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46" d="100"/>
          <a:sy n="46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orPalomino25/Grupo3_JuegoGusanito_PO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0000" y="3428998"/>
            <a:ext cx="5589874" cy="22685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Palomino Loa Junior Jose</a:t>
            </a:r>
            <a:br>
              <a:rPr lang="es-PE" sz="2400" dirty="0"/>
            </a:br>
            <a:r>
              <a:rPr lang="es-PE" sz="2400" dirty="0"/>
              <a:t>Segura Sánchez José David</a:t>
            </a:r>
            <a:br>
              <a:rPr lang="es-PE" sz="2400" dirty="0"/>
            </a:br>
            <a:r>
              <a:rPr lang="es-PE" sz="2400" dirty="0"/>
              <a:t>Torres Martínez Iván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7100" y="1409700"/>
            <a:ext cx="6669374" cy="1562099"/>
          </a:xfrm>
        </p:spPr>
        <p:txBody>
          <a:bodyPr>
            <a:normAutofit/>
          </a:bodyPr>
          <a:lstStyle/>
          <a:p>
            <a:r>
              <a:rPr lang="es-PE" sz="5400" dirty="0"/>
              <a:t>Proyecto final P.O.O</a:t>
            </a:r>
          </a:p>
        </p:txBody>
      </p:sp>
    </p:spTree>
    <p:extLst>
      <p:ext uri="{BB962C8B-B14F-4D97-AF65-F5344CB8AC3E}">
        <p14:creationId xmlns:p14="http://schemas.microsoft.com/office/powerpoint/2010/main" val="401363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Motivación y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7730" y="1244600"/>
            <a:ext cx="7796540" cy="2913044"/>
          </a:xfrm>
        </p:spPr>
        <p:txBody>
          <a:bodyPr/>
          <a:lstStyle/>
          <a:p>
            <a:r>
              <a:rPr lang="es-PE" dirty="0"/>
              <a:t>El trabajo propio en equipo para poder realizar un trabajo satisfactorio en un periodo corto</a:t>
            </a:r>
          </a:p>
          <a:p>
            <a:r>
              <a:rPr lang="es-PE" dirty="0"/>
              <a:t>Desarrollar el juego Snake en 2D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A905D2-6C86-41E4-8A01-3C29C440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39" y="4051301"/>
            <a:ext cx="284772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309" y="182226"/>
            <a:ext cx="5922591" cy="1077229"/>
          </a:xfrm>
        </p:spPr>
        <p:txBody>
          <a:bodyPr/>
          <a:lstStyle/>
          <a:p>
            <a:pPr algn="ctr"/>
            <a:r>
              <a:rPr lang="es-PE" dirty="0"/>
              <a:t>Diagrama de clases en UML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8" y="974725"/>
            <a:ext cx="9275762" cy="57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1280" y="808056"/>
            <a:ext cx="7509439" cy="792144"/>
          </a:xfrm>
        </p:spPr>
        <p:txBody>
          <a:bodyPr/>
          <a:lstStyle/>
          <a:p>
            <a:pPr algn="ctr"/>
            <a:r>
              <a:rPr lang="es-PE" dirty="0"/>
              <a:t>Técnicas de programación, librerías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41280" y="1734616"/>
            <a:ext cx="7796540" cy="3997828"/>
          </a:xfrm>
        </p:spPr>
        <p:txBody>
          <a:bodyPr/>
          <a:lstStyle/>
          <a:p>
            <a:r>
              <a:rPr lang="es-PE" dirty="0"/>
              <a:t>Uso del paradigma orientada a objetos</a:t>
            </a:r>
          </a:p>
          <a:p>
            <a:r>
              <a:rPr lang="es-PE" dirty="0"/>
              <a:t>Metodologías y técnicas de desarrollo - variables compuestas</a:t>
            </a:r>
          </a:p>
          <a:p>
            <a:r>
              <a:rPr lang="es-PE" dirty="0"/>
              <a:t>Lenguaje de Modelamiento Unificado(UML)</a:t>
            </a:r>
          </a:p>
          <a:p>
            <a:r>
              <a:rPr lang="es-PE" dirty="0"/>
              <a:t>Manejo de Excepciones y errores</a:t>
            </a:r>
          </a:p>
          <a:p>
            <a:r>
              <a:rPr lang="es-PE" dirty="0"/>
              <a:t>Interfaz Gráfica de Usuario (GUI)</a:t>
            </a:r>
          </a:p>
          <a:p>
            <a:r>
              <a:rPr lang="es-PE" dirty="0"/>
              <a:t>Flujo de entrada y salida</a:t>
            </a:r>
          </a:p>
          <a:p>
            <a:r>
              <a:rPr lang="es-PE" dirty="0"/>
              <a:t>Las librerías están implementadas ya en el JDK</a:t>
            </a:r>
          </a:p>
        </p:txBody>
      </p:sp>
    </p:spTree>
    <p:extLst>
      <p:ext uri="{BB962C8B-B14F-4D97-AF65-F5344CB8AC3E}">
        <p14:creationId xmlns:p14="http://schemas.microsoft.com/office/powerpoint/2010/main" val="185803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Snake-FISIGAME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1376884"/>
          </a:xfrm>
        </p:spPr>
        <p:txBody>
          <a:bodyPr/>
          <a:lstStyle/>
          <a:p>
            <a:r>
              <a:rPr lang="es-PE" dirty="0">
                <a:hlinkClick r:id="rId2"/>
              </a:rPr>
              <a:t>https://github.com/juniorPalomino25/Grupo3_JuegoGusanito_POO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2100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36</TotalTime>
  <Words>98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Palomino Loa Junior Jose Segura Sánchez José David Torres Martínez Iván</vt:lpstr>
      <vt:lpstr>Motivación y Problema</vt:lpstr>
      <vt:lpstr>Diagrama de clases en UML</vt:lpstr>
      <vt:lpstr>Técnicas de programación, librerías</vt:lpstr>
      <vt:lpstr>Snake-FISIGAME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Palomino Loa Junior Jose David Jose Segura Ivan</dc:title>
  <dc:creator>junior palomino loa</dc:creator>
  <cp:lastModifiedBy>junior palomino loa</cp:lastModifiedBy>
  <cp:revision>5</cp:revision>
  <dcterms:created xsi:type="dcterms:W3CDTF">2020-03-05T04:56:52Z</dcterms:created>
  <dcterms:modified xsi:type="dcterms:W3CDTF">2020-03-05T14:23:59Z</dcterms:modified>
</cp:coreProperties>
</file>