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4"/>
  </p:sldMasterIdLst>
  <p:handoutMasterIdLst>
    <p:handoutMasterId r:id="rId25"/>
  </p:handoutMasterIdLst>
  <p:sldIdLst>
    <p:sldId id="256" r:id="rId5"/>
    <p:sldId id="257" r:id="rId6"/>
    <p:sldId id="271" r:id="rId7"/>
    <p:sldId id="274" r:id="rId8"/>
    <p:sldId id="273" r:id="rId9"/>
    <p:sldId id="260" r:id="rId10"/>
    <p:sldId id="261" r:id="rId11"/>
    <p:sldId id="262" r:id="rId12"/>
    <p:sldId id="263" r:id="rId13"/>
    <p:sldId id="275" r:id="rId14"/>
    <p:sldId id="264" r:id="rId15"/>
    <p:sldId id="266" r:id="rId16"/>
    <p:sldId id="265" r:id="rId17"/>
    <p:sldId id="276" r:id="rId18"/>
    <p:sldId id="277" r:id="rId19"/>
    <p:sldId id="278" r:id="rId20"/>
    <p:sldId id="280" r:id="rId21"/>
    <p:sldId id="282" r:id="rId22"/>
    <p:sldId id="268" r:id="rId23"/>
    <p:sldId id="267" r:id="rId24"/>
  </p:sldIdLst>
  <p:sldSz cx="12192000" cy="6858000"/>
  <p:notesSz cx="9872663" cy="67421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C076A-6178-4874-88D2-9642413826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E33C48-9211-4FEC-8DFD-FC39B83E57B6}">
      <dgm:prSet phldrT="[Text]"/>
      <dgm:spPr/>
      <dgm:t>
        <a:bodyPr/>
        <a:lstStyle/>
        <a:p>
          <a:r>
            <a:rPr lang="en-US" dirty="0"/>
            <a:t>Controller</a:t>
          </a:r>
        </a:p>
      </dgm:t>
    </dgm:pt>
    <dgm:pt modelId="{13F08009-5501-427F-AA2B-734E69C02796}" type="parTrans" cxnId="{8C627FBF-374A-4790-B166-D0C4AD4CC601}">
      <dgm:prSet/>
      <dgm:spPr/>
      <dgm:t>
        <a:bodyPr/>
        <a:lstStyle/>
        <a:p>
          <a:endParaRPr lang="en-US"/>
        </a:p>
      </dgm:t>
    </dgm:pt>
    <dgm:pt modelId="{9063B38D-CCE8-42E7-9925-D4DBEF35DB37}" type="sibTrans" cxnId="{8C627FBF-374A-4790-B166-D0C4AD4CC601}">
      <dgm:prSet/>
      <dgm:spPr/>
      <dgm:t>
        <a:bodyPr/>
        <a:lstStyle/>
        <a:p>
          <a:endParaRPr lang="en-US"/>
        </a:p>
      </dgm:t>
    </dgm:pt>
    <dgm:pt modelId="{DF4AD7AF-0699-45EC-B73F-F7CE1F0ED44E}">
      <dgm:prSet phldrT="[Text]"/>
      <dgm:spPr/>
      <dgm:t>
        <a:bodyPr/>
        <a:lstStyle/>
        <a:p>
          <a:r>
            <a:rPr lang="en-US" dirty="0"/>
            <a:t>Processor</a:t>
          </a:r>
        </a:p>
      </dgm:t>
    </dgm:pt>
    <dgm:pt modelId="{125BFEB0-3CC2-452B-8E3A-1BCE040B4D3E}" type="parTrans" cxnId="{CE117ADD-6E3A-48A5-80D8-0B637D690D09}">
      <dgm:prSet/>
      <dgm:spPr/>
      <dgm:t>
        <a:bodyPr/>
        <a:lstStyle/>
        <a:p>
          <a:endParaRPr lang="en-US"/>
        </a:p>
      </dgm:t>
    </dgm:pt>
    <dgm:pt modelId="{FA81F1F1-2407-4A17-8800-2C177354E6F5}" type="sibTrans" cxnId="{CE117ADD-6E3A-48A5-80D8-0B637D690D09}">
      <dgm:prSet/>
      <dgm:spPr/>
      <dgm:t>
        <a:bodyPr/>
        <a:lstStyle/>
        <a:p>
          <a:endParaRPr lang="en-US"/>
        </a:p>
      </dgm:t>
    </dgm:pt>
    <dgm:pt modelId="{84ECDDAA-1069-4FA4-9274-00C8CCAA5956}">
      <dgm:prSet phldrT="[Text]"/>
      <dgm:spPr/>
      <dgm:t>
        <a:bodyPr/>
        <a:lstStyle/>
        <a:p>
          <a:r>
            <a:rPr lang="en-US" dirty="0"/>
            <a:t>Processing</a:t>
          </a:r>
        </a:p>
      </dgm:t>
    </dgm:pt>
    <dgm:pt modelId="{822368AF-F240-4C92-8F4A-062675795A87}" type="parTrans" cxnId="{54B24E18-27BD-4E10-8BCA-BB57C09634A6}">
      <dgm:prSet/>
      <dgm:spPr/>
      <dgm:t>
        <a:bodyPr/>
        <a:lstStyle/>
        <a:p>
          <a:endParaRPr lang="en-US"/>
        </a:p>
      </dgm:t>
    </dgm:pt>
    <dgm:pt modelId="{26A38059-EAAF-4A1B-B112-365E38360F98}" type="sibTrans" cxnId="{54B24E18-27BD-4E10-8BCA-BB57C09634A6}">
      <dgm:prSet/>
      <dgm:spPr/>
      <dgm:t>
        <a:bodyPr/>
        <a:lstStyle/>
        <a:p>
          <a:endParaRPr lang="en-US"/>
        </a:p>
      </dgm:t>
    </dgm:pt>
    <dgm:pt modelId="{83A9F717-A24C-4F00-9E79-F19C1A1BEC37}">
      <dgm:prSet phldrT="[Text]"/>
      <dgm:spPr/>
      <dgm:t>
        <a:bodyPr/>
        <a:lstStyle/>
        <a:p>
          <a:r>
            <a:rPr lang="en-US" dirty="0"/>
            <a:t>Special Categories of Data</a:t>
          </a:r>
        </a:p>
      </dgm:t>
    </dgm:pt>
    <dgm:pt modelId="{6C035CF4-BD4E-4A34-BF5F-826E14BC253F}" type="parTrans" cxnId="{DAC1E727-490C-4FCB-8192-7B6F1B7DDA3D}">
      <dgm:prSet/>
      <dgm:spPr/>
      <dgm:t>
        <a:bodyPr/>
        <a:lstStyle/>
        <a:p>
          <a:endParaRPr lang="en-US"/>
        </a:p>
      </dgm:t>
    </dgm:pt>
    <dgm:pt modelId="{A32F0744-7085-437F-B947-40AA38F589B3}" type="sibTrans" cxnId="{DAC1E727-490C-4FCB-8192-7B6F1B7DDA3D}">
      <dgm:prSet/>
      <dgm:spPr/>
      <dgm:t>
        <a:bodyPr/>
        <a:lstStyle/>
        <a:p>
          <a:endParaRPr lang="en-US"/>
        </a:p>
      </dgm:t>
    </dgm:pt>
    <dgm:pt modelId="{17D01320-5F09-4A06-A930-9F975B7700AD}">
      <dgm:prSet phldrT="[Text]"/>
      <dgm:spPr/>
      <dgm:t>
        <a:bodyPr/>
        <a:lstStyle/>
        <a:p>
          <a:r>
            <a:rPr lang="en-US" dirty="0"/>
            <a:t>Consent</a:t>
          </a:r>
        </a:p>
      </dgm:t>
    </dgm:pt>
    <dgm:pt modelId="{2BEFF95D-EB66-4B3C-B015-EDA5E0B49913}" type="parTrans" cxnId="{B6139B02-7B96-45C0-9FB9-02820CF3B6F3}">
      <dgm:prSet/>
      <dgm:spPr/>
      <dgm:t>
        <a:bodyPr/>
        <a:lstStyle/>
        <a:p>
          <a:endParaRPr lang="en-US"/>
        </a:p>
      </dgm:t>
    </dgm:pt>
    <dgm:pt modelId="{3526BF0D-F9A9-453E-AAB8-983054201AA8}" type="sibTrans" cxnId="{B6139B02-7B96-45C0-9FB9-02820CF3B6F3}">
      <dgm:prSet/>
      <dgm:spPr/>
      <dgm:t>
        <a:bodyPr/>
        <a:lstStyle/>
        <a:p>
          <a:endParaRPr lang="en-US"/>
        </a:p>
      </dgm:t>
    </dgm:pt>
    <dgm:pt modelId="{F7BDDC6F-A8EE-4562-B012-5791D234037B}" type="pres">
      <dgm:prSet presAssocID="{2B6C076A-6178-4874-88D2-9642413826F7}" presName="diagram" presStyleCnt="0">
        <dgm:presLayoutVars>
          <dgm:dir/>
          <dgm:resizeHandles val="exact"/>
        </dgm:presLayoutVars>
      </dgm:prSet>
      <dgm:spPr/>
      <dgm:t>
        <a:bodyPr/>
        <a:lstStyle/>
        <a:p>
          <a:endParaRPr lang="en-US"/>
        </a:p>
      </dgm:t>
    </dgm:pt>
    <dgm:pt modelId="{C3C6992A-F4CA-4039-A0D1-9B50D757CDE8}" type="pres">
      <dgm:prSet presAssocID="{54E33C48-9211-4FEC-8DFD-FC39B83E57B6}" presName="node" presStyleLbl="node1" presStyleIdx="0" presStyleCnt="5">
        <dgm:presLayoutVars>
          <dgm:bulletEnabled val="1"/>
        </dgm:presLayoutVars>
      </dgm:prSet>
      <dgm:spPr/>
      <dgm:t>
        <a:bodyPr/>
        <a:lstStyle/>
        <a:p>
          <a:endParaRPr lang="en-US"/>
        </a:p>
      </dgm:t>
    </dgm:pt>
    <dgm:pt modelId="{62B94D6F-DD5E-4090-A17F-382FC2E95B98}" type="pres">
      <dgm:prSet presAssocID="{9063B38D-CCE8-42E7-9925-D4DBEF35DB37}" presName="sibTrans" presStyleCnt="0"/>
      <dgm:spPr/>
    </dgm:pt>
    <dgm:pt modelId="{84072599-6C98-4B5F-A037-029130F574E7}" type="pres">
      <dgm:prSet presAssocID="{DF4AD7AF-0699-45EC-B73F-F7CE1F0ED44E}" presName="node" presStyleLbl="node1" presStyleIdx="1" presStyleCnt="5">
        <dgm:presLayoutVars>
          <dgm:bulletEnabled val="1"/>
        </dgm:presLayoutVars>
      </dgm:prSet>
      <dgm:spPr/>
      <dgm:t>
        <a:bodyPr/>
        <a:lstStyle/>
        <a:p>
          <a:endParaRPr lang="en-US"/>
        </a:p>
      </dgm:t>
    </dgm:pt>
    <dgm:pt modelId="{834593B5-0671-40C2-9169-5A268FDC970E}" type="pres">
      <dgm:prSet presAssocID="{FA81F1F1-2407-4A17-8800-2C177354E6F5}" presName="sibTrans" presStyleCnt="0"/>
      <dgm:spPr/>
    </dgm:pt>
    <dgm:pt modelId="{BDC230F2-3E12-4ECB-98AC-7F15E82B42D8}" type="pres">
      <dgm:prSet presAssocID="{84ECDDAA-1069-4FA4-9274-00C8CCAA5956}" presName="node" presStyleLbl="node1" presStyleIdx="2" presStyleCnt="5">
        <dgm:presLayoutVars>
          <dgm:bulletEnabled val="1"/>
        </dgm:presLayoutVars>
      </dgm:prSet>
      <dgm:spPr/>
      <dgm:t>
        <a:bodyPr/>
        <a:lstStyle/>
        <a:p>
          <a:endParaRPr lang="en-US"/>
        </a:p>
      </dgm:t>
    </dgm:pt>
    <dgm:pt modelId="{13B058F5-5C95-4A21-83A1-46A7B4B7F857}" type="pres">
      <dgm:prSet presAssocID="{26A38059-EAAF-4A1B-B112-365E38360F98}" presName="sibTrans" presStyleCnt="0"/>
      <dgm:spPr/>
    </dgm:pt>
    <dgm:pt modelId="{660E04D2-BF91-4776-8C6A-C7D0E0AA4532}" type="pres">
      <dgm:prSet presAssocID="{83A9F717-A24C-4F00-9E79-F19C1A1BEC37}" presName="node" presStyleLbl="node1" presStyleIdx="3" presStyleCnt="5">
        <dgm:presLayoutVars>
          <dgm:bulletEnabled val="1"/>
        </dgm:presLayoutVars>
      </dgm:prSet>
      <dgm:spPr/>
      <dgm:t>
        <a:bodyPr/>
        <a:lstStyle/>
        <a:p>
          <a:endParaRPr lang="en-US"/>
        </a:p>
      </dgm:t>
    </dgm:pt>
    <dgm:pt modelId="{3CB44C0A-251A-4693-AB35-D736FB022BDA}" type="pres">
      <dgm:prSet presAssocID="{A32F0744-7085-437F-B947-40AA38F589B3}" presName="sibTrans" presStyleCnt="0"/>
      <dgm:spPr/>
    </dgm:pt>
    <dgm:pt modelId="{EC996256-6F3C-4021-9E49-F1F50E3CD5C6}" type="pres">
      <dgm:prSet presAssocID="{17D01320-5F09-4A06-A930-9F975B7700AD}" presName="node" presStyleLbl="node1" presStyleIdx="4" presStyleCnt="5">
        <dgm:presLayoutVars>
          <dgm:bulletEnabled val="1"/>
        </dgm:presLayoutVars>
      </dgm:prSet>
      <dgm:spPr/>
      <dgm:t>
        <a:bodyPr/>
        <a:lstStyle/>
        <a:p>
          <a:endParaRPr lang="en-US"/>
        </a:p>
      </dgm:t>
    </dgm:pt>
  </dgm:ptLst>
  <dgm:cxnLst>
    <dgm:cxn modelId="{4C8AB829-8A6D-4082-96C9-8D5E3B9E3059}" type="presOf" srcId="{DF4AD7AF-0699-45EC-B73F-F7CE1F0ED44E}" destId="{84072599-6C98-4B5F-A037-029130F574E7}" srcOrd="0" destOrd="0" presId="urn:microsoft.com/office/officeart/2005/8/layout/default"/>
    <dgm:cxn modelId="{8C627FBF-374A-4790-B166-D0C4AD4CC601}" srcId="{2B6C076A-6178-4874-88D2-9642413826F7}" destId="{54E33C48-9211-4FEC-8DFD-FC39B83E57B6}" srcOrd="0" destOrd="0" parTransId="{13F08009-5501-427F-AA2B-734E69C02796}" sibTransId="{9063B38D-CCE8-42E7-9925-D4DBEF35DB37}"/>
    <dgm:cxn modelId="{B6139B02-7B96-45C0-9FB9-02820CF3B6F3}" srcId="{2B6C076A-6178-4874-88D2-9642413826F7}" destId="{17D01320-5F09-4A06-A930-9F975B7700AD}" srcOrd="4" destOrd="0" parTransId="{2BEFF95D-EB66-4B3C-B015-EDA5E0B49913}" sibTransId="{3526BF0D-F9A9-453E-AAB8-983054201AA8}"/>
    <dgm:cxn modelId="{4751F8BD-4C60-485F-9445-FD089F840A5A}" type="presOf" srcId="{83A9F717-A24C-4F00-9E79-F19C1A1BEC37}" destId="{660E04D2-BF91-4776-8C6A-C7D0E0AA4532}" srcOrd="0" destOrd="0" presId="urn:microsoft.com/office/officeart/2005/8/layout/default"/>
    <dgm:cxn modelId="{905C3C9C-F22C-4486-AD30-DA35CDAF02D1}" type="presOf" srcId="{84ECDDAA-1069-4FA4-9274-00C8CCAA5956}" destId="{BDC230F2-3E12-4ECB-98AC-7F15E82B42D8}" srcOrd="0" destOrd="0" presId="urn:microsoft.com/office/officeart/2005/8/layout/default"/>
    <dgm:cxn modelId="{B19B9916-00C2-4893-94B4-12D4E023D019}" type="presOf" srcId="{17D01320-5F09-4A06-A930-9F975B7700AD}" destId="{EC996256-6F3C-4021-9E49-F1F50E3CD5C6}" srcOrd="0" destOrd="0" presId="urn:microsoft.com/office/officeart/2005/8/layout/default"/>
    <dgm:cxn modelId="{D2AF79B1-5D56-4140-B7AC-A35C9D0933FC}" type="presOf" srcId="{2B6C076A-6178-4874-88D2-9642413826F7}" destId="{F7BDDC6F-A8EE-4562-B012-5791D234037B}" srcOrd="0" destOrd="0" presId="urn:microsoft.com/office/officeart/2005/8/layout/default"/>
    <dgm:cxn modelId="{03DF61C5-E0B6-4463-BCBF-9FDE8D001D0B}" type="presOf" srcId="{54E33C48-9211-4FEC-8DFD-FC39B83E57B6}" destId="{C3C6992A-F4CA-4039-A0D1-9B50D757CDE8}" srcOrd="0" destOrd="0" presId="urn:microsoft.com/office/officeart/2005/8/layout/default"/>
    <dgm:cxn modelId="{54B24E18-27BD-4E10-8BCA-BB57C09634A6}" srcId="{2B6C076A-6178-4874-88D2-9642413826F7}" destId="{84ECDDAA-1069-4FA4-9274-00C8CCAA5956}" srcOrd="2" destOrd="0" parTransId="{822368AF-F240-4C92-8F4A-062675795A87}" sibTransId="{26A38059-EAAF-4A1B-B112-365E38360F98}"/>
    <dgm:cxn modelId="{DAC1E727-490C-4FCB-8192-7B6F1B7DDA3D}" srcId="{2B6C076A-6178-4874-88D2-9642413826F7}" destId="{83A9F717-A24C-4F00-9E79-F19C1A1BEC37}" srcOrd="3" destOrd="0" parTransId="{6C035CF4-BD4E-4A34-BF5F-826E14BC253F}" sibTransId="{A32F0744-7085-437F-B947-40AA38F589B3}"/>
    <dgm:cxn modelId="{CE117ADD-6E3A-48A5-80D8-0B637D690D09}" srcId="{2B6C076A-6178-4874-88D2-9642413826F7}" destId="{DF4AD7AF-0699-45EC-B73F-F7CE1F0ED44E}" srcOrd="1" destOrd="0" parTransId="{125BFEB0-3CC2-452B-8E3A-1BCE040B4D3E}" sibTransId="{FA81F1F1-2407-4A17-8800-2C177354E6F5}"/>
    <dgm:cxn modelId="{E348DC98-1A14-4A6B-9C88-A84758A3150E}" type="presParOf" srcId="{F7BDDC6F-A8EE-4562-B012-5791D234037B}" destId="{C3C6992A-F4CA-4039-A0D1-9B50D757CDE8}" srcOrd="0" destOrd="0" presId="urn:microsoft.com/office/officeart/2005/8/layout/default"/>
    <dgm:cxn modelId="{A22A5E64-6B74-47C2-9445-97DF86812025}" type="presParOf" srcId="{F7BDDC6F-A8EE-4562-B012-5791D234037B}" destId="{62B94D6F-DD5E-4090-A17F-382FC2E95B98}" srcOrd="1" destOrd="0" presId="urn:microsoft.com/office/officeart/2005/8/layout/default"/>
    <dgm:cxn modelId="{DF417E02-F055-4F34-BDFF-86BDC160811C}" type="presParOf" srcId="{F7BDDC6F-A8EE-4562-B012-5791D234037B}" destId="{84072599-6C98-4B5F-A037-029130F574E7}" srcOrd="2" destOrd="0" presId="urn:microsoft.com/office/officeart/2005/8/layout/default"/>
    <dgm:cxn modelId="{6C4B3C97-4B68-48B9-9463-1459B73F10AB}" type="presParOf" srcId="{F7BDDC6F-A8EE-4562-B012-5791D234037B}" destId="{834593B5-0671-40C2-9169-5A268FDC970E}" srcOrd="3" destOrd="0" presId="urn:microsoft.com/office/officeart/2005/8/layout/default"/>
    <dgm:cxn modelId="{D29223A4-0E39-45DB-AFE0-A2C80EEDBB06}" type="presParOf" srcId="{F7BDDC6F-A8EE-4562-B012-5791D234037B}" destId="{BDC230F2-3E12-4ECB-98AC-7F15E82B42D8}" srcOrd="4" destOrd="0" presId="urn:microsoft.com/office/officeart/2005/8/layout/default"/>
    <dgm:cxn modelId="{879E69BF-0FAC-4CA4-9C40-E5358FC7742D}" type="presParOf" srcId="{F7BDDC6F-A8EE-4562-B012-5791D234037B}" destId="{13B058F5-5C95-4A21-83A1-46A7B4B7F857}" srcOrd="5" destOrd="0" presId="urn:microsoft.com/office/officeart/2005/8/layout/default"/>
    <dgm:cxn modelId="{D9E74AC3-030C-4A3B-860E-C67F247B9443}" type="presParOf" srcId="{F7BDDC6F-A8EE-4562-B012-5791D234037B}" destId="{660E04D2-BF91-4776-8C6A-C7D0E0AA4532}" srcOrd="6" destOrd="0" presId="urn:microsoft.com/office/officeart/2005/8/layout/default"/>
    <dgm:cxn modelId="{AC49BAF7-93EE-4E71-AB2E-0C45E2AAE3A6}" type="presParOf" srcId="{F7BDDC6F-A8EE-4562-B012-5791D234037B}" destId="{3CB44C0A-251A-4693-AB35-D736FB022BDA}" srcOrd="7" destOrd="0" presId="urn:microsoft.com/office/officeart/2005/8/layout/default"/>
    <dgm:cxn modelId="{B35B39D0-2903-4686-A16D-92B31A6CA633}" type="presParOf" srcId="{F7BDDC6F-A8EE-4562-B012-5791D234037B}" destId="{EC996256-6F3C-4021-9E49-F1F50E3CD5C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506C9-0FAA-42C7-A871-7380CDC758EA}" type="doc">
      <dgm:prSet loTypeId="urn:microsoft.com/office/officeart/2009/3/layout/HorizontalOrganizationChart" loCatId="hierarchy" qsTypeId="urn:microsoft.com/office/officeart/2005/8/quickstyle/simple1" qsCatId="simple" csTypeId="urn:microsoft.com/office/officeart/2005/8/colors/accent3_1" csCatId="accent3" phldr="1"/>
      <dgm:spPr/>
      <dgm:t>
        <a:bodyPr/>
        <a:lstStyle/>
        <a:p>
          <a:endParaRPr lang="en-US"/>
        </a:p>
      </dgm:t>
    </dgm:pt>
    <dgm:pt modelId="{319C0601-DA49-4C06-9CD0-50E5C2B2F54C}">
      <dgm:prSet phldrT="[Text]" custT="1"/>
      <dgm:spPr/>
      <dgm:t>
        <a:bodyPr/>
        <a:lstStyle/>
        <a:p>
          <a:r>
            <a:rPr lang="en-US" sz="1600" b="1" dirty="0"/>
            <a:t>Application</a:t>
          </a:r>
        </a:p>
      </dgm:t>
    </dgm:pt>
    <dgm:pt modelId="{A1027127-726C-43FB-8932-C7A02C7E1E3D}" type="parTrans" cxnId="{D3D2955D-6A4A-4F23-A0A2-74AD1B8A6B15}">
      <dgm:prSet/>
      <dgm:spPr/>
      <dgm:t>
        <a:bodyPr/>
        <a:lstStyle/>
        <a:p>
          <a:endParaRPr lang="en-US" sz="1400" b="0">
            <a:solidFill>
              <a:schemeClr val="tx1"/>
            </a:solidFill>
          </a:endParaRPr>
        </a:p>
      </dgm:t>
    </dgm:pt>
    <dgm:pt modelId="{59767864-09DB-4745-89C2-86269D2C7421}" type="sibTrans" cxnId="{D3D2955D-6A4A-4F23-A0A2-74AD1B8A6B15}">
      <dgm:prSet/>
      <dgm:spPr/>
      <dgm:t>
        <a:bodyPr/>
        <a:lstStyle/>
        <a:p>
          <a:endParaRPr lang="en-US" sz="1400" b="0">
            <a:solidFill>
              <a:schemeClr val="tx1"/>
            </a:solidFill>
          </a:endParaRPr>
        </a:p>
      </dgm:t>
    </dgm:pt>
    <dgm:pt modelId="{6DEC1612-0AFC-478F-ADF6-91FBCF289ADA}">
      <dgm:prSet phldrT="[Text]" custT="1"/>
      <dgm:spPr/>
      <dgm:t>
        <a:bodyPr/>
        <a:lstStyle/>
        <a:p>
          <a:pPr algn="l"/>
          <a:r>
            <a:rPr lang="en-US" sz="1600" b="0" dirty="0"/>
            <a:t>Based on the location of processing – Sri Lanka</a:t>
          </a:r>
        </a:p>
        <a:p>
          <a:pPr algn="l"/>
          <a:r>
            <a:rPr lang="en-US" sz="1600" b="0" dirty="0"/>
            <a:t>Sec. 3(1)(a)</a:t>
          </a:r>
        </a:p>
      </dgm:t>
    </dgm:pt>
    <dgm:pt modelId="{69710C86-42C1-424C-B4EE-6B163BD8A913}" type="parTrans" cxnId="{E443F66F-3097-4A70-82F9-C54C2B3805D6}">
      <dgm:prSet/>
      <dgm:spPr/>
      <dgm:t>
        <a:bodyPr/>
        <a:lstStyle/>
        <a:p>
          <a:endParaRPr lang="en-US" sz="1400" b="0">
            <a:solidFill>
              <a:schemeClr val="tx1"/>
            </a:solidFill>
          </a:endParaRPr>
        </a:p>
      </dgm:t>
    </dgm:pt>
    <dgm:pt modelId="{E73117B0-495F-47AC-87F7-66F914CDCCAE}" type="sibTrans" cxnId="{E443F66F-3097-4A70-82F9-C54C2B3805D6}">
      <dgm:prSet/>
      <dgm:spPr/>
      <dgm:t>
        <a:bodyPr/>
        <a:lstStyle/>
        <a:p>
          <a:endParaRPr lang="en-US" sz="1400" b="0">
            <a:solidFill>
              <a:schemeClr val="tx1"/>
            </a:solidFill>
          </a:endParaRPr>
        </a:p>
      </dgm:t>
    </dgm:pt>
    <dgm:pt modelId="{B09FF03E-F7F6-4CBE-A3F9-994F1C10AD05}">
      <dgm:prSet phldrT="[Text]" custT="1"/>
      <dgm:spPr/>
      <dgm:t>
        <a:bodyPr/>
        <a:lstStyle/>
        <a:p>
          <a:pPr algn="l"/>
          <a:r>
            <a:rPr lang="en-US" sz="1600" b="0" dirty="0"/>
            <a:t>Exceptions</a:t>
          </a:r>
        </a:p>
        <a:p>
          <a:pPr algn="l"/>
          <a:r>
            <a:rPr lang="en-US" sz="1600" b="0" dirty="0"/>
            <a:t>Sec. 3(2)</a:t>
          </a:r>
        </a:p>
      </dgm:t>
    </dgm:pt>
    <dgm:pt modelId="{F2F270AC-43C9-4BB7-8F72-EDB66D7C30FF}" type="parTrans" cxnId="{C1991B3D-BC9E-48F4-946D-2A9291ED3680}">
      <dgm:prSet/>
      <dgm:spPr/>
      <dgm:t>
        <a:bodyPr/>
        <a:lstStyle/>
        <a:p>
          <a:endParaRPr lang="en-US" sz="1400" b="0">
            <a:solidFill>
              <a:schemeClr val="tx1"/>
            </a:solidFill>
          </a:endParaRPr>
        </a:p>
      </dgm:t>
    </dgm:pt>
    <dgm:pt modelId="{23FDEF95-0668-4D72-A922-FFE718DA17F9}" type="sibTrans" cxnId="{C1991B3D-BC9E-48F4-946D-2A9291ED3680}">
      <dgm:prSet/>
      <dgm:spPr/>
      <dgm:t>
        <a:bodyPr/>
        <a:lstStyle/>
        <a:p>
          <a:endParaRPr lang="en-US" sz="1400" b="0">
            <a:solidFill>
              <a:schemeClr val="tx1"/>
            </a:solidFill>
          </a:endParaRPr>
        </a:p>
      </dgm:t>
    </dgm:pt>
    <dgm:pt modelId="{698C7E3D-75E8-415A-99F3-30A9D9F2D3F9}">
      <dgm:prSet phldrT="[Text]" custT="1"/>
      <dgm:spPr/>
      <dgm:t>
        <a:bodyPr/>
        <a:lstStyle/>
        <a:p>
          <a:pPr algn="l"/>
          <a:r>
            <a:rPr lang="en-US" sz="1600" b="0" dirty="0"/>
            <a:t>Based on the person (controller or processor) who process</a:t>
          </a:r>
        </a:p>
        <a:p>
          <a:pPr algn="l"/>
          <a:r>
            <a:rPr lang="en-US" sz="1600" b="0" dirty="0"/>
            <a:t>Sec.3(1)(b)</a:t>
          </a:r>
        </a:p>
      </dgm:t>
    </dgm:pt>
    <dgm:pt modelId="{FEB90CEE-529A-4A41-82FD-AD3D672C03BF}" type="sibTrans" cxnId="{0BB17959-F03C-42CF-9C82-5E88714C9859}">
      <dgm:prSet/>
      <dgm:spPr/>
      <dgm:t>
        <a:bodyPr/>
        <a:lstStyle/>
        <a:p>
          <a:endParaRPr lang="en-US" sz="1400" b="0">
            <a:solidFill>
              <a:schemeClr val="tx1"/>
            </a:solidFill>
          </a:endParaRPr>
        </a:p>
      </dgm:t>
    </dgm:pt>
    <dgm:pt modelId="{89B26532-8FC3-4609-9E1C-3860835A61C0}" type="parTrans" cxnId="{0BB17959-F03C-42CF-9C82-5E88714C9859}">
      <dgm:prSet/>
      <dgm:spPr/>
      <dgm:t>
        <a:bodyPr/>
        <a:lstStyle/>
        <a:p>
          <a:endParaRPr lang="en-US" sz="1400" b="0">
            <a:solidFill>
              <a:schemeClr val="tx1"/>
            </a:solidFill>
          </a:endParaRPr>
        </a:p>
      </dgm:t>
    </dgm:pt>
    <dgm:pt modelId="{59D326E8-5143-4A12-A422-DBE5F62D88F7}">
      <dgm:prSet phldrT="[Text]" custT="1"/>
      <dgm:spPr/>
      <dgm:t>
        <a:bodyPr/>
        <a:lstStyle/>
        <a:p>
          <a:pPr algn="l"/>
          <a:r>
            <a:rPr lang="en-US" sz="1600" b="0"/>
            <a:t>Ordinarily resident in Sri Lanka</a:t>
          </a:r>
          <a:endParaRPr lang="en-US" sz="1600" b="0" dirty="0"/>
        </a:p>
      </dgm:t>
    </dgm:pt>
    <dgm:pt modelId="{10CC81B9-0BD0-4326-BAF2-DF9CDDB82DD5}" type="parTrans" cxnId="{4305EDBE-79D1-489F-8F1E-22358382AE98}">
      <dgm:prSet/>
      <dgm:spPr/>
      <dgm:t>
        <a:bodyPr/>
        <a:lstStyle/>
        <a:p>
          <a:endParaRPr lang="en-US" sz="1600"/>
        </a:p>
      </dgm:t>
    </dgm:pt>
    <dgm:pt modelId="{1BB8A8A9-A497-4665-8D2B-304CE3A9A28E}" type="sibTrans" cxnId="{4305EDBE-79D1-489F-8F1E-22358382AE98}">
      <dgm:prSet/>
      <dgm:spPr/>
      <dgm:t>
        <a:bodyPr/>
        <a:lstStyle/>
        <a:p>
          <a:endParaRPr lang="en-US" sz="1600"/>
        </a:p>
      </dgm:t>
    </dgm:pt>
    <dgm:pt modelId="{70FE62F2-BCA5-43A8-B27D-A3BBA8A18AEF}">
      <dgm:prSet phldrT="[Text]" custT="1"/>
      <dgm:spPr/>
      <dgm:t>
        <a:bodyPr/>
        <a:lstStyle/>
        <a:p>
          <a:pPr algn="l"/>
          <a:r>
            <a:rPr lang="en-US" sz="1600" b="0" dirty="0"/>
            <a:t>Incorporated or established under any written law</a:t>
          </a:r>
        </a:p>
      </dgm:t>
    </dgm:pt>
    <dgm:pt modelId="{820A7087-8D5B-487C-BC83-FBD19ADB6FA3}" type="sibTrans" cxnId="{9DCE99E9-E5DA-4EC4-9D28-2B1F69A0D9A1}">
      <dgm:prSet/>
      <dgm:spPr/>
      <dgm:t>
        <a:bodyPr/>
        <a:lstStyle/>
        <a:p>
          <a:endParaRPr lang="en-US" sz="1600"/>
        </a:p>
      </dgm:t>
    </dgm:pt>
    <dgm:pt modelId="{F9478566-5B73-4FC2-B621-44B2A3EDDF28}" type="parTrans" cxnId="{9DCE99E9-E5DA-4EC4-9D28-2B1F69A0D9A1}">
      <dgm:prSet/>
      <dgm:spPr/>
      <dgm:t>
        <a:bodyPr/>
        <a:lstStyle/>
        <a:p>
          <a:endParaRPr lang="en-US" sz="1600"/>
        </a:p>
      </dgm:t>
    </dgm:pt>
    <dgm:pt modelId="{14288AE1-C9BA-4393-9DC0-D0DA4556DDB4}">
      <dgm:prSet phldrT="[Text]" custT="1"/>
      <dgm:spPr/>
      <dgm:t>
        <a:bodyPr/>
        <a:lstStyle/>
        <a:p>
          <a:pPr algn="l"/>
          <a:r>
            <a:rPr lang="en-US" sz="1600" b="0" dirty="0"/>
            <a:t>Subject to any written law</a:t>
          </a:r>
        </a:p>
      </dgm:t>
    </dgm:pt>
    <dgm:pt modelId="{30015635-5461-4F34-8C22-22FDF5DDE90A}" type="parTrans" cxnId="{233A371D-B958-4870-A371-2B6CD6347CE2}">
      <dgm:prSet/>
      <dgm:spPr/>
      <dgm:t>
        <a:bodyPr/>
        <a:lstStyle/>
        <a:p>
          <a:endParaRPr lang="en-US" sz="1600"/>
        </a:p>
      </dgm:t>
    </dgm:pt>
    <dgm:pt modelId="{7F4B6B61-ADB3-4149-94D5-CA83C31AABFA}" type="sibTrans" cxnId="{233A371D-B958-4870-A371-2B6CD6347CE2}">
      <dgm:prSet/>
      <dgm:spPr/>
      <dgm:t>
        <a:bodyPr/>
        <a:lstStyle/>
        <a:p>
          <a:endParaRPr lang="en-US" sz="1600"/>
        </a:p>
      </dgm:t>
    </dgm:pt>
    <dgm:pt modelId="{2262528D-6EDA-4C81-B75C-16B343CB8AE1}">
      <dgm:prSet phldrT="[Text]" custT="1"/>
      <dgm:spPr/>
      <dgm:t>
        <a:bodyPr/>
        <a:lstStyle/>
        <a:p>
          <a:pPr algn="l"/>
          <a:r>
            <a:rPr lang="en-US" sz="1600" b="0" dirty="0"/>
            <a:t>Offers goods and services </a:t>
          </a:r>
        </a:p>
      </dgm:t>
    </dgm:pt>
    <dgm:pt modelId="{CD28B3D3-D335-492A-BD3C-DC5EBB5DADFA}" type="parTrans" cxnId="{48C1840C-B2A4-49D4-8F49-CA1516F548CC}">
      <dgm:prSet/>
      <dgm:spPr/>
      <dgm:t>
        <a:bodyPr/>
        <a:lstStyle/>
        <a:p>
          <a:endParaRPr lang="en-US" sz="1600"/>
        </a:p>
      </dgm:t>
    </dgm:pt>
    <dgm:pt modelId="{12DE69BC-A0FA-4161-9C4B-A47748E512D4}" type="sibTrans" cxnId="{48C1840C-B2A4-49D4-8F49-CA1516F548CC}">
      <dgm:prSet/>
      <dgm:spPr/>
      <dgm:t>
        <a:bodyPr/>
        <a:lstStyle/>
        <a:p>
          <a:endParaRPr lang="en-US" sz="1600"/>
        </a:p>
      </dgm:t>
    </dgm:pt>
    <dgm:pt modelId="{27176B48-85F4-46E9-A0A1-0EE3B7284EDE}">
      <dgm:prSet phldrT="[Text]" custT="1"/>
      <dgm:spPr/>
      <dgm:t>
        <a:bodyPr/>
        <a:lstStyle/>
        <a:p>
          <a:pPr algn="l"/>
          <a:r>
            <a:rPr lang="en-US" sz="1600" b="0" dirty="0"/>
            <a:t>Monitors behavior including profiling </a:t>
          </a:r>
        </a:p>
      </dgm:t>
    </dgm:pt>
    <dgm:pt modelId="{6EB5D010-7431-4E7D-979D-1C449EC759E4}" type="parTrans" cxnId="{3F1AA7CF-B3DC-4D74-9CA2-030E2638474A}">
      <dgm:prSet/>
      <dgm:spPr/>
      <dgm:t>
        <a:bodyPr/>
        <a:lstStyle/>
        <a:p>
          <a:endParaRPr lang="en-US" sz="1600"/>
        </a:p>
      </dgm:t>
    </dgm:pt>
    <dgm:pt modelId="{9354656A-E58A-4D4B-B5EE-637219C8EE8F}" type="sibTrans" cxnId="{3F1AA7CF-B3DC-4D74-9CA2-030E2638474A}">
      <dgm:prSet/>
      <dgm:spPr/>
      <dgm:t>
        <a:bodyPr/>
        <a:lstStyle/>
        <a:p>
          <a:endParaRPr lang="en-US" sz="1600"/>
        </a:p>
      </dgm:t>
    </dgm:pt>
    <dgm:pt modelId="{2E443BA5-7BF2-4A84-892D-326F0EC65527}">
      <dgm:prSet phldrT="[Text]" custT="1"/>
      <dgm:spPr/>
      <dgm:t>
        <a:bodyPr/>
        <a:lstStyle/>
        <a:p>
          <a:pPr algn="l"/>
          <a:r>
            <a:rPr lang="en-US" sz="1600" b="0" dirty="0"/>
            <a:t>Personal reasons</a:t>
          </a:r>
        </a:p>
      </dgm:t>
    </dgm:pt>
    <dgm:pt modelId="{F61B6C9E-343E-4540-BE81-797095187472}" type="parTrans" cxnId="{75E843D9-1649-40E7-ACEC-429072FBA641}">
      <dgm:prSet/>
      <dgm:spPr/>
      <dgm:t>
        <a:bodyPr/>
        <a:lstStyle/>
        <a:p>
          <a:endParaRPr lang="en-US" sz="1600"/>
        </a:p>
      </dgm:t>
    </dgm:pt>
    <dgm:pt modelId="{03C605C8-7E92-4033-9C0A-EE5ED7170D57}" type="sibTrans" cxnId="{75E843D9-1649-40E7-ACEC-429072FBA641}">
      <dgm:prSet/>
      <dgm:spPr/>
      <dgm:t>
        <a:bodyPr/>
        <a:lstStyle/>
        <a:p>
          <a:endParaRPr lang="en-US" sz="1600"/>
        </a:p>
      </dgm:t>
    </dgm:pt>
    <dgm:pt modelId="{DC743CA5-2FA8-4156-B31C-019FBC4FFA0D}">
      <dgm:prSet phldrT="[Text]" custT="1"/>
      <dgm:spPr/>
      <dgm:t>
        <a:bodyPr/>
        <a:lstStyle/>
        <a:p>
          <a:pPr algn="l"/>
          <a:r>
            <a:rPr lang="en-US" sz="1600" b="0" dirty="0"/>
            <a:t>Anonymous data</a:t>
          </a:r>
        </a:p>
      </dgm:t>
    </dgm:pt>
    <dgm:pt modelId="{203B58BB-FAB5-402B-8FFC-19E3D4DB3949}" type="parTrans" cxnId="{AA649397-AF45-4793-B5BA-74A69C71BB11}">
      <dgm:prSet/>
      <dgm:spPr/>
      <dgm:t>
        <a:bodyPr/>
        <a:lstStyle/>
        <a:p>
          <a:endParaRPr lang="en-US" sz="1600"/>
        </a:p>
      </dgm:t>
    </dgm:pt>
    <dgm:pt modelId="{DE17E489-8257-49EB-AB68-026EC50C4B54}" type="sibTrans" cxnId="{AA649397-AF45-4793-B5BA-74A69C71BB11}">
      <dgm:prSet/>
      <dgm:spPr/>
      <dgm:t>
        <a:bodyPr/>
        <a:lstStyle/>
        <a:p>
          <a:endParaRPr lang="en-US" sz="1600"/>
        </a:p>
      </dgm:t>
    </dgm:pt>
    <dgm:pt modelId="{EAA84BE2-7390-47E2-9E4C-8A0AE4D6569E}">
      <dgm:prSet phldrT="[Text]" custT="1"/>
      <dgm:spPr/>
      <dgm:t>
        <a:bodyPr/>
        <a:lstStyle/>
        <a:p>
          <a:pPr algn="l"/>
          <a:r>
            <a:rPr lang="en-US" sz="1600" b="0"/>
            <a:t>Harmonization with existing laws </a:t>
          </a:r>
        </a:p>
        <a:p>
          <a:pPr algn="l"/>
          <a:r>
            <a:rPr lang="en-US" sz="1600" b="0"/>
            <a:t>Sec. 4</a:t>
          </a:r>
          <a:endParaRPr lang="en-US" sz="1600" b="0" dirty="0"/>
        </a:p>
      </dgm:t>
    </dgm:pt>
    <dgm:pt modelId="{4017F9FB-2FBA-444A-A635-7F9D7A562DBB}" type="parTrans" cxnId="{FDBF1A79-EB1C-45C2-BFF0-3D012264A3E2}">
      <dgm:prSet/>
      <dgm:spPr/>
      <dgm:t>
        <a:bodyPr/>
        <a:lstStyle/>
        <a:p>
          <a:endParaRPr lang="en-US"/>
        </a:p>
      </dgm:t>
    </dgm:pt>
    <dgm:pt modelId="{39058A57-1B01-4CDF-B84D-451075250DD6}" type="sibTrans" cxnId="{FDBF1A79-EB1C-45C2-BFF0-3D012264A3E2}">
      <dgm:prSet/>
      <dgm:spPr/>
      <dgm:t>
        <a:bodyPr/>
        <a:lstStyle/>
        <a:p>
          <a:endParaRPr lang="en-US"/>
        </a:p>
      </dgm:t>
    </dgm:pt>
    <dgm:pt modelId="{E7A8131F-D533-49D4-8A45-8CB63D080D28}" type="pres">
      <dgm:prSet presAssocID="{984506C9-0FAA-42C7-A871-7380CDC758EA}" presName="hierChild1" presStyleCnt="0">
        <dgm:presLayoutVars>
          <dgm:orgChart val="1"/>
          <dgm:chPref val="1"/>
          <dgm:dir/>
          <dgm:animOne val="branch"/>
          <dgm:animLvl val="lvl"/>
          <dgm:resizeHandles/>
        </dgm:presLayoutVars>
      </dgm:prSet>
      <dgm:spPr/>
      <dgm:t>
        <a:bodyPr/>
        <a:lstStyle/>
        <a:p>
          <a:endParaRPr lang="en-US"/>
        </a:p>
      </dgm:t>
    </dgm:pt>
    <dgm:pt modelId="{49F16194-FE39-463C-B3C1-7C7BBF67871D}" type="pres">
      <dgm:prSet presAssocID="{319C0601-DA49-4C06-9CD0-50E5C2B2F54C}" presName="hierRoot1" presStyleCnt="0">
        <dgm:presLayoutVars>
          <dgm:hierBranch val="init"/>
        </dgm:presLayoutVars>
      </dgm:prSet>
      <dgm:spPr/>
    </dgm:pt>
    <dgm:pt modelId="{ED2336A4-AF4E-4C8A-89C0-FDEC983C6D15}" type="pres">
      <dgm:prSet presAssocID="{319C0601-DA49-4C06-9CD0-50E5C2B2F54C}" presName="rootComposite1" presStyleCnt="0"/>
      <dgm:spPr/>
    </dgm:pt>
    <dgm:pt modelId="{8D2EEFDC-4284-4817-A455-DACDC98963E6}" type="pres">
      <dgm:prSet presAssocID="{319C0601-DA49-4C06-9CD0-50E5C2B2F54C}" presName="rootText1" presStyleLbl="node0" presStyleIdx="0" presStyleCnt="1">
        <dgm:presLayoutVars>
          <dgm:chPref val="3"/>
        </dgm:presLayoutVars>
      </dgm:prSet>
      <dgm:spPr/>
      <dgm:t>
        <a:bodyPr/>
        <a:lstStyle/>
        <a:p>
          <a:endParaRPr lang="en-US"/>
        </a:p>
      </dgm:t>
    </dgm:pt>
    <dgm:pt modelId="{4CA66478-9E7E-4E26-8D58-54F9145B7FB3}" type="pres">
      <dgm:prSet presAssocID="{319C0601-DA49-4C06-9CD0-50E5C2B2F54C}" presName="rootConnector1" presStyleLbl="node1" presStyleIdx="0" presStyleCnt="0"/>
      <dgm:spPr/>
      <dgm:t>
        <a:bodyPr/>
        <a:lstStyle/>
        <a:p>
          <a:endParaRPr lang="en-US"/>
        </a:p>
      </dgm:t>
    </dgm:pt>
    <dgm:pt modelId="{77A13CAC-4EA4-4996-9FC9-9C4372286F11}" type="pres">
      <dgm:prSet presAssocID="{319C0601-DA49-4C06-9CD0-50E5C2B2F54C}" presName="hierChild2" presStyleCnt="0"/>
      <dgm:spPr/>
    </dgm:pt>
    <dgm:pt modelId="{9F56E4EE-EC7C-4218-A42B-0083ABB46A4E}" type="pres">
      <dgm:prSet presAssocID="{69710C86-42C1-424C-B4EE-6B163BD8A913}" presName="Name64" presStyleLbl="parChTrans1D2" presStyleIdx="0" presStyleCnt="4"/>
      <dgm:spPr/>
      <dgm:t>
        <a:bodyPr/>
        <a:lstStyle/>
        <a:p>
          <a:endParaRPr lang="en-US"/>
        </a:p>
      </dgm:t>
    </dgm:pt>
    <dgm:pt modelId="{054B7042-545E-4837-A680-0E6A44EF73A9}" type="pres">
      <dgm:prSet presAssocID="{6DEC1612-0AFC-478F-ADF6-91FBCF289ADA}" presName="hierRoot2" presStyleCnt="0">
        <dgm:presLayoutVars>
          <dgm:hierBranch val="init"/>
        </dgm:presLayoutVars>
      </dgm:prSet>
      <dgm:spPr/>
    </dgm:pt>
    <dgm:pt modelId="{59A40065-367F-49D0-AF88-989099C67726}" type="pres">
      <dgm:prSet presAssocID="{6DEC1612-0AFC-478F-ADF6-91FBCF289ADA}" presName="rootComposite" presStyleCnt="0"/>
      <dgm:spPr/>
    </dgm:pt>
    <dgm:pt modelId="{2AB26DDF-42B0-4E89-8343-3437AE863486}" type="pres">
      <dgm:prSet presAssocID="{6DEC1612-0AFC-478F-ADF6-91FBCF289ADA}" presName="rootText" presStyleLbl="node2" presStyleIdx="0" presStyleCnt="4" custScaleX="218852" custScaleY="150626" custLinFactNeighborX="30299" custLinFactNeighborY="3875">
        <dgm:presLayoutVars>
          <dgm:chPref val="3"/>
        </dgm:presLayoutVars>
      </dgm:prSet>
      <dgm:spPr/>
      <dgm:t>
        <a:bodyPr/>
        <a:lstStyle/>
        <a:p>
          <a:endParaRPr lang="en-US"/>
        </a:p>
      </dgm:t>
    </dgm:pt>
    <dgm:pt modelId="{EF685919-CB06-4842-B12E-7662AADE570A}" type="pres">
      <dgm:prSet presAssocID="{6DEC1612-0AFC-478F-ADF6-91FBCF289ADA}" presName="rootConnector" presStyleLbl="node2" presStyleIdx="0" presStyleCnt="4"/>
      <dgm:spPr/>
      <dgm:t>
        <a:bodyPr/>
        <a:lstStyle/>
        <a:p>
          <a:endParaRPr lang="en-US"/>
        </a:p>
      </dgm:t>
    </dgm:pt>
    <dgm:pt modelId="{71DC06A3-3F5C-41B6-9A10-C073E8DE7030}" type="pres">
      <dgm:prSet presAssocID="{6DEC1612-0AFC-478F-ADF6-91FBCF289ADA}" presName="hierChild4" presStyleCnt="0"/>
      <dgm:spPr/>
    </dgm:pt>
    <dgm:pt modelId="{31CD2FEB-E34C-4B0A-9E43-D1EE6E2A1F07}" type="pres">
      <dgm:prSet presAssocID="{6DEC1612-0AFC-478F-ADF6-91FBCF289ADA}" presName="hierChild5" presStyleCnt="0"/>
      <dgm:spPr/>
    </dgm:pt>
    <dgm:pt modelId="{E53C77C4-622A-4923-AFCF-AAFFFD7879C6}" type="pres">
      <dgm:prSet presAssocID="{89B26532-8FC3-4609-9E1C-3860835A61C0}" presName="Name64" presStyleLbl="parChTrans1D2" presStyleIdx="1" presStyleCnt="4"/>
      <dgm:spPr/>
      <dgm:t>
        <a:bodyPr/>
        <a:lstStyle/>
        <a:p>
          <a:endParaRPr lang="en-US"/>
        </a:p>
      </dgm:t>
    </dgm:pt>
    <dgm:pt modelId="{D5E70671-DA69-499D-A9A8-4297FA9A2584}" type="pres">
      <dgm:prSet presAssocID="{698C7E3D-75E8-415A-99F3-30A9D9F2D3F9}" presName="hierRoot2" presStyleCnt="0">
        <dgm:presLayoutVars>
          <dgm:hierBranch val="init"/>
        </dgm:presLayoutVars>
      </dgm:prSet>
      <dgm:spPr/>
    </dgm:pt>
    <dgm:pt modelId="{93F4EC0E-6168-45CE-85AB-AA9F41459709}" type="pres">
      <dgm:prSet presAssocID="{698C7E3D-75E8-415A-99F3-30A9D9F2D3F9}" presName="rootComposite" presStyleCnt="0"/>
      <dgm:spPr/>
    </dgm:pt>
    <dgm:pt modelId="{2DF24F83-5CA2-4CFE-AA98-B547F1D1F3F4}" type="pres">
      <dgm:prSet presAssocID="{698C7E3D-75E8-415A-99F3-30A9D9F2D3F9}" presName="rootText" presStyleLbl="node2" presStyleIdx="1" presStyleCnt="4" custScaleX="218852" custScaleY="150626" custLinFactNeighborX="30299" custLinFactNeighborY="3875">
        <dgm:presLayoutVars>
          <dgm:chPref val="3"/>
        </dgm:presLayoutVars>
      </dgm:prSet>
      <dgm:spPr/>
      <dgm:t>
        <a:bodyPr/>
        <a:lstStyle/>
        <a:p>
          <a:endParaRPr lang="en-US"/>
        </a:p>
      </dgm:t>
    </dgm:pt>
    <dgm:pt modelId="{C58DEAD9-4299-494E-931C-6BE5469AC7FE}" type="pres">
      <dgm:prSet presAssocID="{698C7E3D-75E8-415A-99F3-30A9D9F2D3F9}" presName="rootConnector" presStyleLbl="node2" presStyleIdx="1" presStyleCnt="4"/>
      <dgm:spPr/>
      <dgm:t>
        <a:bodyPr/>
        <a:lstStyle/>
        <a:p>
          <a:endParaRPr lang="en-US"/>
        </a:p>
      </dgm:t>
    </dgm:pt>
    <dgm:pt modelId="{2D42A056-C8D6-44B5-8D30-3A7B50095E03}" type="pres">
      <dgm:prSet presAssocID="{698C7E3D-75E8-415A-99F3-30A9D9F2D3F9}" presName="hierChild4" presStyleCnt="0"/>
      <dgm:spPr/>
    </dgm:pt>
    <dgm:pt modelId="{A169BD57-F95D-490F-BAC0-682C2E6C9D6A}" type="pres">
      <dgm:prSet presAssocID="{10CC81B9-0BD0-4326-BAF2-DF9CDDB82DD5}" presName="Name64" presStyleLbl="parChTrans1D3" presStyleIdx="0" presStyleCnt="7"/>
      <dgm:spPr/>
      <dgm:t>
        <a:bodyPr/>
        <a:lstStyle/>
        <a:p>
          <a:endParaRPr lang="en-US"/>
        </a:p>
      </dgm:t>
    </dgm:pt>
    <dgm:pt modelId="{80E6C768-3D25-44B3-933F-FD5518C18BB9}" type="pres">
      <dgm:prSet presAssocID="{59D326E8-5143-4A12-A422-DBE5F62D88F7}" presName="hierRoot2" presStyleCnt="0">
        <dgm:presLayoutVars>
          <dgm:hierBranch val="init"/>
        </dgm:presLayoutVars>
      </dgm:prSet>
      <dgm:spPr/>
    </dgm:pt>
    <dgm:pt modelId="{6498BF85-D34B-4CCF-8C73-A278B7586BC7}" type="pres">
      <dgm:prSet presAssocID="{59D326E8-5143-4A12-A422-DBE5F62D88F7}" presName="rootComposite" presStyleCnt="0"/>
      <dgm:spPr/>
    </dgm:pt>
    <dgm:pt modelId="{6391C06F-C958-4DAB-BF19-CDE4EFD06CDD}" type="pres">
      <dgm:prSet presAssocID="{59D326E8-5143-4A12-A422-DBE5F62D88F7}" presName="rootText" presStyleLbl="node3" presStyleIdx="0" presStyleCnt="7" custScaleX="162683" custLinFactNeighborX="40216" custLinFactNeighborY="7940">
        <dgm:presLayoutVars>
          <dgm:chPref val="3"/>
        </dgm:presLayoutVars>
      </dgm:prSet>
      <dgm:spPr/>
      <dgm:t>
        <a:bodyPr/>
        <a:lstStyle/>
        <a:p>
          <a:endParaRPr lang="en-US"/>
        </a:p>
      </dgm:t>
    </dgm:pt>
    <dgm:pt modelId="{5500A5AC-8499-4717-9CD2-1886F4F2CF6C}" type="pres">
      <dgm:prSet presAssocID="{59D326E8-5143-4A12-A422-DBE5F62D88F7}" presName="rootConnector" presStyleLbl="node3" presStyleIdx="0" presStyleCnt="7"/>
      <dgm:spPr/>
      <dgm:t>
        <a:bodyPr/>
        <a:lstStyle/>
        <a:p>
          <a:endParaRPr lang="en-US"/>
        </a:p>
      </dgm:t>
    </dgm:pt>
    <dgm:pt modelId="{3A7FC477-8250-4F22-BEAF-104F6D2093EC}" type="pres">
      <dgm:prSet presAssocID="{59D326E8-5143-4A12-A422-DBE5F62D88F7}" presName="hierChild4" presStyleCnt="0"/>
      <dgm:spPr/>
    </dgm:pt>
    <dgm:pt modelId="{8B934A7B-2E80-43C8-9B9D-C7B89AC8270C}" type="pres">
      <dgm:prSet presAssocID="{59D326E8-5143-4A12-A422-DBE5F62D88F7}" presName="hierChild5" presStyleCnt="0"/>
      <dgm:spPr/>
    </dgm:pt>
    <dgm:pt modelId="{3AC9C346-F7E5-497E-BED1-712BB1FA034C}" type="pres">
      <dgm:prSet presAssocID="{F9478566-5B73-4FC2-B621-44B2A3EDDF28}" presName="Name64" presStyleLbl="parChTrans1D3" presStyleIdx="1" presStyleCnt="7"/>
      <dgm:spPr/>
      <dgm:t>
        <a:bodyPr/>
        <a:lstStyle/>
        <a:p>
          <a:endParaRPr lang="en-US"/>
        </a:p>
      </dgm:t>
    </dgm:pt>
    <dgm:pt modelId="{CC39F0BB-342F-4865-8B31-17DFCBEE0E6F}" type="pres">
      <dgm:prSet presAssocID="{70FE62F2-BCA5-43A8-B27D-A3BBA8A18AEF}" presName="hierRoot2" presStyleCnt="0">
        <dgm:presLayoutVars>
          <dgm:hierBranch val="init"/>
        </dgm:presLayoutVars>
      </dgm:prSet>
      <dgm:spPr/>
    </dgm:pt>
    <dgm:pt modelId="{9B940829-CA95-4D45-A7A2-9BFB45BEAF55}" type="pres">
      <dgm:prSet presAssocID="{70FE62F2-BCA5-43A8-B27D-A3BBA8A18AEF}" presName="rootComposite" presStyleCnt="0"/>
      <dgm:spPr/>
    </dgm:pt>
    <dgm:pt modelId="{57FA2A29-098B-43B8-84A7-231493C71DB7}" type="pres">
      <dgm:prSet presAssocID="{70FE62F2-BCA5-43A8-B27D-A3BBA8A18AEF}" presName="rootText" presStyleLbl="node3" presStyleIdx="1" presStyleCnt="7" custScaleX="162683" custLinFactNeighborX="40216" custLinFactNeighborY="6514">
        <dgm:presLayoutVars>
          <dgm:chPref val="3"/>
        </dgm:presLayoutVars>
      </dgm:prSet>
      <dgm:spPr/>
      <dgm:t>
        <a:bodyPr/>
        <a:lstStyle/>
        <a:p>
          <a:endParaRPr lang="en-US"/>
        </a:p>
      </dgm:t>
    </dgm:pt>
    <dgm:pt modelId="{E7B31E27-1690-4562-A942-1F329B506981}" type="pres">
      <dgm:prSet presAssocID="{70FE62F2-BCA5-43A8-B27D-A3BBA8A18AEF}" presName="rootConnector" presStyleLbl="node3" presStyleIdx="1" presStyleCnt="7"/>
      <dgm:spPr/>
      <dgm:t>
        <a:bodyPr/>
        <a:lstStyle/>
        <a:p>
          <a:endParaRPr lang="en-US"/>
        </a:p>
      </dgm:t>
    </dgm:pt>
    <dgm:pt modelId="{9D0AC849-3F8E-4407-AC97-F89EEACA4865}" type="pres">
      <dgm:prSet presAssocID="{70FE62F2-BCA5-43A8-B27D-A3BBA8A18AEF}" presName="hierChild4" presStyleCnt="0"/>
      <dgm:spPr/>
    </dgm:pt>
    <dgm:pt modelId="{A6F44E50-0912-4718-AE10-86A75213917E}" type="pres">
      <dgm:prSet presAssocID="{70FE62F2-BCA5-43A8-B27D-A3BBA8A18AEF}" presName="hierChild5" presStyleCnt="0"/>
      <dgm:spPr/>
    </dgm:pt>
    <dgm:pt modelId="{CC22A617-0E7C-491B-BF1F-D845A253B2B7}" type="pres">
      <dgm:prSet presAssocID="{30015635-5461-4F34-8C22-22FDF5DDE90A}" presName="Name64" presStyleLbl="parChTrans1D3" presStyleIdx="2" presStyleCnt="7"/>
      <dgm:spPr/>
      <dgm:t>
        <a:bodyPr/>
        <a:lstStyle/>
        <a:p>
          <a:endParaRPr lang="en-US"/>
        </a:p>
      </dgm:t>
    </dgm:pt>
    <dgm:pt modelId="{ACE693C0-CC98-4EC7-B0EF-6F3867DDEB82}" type="pres">
      <dgm:prSet presAssocID="{14288AE1-C9BA-4393-9DC0-D0DA4556DDB4}" presName="hierRoot2" presStyleCnt="0">
        <dgm:presLayoutVars>
          <dgm:hierBranch val="init"/>
        </dgm:presLayoutVars>
      </dgm:prSet>
      <dgm:spPr/>
    </dgm:pt>
    <dgm:pt modelId="{F170F51D-E201-43B1-834A-DA2718C591F9}" type="pres">
      <dgm:prSet presAssocID="{14288AE1-C9BA-4393-9DC0-D0DA4556DDB4}" presName="rootComposite" presStyleCnt="0"/>
      <dgm:spPr/>
    </dgm:pt>
    <dgm:pt modelId="{CB543D1A-3304-46CF-A67F-A9BCDFEE8A5D}" type="pres">
      <dgm:prSet presAssocID="{14288AE1-C9BA-4393-9DC0-D0DA4556DDB4}" presName="rootText" presStyleLbl="node3" presStyleIdx="2" presStyleCnt="7" custScaleX="162683" custLinFactNeighborX="40216" custLinFactNeighborY="6514">
        <dgm:presLayoutVars>
          <dgm:chPref val="3"/>
        </dgm:presLayoutVars>
      </dgm:prSet>
      <dgm:spPr/>
      <dgm:t>
        <a:bodyPr/>
        <a:lstStyle/>
        <a:p>
          <a:endParaRPr lang="en-US"/>
        </a:p>
      </dgm:t>
    </dgm:pt>
    <dgm:pt modelId="{C4C833BE-E24A-4CA3-BE49-68070CC50F30}" type="pres">
      <dgm:prSet presAssocID="{14288AE1-C9BA-4393-9DC0-D0DA4556DDB4}" presName="rootConnector" presStyleLbl="node3" presStyleIdx="2" presStyleCnt="7"/>
      <dgm:spPr/>
      <dgm:t>
        <a:bodyPr/>
        <a:lstStyle/>
        <a:p>
          <a:endParaRPr lang="en-US"/>
        </a:p>
      </dgm:t>
    </dgm:pt>
    <dgm:pt modelId="{67437210-6B0C-42F0-B841-19359773A756}" type="pres">
      <dgm:prSet presAssocID="{14288AE1-C9BA-4393-9DC0-D0DA4556DDB4}" presName="hierChild4" presStyleCnt="0"/>
      <dgm:spPr/>
    </dgm:pt>
    <dgm:pt modelId="{801D75AB-BCF7-462E-8BE2-DF21FCE2C4E4}" type="pres">
      <dgm:prSet presAssocID="{14288AE1-C9BA-4393-9DC0-D0DA4556DDB4}" presName="hierChild5" presStyleCnt="0"/>
      <dgm:spPr/>
    </dgm:pt>
    <dgm:pt modelId="{2A28675E-F1E8-4B69-831F-FF913B2A0B56}" type="pres">
      <dgm:prSet presAssocID="{CD28B3D3-D335-492A-BD3C-DC5EBB5DADFA}" presName="Name64" presStyleLbl="parChTrans1D3" presStyleIdx="3" presStyleCnt="7"/>
      <dgm:spPr/>
      <dgm:t>
        <a:bodyPr/>
        <a:lstStyle/>
        <a:p>
          <a:endParaRPr lang="en-US"/>
        </a:p>
      </dgm:t>
    </dgm:pt>
    <dgm:pt modelId="{98889E4D-6ED5-47E2-9EBF-8FE0BA8BE66E}" type="pres">
      <dgm:prSet presAssocID="{2262528D-6EDA-4C81-B75C-16B343CB8AE1}" presName="hierRoot2" presStyleCnt="0">
        <dgm:presLayoutVars>
          <dgm:hierBranch val="init"/>
        </dgm:presLayoutVars>
      </dgm:prSet>
      <dgm:spPr/>
    </dgm:pt>
    <dgm:pt modelId="{9E218130-FC3B-40DD-9743-6499ABCA20D1}" type="pres">
      <dgm:prSet presAssocID="{2262528D-6EDA-4C81-B75C-16B343CB8AE1}" presName="rootComposite" presStyleCnt="0"/>
      <dgm:spPr/>
    </dgm:pt>
    <dgm:pt modelId="{FDCAA1D8-8BDF-4BC0-928D-96B86523923F}" type="pres">
      <dgm:prSet presAssocID="{2262528D-6EDA-4C81-B75C-16B343CB8AE1}" presName="rootText" presStyleLbl="node3" presStyleIdx="3" presStyleCnt="7" custScaleX="162683" custLinFactNeighborX="40216" custLinFactNeighborY="6514">
        <dgm:presLayoutVars>
          <dgm:chPref val="3"/>
        </dgm:presLayoutVars>
      </dgm:prSet>
      <dgm:spPr/>
      <dgm:t>
        <a:bodyPr/>
        <a:lstStyle/>
        <a:p>
          <a:endParaRPr lang="en-US"/>
        </a:p>
      </dgm:t>
    </dgm:pt>
    <dgm:pt modelId="{E037B04E-1D92-4C2E-AEAA-2B720C297DEA}" type="pres">
      <dgm:prSet presAssocID="{2262528D-6EDA-4C81-B75C-16B343CB8AE1}" presName="rootConnector" presStyleLbl="node3" presStyleIdx="3" presStyleCnt="7"/>
      <dgm:spPr/>
      <dgm:t>
        <a:bodyPr/>
        <a:lstStyle/>
        <a:p>
          <a:endParaRPr lang="en-US"/>
        </a:p>
      </dgm:t>
    </dgm:pt>
    <dgm:pt modelId="{A7CF6E03-F9D6-4C57-A5AD-CA691C80C741}" type="pres">
      <dgm:prSet presAssocID="{2262528D-6EDA-4C81-B75C-16B343CB8AE1}" presName="hierChild4" presStyleCnt="0"/>
      <dgm:spPr/>
    </dgm:pt>
    <dgm:pt modelId="{07782A05-70EA-4830-8B66-C63C3C4DCD89}" type="pres">
      <dgm:prSet presAssocID="{2262528D-6EDA-4C81-B75C-16B343CB8AE1}" presName="hierChild5" presStyleCnt="0"/>
      <dgm:spPr/>
    </dgm:pt>
    <dgm:pt modelId="{06F7B2FD-3E6D-463A-8522-0E0BF75F13FC}" type="pres">
      <dgm:prSet presAssocID="{6EB5D010-7431-4E7D-979D-1C449EC759E4}" presName="Name64" presStyleLbl="parChTrans1D3" presStyleIdx="4" presStyleCnt="7"/>
      <dgm:spPr/>
      <dgm:t>
        <a:bodyPr/>
        <a:lstStyle/>
        <a:p>
          <a:endParaRPr lang="en-US"/>
        </a:p>
      </dgm:t>
    </dgm:pt>
    <dgm:pt modelId="{BF1FF663-0727-497A-8DB8-05401CB0DE54}" type="pres">
      <dgm:prSet presAssocID="{27176B48-85F4-46E9-A0A1-0EE3B7284EDE}" presName="hierRoot2" presStyleCnt="0">
        <dgm:presLayoutVars>
          <dgm:hierBranch val="init"/>
        </dgm:presLayoutVars>
      </dgm:prSet>
      <dgm:spPr/>
    </dgm:pt>
    <dgm:pt modelId="{38C3E67B-7312-4187-B51C-494531F72F2C}" type="pres">
      <dgm:prSet presAssocID="{27176B48-85F4-46E9-A0A1-0EE3B7284EDE}" presName="rootComposite" presStyleCnt="0"/>
      <dgm:spPr/>
    </dgm:pt>
    <dgm:pt modelId="{BEB1D56C-6AE9-4C8E-BBA8-431AD20B9A75}" type="pres">
      <dgm:prSet presAssocID="{27176B48-85F4-46E9-A0A1-0EE3B7284EDE}" presName="rootText" presStyleLbl="node3" presStyleIdx="4" presStyleCnt="7" custScaleX="162683" custLinFactNeighborX="40216" custLinFactNeighborY="6514">
        <dgm:presLayoutVars>
          <dgm:chPref val="3"/>
        </dgm:presLayoutVars>
      </dgm:prSet>
      <dgm:spPr/>
      <dgm:t>
        <a:bodyPr/>
        <a:lstStyle/>
        <a:p>
          <a:endParaRPr lang="en-US"/>
        </a:p>
      </dgm:t>
    </dgm:pt>
    <dgm:pt modelId="{075731F5-666F-467A-8016-7CC4E6898038}" type="pres">
      <dgm:prSet presAssocID="{27176B48-85F4-46E9-A0A1-0EE3B7284EDE}" presName="rootConnector" presStyleLbl="node3" presStyleIdx="4" presStyleCnt="7"/>
      <dgm:spPr/>
      <dgm:t>
        <a:bodyPr/>
        <a:lstStyle/>
        <a:p>
          <a:endParaRPr lang="en-US"/>
        </a:p>
      </dgm:t>
    </dgm:pt>
    <dgm:pt modelId="{A0620371-DC4A-4701-ACB2-C7E5C3EF8B9E}" type="pres">
      <dgm:prSet presAssocID="{27176B48-85F4-46E9-A0A1-0EE3B7284EDE}" presName="hierChild4" presStyleCnt="0"/>
      <dgm:spPr/>
    </dgm:pt>
    <dgm:pt modelId="{F6AD8967-930D-455C-9D0D-E4C3B53C9461}" type="pres">
      <dgm:prSet presAssocID="{27176B48-85F4-46E9-A0A1-0EE3B7284EDE}" presName="hierChild5" presStyleCnt="0"/>
      <dgm:spPr/>
    </dgm:pt>
    <dgm:pt modelId="{03446B1C-5D1A-48DE-8306-FE0EDDFC50EF}" type="pres">
      <dgm:prSet presAssocID="{698C7E3D-75E8-415A-99F3-30A9D9F2D3F9}" presName="hierChild5" presStyleCnt="0"/>
      <dgm:spPr/>
    </dgm:pt>
    <dgm:pt modelId="{DB4BA58B-022F-466C-A797-7FD2F41C2F46}" type="pres">
      <dgm:prSet presAssocID="{F2F270AC-43C9-4BB7-8F72-EDB66D7C30FF}" presName="Name64" presStyleLbl="parChTrans1D2" presStyleIdx="2" presStyleCnt="4"/>
      <dgm:spPr/>
      <dgm:t>
        <a:bodyPr/>
        <a:lstStyle/>
        <a:p>
          <a:endParaRPr lang="en-US"/>
        </a:p>
      </dgm:t>
    </dgm:pt>
    <dgm:pt modelId="{3D996EBA-C2DA-4A01-B48B-1DF015770B86}" type="pres">
      <dgm:prSet presAssocID="{B09FF03E-F7F6-4CBE-A3F9-994F1C10AD05}" presName="hierRoot2" presStyleCnt="0">
        <dgm:presLayoutVars>
          <dgm:hierBranch val="init"/>
        </dgm:presLayoutVars>
      </dgm:prSet>
      <dgm:spPr/>
    </dgm:pt>
    <dgm:pt modelId="{FAC32EDF-A249-48E5-A201-C44C16350949}" type="pres">
      <dgm:prSet presAssocID="{B09FF03E-F7F6-4CBE-A3F9-994F1C10AD05}" presName="rootComposite" presStyleCnt="0"/>
      <dgm:spPr/>
    </dgm:pt>
    <dgm:pt modelId="{0CE253D7-28DE-41B0-A424-03948A42FAD1}" type="pres">
      <dgm:prSet presAssocID="{B09FF03E-F7F6-4CBE-A3F9-994F1C10AD05}" presName="rootText" presStyleLbl="node2" presStyleIdx="2" presStyleCnt="4" custScaleX="218852" custScaleY="150626" custLinFactNeighborX="30299" custLinFactNeighborY="3875">
        <dgm:presLayoutVars>
          <dgm:chPref val="3"/>
        </dgm:presLayoutVars>
      </dgm:prSet>
      <dgm:spPr/>
      <dgm:t>
        <a:bodyPr/>
        <a:lstStyle/>
        <a:p>
          <a:endParaRPr lang="en-US"/>
        </a:p>
      </dgm:t>
    </dgm:pt>
    <dgm:pt modelId="{C50E53CD-C4A2-40D6-84B6-3C63CB4FCC7F}" type="pres">
      <dgm:prSet presAssocID="{B09FF03E-F7F6-4CBE-A3F9-994F1C10AD05}" presName="rootConnector" presStyleLbl="node2" presStyleIdx="2" presStyleCnt="4"/>
      <dgm:spPr/>
      <dgm:t>
        <a:bodyPr/>
        <a:lstStyle/>
        <a:p>
          <a:endParaRPr lang="en-US"/>
        </a:p>
      </dgm:t>
    </dgm:pt>
    <dgm:pt modelId="{859DD2F5-477E-4C3F-A214-196F2968F7D2}" type="pres">
      <dgm:prSet presAssocID="{B09FF03E-F7F6-4CBE-A3F9-994F1C10AD05}" presName="hierChild4" presStyleCnt="0"/>
      <dgm:spPr/>
    </dgm:pt>
    <dgm:pt modelId="{471D93AB-9CE9-4EA7-A0C8-E1E32AECB689}" type="pres">
      <dgm:prSet presAssocID="{F61B6C9E-343E-4540-BE81-797095187472}" presName="Name64" presStyleLbl="parChTrans1D3" presStyleIdx="5" presStyleCnt="7"/>
      <dgm:spPr/>
      <dgm:t>
        <a:bodyPr/>
        <a:lstStyle/>
        <a:p>
          <a:endParaRPr lang="en-US"/>
        </a:p>
      </dgm:t>
    </dgm:pt>
    <dgm:pt modelId="{3F1343E3-D1DA-4777-BF2C-A9C3557DF672}" type="pres">
      <dgm:prSet presAssocID="{2E443BA5-7BF2-4A84-892D-326F0EC65527}" presName="hierRoot2" presStyleCnt="0">
        <dgm:presLayoutVars>
          <dgm:hierBranch val="init"/>
        </dgm:presLayoutVars>
      </dgm:prSet>
      <dgm:spPr/>
    </dgm:pt>
    <dgm:pt modelId="{57274FB2-9E82-4544-A99F-C37B879BB547}" type="pres">
      <dgm:prSet presAssocID="{2E443BA5-7BF2-4A84-892D-326F0EC65527}" presName="rootComposite" presStyleCnt="0"/>
      <dgm:spPr/>
    </dgm:pt>
    <dgm:pt modelId="{7BFC4334-58B7-493C-A158-92DE1D71E909}" type="pres">
      <dgm:prSet presAssocID="{2E443BA5-7BF2-4A84-892D-326F0EC65527}" presName="rootText" presStyleLbl="node3" presStyleIdx="5" presStyleCnt="7" custScaleX="162683" custLinFactNeighborX="40216" custLinFactNeighborY="6514">
        <dgm:presLayoutVars>
          <dgm:chPref val="3"/>
        </dgm:presLayoutVars>
      </dgm:prSet>
      <dgm:spPr/>
      <dgm:t>
        <a:bodyPr/>
        <a:lstStyle/>
        <a:p>
          <a:endParaRPr lang="en-US"/>
        </a:p>
      </dgm:t>
    </dgm:pt>
    <dgm:pt modelId="{6D1A29F5-F0E9-4B7A-9413-DFD215B8DBDB}" type="pres">
      <dgm:prSet presAssocID="{2E443BA5-7BF2-4A84-892D-326F0EC65527}" presName="rootConnector" presStyleLbl="node3" presStyleIdx="5" presStyleCnt="7"/>
      <dgm:spPr/>
      <dgm:t>
        <a:bodyPr/>
        <a:lstStyle/>
        <a:p>
          <a:endParaRPr lang="en-US"/>
        </a:p>
      </dgm:t>
    </dgm:pt>
    <dgm:pt modelId="{B56D5FB8-F6C4-4F3F-92DD-9440209FABDE}" type="pres">
      <dgm:prSet presAssocID="{2E443BA5-7BF2-4A84-892D-326F0EC65527}" presName="hierChild4" presStyleCnt="0"/>
      <dgm:spPr/>
    </dgm:pt>
    <dgm:pt modelId="{FB6C6D09-E3CC-4A61-9264-2907175029D0}" type="pres">
      <dgm:prSet presAssocID="{2E443BA5-7BF2-4A84-892D-326F0EC65527}" presName="hierChild5" presStyleCnt="0"/>
      <dgm:spPr/>
    </dgm:pt>
    <dgm:pt modelId="{AD9E8DC8-CF4D-461A-8A98-AF159F98A8EF}" type="pres">
      <dgm:prSet presAssocID="{203B58BB-FAB5-402B-8FFC-19E3D4DB3949}" presName="Name64" presStyleLbl="parChTrans1D3" presStyleIdx="6" presStyleCnt="7"/>
      <dgm:spPr/>
      <dgm:t>
        <a:bodyPr/>
        <a:lstStyle/>
        <a:p>
          <a:endParaRPr lang="en-US"/>
        </a:p>
      </dgm:t>
    </dgm:pt>
    <dgm:pt modelId="{8DDFB9E4-7D0E-42D9-8191-84300021E8D0}" type="pres">
      <dgm:prSet presAssocID="{DC743CA5-2FA8-4156-B31C-019FBC4FFA0D}" presName="hierRoot2" presStyleCnt="0">
        <dgm:presLayoutVars>
          <dgm:hierBranch val="init"/>
        </dgm:presLayoutVars>
      </dgm:prSet>
      <dgm:spPr/>
    </dgm:pt>
    <dgm:pt modelId="{9B933505-3FCE-418A-B7E8-9A1A5AD985F4}" type="pres">
      <dgm:prSet presAssocID="{DC743CA5-2FA8-4156-B31C-019FBC4FFA0D}" presName="rootComposite" presStyleCnt="0"/>
      <dgm:spPr/>
    </dgm:pt>
    <dgm:pt modelId="{794FBFFC-CAEA-4D55-AE92-2C759E1E03D5}" type="pres">
      <dgm:prSet presAssocID="{DC743CA5-2FA8-4156-B31C-019FBC4FFA0D}" presName="rootText" presStyleLbl="node3" presStyleIdx="6" presStyleCnt="7" custScaleX="162683" custLinFactNeighborX="40216" custLinFactNeighborY="6514">
        <dgm:presLayoutVars>
          <dgm:chPref val="3"/>
        </dgm:presLayoutVars>
      </dgm:prSet>
      <dgm:spPr/>
      <dgm:t>
        <a:bodyPr/>
        <a:lstStyle/>
        <a:p>
          <a:endParaRPr lang="en-US"/>
        </a:p>
      </dgm:t>
    </dgm:pt>
    <dgm:pt modelId="{6DFDA4C7-2623-4D00-A421-F6A8FF642311}" type="pres">
      <dgm:prSet presAssocID="{DC743CA5-2FA8-4156-B31C-019FBC4FFA0D}" presName="rootConnector" presStyleLbl="node3" presStyleIdx="6" presStyleCnt="7"/>
      <dgm:spPr/>
      <dgm:t>
        <a:bodyPr/>
        <a:lstStyle/>
        <a:p>
          <a:endParaRPr lang="en-US"/>
        </a:p>
      </dgm:t>
    </dgm:pt>
    <dgm:pt modelId="{FDE6BF5B-5771-43F1-AE78-1BADC6D34D0D}" type="pres">
      <dgm:prSet presAssocID="{DC743CA5-2FA8-4156-B31C-019FBC4FFA0D}" presName="hierChild4" presStyleCnt="0"/>
      <dgm:spPr/>
    </dgm:pt>
    <dgm:pt modelId="{39391353-72B0-42E5-8B31-44562C4989E1}" type="pres">
      <dgm:prSet presAssocID="{DC743CA5-2FA8-4156-B31C-019FBC4FFA0D}" presName="hierChild5" presStyleCnt="0"/>
      <dgm:spPr/>
    </dgm:pt>
    <dgm:pt modelId="{EB41F25C-3C29-405A-9F69-28C02CB731DE}" type="pres">
      <dgm:prSet presAssocID="{B09FF03E-F7F6-4CBE-A3F9-994F1C10AD05}" presName="hierChild5" presStyleCnt="0"/>
      <dgm:spPr/>
    </dgm:pt>
    <dgm:pt modelId="{F548E346-734D-4B49-BA0B-48C2A7EBD3B7}" type="pres">
      <dgm:prSet presAssocID="{4017F9FB-2FBA-444A-A635-7F9D7A562DBB}" presName="Name64" presStyleLbl="parChTrans1D2" presStyleIdx="3" presStyleCnt="4"/>
      <dgm:spPr/>
      <dgm:t>
        <a:bodyPr/>
        <a:lstStyle/>
        <a:p>
          <a:endParaRPr lang="en-US"/>
        </a:p>
      </dgm:t>
    </dgm:pt>
    <dgm:pt modelId="{2F3300BA-6CFF-4EDD-8287-1128EA30A6ED}" type="pres">
      <dgm:prSet presAssocID="{EAA84BE2-7390-47E2-9E4C-8A0AE4D6569E}" presName="hierRoot2" presStyleCnt="0">
        <dgm:presLayoutVars>
          <dgm:hierBranch val="init"/>
        </dgm:presLayoutVars>
      </dgm:prSet>
      <dgm:spPr/>
    </dgm:pt>
    <dgm:pt modelId="{B4A16537-6AE9-40DC-96F5-990881E84A3E}" type="pres">
      <dgm:prSet presAssocID="{EAA84BE2-7390-47E2-9E4C-8A0AE4D6569E}" presName="rootComposite" presStyleCnt="0"/>
      <dgm:spPr/>
    </dgm:pt>
    <dgm:pt modelId="{EBBA3516-08A0-4F1A-BABB-55DA52A97DCB}" type="pres">
      <dgm:prSet presAssocID="{EAA84BE2-7390-47E2-9E4C-8A0AE4D6569E}" presName="rootText" presStyleLbl="node2" presStyleIdx="3" presStyleCnt="4" custScaleX="218852" custScaleY="150626" custLinFactNeighborX="30299" custLinFactNeighborY="203">
        <dgm:presLayoutVars>
          <dgm:chPref val="3"/>
        </dgm:presLayoutVars>
      </dgm:prSet>
      <dgm:spPr/>
      <dgm:t>
        <a:bodyPr/>
        <a:lstStyle/>
        <a:p>
          <a:endParaRPr lang="en-US"/>
        </a:p>
      </dgm:t>
    </dgm:pt>
    <dgm:pt modelId="{31BAACFB-80A3-4D80-96F4-C69D2DBC615F}" type="pres">
      <dgm:prSet presAssocID="{EAA84BE2-7390-47E2-9E4C-8A0AE4D6569E}" presName="rootConnector" presStyleLbl="node2" presStyleIdx="3" presStyleCnt="4"/>
      <dgm:spPr/>
      <dgm:t>
        <a:bodyPr/>
        <a:lstStyle/>
        <a:p>
          <a:endParaRPr lang="en-US"/>
        </a:p>
      </dgm:t>
    </dgm:pt>
    <dgm:pt modelId="{79837C08-F904-41E6-9536-C5E42CEB2256}" type="pres">
      <dgm:prSet presAssocID="{EAA84BE2-7390-47E2-9E4C-8A0AE4D6569E}" presName="hierChild4" presStyleCnt="0"/>
      <dgm:spPr/>
    </dgm:pt>
    <dgm:pt modelId="{0E2FC36F-4D02-45E7-9E1C-52F13DE3DBDA}" type="pres">
      <dgm:prSet presAssocID="{EAA84BE2-7390-47E2-9E4C-8A0AE4D6569E}" presName="hierChild5" presStyleCnt="0"/>
      <dgm:spPr/>
    </dgm:pt>
    <dgm:pt modelId="{62D141AC-3A96-4230-92ED-E02B538CCD82}" type="pres">
      <dgm:prSet presAssocID="{319C0601-DA49-4C06-9CD0-50E5C2B2F54C}" presName="hierChild3" presStyleCnt="0"/>
      <dgm:spPr/>
    </dgm:pt>
  </dgm:ptLst>
  <dgm:cxnLst>
    <dgm:cxn modelId="{14CFE5B6-2C13-4FA6-A69B-022624217639}" type="presOf" srcId="{6DEC1612-0AFC-478F-ADF6-91FBCF289ADA}" destId="{EF685919-CB06-4842-B12E-7662AADE570A}" srcOrd="1" destOrd="0" presId="urn:microsoft.com/office/officeart/2009/3/layout/HorizontalOrganizationChart"/>
    <dgm:cxn modelId="{EE1D0938-62B3-4AEE-8CA4-B27461975756}" type="presOf" srcId="{30015635-5461-4F34-8C22-22FDF5DDE90A}" destId="{CC22A617-0E7C-491B-BF1F-D845A253B2B7}" srcOrd="0" destOrd="0" presId="urn:microsoft.com/office/officeart/2009/3/layout/HorizontalOrganizationChart"/>
    <dgm:cxn modelId="{9DCE99E9-E5DA-4EC4-9D28-2B1F69A0D9A1}" srcId="{698C7E3D-75E8-415A-99F3-30A9D9F2D3F9}" destId="{70FE62F2-BCA5-43A8-B27D-A3BBA8A18AEF}" srcOrd="1" destOrd="0" parTransId="{F9478566-5B73-4FC2-B621-44B2A3EDDF28}" sibTransId="{820A7087-8D5B-487C-BC83-FBD19ADB6FA3}"/>
    <dgm:cxn modelId="{B72FE016-DB19-44BD-884A-4231222C21D6}" type="presOf" srcId="{EAA84BE2-7390-47E2-9E4C-8A0AE4D6569E}" destId="{31BAACFB-80A3-4D80-96F4-C69D2DBC615F}" srcOrd="1" destOrd="0" presId="urn:microsoft.com/office/officeart/2009/3/layout/HorizontalOrganizationChart"/>
    <dgm:cxn modelId="{ABFAE28A-B1DA-4A9A-8F79-604CED0E2318}" type="presOf" srcId="{2262528D-6EDA-4C81-B75C-16B343CB8AE1}" destId="{FDCAA1D8-8BDF-4BC0-928D-96B86523923F}" srcOrd="0" destOrd="0" presId="urn:microsoft.com/office/officeart/2009/3/layout/HorizontalOrganizationChart"/>
    <dgm:cxn modelId="{3929DF37-5015-4D67-869B-335CC073432C}" type="presOf" srcId="{27176B48-85F4-46E9-A0A1-0EE3B7284EDE}" destId="{BEB1D56C-6AE9-4C8E-BBA8-431AD20B9A75}" srcOrd="0" destOrd="0" presId="urn:microsoft.com/office/officeart/2009/3/layout/HorizontalOrganizationChart"/>
    <dgm:cxn modelId="{19280E21-9C7A-4D10-A474-D731EF66B980}" type="presOf" srcId="{2E443BA5-7BF2-4A84-892D-326F0EC65527}" destId="{6D1A29F5-F0E9-4B7A-9413-DFD215B8DBDB}" srcOrd="1" destOrd="0" presId="urn:microsoft.com/office/officeart/2009/3/layout/HorizontalOrganizationChart"/>
    <dgm:cxn modelId="{FDBF1A79-EB1C-45C2-BFF0-3D012264A3E2}" srcId="{319C0601-DA49-4C06-9CD0-50E5C2B2F54C}" destId="{EAA84BE2-7390-47E2-9E4C-8A0AE4D6569E}" srcOrd="3" destOrd="0" parTransId="{4017F9FB-2FBA-444A-A635-7F9D7A562DBB}" sibTransId="{39058A57-1B01-4CDF-B84D-451075250DD6}"/>
    <dgm:cxn modelId="{DB66861C-C6A8-47C4-8878-939201A59E69}" type="presOf" srcId="{698C7E3D-75E8-415A-99F3-30A9D9F2D3F9}" destId="{2DF24F83-5CA2-4CFE-AA98-B547F1D1F3F4}" srcOrd="0" destOrd="0" presId="urn:microsoft.com/office/officeart/2009/3/layout/HorizontalOrganizationChart"/>
    <dgm:cxn modelId="{4305EDBE-79D1-489F-8F1E-22358382AE98}" srcId="{698C7E3D-75E8-415A-99F3-30A9D9F2D3F9}" destId="{59D326E8-5143-4A12-A422-DBE5F62D88F7}" srcOrd="0" destOrd="0" parTransId="{10CC81B9-0BD0-4326-BAF2-DF9CDDB82DD5}" sibTransId="{1BB8A8A9-A497-4665-8D2B-304CE3A9A28E}"/>
    <dgm:cxn modelId="{ED3D4F02-AFE2-4A77-9CF0-9D475CC2D5C2}" type="presOf" srcId="{DC743CA5-2FA8-4156-B31C-019FBC4FFA0D}" destId="{6DFDA4C7-2623-4D00-A421-F6A8FF642311}" srcOrd="1" destOrd="0" presId="urn:microsoft.com/office/officeart/2009/3/layout/HorizontalOrganizationChart"/>
    <dgm:cxn modelId="{BE6368E3-E6C9-47D0-9D64-F18737F24AF4}" type="presOf" srcId="{DC743CA5-2FA8-4156-B31C-019FBC4FFA0D}" destId="{794FBFFC-CAEA-4D55-AE92-2C759E1E03D5}" srcOrd="0" destOrd="0" presId="urn:microsoft.com/office/officeart/2009/3/layout/HorizontalOrganizationChart"/>
    <dgm:cxn modelId="{0BB17959-F03C-42CF-9C82-5E88714C9859}" srcId="{319C0601-DA49-4C06-9CD0-50E5C2B2F54C}" destId="{698C7E3D-75E8-415A-99F3-30A9D9F2D3F9}" srcOrd="1" destOrd="0" parTransId="{89B26532-8FC3-4609-9E1C-3860835A61C0}" sibTransId="{FEB90CEE-529A-4A41-82FD-AD3D672C03BF}"/>
    <dgm:cxn modelId="{22A87714-D9B4-46E8-A19A-B32DB1DC3506}" type="presOf" srcId="{984506C9-0FAA-42C7-A871-7380CDC758EA}" destId="{E7A8131F-D533-49D4-8A45-8CB63D080D28}" srcOrd="0" destOrd="0" presId="urn:microsoft.com/office/officeart/2009/3/layout/HorizontalOrganizationChart"/>
    <dgm:cxn modelId="{BC5D707E-AAE8-404D-8BF2-C2C7FE20BA2D}" type="presOf" srcId="{319C0601-DA49-4C06-9CD0-50E5C2B2F54C}" destId="{8D2EEFDC-4284-4817-A455-DACDC98963E6}" srcOrd="0" destOrd="0" presId="urn:microsoft.com/office/officeart/2009/3/layout/HorizontalOrganizationChart"/>
    <dgm:cxn modelId="{591A50FC-075B-4452-BCD0-37A6602747D3}" type="presOf" srcId="{14288AE1-C9BA-4393-9DC0-D0DA4556DDB4}" destId="{C4C833BE-E24A-4CA3-BE49-68070CC50F30}" srcOrd="1" destOrd="0" presId="urn:microsoft.com/office/officeart/2009/3/layout/HorizontalOrganizationChart"/>
    <dgm:cxn modelId="{D3D2955D-6A4A-4F23-A0A2-74AD1B8A6B15}" srcId="{984506C9-0FAA-42C7-A871-7380CDC758EA}" destId="{319C0601-DA49-4C06-9CD0-50E5C2B2F54C}" srcOrd="0" destOrd="0" parTransId="{A1027127-726C-43FB-8932-C7A02C7E1E3D}" sibTransId="{59767864-09DB-4745-89C2-86269D2C7421}"/>
    <dgm:cxn modelId="{3F1AA7CF-B3DC-4D74-9CA2-030E2638474A}" srcId="{698C7E3D-75E8-415A-99F3-30A9D9F2D3F9}" destId="{27176B48-85F4-46E9-A0A1-0EE3B7284EDE}" srcOrd="4" destOrd="0" parTransId="{6EB5D010-7431-4E7D-979D-1C449EC759E4}" sibTransId="{9354656A-E58A-4D4B-B5EE-637219C8EE8F}"/>
    <dgm:cxn modelId="{A0FF748A-CECB-4828-8680-2A56AA306747}" type="presOf" srcId="{6EB5D010-7431-4E7D-979D-1C449EC759E4}" destId="{06F7B2FD-3E6D-463A-8522-0E0BF75F13FC}" srcOrd="0" destOrd="0" presId="urn:microsoft.com/office/officeart/2009/3/layout/HorizontalOrganizationChart"/>
    <dgm:cxn modelId="{BD4437E0-9019-412C-8890-80E80BA9E3BC}" type="presOf" srcId="{6DEC1612-0AFC-478F-ADF6-91FBCF289ADA}" destId="{2AB26DDF-42B0-4E89-8343-3437AE863486}" srcOrd="0" destOrd="0" presId="urn:microsoft.com/office/officeart/2009/3/layout/HorizontalOrganizationChart"/>
    <dgm:cxn modelId="{48C1840C-B2A4-49D4-8F49-CA1516F548CC}" srcId="{698C7E3D-75E8-415A-99F3-30A9D9F2D3F9}" destId="{2262528D-6EDA-4C81-B75C-16B343CB8AE1}" srcOrd="3" destOrd="0" parTransId="{CD28B3D3-D335-492A-BD3C-DC5EBB5DADFA}" sibTransId="{12DE69BC-A0FA-4161-9C4B-A47748E512D4}"/>
    <dgm:cxn modelId="{ADA315B7-5525-47F8-B356-9C150FC5339A}" type="presOf" srcId="{F2F270AC-43C9-4BB7-8F72-EDB66D7C30FF}" destId="{DB4BA58B-022F-466C-A797-7FD2F41C2F46}" srcOrd="0" destOrd="0" presId="urn:microsoft.com/office/officeart/2009/3/layout/HorizontalOrganizationChart"/>
    <dgm:cxn modelId="{B4D804F4-BA49-4169-8911-08BE6B2AC058}" type="presOf" srcId="{69710C86-42C1-424C-B4EE-6B163BD8A913}" destId="{9F56E4EE-EC7C-4218-A42B-0083ABB46A4E}" srcOrd="0" destOrd="0" presId="urn:microsoft.com/office/officeart/2009/3/layout/HorizontalOrganizationChart"/>
    <dgm:cxn modelId="{DC65DE8E-E655-401D-B63A-B4B22AFA562B}" type="presOf" srcId="{B09FF03E-F7F6-4CBE-A3F9-994F1C10AD05}" destId="{0CE253D7-28DE-41B0-A424-03948A42FAD1}" srcOrd="0" destOrd="0" presId="urn:microsoft.com/office/officeart/2009/3/layout/HorizontalOrganizationChart"/>
    <dgm:cxn modelId="{B7854538-0524-49CD-BD03-85DF52333D94}" type="presOf" srcId="{F61B6C9E-343E-4540-BE81-797095187472}" destId="{471D93AB-9CE9-4EA7-A0C8-E1E32AECB689}" srcOrd="0" destOrd="0" presId="urn:microsoft.com/office/officeart/2009/3/layout/HorizontalOrganizationChart"/>
    <dgm:cxn modelId="{C1991B3D-BC9E-48F4-946D-2A9291ED3680}" srcId="{319C0601-DA49-4C06-9CD0-50E5C2B2F54C}" destId="{B09FF03E-F7F6-4CBE-A3F9-994F1C10AD05}" srcOrd="2" destOrd="0" parTransId="{F2F270AC-43C9-4BB7-8F72-EDB66D7C30FF}" sibTransId="{23FDEF95-0668-4D72-A922-FFE718DA17F9}"/>
    <dgm:cxn modelId="{BF6E8892-D2E7-4BDC-87BA-2331DCAD46D4}" type="presOf" srcId="{59D326E8-5143-4A12-A422-DBE5F62D88F7}" destId="{5500A5AC-8499-4717-9CD2-1886F4F2CF6C}" srcOrd="1" destOrd="0" presId="urn:microsoft.com/office/officeart/2009/3/layout/HorizontalOrganizationChart"/>
    <dgm:cxn modelId="{15E5C410-1DCC-4ED7-AFCE-945FA5520F98}" type="presOf" srcId="{CD28B3D3-D335-492A-BD3C-DC5EBB5DADFA}" destId="{2A28675E-F1E8-4B69-831F-FF913B2A0B56}" srcOrd="0" destOrd="0" presId="urn:microsoft.com/office/officeart/2009/3/layout/HorizontalOrganizationChart"/>
    <dgm:cxn modelId="{B3D5EC74-08CD-46D1-BD98-98455283E39A}" type="presOf" srcId="{698C7E3D-75E8-415A-99F3-30A9D9F2D3F9}" destId="{C58DEAD9-4299-494E-931C-6BE5469AC7FE}" srcOrd="1" destOrd="0" presId="urn:microsoft.com/office/officeart/2009/3/layout/HorizontalOrganizationChart"/>
    <dgm:cxn modelId="{C8B7AC4C-B7E5-4AEF-851C-643FD1788980}" type="presOf" srcId="{10CC81B9-0BD0-4326-BAF2-DF9CDDB82DD5}" destId="{A169BD57-F95D-490F-BAC0-682C2E6C9D6A}" srcOrd="0" destOrd="0" presId="urn:microsoft.com/office/officeart/2009/3/layout/HorizontalOrganizationChart"/>
    <dgm:cxn modelId="{18332A41-31DA-434C-9178-F209B5EB9D25}" type="presOf" srcId="{2E443BA5-7BF2-4A84-892D-326F0EC65527}" destId="{7BFC4334-58B7-493C-A158-92DE1D71E909}" srcOrd="0" destOrd="0" presId="urn:microsoft.com/office/officeart/2009/3/layout/HorizontalOrganizationChart"/>
    <dgm:cxn modelId="{DAF29AC3-5F9A-4D9B-8AA5-800796BFA607}" type="presOf" srcId="{59D326E8-5143-4A12-A422-DBE5F62D88F7}" destId="{6391C06F-C958-4DAB-BF19-CDE4EFD06CDD}" srcOrd="0" destOrd="0" presId="urn:microsoft.com/office/officeart/2009/3/layout/HorizontalOrganizationChart"/>
    <dgm:cxn modelId="{9286BD4F-BEDC-4427-B9ED-67CA8A509CA1}" type="presOf" srcId="{70FE62F2-BCA5-43A8-B27D-A3BBA8A18AEF}" destId="{E7B31E27-1690-4562-A942-1F329B506981}" srcOrd="1" destOrd="0" presId="urn:microsoft.com/office/officeart/2009/3/layout/HorizontalOrganizationChart"/>
    <dgm:cxn modelId="{E443F66F-3097-4A70-82F9-C54C2B3805D6}" srcId="{319C0601-DA49-4C06-9CD0-50E5C2B2F54C}" destId="{6DEC1612-0AFC-478F-ADF6-91FBCF289ADA}" srcOrd="0" destOrd="0" parTransId="{69710C86-42C1-424C-B4EE-6B163BD8A913}" sibTransId="{E73117B0-495F-47AC-87F7-66F914CDCCAE}"/>
    <dgm:cxn modelId="{89252D45-5C6F-4115-850A-DE0F6736FDDA}" type="presOf" srcId="{70FE62F2-BCA5-43A8-B27D-A3BBA8A18AEF}" destId="{57FA2A29-098B-43B8-84A7-231493C71DB7}" srcOrd="0" destOrd="0" presId="urn:microsoft.com/office/officeart/2009/3/layout/HorizontalOrganizationChart"/>
    <dgm:cxn modelId="{435B453F-A6F3-4AF7-B35C-F47B7A32EB28}" type="presOf" srcId="{203B58BB-FAB5-402B-8FFC-19E3D4DB3949}" destId="{AD9E8DC8-CF4D-461A-8A98-AF159F98A8EF}" srcOrd="0" destOrd="0" presId="urn:microsoft.com/office/officeart/2009/3/layout/HorizontalOrganizationChart"/>
    <dgm:cxn modelId="{561A9780-7690-4F8C-B1A4-C9EBC5C6C87C}" type="presOf" srcId="{4017F9FB-2FBA-444A-A635-7F9D7A562DBB}" destId="{F548E346-734D-4B49-BA0B-48C2A7EBD3B7}" srcOrd="0" destOrd="0" presId="urn:microsoft.com/office/officeart/2009/3/layout/HorizontalOrganizationChart"/>
    <dgm:cxn modelId="{EC5075B0-20CC-439B-ADCC-0864CE7A5B51}" type="presOf" srcId="{B09FF03E-F7F6-4CBE-A3F9-994F1C10AD05}" destId="{C50E53CD-C4A2-40D6-84B6-3C63CB4FCC7F}" srcOrd="1" destOrd="0" presId="urn:microsoft.com/office/officeart/2009/3/layout/HorizontalOrganizationChart"/>
    <dgm:cxn modelId="{3EA6B420-946E-4C20-B6D1-4FA6993A2CC9}" type="presOf" srcId="{89B26532-8FC3-4609-9E1C-3860835A61C0}" destId="{E53C77C4-622A-4923-AFCF-AAFFFD7879C6}" srcOrd="0" destOrd="0" presId="urn:microsoft.com/office/officeart/2009/3/layout/HorizontalOrganizationChart"/>
    <dgm:cxn modelId="{75E843D9-1649-40E7-ACEC-429072FBA641}" srcId="{B09FF03E-F7F6-4CBE-A3F9-994F1C10AD05}" destId="{2E443BA5-7BF2-4A84-892D-326F0EC65527}" srcOrd="0" destOrd="0" parTransId="{F61B6C9E-343E-4540-BE81-797095187472}" sibTransId="{03C605C8-7E92-4033-9C0A-EE5ED7170D57}"/>
    <dgm:cxn modelId="{20EBED45-200E-4992-923B-D7963A65EAE5}" type="presOf" srcId="{F9478566-5B73-4FC2-B621-44B2A3EDDF28}" destId="{3AC9C346-F7E5-497E-BED1-712BB1FA034C}" srcOrd="0" destOrd="0" presId="urn:microsoft.com/office/officeart/2009/3/layout/HorizontalOrganizationChart"/>
    <dgm:cxn modelId="{64858C68-8E5C-43CC-A81C-0CE75C5B425E}" type="presOf" srcId="{2262528D-6EDA-4C81-B75C-16B343CB8AE1}" destId="{E037B04E-1D92-4C2E-AEAA-2B720C297DEA}" srcOrd="1" destOrd="0" presId="urn:microsoft.com/office/officeart/2009/3/layout/HorizontalOrganizationChart"/>
    <dgm:cxn modelId="{233A371D-B958-4870-A371-2B6CD6347CE2}" srcId="{698C7E3D-75E8-415A-99F3-30A9D9F2D3F9}" destId="{14288AE1-C9BA-4393-9DC0-D0DA4556DDB4}" srcOrd="2" destOrd="0" parTransId="{30015635-5461-4F34-8C22-22FDF5DDE90A}" sibTransId="{7F4B6B61-ADB3-4149-94D5-CA83C31AABFA}"/>
    <dgm:cxn modelId="{2DDEB1C3-052C-472C-8A85-13424E37B9A8}" type="presOf" srcId="{EAA84BE2-7390-47E2-9E4C-8A0AE4D6569E}" destId="{EBBA3516-08A0-4F1A-BABB-55DA52A97DCB}" srcOrd="0" destOrd="0" presId="urn:microsoft.com/office/officeart/2009/3/layout/HorizontalOrganizationChart"/>
    <dgm:cxn modelId="{3C30E0A3-7D3A-4C02-B473-B2FC28BC67F3}" type="presOf" srcId="{27176B48-85F4-46E9-A0A1-0EE3B7284EDE}" destId="{075731F5-666F-467A-8016-7CC4E6898038}" srcOrd="1" destOrd="0" presId="urn:microsoft.com/office/officeart/2009/3/layout/HorizontalOrganizationChart"/>
    <dgm:cxn modelId="{AA649397-AF45-4793-B5BA-74A69C71BB11}" srcId="{B09FF03E-F7F6-4CBE-A3F9-994F1C10AD05}" destId="{DC743CA5-2FA8-4156-B31C-019FBC4FFA0D}" srcOrd="1" destOrd="0" parTransId="{203B58BB-FAB5-402B-8FFC-19E3D4DB3949}" sibTransId="{DE17E489-8257-49EB-AB68-026EC50C4B54}"/>
    <dgm:cxn modelId="{4B8D5569-1091-4E2E-A113-D850B7D25027}" type="presOf" srcId="{319C0601-DA49-4C06-9CD0-50E5C2B2F54C}" destId="{4CA66478-9E7E-4E26-8D58-54F9145B7FB3}" srcOrd="1" destOrd="0" presId="urn:microsoft.com/office/officeart/2009/3/layout/HorizontalOrganizationChart"/>
    <dgm:cxn modelId="{8BFA2F66-AC22-428B-A998-69DEA372CDCC}" type="presOf" srcId="{14288AE1-C9BA-4393-9DC0-D0DA4556DDB4}" destId="{CB543D1A-3304-46CF-A67F-A9BCDFEE8A5D}" srcOrd="0" destOrd="0" presId="urn:microsoft.com/office/officeart/2009/3/layout/HorizontalOrganizationChart"/>
    <dgm:cxn modelId="{FB748977-613B-4706-B704-A2D01537833D}" type="presParOf" srcId="{E7A8131F-D533-49D4-8A45-8CB63D080D28}" destId="{49F16194-FE39-463C-B3C1-7C7BBF67871D}" srcOrd="0" destOrd="0" presId="urn:microsoft.com/office/officeart/2009/3/layout/HorizontalOrganizationChart"/>
    <dgm:cxn modelId="{A9253EE6-174A-4A93-9084-44471C8C3F68}" type="presParOf" srcId="{49F16194-FE39-463C-B3C1-7C7BBF67871D}" destId="{ED2336A4-AF4E-4C8A-89C0-FDEC983C6D15}" srcOrd="0" destOrd="0" presId="urn:microsoft.com/office/officeart/2009/3/layout/HorizontalOrganizationChart"/>
    <dgm:cxn modelId="{80199AEE-0F70-4295-BA06-95DA365BBD32}" type="presParOf" srcId="{ED2336A4-AF4E-4C8A-89C0-FDEC983C6D15}" destId="{8D2EEFDC-4284-4817-A455-DACDC98963E6}" srcOrd="0" destOrd="0" presId="urn:microsoft.com/office/officeart/2009/3/layout/HorizontalOrganizationChart"/>
    <dgm:cxn modelId="{8F780D89-460D-4A12-9FCD-9A7EFCB10DB0}" type="presParOf" srcId="{ED2336A4-AF4E-4C8A-89C0-FDEC983C6D15}" destId="{4CA66478-9E7E-4E26-8D58-54F9145B7FB3}" srcOrd="1" destOrd="0" presId="urn:microsoft.com/office/officeart/2009/3/layout/HorizontalOrganizationChart"/>
    <dgm:cxn modelId="{D4709822-11E2-4DC5-A958-C0BB83DB5E19}" type="presParOf" srcId="{49F16194-FE39-463C-B3C1-7C7BBF67871D}" destId="{77A13CAC-4EA4-4996-9FC9-9C4372286F11}" srcOrd="1" destOrd="0" presId="urn:microsoft.com/office/officeart/2009/3/layout/HorizontalOrganizationChart"/>
    <dgm:cxn modelId="{891ABC18-F596-4654-8D23-A6D42AD840BD}" type="presParOf" srcId="{77A13CAC-4EA4-4996-9FC9-9C4372286F11}" destId="{9F56E4EE-EC7C-4218-A42B-0083ABB46A4E}" srcOrd="0" destOrd="0" presId="urn:microsoft.com/office/officeart/2009/3/layout/HorizontalOrganizationChart"/>
    <dgm:cxn modelId="{286BBA53-EF78-4887-A245-E50B4410B4B2}" type="presParOf" srcId="{77A13CAC-4EA4-4996-9FC9-9C4372286F11}" destId="{054B7042-545E-4837-A680-0E6A44EF73A9}" srcOrd="1" destOrd="0" presId="urn:microsoft.com/office/officeart/2009/3/layout/HorizontalOrganizationChart"/>
    <dgm:cxn modelId="{59F3B673-0446-4C2D-8B97-235EE0F35CEA}" type="presParOf" srcId="{054B7042-545E-4837-A680-0E6A44EF73A9}" destId="{59A40065-367F-49D0-AF88-989099C67726}" srcOrd="0" destOrd="0" presId="urn:microsoft.com/office/officeart/2009/3/layout/HorizontalOrganizationChart"/>
    <dgm:cxn modelId="{EAD2020D-4388-4DA6-8DEA-50F3F37C88A7}" type="presParOf" srcId="{59A40065-367F-49D0-AF88-989099C67726}" destId="{2AB26DDF-42B0-4E89-8343-3437AE863486}" srcOrd="0" destOrd="0" presId="urn:microsoft.com/office/officeart/2009/3/layout/HorizontalOrganizationChart"/>
    <dgm:cxn modelId="{EEADBA3F-F1AA-43CD-A38B-96F738DA0AC1}" type="presParOf" srcId="{59A40065-367F-49D0-AF88-989099C67726}" destId="{EF685919-CB06-4842-B12E-7662AADE570A}" srcOrd="1" destOrd="0" presId="urn:microsoft.com/office/officeart/2009/3/layout/HorizontalOrganizationChart"/>
    <dgm:cxn modelId="{9297EAC7-E4FC-43E9-A088-6287D0AD0B91}" type="presParOf" srcId="{054B7042-545E-4837-A680-0E6A44EF73A9}" destId="{71DC06A3-3F5C-41B6-9A10-C073E8DE7030}" srcOrd="1" destOrd="0" presId="urn:microsoft.com/office/officeart/2009/3/layout/HorizontalOrganizationChart"/>
    <dgm:cxn modelId="{C912A19A-8F97-49D0-BD05-B9E939572959}" type="presParOf" srcId="{054B7042-545E-4837-A680-0E6A44EF73A9}" destId="{31CD2FEB-E34C-4B0A-9E43-D1EE6E2A1F07}" srcOrd="2" destOrd="0" presId="urn:microsoft.com/office/officeart/2009/3/layout/HorizontalOrganizationChart"/>
    <dgm:cxn modelId="{BE8502B1-AA3A-4A3D-AB0D-CAB729B6DFE5}" type="presParOf" srcId="{77A13CAC-4EA4-4996-9FC9-9C4372286F11}" destId="{E53C77C4-622A-4923-AFCF-AAFFFD7879C6}" srcOrd="2" destOrd="0" presId="urn:microsoft.com/office/officeart/2009/3/layout/HorizontalOrganizationChart"/>
    <dgm:cxn modelId="{3E40DEDD-F5F5-414D-9975-5F815BA7E6A1}" type="presParOf" srcId="{77A13CAC-4EA4-4996-9FC9-9C4372286F11}" destId="{D5E70671-DA69-499D-A9A8-4297FA9A2584}" srcOrd="3" destOrd="0" presId="urn:microsoft.com/office/officeart/2009/3/layout/HorizontalOrganizationChart"/>
    <dgm:cxn modelId="{D3B285E9-8289-423C-B2C6-EF1566C2FC8D}" type="presParOf" srcId="{D5E70671-DA69-499D-A9A8-4297FA9A2584}" destId="{93F4EC0E-6168-45CE-85AB-AA9F41459709}" srcOrd="0" destOrd="0" presId="urn:microsoft.com/office/officeart/2009/3/layout/HorizontalOrganizationChart"/>
    <dgm:cxn modelId="{D02DB245-6E61-43BF-9F2A-7D32689A5E83}" type="presParOf" srcId="{93F4EC0E-6168-45CE-85AB-AA9F41459709}" destId="{2DF24F83-5CA2-4CFE-AA98-B547F1D1F3F4}" srcOrd="0" destOrd="0" presId="urn:microsoft.com/office/officeart/2009/3/layout/HorizontalOrganizationChart"/>
    <dgm:cxn modelId="{DDEA7894-F5D2-4A2F-97F9-448F2A2C66E8}" type="presParOf" srcId="{93F4EC0E-6168-45CE-85AB-AA9F41459709}" destId="{C58DEAD9-4299-494E-931C-6BE5469AC7FE}" srcOrd="1" destOrd="0" presId="urn:microsoft.com/office/officeart/2009/3/layout/HorizontalOrganizationChart"/>
    <dgm:cxn modelId="{A182DA82-8179-42B7-9AC2-32A6137203B7}" type="presParOf" srcId="{D5E70671-DA69-499D-A9A8-4297FA9A2584}" destId="{2D42A056-C8D6-44B5-8D30-3A7B50095E03}" srcOrd="1" destOrd="0" presId="urn:microsoft.com/office/officeart/2009/3/layout/HorizontalOrganizationChart"/>
    <dgm:cxn modelId="{296736F2-DDF1-4AAA-893E-547044011C05}" type="presParOf" srcId="{2D42A056-C8D6-44B5-8D30-3A7B50095E03}" destId="{A169BD57-F95D-490F-BAC0-682C2E6C9D6A}" srcOrd="0" destOrd="0" presId="urn:microsoft.com/office/officeart/2009/3/layout/HorizontalOrganizationChart"/>
    <dgm:cxn modelId="{837E9D01-4AEF-4F4C-9797-80A136A682A9}" type="presParOf" srcId="{2D42A056-C8D6-44B5-8D30-3A7B50095E03}" destId="{80E6C768-3D25-44B3-933F-FD5518C18BB9}" srcOrd="1" destOrd="0" presId="urn:microsoft.com/office/officeart/2009/3/layout/HorizontalOrganizationChart"/>
    <dgm:cxn modelId="{8FA8DAFF-3549-49FA-B41B-4D943E57995F}" type="presParOf" srcId="{80E6C768-3D25-44B3-933F-FD5518C18BB9}" destId="{6498BF85-D34B-4CCF-8C73-A278B7586BC7}" srcOrd="0" destOrd="0" presId="urn:microsoft.com/office/officeart/2009/3/layout/HorizontalOrganizationChart"/>
    <dgm:cxn modelId="{E50A20E2-7C40-4F39-8FA8-1F4F4C34109C}" type="presParOf" srcId="{6498BF85-D34B-4CCF-8C73-A278B7586BC7}" destId="{6391C06F-C958-4DAB-BF19-CDE4EFD06CDD}" srcOrd="0" destOrd="0" presId="urn:microsoft.com/office/officeart/2009/3/layout/HorizontalOrganizationChart"/>
    <dgm:cxn modelId="{37A790F9-94D7-420E-8DAD-86AC946EAA4D}" type="presParOf" srcId="{6498BF85-D34B-4CCF-8C73-A278B7586BC7}" destId="{5500A5AC-8499-4717-9CD2-1886F4F2CF6C}" srcOrd="1" destOrd="0" presId="urn:microsoft.com/office/officeart/2009/3/layout/HorizontalOrganizationChart"/>
    <dgm:cxn modelId="{D42DEAA3-2B87-4655-A1E9-844007EE99D1}" type="presParOf" srcId="{80E6C768-3D25-44B3-933F-FD5518C18BB9}" destId="{3A7FC477-8250-4F22-BEAF-104F6D2093EC}" srcOrd="1" destOrd="0" presId="urn:microsoft.com/office/officeart/2009/3/layout/HorizontalOrganizationChart"/>
    <dgm:cxn modelId="{CF0F6DF6-C193-4538-B86A-55BC35EF0380}" type="presParOf" srcId="{80E6C768-3D25-44B3-933F-FD5518C18BB9}" destId="{8B934A7B-2E80-43C8-9B9D-C7B89AC8270C}" srcOrd="2" destOrd="0" presId="urn:microsoft.com/office/officeart/2009/3/layout/HorizontalOrganizationChart"/>
    <dgm:cxn modelId="{FCC31041-72E8-4BA7-A5B1-5EB2E4EE2FB4}" type="presParOf" srcId="{2D42A056-C8D6-44B5-8D30-3A7B50095E03}" destId="{3AC9C346-F7E5-497E-BED1-712BB1FA034C}" srcOrd="2" destOrd="0" presId="urn:microsoft.com/office/officeart/2009/3/layout/HorizontalOrganizationChart"/>
    <dgm:cxn modelId="{65119FDF-96C8-42E3-A0F4-D47F947E87DB}" type="presParOf" srcId="{2D42A056-C8D6-44B5-8D30-3A7B50095E03}" destId="{CC39F0BB-342F-4865-8B31-17DFCBEE0E6F}" srcOrd="3" destOrd="0" presId="urn:microsoft.com/office/officeart/2009/3/layout/HorizontalOrganizationChart"/>
    <dgm:cxn modelId="{96A90512-D3FB-406C-98BE-7A459270ACCA}" type="presParOf" srcId="{CC39F0BB-342F-4865-8B31-17DFCBEE0E6F}" destId="{9B940829-CA95-4D45-A7A2-9BFB45BEAF55}" srcOrd="0" destOrd="0" presId="urn:microsoft.com/office/officeart/2009/3/layout/HorizontalOrganizationChart"/>
    <dgm:cxn modelId="{BBFBB7A4-FDD2-4888-85B5-4795DF7B3B1E}" type="presParOf" srcId="{9B940829-CA95-4D45-A7A2-9BFB45BEAF55}" destId="{57FA2A29-098B-43B8-84A7-231493C71DB7}" srcOrd="0" destOrd="0" presId="urn:microsoft.com/office/officeart/2009/3/layout/HorizontalOrganizationChart"/>
    <dgm:cxn modelId="{FE3B25DE-5593-43D7-963C-8D0F81A9CD47}" type="presParOf" srcId="{9B940829-CA95-4D45-A7A2-9BFB45BEAF55}" destId="{E7B31E27-1690-4562-A942-1F329B506981}" srcOrd="1" destOrd="0" presId="urn:microsoft.com/office/officeart/2009/3/layout/HorizontalOrganizationChart"/>
    <dgm:cxn modelId="{1D3E381E-CF31-4C26-812A-3A307EFF3B1E}" type="presParOf" srcId="{CC39F0BB-342F-4865-8B31-17DFCBEE0E6F}" destId="{9D0AC849-3F8E-4407-AC97-F89EEACA4865}" srcOrd="1" destOrd="0" presId="urn:microsoft.com/office/officeart/2009/3/layout/HorizontalOrganizationChart"/>
    <dgm:cxn modelId="{687AD776-205A-4A5C-BA30-3C39BC230B86}" type="presParOf" srcId="{CC39F0BB-342F-4865-8B31-17DFCBEE0E6F}" destId="{A6F44E50-0912-4718-AE10-86A75213917E}" srcOrd="2" destOrd="0" presId="urn:microsoft.com/office/officeart/2009/3/layout/HorizontalOrganizationChart"/>
    <dgm:cxn modelId="{D246C3DB-CF06-44AF-8641-B3BF4112F974}" type="presParOf" srcId="{2D42A056-C8D6-44B5-8D30-3A7B50095E03}" destId="{CC22A617-0E7C-491B-BF1F-D845A253B2B7}" srcOrd="4" destOrd="0" presId="urn:microsoft.com/office/officeart/2009/3/layout/HorizontalOrganizationChart"/>
    <dgm:cxn modelId="{457DFE7C-658C-496A-97CE-FC828516B1C0}" type="presParOf" srcId="{2D42A056-C8D6-44B5-8D30-3A7B50095E03}" destId="{ACE693C0-CC98-4EC7-B0EF-6F3867DDEB82}" srcOrd="5" destOrd="0" presId="urn:microsoft.com/office/officeart/2009/3/layout/HorizontalOrganizationChart"/>
    <dgm:cxn modelId="{1C193B41-2D38-40CE-9939-FDF93C0AC2ED}" type="presParOf" srcId="{ACE693C0-CC98-4EC7-B0EF-6F3867DDEB82}" destId="{F170F51D-E201-43B1-834A-DA2718C591F9}" srcOrd="0" destOrd="0" presId="urn:microsoft.com/office/officeart/2009/3/layout/HorizontalOrganizationChart"/>
    <dgm:cxn modelId="{F9C3706E-3E78-4FDD-B101-B4EABF6CBF60}" type="presParOf" srcId="{F170F51D-E201-43B1-834A-DA2718C591F9}" destId="{CB543D1A-3304-46CF-A67F-A9BCDFEE8A5D}" srcOrd="0" destOrd="0" presId="urn:microsoft.com/office/officeart/2009/3/layout/HorizontalOrganizationChart"/>
    <dgm:cxn modelId="{C9F4CFE6-F458-47EB-876C-FEE4303F4230}" type="presParOf" srcId="{F170F51D-E201-43B1-834A-DA2718C591F9}" destId="{C4C833BE-E24A-4CA3-BE49-68070CC50F30}" srcOrd="1" destOrd="0" presId="urn:microsoft.com/office/officeart/2009/3/layout/HorizontalOrganizationChart"/>
    <dgm:cxn modelId="{AFE247C2-3B18-476E-9B37-6B6C80C44A30}" type="presParOf" srcId="{ACE693C0-CC98-4EC7-B0EF-6F3867DDEB82}" destId="{67437210-6B0C-42F0-B841-19359773A756}" srcOrd="1" destOrd="0" presId="urn:microsoft.com/office/officeart/2009/3/layout/HorizontalOrganizationChart"/>
    <dgm:cxn modelId="{907B4C1D-D851-4A0E-A797-A3A4EDAA606E}" type="presParOf" srcId="{ACE693C0-CC98-4EC7-B0EF-6F3867DDEB82}" destId="{801D75AB-BCF7-462E-8BE2-DF21FCE2C4E4}" srcOrd="2" destOrd="0" presId="urn:microsoft.com/office/officeart/2009/3/layout/HorizontalOrganizationChart"/>
    <dgm:cxn modelId="{A3055A2B-5FC4-4824-8B7D-DAB9BA445D92}" type="presParOf" srcId="{2D42A056-C8D6-44B5-8D30-3A7B50095E03}" destId="{2A28675E-F1E8-4B69-831F-FF913B2A0B56}" srcOrd="6" destOrd="0" presId="urn:microsoft.com/office/officeart/2009/3/layout/HorizontalOrganizationChart"/>
    <dgm:cxn modelId="{8AD010B2-203D-49B2-A075-E5F1ADC9D324}" type="presParOf" srcId="{2D42A056-C8D6-44B5-8D30-3A7B50095E03}" destId="{98889E4D-6ED5-47E2-9EBF-8FE0BA8BE66E}" srcOrd="7" destOrd="0" presId="urn:microsoft.com/office/officeart/2009/3/layout/HorizontalOrganizationChart"/>
    <dgm:cxn modelId="{4B1F8685-EBB3-4CB7-99EB-98D893CCC72B}" type="presParOf" srcId="{98889E4D-6ED5-47E2-9EBF-8FE0BA8BE66E}" destId="{9E218130-FC3B-40DD-9743-6499ABCA20D1}" srcOrd="0" destOrd="0" presId="urn:microsoft.com/office/officeart/2009/3/layout/HorizontalOrganizationChart"/>
    <dgm:cxn modelId="{0A9FB94D-37AF-4225-B184-30E62DB401A6}" type="presParOf" srcId="{9E218130-FC3B-40DD-9743-6499ABCA20D1}" destId="{FDCAA1D8-8BDF-4BC0-928D-96B86523923F}" srcOrd="0" destOrd="0" presId="urn:microsoft.com/office/officeart/2009/3/layout/HorizontalOrganizationChart"/>
    <dgm:cxn modelId="{41DE9B44-E97F-45F8-A341-C8E1DCF7D4BF}" type="presParOf" srcId="{9E218130-FC3B-40DD-9743-6499ABCA20D1}" destId="{E037B04E-1D92-4C2E-AEAA-2B720C297DEA}" srcOrd="1" destOrd="0" presId="urn:microsoft.com/office/officeart/2009/3/layout/HorizontalOrganizationChart"/>
    <dgm:cxn modelId="{747AA8C6-796C-4046-B0B3-E1C474270CAC}" type="presParOf" srcId="{98889E4D-6ED5-47E2-9EBF-8FE0BA8BE66E}" destId="{A7CF6E03-F9D6-4C57-A5AD-CA691C80C741}" srcOrd="1" destOrd="0" presId="urn:microsoft.com/office/officeart/2009/3/layout/HorizontalOrganizationChart"/>
    <dgm:cxn modelId="{6391B3D4-F917-47E6-A89D-1D854B8C3B18}" type="presParOf" srcId="{98889E4D-6ED5-47E2-9EBF-8FE0BA8BE66E}" destId="{07782A05-70EA-4830-8B66-C63C3C4DCD89}" srcOrd="2" destOrd="0" presId="urn:microsoft.com/office/officeart/2009/3/layout/HorizontalOrganizationChart"/>
    <dgm:cxn modelId="{9A8F6745-83D4-4521-A025-B09DB9C104D0}" type="presParOf" srcId="{2D42A056-C8D6-44B5-8D30-3A7B50095E03}" destId="{06F7B2FD-3E6D-463A-8522-0E0BF75F13FC}" srcOrd="8" destOrd="0" presId="urn:microsoft.com/office/officeart/2009/3/layout/HorizontalOrganizationChart"/>
    <dgm:cxn modelId="{350ACB65-7762-4055-917B-BE5F4043D8E1}" type="presParOf" srcId="{2D42A056-C8D6-44B5-8D30-3A7B50095E03}" destId="{BF1FF663-0727-497A-8DB8-05401CB0DE54}" srcOrd="9" destOrd="0" presId="urn:microsoft.com/office/officeart/2009/3/layout/HorizontalOrganizationChart"/>
    <dgm:cxn modelId="{5F2C6827-2B7B-40D4-B167-ED81F7BAA7F2}" type="presParOf" srcId="{BF1FF663-0727-497A-8DB8-05401CB0DE54}" destId="{38C3E67B-7312-4187-B51C-494531F72F2C}" srcOrd="0" destOrd="0" presId="urn:microsoft.com/office/officeart/2009/3/layout/HorizontalOrganizationChart"/>
    <dgm:cxn modelId="{4912623C-1916-4B0E-9E86-36459A931512}" type="presParOf" srcId="{38C3E67B-7312-4187-B51C-494531F72F2C}" destId="{BEB1D56C-6AE9-4C8E-BBA8-431AD20B9A75}" srcOrd="0" destOrd="0" presId="urn:microsoft.com/office/officeart/2009/3/layout/HorizontalOrganizationChart"/>
    <dgm:cxn modelId="{E62FFB50-C55E-4321-9F4E-7F8CEC72C077}" type="presParOf" srcId="{38C3E67B-7312-4187-B51C-494531F72F2C}" destId="{075731F5-666F-467A-8016-7CC4E6898038}" srcOrd="1" destOrd="0" presId="urn:microsoft.com/office/officeart/2009/3/layout/HorizontalOrganizationChart"/>
    <dgm:cxn modelId="{C844CF75-AEFC-4F2A-8CFB-3DA7C78115D2}" type="presParOf" srcId="{BF1FF663-0727-497A-8DB8-05401CB0DE54}" destId="{A0620371-DC4A-4701-ACB2-C7E5C3EF8B9E}" srcOrd="1" destOrd="0" presId="urn:microsoft.com/office/officeart/2009/3/layout/HorizontalOrganizationChart"/>
    <dgm:cxn modelId="{468BF190-4E78-4EA0-9719-07D162D8BB2A}" type="presParOf" srcId="{BF1FF663-0727-497A-8DB8-05401CB0DE54}" destId="{F6AD8967-930D-455C-9D0D-E4C3B53C9461}" srcOrd="2" destOrd="0" presId="urn:microsoft.com/office/officeart/2009/3/layout/HorizontalOrganizationChart"/>
    <dgm:cxn modelId="{10F89C3E-A25C-4493-BC9C-A61DB0BCA570}" type="presParOf" srcId="{D5E70671-DA69-499D-A9A8-4297FA9A2584}" destId="{03446B1C-5D1A-48DE-8306-FE0EDDFC50EF}" srcOrd="2" destOrd="0" presId="urn:microsoft.com/office/officeart/2009/3/layout/HorizontalOrganizationChart"/>
    <dgm:cxn modelId="{A9184D01-E9F2-4247-B69B-7EA0993AB0E2}" type="presParOf" srcId="{77A13CAC-4EA4-4996-9FC9-9C4372286F11}" destId="{DB4BA58B-022F-466C-A797-7FD2F41C2F46}" srcOrd="4" destOrd="0" presId="urn:microsoft.com/office/officeart/2009/3/layout/HorizontalOrganizationChart"/>
    <dgm:cxn modelId="{5D29A523-3D2D-4AE5-AA3D-4C1C1E96D02D}" type="presParOf" srcId="{77A13CAC-4EA4-4996-9FC9-9C4372286F11}" destId="{3D996EBA-C2DA-4A01-B48B-1DF015770B86}" srcOrd="5" destOrd="0" presId="urn:microsoft.com/office/officeart/2009/3/layout/HorizontalOrganizationChart"/>
    <dgm:cxn modelId="{A31A63EF-860B-4E68-82A7-3A15A26AA56C}" type="presParOf" srcId="{3D996EBA-C2DA-4A01-B48B-1DF015770B86}" destId="{FAC32EDF-A249-48E5-A201-C44C16350949}" srcOrd="0" destOrd="0" presId="urn:microsoft.com/office/officeart/2009/3/layout/HorizontalOrganizationChart"/>
    <dgm:cxn modelId="{F7E33175-5B0B-40E4-858A-2302E108428E}" type="presParOf" srcId="{FAC32EDF-A249-48E5-A201-C44C16350949}" destId="{0CE253D7-28DE-41B0-A424-03948A42FAD1}" srcOrd="0" destOrd="0" presId="urn:microsoft.com/office/officeart/2009/3/layout/HorizontalOrganizationChart"/>
    <dgm:cxn modelId="{D82E4F48-8434-462C-B668-B67FFD1F3109}" type="presParOf" srcId="{FAC32EDF-A249-48E5-A201-C44C16350949}" destId="{C50E53CD-C4A2-40D6-84B6-3C63CB4FCC7F}" srcOrd="1" destOrd="0" presId="urn:microsoft.com/office/officeart/2009/3/layout/HorizontalOrganizationChart"/>
    <dgm:cxn modelId="{33BBFCF0-5B3C-4BCC-A2AC-FCB53D508FFC}" type="presParOf" srcId="{3D996EBA-C2DA-4A01-B48B-1DF015770B86}" destId="{859DD2F5-477E-4C3F-A214-196F2968F7D2}" srcOrd="1" destOrd="0" presId="urn:microsoft.com/office/officeart/2009/3/layout/HorizontalOrganizationChart"/>
    <dgm:cxn modelId="{8B54B6F7-CAA5-4C7E-A14A-90A05F8DAA63}" type="presParOf" srcId="{859DD2F5-477E-4C3F-A214-196F2968F7D2}" destId="{471D93AB-9CE9-4EA7-A0C8-E1E32AECB689}" srcOrd="0" destOrd="0" presId="urn:microsoft.com/office/officeart/2009/3/layout/HorizontalOrganizationChart"/>
    <dgm:cxn modelId="{528208E2-69D4-4F69-BADA-9CDA375B754A}" type="presParOf" srcId="{859DD2F5-477E-4C3F-A214-196F2968F7D2}" destId="{3F1343E3-D1DA-4777-BF2C-A9C3557DF672}" srcOrd="1" destOrd="0" presId="urn:microsoft.com/office/officeart/2009/3/layout/HorizontalOrganizationChart"/>
    <dgm:cxn modelId="{1B8B7B95-7311-4C2F-A2DE-D928C4E81A3F}" type="presParOf" srcId="{3F1343E3-D1DA-4777-BF2C-A9C3557DF672}" destId="{57274FB2-9E82-4544-A99F-C37B879BB547}" srcOrd="0" destOrd="0" presId="urn:microsoft.com/office/officeart/2009/3/layout/HorizontalOrganizationChart"/>
    <dgm:cxn modelId="{BF70B50C-989F-4CC3-9DF8-B0C3810F8DAA}" type="presParOf" srcId="{57274FB2-9E82-4544-A99F-C37B879BB547}" destId="{7BFC4334-58B7-493C-A158-92DE1D71E909}" srcOrd="0" destOrd="0" presId="urn:microsoft.com/office/officeart/2009/3/layout/HorizontalOrganizationChart"/>
    <dgm:cxn modelId="{8A547429-5A37-4F3A-8FA9-8C202B80F4D2}" type="presParOf" srcId="{57274FB2-9E82-4544-A99F-C37B879BB547}" destId="{6D1A29F5-F0E9-4B7A-9413-DFD215B8DBDB}" srcOrd="1" destOrd="0" presId="urn:microsoft.com/office/officeart/2009/3/layout/HorizontalOrganizationChart"/>
    <dgm:cxn modelId="{592A0A17-54A0-4E2A-846A-44F357715F5C}" type="presParOf" srcId="{3F1343E3-D1DA-4777-BF2C-A9C3557DF672}" destId="{B56D5FB8-F6C4-4F3F-92DD-9440209FABDE}" srcOrd="1" destOrd="0" presId="urn:microsoft.com/office/officeart/2009/3/layout/HorizontalOrganizationChart"/>
    <dgm:cxn modelId="{CCFD3B5C-3F4C-482A-BD4F-9E6D6D0DE6BD}" type="presParOf" srcId="{3F1343E3-D1DA-4777-BF2C-A9C3557DF672}" destId="{FB6C6D09-E3CC-4A61-9264-2907175029D0}" srcOrd="2" destOrd="0" presId="urn:microsoft.com/office/officeart/2009/3/layout/HorizontalOrganizationChart"/>
    <dgm:cxn modelId="{D4574510-B2A2-435F-B98D-818BB2344530}" type="presParOf" srcId="{859DD2F5-477E-4C3F-A214-196F2968F7D2}" destId="{AD9E8DC8-CF4D-461A-8A98-AF159F98A8EF}" srcOrd="2" destOrd="0" presId="urn:microsoft.com/office/officeart/2009/3/layout/HorizontalOrganizationChart"/>
    <dgm:cxn modelId="{BDC3ADB8-5CAA-41DA-BC00-DCE4513ABFA5}" type="presParOf" srcId="{859DD2F5-477E-4C3F-A214-196F2968F7D2}" destId="{8DDFB9E4-7D0E-42D9-8191-84300021E8D0}" srcOrd="3" destOrd="0" presId="urn:microsoft.com/office/officeart/2009/3/layout/HorizontalOrganizationChart"/>
    <dgm:cxn modelId="{C8AC5500-848C-4F6C-BDE7-7162CB0A582E}" type="presParOf" srcId="{8DDFB9E4-7D0E-42D9-8191-84300021E8D0}" destId="{9B933505-3FCE-418A-B7E8-9A1A5AD985F4}" srcOrd="0" destOrd="0" presId="urn:microsoft.com/office/officeart/2009/3/layout/HorizontalOrganizationChart"/>
    <dgm:cxn modelId="{0A3E43FD-CC67-4956-A3C9-5B18B5916BDB}" type="presParOf" srcId="{9B933505-3FCE-418A-B7E8-9A1A5AD985F4}" destId="{794FBFFC-CAEA-4D55-AE92-2C759E1E03D5}" srcOrd="0" destOrd="0" presId="urn:microsoft.com/office/officeart/2009/3/layout/HorizontalOrganizationChart"/>
    <dgm:cxn modelId="{CF779F12-755E-4415-8A10-F712F308941D}" type="presParOf" srcId="{9B933505-3FCE-418A-B7E8-9A1A5AD985F4}" destId="{6DFDA4C7-2623-4D00-A421-F6A8FF642311}" srcOrd="1" destOrd="0" presId="urn:microsoft.com/office/officeart/2009/3/layout/HorizontalOrganizationChart"/>
    <dgm:cxn modelId="{37A8325B-2022-4896-B7C3-41AFEEC00F28}" type="presParOf" srcId="{8DDFB9E4-7D0E-42D9-8191-84300021E8D0}" destId="{FDE6BF5B-5771-43F1-AE78-1BADC6D34D0D}" srcOrd="1" destOrd="0" presId="urn:microsoft.com/office/officeart/2009/3/layout/HorizontalOrganizationChart"/>
    <dgm:cxn modelId="{399253DB-4E47-4F39-81CF-00A452DA82FE}" type="presParOf" srcId="{8DDFB9E4-7D0E-42D9-8191-84300021E8D0}" destId="{39391353-72B0-42E5-8B31-44562C4989E1}" srcOrd="2" destOrd="0" presId="urn:microsoft.com/office/officeart/2009/3/layout/HorizontalOrganizationChart"/>
    <dgm:cxn modelId="{E50F2F46-5E57-4E55-B2DA-2B56C6348097}" type="presParOf" srcId="{3D996EBA-C2DA-4A01-B48B-1DF015770B86}" destId="{EB41F25C-3C29-405A-9F69-28C02CB731DE}" srcOrd="2" destOrd="0" presId="urn:microsoft.com/office/officeart/2009/3/layout/HorizontalOrganizationChart"/>
    <dgm:cxn modelId="{189E13C2-9F2F-4D25-9A5D-FAC815316DBA}" type="presParOf" srcId="{77A13CAC-4EA4-4996-9FC9-9C4372286F11}" destId="{F548E346-734D-4B49-BA0B-48C2A7EBD3B7}" srcOrd="6" destOrd="0" presId="urn:microsoft.com/office/officeart/2009/3/layout/HorizontalOrganizationChart"/>
    <dgm:cxn modelId="{87010FBA-779E-4F04-B1E6-EF2C340E1E69}" type="presParOf" srcId="{77A13CAC-4EA4-4996-9FC9-9C4372286F11}" destId="{2F3300BA-6CFF-4EDD-8287-1128EA30A6ED}" srcOrd="7" destOrd="0" presId="urn:microsoft.com/office/officeart/2009/3/layout/HorizontalOrganizationChart"/>
    <dgm:cxn modelId="{F241071A-7824-433B-B580-08B1B75FFC15}" type="presParOf" srcId="{2F3300BA-6CFF-4EDD-8287-1128EA30A6ED}" destId="{B4A16537-6AE9-40DC-96F5-990881E84A3E}" srcOrd="0" destOrd="0" presId="urn:microsoft.com/office/officeart/2009/3/layout/HorizontalOrganizationChart"/>
    <dgm:cxn modelId="{AEDC4264-5FB3-49F0-BA37-0AEBCE463344}" type="presParOf" srcId="{B4A16537-6AE9-40DC-96F5-990881E84A3E}" destId="{EBBA3516-08A0-4F1A-BABB-55DA52A97DCB}" srcOrd="0" destOrd="0" presId="urn:microsoft.com/office/officeart/2009/3/layout/HorizontalOrganizationChart"/>
    <dgm:cxn modelId="{4515748F-9369-4732-A67A-DB7CEFC10B15}" type="presParOf" srcId="{B4A16537-6AE9-40DC-96F5-990881E84A3E}" destId="{31BAACFB-80A3-4D80-96F4-C69D2DBC615F}" srcOrd="1" destOrd="0" presId="urn:microsoft.com/office/officeart/2009/3/layout/HorizontalOrganizationChart"/>
    <dgm:cxn modelId="{9C7D72A7-B70B-4DBB-86A1-20D6C026A903}" type="presParOf" srcId="{2F3300BA-6CFF-4EDD-8287-1128EA30A6ED}" destId="{79837C08-F904-41E6-9536-C5E42CEB2256}" srcOrd="1" destOrd="0" presId="urn:microsoft.com/office/officeart/2009/3/layout/HorizontalOrganizationChart"/>
    <dgm:cxn modelId="{E3EC93FE-8650-49A8-A4B7-02148CC152C9}" type="presParOf" srcId="{2F3300BA-6CFF-4EDD-8287-1128EA30A6ED}" destId="{0E2FC36F-4D02-45E7-9E1C-52F13DE3DBDA}" srcOrd="2" destOrd="0" presId="urn:microsoft.com/office/officeart/2009/3/layout/HorizontalOrganizationChart"/>
    <dgm:cxn modelId="{FBC30E12-C2EA-4D67-A204-6CA71A6E629B}" type="presParOf" srcId="{49F16194-FE39-463C-B3C1-7C7BBF67871D}" destId="{62D141AC-3A96-4230-92ED-E02B538CCD8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4F3D3D-FBD2-4271-91BB-01CCDD99F97C}" type="doc">
      <dgm:prSet loTypeId="urn:microsoft.com/office/officeart/2005/8/layout/default" loCatId="list" qsTypeId="urn:microsoft.com/office/officeart/2005/8/quickstyle/simple1" qsCatId="simple" csTypeId="urn:microsoft.com/office/officeart/2005/8/colors/accent6_1" csCatId="accent6" phldr="1"/>
      <dgm:spPr/>
      <dgm:t>
        <a:bodyPr/>
        <a:lstStyle/>
        <a:p>
          <a:endParaRPr lang="en-US"/>
        </a:p>
      </dgm:t>
    </dgm:pt>
    <dgm:pt modelId="{B76F3C43-4F5C-4D40-8E75-A38C3ACEB2F4}">
      <dgm:prSet phldrT="[Text]"/>
      <dgm:spPr/>
      <dgm:t>
        <a:bodyPr/>
        <a:lstStyle/>
        <a:p>
          <a:r>
            <a:rPr lang="en-US" b="0"/>
            <a:t>Lawfulness</a:t>
          </a:r>
        </a:p>
        <a:p>
          <a:r>
            <a:rPr lang="en-US" b="0"/>
            <a:t>Sec. 5</a:t>
          </a:r>
          <a:endParaRPr lang="en-US" b="0" dirty="0"/>
        </a:p>
      </dgm:t>
    </dgm:pt>
    <dgm:pt modelId="{D98B8452-1863-4C22-9251-816E4073D7F4}" type="parTrans" cxnId="{2CE49F5B-1CC5-44D3-9054-5DFFD282B704}">
      <dgm:prSet/>
      <dgm:spPr/>
      <dgm:t>
        <a:bodyPr/>
        <a:lstStyle/>
        <a:p>
          <a:endParaRPr lang="en-US" b="0">
            <a:solidFill>
              <a:schemeClr val="tx1"/>
            </a:solidFill>
          </a:endParaRPr>
        </a:p>
      </dgm:t>
    </dgm:pt>
    <dgm:pt modelId="{C86E591B-64BE-4758-BF5B-CA4F5602DFF4}" type="sibTrans" cxnId="{2CE49F5B-1CC5-44D3-9054-5DFFD282B704}">
      <dgm:prSet/>
      <dgm:spPr/>
      <dgm:t>
        <a:bodyPr/>
        <a:lstStyle/>
        <a:p>
          <a:endParaRPr lang="en-US" b="0">
            <a:solidFill>
              <a:schemeClr val="tx1"/>
            </a:solidFill>
          </a:endParaRPr>
        </a:p>
      </dgm:t>
    </dgm:pt>
    <dgm:pt modelId="{6CD934DE-EAAA-4EFE-ADA4-BBFECADBC0BA}">
      <dgm:prSet phldrT="[Text]"/>
      <dgm:spPr/>
      <dgm:t>
        <a:bodyPr/>
        <a:lstStyle/>
        <a:p>
          <a:r>
            <a:rPr lang="en-US" b="0"/>
            <a:t>Purpose Specification </a:t>
          </a:r>
        </a:p>
        <a:p>
          <a:r>
            <a:rPr lang="en-US" b="0"/>
            <a:t>Sec. 6</a:t>
          </a:r>
          <a:endParaRPr lang="en-US" b="0" dirty="0"/>
        </a:p>
      </dgm:t>
    </dgm:pt>
    <dgm:pt modelId="{8C77F1B2-FF8E-4966-8467-5F9BB4253C7A}" type="parTrans" cxnId="{E100773E-36A4-4A83-BD63-35EE93A0BE12}">
      <dgm:prSet/>
      <dgm:spPr/>
      <dgm:t>
        <a:bodyPr/>
        <a:lstStyle/>
        <a:p>
          <a:endParaRPr lang="en-US" b="0">
            <a:solidFill>
              <a:schemeClr val="tx1"/>
            </a:solidFill>
          </a:endParaRPr>
        </a:p>
      </dgm:t>
    </dgm:pt>
    <dgm:pt modelId="{00C264F7-9743-4899-8CAD-1AB205206225}" type="sibTrans" cxnId="{E100773E-36A4-4A83-BD63-35EE93A0BE12}">
      <dgm:prSet/>
      <dgm:spPr/>
      <dgm:t>
        <a:bodyPr/>
        <a:lstStyle/>
        <a:p>
          <a:endParaRPr lang="en-US" b="0">
            <a:solidFill>
              <a:schemeClr val="tx1"/>
            </a:solidFill>
          </a:endParaRPr>
        </a:p>
      </dgm:t>
    </dgm:pt>
    <dgm:pt modelId="{2F72243C-47B7-4BF0-B967-B266EDF22EC1}">
      <dgm:prSet phldrT="[Text]"/>
      <dgm:spPr/>
      <dgm:t>
        <a:bodyPr/>
        <a:lstStyle/>
        <a:p>
          <a:r>
            <a:rPr lang="en-US" b="0"/>
            <a:t>Purpose Limitation </a:t>
          </a:r>
        </a:p>
        <a:p>
          <a:r>
            <a:rPr lang="en-US" b="0"/>
            <a:t>Sec. 7</a:t>
          </a:r>
          <a:endParaRPr lang="en-US" b="0" dirty="0"/>
        </a:p>
      </dgm:t>
    </dgm:pt>
    <dgm:pt modelId="{FD447DBE-8C5D-452F-A72E-C2E0155AB9D1}" type="parTrans" cxnId="{408455DB-76B3-45C2-B5D5-B8AFBEE37462}">
      <dgm:prSet/>
      <dgm:spPr/>
      <dgm:t>
        <a:bodyPr/>
        <a:lstStyle/>
        <a:p>
          <a:endParaRPr lang="en-US" b="0">
            <a:solidFill>
              <a:schemeClr val="tx1"/>
            </a:solidFill>
          </a:endParaRPr>
        </a:p>
      </dgm:t>
    </dgm:pt>
    <dgm:pt modelId="{51DF545C-49F6-4A33-93B5-625658A40C81}" type="sibTrans" cxnId="{408455DB-76B3-45C2-B5D5-B8AFBEE37462}">
      <dgm:prSet/>
      <dgm:spPr/>
      <dgm:t>
        <a:bodyPr/>
        <a:lstStyle/>
        <a:p>
          <a:endParaRPr lang="en-US" b="0">
            <a:solidFill>
              <a:schemeClr val="tx1"/>
            </a:solidFill>
          </a:endParaRPr>
        </a:p>
      </dgm:t>
    </dgm:pt>
    <dgm:pt modelId="{3524DB14-FA12-4346-B515-07ADCD3A1331}">
      <dgm:prSet phldrT="[Text]"/>
      <dgm:spPr/>
      <dgm:t>
        <a:bodyPr/>
        <a:lstStyle/>
        <a:p>
          <a:r>
            <a:rPr lang="en-US" b="0"/>
            <a:t>Accuracy</a:t>
          </a:r>
        </a:p>
        <a:p>
          <a:r>
            <a:rPr lang="en-US" b="0"/>
            <a:t>Sec. 8</a:t>
          </a:r>
          <a:endParaRPr lang="en-US" b="0" dirty="0"/>
        </a:p>
      </dgm:t>
    </dgm:pt>
    <dgm:pt modelId="{C200B4CD-2FB1-459B-9662-CDE973E80C89}" type="parTrans" cxnId="{257FC53F-D86F-43E0-B4D4-D3A07F2AF7FE}">
      <dgm:prSet/>
      <dgm:spPr/>
      <dgm:t>
        <a:bodyPr/>
        <a:lstStyle/>
        <a:p>
          <a:endParaRPr lang="en-US" b="0">
            <a:solidFill>
              <a:schemeClr val="tx1"/>
            </a:solidFill>
          </a:endParaRPr>
        </a:p>
      </dgm:t>
    </dgm:pt>
    <dgm:pt modelId="{96A659FF-3818-41D8-86DC-7F7C7E60B17C}" type="sibTrans" cxnId="{257FC53F-D86F-43E0-B4D4-D3A07F2AF7FE}">
      <dgm:prSet/>
      <dgm:spPr/>
      <dgm:t>
        <a:bodyPr/>
        <a:lstStyle/>
        <a:p>
          <a:endParaRPr lang="en-US" b="0">
            <a:solidFill>
              <a:schemeClr val="tx1"/>
            </a:solidFill>
          </a:endParaRPr>
        </a:p>
      </dgm:t>
    </dgm:pt>
    <dgm:pt modelId="{BD632A1A-5C3C-44E0-9CA7-D782163CE16D}">
      <dgm:prSet phldrT="[Text]"/>
      <dgm:spPr/>
      <dgm:t>
        <a:bodyPr/>
        <a:lstStyle/>
        <a:p>
          <a:r>
            <a:rPr lang="en-US" b="0"/>
            <a:t>Storage Limitation</a:t>
          </a:r>
        </a:p>
        <a:p>
          <a:r>
            <a:rPr lang="en-US" b="0"/>
            <a:t>Sec. 9</a:t>
          </a:r>
          <a:endParaRPr lang="en-US" b="0" dirty="0"/>
        </a:p>
      </dgm:t>
    </dgm:pt>
    <dgm:pt modelId="{0A32350A-E397-4D88-9996-7FC8C767415A}" type="parTrans" cxnId="{AC6E724C-98F4-4DCA-82BB-60A03391CEBF}">
      <dgm:prSet/>
      <dgm:spPr/>
      <dgm:t>
        <a:bodyPr/>
        <a:lstStyle/>
        <a:p>
          <a:endParaRPr lang="en-US" b="0">
            <a:solidFill>
              <a:schemeClr val="tx1"/>
            </a:solidFill>
          </a:endParaRPr>
        </a:p>
      </dgm:t>
    </dgm:pt>
    <dgm:pt modelId="{70D840E1-D6C1-4020-B688-4519898B8CF1}" type="sibTrans" cxnId="{AC6E724C-98F4-4DCA-82BB-60A03391CEBF}">
      <dgm:prSet/>
      <dgm:spPr/>
      <dgm:t>
        <a:bodyPr/>
        <a:lstStyle/>
        <a:p>
          <a:endParaRPr lang="en-US" b="0">
            <a:solidFill>
              <a:schemeClr val="tx1"/>
            </a:solidFill>
          </a:endParaRPr>
        </a:p>
      </dgm:t>
    </dgm:pt>
    <dgm:pt modelId="{06BA80E2-426C-44C3-BC0E-A790BDF5AD5D}">
      <dgm:prSet phldrT="[Text]"/>
      <dgm:spPr/>
      <dgm:t>
        <a:bodyPr/>
        <a:lstStyle/>
        <a:p>
          <a:r>
            <a:rPr lang="en-US" b="0"/>
            <a:t>Transparency </a:t>
          </a:r>
        </a:p>
        <a:p>
          <a:r>
            <a:rPr lang="en-US" b="0"/>
            <a:t>Sec. 11</a:t>
          </a:r>
          <a:endParaRPr lang="en-US" b="0" dirty="0"/>
        </a:p>
      </dgm:t>
    </dgm:pt>
    <dgm:pt modelId="{70BB239D-4460-4E58-A0A9-4C6F6CBA0BC3}" type="parTrans" cxnId="{48E702A7-8ABE-46C2-8C10-5710C57186A6}">
      <dgm:prSet/>
      <dgm:spPr/>
      <dgm:t>
        <a:bodyPr/>
        <a:lstStyle/>
        <a:p>
          <a:endParaRPr lang="en-US" b="0">
            <a:solidFill>
              <a:schemeClr val="tx1"/>
            </a:solidFill>
          </a:endParaRPr>
        </a:p>
      </dgm:t>
    </dgm:pt>
    <dgm:pt modelId="{B9172DBE-1372-4565-80F4-65D02F1A9436}" type="sibTrans" cxnId="{48E702A7-8ABE-46C2-8C10-5710C57186A6}">
      <dgm:prSet/>
      <dgm:spPr/>
      <dgm:t>
        <a:bodyPr/>
        <a:lstStyle/>
        <a:p>
          <a:endParaRPr lang="en-US" b="0">
            <a:solidFill>
              <a:schemeClr val="tx1"/>
            </a:solidFill>
          </a:endParaRPr>
        </a:p>
      </dgm:t>
    </dgm:pt>
    <dgm:pt modelId="{67B7393F-1A78-4F2C-84D0-496F9269051B}">
      <dgm:prSet phldrT="[Text]"/>
      <dgm:spPr/>
      <dgm:t>
        <a:bodyPr/>
        <a:lstStyle/>
        <a:p>
          <a:r>
            <a:rPr lang="en-US" b="0"/>
            <a:t>Integrity and Confidentiality Sec. 10</a:t>
          </a:r>
          <a:endParaRPr lang="en-US" b="0" dirty="0"/>
        </a:p>
      </dgm:t>
    </dgm:pt>
    <dgm:pt modelId="{E3EF0ED1-DC28-4EE0-B6F2-702D383FD24F}" type="parTrans" cxnId="{EBDF1787-0FA2-401E-B385-545FBF813971}">
      <dgm:prSet/>
      <dgm:spPr/>
      <dgm:t>
        <a:bodyPr/>
        <a:lstStyle/>
        <a:p>
          <a:endParaRPr lang="en-US" b="0"/>
        </a:p>
      </dgm:t>
    </dgm:pt>
    <dgm:pt modelId="{19F61DD4-B281-4AB1-91EA-63F95FCC3121}" type="sibTrans" cxnId="{EBDF1787-0FA2-401E-B385-545FBF813971}">
      <dgm:prSet/>
      <dgm:spPr/>
      <dgm:t>
        <a:bodyPr/>
        <a:lstStyle/>
        <a:p>
          <a:endParaRPr lang="en-US" b="0"/>
        </a:p>
      </dgm:t>
    </dgm:pt>
    <dgm:pt modelId="{42971B76-417D-4794-8B25-307C2BF2CB41}">
      <dgm:prSet phldrT="[Text]"/>
      <dgm:spPr/>
      <dgm:t>
        <a:bodyPr/>
        <a:lstStyle/>
        <a:p>
          <a:r>
            <a:rPr lang="en-US" b="0"/>
            <a:t>Accountability</a:t>
          </a:r>
        </a:p>
        <a:p>
          <a:r>
            <a:rPr lang="en-US" b="0"/>
            <a:t>Sec. 12</a:t>
          </a:r>
          <a:endParaRPr lang="en-US" b="0" dirty="0"/>
        </a:p>
      </dgm:t>
    </dgm:pt>
    <dgm:pt modelId="{21CA2CE6-15FF-4044-92AD-0B674E5513A2}" type="parTrans" cxnId="{3CAF8682-73AA-49B6-BA13-45A7413212DE}">
      <dgm:prSet/>
      <dgm:spPr/>
      <dgm:t>
        <a:bodyPr/>
        <a:lstStyle/>
        <a:p>
          <a:endParaRPr lang="en-US" b="0"/>
        </a:p>
      </dgm:t>
    </dgm:pt>
    <dgm:pt modelId="{F71CC391-B429-4B61-A931-9294DE2FEB72}" type="sibTrans" cxnId="{3CAF8682-73AA-49B6-BA13-45A7413212DE}">
      <dgm:prSet/>
      <dgm:spPr/>
      <dgm:t>
        <a:bodyPr/>
        <a:lstStyle/>
        <a:p>
          <a:endParaRPr lang="en-US" b="0"/>
        </a:p>
      </dgm:t>
    </dgm:pt>
    <dgm:pt modelId="{7DFBD491-8565-47E1-8942-4ED509184D80}" type="pres">
      <dgm:prSet presAssocID="{A64F3D3D-FBD2-4271-91BB-01CCDD99F97C}" presName="diagram" presStyleCnt="0">
        <dgm:presLayoutVars>
          <dgm:dir/>
          <dgm:resizeHandles val="exact"/>
        </dgm:presLayoutVars>
      </dgm:prSet>
      <dgm:spPr/>
      <dgm:t>
        <a:bodyPr/>
        <a:lstStyle/>
        <a:p>
          <a:endParaRPr lang="en-US"/>
        </a:p>
      </dgm:t>
    </dgm:pt>
    <dgm:pt modelId="{2B6422E9-F08C-4ECA-BC1F-1EEF5C66D2B7}" type="pres">
      <dgm:prSet presAssocID="{B76F3C43-4F5C-4D40-8E75-A38C3ACEB2F4}" presName="node" presStyleLbl="node1" presStyleIdx="0" presStyleCnt="8">
        <dgm:presLayoutVars>
          <dgm:bulletEnabled val="1"/>
        </dgm:presLayoutVars>
      </dgm:prSet>
      <dgm:spPr/>
      <dgm:t>
        <a:bodyPr/>
        <a:lstStyle/>
        <a:p>
          <a:endParaRPr lang="en-US"/>
        </a:p>
      </dgm:t>
    </dgm:pt>
    <dgm:pt modelId="{434225F3-DC7D-4D00-BAC0-DD739D173861}" type="pres">
      <dgm:prSet presAssocID="{C86E591B-64BE-4758-BF5B-CA4F5602DFF4}" presName="sibTrans" presStyleCnt="0"/>
      <dgm:spPr/>
    </dgm:pt>
    <dgm:pt modelId="{6991FCBE-35C9-4527-A76D-6081C9006275}" type="pres">
      <dgm:prSet presAssocID="{6CD934DE-EAAA-4EFE-ADA4-BBFECADBC0BA}" presName="node" presStyleLbl="node1" presStyleIdx="1" presStyleCnt="8">
        <dgm:presLayoutVars>
          <dgm:bulletEnabled val="1"/>
        </dgm:presLayoutVars>
      </dgm:prSet>
      <dgm:spPr/>
      <dgm:t>
        <a:bodyPr/>
        <a:lstStyle/>
        <a:p>
          <a:endParaRPr lang="en-US"/>
        </a:p>
      </dgm:t>
    </dgm:pt>
    <dgm:pt modelId="{DC66CD82-9E6B-403F-9EDF-BFB9948D56CA}" type="pres">
      <dgm:prSet presAssocID="{00C264F7-9743-4899-8CAD-1AB205206225}" presName="sibTrans" presStyleCnt="0"/>
      <dgm:spPr/>
    </dgm:pt>
    <dgm:pt modelId="{17858E96-5391-40C5-81A5-EA8796B5A99B}" type="pres">
      <dgm:prSet presAssocID="{2F72243C-47B7-4BF0-B967-B266EDF22EC1}" presName="node" presStyleLbl="node1" presStyleIdx="2" presStyleCnt="8">
        <dgm:presLayoutVars>
          <dgm:bulletEnabled val="1"/>
        </dgm:presLayoutVars>
      </dgm:prSet>
      <dgm:spPr/>
      <dgm:t>
        <a:bodyPr/>
        <a:lstStyle/>
        <a:p>
          <a:endParaRPr lang="en-US"/>
        </a:p>
      </dgm:t>
    </dgm:pt>
    <dgm:pt modelId="{CF1B3830-7F8E-4185-86E7-BF78E4EA1C15}" type="pres">
      <dgm:prSet presAssocID="{51DF545C-49F6-4A33-93B5-625658A40C81}" presName="sibTrans" presStyleCnt="0"/>
      <dgm:spPr/>
    </dgm:pt>
    <dgm:pt modelId="{7B5F9483-9835-425B-A82F-17C0420053B0}" type="pres">
      <dgm:prSet presAssocID="{3524DB14-FA12-4346-B515-07ADCD3A1331}" presName="node" presStyleLbl="node1" presStyleIdx="3" presStyleCnt="8">
        <dgm:presLayoutVars>
          <dgm:bulletEnabled val="1"/>
        </dgm:presLayoutVars>
      </dgm:prSet>
      <dgm:spPr/>
      <dgm:t>
        <a:bodyPr/>
        <a:lstStyle/>
        <a:p>
          <a:endParaRPr lang="en-US"/>
        </a:p>
      </dgm:t>
    </dgm:pt>
    <dgm:pt modelId="{C5061148-B1A1-4EFD-978E-A523A827C28E}" type="pres">
      <dgm:prSet presAssocID="{96A659FF-3818-41D8-86DC-7F7C7E60B17C}" presName="sibTrans" presStyleCnt="0"/>
      <dgm:spPr/>
    </dgm:pt>
    <dgm:pt modelId="{5DF8614C-4AFF-42EE-B38E-3EE8CE8692DC}" type="pres">
      <dgm:prSet presAssocID="{BD632A1A-5C3C-44E0-9CA7-D782163CE16D}" presName="node" presStyleLbl="node1" presStyleIdx="4" presStyleCnt="8">
        <dgm:presLayoutVars>
          <dgm:bulletEnabled val="1"/>
        </dgm:presLayoutVars>
      </dgm:prSet>
      <dgm:spPr/>
      <dgm:t>
        <a:bodyPr/>
        <a:lstStyle/>
        <a:p>
          <a:endParaRPr lang="en-US"/>
        </a:p>
      </dgm:t>
    </dgm:pt>
    <dgm:pt modelId="{5569A956-4309-4844-9229-E64A5F597F84}" type="pres">
      <dgm:prSet presAssocID="{70D840E1-D6C1-4020-B688-4519898B8CF1}" presName="sibTrans" presStyleCnt="0"/>
      <dgm:spPr/>
    </dgm:pt>
    <dgm:pt modelId="{5F5D16CC-7FE2-4E8E-87B8-CD49DED7DC48}" type="pres">
      <dgm:prSet presAssocID="{67B7393F-1A78-4F2C-84D0-496F9269051B}" presName="node" presStyleLbl="node1" presStyleIdx="5" presStyleCnt="8">
        <dgm:presLayoutVars>
          <dgm:bulletEnabled val="1"/>
        </dgm:presLayoutVars>
      </dgm:prSet>
      <dgm:spPr/>
      <dgm:t>
        <a:bodyPr/>
        <a:lstStyle/>
        <a:p>
          <a:endParaRPr lang="en-US"/>
        </a:p>
      </dgm:t>
    </dgm:pt>
    <dgm:pt modelId="{5A2C4AE7-C3FD-4958-85DE-D9C499CE31DC}" type="pres">
      <dgm:prSet presAssocID="{19F61DD4-B281-4AB1-91EA-63F95FCC3121}" presName="sibTrans" presStyleCnt="0"/>
      <dgm:spPr/>
    </dgm:pt>
    <dgm:pt modelId="{EE6BFA82-CDCE-4638-B93C-26CC12BBEC66}" type="pres">
      <dgm:prSet presAssocID="{06BA80E2-426C-44C3-BC0E-A790BDF5AD5D}" presName="node" presStyleLbl="node1" presStyleIdx="6" presStyleCnt="8">
        <dgm:presLayoutVars>
          <dgm:bulletEnabled val="1"/>
        </dgm:presLayoutVars>
      </dgm:prSet>
      <dgm:spPr/>
      <dgm:t>
        <a:bodyPr/>
        <a:lstStyle/>
        <a:p>
          <a:endParaRPr lang="en-US"/>
        </a:p>
      </dgm:t>
    </dgm:pt>
    <dgm:pt modelId="{F0273038-D1AB-4E05-B883-9C83BECAFF56}" type="pres">
      <dgm:prSet presAssocID="{B9172DBE-1372-4565-80F4-65D02F1A9436}" presName="sibTrans" presStyleCnt="0"/>
      <dgm:spPr/>
    </dgm:pt>
    <dgm:pt modelId="{AD866513-50DA-4BCA-A336-D45BCFD1B270}" type="pres">
      <dgm:prSet presAssocID="{42971B76-417D-4794-8B25-307C2BF2CB41}" presName="node" presStyleLbl="node1" presStyleIdx="7" presStyleCnt="8">
        <dgm:presLayoutVars>
          <dgm:bulletEnabled val="1"/>
        </dgm:presLayoutVars>
      </dgm:prSet>
      <dgm:spPr/>
      <dgm:t>
        <a:bodyPr/>
        <a:lstStyle/>
        <a:p>
          <a:endParaRPr lang="en-US"/>
        </a:p>
      </dgm:t>
    </dgm:pt>
  </dgm:ptLst>
  <dgm:cxnLst>
    <dgm:cxn modelId="{EBDF1787-0FA2-401E-B385-545FBF813971}" srcId="{A64F3D3D-FBD2-4271-91BB-01CCDD99F97C}" destId="{67B7393F-1A78-4F2C-84D0-496F9269051B}" srcOrd="5" destOrd="0" parTransId="{E3EF0ED1-DC28-4EE0-B6F2-702D383FD24F}" sibTransId="{19F61DD4-B281-4AB1-91EA-63F95FCC3121}"/>
    <dgm:cxn modelId="{7E923677-1EE0-42D5-A503-2627ECE5CF0C}" type="presOf" srcId="{6CD934DE-EAAA-4EFE-ADA4-BBFECADBC0BA}" destId="{6991FCBE-35C9-4527-A76D-6081C9006275}" srcOrd="0" destOrd="0" presId="urn:microsoft.com/office/officeart/2005/8/layout/default"/>
    <dgm:cxn modelId="{408455DB-76B3-45C2-B5D5-B8AFBEE37462}" srcId="{A64F3D3D-FBD2-4271-91BB-01CCDD99F97C}" destId="{2F72243C-47B7-4BF0-B967-B266EDF22EC1}" srcOrd="2" destOrd="0" parTransId="{FD447DBE-8C5D-452F-A72E-C2E0155AB9D1}" sibTransId="{51DF545C-49F6-4A33-93B5-625658A40C81}"/>
    <dgm:cxn modelId="{E100773E-36A4-4A83-BD63-35EE93A0BE12}" srcId="{A64F3D3D-FBD2-4271-91BB-01CCDD99F97C}" destId="{6CD934DE-EAAA-4EFE-ADA4-BBFECADBC0BA}" srcOrd="1" destOrd="0" parTransId="{8C77F1B2-FF8E-4966-8467-5F9BB4253C7A}" sibTransId="{00C264F7-9743-4899-8CAD-1AB205206225}"/>
    <dgm:cxn modelId="{B781A5E0-9346-4028-954F-2DE97525F9E6}" type="presOf" srcId="{2F72243C-47B7-4BF0-B967-B266EDF22EC1}" destId="{17858E96-5391-40C5-81A5-EA8796B5A99B}" srcOrd="0" destOrd="0" presId="urn:microsoft.com/office/officeart/2005/8/layout/default"/>
    <dgm:cxn modelId="{62167BBA-ED2B-46BC-8A6F-283F8EA22C1E}" type="presOf" srcId="{3524DB14-FA12-4346-B515-07ADCD3A1331}" destId="{7B5F9483-9835-425B-A82F-17C0420053B0}" srcOrd="0" destOrd="0" presId="urn:microsoft.com/office/officeart/2005/8/layout/default"/>
    <dgm:cxn modelId="{AC6E724C-98F4-4DCA-82BB-60A03391CEBF}" srcId="{A64F3D3D-FBD2-4271-91BB-01CCDD99F97C}" destId="{BD632A1A-5C3C-44E0-9CA7-D782163CE16D}" srcOrd="4" destOrd="0" parTransId="{0A32350A-E397-4D88-9996-7FC8C767415A}" sibTransId="{70D840E1-D6C1-4020-B688-4519898B8CF1}"/>
    <dgm:cxn modelId="{608DF460-FCFD-4EE3-9119-E4738E162EE5}" type="presOf" srcId="{67B7393F-1A78-4F2C-84D0-496F9269051B}" destId="{5F5D16CC-7FE2-4E8E-87B8-CD49DED7DC48}" srcOrd="0" destOrd="0" presId="urn:microsoft.com/office/officeart/2005/8/layout/default"/>
    <dgm:cxn modelId="{F394F1F1-5512-41AF-AE22-830A82E822F8}" type="presOf" srcId="{BD632A1A-5C3C-44E0-9CA7-D782163CE16D}" destId="{5DF8614C-4AFF-42EE-B38E-3EE8CE8692DC}" srcOrd="0" destOrd="0" presId="urn:microsoft.com/office/officeart/2005/8/layout/default"/>
    <dgm:cxn modelId="{772E2C17-4EBB-401D-85BB-3B7514E6BBF0}" type="presOf" srcId="{06BA80E2-426C-44C3-BC0E-A790BDF5AD5D}" destId="{EE6BFA82-CDCE-4638-B93C-26CC12BBEC66}" srcOrd="0" destOrd="0" presId="urn:microsoft.com/office/officeart/2005/8/layout/default"/>
    <dgm:cxn modelId="{48E702A7-8ABE-46C2-8C10-5710C57186A6}" srcId="{A64F3D3D-FBD2-4271-91BB-01CCDD99F97C}" destId="{06BA80E2-426C-44C3-BC0E-A790BDF5AD5D}" srcOrd="6" destOrd="0" parTransId="{70BB239D-4460-4E58-A0A9-4C6F6CBA0BC3}" sibTransId="{B9172DBE-1372-4565-80F4-65D02F1A9436}"/>
    <dgm:cxn modelId="{457A93A9-1FEE-496A-830B-11A71A972284}" type="presOf" srcId="{A64F3D3D-FBD2-4271-91BB-01CCDD99F97C}" destId="{7DFBD491-8565-47E1-8942-4ED509184D80}" srcOrd="0" destOrd="0" presId="urn:microsoft.com/office/officeart/2005/8/layout/default"/>
    <dgm:cxn modelId="{16732C05-68BD-47D0-B3A2-8FA57FB52527}" type="presOf" srcId="{B76F3C43-4F5C-4D40-8E75-A38C3ACEB2F4}" destId="{2B6422E9-F08C-4ECA-BC1F-1EEF5C66D2B7}" srcOrd="0" destOrd="0" presId="urn:microsoft.com/office/officeart/2005/8/layout/default"/>
    <dgm:cxn modelId="{3CAF8682-73AA-49B6-BA13-45A7413212DE}" srcId="{A64F3D3D-FBD2-4271-91BB-01CCDD99F97C}" destId="{42971B76-417D-4794-8B25-307C2BF2CB41}" srcOrd="7" destOrd="0" parTransId="{21CA2CE6-15FF-4044-92AD-0B674E5513A2}" sibTransId="{F71CC391-B429-4B61-A931-9294DE2FEB72}"/>
    <dgm:cxn modelId="{257FC53F-D86F-43E0-B4D4-D3A07F2AF7FE}" srcId="{A64F3D3D-FBD2-4271-91BB-01CCDD99F97C}" destId="{3524DB14-FA12-4346-B515-07ADCD3A1331}" srcOrd="3" destOrd="0" parTransId="{C200B4CD-2FB1-459B-9662-CDE973E80C89}" sibTransId="{96A659FF-3818-41D8-86DC-7F7C7E60B17C}"/>
    <dgm:cxn modelId="{8F87D1D5-EC57-4BBE-BA88-3BD6520B3F31}" type="presOf" srcId="{42971B76-417D-4794-8B25-307C2BF2CB41}" destId="{AD866513-50DA-4BCA-A336-D45BCFD1B270}" srcOrd="0" destOrd="0" presId="urn:microsoft.com/office/officeart/2005/8/layout/default"/>
    <dgm:cxn modelId="{2CE49F5B-1CC5-44D3-9054-5DFFD282B704}" srcId="{A64F3D3D-FBD2-4271-91BB-01CCDD99F97C}" destId="{B76F3C43-4F5C-4D40-8E75-A38C3ACEB2F4}" srcOrd="0" destOrd="0" parTransId="{D98B8452-1863-4C22-9251-816E4073D7F4}" sibTransId="{C86E591B-64BE-4758-BF5B-CA4F5602DFF4}"/>
    <dgm:cxn modelId="{62BDA8F5-4BEF-4F1D-88F3-D5ADCF1F18E0}" type="presParOf" srcId="{7DFBD491-8565-47E1-8942-4ED509184D80}" destId="{2B6422E9-F08C-4ECA-BC1F-1EEF5C66D2B7}" srcOrd="0" destOrd="0" presId="urn:microsoft.com/office/officeart/2005/8/layout/default"/>
    <dgm:cxn modelId="{56D7354D-0BB3-4427-A6F8-5A8FCD51980A}" type="presParOf" srcId="{7DFBD491-8565-47E1-8942-4ED509184D80}" destId="{434225F3-DC7D-4D00-BAC0-DD739D173861}" srcOrd="1" destOrd="0" presId="urn:microsoft.com/office/officeart/2005/8/layout/default"/>
    <dgm:cxn modelId="{9A4DFD30-1EED-4EFC-959C-2479B348E91A}" type="presParOf" srcId="{7DFBD491-8565-47E1-8942-4ED509184D80}" destId="{6991FCBE-35C9-4527-A76D-6081C9006275}" srcOrd="2" destOrd="0" presId="urn:microsoft.com/office/officeart/2005/8/layout/default"/>
    <dgm:cxn modelId="{5894B4AF-2805-4ECD-8949-EB754DDCF778}" type="presParOf" srcId="{7DFBD491-8565-47E1-8942-4ED509184D80}" destId="{DC66CD82-9E6B-403F-9EDF-BFB9948D56CA}" srcOrd="3" destOrd="0" presId="urn:microsoft.com/office/officeart/2005/8/layout/default"/>
    <dgm:cxn modelId="{33725E30-4415-4A42-97C1-1CE9BF22C5D9}" type="presParOf" srcId="{7DFBD491-8565-47E1-8942-4ED509184D80}" destId="{17858E96-5391-40C5-81A5-EA8796B5A99B}" srcOrd="4" destOrd="0" presId="urn:microsoft.com/office/officeart/2005/8/layout/default"/>
    <dgm:cxn modelId="{3FB8ADB7-9AA9-41C2-B33D-60F6707133DC}" type="presParOf" srcId="{7DFBD491-8565-47E1-8942-4ED509184D80}" destId="{CF1B3830-7F8E-4185-86E7-BF78E4EA1C15}" srcOrd="5" destOrd="0" presId="urn:microsoft.com/office/officeart/2005/8/layout/default"/>
    <dgm:cxn modelId="{A6F6EDCE-F584-4A6F-A3AE-19557FF09FA6}" type="presParOf" srcId="{7DFBD491-8565-47E1-8942-4ED509184D80}" destId="{7B5F9483-9835-425B-A82F-17C0420053B0}" srcOrd="6" destOrd="0" presId="urn:microsoft.com/office/officeart/2005/8/layout/default"/>
    <dgm:cxn modelId="{1E464CD3-E8B7-4558-8222-8B1B6A763B4A}" type="presParOf" srcId="{7DFBD491-8565-47E1-8942-4ED509184D80}" destId="{C5061148-B1A1-4EFD-978E-A523A827C28E}" srcOrd="7" destOrd="0" presId="urn:microsoft.com/office/officeart/2005/8/layout/default"/>
    <dgm:cxn modelId="{D8E4E929-45E5-41C2-8BAD-A11FFBED4447}" type="presParOf" srcId="{7DFBD491-8565-47E1-8942-4ED509184D80}" destId="{5DF8614C-4AFF-42EE-B38E-3EE8CE8692DC}" srcOrd="8" destOrd="0" presId="urn:microsoft.com/office/officeart/2005/8/layout/default"/>
    <dgm:cxn modelId="{E4634043-76C2-4BB2-9B86-E18C3319E257}" type="presParOf" srcId="{7DFBD491-8565-47E1-8942-4ED509184D80}" destId="{5569A956-4309-4844-9229-E64A5F597F84}" srcOrd="9" destOrd="0" presId="urn:microsoft.com/office/officeart/2005/8/layout/default"/>
    <dgm:cxn modelId="{DE0E057D-0E62-4A53-B859-4F0CB97EDA9F}" type="presParOf" srcId="{7DFBD491-8565-47E1-8942-4ED509184D80}" destId="{5F5D16CC-7FE2-4E8E-87B8-CD49DED7DC48}" srcOrd="10" destOrd="0" presId="urn:microsoft.com/office/officeart/2005/8/layout/default"/>
    <dgm:cxn modelId="{A7BF4E39-6D7F-4A64-9279-70501B8C10D2}" type="presParOf" srcId="{7DFBD491-8565-47E1-8942-4ED509184D80}" destId="{5A2C4AE7-C3FD-4958-85DE-D9C499CE31DC}" srcOrd="11" destOrd="0" presId="urn:microsoft.com/office/officeart/2005/8/layout/default"/>
    <dgm:cxn modelId="{BAF26A50-66F0-42E4-86B3-A87328A6B423}" type="presParOf" srcId="{7DFBD491-8565-47E1-8942-4ED509184D80}" destId="{EE6BFA82-CDCE-4638-B93C-26CC12BBEC66}" srcOrd="12" destOrd="0" presId="urn:microsoft.com/office/officeart/2005/8/layout/default"/>
    <dgm:cxn modelId="{F1778AF7-0937-4639-8B03-DAB97CEF6C9F}" type="presParOf" srcId="{7DFBD491-8565-47E1-8942-4ED509184D80}" destId="{F0273038-D1AB-4E05-B883-9C83BECAFF56}" srcOrd="13" destOrd="0" presId="urn:microsoft.com/office/officeart/2005/8/layout/default"/>
    <dgm:cxn modelId="{4EEC216D-4CCB-48EA-A421-51729AF77C4D}" type="presParOf" srcId="{7DFBD491-8565-47E1-8942-4ED509184D80}" destId="{AD866513-50DA-4BCA-A336-D45BCFD1B270}"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B0E388-EB92-4FDF-9097-D29533C9F649}"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213F3AC7-29B8-4C8F-BEEA-2E306E716BD2}">
      <dgm:prSet phldrT="[Text]" custT="1"/>
      <dgm:spPr/>
      <dgm:t>
        <a:bodyPr/>
        <a:lstStyle/>
        <a:p>
          <a:r>
            <a:rPr lang="en-US" sz="2400" b="0" dirty="0">
              <a:solidFill>
                <a:schemeClr val="tx1"/>
              </a:solidFill>
            </a:rPr>
            <a:t>Access </a:t>
          </a:r>
        </a:p>
        <a:p>
          <a:r>
            <a:rPr lang="en-US" sz="2400" b="0" dirty="0">
              <a:solidFill>
                <a:schemeClr val="tx1"/>
              </a:solidFill>
            </a:rPr>
            <a:t>Sec.14</a:t>
          </a:r>
        </a:p>
      </dgm:t>
    </dgm:pt>
    <dgm:pt modelId="{FC70E078-C559-4215-8CCC-308CDA4A319C}" type="parTrans" cxnId="{1FF45878-D9A3-4AE9-96F0-B46DAA624460}">
      <dgm:prSet/>
      <dgm:spPr/>
      <dgm:t>
        <a:bodyPr/>
        <a:lstStyle/>
        <a:p>
          <a:endParaRPr lang="en-US" sz="2000" b="0">
            <a:solidFill>
              <a:schemeClr val="tx1"/>
            </a:solidFill>
          </a:endParaRPr>
        </a:p>
      </dgm:t>
    </dgm:pt>
    <dgm:pt modelId="{251EA0C7-68C1-4AEC-BD65-1C99E3631072}" type="sibTrans" cxnId="{1FF45878-D9A3-4AE9-96F0-B46DAA624460}">
      <dgm:prSet/>
      <dgm:spPr/>
      <dgm:t>
        <a:bodyPr/>
        <a:lstStyle/>
        <a:p>
          <a:endParaRPr lang="en-US" sz="2000" b="0">
            <a:solidFill>
              <a:schemeClr val="tx1"/>
            </a:solidFill>
          </a:endParaRPr>
        </a:p>
      </dgm:t>
    </dgm:pt>
    <dgm:pt modelId="{4BAC030C-63EF-4F61-9991-3C7CDED51C33}">
      <dgm:prSet phldrT="[Text]" custT="1"/>
      <dgm:spPr/>
      <dgm:t>
        <a:bodyPr/>
        <a:lstStyle/>
        <a:p>
          <a:r>
            <a:rPr lang="en-US" sz="2400" b="0" dirty="0">
              <a:solidFill>
                <a:schemeClr val="tx1"/>
              </a:solidFill>
            </a:rPr>
            <a:t>Rectification </a:t>
          </a:r>
        </a:p>
        <a:p>
          <a:r>
            <a:rPr lang="en-US" sz="2400" b="0" dirty="0">
              <a:solidFill>
                <a:schemeClr val="tx1"/>
              </a:solidFill>
            </a:rPr>
            <a:t>Sec.15</a:t>
          </a:r>
        </a:p>
      </dgm:t>
    </dgm:pt>
    <dgm:pt modelId="{38458EFF-950D-4E4A-831F-ED975B72E576}" type="parTrans" cxnId="{BE6123C9-5FD3-4EB2-A13B-D8C56061FFC5}">
      <dgm:prSet/>
      <dgm:spPr/>
      <dgm:t>
        <a:bodyPr/>
        <a:lstStyle/>
        <a:p>
          <a:endParaRPr lang="en-US" sz="2000" b="0">
            <a:solidFill>
              <a:schemeClr val="tx1"/>
            </a:solidFill>
          </a:endParaRPr>
        </a:p>
      </dgm:t>
    </dgm:pt>
    <dgm:pt modelId="{FB758395-411A-460E-A3F7-5A09E23A90A7}" type="sibTrans" cxnId="{BE6123C9-5FD3-4EB2-A13B-D8C56061FFC5}">
      <dgm:prSet/>
      <dgm:spPr/>
      <dgm:t>
        <a:bodyPr/>
        <a:lstStyle/>
        <a:p>
          <a:endParaRPr lang="en-US" sz="2000" b="0">
            <a:solidFill>
              <a:schemeClr val="tx1"/>
            </a:solidFill>
          </a:endParaRPr>
        </a:p>
      </dgm:t>
    </dgm:pt>
    <dgm:pt modelId="{B17E650E-A7F4-4037-98F6-8C402326C161}">
      <dgm:prSet phldrT="[Text]" custT="1"/>
      <dgm:spPr/>
      <dgm:t>
        <a:bodyPr/>
        <a:lstStyle/>
        <a:p>
          <a:r>
            <a:rPr lang="en-US" sz="2400" b="0" dirty="0">
              <a:solidFill>
                <a:schemeClr val="tx1"/>
              </a:solidFill>
            </a:rPr>
            <a:t>Erasure </a:t>
          </a:r>
        </a:p>
        <a:p>
          <a:r>
            <a:rPr lang="en-US" sz="2400" b="0" dirty="0">
              <a:solidFill>
                <a:schemeClr val="tx1"/>
              </a:solidFill>
            </a:rPr>
            <a:t>Sec.16</a:t>
          </a:r>
        </a:p>
      </dgm:t>
    </dgm:pt>
    <dgm:pt modelId="{DEE156DE-78A9-4163-BCEE-C06F14D19C17}" type="parTrans" cxnId="{D53B8614-A9B5-401C-AC29-963D6ACA07DC}">
      <dgm:prSet/>
      <dgm:spPr/>
      <dgm:t>
        <a:bodyPr/>
        <a:lstStyle/>
        <a:p>
          <a:endParaRPr lang="en-US" sz="2000" b="0">
            <a:solidFill>
              <a:schemeClr val="tx1"/>
            </a:solidFill>
          </a:endParaRPr>
        </a:p>
      </dgm:t>
    </dgm:pt>
    <dgm:pt modelId="{772B8CC4-BBDA-4F6B-AAF2-C6B03FCB3AA7}" type="sibTrans" cxnId="{D53B8614-A9B5-401C-AC29-963D6ACA07DC}">
      <dgm:prSet/>
      <dgm:spPr/>
      <dgm:t>
        <a:bodyPr/>
        <a:lstStyle/>
        <a:p>
          <a:endParaRPr lang="en-US" sz="2000" b="0">
            <a:solidFill>
              <a:schemeClr val="tx1"/>
            </a:solidFill>
          </a:endParaRPr>
        </a:p>
      </dgm:t>
    </dgm:pt>
    <dgm:pt modelId="{F927C628-B5B4-41CF-BC23-6682448FB5D5}">
      <dgm:prSet phldrT="[Text]" custT="1"/>
      <dgm:spPr/>
      <dgm:t>
        <a:bodyPr/>
        <a:lstStyle/>
        <a:p>
          <a:r>
            <a:rPr lang="en-US" sz="2400" b="0" dirty="0">
              <a:solidFill>
                <a:schemeClr val="tx1"/>
              </a:solidFill>
            </a:rPr>
            <a:t>Procedure to exercise rights through controller or Authority</a:t>
          </a:r>
        </a:p>
        <a:p>
          <a:r>
            <a:rPr lang="en-US" sz="2400" b="0" dirty="0">
              <a:solidFill>
                <a:schemeClr val="tx1"/>
              </a:solidFill>
            </a:rPr>
            <a:t>Sec. 17</a:t>
          </a:r>
        </a:p>
      </dgm:t>
    </dgm:pt>
    <dgm:pt modelId="{E3F29961-59A2-4F9B-9F20-7B3184F0F8FD}" type="parTrans" cxnId="{BFC652B8-59B0-495F-AF65-D5192E264908}">
      <dgm:prSet/>
      <dgm:spPr/>
      <dgm:t>
        <a:bodyPr/>
        <a:lstStyle/>
        <a:p>
          <a:endParaRPr lang="en-US" sz="2000" b="0">
            <a:solidFill>
              <a:schemeClr val="tx1"/>
            </a:solidFill>
          </a:endParaRPr>
        </a:p>
      </dgm:t>
    </dgm:pt>
    <dgm:pt modelId="{8FA36019-8459-431A-B9B1-6959A96E7682}" type="sibTrans" cxnId="{BFC652B8-59B0-495F-AF65-D5192E264908}">
      <dgm:prSet/>
      <dgm:spPr/>
      <dgm:t>
        <a:bodyPr/>
        <a:lstStyle/>
        <a:p>
          <a:endParaRPr lang="en-US" sz="2000" b="0">
            <a:solidFill>
              <a:schemeClr val="tx1"/>
            </a:solidFill>
          </a:endParaRPr>
        </a:p>
      </dgm:t>
    </dgm:pt>
    <dgm:pt modelId="{BA50CAEF-02F7-447B-9147-44590F67E4B8}">
      <dgm:prSet phldrT="[Text]" custT="1"/>
      <dgm:spPr/>
      <dgm:t>
        <a:bodyPr/>
        <a:lstStyle/>
        <a:p>
          <a:r>
            <a:rPr lang="en-US" sz="2400" b="0" dirty="0">
              <a:solidFill>
                <a:schemeClr val="tx1"/>
              </a:solidFill>
            </a:rPr>
            <a:t>Right of Appeal </a:t>
          </a:r>
        </a:p>
        <a:p>
          <a:r>
            <a:rPr lang="en-US" sz="2400" b="0" dirty="0">
              <a:solidFill>
                <a:schemeClr val="tx1"/>
              </a:solidFill>
            </a:rPr>
            <a:t>Sec.18</a:t>
          </a:r>
        </a:p>
      </dgm:t>
    </dgm:pt>
    <dgm:pt modelId="{EEE136AD-A9A0-44D5-B800-017023C7C04F}" type="parTrans" cxnId="{DBD0CBE7-9CC6-4B69-A697-245D35B3C4EA}">
      <dgm:prSet/>
      <dgm:spPr/>
      <dgm:t>
        <a:bodyPr/>
        <a:lstStyle/>
        <a:p>
          <a:endParaRPr lang="en-US" sz="2000" b="0">
            <a:solidFill>
              <a:schemeClr val="tx1"/>
            </a:solidFill>
          </a:endParaRPr>
        </a:p>
      </dgm:t>
    </dgm:pt>
    <dgm:pt modelId="{77A31DA2-7FAE-41A6-BED6-334ECE99437A}" type="sibTrans" cxnId="{DBD0CBE7-9CC6-4B69-A697-245D35B3C4EA}">
      <dgm:prSet/>
      <dgm:spPr/>
      <dgm:t>
        <a:bodyPr/>
        <a:lstStyle/>
        <a:p>
          <a:endParaRPr lang="en-US" sz="2000" b="0">
            <a:solidFill>
              <a:schemeClr val="tx1"/>
            </a:solidFill>
          </a:endParaRPr>
        </a:p>
      </dgm:t>
    </dgm:pt>
    <dgm:pt modelId="{F65AAA06-A0D1-492C-A526-9E2CDD7E78C2}">
      <dgm:prSet phldrT="[Text]" custT="1"/>
      <dgm:spPr/>
      <dgm:t>
        <a:bodyPr/>
        <a:lstStyle/>
        <a:p>
          <a:r>
            <a:rPr lang="en-US" sz="2400" b="0" dirty="0">
              <a:solidFill>
                <a:schemeClr val="tx1"/>
              </a:solidFill>
            </a:rPr>
            <a:t>Withdraw Consent Sec.13</a:t>
          </a:r>
        </a:p>
      </dgm:t>
    </dgm:pt>
    <dgm:pt modelId="{132CB34F-41BE-43AE-B28F-AC11CC46E910}" type="parTrans" cxnId="{4A99C3D4-3E9E-4446-ABAB-F2AE96C3D81F}">
      <dgm:prSet/>
      <dgm:spPr/>
      <dgm:t>
        <a:bodyPr/>
        <a:lstStyle/>
        <a:p>
          <a:endParaRPr lang="en-US" sz="2000" b="0">
            <a:solidFill>
              <a:schemeClr val="tx1"/>
            </a:solidFill>
          </a:endParaRPr>
        </a:p>
      </dgm:t>
    </dgm:pt>
    <dgm:pt modelId="{FB4997BB-12BC-4745-BB76-6140A0833B32}" type="sibTrans" cxnId="{4A99C3D4-3E9E-4446-ABAB-F2AE96C3D81F}">
      <dgm:prSet/>
      <dgm:spPr/>
      <dgm:t>
        <a:bodyPr/>
        <a:lstStyle/>
        <a:p>
          <a:endParaRPr lang="en-US" sz="2000" b="0">
            <a:solidFill>
              <a:schemeClr val="tx1"/>
            </a:solidFill>
          </a:endParaRPr>
        </a:p>
      </dgm:t>
    </dgm:pt>
    <dgm:pt modelId="{72F0F9BB-98F8-46BB-86D5-922A3AD26DC9}">
      <dgm:prSet phldrT="[Text]" custT="1"/>
      <dgm:spPr/>
      <dgm:t>
        <a:bodyPr/>
        <a:lstStyle/>
        <a:p>
          <a:r>
            <a:rPr lang="en-US" sz="2400" b="0" dirty="0">
              <a:solidFill>
                <a:schemeClr val="tx1"/>
              </a:solidFill>
            </a:rPr>
            <a:t>Automated Individual Decision Making </a:t>
          </a:r>
        </a:p>
        <a:p>
          <a:r>
            <a:rPr lang="en-US" sz="2400" b="0" dirty="0">
              <a:solidFill>
                <a:schemeClr val="tx1"/>
              </a:solidFill>
            </a:rPr>
            <a:t>Sec. 19</a:t>
          </a:r>
        </a:p>
      </dgm:t>
    </dgm:pt>
    <dgm:pt modelId="{E97BA633-F1CC-40AD-AE30-5999DD738338}" type="parTrans" cxnId="{3A696023-CF5F-4FFB-A82D-E52B1085B003}">
      <dgm:prSet/>
      <dgm:spPr/>
      <dgm:t>
        <a:bodyPr/>
        <a:lstStyle/>
        <a:p>
          <a:endParaRPr lang="en-US" b="0"/>
        </a:p>
      </dgm:t>
    </dgm:pt>
    <dgm:pt modelId="{F4160F16-5DD7-43D7-9412-3594C1F6C247}" type="sibTrans" cxnId="{3A696023-CF5F-4FFB-A82D-E52B1085B003}">
      <dgm:prSet/>
      <dgm:spPr/>
      <dgm:t>
        <a:bodyPr/>
        <a:lstStyle/>
        <a:p>
          <a:endParaRPr lang="en-US" b="0"/>
        </a:p>
      </dgm:t>
    </dgm:pt>
    <dgm:pt modelId="{F4A9B8FE-8DB8-4851-8ACC-34B161724360}" type="pres">
      <dgm:prSet presAssocID="{D0B0E388-EB92-4FDF-9097-D29533C9F649}" presName="diagram" presStyleCnt="0">
        <dgm:presLayoutVars>
          <dgm:dir/>
          <dgm:resizeHandles val="exact"/>
        </dgm:presLayoutVars>
      </dgm:prSet>
      <dgm:spPr/>
      <dgm:t>
        <a:bodyPr/>
        <a:lstStyle/>
        <a:p>
          <a:endParaRPr lang="en-US"/>
        </a:p>
      </dgm:t>
    </dgm:pt>
    <dgm:pt modelId="{A84ABF49-2CFD-467C-BC1D-FB132EFA9B58}" type="pres">
      <dgm:prSet presAssocID="{F65AAA06-A0D1-492C-A526-9E2CDD7E78C2}" presName="node" presStyleLbl="node1" presStyleIdx="0" presStyleCnt="7">
        <dgm:presLayoutVars>
          <dgm:bulletEnabled val="1"/>
        </dgm:presLayoutVars>
      </dgm:prSet>
      <dgm:spPr/>
      <dgm:t>
        <a:bodyPr/>
        <a:lstStyle/>
        <a:p>
          <a:endParaRPr lang="en-US"/>
        </a:p>
      </dgm:t>
    </dgm:pt>
    <dgm:pt modelId="{DA119998-D83C-4E56-BA6F-03F467B05D88}" type="pres">
      <dgm:prSet presAssocID="{FB4997BB-12BC-4745-BB76-6140A0833B32}" presName="sibTrans" presStyleCnt="0"/>
      <dgm:spPr/>
    </dgm:pt>
    <dgm:pt modelId="{F55D7155-9B32-49B0-9C8E-FD96A5844BA7}" type="pres">
      <dgm:prSet presAssocID="{213F3AC7-29B8-4C8F-BEEA-2E306E716BD2}" presName="node" presStyleLbl="node1" presStyleIdx="1" presStyleCnt="7">
        <dgm:presLayoutVars>
          <dgm:bulletEnabled val="1"/>
        </dgm:presLayoutVars>
      </dgm:prSet>
      <dgm:spPr/>
      <dgm:t>
        <a:bodyPr/>
        <a:lstStyle/>
        <a:p>
          <a:endParaRPr lang="en-US"/>
        </a:p>
      </dgm:t>
    </dgm:pt>
    <dgm:pt modelId="{44F8179F-F79E-4010-980C-58A81699CB81}" type="pres">
      <dgm:prSet presAssocID="{251EA0C7-68C1-4AEC-BD65-1C99E3631072}" presName="sibTrans" presStyleCnt="0"/>
      <dgm:spPr/>
    </dgm:pt>
    <dgm:pt modelId="{11B1E552-7A96-419A-BAFE-6035BA215B58}" type="pres">
      <dgm:prSet presAssocID="{4BAC030C-63EF-4F61-9991-3C7CDED51C33}" presName="node" presStyleLbl="node1" presStyleIdx="2" presStyleCnt="7">
        <dgm:presLayoutVars>
          <dgm:bulletEnabled val="1"/>
        </dgm:presLayoutVars>
      </dgm:prSet>
      <dgm:spPr/>
      <dgm:t>
        <a:bodyPr/>
        <a:lstStyle/>
        <a:p>
          <a:endParaRPr lang="en-US"/>
        </a:p>
      </dgm:t>
    </dgm:pt>
    <dgm:pt modelId="{2D8BCB85-C88B-4639-B27A-681E91DCECEC}" type="pres">
      <dgm:prSet presAssocID="{FB758395-411A-460E-A3F7-5A09E23A90A7}" presName="sibTrans" presStyleCnt="0"/>
      <dgm:spPr/>
    </dgm:pt>
    <dgm:pt modelId="{972A45A6-F343-4369-8D29-A5938038CFBE}" type="pres">
      <dgm:prSet presAssocID="{B17E650E-A7F4-4037-98F6-8C402326C161}" presName="node" presStyleLbl="node1" presStyleIdx="3" presStyleCnt="7">
        <dgm:presLayoutVars>
          <dgm:bulletEnabled val="1"/>
        </dgm:presLayoutVars>
      </dgm:prSet>
      <dgm:spPr/>
      <dgm:t>
        <a:bodyPr/>
        <a:lstStyle/>
        <a:p>
          <a:endParaRPr lang="en-US"/>
        </a:p>
      </dgm:t>
    </dgm:pt>
    <dgm:pt modelId="{19AF5AD8-7179-4862-BF31-A47FD23C79FC}" type="pres">
      <dgm:prSet presAssocID="{772B8CC4-BBDA-4F6B-AAF2-C6B03FCB3AA7}" presName="sibTrans" presStyleCnt="0"/>
      <dgm:spPr/>
    </dgm:pt>
    <dgm:pt modelId="{4BAEB7E1-5637-44D1-8F37-A59FCD2B7B17}" type="pres">
      <dgm:prSet presAssocID="{F927C628-B5B4-41CF-BC23-6682448FB5D5}" presName="node" presStyleLbl="node1" presStyleIdx="4" presStyleCnt="7">
        <dgm:presLayoutVars>
          <dgm:bulletEnabled val="1"/>
        </dgm:presLayoutVars>
      </dgm:prSet>
      <dgm:spPr/>
      <dgm:t>
        <a:bodyPr/>
        <a:lstStyle/>
        <a:p>
          <a:endParaRPr lang="en-US"/>
        </a:p>
      </dgm:t>
    </dgm:pt>
    <dgm:pt modelId="{8A6C7B69-3955-460E-94C5-7D2DB9288B89}" type="pres">
      <dgm:prSet presAssocID="{8FA36019-8459-431A-B9B1-6959A96E7682}" presName="sibTrans" presStyleCnt="0"/>
      <dgm:spPr/>
    </dgm:pt>
    <dgm:pt modelId="{72A9801F-7B5F-4D1A-A462-DF1F0AE9EE00}" type="pres">
      <dgm:prSet presAssocID="{BA50CAEF-02F7-447B-9147-44590F67E4B8}" presName="node" presStyleLbl="node1" presStyleIdx="5" presStyleCnt="7">
        <dgm:presLayoutVars>
          <dgm:bulletEnabled val="1"/>
        </dgm:presLayoutVars>
      </dgm:prSet>
      <dgm:spPr/>
      <dgm:t>
        <a:bodyPr/>
        <a:lstStyle/>
        <a:p>
          <a:endParaRPr lang="en-US"/>
        </a:p>
      </dgm:t>
    </dgm:pt>
    <dgm:pt modelId="{A1F90EEA-6416-4D36-8AFA-F295C6D1FED1}" type="pres">
      <dgm:prSet presAssocID="{77A31DA2-7FAE-41A6-BED6-334ECE99437A}" presName="sibTrans" presStyleCnt="0"/>
      <dgm:spPr/>
    </dgm:pt>
    <dgm:pt modelId="{B9FA0D9A-3CEB-466C-88CD-9E3ECCA8AC42}" type="pres">
      <dgm:prSet presAssocID="{72F0F9BB-98F8-46BB-86D5-922A3AD26DC9}" presName="node" presStyleLbl="node1" presStyleIdx="6" presStyleCnt="7">
        <dgm:presLayoutVars>
          <dgm:bulletEnabled val="1"/>
        </dgm:presLayoutVars>
      </dgm:prSet>
      <dgm:spPr/>
      <dgm:t>
        <a:bodyPr/>
        <a:lstStyle/>
        <a:p>
          <a:endParaRPr lang="en-US"/>
        </a:p>
      </dgm:t>
    </dgm:pt>
  </dgm:ptLst>
  <dgm:cxnLst>
    <dgm:cxn modelId="{D53B8614-A9B5-401C-AC29-963D6ACA07DC}" srcId="{D0B0E388-EB92-4FDF-9097-D29533C9F649}" destId="{B17E650E-A7F4-4037-98F6-8C402326C161}" srcOrd="3" destOrd="0" parTransId="{DEE156DE-78A9-4163-BCEE-C06F14D19C17}" sibTransId="{772B8CC4-BBDA-4F6B-AAF2-C6B03FCB3AA7}"/>
    <dgm:cxn modelId="{220DFD03-730B-41C7-955F-E019B61303CB}" type="presOf" srcId="{213F3AC7-29B8-4C8F-BEEA-2E306E716BD2}" destId="{F55D7155-9B32-49B0-9C8E-FD96A5844BA7}" srcOrd="0" destOrd="0" presId="urn:microsoft.com/office/officeart/2005/8/layout/default"/>
    <dgm:cxn modelId="{350C6A52-F01B-4E4D-92D8-0567AE5D78F3}" type="presOf" srcId="{D0B0E388-EB92-4FDF-9097-D29533C9F649}" destId="{F4A9B8FE-8DB8-4851-8ACC-34B161724360}" srcOrd="0" destOrd="0" presId="urn:microsoft.com/office/officeart/2005/8/layout/default"/>
    <dgm:cxn modelId="{3A696023-CF5F-4FFB-A82D-E52B1085B003}" srcId="{D0B0E388-EB92-4FDF-9097-D29533C9F649}" destId="{72F0F9BB-98F8-46BB-86D5-922A3AD26DC9}" srcOrd="6" destOrd="0" parTransId="{E97BA633-F1CC-40AD-AE30-5999DD738338}" sibTransId="{F4160F16-5DD7-43D7-9412-3594C1F6C247}"/>
    <dgm:cxn modelId="{4A99C3D4-3E9E-4446-ABAB-F2AE96C3D81F}" srcId="{D0B0E388-EB92-4FDF-9097-D29533C9F649}" destId="{F65AAA06-A0D1-492C-A526-9E2CDD7E78C2}" srcOrd="0" destOrd="0" parTransId="{132CB34F-41BE-43AE-B28F-AC11CC46E910}" sibTransId="{FB4997BB-12BC-4745-BB76-6140A0833B32}"/>
    <dgm:cxn modelId="{BFC652B8-59B0-495F-AF65-D5192E264908}" srcId="{D0B0E388-EB92-4FDF-9097-D29533C9F649}" destId="{F927C628-B5B4-41CF-BC23-6682448FB5D5}" srcOrd="4" destOrd="0" parTransId="{E3F29961-59A2-4F9B-9F20-7B3184F0F8FD}" sibTransId="{8FA36019-8459-431A-B9B1-6959A96E7682}"/>
    <dgm:cxn modelId="{BE4E06F8-BCE3-4903-8579-E011FFCD05AD}" type="presOf" srcId="{B17E650E-A7F4-4037-98F6-8C402326C161}" destId="{972A45A6-F343-4369-8D29-A5938038CFBE}" srcOrd="0" destOrd="0" presId="urn:microsoft.com/office/officeart/2005/8/layout/default"/>
    <dgm:cxn modelId="{BC20F24A-B57F-4118-A28C-221D94972390}" type="presOf" srcId="{F927C628-B5B4-41CF-BC23-6682448FB5D5}" destId="{4BAEB7E1-5637-44D1-8F37-A59FCD2B7B17}" srcOrd="0" destOrd="0" presId="urn:microsoft.com/office/officeart/2005/8/layout/default"/>
    <dgm:cxn modelId="{DBD0CBE7-9CC6-4B69-A697-245D35B3C4EA}" srcId="{D0B0E388-EB92-4FDF-9097-D29533C9F649}" destId="{BA50CAEF-02F7-447B-9147-44590F67E4B8}" srcOrd="5" destOrd="0" parTransId="{EEE136AD-A9A0-44D5-B800-017023C7C04F}" sibTransId="{77A31DA2-7FAE-41A6-BED6-334ECE99437A}"/>
    <dgm:cxn modelId="{1FF45878-D9A3-4AE9-96F0-B46DAA624460}" srcId="{D0B0E388-EB92-4FDF-9097-D29533C9F649}" destId="{213F3AC7-29B8-4C8F-BEEA-2E306E716BD2}" srcOrd="1" destOrd="0" parTransId="{FC70E078-C559-4215-8CCC-308CDA4A319C}" sibTransId="{251EA0C7-68C1-4AEC-BD65-1C99E3631072}"/>
    <dgm:cxn modelId="{BE6123C9-5FD3-4EB2-A13B-D8C56061FFC5}" srcId="{D0B0E388-EB92-4FDF-9097-D29533C9F649}" destId="{4BAC030C-63EF-4F61-9991-3C7CDED51C33}" srcOrd="2" destOrd="0" parTransId="{38458EFF-950D-4E4A-831F-ED975B72E576}" sibTransId="{FB758395-411A-460E-A3F7-5A09E23A90A7}"/>
    <dgm:cxn modelId="{2ED07B48-4519-40C9-98FA-2F0CAF0CE5BD}" type="presOf" srcId="{BA50CAEF-02F7-447B-9147-44590F67E4B8}" destId="{72A9801F-7B5F-4D1A-A462-DF1F0AE9EE00}" srcOrd="0" destOrd="0" presId="urn:microsoft.com/office/officeart/2005/8/layout/default"/>
    <dgm:cxn modelId="{0EBDDA85-B282-4B25-8EE5-C805C20CE64C}" type="presOf" srcId="{4BAC030C-63EF-4F61-9991-3C7CDED51C33}" destId="{11B1E552-7A96-419A-BAFE-6035BA215B58}" srcOrd="0" destOrd="0" presId="urn:microsoft.com/office/officeart/2005/8/layout/default"/>
    <dgm:cxn modelId="{D0D2609A-C6EE-45E9-8AE0-26BD367AF1F1}" type="presOf" srcId="{72F0F9BB-98F8-46BB-86D5-922A3AD26DC9}" destId="{B9FA0D9A-3CEB-466C-88CD-9E3ECCA8AC42}" srcOrd="0" destOrd="0" presId="urn:microsoft.com/office/officeart/2005/8/layout/default"/>
    <dgm:cxn modelId="{AB9D7092-9F2B-48C6-ACEB-29A1B7252326}" type="presOf" srcId="{F65AAA06-A0D1-492C-A526-9E2CDD7E78C2}" destId="{A84ABF49-2CFD-467C-BC1D-FB132EFA9B58}" srcOrd="0" destOrd="0" presId="urn:microsoft.com/office/officeart/2005/8/layout/default"/>
    <dgm:cxn modelId="{18D5EAFD-9B7F-42E2-8AC5-FC9A64264B25}" type="presParOf" srcId="{F4A9B8FE-8DB8-4851-8ACC-34B161724360}" destId="{A84ABF49-2CFD-467C-BC1D-FB132EFA9B58}" srcOrd="0" destOrd="0" presId="urn:microsoft.com/office/officeart/2005/8/layout/default"/>
    <dgm:cxn modelId="{F4290C47-B791-43E9-A4F0-192036AED581}" type="presParOf" srcId="{F4A9B8FE-8DB8-4851-8ACC-34B161724360}" destId="{DA119998-D83C-4E56-BA6F-03F467B05D88}" srcOrd="1" destOrd="0" presId="urn:microsoft.com/office/officeart/2005/8/layout/default"/>
    <dgm:cxn modelId="{AC6F2182-6605-4F52-87E9-2F26B85B2EA3}" type="presParOf" srcId="{F4A9B8FE-8DB8-4851-8ACC-34B161724360}" destId="{F55D7155-9B32-49B0-9C8E-FD96A5844BA7}" srcOrd="2" destOrd="0" presId="urn:microsoft.com/office/officeart/2005/8/layout/default"/>
    <dgm:cxn modelId="{3E76E1C4-4911-4517-B34E-7FFD8E0D16D6}" type="presParOf" srcId="{F4A9B8FE-8DB8-4851-8ACC-34B161724360}" destId="{44F8179F-F79E-4010-980C-58A81699CB81}" srcOrd="3" destOrd="0" presId="urn:microsoft.com/office/officeart/2005/8/layout/default"/>
    <dgm:cxn modelId="{1751A74E-F0D3-4F63-84C6-F81833A80899}" type="presParOf" srcId="{F4A9B8FE-8DB8-4851-8ACC-34B161724360}" destId="{11B1E552-7A96-419A-BAFE-6035BA215B58}" srcOrd="4" destOrd="0" presId="urn:microsoft.com/office/officeart/2005/8/layout/default"/>
    <dgm:cxn modelId="{1B3DE847-FA79-4A00-ADFD-A18DBC92753D}" type="presParOf" srcId="{F4A9B8FE-8DB8-4851-8ACC-34B161724360}" destId="{2D8BCB85-C88B-4639-B27A-681E91DCECEC}" srcOrd="5" destOrd="0" presId="urn:microsoft.com/office/officeart/2005/8/layout/default"/>
    <dgm:cxn modelId="{F961F527-A4BE-428E-AE9D-D748B4FD50B3}" type="presParOf" srcId="{F4A9B8FE-8DB8-4851-8ACC-34B161724360}" destId="{972A45A6-F343-4369-8D29-A5938038CFBE}" srcOrd="6" destOrd="0" presId="urn:microsoft.com/office/officeart/2005/8/layout/default"/>
    <dgm:cxn modelId="{780C68BB-5097-4C67-81F7-DF3163720B6B}" type="presParOf" srcId="{F4A9B8FE-8DB8-4851-8ACC-34B161724360}" destId="{19AF5AD8-7179-4862-BF31-A47FD23C79FC}" srcOrd="7" destOrd="0" presId="urn:microsoft.com/office/officeart/2005/8/layout/default"/>
    <dgm:cxn modelId="{1980B938-E6CB-412C-9B3B-C2F0F225164A}" type="presParOf" srcId="{F4A9B8FE-8DB8-4851-8ACC-34B161724360}" destId="{4BAEB7E1-5637-44D1-8F37-A59FCD2B7B17}" srcOrd="8" destOrd="0" presId="urn:microsoft.com/office/officeart/2005/8/layout/default"/>
    <dgm:cxn modelId="{D97E692B-8F78-48CF-9861-92DFE3A12B15}" type="presParOf" srcId="{F4A9B8FE-8DB8-4851-8ACC-34B161724360}" destId="{8A6C7B69-3955-460E-94C5-7D2DB9288B89}" srcOrd="9" destOrd="0" presId="urn:microsoft.com/office/officeart/2005/8/layout/default"/>
    <dgm:cxn modelId="{57304223-4D10-4B9A-943A-41663F957B67}" type="presParOf" srcId="{F4A9B8FE-8DB8-4851-8ACC-34B161724360}" destId="{72A9801F-7B5F-4D1A-A462-DF1F0AE9EE00}" srcOrd="10" destOrd="0" presId="urn:microsoft.com/office/officeart/2005/8/layout/default"/>
    <dgm:cxn modelId="{43BD6A4C-A97A-4467-AC7A-8247CFE08293}" type="presParOf" srcId="{F4A9B8FE-8DB8-4851-8ACC-34B161724360}" destId="{A1F90EEA-6416-4D36-8AFA-F295C6D1FED1}" srcOrd="11" destOrd="0" presId="urn:microsoft.com/office/officeart/2005/8/layout/default"/>
    <dgm:cxn modelId="{E67C603F-6DAC-41AB-9A40-817258610564}" type="presParOf" srcId="{F4A9B8FE-8DB8-4851-8ACC-34B161724360}" destId="{B9FA0D9A-3CEB-466C-88CD-9E3ECCA8AC42}"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1AD12F-3CF1-4544-BCE5-E7D19D6EAD0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8AB3B11-543E-4613-94CA-952B43D775E9}">
      <dgm:prSet phldrT="[Text]"/>
      <dgm:spPr/>
      <dgm:t>
        <a:bodyPr/>
        <a:lstStyle/>
        <a:p>
          <a:r>
            <a:rPr lang="en-US" b="1" dirty="0">
              <a:solidFill>
                <a:schemeClr val="tx1"/>
              </a:solidFill>
            </a:rPr>
            <a:t>Additional Obligations of Controllers </a:t>
          </a:r>
        </a:p>
        <a:p>
          <a:r>
            <a:rPr lang="en-US" b="1" dirty="0">
              <a:solidFill>
                <a:schemeClr val="tx1"/>
              </a:solidFill>
            </a:rPr>
            <a:t>(Sec. 20)</a:t>
          </a:r>
        </a:p>
      </dgm:t>
    </dgm:pt>
    <dgm:pt modelId="{5991E64B-FF06-4904-8236-78D39E1476F2}" type="parTrans" cxnId="{66036BA3-E3B2-45B0-BEFD-2A905AC84D76}">
      <dgm:prSet/>
      <dgm:spPr/>
      <dgm:t>
        <a:bodyPr/>
        <a:lstStyle/>
        <a:p>
          <a:endParaRPr lang="en-US" b="1">
            <a:solidFill>
              <a:schemeClr val="tx1"/>
            </a:solidFill>
          </a:endParaRPr>
        </a:p>
      </dgm:t>
    </dgm:pt>
    <dgm:pt modelId="{C36B98B9-AF7E-4939-968B-2C4194D6793D}" type="sibTrans" cxnId="{66036BA3-E3B2-45B0-BEFD-2A905AC84D76}">
      <dgm:prSet/>
      <dgm:spPr/>
      <dgm:t>
        <a:bodyPr/>
        <a:lstStyle/>
        <a:p>
          <a:endParaRPr lang="en-US" b="1">
            <a:solidFill>
              <a:schemeClr val="tx1"/>
            </a:solidFill>
          </a:endParaRPr>
        </a:p>
      </dgm:t>
    </dgm:pt>
    <dgm:pt modelId="{301099D4-0E9D-4538-A03D-D2AA6E9001F6}">
      <dgm:prSet phldrT="[Text]"/>
      <dgm:spPr/>
      <dgm:t>
        <a:bodyPr/>
        <a:lstStyle/>
        <a:p>
          <a:r>
            <a:rPr lang="en-US" b="1" dirty="0">
              <a:solidFill>
                <a:schemeClr val="tx1"/>
              </a:solidFill>
            </a:rPr>
            <a:t>Additional Obligations of Processors </a:t>
          </a:r>
        </a:p>
        <a:p>
          <a:r>
            <a:rPr lang="en-US" b="1" dirty="0">
              <a:solidFill>
                <a:schemeClr val="tx1"/>
              </a:solidFill>
            </a:rPr>
            <a:t>(Sec. 21)</a:t>
          </a:r>
        </a:p>
      </dgm:t>
    </dgm:pt>
    <dgm:pt modelId="{D52AD15B-80CE-428F-8471-28487888A053}" type="parTrans" cxnId="{E667D643-E938-4FB6-8DAF-0F3EB081B8D1}">
      <dgm:prSet/>
      <dgm:spPr/>
      <dgm:t>
        <a:bodyPr/>
        <a:lstStyle/>
        <a:p>
          <a:endParaRPr lang="en-US" b="1">
            <a:solidFill>
              <a:schemeClr val="tx1"/>
            </a:solidFill>
          </a:endParaRPr>
        </a:p>
      </dgm:t>
    </dgm:pt>
    <dgm:pt modelId="{DD754EC5-0C47-44E0-83E3-DD74C2D70EB9}" type="sibTrans" cxnId="{E667D643-E938-4FB6-8DAF-0F3EB081B8D1}">
      <dgm:prSet/>
      <dgm:spPr/>
      <dgm:t>
        <a:bodyPr/>
        <a:lstStyle/>
        <a:p>
          <a:endParaRPr lang="en-US" b="1">
            <a:solidFill>
              <a:schemeClr val="tx1"/>
            </a:solidFill>
          </a:endParaRPr>
        </a:p>
      </dgm:t>
    </dgm:pt>
    <dgm:pt modelId="{103C3F48-1781-42E1-B984-B6737E4B81BE}">
      <dgm:prSet phldrT="[Text]"/>
      <dgm:spPr/>
      <dgm:t>
        <a:bodyPr/>
        <a:lstStyle/>
        <a:p>
          <a:r>
            <a:rPr lang="en-US" b="1" dirty="0">
              <a:solidFill>
                <a:schemeClr val="tx1"/>
              </a:solidFill>
            </a:rPr>
            <a:t>Act only on written instructions of Controller</a:t>
          </a:r>
        </a:p>
      </dgm:t>
    </dgm:pt>
    <dgm:pt modelId="{F8EAC05A-A07D-4885-8BCB-437CB8AD23A7}" type="parTrans" cxnId="{EE9047CF-0C64-4452-AE4C-1916FE8EFDCD}">
      <dgm:prSet/>
      <dgm:spPr/>
      <dgm:t>
        <a:bodyPr/>
        <a:lstStyle/>
        <a:p>
          <a:endParaRPr lang="en-US" b="1">
            <a:solidFill>
              <a:schemeClr val="tx1"/>
            </a:solidFill>
          </a:endParaRPr>
        </a:p>
      </dgm:t>
    </dgm:pt>
    <dgm:pt modelId="{2455F1A9-CDC4-4C26-9135-D87C4CCB72B0}" type="sibTrans" cxnId="{EE9047CF-0C64-4452-AE4C-1916FE8EFDCD}">
      <dgm:prSet/>
      <dgm:spPr/>
      <dgm:t>
        <a:bodyPr/>
        <a:lstStyle/>
        <a:p>
          <a:endParaRPr lang="en-US" b="1">
            <a:solidFill>
              <a:schemeClr val="tx1"/>
            </a:solidFill>
          </a:endParaRPr>
        </a:p>
      </dgm:t>
    </dgm:pt>
    <dgm:pt modelId="{DE77A083-703F-4EBC-8C58-9664C604C33B}">
      <dgm:prSet phldrT="[Text]"/>
      <dgm:spPr/>
      <dgm:t>
        <a:bodyPr/>
        <a:lstStyle/>
        <a:p>
          <a:r>
            <a:rPr lang="en-US" b="1" dirty="0">
              <a:solidFill>
                <a:schemeClr val="tx1"/>
              </a:solidFill>
            </a:rPr>
            <a:t>Delete data after services</a:t>
          </a:r>
        </a:p>
      </dgm:t>
    </dgm:pt>
    <dgm:pt modelId="{B660A024-9F5C-4E7D-9748-A9023D81FB6D}" type="parTrans" cxnId="{78F3545F-7DCA-4C31-9CCC-71CC97B155E7}">
      <dgm:prSet/>
      <dgm:spPr/>
      <dgm:t>
        <a:bodyPr/>
        <a:lstStyle/>
        <a:p>
          <a:endParaRPr lang="en-US" b="1">
            <a:solidFill>
              <a:schemeClr val="tx1"/>
            </a:solidFill>
          </a:endParaRPr>
        </a:p>
      </dgm:t>
    </dgm:pt>
    <dgm:pt modelId="{15543144-8E6A-4745-B66B-6D77CC0A9EB9}" type="sibTrans" cxnId="{78F3545F-7DCA-4C31-9CCC-71CC97B155E7}">
      <dgm:prSet/>
      <dgm:spPr/>
      <dgm:t>
        <a:bodyPr/>
        <a:lstStyle/>
        <a:p>
          <a:endParaRPr lang="en-US" b="1">
            <a:solidFill>
              <a:schemeClr val="tx1"/>
            </a:solidFill>
          </a:endParaRPr>
        </a:p>
      </dgm:t>
    </dgm:pt>
    <dgm:pt modelId="{5FBABB95-AA53-4E6A-A593-03DDDFA6CE83}">
      <dgm:prSet phldrT="[Text]"/>
      <dgm:spPr/>
      <dgm:t>
        <a:bodyPr/>
        <a:lstStyle/>
        <a:p>
          <a:r>
            <a:rPr lang="en-US" b="1" dirty="0">
              <a:solidFill>
                <a:schemeClr val="tx1"/>
              </a:solidFill>
            </a:rPr>
            <a:t>Contractually bind processor to comply with provisions of the Act</a:t>
          </a:r>
        </a:p>
      </dgm:t>
    </dgm:pt>
    <dgm:pt modelId="{E864F5D8-7042-4CE6-AC32-7A06E699679D}" type="parTrans" cxnId="{E1CB2A39-8CFC-410B-A35D-6CF3E3EBAFD1}">
      <dgm:prSet/>
      <dgm:spPr/>
      <dgm:t>
        <a:bodyPr/>
        <a:lstStyle/>
        <a:p>
          <a:endParaRPr lang="en-US" b="1">
            <a:solidFill>
              <a:schemeClr val="tx1"/>
            </a:solidFill>
          </a:endParaRPr>
        </a:p>
      </dgm:t>
    </dgm:pt>
    <dgm:pt modelId="{29394024-1482-4618-B1D6-3F73A77FEE89}" type="sibTrans" cxnId="{E1CB2A39-8CFC-410B-A35D-6CF3E3EBAFD1}">
      <dgm:prSet/>
      <dgm:spPr/>
      <dgm:t>
        <a:bodyPr/>
        <a:lstStyle/>
        <a:p>
          <a:endParaRPr lang="en-US" b="1">
            <a:solidFill>
              <a:schemeClr val="tx1"/>
            </a:solidFill>
          </a:endParaRPr>
        </a:p>
      </dgm:t>
    </dgm:pt>
    <dgm:pt modelId="{2B6F0656-8812-4713-B35F-808A1FEB8023}">
      <dgm:prSet phldrT="[Text]"/>
      <dgm:spPr/>
      <dgm:t>
        <a:bodyPr/>
        <a:lstStyle/>
        <a:p>
          <a:r>
            <a:rPr lang="en-US" b="1" dirty="0">
              <a:solidFill>
                <a:schemeClr val="tx1"/>
              </a:solidFill>
            </a:rPr>
            <a:t>Assist controller in the compliance and to respond to data subject requests</a:t>
          </a:r>
        </a:p>
      </dgm:t>
    </dgm:pt>
    <dgm:pt modelId="{91B82AA0-1E15-4C66-B055-AE5EFBEDB572}" type="parTrans" cxnId="{0C7DE080-D264-480F-A0E1-BAD2BDCF977D}">
      <dgm:prSet/>
      <dgm:spPr/>
      <dgm:t>
        <a:bodyPr/>
        <a:lstStyle/>
        <a:p>
          <a:endParaRPr lang="en-US" b="1">
            <a:solidFill>
              <a:schemeClr val="tx1"/>
            </a:solidFill>
          </a:endParaRPr>
        </a:p>
      </dgm:t>
    </dgm:pt>
    <dgm:pt modelId="{30F5DD9C-FE7E-4005-AE4A-A06F39232B42}" type="sibTrans" cxnId="{0C7DE080-D264-480F-A0E1-BAD2BDCF977D}">
      <dgm:prSet/>
      <dgm:spPr/>
      <dgm:t>
        <a:bodyPr/>
        <a:lstStyle/>
        <a:p>
          <a:endParaRPr lang="en-US" b="1">
            <a:solidFill>
              <a:schemeClr val="tx1"/>
            </a:solidFill>
          </a:endParaRPr>
        </a:p>
      </dgm:t>
    </dgm:pt>
    <dgm:pt modelId="{C3EEF689-734C-4CE5-B3D8-FE0D8EC1CAC1}">
      <dgm:prSet phldrT="[Text]"/>
      <dgm:spPr/>
      <dgm:t>
        <a:bodyPr/>
        <a:lstStyle/>
        <a:p>
          <a:r>
            <a:rPr lang="en-US" b="1" dirty="0">
              <a:solidFill>
                <a:schemeClr val="tx1"/>
              </a:solidFill>
            </a:rPr>
            <a:t>Facilitate audits</a:t>
          </a:r>
        </a:p>
      </dgm:t>
    </dgm:pt>
    <dgm:pt modelId="{11E903A9-D12B-4BCE-A244-D06F353D30FE}" type="parTrans" cxnId="{630123C1-48F4-4652-9E4E-32726466DE18}">
      <dgm:prSet/>
      <dgm:spPr/>
      <dgm:t>
        <a:bodyPr/>
        <a:lstStyle/>
        <a:p>
          <a:endParaRPr lang="en-US" b="1">
            <a:solidFill>
              <a:schemeClr val="tx1"/>
            </a:solidFill>
          </a:endParaRPr>
        </a:p>
      </dgm:t>
    </dgm:pt>
    <dgm:pt modelId="{C8BC442E-67B4-456B-80D3-77F95C468F8D}" type="sibTrans" cxnId="{630123C1-48F4-4652-9E4E-32726466DE18}">
      <dgm:prSet/>
      <dgm:spPr/>
      <dgm:t>
        <a:bodyPr/>
        <a:lstStyle/>
        <a:p>
          <a:endParaRPr lang="en-US" b="1">
            <a:solidFill>
              <a:schemeClr val="tx1"/>
            </a:solidFill>
          </a:endParaRPr>
        </a:p>
      </dgm:t>
    </dgm:pt>
    <dgm:pt modelId="{B70DFB72-AC3E-430B-B45F-6F56790A79EE}">
      <dgm:prSet phldrT="[Text]"/>
      <dgm:spPr/>
      <dgm:t>
        <a:bodyPr/>
        <a:lstStyle/>
        <a:p>
          <a:r>
            <a:rPr lang="en-US" b="1" dirty="0">
              <a:solidFill>
                <a:schemeClr val="tx1"/>
              </a:solidFill>
            </a:rPr>
            <a:t>Data Protection Officer</a:t>
          </a:r>
        </a:p>
      </dgm:t>
    </dgm:pt>
    <dgm:pt modelId="{4C3E42C5-27FF-4875-A39C-8A006C30E9A2}" type="parTrans" cxnId="{A4168F0E-1543-45F3-95EB-FF3A91555573}">
      <dgm:prSet/>
      <dgm:spPr/>
      <dgm:t>
        <a:bodyPr/>
        <a:lstStyle/>
        <a:p>
          <a:endParaRPr lang="en-US">
            <a:solidFill>
              <a:schemeClr val="tx1"/>
            </a:solidFill>
          </a:endParaRPr>
        </a:p>
      </dgm:t>
    </dgm:pt>
    <dgm:pt modelId="{6EB33942-0125-4FFA-B410-A1A02F827C25}" type="sibTrans" cxnId="{A4168F0E-1543-45F3-95EB-FF3A91555573}">
      <dgm:prSet/>
      <dgm:spPr/>
      <dgm:t>
        <a:bodyPr/>
        <a:lstStyle/>
        <a:p>
          <a:endParaRPr lang="en-US">
            <a:solidFill>
              <a:schemeClr val="tx1"/>
            </a:solidFill>
          </a:endParaRPr>
        </a:p>
      </dgm:t>
    </dgm:pt>
    <dgm:pt modelId="{F85D9A85-EA96-4048-9FAD-9E5074601D1E}">
      <dgm:prSet phldrT="[Text]"/>
      <dgm:spPr/>
      <dgm:t>
        <a:bodyPr/>
        <a:lstStyle/>
        <a:p>
          <a:r>
            <a:rPr lang="en-US" b="1" dirty="0">
              <a:solidFill>
                <a:schemeClr val="tx1"/>
              </a:solidFill>
            </a:rPr>
            <a:t>Use of compliant processors</a:t>
          </a:r>
        </a:p>
      </dgm:t>
    </dgm:pt>
    <dgm:pt modelId="{5EFADC3E-CA9F-434A-BE92-595D3809987D}" type="parTrans" cxnId="{1ED26D32-0093-4104-A5D9-A0B821FA3E99}">
      <dgm:prSet/>
      <dgm:spPr/>
      <dgm:t>
        <a:bodyPr/>
        <a:lstStyle/>
        <a:p>
          <a:endParaRPr lang="en-US">
            <a:solidFill>
              <a:schemeClr val="tx1"/>
            </a:solidFill>
          </a:endParaRPr>
        </a:p>
      </dgm:t>
    </dgm:pt>
    <dgm:pt modelId="{A60E9E19-8159-45E6-ADA3-6ACCF002001A}" type="sibTrans" cxnId="{1ED26D32-0093-4104-A5D9-A0B821FA3E99}">
      <dgm:prSet/>
      <dgm:spPr/>
      <dgm:t>
        <a:bodyPr/>
        <a:lstStyle/>
        <a:p>
          <a:endParaRPr lang="en-US">
            <a:solidFill>
              <a:schemeClr val="tx1"/>
            </a:solidFill>
          </a:endParaRPr>
        </a:p>
      </dgm:t>
    </dgm:pt>
    <dgm:pt modelId="{12661C01-9C5B-460C-90C2-299FD7B60C84}">
      <dgm:prSet phldrT="[Text]"/>
      <dgm:spPr/>
      <dgm:t>
        <a:bodyPr/>
        <a:lstStyle/>
        <a:p>
          <a:r>
            <a:rPr lang="en-US" b="1" dirty="0">
              <a:solidFill>
                <a:schemeClr val="tx1"/>
              </a:solidFill>
            </a:rPr>
            <a:t>Joint Controllers</a:t>
          </a:r>
        </a:p>
      </dgm:t>
    </dgm:pt>
    <dgm:pt modelId="{079198BD-654D-45C6-AED6-AABC1423262A}" type="parTrans" cxnId="{1C09E64B-4ED9-4873-AAEE-5FB2E2FC5017}">
      <dgm:prSet/>
      <dgm:spPr/>
      <dgm:t>
        <a:bodyPr/>
        <a:lstStyle/>
        <a:p>
          <a:endParaRPr lang="en-US">
            <a:solidFill>
              <a:schemeClr val="tx1"/>
            </a:solidFill>
          </a:endParaRPr>
        </a:p>
      </dgm:t>
    </dgm:pt>
    <dgm:pt modelId="{9FDA5136-8E0D-47CB-8793-3BBE562D2A56}" type="sibTrans" cxnId="{1C09E64B-4ED9-4873-AAEE-5FB2E2FC5017}">
      <dgm:prSet/>
      <dgm:spPr/>
      <dgm:t>
        <a:bodyPr/>
        <a:lstStyle/>
        <a:p>
          <a:endParaRPr lang="en-US">
            <a:solidFill>
              <a:schemeClr val="tx1"/>
            </a:solidFill>
          </a:endParaRPr>
        </a:p>
      </dgm:t>
    </dgm:pt>
    <dgm:pt modelId="{AEE5D6C2-E96A-492F-9819-4CC26C412D0C}">
      <dgm:prSet phldrT="[Text]"/>
      <dgm:spPr/>
      <dgm:t>
        <a:bodyPr/>
        <a:lstStyle/>
        <a:p>
          <a:r>
            <a:rPr lang="en-US" b="1" dirty="0">
              <a:solidFill>
                <a:schemeClr val="tx1"/>
              </a:solidFill>
            </a:rPr>
            <a:t>Ensure personnel bound contractually to confidentiality of data</a:t>
          </a:r>
        </a:p>
      </dgm:t>
    </dgm:pt>
    <dgm:pt modelId="{962CB96F-F595-45AE-8849-A50B409DE297}" type="parTrans" cxnId="{40D7C68B-ED4E-4374-A72B-46F38E29109A}">
      <dgm:prSet/>
      <dgm:spPr/>
      <dgm:t>
        <a:bodyPr/>
        <a:lstStyle/>
        <a:p>
          <a:endParaRPr lang="en-US">
            <a:solidFill>
              <a:schemeClr val="tx1"/>
            </a:solidFill>
          </a:endParaRPr>
        </a:p>
      </dgm:t>
    </dgm:pt>
    <dgm:pt modelId="{1A134B0D-57D0-4C1C-AEB0-92141395F07A}" type="sibTrans" cxnId="{40D7C68B-ED4E-4374-A72B-46F38E29109A}">
      <dgm:prSet/>
      <dgm:spPr/>
      <dgm:t>
        <a:bodyPr/>
        <a:lstStyle/>
        <a:p>
          <a:endParaRPr lang="en-US">
            <a:solidFill>
              <a:schemeClr val="tx1"/>
            </a:solidFill>
          </a:endParaRPr>
        </a:p>
      </dgm:t>
    </dgm:pt>
    <dgm:pt modelId="{419989BF-02A1-4C3F-A3CF-8CB35791CCBF}">
      <dgm:prSet phldrT="[Text]"/>
      <dgm:spPr/>
      <dgm:t>
        <a:bodyPr/>
        <a:lstStyle/>
        <a:p>
          <a:r>
            <a:rPr lang="en-US" b="1" dirty="0">
              <a:solidFill>
                <a:schemeClr val="tx1"/>
              </a:solidFill>
            </a:rPr>
            <a:t>Responsible for sub-processors</a:t>
          </a:r>
        </a:p>
      </dgm:t>
    </dgm:pt>
    <dgm:pt modelId="{98D513D9-4733-4057-8285-5DA51AA9C5A6}" type="parTrans" cxnId="{A91899F9-0FDB-4D46-BBF4-4FFB8A8494C3}">
      <dgm:prSet/>
      <dgm:spPr/>
      <dgm:t>
        <a:bodyPr/>
        <a:lstStyle/>
        <a:p>
          <a:endParaRPr lang="en-US">
            <a:solidFill>
              <a:schemeClr val="tx1"/>
            </a:solidFill>
          </a:endParaRPr>
        </a:p>
      </dgm:t>
    </dgm:pt>
    <dgm:pt modelId="{869CAACF-27B1-42F9-AEFC-23DCC6BE756C}" type="sibTrans" cxnId="{A91899F9-0FDB-4D46-BBF4-4FFB8A8494C3}">
      <dgm:prSet/>
      <dgm:spPr/>
      <dgm:t>
        <a:bodyPr/>
        <a:lstStyle/>
        <a:p>
          <a:endParaRPr lang="en-US">
            <a:solidFill>
              <a:schemeClr val="tx1"/>
            </a:solidFill>
          </a:endParaRPr>
        </a:p>
      </dgm:t>
    </dgm:pt>
    <dgm:pt modelId="{9D15AE86-C42E-4365-902D-4EA27A882EDF}" type="pres">
      <dgm:prSet presAssocID="{F11AD12F-3CF1-4544-BCE5-E7D19D6EAD0F}" presName="Name0" presStyleCnt="0">
        <dgm:presLayoutVars>
          <dgm:dir/>
          <dgm:animLvl val="lvl"/>
          <dgm:resizeHandles val="exact"/>
        </dgm:presLayoutVars>
      </dgm:prSet>
      <dgm:spPr/>
      <dgm:t>
        <a:bodyPr/>
        <a:lstStyle/>
        <a:p>
          <a:endParaRPr lang="en-US"/>
        </a:p>
      </dgm:t>
    </dgm:pt>
    <dgm:pt modelId="{2ACBF29E-A19F-441F-92FB-496F9D0154A4}" type="pres">
      <dgm:prSet presAssocID="{D8AB3B11-543E-4613-94CA-952B43D775E9}" presName="composite" presStyleCnt="0"/>
      <dgm:spPr/>
    </dgm:pt>
    <dgm:pt modelId="{B1E071BD-B941-4406-83CC-2F542E606489}" type="pres">
      <dgm:prSet presAssocID="{D8AB3B11-543E-4613-94CA-952B43D775E9}" presName="parTx" presStyleLbl="alignNode1" presStyleIdx="0" presStyleCnt="2">
        <dgm:presLayoutVars>
          <dgm:chMax val="0"/>
          <dgm:chPref val="0"/>
          <dgm:bulletEnabled val="1"/>
        </dgm:presLayoutVars>
      </dgm:prSet>
      <dgm:spPr/>
      <dgm:t>
        <a:bodyPr/>
        <a:lstStyle/>
        <a:p>
          <a:endParaRPr lang="en-US"/>
        </a:p>
      </dgm:t>
    </dgm:pt>
    <dgm:pt modelId="{9C1E6174-7FB4-4992-ADA6-B077A8908AB9}" type="pres">
      <dgm:prSet presAssocID="{D8AB3B11-543E-4613-94CA-952B43D775E9}" presName="desTx" presStyleLbl="alignAccFollowNode1" presStyleIdx="0" presStyleCnt="2">
        <dgm:presLayoutVars>
          <dgm:bulletEnabled val="1"/>
        </dgm:presLayoutVars>
      </dgm:prSet>
      <dgm:spPr/>
      <dgm:t>
        <a:bodyPr/>
        <a:lstStyle/>
        <a:p>
          <a:endParaRPr lang="en-US"/>
        </a:p>
      </dgm:t>
    </dgm:pt>
    <dgm:pt modelId="{07720946-4CA5-4977-BEC0-7CF93F32D1D1}" type="pres">
      <dgm:prSet presAssocID="{C36B98B9-AF7E-4939-968B-2C4194D6793D}" presName="space" presStyleCnt="0"/>
      <dgm:spPr/>
    </dgm:pt>
    <dgm:pt modelId="{90E9EE16-66A4-4901-9957-A3A38C8A9C67}" type="pres">
      <dgm:prSet presAssocID="{301099D4-0E9D-4538-A03D-D2AA6E9001F6}" presName="composite" presStyleCnt="0"/>
      <dgm:spPr/>
    </dgm:pt>
    <dgm:pt modelId="{A22A3985-91EA-4183-8BAA-9E0E6296B8AD}" type="pres">
      <dgm:prSet presAssocID="{301099D4-0E9D-4538-A03D-D2AA6E9001F6}" presName="parTx" presStyleLbl="alignNode1" presStyleIdx="1" presStyleCnt="2">
        <dgm:presLayoutVars>
          <dgm:chMax val="0"/>
          <dgm:chPref val="0"/>
          <dgm:bulletEnabled val="1"/>
        </dgm:presLayoutVars>
      </dgm:prSet>
      <dgm:spPr/>
      <dgm:t>
        <a:bodyPr/>
        <a:lstStyle/>
        <a:p>
          <a:endParaRPr lang="en-US"/>
        </a:p>
      </dgm:t>
    </dgm:pt>
    <dgm:pt modelId="{9F540F47-2A9D-4195-A8CF-BA931980110C}" type="pres">
      <dgm:prSet presAssocID="{301099D4-0E9D-4538-A03D-D2AA6E9001F6}" presName="desTx" presStyleLbl="alignAccFollowNode1" presStyleIdx="1" presStyleCnt="2">
        <dgm:presLayoutVars>
          <dgm:bulletEnabled val="1"/>
        </dgm:presLayoutVars>
      </dgm:prSet>
      <dgm:spPr/>
      <dgm:t>
        <a:bodyPr/>
        <a:lstStyle/>
        <a:p>
          <a:endParaRPr lang="en-US"/>
        </a:p>
      </dgm:t>
    </dgm:pt>
  </dgm:ptLst>
  <dgm:cxnLst>
    <dgm:cxn modelId="{9A1D5985-9979-43C3-975D-E0B26552F025}" type="presOf" srcId="{5FBABB95-AA53-4E6A-A593-03DDDFA6CE83}" destId="{9C1E6174-7FB4-4992-ADA6-B077A8908AB9}" srcOrd="0" destOrd="2" presId="urn:microsoft.com/office/officeart/2005/8/layout/hList1"/>
    <dgm:cxn modelId="{1ED26D32-0093-4104-A5D9-A0B821FA3E99}" srcId="{D8AB3B11-543E-4613-94CA-952B43D775E9}" destId="{F85D9A85-EA96-4048-9FAD-9E5074601D1E}" srcOrd="1" destOrd="0" parTransId="{5EFADC3E-CA9F-434A-BE92-595D3809987D}" sibTransId="{A60E9E19-8159-45E6-ADA3-6ACCF002001A}"/>
    <dgm:cxn modelId="{40D7C68B-ED4E-4374-A72B-46F38E29109A}" srcId="{301099D4-0E9D-4538-A03D-D2AA6E9001F6}" destId="{AEE5D6C2-E96A-492F-9819-4CC26C412D0C}" srcOrd="1" destOrd="0" parTransId="{962CB96F-F595-45AE-8849-A50B409DE297}" sibTransId="{1A134B0D-57D0-4C1C-AEB0-92141395F07A}"/>
    <dgm:cxn modelId="{66036BA3-E3B2-45B0-BEFD-2A905AC84D76}" srcId="{F11AD12F-3CF1-4544-BCE5-E7D19D6EAD0F}" destId="{D8AB3B11-543E-4613-94CA-952B43D775E9}" srcOrd="0" destOrd="0" parTransId="{5991E64B-FF06-4904-8236-78D39E1476F2}" sibTransId="{C36B98B9-AF7E-4939-968B-2C4194D6793D}"/>
    <dgm:cxn modelId="{909499E3-E3BD-4A23-AB3B-B664150C4159}" type="presOf" srcId="{12661C01-9C5B-460C-90C2-299FD7B60C84}" destId="{9C1E6174-7FB4-4992-ADA6-B077A8908AB9}" srcOrd="0" destOrd="3" presId="urn:microsoft.com/office/officeart/2005/8/layout/hList1"/>
    <dgm:cxn modelId="{A4168F0E-1543-45F3-95EB-FF3A91555573}" srcId="{D8AB3B11-543E-4613-94CA-952B43D775E9}" destId="{B70DFB72-AC3E-430B-B45F-6F56790A79EE}" srcOrd="0" destOrd="0" parTransId="{4C3E42C5-27FF-4875-A39C-8A006C30E9A2}" sibTransId="{6EB33942-0125-4FFA-B410-A1A02F827C25}"/>
    <dgm:cxn modelId="{E1658856-1735-40BA-8690-8188E4D39D31}" type="presOf" srcId="{DE77A083-703F-4EBC-8C58-9664C604C33B}" destId="{9F540F47-2A9D-4195-A8CF-BA931980110C}" srcOrd="0" destOrd="2" presId="urn:microsoft.com/office/officeart/2005/8/layout/hList1"/>
    <dgm:cxn modelId="{223720D4-A1DA-4260-A7C9-D4C5C00B16E3}" type="presOf" srcId="{AEE5D6C2-E96A-492F-9819-4CC26C412D0C}" destId="{9F540F47-2A9D-4195-A8CF-BA931980110C}" srcOrd="0" destOrd="1" presId="urn:microsoft.com/office/officeart/2005/8/layout/hList1"/>
    <dgm:cxn modelId="{3BCEB265-CB37-4144-8110-034020832974}" type="presOf" srcId="{F85D9A85-EA96-4048-9FAD-9E5074601D1E}" destId="{9C1E6174-7FB4-4992-ADA6-B077A8908AB9}" srcOrd="0" destOrd="1" presId="urn:microsoft.com/office/officeart/2005/8/layout/hList1"/>
    <dgm:cxn modelId="{E1F5A2FC-DCBF-4CCF-A3D6-46A77128388C}" type="presOf" srcId="{103C3F48-1781-42E1-B984-B6737E4B81BE}" destId="{9F540F47-2A9D-4195-A8CF-BA931980110C}" srcOrd="0" destOrd="0" presId="urn:microsoft.com/office/officeart/2005/8/layout/hList1"/>
    <dgm:cxn modelId="{C4003635-3513-4A43-82D8-467B1E4EE782}" type="presOf" srcId="{419989BF-02A1-4C3F-A3CF-8CB35791CCBF}" destId="{9F540F47-2A9D-4195-A8CF-BA931980110C}" srcOrd="0" destOrd="5" presId="urn:microsoft.com/office/officeart/2005/8/layout/hList1"/>
    <dgm:cxn modelId="{8B6B201C-6172-481E-B2AC-5E93F4AD643B}" type="presOf" srcId="{B70DFB72-AC3E-430B-B45F-6F56790A79EE}" destId="{9C1E6174-7FB4-4992-ADA6-B077A8908AB9}" srcOrd="0" destOrd="0" presId="urn:microsoft.com/office/officeart/2005/8/layout/hList1"/>
    <dgm:cxn modelId="{E667D643-E938-4FB6-8DAF-0F3EB081B8D1}" srcId="{F11AD12F-3CF1-4544-BCE5-E7D19D6EAD0F}" destId="{301099D4-0E9D-4538-A03D-D2AA6E9001F6}" srcOrd="1" destOrd="0" parTransId="{D52AD15B-80CE-428F-8471-28487888A053}" sibTransId="{DD754EC5-0C47-44E0-83E3-DD74C2D70EB9}"/>
    <dgm:cxn modelId="{E1CB2A39-8CFC-410B-A35D-6CF3E3EBAFD1}" srcId="{D8AB3B11-543E-4613-94CA-952B43D775E9}" destId="{5FBABB95-AA53-4E6A-A593-03DDDFA6CE83}" srcOrd="2" destOrd="0" parTransId="{E864F5D8-7042-4CE6-AC32-7A06E699679D}" sibTransId="{29394024-1482-4618-B1D6-3F73A77FEE89}"/>
    <dgm:cxn modelId="{A91899F9-0FDB-4D46-BBF4-4FFB8A8494C3}" srcId="{301099D4-0E9D-4538-A03D-D2AA6E9001F6}" destId="{419989BF-02A1-4C3F-A3CF-8CB35791CCBF}" srcOrd="5" destOrd="0" parTransId="{98D513D9-4733-4057-8285-5DA51AA9C5A6}" sibTransId="{869CAACF-27B1-42F9-AEFC-23DCC6BE756C}"/>
    <dgm:cxn modelId="{553EF72E-DC22-4703-B5DA-E773A6F682CD}" type="presOf" srcId="{2B6F0656-8812-4713-B35F-808A1FEB8023}" destId="{9F540F47-2A9D-4195-A8CF-BA931980110C}" srcOrd="0" destOrd="3" presId="urn:microsoft.com/office/officeart/2005/8/layout/hList1"/>
    <dgm:cxn modelId="{630123C1-48F4-4652-9E4E-32726466DE18}" srcId="{301099D4-0E9D-4538-A03D-D2AA6E9001F6}" destId="{C3EEF689-734C-4CE5-B3D8-FE0D8EC1CAC1}" srcOrd="4" destOrd="0" parTransId="{11E903A9-D12B-4BCE-A244-D06F353D30FE}" sibTransId="{C8BC442E-67B4-456B-80D3-77F95C468F8D}"/>
    <dgm:cxn modelId="{73EE9C2D-C8F2-4FB7-8157-811D4D506DE8}" type="presOf" srcId="{D8AB3B11-543E-4613-94CA-952B43D775E9}" destId="{B1E071BD-B941-4406-83CC-2F542E606489}" srcOrd="0" destOrd="0" presId="urn:microsoft.com/office/officeart/2005/8/layout/hList1"/>
    <dgm:cxn modelId="{CB4A5FA6-CF3D-47FB-92D7-03C0AC85B63E}" type="presOf" srcId="{301099D4-0E9D-4538-A03D-D2AA6E9001F6}" destId="{A22A3985-91EA-4183-8BAA-9E0E6296B8AD}" srcOrd="0" destOrd="0" presId="urn:microsoft.com/office/officeart/2005/8/layout/hList1"/>
    <dgm:cxn modelId="{78F3545F-7DCA-4C31-9CCC-71CC97B155E7}" srcId="{301099D4-0E9D-4538-A03D-D2AA6E9001F6}" destId="{DE77A083-703F-4EBC-8C58-9664C604C33B}" srcOrd="2" destOrd="0" parTransId="{B660A024-9F5C-4E7D-9748-A9023D81FB6D}" sibTransId="{15543144-8E6A-4745-B66B-6D77CC0A9EB9}"/>
    <dgm:cxn modelId="{EE9047CF-0C64-4452-AE4C-1916FE8EFDCD}" srcId="{301099D4-0E9D-4538-A03D-D2AA6E9001F6}" destId="{103C3F48-1781-42E1-B984-B6737E4B81BE}" srcOrd="0" destOrd="0" parTransId="{F8EAC05A-A07D-4885-8BCB-437CB8AD23A7}" sibTransId="{2455F1A9-CDC4-4C26-9135-D87C4CCB72B0}"/>
    <dgm:cxn modelId="{1C09E64B-4ED9-4873-AAEE-5FB2E2FC5017}" srcId="{D8AB3B11-543E-4613-94CA-952B43D775E9}" destId="{12661C01-9C5B-460C-90C2-299FD7B60C84}" srcOrd="3" destOrd="0" parTransId="{079198BD-654D-45C6-AED6-AABC1423262A}" sibTransId="{9FDA5136-8E0D-47CB-8793-3BBE562D2A56}"/>
    <dgm:cxn modelId="{E87FBB26-9BC0-49FF-A347-A8BC4496E9D3}" type="presOf" srcId="{C3EEF689-734C-4CE5-B3D8-FE0D8EC1CAC1}" destId="{9F540F47-2A9D-4195-A8CF-BA931980110C}" srcOrd="0" destOrd="4" presId="urn:microsoft.com/office/officeart/2005/8/layout/hList1"/>
    <dgm:cxn modelId="{984BEF0E-3B8D-44C8-8C0A-ACCBE09214CC}" type="presOf" srcId="{F11AD12F-3CF1-4544-BCE5-E7D19D6EAD0F}" destId="{9D15AE86-C42E-4365-902D-4EA27A882EDF}" srcOrd="0" destOrd="0" presId="urn:microsoft.com/office/officeart/2005/8/layout/hList1"/>
    <dgm:cxn modelId="{0C7DE080-D264-480F-A0E1-BAD2BDCF977D}" srcId="{301099D4-0E9D-4538-A03D-D2AA6E9001F6}" destId="{2B6F0656-8812-4713-B35F-808A1FEB8023}" srcOrd="3" destOrd="0" parTransId="{91B82AA0-1E15-4C66-B055-AE5EFBEDB572}" sibTransId="{30F5DD9C-FE7E-4005-AE4A-A06F39232B42}"/>
    <dgm:cxn modelId="{47291DDC-140F-49A9-963D-5B4C742A626F}" type="presParOf" srcId="{9D15AE86-C42E-4365-902D-4EA27A882EDF}" destId="{2ACBF29E-A19F-441F-92FB-496F9D0154A4}" srcOrd="0" destOrd="0" presId="urn:microsoft.com/office/officeart/2005/8/layout/hList1"/>
    <dgm:cxn modelId="{7410456C-A8FA-4B9A-81FB-B9F9FE6AFA53}" type="presParOf" srcId="{2ACBF29E-A19F-441F-92FB-496F9D0154A4}" destId="{B1E071BD-B941-4406-83CC-2F542E606489}" srcOrd="0" destOrd="0" presId="urn:microsoft.com/office/officeart/2005/8/layout/hList1"/>
    <dgm:cxn modelId="{DFB316F1-D238-4C7E-A396-0D1D2F85A594}" type="presParOf" srcId="{2ACBF29E-A19F-441F-92FB-496F9D0154A4}" destId="{9C1E6174-7FB4-4992-ADA6-B077A8908AB9}" srcOrd="1" destOrd="0" presId="urn:microsoft.com/office/officeart/2005/8/layout/hList1"/>
    <dgm:cxn modelId="{A2A3B377-F895-4A77-B76A-6620E3D6537F}" type="presParOf" srcId="{9D15AE86-C42E-4365-902D-4EA27A882EDF}" destId="{07720946-4CA5-4977-BEC0-7CF93F32D1D1}" srcOrd="1" destOrd="0" presId="urn:microsoft.com/office/officeart/2005/8/layout/hList1"/>
    <dgm:cxn modelId="{EA6E5E06-73C0-482D-AFE3-C5661E314EE5}" type="presParOf" srcId="{9D15AE86-C42E-4365-902D-4EA27A882EDF}" destId="{90E9EE16-66A4-4901-9957-A3A38C8A9C67}" srcOrd="2" destOrd="0" presId="urn:microsoft.com/office/officeart/2005/8/layout/hList1"/>
    <dgm:cxn modelId="{E9BE5C57-0AB5-4104-ADEA-CE5B097BC4AC}" type="presParOf" srcId="{90E9EE16-66A4-4901-9957-A3A38C8A9C67}" destId="{A22A3985-91EA-4183-8BAA-9E0E6296B8AD}" srcOrd="0" destOrd="0" presId="urn:microsoft.com/office/officeart/2005/8/layout/hList1"/>
    <dgm:cxn modelId="{C26A8EA1-EC21-4A51-9DA8-B6F87E3AC1C2}" type="presParOf" srcId="{90E9EE16-66A4-4901-9957-A3A38C8A9C67}" destId="{9F540F47-2A9D-4195-A8CF-BA931980110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1AD12F-3CF1-4544-BCE5-E7D19D6EAD0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3920D0C-3BB9-4135-B391-01ACF6A8D43E}">
      <dgm:prSet phldrT="[Text]"/>
      <dgm:spPr/>
      <dgm:t>
        <a:bodyPr/>
        <a:lstStyle/>
        <a:p>
          <a:r>
            <a:rPr lang="en-US" b="1" dirty="0">
              <a:solidFill>
                <a:schemeClr val="tx1"/>
              </a:solidFill>
            </a:rPr>
            <a:t>Data Breach Notifications</a:t>
          </a:r>
        </a:p>
        <a:p>
          <a:r>
            <a:rPr lang="en-US" b="1" dirty="0">
              <a:solidFill>
                <a:schemeClr val="tx1"/>
              </a:solidFill>
            </a:rPr>
            <a:t>(Sec. 22)</a:t>
          </a:r>
        </a:p>
      </dgm:t>
    </dgm:pt>
    <dgm:pt modelId="{D890C759-782C-47D2-A3D1-86B189B73BF2}" type="parTrans" cxnId="{FB4104C3-D4FA-4EE5-A940-78797F6AD1AB}">
      <dgm:prSet/>
      <dgm:spPr/>
      <dgm:t>
        <a:bodyPr/>
        <a:lstStyle/>
        <a:p>
          <a:endParaRPr lang="en-US" b="1">
            <a:solidFill>
              <a:schemeClr val="tx1"/>
            </a:solidFill>
          </a:endParaRPr>
        </a:p>
      </dgm:t>
    </dgm:pt>
    <dgm:pt modelId="{8BA9A965-3122-498F-8FAD-6CFE2834D101}" type="sibTrans" cxnId="{FB4104C3-D4FA-4EE5-A940-78797F6AD1AB}">
      <dgm:prSet/>
      <dgm:spPr/>
      <dgm:t>
        <a:bodyPr/>
        <a:lstStyle/>
        <a:p>
          <a:endParaRPr lang="en-US" b="1">
            <a:solidFill>
              <a:schemeClr val="tx1"/>
            </a:solidFill>
          </a:endParaRPr>
        </a:p>
      </dgm:t>
    </dgm:pt>
    <dgm:pt modelId="{96CD9221-7E80-4D9A-9A73-FF88F5990B54}">
      <dgm:prSet phldrT="[Text]"/>
      <dgm:spPr/>
      <dgm:t>
        <a:bodyPr/>
        <a:lstStyle/>
        <a:p>
          <a:r>
            <a:rPr lang="en-US" b="1" dirty="0">
              <a:solidFill>
                <a:schemeClr val="tx1"/>
              </a:solidFill>
            </a:rPr>
            <a:t>Controller to notify the authority of any breaches within prescribed time</a:t>
          </a:r>
        </a:p>
      </dgm:t>
    </dgm:pt>
    <dgm:pt modelId="{C97E5CE9-A962-4C56-9125-B000A49679A9}" type="parTrans" cxnId="{18BAC3E6-27C7-4850-8C65-D69C95554788}">
      <dgm:prSet/>
      <dgm:spPr/>
      <dgm:t>
        <a:bodyPr/>
        <a:lstStyle/>
        <a:p>
          <a:endParaRPr lang="en-US" b="1">
            <a:solidFill>
              <a:schemeClr val="tx1"/>
            </a:solidFill>
          </a:endParaRPr>
        </a:p>
      </dgm:t>
    </dgm:pt>
    <dgm:pt modelId="{2998D2E7-75C1-4053-B546-FBC4621735D6}" type="sibTrans" cxnId="{18BAC3E6-27C7-4850-8C65-D69C95554788}">
      <dgm:prSet/>
      <dgm:spPr/>
      <dgm:t>
        <a:bodyPr/>
        <a:lstStyle/>
        <a:p>
          <a:endParaRPr lang="en-US" b="1">
            <a:solidFill>
              <a:schemeClr val="tx1"/>
            </a:solidFill>
          </a:endParaRPr>
        </a:p>
      </dgm:t>
    </dgm:pt>
    <dgm:pt modelId="{A0DF4D2C-4A7A-4608-97AC-ACBBEAA372A3}">
      <dgm:prSet phldrT="[Text]"/>
      <dgm:spPr/>
      <dgm:t>
        <a:bodyPr/>
        <a:lstStyle/>
        <a:p>
          <a:r>
            <a:rPr lang="en-US" b="1" dirty="0">
              <a:solidFill>
                <a:schemeClr val="tx1"/>
              </a:solidFill>
            </a:rPr>
            <a:t>Data Protection Impact Assessment</a:t>
          </a:r>
        </a:p>
        <a:p>
          <a:r>
            <a:rPr lang="en-US" b="1" dirty="0">
              <a:solidFill>
                <a:schemeClr val="tx1"/>
              </a:solidFill>
            </a:rPr>
            <a:t>(Sec. 23)</a:t>
          </a:r>
        </a:p>
      </dgm:t>
    </dgm:pt>
    <dgm:pt modelId="{34988CE0-3FEB-4C7A-BAF8-B7A71C695245}" type="parTrans" cxnId="{02D910EB-0F18-4EA4-9B66-12CFF03EFE48}">
      <dgm:prSet/>
      <dgm:spPr/>
      <dgm:t>
        <a:bodyPr/>
        <a:lstStyle/>
        <a:p>
          <a:endParaRPr lang="en-US" b="1">
            <a:solidFill>
              <a:schemeClr val="tx1"/>
            </a:solidFill>
          </a:endParaRPr>
        </a:p>
      </dgm:t>
    </dgm:pt>
    <dgm:pt modelId="{F391B099-1F2B-4F68-935D-86271666B9C6}" type="sibTrans" cxnId="{02D910EB-0F18-4EA4-9B66-12CFF03EFE48}">
      <dgm:prSet/>
      <dgm:spPr/>
      <dgm:t>
        <a:bodyPr/>
        <a:lstStyle/>
        <a:p>
          <a:endParaRPr lang="en-US" b="1">
            <a:solidFill>
              <a:schemeClr val="tx1"/>
            </a:solidFill>
          </a:endParaRPr>
        </a:p>
      </dgm:t>
    </dgm:pt>
    <dgm:pt modelId="{C3C262D1-39E5-47DF-9585-EE70212BF21F}">
      <dgm:prSet phldrT="[Text]"/>
      <dgm:spPr/>
      <dgm:t>
        <a:bodyPr/>
        <a:lstStyle/>
        <a:p>
          <a:r>
            <a:rPr lang="en-US" b="1" dirty="0">
              <a:solidFill>
                <a:schemeClr val="tx1"/>
              </a:solidFill>
            </a:rPr>
            <a:t>High risk to rights of data subjects guaranteed under law</a:t>
          </a:r>
        </a:p>
      </dgm:t>
    </dgm:pt>
    <dgm:pt modelId="{CE94865A-54A2-480D-9FD0-8902271430FB}" type="parTrans" cxnId="{713578A3-0E7C-4101-A5B2-9EA0775AD6A1}">
      <dgm:prSet/>
      <dgm:spPr/>
      <dgm:t>
        <a:bodyPr/>
        <a:lstStyle/>
        <a:p>
          <a:endParaRPr lang="en-US" b="1">
            <a:solidFill>
              <a:schemeClr val="tx1"/>
            </a:solidFill>
          </a:endParaRPr>
        </a:p>
      </dgm:t>
    </dgm:pt>
    <dgm:pt modelId="{8F50076A-71B7-46CD-882E-8206D726C1B5}" type="sibTrans" cxnId="{713578A3-0E7C-4101-A5B2-9EA0775AD6A1}">
      <dgm:prSet/>
      <dgm:spPr/>
      <dgm:t>
        <a:bodyPr/>
        <a:lstStyle/>
        <a:p>
          <a:endParaRPr lang="en-US" b="1">
            <a:solidFill>
              <a:schemeClr val="tx1"/>
            </a:solidFill>
          </a:endParaRPr>
        </a:p>
      </dgm:t>
    </dgm:pt>
    <dgm:pt modelId="{0FC715E7-66DD-4411-B898-A806AD983165}">
      <dgm:prSet phldrT="[Text]"/>
      <dgm:spPr/>
      <dgm:t>
        <a:bodyPr/>
        <a:lstStyle/>
        <a:p>
          <a:r>
            <a:rPr lang="en-US" b="1" dirty="0">
              <a:solidFill>
                <a:schemeClr val="tx1"/>
              </a:solidFill>
            </a:rPr>
            <a:t>Inform data subjects if required to do so by the DPA</a:t>
          </a:r>
        </a:p>
      </dgm:t>
    </dgm:pt>
    <dgm:pt modelId="{06F37358-456B-46D2-97B6-E00CDC6BAA16}" type="parTrans" cxnId="{A68570FD-6E9E-4AD4-BEA9-FE0F787F61FC}">
      <dgm:prSet/>
      <dgm:spPr/>
      <dgm:t>
        <a:bodyPr/>
        <a:lstStyle/>
        <a:p>
          <a:endParaRPr lang="en-US">
            <a:solidFill>
              <a:schemeClr val="tx1"/>
            </a:solidFill>
          </a:endParaRPr>
        </a:p>
      </dgm:t>
    </dgm:pt>
    <dgm:pt modelId="{70364C04-8859-4D7B-B0C3-77AE7F2A2410}" type="sibTrans" cxnId="{A68570FD-6E9E-4AD4-BEA9-FE0F787F61FC}">
      <dgm:prSet/>
      <dgm:spPr/>
      <dgm:t>
        <a:bodyPr/>
        <a:lstStyle/>
        <a:p>
          <a:endParaRPr lang="en-US">
            <a:solidFill>
              <a:schemeClr val="tx1"/>
            </a:solidFill>
          </a:endParaRPr>
        </a:p>
      </dgm:t>
    </dgm:pt>
    <dgm:pt modelId="{E70F2F4F-B7D3-4F6D-94F6-D37A1C363389}">
      <dgm:prSet phldrT="[Text]"/>
      <dgm:spPr/>
      <dgm:t>
        <a:bodyPr/>
        <a:lstStyle/>
        <a:p>
          <a:r>
            <a:rPr lang="en-US" b="1" dirty="0">
              <a:solidFill>
                <a:schemeClr val="tx1"/>
              </a:solidFill>
            </a:rPr>
            <a:t>Systematic monitoring of a publicly accessible area or telecom networks</a:t>
          </a:r>
        </a:p>
      </dgm:t>
    </dgm:pt>
    <dgm:pt modelId="{F649A3A5-5FFA-4EA7-9C02-ED1DCEA28A8B}" type="parTrans" cxnId="{EC81A77E-6898-4252-9B7D-E8E7935A041A}">
      <dgm:prSet/>
      <dgm:spPr/>
      <dgm:t>
        <a:bodyPr/>
        <a:lstStyle/>
        <a:p>
          <a:endParaRPr lang="en-US">
            <a:solidFill>
              <a:schemeClr val="tx1"/>
            </a:solidFill>
          </a:endParaRPr>
        </a:p>
      </dgm:t>
    </dgm:pt>
    <dgm:pt modelId="{ED9903F3-6130-4BC8-B6CD-51B0DB69E52A}" type="sibTrans" cxnId="{EC81A77E-6898-4252-9B7D-E8E7935A041A}">
      <dgm:prSet/>
      <dgm:spPr/>
      <dgm:t>
        <a:bodyPr/>
        <a:lstStyle/>
        <a:p>
          <a:endParaRPr lang="en-US">
            <a:solidFill>
              <a:schemeClr val="tx1"/>
            </a:solidFill>
          </a:endParaRPr>
        </a:p>
      </dgm:t>
    </dgm:pt>
    <dgm:pt modelId="{CA499282-C665-471C-B5CB-9C33524A461E}">
      <dgm:prSet phldrT="[Text]"/>
      <dgm:spPr/>
      <dgm:t>
        <a:bodyPr/>
        <a:lstStyle/>
        <a:p>
          <a:r>
            <a:rPr lang="en-US" b="1" dirty="0">
              <a:solidFill>
                <a:schemeClr val="tx1"/>
              </a:solidFill>
            </a:rPr>
            <a:t>Any other prescribed activity</a:t>
          </a:r>
        </a:p>
      </dgm:t>
    </dgm:pt>
    <dgm:pt modelId="{CA76C93A-3DED-4624-9DD1-DFAFC02878EE}" type="parTrans" cxnId="{FBD15A73-3D3C-41A9-B179-543141533318}">
      <dgm:prSet/>
      <dgm:spPr/>
      <dgm:t>
        <a:bodyPr/>
        <a:lstStyle/>
        <a:p>
          <a:endParaRPr lang="en-US">
            <a:solidFill>
              <a:schemeClr val="tx1"/>
            </a:solidFill>
          </a:endParaRPr>
        </a:p>
      </dgm:t>
    </dgm:pt>
    <dgm:pt modelId="{56885C15-7820-4DA6-A327-8538889AA20E}" type="sibTrans" cxnId="{FBD15A73-3D3C-41A9-B179-543141533318}">
      <dgm:prSet/>
      <dgm:spPr/>
      <dgm:t>
        <a:bodyPr/>
        <a:lstStyle/>
        <a:p>
          <a:endParaRPr lang="en-US">
            <a:solidFill>
              <a:schemeClr val="tx1"/>
            </a:solidFill>
          </a:endParaRPr>
        </a:p>
      </dgm:t>
    </dgm:pt>
    <dgm:pt modelId="{C1CC1B33-084B-4A4C-8DE9-9CCA67FD8E15}">
      <dgm:prSet phldrT="[Text]"/>
      <dgm:spPr/>
      <dgm:t>
        <a:bodyPr/>
        <a:lstStyle/>
        <a:p>
          <a:r>
            <a:rPr lang="en-US" b="1" dirty="0">
              <a:solidFill>
                <a:schemeClr val="tx1"/>
              </a:solidFill>
            </a:rPr>
            <a:t>Advise of </a:t>
          </a:r>
          <a:r>
            <a:rPr lang="en-US" b="1" dirty="0" err="1">
              <a:solidFill>
                <a:schemeClr val="tx1"/>
              </a:solidFill>
            </a:rPr>
            <a:t>DPO</a:t>
          </a:r>
          <a:endParaRPr lang="en-US" b="1" dirty="0">
            <a:solidFill>
              <a:schemeClr val="tx1"/>
            </a:solidFill>
          </a:endParaRPr>
        </a:p>
      </dgm:t>
    </dgm:pt>
    <dgm:pt modelId="{FB2C55AF-DCBE-4805-98F0-9D7BB56604C0}" type="parTrans" cxnId="{96B60403-C27B-489D-8248-40998DECC359}">
      <dgm:prSet/>
      <dgm:spPr/>
      <dgm:t>
        <a:bodyPr/>
        <a:lstStyle/>
        <a:p>
          <a:endParaRPr lang="en-US">
            <a:solidFill>
              <a:schemeClr val="tx1"/>
            </a:solidFill>
          </a:endParaRPr>
        </a:p>
      </dgm:t>
    </dgm:pt>
    <dgm:pt modelId="{B9F798A5-008A-403C-9D54-2E53F765A76D}" type="sibTrans" cxnId="{96B60403-C27B-489D-8248-40998DECC359}">
      <dgm:prSet/>
      <dgm:spPr/>
      <dgm:t>
        <a:bodyPr/>
        <a:lstStyle/>
        <a:p>
          <a:endParaRPr lang="en-US">
            <a:solidFill>
              <a:schemeClr val="tx1"/>
            </a:solidFill>
          </a:endParaRPr>
        </a:p>
      </dgm:t>
    </dgm:pt>
    <dgm:pt modelId="{592C705A-625A-414E-A8E4-3C0660483558}">
      <dgm:prSet phldrT="[Text]"/>
      <dgm:spPr/>
      <dgm:t>
        <a:bodyPr/>
        <a:lstStyle/>
        <a:p>
          <a:r>
            <a:rPr lang="en-US" b="1" dirty="0">
              <a:solidFill>
                <a:schemeClr val="tx1"/>
              </a:solidFill>
            </a:rPr>
            <a:t>Profiling</a:t>
          </a:r>
        </a:p>
      </dgm:t>
    </dgm:pt>
    <dgm:pt modelId="{04B748D7-BA3E-45F1-AA22-5DEBD4E8A6ED}" type="parTrans" cxnId="{72F093D8-B1DE-4F0A-936F-47C76C5F4F52}">
      <dgm:prSet/>
      <dgm:spPr/>
      <dgm:t>
        <a:bodyPr/>
        <a:lstStyle/>
        <a:p>
          <a:endParaRPr lang="en-US">
            <a:solidFill>
              <a:schemeClr val="tx1"/>
            </a:solidFill>
          </a:endParaRPr>
        </a:p>
      </dgm:t>
    </dgm:pt>
    <dgm:pt modelId="{59782574-0041-4E57-9393-95B6B6AAD24B}" type="sibTrans" cxnId="{72F093D8-B1DE-4F0A-936F-47C76C5F4F52}">
      <dgm:prSet/>
      <dgm:spPr/>
      <dgm:t>
        <a:bodyPr/>
        <a:lstStyle/>
        <a:p>
          <a:endParaRPr lang="en-US">
            <a:solidFill>
              <a:schemeClr val="tx1"/>
            </a:solidFill>
          </a:endParaRPr>
        </a:p>
      </dgm:t>
    </dgm:pt>
    <dgm:pt modelId="{9C53E876-9596-4ECD-AD4B-EDB4B0BD6CEB}">
      <dgm:prSet phldrT="[Text]"/>
      <dgm:spPr/>
      <dgm:t>
        <a:bodyPr/>
        <a:lstStyle/>
        <a:p>
          <a:r>
            <a:rPr lang="en-US" b="1" dirty="0">
              <a:solidFill>
                <a:schemeClr val="tx1"/>
              </a:solidFill>
            </a:rPr>
            <a:t>Processing special categories of data and data related to criminal convictions</a:t>
          </a:r>
        </a:p>
      </dgm:t>
    </dgm:pt>
    <dgm:pt modelId="{A99D5898-234B-44FB-B441-7A72D1D2A2CF}" type="parTrans" cxnId="{6207D554-4464-4994-A308-02A4C2171C6F}">
      <dgm:prSet/>
      <dgm:spPr/>
      <dgm:t>
        <a:bodyPr/>
        <a:lstStyle/>
        <a:p>
          <a:endParaRPr lang="en-US">
            <a:solidFill>
              <a:schemeClr val="tx1"/>
            </a:solidFill>
          </a:endParaRPr>
        </a:p>
      </dgm:t>
    </dgm:pt>
    <dgm:pt modelId="{C4D4FACE-C87A-41F6-81E3-19EF531CE4A3}" type="sibTrans" cxnId="{6207D554-4464-4994-A308-02A4C2171C6F}">
      <dgm:prSet/>
      <dgm:spPr/>
      <dgm:t>
        <a:bodyPr/>
        <a:lstStyle/>
        <a:p>
          <a:endParaRPr lang="en-US">
            <a:solidFill>
              <a:schemeClr val="tx1"/>
            </a:solidFill>
          </a:endParaRPr>
        </a:p>
      </dgm:t>
    </dgm:pt>
    <dgm:pt modelId="{259C0153-719A-401F-B5BB-84983F87A5C6}">
      <dgm:prSet phldrT="[Text]"/>
      <dgm:spPr/>
      <dgm:t>
        <a:bodyPr/>
        <a:lstStyle/>
        <a:p>
          <a:r>
            <a:rPr lang="en-US" b="1" dirty="0">
              <a:solidFill>
                <a:schemeClr val="tx1"/>
              </a:solidFill>
            </a:rPr>
            <a:t>Fresh </a:t>
          </a:r>
          <a:r>
            <a:rPr lang="en-US" b="1" dirty="0" err="1">
              <a:solidFill>
                <a:schemeClr val="tx1"/>
              </a:solidFill>
            </a:rPr>
            <a:t>DPIA</a:t>
          </a:r>
          <a:r>
            <a:rPr lang="en-US" b="1" dirty="0">
              <a:solidFill>
                <a:schemeClr val="tx1"/>
              </a:solidFill>
            </a:rPr>
            <a:t> if change in process and provide </a:t>
          </a:r>
          <a:r>
            <a:rPr lang="en-US" b="1" dirty="0" err="1">
              <a:solidFill>
                <a:schemeClr val="tx1"/>
              </a:solidFill>
            </a:rPr>
            <a:t>DPA</a:t>
          </a:r>
          <a:r>
            <a:rPr lang="en-US" b="1" dirty="0">
              <a:solidFill>
                <a:schemeClr val="tx1"/>
              </a:solidFill>
            </a:rPr>
            <a:t> with assessment </a:t>
          </a:r>
        </a:p>
      </dgm:t>
    </dgm:pt>
    <dgm:pt modelId="{93B6E6AA-A2C9-456B-8C9E-783BEE7B1D85}" type="parTrans" cxnId="{D4420447-48FD-4E31-AD00-00300E05BDC5}">
      <dgm:prSet/>
      <dgm:spPr/>
      <dgm:t>
        <a:bodyPr/>
        <a:lstStyle/>
        <a:p>
          <a:endParaRPr lang="en-US">
            <a:solidFill>
              <a:schemeClr val="tx1"/>
            </a:solidFill>
          </a:endParaRPr>
        </a:p>
      </dgm:t>
    </dgm:pt>
    <dgm:pt modelId="{AF96B6EC-30AB-41E2-A6DE-E3F6876F44A2}" type="sibTrans" cxnId="{D4420447-48FD-4E31-AD00-00300E05BDC5}">
      <dgm:prSet/>
      <dgm:spPr/>
      <dgm:t>
        <a:bodyPr/>
        <a:lstStyle/>
        <a:p>
          <a:endParaRPr lang="en-US">
            <a:solidFill>
              <a:schemeClr val="tx1"/>
            </a:solidFill>
          </a:endParaRPr>
        </a:p>
      </dgm:t>
    </dgm:pt>
    <dgm:pt modelId="{9D15AE86-C42E-4365-902D-4EA27A882EDF}" type="pres">
      <dgm:prSet presAssocID="{F11AD12F-3CF1-4544-BCE5-E7D19D6EAD0F}" presName="Name0" presStyleCnt="0">
        <dgm:presLayoutVars>
          <dgm:dir/>
          <dgm:animLvl val="lvl"/>
          <dgm:resizeHandles val="exact"/>
        </dgm:presLayoutVars>
      </dgm:prSet>
      <dgm:spPr/>
      <dgm:t>
        <a:bodyPr/>
        <a:lstStyle/>
        <a:p>
          <a:endParaRPr lang="en-US"/>
        </a:p>
      </dgm:t>
    </dgm:pt>
    <dgm:pt modelId="{0B49E0A5-6F81-4D33-9C9D-6475BB6653FA}" type="pres">
      <dgm:prSet presAssocID="{E3920D0C-3BB9-4135-B391-01ACF6A8D43E}" presName="composite" presStyleCnt="0"/>
      <dgm:spPr/>
    </dgm:pt>
    <dgm:pt modelId="{78862F52-7319-44D4-B019-6B38749A6055}" type="pres">
      <dgm:prSet presAssocID="{E3920D0C-3BB9-4135-B391-01ACF6A8D43E}" presName="parTx" presStyleLbl="alignNode1" presStyleIdx="0" presStyleCnt="2">
        <dgm:presLayoutVars>
          <dgm:chMax val="0"/>
          <dgm:chPref val="0"/>
          <dgm:bulletEnabled val="1"/>
        </dgm:presLayoutVars>
      </dgm:prSet>
      <dgm:spPr/>
      <dgm:t>
        <a:bodyPr/>
        <a:lstStyle/>
        <a:p>
          <a:endParaRPr lang="en-US"/>
        </a:p>
      </dgm:t>
    </dgm:pt>
    <dgm:pt modelId="{33D1A154-B657-4EAD-9275-D09BFC82EA1B}" type="pres">
      <dgm:prSet presAssocID="{E3920D0C-3BB9-4135-B391-01ACF6A8D43E}" presName="desTx" presStyleLbl="alignAccFollowNode1" presStyleIdx="0" presStyleCnt="2">
        <dgm:presLayoutVars>
          <dgm:bulletEnabled val="1"/>
        </dgm:presLayoutVars>
      </dgm:prSet>
      <dgm:spPr/>
      <dgm:t>
        <a:bodyPr/>
        <a:lstStyle/>
        <a:p>
          <a:endParaRPr lang="en-US"/>
        </a:p>
      </dgm:t>
    </dgm:pt>
    <dgm:pt modelId="{65669530-097D-4EF2-9EF6-5CC44CBA7FC9}" type="pres">
      <dgm:prSet presAssocID="{8BA9A965-3122-498F-8FAD-6CFE2834D101}" presName="space" presStyleCnt="0"/>
      <dgm:spPr/>
    </dgm:pt>
    <dgm:pt modelId="{A7BEDA86-1523-4D8D-A93E-FA088EB9C063}" type="pres">
      <dgm:prSet presAssocID="{A0DF4D2C-4A7A-4608-97AC-ACBBEAA372A3}" presName="composite" presStyleCnt="0"/>
      <dgm:spPr/>
    </dgm:pt>
    <dgm:pt modelId="{2C53EE62-E176-43D6-B109-AC53AA8D065C}" type="pres">
      <dgm:prSet presAssocID="{A0DF4D2C-4A7A-4608-97AC-ACBBEAA372A3}" presName="parTx" presStyleLbl="alignNode1" presStyleIdx="1" presStyleCnt="2">
        <dgm:presLayoutVars>
          <dgm:chMax val="0"/>
          <dgm:chPref val="0"/>
          <dgm:bulletEnabled val="1"/>
        </dgm:presLayoutVars>
      </dgm:prSet>
      <dgm:spPr/>
      <dgm:t>
        <a:bodyPr/>
        <a:lstStyle/>
        <a:p>
          <a:endParaRPr lang="en-US"/>
        </a:p>
      </dgm:t>
    </dgm:pt>
    <dgm:pt modelId="{F94CE8D8-A1FE-463C-B7CE-95BBAEC7625C}" type="pres">
      <dgm:prSet presAssocID="{A0DF4D2C-4A7A-4608-97AC-ACBBEAA372A3}" presName="desTx" presStyleLbl="alignAccFollowNode1" presStyleIdx="1" presStyleCnt="2">
        <dgm:presLayoutVars>
          <dgm:bulletEnabled val="1"/>
        </dgm:presLayoutVars>
      </dgm:prSet>
      <dgm:spPr/>
      <dgm:t>
        <a:bodyPr/>
        <a:lstStyle/>
        <a:p>
          <a:endParaRPr lang="en-US"/>
        </a:p>
      </dgm:t>
    </dgm:pt>
  </dgm:ptLst>
  <dgm:cxnLst>
    <dgm:cxn modelId="{EC81A77E-6898-4252-9B7D-E8E7935A041A}" srcId="{A0DF4D2C-4A7A-4608-97AC-ACBBEAA372A3}" destId="{E70F2F4F-B7D3-4F6D-94F6-D37A1C363389}" srcOrd="4" destOrd="0" parTransId="{F649A3A5-5FFA-4EA7-9C02-ED1DCEA28A8B}" sibTransId="{ED9903F3-6130-4BC8-B6CD-51B0DB69E52A}"/>
    <dgm:cxn modelId="{6207D554-4464-4994-A308-02A4C2171C6F}" srcId="{A0DF4D2C-4A7A-4608-97AC-ACBBEAA372A3}" destId="{9C53E876-9596-4ECD-AD4B-EDB4B0BD6CEB}" srcOrd="3" destOrd="0" parTransId="{A99D5898-234B-44FB-B441-7A72D1D2A2CF}" sibTransId="{C4D4FACE-C87A-41F6-81E3-19EF531CE4A3}"/>
    <dgm:cxn modelId="{261E045D-8D2E-4479-8A39-F3CBA3237DFC}" type="presOf" srcId="{592C705A-625A-414E-A8E4-3C0660483558}" destId="{F94CE8D8-A1FE-463C-B7CE-95BBAEC7625C}" srcOrd="0" destOrd="2" presId="urn:microsoft.com/office/officeart/2005/8/layout/hList1"/>
    <dgm:cxn modelId="{98344EFC-DD02-410E-ACD6-7C6D9414C7FD}" type="presOf" srcId="{259C0153-719A-401F-B5BB-84983F87A5C6}" destId="{F94CE8D8-A1FE-463C-B7CE-95BBAEC7625C}" srcOrd="0" destOrd="6" presId="urn:microsoft.com/office/officeart/2005/8/layout/hList1"/>
    <dgm:cxn modelId="{296CE2BC-E09F-4B68-8B7D-04E9D6F6640E}" type="presOf" srcId="{9C53E876-9596-4ECD-AD4B-EDB4B0BD6CEB}" destId="{F94CE8D8-A1FE-463C-B7CE-95BBAEC7625C}" srcOrd="0" destOrd="3" presId="urn:microsoft.com/office/officeart/2005/8/layout/hList1"/>
    <dgm:cxn modelId="{96B60403-C27B-489D-8248-40998DECC359}" srcId="{A0DF4D2C-4A7A-4608-97AC-ACBBEAA372A3}" destId="{C1CC1B33-084B-4A4C-8DE9-9CCA67FD8E15}" srcOrd="1" destOrd="0" parTransId="{FB2C55AF-DCBE-4805-98F0-9D7BB56604C0}" sibTransId="{B9F798A5-008A-403C-9D54-2E53F765A76D}"/>
    <dgm:cxn modelId="{959BFE02-06B0-441A-997D-17E437869213}" type="presOf" srcId="{C1CC1B33-084B-4A4C-8DE9-9CCA67FD8E15}" destId="{F94CE8D8-A1FE-463C-B7CE-95BBAEC7625C}" srcOrd="0" destOrd="1" presId="urn:microsoft.com/office/officeart/2005/8/layout/hList1"/>
    <dgm:cxn modelId="{18BAC3E6-27C7-4850-8C65-D69C95554788}" srcId="{E3920D0C-3BB9-4135-B391-01ACF6A8D43E}" destId="{96CD9221-7E80-4D9A-9A73-FF88F5990B54}" srcOrd="0" destOrd="0" parTransId="{C97E5CE9-A962-4C56-9125-B000A49679A9}" sibTransId="{2998D2E7-75C1-4053-B546-FBC4621735D6}"/>
    <dgm:cxn modelId="{713578A3-0E7C-4101-A5B2-9EA0775AD6A1}" srcId="{A0DF4D2C-4A7A-4608-97AC-ACBBEAA372A3}" destId="{C3C262D1-39E5-47DF-9585-EE70212BF21F}" srcOrd="0" destOrd="0" parTransId="{CE94865A-54A2-480D-9FD0-8902271430FB}" sibTransId="{8F50076A-71B7-46CD-882E-8206D726C1B5}"/>
    <dgm:cxn modelId="{D456B879-269A-4861-856C-A04EA1F6D513}" type="presOf" srcId="{CA499282-C665-471C-B5CB-9C33524A461E}" destId="{F94CE8D8-A1FE-463C-B7CE-95BBAEC7625C}" srcOrd="0" destOrd="5" presId="urn:microsoft.com/office/officeart/2005/8/layout/hList1"/>
    <dgm:cxn modelId="{D4420447-48FD-4E31-AD00-00300E05BDC5}" srcId="{A0DF4D2C-4A7A-4608-97AC-ACBBEAA372A3}" destId="{259C0153-719A-401F-B5BB-84983F87A5C6}" srcOrd="6" destOrd="0" parTransId="{93B6E6AA-A2C9-456B-8C9E-783BEE7B1D85}" sibTransId="{AF96B6EC-30AB-41E2-A6DE-E3F6876F44A2}"/>
    <dgm:cxn modelId="{5E3DAECB-FB20-4217-9660-4B72605459EB}" type="presOf" srcId="{C3C262D1-39E5-47DF-9585-EE70212BF21F}" destId="{F94CE8D8-A1FE-463C-B7CE-95BBAEC7625C}" srcOrd="0" destOrd="0" presId="urn:microsoft.com/office/officeart/2005/8/layout/hList1"/>
    <dgm:cxn modelId="{23685CC2-C182-40DA-AF79-9F5BA841936A}" type="presOf" srcId="{A0DF4D2C-4A7A-4608-97AC-ACBBEAA372A3}" destId="{2C53EE62-E176-43D6-B109-AC53AA8D065C}" srcOrd="0" destOrd="0" presId="urn:microsoft.com/office/officeart/2005/8/layout/hList1"/>
    <dgm:cxn modelId="{984BEF0E-3B8D-44C8-8C0A-ACCBE09214CC}" type="presOf" srcId="{F11AD12F-3CF1-4544-BCE5-E7D19D6EAD0F}" destId="{9D15AE86-C42E-4365-902D-4EA27A882EDF}" srcOrd="0" destOrd="0" presId="urn:microsoft.com/office/officeart/2005/8/layout/hList1"/>
    <dgm:cxn modelId="{8387247A-E43B-4CB1-888F-820554CE01A6}" type="presOf" srcId="{E3920D0C-3BB9-4135-B391-01ACF6A8D43E}" destId="{78862F52-7319-44D4-B019-6B38749A6055}" srcOrd="0" destOrd="0" presId="urn:microsoft.com/office/officeart/2005/8/layout/hList1"/>
    <dgm:cxn modelId="{549A2713-12E4-402D-852B-B7507A4B524D}" type="presOf" srcId="{96CD9221-7E80-4D9A-9A73-FF88F5990B54}" destId="{33D1A154-B657-4EAD-9275-D09BFC82EA1B}" srcOrd="0" destOrd="0" presId="urn:microsoft.com/office/officeart/2005/8/layout/hList1"/>
    <dgm:cxn modelId="{A68570FD-6E9E-4AD4-BEA9-FE0F787F61FC}" srcId="{E3920D0C-3BB9-4135-B391-01ACF6A8D43E}" destId="{0FC715E7-66DD-4411-B898-A806AD983165}" srcOrd="1" destOrd="0" parTransId="{06F37358-456B-46D2-97B6-E00CDC6BAA16}" sibTransId="{70364C04-8859-4D7B-B0C3-77AE7F2A2410}"/>
    <dgm:cxn modelId="{F1832C69-82F4-49EB-B44E-90C722E9B235}" type="presOf" srcId="{0FC715E7-66DD-4411-B898-A806AD983165}" destId="{33D1A154-B657-4EAD-9275-D09BFC82EA1B}" srcOrd="0" destOrd="1" presId="urn:microsoft.com/office/officeart/2005/8/layout/hList1"/>
    <dgm:cxn modelId="{02D910EB-0F18-4EA4-9B66-12CFF03EFE48}" srcId="{F11AD12F-3CF1-4544-BCE5-E7D19D6EAD0F}" destId="{A0DF4D2C-4A7A-4608-97AC-ACBBEAA372A3}" srcOrd="1" destOrd="0" parTransId="{34988CE0-3FEB-4C7A-BAF8-B7A71C695245}" sibTransId="{F391B099-1F2B-4F68-935D-86271666B9C6}"/>
    <dgm:cxn modelId="{72F093D8-B1DE-4F0A-936F-47C76C5F4F52}" srcId="{A0DF4D2C-4A7A-4608-97AC-ACBBEAA372A3}" destId="{592C705A-625A-414E-A8E4-3C0660483558}" srcOrd="2" destOrd="0" parTransId="{04B748D7-BA3E-45F1-AA22-5DEBD4E8A6ED}" sibTransId="{59782574-0041-4E57-9393-95B6B6AAD24B}"/>
    <dgm:cxn modelId="{FBD15A73-3D3C-41A9-B179-543141533318}" srcId="{A0DF4D2C-4A7A-4608-97AC-ACBBEAA372A3}" destId="{CA499282-C665-471C-B5CB-9C33524A461E}" srcOrd="5" destOrd="0" parTransId="{CA76C93A-3DED-4624-9DD1-DFAFC02878EE}" sibTransId="{56885C15-7820-4DA6-A327-8538889AA20E}"/>
    <dgm:cxn modelId="{2E7AE113-9B6C-470D-84AD-7F062A38598A}" type="presOf" srcId="{E70F2F4F-B7D3-4F6D-94F6-D37A1C363389}" destId="{F94CE8D8-A1FE-463C-B7CE-95BBAEC7625C}" srcOrd="0" destOrd="4" presId="urn:microsoft.com/office/officeart/2005/8/layout/hList1"/>
    <dgm:cxn modelId="{FB4104C3-D4FA-4EE5-A940-78797F6AD1AB}" srcId="{F11AD12F-3CF1-4544-BCE5-E7D19D6EAD0F}" destId="{E3920D0C-3BB9-4135-B391-01ACF6A8D43E}" srcOrd="0" destOrd="0" parTransId="{D890C759-782C-47D2-A3D1-86B189B73BF2}" sibTransId="{8BA9A965-3122-498F-8FAD-6CFE2834D101}"/>
    <dgm:cxn modelId="{DFAF97F5-6A77-43D8-AC0F-CD539D1BAE56}" type="presParOf" srcId="{9D15AE86-C42E-4365-902D-4EA27A882EDF}" destId="{0B49E0A5-6F81-4D33-9C9D-6475BB6653FA}" srcOrd="0" destOrd="0" presId="urn:microsoft.com/office/officeart/2005/8/layout/hList1"/>
    <dgm:cxn modelId="{DC45FB08-C37C-4D29-8F9A-C156E0D1A95C}" type="presParOf" srcId="{0B49E0A5-6F81-4D33-9C9D-6475BB6653FA}" destId="{78862F52-7319-44D4-B019-6B38749A6055}" srcOrd="0" destOrd="0" presId="urn:microsoft.com/office/officeart/2005/8/layout/hList1"/>
    <dgm:cxn modelId="{FB130992-6ABD-41A8-8F2C-00D396A465D4}" type="presParOf" srcId="{0B49E0A5-6F81-4D33-9C9D-6475BB6653FA}" destId="{33D1A154-B657-4EAD-9275-D09BFC82EA1B}" srcOrd="1" destOrd="0" presId="urn:microsoft.com/office/officeart/2005/8/layout/hList1"/>
    <dgm:cxn modelId="{103219E5-E0E6-482E-BF4A-3E6595EE8F9D}" type="presParOf" srcId="{9D15AE86-C42E-4365-902D-4EA27A882EDF}" destId="{65669530-097D-4EF2-9EF6-5CC44CBA7FC9}" srcOrd="1" destOrd="0" presId="urn:microsoft.com/office/officeart/2005/8/layout/hList1"/>
    <dgm:cxn modelId="{C9974ADF-1058-4348-96A3-14E0D79647F1}" type="presParOf" srcId="{9D15AE86-C42E-4365-902D-4EA27A882EDF}" destId="{A7BEDA86-1523-4D8D-A93E-FA088EB9C063}" srcOrd="2" destOrd="0" presId="urn:microsoft.com/office/officeart/2005/8/layout/hList1"/>
    <dgm:cxn modelId="{2A041AF2-D833-4D1F-93BB-9FA5C8FBE272}" type="presParOf" srcId="{A7BEDA86-1523-4D8D-A93E-FA088EB9C063}" destId="{2C53EE62-E176-43D6-B109-AC53AA8D065C}" srcOrd="0" destOrd="0" presId="urn:microsoft.com/office/officeart/2005/8/layout/hList1"/>
    <dgm:cxn modelId="{D5BDABBB-2C5D-4A86-BC1C-F7F84E6F7DAB}" type="presParOf" srcId="{A7BEDA86-1523-4D8D-A93E-FA088EB9C063}" destId="{F94CE8D8-A1FE-463C-B7CE-95BBAEC7625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1AD12F-3CF1-4544-BCE5-E7D19D6EAD0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8AB3B11-543E-4613-94CA-952B43D775E9}">
      <dgm:prSet phldrT="[Text]"/>
      <dgm:spPr/>
      <dgm:t>
        <a:bodyPr/>
        <a:lstStyle/>
        <a:p>
          <a:r>
            <a:rPr lang="en-US" b="1" dirty="0">
              <a:solidFill>
                <a:schemeClr val="tx1"/>
              </a:solidFill>
            </a:rPr>
            <a:t>Prior Consultation</a:t>
          </a:r>
        </a:p>
        <a:p>
          <a:r>
            <a:rPr lang="en-US" b="1" dirty="0">
              <a:solidFill>
                <a:schemeClr val="tx1"/>
              </a:solidFill>
            </a:rPr>
            <a:t>(Sec. 24)</a:t>
          </a:r>
        </a:p>
      </dgm:t>
    </dgm:pt>
    <dgm:pt modelId="{5991E64B-FF06-4904-8236-78D39E1476F2}" type="parTrans" cxnId="{66036BA3-E3B2-45B0-BEFD-2A905AC84D76}">
      <dgm:prSet/>
      <dgm:spPr/>
      <dgm:t>
        <a:bodyPr/>
        <a:lstStyle/>
        <a:p>
          <a:endParaRPr lang="en-US" b="1">
            <a:solidFill>
              <a:schemeClr val="tx1"/>
            </a:solidFill>
          </a:endParaRPr>
        </a:p>
      </dgm:t>
    </dgm:pt>
    <dgm:pt modelId="{C36B98B9-AF7E-4939-968B-2C4194D6793D}" type="sibTrans" cxnId="{66036BA3-E3B2-45B0-BEFD-2A905AC84D76}">
      <dgm:prSet/>
      <dgm:spPr/>
      <dgm:t>
        <a:bodyPr/>
        <a:lstStyle/>
        <a:p>
          <a:endParaRPr lang="en-US" b="1">
            <a:solidFill>
              <a:schemeClr val="tx1"/>
            </a:solidFill>
          </a:endParaRPr>
        </a:p>
      </dgm:t>
    </dgm:pt>
    <dgm:pt modelId="{5D647985-BF20-428D-B85A-A8F3D523EC92}">
      <dgm:prSet phldrT="[Text]"/>
      <dgm:spPr/>
      <dgm:t>
        <a:bodyPr/>
        <a:lstStyle/>
        <a:p>
          <a:r>
            <a:rPr lang="en-US" b="1" dirty="0">
              <a:solidFill>
                <a:schemeClr val="tx1"/>
              </a:solidFill>
            </a:rPr>
            <a:t>If the DPIA indicates there is a high risk despite any mitigatory action</a:t>
          </a:r>
        </a:p>
      </dgm:t>
    </dgm:pt>
    <dgm:pt modelId="{50378665-1136-41EB-8D30-6104439F9A60}" type="parTrans" cxnId="{AAFA3540-A592-4488-8EAB-E7BD0757D600}">
      <dgm:prSet/>
      <dgm:spPr/>
      <dgm:t>
        <a:bodyPr/>
        <a:lstStyle/>
        <a:p>
          <a:endParaRPr lang="en-US" b="1">
            <a:solidFill>
              <a:schemeClr val="tx1"/>
            </a:solidFill>
          </a:endParaRPr>
        </a:p>
      </dgm:t>
    </dgm:pt>
    <dgm:pt modelId="{E639F583-BB16-4ED3-960E-B5C2E95889EB}" type="sibTrans" cxnId="{AAFA3540-A592-4488-8EAB-E7BD0757D600}">
      <dgm:prSet/>
      <dgm:spPr/>
      <dgm:t>
        <a:bodyPr/>
        <a:lstStyle/>
        <a:p>
          <a:endParaRPr lang="en-US" b="1">
            <a:solidFill>
              <a:schemeClr val="tx1"/>
            </a:solidFill>
          </a:endParaRPr>
        </a:p>
      </dgm:t>
    </dgm:pt>
    <dgm:pt modelId="{3AE2B9D9-B797-433B-ADD3-7249F864A8AC}">
      <dgm:prSet phldrT="[Text]"/>
      <dgm:spPr/>
      <dgm:t>
        <a:bodyPr/>
        <a:lstStyle/>
        <a:p>
          <a:r>
            <a:rPr lang="en-US" b="1" dirty="0">
              <a:solidFill>
                <a:schemeClr val="tx1"/>
              </a:solidFill>
            </a:rPr>
            <a:t>DPA to provide advice to the controller on how to mitigate risk</a:t>
          </a:r>
        </a:p>
      </dgm:t>
    </dgm:pt>
    <dgm:pt modelId="{AE67EE36-51E0-4E2B-A1E0-89197449EC87}" type="parTrans" cxnId="{D669CA54-DD46-4EA2-9B41-643BFF56F3D8}">
      <dgm:prSet/>
      <dgm:spPr/>
      <dgm:t>
        <a:bodyPr/>
        <a:lstStyle/>
        <a:p>
          <a:endParaRPr lang="en-US">
            <a:solidFill>
              <a:schemeClr val="tx1"/>
            </a:solidFill>
          </a:endParaRPr>
        </a:p>
      </dgm:t>
    </dgm:pt>
    <dgm:pt modelId="{ED167BE1-4B48-4308-BFBD-9C2181448687}" type="sibTrans" cxnId="{D669CA54-DD46-4EA2-9B41-643BFF56F3D8}">
      <dgm:prSet/>
      <dgm:spPr/>
      <dgm:t>
        <a:bodyPr/>
        <a:lstStyle/>
        <a:p>
          <a:endParaRPr lang="en-US">
            <a:solidFill>
              <a:schemeClr val="tx1"/>
            </a:solidFill>
          </a:endParaRPr>
        </a:p>
      </dgm:t>
    </dgm:pt>
    <dgm:pt modelId="{4D4C75C0-9225-4860-849C-FA2A2B40A802}">
      <dgm:prSet phldrT="[Text]"/>
      <dgm:spPr/>
      <dgm:t>
        <a:bodyPr/>
        <a:lstStyle/>
        <a:p>
          <a:r>
            <a:rPr lang="en-US" b="1" dirty="0">
              <a:solidFill>
                <a:schemeClr val="tx1"/>
              </a:solidFill>
            </a:rPr>
            <a:t>Consult </a:t>
          </a:r>
          <a:r>
            <a:rPr lang="en-US" b="1" dirty="0" err="1">
              <a:solidFill>
                <a:schemeClr val="tx1"/>
              </a:solidFill>
            </a:rPr>
            <a:t>DPA</a:t>
          </a:r>
          <a:r>
            <a:rPr lang="en-US" b="1" dirty="0">
              <a:solidFill>
                <a:schemeClr val="tx1"/>
              </a:solidFill>
            </a:rPr>
            <a:t> if processing in public interest</a:t>
          </a:r>
        </a:p>
      </dgm:t>
    </dgm:pt>
    <dgm:pt modelId="{204C8249-BAEC-4D12-BDDE-398A183E945E}" type="parTrans" cxnId="{FC5D13E0-9BA3-4AC4-987D-D920FC81CB14}">
      <dgm:prSet/>
      <dgm:spPr/>
      <dgm:t>
        <a:bodyPr/>
        <a:lstStyle/>
        <a:p>
          <a:endParaRPr lang="en-US">
            <a:solidFill>
              <a:schemeClr val="tx1"/>
            </a:solidFill>
          </a:endParaRPr>
        </a:p>
      </dgm:t>
    </dgm:pt>
    <dgm:pt modelId="{62B21236-256D-4CDD-BDE3-AFF2847C2E48}" type="sibTrans" cxnId="{FC5D13E0-9BA3-4AC4-987D-D920FC81CB14}">
      <dgm:prSet/>
      <dgm:spPr/>
      <dgm:t>
        <a:bodyPr/>
        <a:lstStyle/>
        <a:p>
          <a:endParaRPr lang="en-US">
            <a:solidFill>
              <a:schemeClr val="tx1"/>
            </a:solidFill>
          </a:endParaRPr>
        </a:p>
      </dgm:t>
    </dgm:pt>
    <dgm:pt modelId="{450258E7-1EA5-4512-BF06-1A66D13855C6}">
      <dgm:prSet phldrT="[Text]"/>
      <dgm:spPr/>
      <dgm:t>
        <a:bodyPr/>
        <a:lstStyle/>
        <a:p>
          <a:endParaRPr lang="en-US" b="1" dirty="0">
            <a:solidFill>
              <a:schemeClr val="tx1"/>
            </a:solidFill>
          </a:endParaRPr>
        </a:p>
      </dgm:t>
    </dgm:pt>
    <dgm:pt modelId="{FD847C32-0AEC-4B1E-8397-53AB426A40B3}" type="parTrans" cxnId="{60728123-A220-444C-B115-BD93998B0B36}">
      <dgm:prSet/>
      <dgm:spPr/>
      <dgm:t>
        <a:bodyPr/>
        <a:lstStyle/>
        <a:p>
          <a:endParaRPr lang="en-US">
            <a:solidFill>
              <a:schemeClr val="tx1"/>
            </a:solidFill>
          </a:endParaRPr>
        </a:p>
      </dgm:t>
    </dgm:pt>
    <dgm:pt modelId="{8610DE09-FCCD-4988-A772-5D49BEB2C201}" type="sibTrans" cxnId="{60728123-A220-444C-B115-BD93998B0B36}">
      <dgm:prSet/>
      <dgm:spPr/>
      <dgm:t>
        <a:bodyPr/>
        <a:lstStyle/>
        <a:p>
          <a:endParaRPr lang="en-US">
            <a:solidFill>
              <a:schemeClr val="tx1"/>
            </a:solidFill>
          </a:endParaRPr>
        </a:p>
      </dgm:t>
    </dgm:pt>
    <dgm:pt modelId="{C1D97B38-995E-4852-B7EE-F27DB855F19B}">
      <dgm:prSet phldrT="[Text]"/>
      <dgm:spPr/>
      <dgm:t>
        <a:bodyPr/>
        <a:lstStyle/>
        <a:p>
          <a:endParaRPr lang="en-US" b="1" dirty="0">
            <a:solidFill>
              <a:schemeClr val="tx1"/>
            </a:solidFill>
          </a:endParaRPr>
        </a:p>
      </dgm:t>
    </dgm:pt>
    <dgm:pt modelId="{2619D466-7F10-4C1B-991C-8DAEE664E2EA}" type="parTrans" cxnId="{0D743D63-3CB8-46CA-A25A-84D2FF611869}">
      <dgm:prSet/>
      <dgm:spPr/>
      <dgm:t>
        <a:bodyPr/>
        <a:lstStyle/>
        <a:p>
          <a:endParaRPr lang="en-US">
            <a:solidFill>
              <a:schemeClr val="tx1"/>
            </a:solidFill>
          </a:endParaRPr>
        </a:p>
      </dgm:t>
    </dgm:pt>
    <dgm:pt modelId="{BA28E385-7A37-4072-AC86-CC0AD0D303B7}" type="sibTrans" cxnId="{0D743D63-3CB8-46CA-A25A-84D2FF611869}">
      <dgm:prSet/>
      <dgm:spPr/>
      <dgm:t>
        <a:bodyPr/>
        <a:lstStyle/>
        <a:p>
          <a:endParaRPr lang="en-US">
            <a:solidFill>
              <a:schemeClr val="tx1"/>
            </a:solidFill>
          </a:endParaRPr>
        </a:p>
      </dgm:t>
    </dgm:pt>
    <dgm:pt modelId="{6AD8876C-5AC8-452B-9CAD-335E1AAF2495}">
      <dgm:prSet phldrT="[Text]"/>
      <dgm:spPr/>
      <dgm:t>
        <a:bodyPr/>
        <a:lstStyle/>
        <a:p>
          <a:r>
            <a:rPr lang="en-US" b="1" dirty="0">
              <a:solidFill>
                <a:schemeClr val="tx1"/>
              </a:solidFill>
            </a:rPr>
            <a:t>Designation of Data Protection Officer (Sec. 31)</a:t>
          </a:r>
        </a:p>
      </dgm:t>
    </dgm:pt>
    <dgm:pt modelId="{183F16F8-9670-427E-9B97-09B512B61EE6}" type="parTrans" cxnId="{089CB3FC-22B6-4F7D-98DF-0BF002544ED4}">
      <dgm:prSet/>
      <dgm:spPr/>
      <dgm:t>
        <a:bodyPr/>
        <a:lstStyle/>
        <a:p>
          <a:endParaRPr lang="en-US"/>
        </a:p>
      </dgm:t>
    </dgm:pt>
    <dgm:pt modelId="{E6E349CD-7CCB-41F2-AA34-0AD0CBABB30B}" type="sibTrans" cxnId="{089CB3FC-22B6-4F7D-98DF-0BF002544ED4}">
      <dgm:prSet/>
      <dgm:spPr/>
      <dgm:t>
        <a:bodyPr/>
        <a:lstStyle/>
        <a:p>
          <a:endParaRPr lang="en-US"/>
        </a:p>
      </dgm:t>
    </dgm:pt>
    <dgm:pt modelId="{48DDAE24-703C-4165-AAB3-4C305115EEF3}">
      <dgm:prSet phldrT="[Text]"/>
      <dgm:spPr/>
      <dgm:t>
        <a:bodyPr/>
        <a:lstStyle/>
        <a:p>
          <a:r>
            <a:rPr lang="en-US" b="1" dirty="0">
              <a:solidFill>
                <a:schemeClr val="tx1"/>
              </a:solidFill>
            </a:rPr>
            <a:t>The processing is carried out by a ministry, government department, public corporation , except for judiciary acting in their judicial capacity</a:t>
          </a:r>
        </a:p>
      </dgm:t>
    </dgm:pt>
    <dgm:pt modelId="{AB08C919-6F3A-42C5-9162-D33C4E6734A5}" type="parTrans" cxnId="{2E6320B5-9C21-459B-9F48-09376835214A}">
      <dgm:prSet/>
      <dgm:spPr/>
      <dgm:t>
        <a:bodyPr/>
        <a:lstStyle/>
        <a:p>
          <a:endParaRPr lang="en-US"/>
        </a:p>
      </dgm:t>
    </dgm:pt>
    <dgm:pt modelId="{89F07CFD-8383-4021-BE38-9CB1DB054A09}" type="sibTrans" cxnId="{2E6320B5-9C21-459B-9F48-09376835214A}">
      <dgm:prSet/>
      <dgm:spPr/>
      <dgm:t>
        <a:bodyPr/>
        <a:lstStyle/>
        <a:p>
          <a:endParaRPr lang="en-US"/>
        </a:p>
      </dgm:t>
    </dgm:pt>
    <dgm:pt modelId="{3CA47612-FC31-4AB2-8310-BAC92AA55EEC}">
      <dgm:prSet phldrT="[Text]"/>
      <dgm:spPr/>
      <dgm:t>
        <a:bodyPr/>
        <a:lstStyle/>
        <a:p>
          <a:r>
            <a:rPr lang="en-US" b="1" dirty="0">
              <a:solidFill>
                <a:schemeClr val="tx1"/>
              </a:solidFill>
            </a:rPr>
            <a:t>the processing is carried out by a private sector entity, in accordance with directives issued by the Authority, based on the nature or magnitude of the processing activity;</a:t>
          </a:r>
        </a:p>
      </dgm:t>
    </dgm:pt>
    <dgm:pt modelId="{833BF95E-5BA5-4D31-AC3D-FC9C62E82F9C}" type="parTrans" cxnId="{8CF28E30-520F-45A3-A484-58EC69D8388F}">
      <dgm:prSet/>
      <dgm:spPr/>
      <dgm:t>
        <a:bodyPr/>
        <a:lstStyle/>
        <a:p>
          <a:endParaRPr lang="en-US"/>
        </a:p>
      </dgm:t>
    </dgm:pt>
    <dgm:pt modelId="{41726F0A-C865-4BBE-83F2-2D0008CC99F3}" type="sibTrans" cxnId="{8CF28E30-520F-45A3-A484-58EC69D8388F}">
      <dgm:prSet/>
      <dgm:spPr/>
      <dgm:t>
        <a:bodyPr/>
        <a:lstStyle/>
        <a:p>
          <a:endParaRPr lang="en-US"/>
        </a:p>
      </dgm:t>
    </dgm:pt>
    <dgm:pt modelId="{F51E3C16-5C4D-40A9-96CA-4F4AADCF762A}">
      <dgm:prSet/>
      <dgm:spPr/>
      <dgm:t>
        <a:bodyPr/>
        <a:lstStyle/>
        <a:p>
          <a:r>
            <a:rPr lang="en-US" b="1" dirty="0">
              <a:solidFill>
                <a:schemeClr val="tx1"/>
              </a:solidFill>
            </a:rPr>
            <a:t>the core activities of the controller or processor consist of</a:t>
          </a:r>
        </a:p>
      </dgm:t>
    </dgm:pt>
    <dgm:pt modelId="{2371859F-60F8-4A48-8ED9-36A1B1324030}" type="parTrans" cxnId="{5916F22E-B6D0-4428-A492-4BCD4E5BF0D2}">
      <dgm:prSet/>
      <dgm:spPr/>
      <dgm:t>
        <a:bodyPr/>
        <a:lstStyle/>
        <a:p>
          <a:endParaRPr lang="en-US"/>
        </a:p>
      </dgm:t>
    </dgm:pt>
    <dgm:pt modelId="{762B5234-EB2B-43D8-AA8F-9A077D768D87}" type="sibTrans" cxnId="{5916F22E-B6D0-4428-A492-4BCD4E5BF0D2}">
      <dgm:prSet/>
      <dgm:spPr/>
      <dgm:t>
        <a:bodyPr/>
        <a:lstStyle/>
        <a:p>
          <a:endParaRPr lang="en-US"/>
        </a:p>
      </dgm:t>
    </dgm:pt>
    <dgm:pt modelId="{748B867E-F4A7-4358-BBF2-BFF1B5C61969}">
      <dgm:prSet/>
      <dgm:spPr/>
      <dgm:t>
        <a:bodyPr/>
        <a:lstStyle/>
        <a:p>
          <a:r>
            <a:rPr lang="en-US" b="1" dirty="0">
              <a:solidFill>
                <a:schemeClr val="tx1"/>
              </a:solidFill>
            </a:rPr>
            <a:t>(ii) on a large scale, special categories of personal data;</a:t>
          </a:r>
        </a:p>
      </dgm:t>
    </dgm:pt>
    <dgm:pt modelId="{B3BD2554-C513-4331-8BF4-AD6DAD9FA435}" type="parTrans" cxnId="{38AF9659-3B63-4BB2-8170-AED1D08D0BEC}">
      <dgm:prSet/>
      <dgm:spPr/>
      <dgm:t>
        <a:bodyPr/>
        <a:lstStyle/>
        <a:p>
          <a:endParaRPr lang="en-US"/>
        </a:p>
      </dgm:t>
    </dgm:pt>
    <dgm:pt modelId="{9D32FA0C-70B0-439F-B9FD-024C55BF500B}" type="sibTrans" cxnId="{38AF9659-3B63-4BB2-8170-AED1D08D0BEC}">
      <dgm:prSet/>
      <dgm:spPr/>
      <dgm:t>
        <a:bodyPr/>
        <a:lstStyle/>
        <a:p>
          <a:endParaRPr lang="en-US"/>
        </a:p>
      </dgm:t>
    </dgm:pt>
    <dgm:pt modelId="{ECA27D65-FB52-48C8-A5C2-5CFC2778947E}">
      <dgm:prSet/>
      <dgm:spPr/>
      <dgm:t>
        <a:bodyPr/>
        <a:lstStyle/>
        <a:p>
          <a:r>
            <a:rPr lang="en-US" b="1" dirty="0">
              <a:solidFill>
                <a:schemeClr val="tx1"/>
              </a:solidFill>
            </a:rPr>
            <a:t>(iii) Prescribed as high risk processing activity, based on the nature of processing and its impact on data subjects</a:t>
          </a:r>
        </a:p>
      </dgm:t>
    </dgm:pt>
    <dgm:pt modelId="{2EAE7F1E-DFF7-458E-A864-062798D2473B}" type="parTrans" cxnId="{689F78C4-2971-4CB8-A864-74C34E0F0CAE}">
      <dgm:prSet/>
      <dgm:spPr/>
      <dgm:t>
        <a:bodyPr/>
        <a:lstStyle/>
        <a:p>
          <a:endParaRPr lang="en-US"/>
        </a:p>
      </dgm:t>
    </dgm:pt>
    <dgm:pt modelId="{A9533EA0-FC9D-47AB-A5BF-8AEDBB07F691}" type="sibTrans" cxnId="{689F78C4-2971-4CB8-A864-74C34E0F0CAE}">
      <dgm:prSet/>
      <dgm:spPr/>
      <dgm:t>
        <a:bodyPr/>
        <a:lstStyle/>
        <a:p>
          <a:endParaRPr lang="en-US"/>
        </a:p>
      </dgm:t>
    </dgm:pt>
    <dgm:pt modelId="{98ADA35D-0BFA-4325-8C88-3E08458B4BFC}">
      <dgm:prSet/>
      <dgm:spPr/>
      <dgm:t>
        <a:bodyPr/>
        <a:lstStyle/>
        <a:p>
          <a:r>
            <a:rPr lang="en-US" b="1" dirty="0">
              <a:solidFill>
                <a:schemeClr val="tx1"/>
              </a:solidFill>
            </a:rPr>
            <a:t>(</a:t>
          </a:r>
          <a:r>
            <a:rPr lang="en-US" b="1" dirty="0" err="1">
              <a:solidFill>
                <a:schemeClr val="tx1"/>
              </a:solidFill>
            </a:rPr>
            <a:t>i</a:t>
          </a:r>
          <a:r>
            <a:rPr lang="en-US" b="1" dirty="0">
              <a:solidFill>
                <a:schemeClr val="tx1"/>
              </a:solidFill>
            </a:rPr>
            <a:t>) regular and systematic monitoring of data subjects on a large scale; or</a:t>
          </a:r>
        </a:p>
      </dgm:t>
    </dgm:pt>
    <dgm:pt modelId="{AF96AC1A-BD6C-4F8A-8295-49D4B50CDB46}" type="parTrans" cxnId="{E8AC5402-CA68-49BC-AAC2-94E1F44264B6}">
      <dgm:prSet/>
      <dgm:spPr/>
      <dgm:t>
        <a:bodyPr/>
        <a:lstStyle/>
        <a:p>
          <a:endParaRPr lang="en-US"/>
        </a:p>
      </dgm:t>
    </dgm:pt>
    <dgm:pt modelId="{50295057-F500-4185-A07E-68BBFACD707F}" type="sibTrans" cxnId="{E8AC5402-CA68-49BC-AAC2-94E1F44264B6}">
      <dgm:prSet/>
      <dgm:spPr/>
      <dgm:t>
        <a:bodyPr/>
        <a:lstStyle/>
        <a:p>
          <a:endParaRPr lang="en-US"/>
        </a:p>
      </dgm:t>
    </dgm:pt>
    <dgm:pt modelId="{9D15AE86-C42E-4365-902D-4EA27A882EDF}" type="pres">
      <dgm:prSet presAssocID="{F11AD12F-3CF1-4544-BCE5-E7D19D6EAD0F}" presName="Name0" presStyleCnt="0">
        <dgm:presLayoutVars>
          <dgm:dir/>
          <dgm:animLvl val="lvl"/>
          <dgm:resizeHandles val="exact"/>
        </dgm:presLayoutVars>
      </dgm:prSet>
      <dgm:spPr/>
      <dgm:t>
        <a:bodyPr/>
        <a:lstStyle/>
        <a:p>
          <a:endParaRPr lang="en-US"/>
        </a:p>
      </dgm:t>
    </dgm:pt>
    <dgm:pt modelId="{2ACBF29E-A19F-441F-92FB-496F9D0154A4}" type="pres">
      <dgm:prSet presAssocID="{D8AB3B11-543E-4613-94CA-952B43D775E9}" presName="composite" presStyleCnt="0"/>
      <dgm:spPr/>
    </dgm:pt>
    <dgm:pt modelId="{B1E071BD-B941-4406-83CC-2F542E606489}" type="pres">
      <dgm:prSet presAssocID="{D8AB3B11-543E-4613-94CA-952B43D775E9}" presName="parTx" presStyleLbl="alignNode1" presStyleIdx="0" presStyleCnt="2">
        <dgm:presLayoutVars>
          <dgm:chMax val="0"/>
          <dgm:chPref val="0"/>
          <dgm:bulletEnabled val="1"/>
        </dgm:presLayoutVars>
      </dgm:prSet>
      <dgm:spPr/>
      <dgm:t>
        <a:bodyPr/>
        <a:lstStyle/>
        <a:p>
          <a:endParaRPr lang="en-US"/>
        </a:p>
      </dgm:t>
    </dgm:pt>
    <dgm:pt modelId="{9C1E6174-7FB4-4992-ADA6-B077A8908AB9}" type="pres">
      <dgm:prSet presAssocID="{D8AB3B11-543E-4613-94CA-952B43D775E9}" presName="desTx" presStyleLbl="alignAccFollowNode1" presStyleIdx="0" presStyleCnt="2">
        <dgm:presLayoutVars>
          <dgm:bulletEnabled val="1"/>
        </dgm:presLayoutVars>
      </dgm:prSet>
      <dgm:spPr/>
      <dgm:t>
        <a:bodyPr/>
        <a:lstStyle/>
        <a:p>
          <a:endParaRPr lang="en-US"/>
        </a:p>
      </dgm:t>
    </dgm:pt>
    <dgm:pt modelId="{1F291D1F-2FB8-4F0E-8509-DE35175B27AB}" type="pres">
      <dgm:prSet presAssocID="{C36B98B9-AF7E-4939-968B-2C4194D6793D}" presName="space" presStyleCnt="0"/>
      <dgm:spPr/>
    </dgm:pt>
    <dgm:pt modelId="{33182E4F-EDAA-4671-B8E7-D29B48CD2C7A}" type="pres">
      <dgm:prSet presAssocID="{6AD8876C-5AC8-452B-9CAD-335E1AAF2495}" presName="composite" presStyleCnt="0"/>
      <dgm:spPr/>
    </dgm:pt>
    <dgm:pt modelId="{0490DA62-2C5D-4D74-9CB9-6F80800AD3CE}" type="pres">
      <dgm:prSet presAssocID="{6AD8876C-5AC8-452B-9CAD-335E1AAF2495}" presName="parTx" presStyleLbl="alignNode1" presStyleIdx="1" presStyleCnt="2">
        <dgm:presLayoutVars>
          <dgm:chMax val="0"/>
          <dgm:chPref val="0"/>
          <dgm:bulletEnabled val="1"/>
        </dgm:presLayoutVars>
      </dgm:prSet>
      <dgm:spPr/>
      <dgm:t>
        <a:bodyPr/>
        <a:lstStyle/>
        <a:p>
          <a:endParaRPr lang="en-US"/>
        </a:p>
      </dgm:t>
    </dgm:pt>
    <dgm:pt modelId="{88DB147A-17C2-44CB-8929-D67346F373B3}" type="pres">
      <dgm:prSet presAssocID="{6AD8876C-5AC8-452B-9CAD-335E1AAF2495}" presName="desTx" presStyleLbl="alignAccFollowNode1" presStyleIdx="1" presStyleCnt="2">
        <dgm:presLayoutVars>
          <dgm:bulletEnabled val="1"/>
        </dgm:presLayoutVars>
      </dgm:prSet>
      <dgm:spPr/>
      <dgm:t>
        <a:bodyPr/>
        <a:lstStyle/>
        <a:p>
          <a:endParaRPr lang="en-US"/>
        </a:p>
      </dgm:t>
    </dgm:pt>
  </dgm:ptLst>
  <dgm:cxnLst>
    <dgm:cxn modelId="{FC5D13E0-9BA3-4AC4-987D-D920FC81CB14}" srcId="{D8AB3B11-543E-4613-94CA-952B43D775E9}" destId="{4D4C75C0-9225-4860-849C-FA2A2B40A802}" srcOrd="4" destOrd="0" parTransId="{204C8249-BAEC-4D12-BDDE-398A183E945E}" sibTransId="{62B21236-256D-4CDD-BDE3-AFF2847C2E48}"/>
    <dgm:cxn modelId="{66036BA3-E3B2-45B0-BEFD-2A905AC84D76}" srcId="{F11AD12F-3CF1-4544-BCE5-E7D19D6EAD0F}" destId="{D8AB3B11-543E-4613-94CA-952B43D775E9}" srcOrd="0" destOrd="0" parTransId="{5991E64B-FF06-4904-8236-78D39E1476F2}" sibTransId="{C36B98B9-AF7E-4939-968B-2C4194D6793D}"/>
    <dgm:cxn modelId="{D140CB6D-1632-4916-8D73-C02FAB69B24F}" type="presOf" srcId="{6AD8876C-5AC8-452B-9CAD-335E1AAF2495}" destId="{0490DA62-2C5D-4D74-9CB9-6F80800AD3CE}" srcOrd="0" destOrd="0" presId="urn:microsoft.com/office/officeart/2005/8/layout/hList1"/>
    <dgm:cxn modelId="{5916F22E-B6D0-4428-A492-4BCD4E5BF0D2}" srcId="{6AD8876C-5AC8-452B-9CAD-335E1AAF2495}" destId="{F51E3C16-5C4D-40A9-96CA-4F4AADCF762A}" srcOrd="2" destOrd="0" parTransId="{2371859F-60F8-4A48-8ED9-36A1B1324030}" sibTransId="{762B5234-EB2B-43D8-AA8F-9A077D768D87}"/>
    <dgm:cxn modelId="{2E6320B5-9C21-459B-9F48-09376835214A}" srcId="{6AD8876C-5AC8-452B-9CAD-335E1AAF2495}" destId="{48DDAE24-703C-4165-AAB3-4C305115EEF3}" srcOrd="0" destOrd="0" parTransId="{AB08C919-6F3A-42C5-9162-D33C4E6734A5}" sibTransId="{89F07CFD-8383-4021-BE38-9CB1DB054A09}"/>
    <dgm:cxn modelId="{695B6864-9E1A-462D-A866-FFFBAFA850EB}" type="presOf" srcId="{98ADA35D-0BFA-4325-8C88-3E08458B4BFC}" destId="{88DB147A-17C2-44CB-8929-D67346F373B3}" srcOrd="0" destOrd="3" presId="urn:microsoft.com/office/officeart/2005/8/layout/hList1"/>
    <dgm:cxn modelId="{689F78C4-2971-4CB8-A864-74C34E0F0CAE}" srcId="{6AD8876C-5AC8-452B-9CAD-335E1AAF2495}" destId="{ECA27D65-FB52-48C8-A5C2-5CFC2778947E}" srcOrd="5" destOrd="0" parTransId="{2EAE7F1E-DFF7-458E-A864-062798D2473B}" sibTransId="{A9533EA0-FC9D-47AB-A5BF-8AEDBB07F691}"/>
    <dgm:cxn modelId="{CC555A1F-DAF7-4E19-8AC1-B5F3E8DA6C09}" type="presOf" srcId="{48DDAE24-703C-4165-AAB3-4C305115EEF3}" destId="{88DB147A-17C2-44CB-8929-D67346F373B3}" srcOrd="0" destOrd="0" presId="urn:microsoft.com/office/officeart/2005/8/layout/hList1"/>
    <dgm:cxn modelId="{D669CA54-DD46-4EA2-9B41-643BFF56F3D8}" srcId="{D8AB3B11-543E-4613-94CA-952B43D775E9}" destId="{3AE2B9D9-B797-433B-ADD3-7249F864A8AC}" srcOrd="2" destOrd="0" parTransId="{AE67EE36-51E0-4E2B-A1E0-89197449EC87}" sibTransId="{ED167BE1-4B48-4308-BFBD-9C2181448687}"/>
    <dgm:cxn modelId="{73EE9C2D-C8F2-4FB7-8157-811D4D506DE8}" type="presOf" srcId="{D8AB3B11-543E-4613-94CA-952B43D775E9}" destId="{B1E071BD-B941-4406-83CC-2F542E606489}" srcOrd="0" destOrd="0" presId="urn:microsoft.com/office/officeart/2005/8/layout/hList1"/>
    <dgm:cxn modelId="{60728123-A220-444C-B115-BD93998B0B36}" srcId="{D8AB3B11-543E-4613-94CA-952B43D775E9}" destId="{450258E7-1EA5-4512-BF06-1A66D13855C6}" srcOrd="1" destOrd="0" parTransId="{FD847C32-0AEC-4B1E-8397-53AB426A40B3}" sibTransId="{8610DE09-FCCD-4988-A772-5D49BEB2C201}"/>
    <dgm:cxn modelId="{089CB3FC-22B6-4F7D-98DF-0BF002544ED4}" srcId="{F11AD12F-3CF1-4544-BCE5-E7D19D6EAD0F}" destId="{6AD8876C-5AC8-452B-9CAD-335E1AAF2495}" srcOrd="1" destOrd="0" parTransId="{183F16F8-9670-427E-9B97-09B512B61EE6}" sibTransId="{E6E349CD-7CCB-41F2-AA34-0AD0CBABB30B}"/>
    <dgm:cxn modelId="{AAFA3540-A592-4488-8EAB-E7BD0757D600}" srcId="{D8AB3B11-543E-4613-94CA-952B43D775E9}" destId="{5D647985-BF20-428D-B85A-A8F3D523EC92}" srcOrd="0" destOrd="0" parTransId="{50378665-1136-41EB-8D30-6104439F9A60}" sibTransId="{E639F583-BB16-4ED3-960E-B5C2E95889EB}"/>
    <dgm:cxn modelId="{AABBF1DE-1F7A-4FA7-A9B6-7219C2DCF7D9}" type="presOf" srcId="{3AE2B9D9-B797-433B-ADD3-7249F864A8AC}" destId="{9C1E6174-7FB4-4992-ADA6-B077A8908AB9}" srcOrd="0" destOrd="2" presId="urn:microsoft.com/office/officeart/2005/8/layout/hList1"/>
    <dgm:cxn modelId="{69C700A2-2BDA-4AAC-B19B-1496486B7F9F}" type="presOf" srcId="{F51E3C16-5C4D-40A9-96CA-4F4AADCF762A}" destId="{88DB147A-17C2-44CB-8929-D67346F373B3}" srcOrd="0" destOrd="2" presId="urn:microsoft.com/office/officeart/2005/8/layout/hList1"/>
    <dgm:cxn modelId="{2FD58B32-0DDC-4C69-A1A2-B09F0E90A287}" type="presOf" srcId="{5D647985-BF20-428D-B85A-A8F3D523EC92}" destId="{9C1E6174-7FB4-4992-ADA6-B077A8908AB9}" srcOrd="0" destOrd="0" presId="urn:microsoft.com/office/officeart/2005/8/layout/hList1"/>
    <dgm:cxn modelId="{B1DAD692-5708-4120-9F4D-89181C263AE8}" type="presOf" srcId="{4D4C75C0-9225-4860-849C-FA2A2B40A802}" destId="{9C1E6174-7FB4-4992-ADA6-B077A8908AB9}" srcOrd="0" destOrd="4" presId="urn:microsoft.com/office/officeart/2005/8/layout/hList1"/>
    <dgm:cxn modelId="{F1D71E82-348E-4174-8B51-51EC229DDFF5}" type="presOf" srcId="{450258E7-1EA5-4512-BF06-1A66D13855C6}" destId="{9C1E6174-7FB4-4992-ADA6-B077A8908AB9}" srcOrd="0" destOrd="1" presId="urn:microsoft.com/office/officeart/2005/8/layout/hList1"/>
    <dgm:cxn modelId="{0D743D63-3CB8-46CA-A25A-84D2FF611869}" srcId="{D8AB3B11-543E-4613-94CA-952B43D775E9}" destId="{C1D97B38-995E-4852-B7EE-F27DB855F19B}" srcOrd="3" destOrd="0" parTransId="{2619D466-7F10-4C1B-991C-8DAEE664E2EA}" sibTransId="{BA28E385-7A37-4072-AC86-CC0AD0D303B7}"/>
    <dgm:cxn modelId="{C5A159F3-E8E7-4ABE-A64E-F00C910987E6}" type="presOf" srcId="{748B867E-F4A7-4358-BBF2-BFF1B5C61969}" destId="{88DB147A-17C2-44CB-8929-D67346F373B3}" srcOrd="0" destOrd="4" presId="urn:microsoft.com/office/officeart/2005/8/layout/hList1"/>
    <dgm:cxn modelId="{A8821603-F290-46E5-AB73-F8B22A575586}" type="presOf" srcId="{C1D97B38-995E-4852-B7EE-F27DB855F19B}" destId="{9C1E6174-7FB4-4992-ADA6-B077A8908AB9}" srcOrd="0" destOrd="3" presId="urn:microsoft.com/office/officeart/2005/8/layout/hList1"/>
    <dgm:cxn modelId="{984BEF0E-3B8D-44C8-8C0A-ACCBE09214CC}" type="presOf" srcId="{F11AD12F-3CF1-4544-BCE5-E7D19D6EAD0F}" destId="{9D15AE86-C42E-4365-902D-4EA27A882EDF}" srcOrd="0" destOrd="0" presId="urn:microsoft.com/office/officeart/2005/8/layout/hList1"/>
    <dgm:cxn modelId="{6657A618-6110-427A-BF67-5DF28FAC61DE}" type="presOf" srcId="{ECA27D65-FB52-48C8-A5C2-5CFC2778947E}" destId="{88DB147A-17C2-44CB-8929-D67346F373B3}" srcOrd="0" destOrd="5" presId="urn:microsoft.com/office/officeart/2005/8/layout/hList1"/>
    <dgm:cxn modelId="{38AF9659-3B63-4BB2-8170-AED1D08D0BEC}" srcId="{6AD8876C-5AC8-452B-9CAD-335E1AAF2495}" destId="{748B867E-F4A7-4358-BBF2-BFF1B5C61969}" srcOrd="4" destOrd="0" parTransId="{B3BD2554-C513-4331-8BF4-AD6DAD9FA435}" sibTransId="{9D32FA0C-70B0-439F-B9FD-024C55BF500B}"/>
    <dgm:cxn modelId="{8CF28E30-520F-45A3-A484-58EC69D8388F}" srcId="{6AD8876C-5AC8-452B-9CAD-335E1AAF2495}" destId="{3CA47612-FC31-4AB2-8310-BAC92AA55EEC}" srcOrd="1" destOrd="0" parTransId="{833BF95E-5BA5-4D31-AC3D-FC9C62E82F9C}" sibTransId="{41726F0A-C865-4BBE-83F2-2D0008CC99F3}"/>
    <dgm:cxn modelId="{E8AC5402-CA68-49BC-AAC2-94E1F44264B6}" srcId="{6AD8876C-5AC8-452B-9CAD-335E1AAF2495}" destId="{98ADA35D-0BFA-4325-8C88-3E08458B4BFC}" srcOrd="3" destOrd="0" parTransId="{AF96AC1A-BD6C-4F8A-8295-49D4B50CDB46}" sibTransId="{50295057-F500-4185-A07E-68BBFACD707F}"/>
    <dgm:cxn modelId="{ADF92575-5C1D-450F-B2CD-06026C85C292}" type="presOf" srcId="{3CA47612-FC31-4AB2-8310-BAC92AA55EEC}" destId="{88DB147A-17C2-44CB-8929-D67346F373B3}" srcOrd="0" destOrd="1" presId="urn:microsoft.com/office/officeart/2005/8/layout/hList1"/>
    <dgm:cxn modelId="{47291DDC-140F-49A9-963D-5B4C742A626F}" type="presParOf" srcId="{9D15AE86-C42E-4365-902D-4EA27A882EDF}" destId="{2ACBF29E-A19F-441F-92FB-496F9D0154A4}" srcOrd="0" destOrd="0" presId="urn:microsoft.com/office/officeart/2005/8/layout/hList1"/>
    <dgm:cxn modelId="{7410456C-A8FA-4B9A-81FB-B9F9FE6AFA53}" type="presParOf" srcId="{2ACBF29E-A19F-441F-92FB-496F9D0154A4}" destId="{B1E071BD-B941-4406-83CC-2F542E606489}" srcOrd="0" destOrd="0" presId="urn:microsoft.com/office/officeart/2005/8/layout/hList1"/>
    <dgm:cxn modelId="{DFB316F1-D238-4C7E-A396-0D1D2F85A594}" type="presParOf" srcId="{2ACBF29E-A19F-441F-92FB-496F9D0154A4}" destId="{9C1E6174-7FB4-4992-ADA6-B077A8908AB9}" srcOrd="1" destOrd="0" presId="urn:microsoft.com/office/officeart/2005/8/layout/hList1"/>
    <dgm:cxn modelId="{1332B9AF-095E-4121-B4BD-C5A9396A68BA}" type="presParOf" srcId="{9D15AE86-C42E-4365-902D-4EA27A882EDF}" destId="{1F291D1F-2FB8-4F0E-8509-DE35175B27AB}" srcOrd="1" destOrd="0" presId="urn:microsoft.com/office/officeart/2005/8/layout/hList1"/>
    <dgm:cxn modelId="{8B7005BF-3543-4551-A52E-CE6177A6B1FF}" type="presParOf" srcId="{9D15AE86-C42E-4365-902D-4EA27A882EDF}" destId="{33182E4F-EDAA-4671-B8E7-D29B48CD2C7A}" srcOrd="2" destOrd="0" presId="urn:microsoft.com/office/officeart/2005/8/layout/hList1"/>
    <dgm:cxn modelId="{293C3B9D-005F-4CDD-B450-FA4875CCFE7F}" type="presParOf" srcId="{33182E4F-EDAA-4671-B8E7-D29B48CD2C7A}" destId="{0490DA62-2C5D-4D74-9CB9-6F80800AD3CE}" srcOrd="0" destOrd="0" presId="urn:microsoft.com/office/officeart/2005/8/layout/hList1"/>
    <dgm:cxn modelId="{EEDECDEE-DB51-48F4-85BE-7210CCE73769}" type="presParOf" srcId="{33182E4F-EDAA-4671-B8E7-D29B48CD2C7A}" destId="{88DB147A-17C2-44CB-8929-D67346F373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E255D1-AB51-4DFE-9C3A-C436736E2C2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278FBDC-20DA-4DFA-BDC1-BEC998CB30D5}">
      <dgm:prSet phldrT="[Text]"/>
      <dgm:spPr/>
      <dgm:t>
        <a:bodyPr/>
        <a:lstStyle/>
        <a:p>
          <a:r>
            <a:rPr lang="en-US" b="1" dirty="0">
              <a:solidFill>
                <a:schemeClr val="tx1"/>
              </a:solidFill>
            </a:rPr>
            <a:t>Obtain unambiguous consent</a:t>
          </a:r>
        </a:p>
      </dgm:t>
    </dgm:pt>
    <dgm:pt modelId="{B5FE80A1-80B5-4F07-A2FB-727CEC052C43}" type="parTrans" cxnId="{583D98C4-0854-4E3B-8778-A793375E5C89}">
      <dgm:prSet/>
      <dgm:spPr/>
      <dgm:t>
        <a:bodyPr/>
        <a:lstStyle/>
        <a:p>
          <a:endParaRPr lang="en-US" b="1">
            <a:solidFill>
              <a:schemeClr val="tx1"/>
            </a:solidFill>
          </a:endParaRPr>
        </a:p>
      </dgm:t>
    </dgm:pt>
    <dgm:pt modelId="{0832E5A6-1D06-41C9-9338-14FF75CD9EDC}" type="sibTrans" cxnId="{583D98C4-0854-4E3B-8778-A793375E5C89}">
      <dgm:prSet/>
      <dgm:spPr/>
      <dgm:t>
        <a:bodyPr/>
        <a:lstStyle/>
        <a:p>
          <a:endParaRPr lang="en-US" b="1">
            <a:solidFill>
              <a:schemeClr val="tx1"/>
            </a:solidFill>
          </a:endParaRPr>
        </a:p>
      </dgm:t>
    </dgm:pt>
    <dgm:pt modelId="{440AEA75-8DED-42FC-8CEF-D17E58B568AD}">
      <dgm:prSet phldrT="[Text]"/>
      <dgm:spPr/>
      <dgm:t>
        <a:bodyPr/>
        <a:lstStyle/>
        <a:p>
          <a:r>
            <a:rPr lang="en-US" b="1" dirty="0">
              <a:solidFill>
                <a:schemeClr val="tx1"/>
              </a:solidFill>
            </a:rPr>
            <a:t>Identify if a message is a marketing message</a:t>
          </a:r>
        </a:p>
      </dgm:t>
    </dgm:pt>
    <dgm:pt modelId="{673F3FFA-7C36-4E63-9BF0-FD4537C2DBF8}" type="parTrans" cxnId="{16C1E662-ECE2-4816-9E11-420019B01D3F}">
      <dgm:prSet/>
      <dgm:spPr/>
      <dgm:t>
        <a:bodyPr/>
        <a:lstStyle/>
        <a:p>
          <a:endParaRPr lang="en-US" b="1">
            <a:solidFill>
              <a:schemeClr val="tx1"/>
            </a:solidFill>
          </a:endParaRPr>
        </a:p>
      </dgm:t>
    </dgm:pt>
    <dgm:pt modelId="{131EE373-957C-4B98-9CBF-D5CE040541F4}" type="sibTrans" cxnId="{16C1E662-ECE2-4816-9E11-420019B01D3F}">
      <dgm:prSet/>
      <dgm:spPr/>
      <dgm:t>
        <a:bodyPr/>
        <a:lstStyle/>
        <a:p>
          <a:endParaRPr lang="en-US" b="1">
            <a:solidFill>
              <a:schemeClr val="tx1"/>
            </a:solidFill>
          </a:endParaRPr>
        </a:p>
      </dgm:t>
    </dgm:pt>
    <dgm:pt modelId="{B7E5AA51-FCA5-4E69-9C7E-758B1F838201}">
      <dgm:prSet phldrT="[Text]"/>
      <dgm:spPr/>
      <dgm:t>
        <a:bodyPr/>
        <a:lstStyle/>
        <a:p>
          <a:r>
            <a:rPr lang="en-US" b="1" dirty="0">
              <a:solidFill>
                <a:schemeClr val="tx1"/>
              </a:solidFill>
            </a:rPr>
            <a:t>Enable data subjects to easily unsubscribe</a:t>
          </a:r>
        </a:p>
      </dgm:t>
    </dgm:pt>
    <dgm:pt modelId="{4125ABFA-50D3-478C-8A01-6655FC59469C}" type="parTrans" cxnId="{8BFFA4E4-BC0D-424E-AAAE-DDF8D9A46F92}">
      <dgm:prSet/>
      <dgm:spPr/>
      <dgm:t>
        <a:bodyPr/>
        <a:lstStyle/>
        <a:p>
          <a:endParaRPr lang="en-US" b="1">
            <a:solidFill>
              <a:schemeClr val="tx1"/>
            </a:solidFill>
          </a:endParaRPr>
        </a:p>
      </dgm:t>
    </dgm:pt>
    <dgm:pt modelId="{29E0E01E-B8FB-4E2F-8C5F-19EA76FEAB1F}" type="sibTrans" cxnId="{8BFFA4E4-BC0D-424E-AAAE-DDF8D9A46F92}">
      <dgm:prSet/>
      <dgm:spPr/>
      <dgm:t>
        <a:bodyPr/>
        <a:lstStyle/>
        <a:p>
          <a:endParaRPr lang="en-US" b="1">
            <a:solidFill>
              <a:schemeClr val="tx1"/>
            </a:solidFill>
          </a:endParaRPr>
        </a:p>
      </dgm:t>
    </dgm:pt>
    <dgm:pt modelId="{351A85EC-9780-42A4-A17B-DD74A58E8CA0}" type="pres">
      <dgm:prSet presAssocID="{75E255D1-AB51-4DFE-9C3A-C436736E2C23}" presName="CompostProcess" presStyleCnt="0">
        <dgm:presLayoutVars>
          <dgm:dir/>
          <dgm:resizeHandles val="exact"/>
        </dgm:presLayoutVars>
      </dgm:prSet>
      <dgm:spPr/>
      <dgm:t>
        <a:bodyPr/>
        <a:lstStyle/>
        <a:p>
          <a:endParaRPr lang="en-US"/>
        </a:p>
      </dgm:t>
    </dgm:pt>
    <dgm:pt modelId="{3F2C1A03-FE5D-4DD0-AE9A-44EAB206A73E}" type="pres">
      <dgm:prSet presAssocID="{75E255D1-AB51-4DFE-9C3A-C436736E2C23}" presName="arrow" presStyleLbl="bgShp" presStyleIdx="0" presStyleCnt="1"/>
      <dgm:spPr/>
    </dgm:pt>
    <dgm:pt modelId="{AB21232A-1F83-4599-A985-12F4FDF23C50}" type="pres">
      <dgm:prSet presAssocID="{75E255D1-AB51-4DFE-9C3A-C436736E2C23}" presName="linearProcess" presStyleCnt="0"/>
      <dgm:spPr/>
    </dgm:pt>
    <dgm:pt modelId="{91657208-03FE-44E0-AFFF-39BE1D63A771}" type="pres">
      <dgm:prSet presAssocID="{4278FBDC-20DA-4DFA-BDC1-BEC998CB30D5}" presName="textNode" presStyleLbl="node1" presStyleIdx="0" presStyleCnt="3">
        <dgm:presLayoutVars>
          <dgm:bulletEnabled val="1"/>
        </dgm:presLayoutVars>
      </dgm:prSet>
      <dgm:spPr/>
      <dgm:t>
        <a:bodyPr/>
        <a:lstStyle/>
        <a:p>
          <a:endParaRPr lang="en-US"/>
        </a:p>
      </dgm:t>
    </dgm:pt>
    <dgm:pt modelId="{5B58322E-7D01-47E3-B9AC-1063AA37085D}" type="pres">
      <dgm:prSet presAssocID="{0832E5A6-1D06-41C9-9338-14FF75CD9EDC}" presName="sibTrans" presStyleCnt="0"/>
      <dgm:spPr/>
    </dgm:pt>
    <dgm:pt modelId="{AC0F0AD6-FF82-4CB9-A99E-B6D3A9021B01}" type="pres">
      <dgm:prSet presAssocID="{440AEA75-8DED-42FC-8CEF-D17E58B568AD}" presName="textNode" presStyleLbl="node1" presStyleIdx="1" presStyleCnt="3">
        <dgm:presLayoutVars>
          <dgm:bulletEnabled val="1"/>
        </dgm:presLayoutVars>
      </dgm:prSet>
      <dgm:spPr/>
      <dgm:t>
        <a:bodyPr/>
        <a:lstStyle/>
        <a:p>
          <a:endParaRPr lang="en-US"/>
        </a:p>
      </dgm:t>
    </dgm:pt>
    <dgm:pt modelId="{425B502C-45FD-41C7-A9D1-813DDCB2BB26}" type="pres">
      <dgm:prSet presAssocID="{131EE373-957C-4B98-9CBF-D5CE040541F4}" presName="sibTrans" presStyleCnt="0"/>
      <dgm:spPr/>
    </dgm:pt>
    <dgm:pt modelId="{DC9038E1-2DE1-496F-99BC-D0E0CD001F99}" type="pres">
      <dgm:prSet presAssocID="{B7E5AA51-FCA5-4E69-9C7E-758B1F838201}" presName="textNode" presStyleLbl="node1" presStyleIdx="2" presStyleCnt="3">
        <dgm:presLayoutVars>
          <dgm:bulletEnabled val="1"/>
        </dgm:presLayoutVars>
      </dgm:prSet>
      <dgm:spPr/>
      <dgm:t>
        <a:bodyPr/>
        <a:lstStyle/>
        <a:p>
          <a:endParaRPr lang="en-US"/>
        </a:p>
      </dgm:t>
    </dgm:pt>
  </dgm:ptLst>
  <dgm:cxnLst>
    <dgm:cxn modelId="{8BFFA4E4-BC0D-424E-AAAE-DDF8D9A46F92}" srcId="{75E255D1-AB51-4DFE-9C3A-C436736E2C23}" destId="{B7E5AA51-FCA5-4E69-9C7E-758B1F838201}" srcOrd="2" destOrd="0" parTransId="{4125ABFA-50D3-478C-8A01-6655FC59469C}" sibTransId="{29E0E01E-B8FB-4E2F-8C5F-19EA76FEAB1F}"/>
    <dgm:cxn modelId="{16C1E662-ECE2-4816-9E11-420019B01D3F}" srcId="{75E255D1-AB51-4DFE-9C3A-C436736E2C23}" destId="{440AEA75-8DED-42FC-8CEF-D17E58B568AD}" srcOrd="1" destOrd="0" parTransId="{673F3FFA-7C36-4E63-9BF0-FD4537C2DBF8}" sibTransId="{131EE373-957C-4B98-9CBF-D5CE040541F4}"/>
    <dgm:cxn modelId="{370BE0DA-71B4-47C2-BFCE-8B4AA8C862B7}" type="presOf" srcId="{B7E5AA51-FCA5-4E69-9C7E-758B1F838201}" destId="{DC9038E1-2DE1-496F-99BC-D0E0CD001F99}" srcOrd="0" destOrd="0" presId="urn:microsoft.com/office/officeart/2005/8/layout/hProcess9"/>
    <dgm:cxn modelId="{62E35020-8A3E-4D16-96C8-F9E71F88B7B4}" type="presOf" srcId="{75E255D1-AB51-4DFE-9C3A-C436736E2C23}" destId="{351A85EC-9780-42A4-A17B-DD74A58E8CA0}" srcOrd="0" destOrd="0" presId="urn:microsoft.com/office/officeart/2005/8/layout/hProcess9"/>
    <dgm:cxn modelId="{2A18D173-A4FB-45BA-A09C-95D5DE8CABD0}" type="presOf" srcId="{440AEA75-8DED-42FC-8CEF-D17E58B568AD}" destId="{AC0F0AD6-FF82-4CB9-A99E-B6D3A9021B01}" srcOrd="0" destOrd="0" presId="urn:microsoft.com/office/officeart/2005/8/layout/hProcess9"/>
    <dgm:cxn modelId="{8437AADA-002B-4EE0-85DF-393E2E0003F5}" type="presOf" srcId="{4278FBDC-20DA-4DFA-BDC1-BEC998CB30D5}" destId="{91657208-03FE-44E0-AFFF-39BE1D63A771}" srcOrd="0" destOrd="0" presId="urn:microsoft.com/office/officeart/2005/8/layout/hProcess9"/>
    <dgm:cxn modelId="{583D98C4-0854-4E3B-8778-A793375E5C89}" srcId="{75E255D1-AB51-4DFE-9C3A-C436736E2C23}" destId="{4278FBDC-20DA-4DFA-BDC1-BEC998CB30D5}" srcOrd="0" destOrd="0" parTransId="{B5FE80A1-80B5-4F07-A2FB-727CEC052C43}" sibTransId="{0832E5A6-1D06-41C9-9338-14FF75CD9EDC}"/>
    <dgm:cxn modelId="{9ABE00E7-6578-4AF7-A1DA-00B419B7EA83}" type="presParOf" srcId="{351A85EC-9780-42A4-A17B-DD74A58E8CA0}" destId="{3F2C1A03-FE5D-4DD0-AE9A-44EAB206A73E}" srcOrd="0" destOrd="0" presId="urn:microsoft.com/office/officeart/2005/8/layout/hProcess9"/>
    <dgm:cxn modelId="{7527A4AC-82F5-4FBA-9963-848F084B67AC}" type="presParOf" srcId="{351A85EC-9780-42A4-A17B-DD74A58E8CA0}" destId="{AB21232A-1F83-4599-A985-12F4FDF23C50}" srcOrd="1" destOrd="0" presId="urn:microsoft.com/office/officeart/2005/8/layout/hProcess9"/>
    <dgm:cxn modelId="{433E2CA8-866C-48E5-9D46-26A406A9055B}" type="presParOf" srcId="{AB21232A-1F83-4599-A985-12F4FDF23C50}" destId="{91657208-03FE-44E0-AFFF-39BE1D63A771}" srcOrd="0" destOrd="0" presId="urn:microsoft.com/office/officeart/2005/8/layout/hProcess9"/>
    <dgm:cxn modelId="{7DB71853-2CEB-4923-8840-C0C055561D3D}" type="presParOf" srcId="{AB21232A-1F83-4599-A985-12F4FDF23C50}" destId="{5B58322E-7D01-47E3-B9AC-1063AA37085D}" srcOrd="1" destOrd="0" presId="urn:microsoft.com/office/officeart/2005/8/layout/hProcess9"/>
    <dgm:cxn modelId="{14EA6035-B37E-4883-AF42-2A32B581A903}" type="presParOf" srcId="{AB21232A-1F83-4599-A985-12F4FDF23C50}" destId="{AC0F0AD6-FF82-4CB9-A99E-B6D3A9021B01}" srcOrd="2" destOrd="0" presId="urn:microsoft.com/office/officeart/2005/8/layout/hProcess9"/>
    <dgm:cxn modelId="{E5E0023C-88DA-4CB9-BBE3-F7638BEC18BE}" type="presParOf" srcId="{AB21232A-1F83-4599-A985-12F4FDF23C50}" destId="{425B502C-45FD-41C7-A9D1-813DDCB2BB26}" srcOrd="3" destOrd="0" presId="urn:microsoft.com/office/officeart/2005/8/layout/hProcess9"/>
    <dgm:cxn modelId="{63EC55B9-EBF8-47C5-A625-56FF56A70160}" type="presParOf" srcId="{AB21232A-1F83-4599-A985-12F4FDF23C50}" destId="{DC9038E1-2DE1-496F-99BC-D0E0CD001F9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5578E4-3AF5-43D0-A0E5-6C7FE6C4E020}"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96415388-9E00-4DA5-A38D-3C01353941A4}">
      <dgm:prSet phldrT="[Text]"/>
      <dgm:spPr/>
      <dgm:t>
        <a:bodyPr/>
        <a:lstStyle/>
        <a:p>
          <a:r>
            <a:rPr lang="en-US" b="1" dirty="0">
              <a:solidFill>
                <a:schemeClr val="tx1"/>
              </a:solidFill>
            </a:rPr>
            <a:t>Powers</a:t>
          </a:r>
        </a:p>
        <a:p>
          <a:r>
            <a:rPr lang="en-US" b="1" dirty="0">
              <a:solidFill>
                <a:schemeClr val="tx1"/>
              </a:solidFill>
            </a:rPr>
            <a:t>(Sec. 28)</a:t>
          </a:r>
        </a:p>
      </dgm:t>
    </dgm:pt>
    <dgm:pt modelId="{D624106B-94A7-471C-AD67-3FDCD6A7A4F7}" type="parTrans" cxnId="{77AE634B-5119-4C54-AA22-BA9216CFF4DB}">
      <dgm:prSet/>
      <dgm:spPr/>
      <dgm:t>
        <a:bodyPr/>
        <a:lstStyle/>
        <a:p>
          <a:endParaRPr lang="en-US" b="1">
            <a:solidFill>
              <a:schemeClr val="tx1"/>
            </a:solidFill>
          </a:endParaRPr>
        </a:p>
      </dgm:t>
    </dgm:pt>
    <dgm:pt modelId="{49DD5033-A049-48CF-885B-A3AB0E373DA7}" type="sibTrans" cxnId="{77AE634B-5119-4C54-AA22-BA9216CFF4DB}">
      <dgm:prSet/>
      <dgm:spPr/>
      <dgm:t>
        <a:bodyPr/>
        <a:lstStyle/>
        <a:p>
          <a:endParaRPr lang="en-US" b="1">
            <a:solidFill>
              <a:schemeClr val="tx1"/>
            </a:solidFill>
          </a:endParaRPr>
        </a:p>
      </dgm:t>
    </dgm:pt>
    <dgm:pt modelId="{1FE4DCBB-3873-4A6D-9798-D589A011C73E}">
      <dgm:prSet phldrT="[Text]"/>
      <dgm:spPr/>
      <dgm:t>
        <a:bodyPr/>
        <a:lstStyle/>
        <a:p>
          <a:r>
            <a:rPr lang="en-US" b="1" dirty="0">
              <a:solidFill>
                <a:schemeClr val="tx1"/>
              </a:solidFill>
            </a:rPr>
            <a:t>Duties and Functions (Sec. 29)</a:t>
          </a:r>
        </a:p>
      </dgm:t>
    </dgm:pt>
    <dgm:pt modelId="{1350AF3C-19FB-4D89-A444-CF08D6C2B836}" type="parTrans" cxnId="{5DAA5EC7-B354-44BD-AAF0-A996D0FA8E96}">
      <dgm:prSet/>
      <dgm:spPr/>
      <dgm:t>
        <a:bodyPr/>
        <a:lstStyle/>
        <a:p>
          <a:endParaRPr lang="en-US" b="1">
            <a:solidFill>
              <a:schemeClr val="tx1"/>
            </a:solidFill>
          </a:endParaRPr>
        </a:p>
      </dgm:t>
    </dgm:pt>
    <dgm:pt modelId="{A4497B73-A794-4DBB-8F09-EA279F61C976}" type="sibTrans" cxnId="{5DAA5EC7-B354-44BD-AAF0-A996D0FA8E96}">
      <dgm:prSet/>
      <dgm:spPr/>
      <dgm:t>
        <a:bodyPr/>
        <a:lstStyle/>
        <a:p>
          <a:endParaRPr lang="en-US" b="1">
            <a:solidFill>
              <a:schemeClr val="tx1"/>
            </a:solidFill>
          </a:endParaRPr>
        </a:p>
      </dgm:t>
    </dgm:pt>
    <dgm:pt modelId="{585C4DAF-63E0-4011-AFA8-2387B7AFB114}">
      <dgm:prSet phldrT="[Text]"/>
      <dgm:spPr/>
      <dgm:t>
        <a:bodyPr/>
        <a:lstStyle/>
        <a:p>
          <a:r>
            <a:rPr lang="en-US" b="1" dirty="0">
              <a:solidFill>
                <a:schemeClr val="tx1"/>
              </a:solidFill>
            </a:rPr>
            <a:t>Rules and Regulations</a:t>
          </a:r>
        </a:p>
        <a:p>
          <a:r>
            <a:rPr lang="en-US" b="1" dirty="0">
              <a:solidFill>
                <a:schemeClr val="tx1"/>
              </a:solidFill>
            </a:rPr>
            <a:t>(Sec. 44 &amp; 43)</a:t>
          </a:r>
        </a:p>
      </dgm:t>
    </dgm:pt>
    <dgm:pt modelId="{1AFD0FEC-C8E1-4ACA-9FC1-0E6BAE927ABF}" type="parTrans" cxnId="{A6D4519C-BC13-423F-8FFC-226ED704D90F}">
      <dgm:prSet/>
      <dgm:spPr/>
      <dgm:t>
        <a:bodyPr/>
        <a:lstStyle/>
        <a:p>
          <a:endParaRPr lang="en-US" b="1">
            <a:solidFill>
              <a:schemeClr val="tx1"/>
            </a:solidFill>
          </a:endParaRPr>
        </a:p>
      </dgm:t>
    </dgm:pt>
    <dgm:pt modelId="{C97F88BF-CC70-454E-8805-224CF5A2D949}" type="sibTrans" cxnId="{A6D4519C-BC13-423F-8FFC-226ED704D90F}">
      <dgm:prSet/>
      <dgm:spPr/>
      <dgm:t>
        <a:bodyPr/>
        <a:lstStyle/>
        <a:p>
          <a:endParaRPr lang="en-US" b="1">
            <a:solidFill>
              <a:schemeClr val="tx1"/>
            </a:solidFill>
          </a:endParaRPr>
        </a:p>
      </dgm:t>
    </dgm:pt>
    <dgm:pt modelId="{D18598F9-C5BA-40D7-BA96-EEF0BB0A2843}">
      <dgm:prSet phldrT="[Text]"/>
      <dgm:spPr/>
      <dgm:t>
        <a:bodyPr/>
        <a:lstStyle/>
        <a:p>
          <a:r>
            <a:rPr lang="en-US" b="1" dirty="0">
              <a:solidFill>
                <a:schemeClr val="tx1"/>
              </a:solidFill>
            </a:rPr>
            <a:t>Directives</a:t>
          </a:r>
        </a:p>
        <a:p>
          <a:r>
            <a:rPr lang="en-US" b="1" dirty="0">
              <a:solidFill>
                <a:schemeClr val="tx1"/>
              </a:solidFill>
            </a:rPr>
            <a:t>(Sec. 30) </a:t>
          </a:r>
        </a:p>
      </dgm:t>
    </dgm:pt>
    <dgm:pt modelId="{81B6DCA7-F5AC-4DA9-8155-9535413190F5}" type="parTrans" cxnId="{CDD1D9C0-8369-4BDD-9DD2-63410F46AF43}">
      <dgm:prSet/>
      <dgm:spPr/>
      <dgm:t>
        <a:bodyPr/>
        <a:lstStyle/>
        <a:p>
          <a:endParaRPr lang="en-US" b="1">
            <a:solidFill>
              <a:schemeClr val="tx1"/>
            </a:solidFill>
          </a:endParaRPr>
        </a:p>
      </dgm:t>
    </dgm:pt>
    <dgm:pt modelId="{8FF1248F-5270-4E05-96EF-FDD06307BF19}" type="sibTrans" cxnId="{CDD1D9C0-8369-4BDD-9DD2-63410F46AF43}">
      <dgm:prSet/>
      <dgm:spPr/>
      <dgm:t>
        <a:bodyPr/>
        <a:lstStyle/>
        <a:p>
          <a:endParaRPr lang="en-US" b="1">
            <a:solidFill>
              <a:schemeClr val="tx1"/>
            </a:solidFill>
          </a:endParaRPr>
        </a:p>
      </dgm:t>
    </dgm:pt>
    <dgm:pt modelId="{440D89DE-8DEA-43F5-B5F6-2EECB4F62B08}">
      <dgm:prSet phldrT="[Text]"/>
      <dgm:spPr/>
      <dgm:t>
        <a:bodyPr/>
        <a:lstStyle/>
        <a:p>
          <a:r>
            <a:rPr lang="en-US" b="1" dirty="0">
              <a:solidFill>
                <a:schemeClr val="tx1"/>
              </a:solidFill>
            </a:rPr>
            <a:t>Penalties</a:t>
          </a:r>
        </a:p>
        <a:p>
          <a:r>
            <a:rPr lang="en-US" b="1" dirty="0">
              <a:solidFill>
                <a:schemeClr val="tx1"/>
              </a:solidFill>
            </a:rPr>
            <a:t>(Sec. 32) </a:t>
          </a:r>
        </a:p>
      </dgm:t>
    </dgm:pt>
    <dgm:pt modelId="{3A7DFAA4-8171-4AA4-91BC-D79F47F2F77D}" type="parTrans" cxnId="{C5752D02-6DF3-4A37-8777-2C6C2CA17737}">
      <dgm:prSet/>
      <dgm:spPr/>
      <dgm:t>
        <a:bodyPr/>
        <a:lstStyle/>
        <a:p>
          <a:endParaRPr lang="en-US">
            <a:solidFill>
              <a:schemeClr val="tx1"/>
            </a:solidFill>
          </a:endParaRPr>
        </a:p>
      </dgm:t>
    </dgm:pt>
    <dgm:pt modelId="{720E4C13-C05F-40A2-9FE2-9E8C4F7A1E63}" type="sibTrans" cxnId="{C5752D02-6DF3-4A37-8777-2C6C2CA17737}">
      <dgm:prSet/>
      <dgm:spPr/>
      <dgm:t>
        <a:bodyPr/>
        <a:lstStyle/>
        <a:p>
          <a:endParaRPr lang="en-US">
            <a:solidFill>
              <a:schemeClr val="tx1"/>
            </a:solidFill>
          </a:endParaRPr>
        </a:p>
      </dgm:t>
    </dgm:pt>
    <dgm:pt modelId="{E7736B0A-AB77-4437-B0BB-F8644D48ED83}" type="pres">
      <dgm:prSet presAssocID="{B85578E4-3AF5-43D0-A0E5-6C7FE6C4E020}" presName="diagram" presStyleCnt="0">
        <dgm:presLayoutVars>
          <dgm:dir/>
          <dgm:resizeHandles val="exact"/>
        </dgm:presLayoutVars>
      </dgm:prSet>
      <dgm:spPr/>
      <dgm:t>
        <a:bodyPr/>
        <a:lstStyle/>
        <a:p>
          <a:endParaRPr lang="en-US"/>
        </a:p>
      </dgm:t>
    </dgm:pt>
    <dgm:pt modelId="{DAE5B928-8B0E-43E6-A8F2-8BAFE1F271EB}" type="pres">
      <dgm:prSet presAssocID="{96415388-9E00-4DA5-A38D-3C01353941A4}" presName="node" presStyleLbl="node1" presStyleIdx="0" presStyleCnt="5">
        <dgm:presLayoutVars>
          <dgm:bulletEnabled val="1"/>
        </dgm:presLayoutVars>
      </dgm:prSet>
      <dgm:spPr/>
      <dgm:t>
        <a:bodyPr/>
        <a:lstStyle/>
        <a:p>
          <a:endParaRPr lang="en-US"/>
        </a:p>
      </dgm:t>
    </dgm:pt>
    <dgm:pt modelId="{D22F81C9-DB4C-4423-B70C-E1FE5DC7DB8C}" type="pres">
      <dgm:prSet presAssocID="{49DD5033-A049-48CF-885B-A3AB0E373DA7}" presName="sibTrans" presStyleCnt="0"/>
      <dgm:spPr/>
    </dgm:pt>
    <dgm:pt modelId="{088ABA2F-9EB8-4402-9776-5C9239754C8C}" type="pres">
      <dgm:prSet presAssocID="{1FE4DCBB-3873-4A6D-9798-D589A011C73E}" presName="node" presStyleLbl="node1" presStyleIdx="1" presStyleCnt="5">
        <dgm:presLayoutVars>
          <dgm:bulletEnabled val="1"/>
        </dgm:presLayoutVars>
      </dgm:prSet>
      <dgm:spPr/>
      <dgm:t>
        <a:bodyPr/>
        <a:lstStyle/>
        <a:p>
          <a:endParaRPr lang="en-US"/>
        </a:p>
      </dgm:t>
    </dgm:pt>
    <dgm:pt modelId="{ED4D6D39-488C-460A-9C62-E8EA5D089B73}" type="pres">
      <dgm:prSet presAssocID="{A4497B73-A794-4DBB-8F09-EA279F61C976}" presName="sibTrans" presStyleCnt="0"/>
      <dgm:spPr/>
    </dgm:pt>
    <dgm:pt modelId="{79A1F141-7738-497D-9716-8790EB19F46B}" type="pres">
      <dgm:prSet presAssocID="{585C4DAF-63E0-4011-AFA8-2387B7AFB114}" presName="node" presStyleLbl="node1" presStyleIdx="2" presStyleCnt="5" custLinFactNeighborX="837" custLinFactNeighborY="-3238">
        <dgm:presLayoutVars>
          <dgm:bulletEnabled val="1"/>
        </dgm:presLayoutVars>
      </dgm:prSet>
      <dgm:spPr/>
      <dgm:t>
        <a:bodyPr/>
        <a:lstStyle/>
        <a:p>
          <a:endParaRPr lang="en-US"/>
        </a:p>
      </dgm:t>
    </dgm:pt>
    <dgm:pt modelId="{DA9B3E18-0872-48ED-9191-470BC79B4D1E}" type="pres">
      <dgm:prSet presAssocID="{C97F88BF-CC70-454E-8805-224CF5A2D949}" presName="sibTrans" presStyleCnt="0"/>
      <dgm:spPr/>
    </dgm:pt>
    <dgm:pt modelId="{C9B81E4C-765A-4683-8FF2-48F085DB3039}" type="pres">
      <dgm:prSet presAssocID="{D18598F9-C5BA-40D7-BA96-EEF0BB0A2843}" presName="node" presStyleLbl="node1" presStyleIdx="3" presStyleCnt="5" custLinFactNeighborX="0" custLinFactNeighborY="-4048">
        <dgm:presLayoutVars>
          <dgm:bulletEnabled val="1"/>
        </dgm:presLayoutVars>
      </dgm:prSet>
      <dgm:spPr/>
      <dgm:t>
        <a:bodyPr/>
        <a:lstStyle/>
        <a:p>
          <a:endParaRPr lang="en-US"/>
        </a:p>
      </dgm:t>
    </dgm:pt>
    <dgm:pt modelId="{F1FFB787-6973-4F57-AE4A-186A1ADEE75F}" type="pres">
      <dgm:prSet presAssocID="{8FF1248F-5270-4E05-96EF-FDD06307BF19}" presName="sibTrans" presStyleCnt="0"/>
      <dgm:spPr/>
    </dgm:pt>
    <dgm:pt modelId="{376BE47D-0128-45F8-9833-9C8A05F7C66C}" type="pres">
      <dgm:prSet presAssocID="{440D89DE-8DEA-43F5-B5F6-2EECB4F62B08}" presName="node" presStyleLbl="node1" presStyleIdx="4" presStyleCnt="5" custScaleX="102691" custScaleY="99496" custLinFactNeighborX="-1360" custLinFactNeighborY="-3492">
        <dgm:presLayoutVars>
          <dgm:bulletEnabled val="1"/>
        </dgm:presLayoutVars>
      </dgm:prSet>
      <dgm:spPr/>
      <dgm:t>
        <a:bodyPr/>
        <a:lstStyle/>
        <a:p>
          <a:endParaRPr lang="en-US"/>
        </a:p>
      </dgm:t>
    </dgm:pt>
  </dgm:ptLst>
  <dgm:cxnLst>
    <dgm:cxn modelId="{C5752D02-6DF3-4A37-8777-2C6C2CA17737}" srcId="{B85578E4-3AF5-43D0-A0E5-6C7FE6C4E020}" destId="{440D89DE-8DEA-43F5-B5F6-2EECB4F62B08}" srcOrd="4" destOrd="0" parTransId="{3A7DFAA4-8171-4AA4-91BC-D79F47F2F77D}" sibTransId="{720E4C13-C05F-40A2-9FE2-9E8C4F7A1E63}"/>
    <dgm:cxn modelId="{22477365-1A03-4990-A5C0-02B36AE6BEE1}" type="presOf" srcId="{440D89DE-8DEA-43F5-B5F6-2EECB4F62B08}" destId="{376BE47D-0128-45F8-9833-9C8A05F7C66C}" srcOrd="0" destOrd="0" presId="urn:microsoft.com/office/officeart/2005/8/layout/default"/>
    <dgm:cxn modelId="{5DAA5EC7-B354-44BD-AAF0-A996D0FA8E96}" srcId="{B85578E4-3AF5-43D0-A0E5-6C7FE6C4E020}" destId="{1FE4DCBB-3873-4A6D-9798-D589A011C73E}" srcOrd="1" destOrd="0" parTransId="{1350AF3C-19FB-4D89-A444-CF08D6C2B836}" sibTransId="{A4497B73-A794-4DBB-8F09-EA279F61C976}"/>
    <dgm:cxn modelId="{6802111D-F70A-4F08-86A9-98B4C1F507A9}" type="presOf" srcId="{B85578E4-3AF5-43D0-A0E5-6C7FE6C4E020}" destId="{E7736B0A-AB77-4437-B0BB-F8644D48ED83}" srcOrd="0" destOrd="0" presId="urn:microsoft.com/office/officeart/2005/8/layout/default"/>
    <dgm:cxn modelId="{77AE634B-5119-4C54-AA22-BA9216CFF4DB}" srcId="{B85578E4-3AF5-43D0-A0E5-6C7FE6C4E020}" destId="{96415388-9E00-4DA5-A38D-3C01353941A4}" srcOrd="0" destOrd="0" parTransId="{D624106B-94A7-471C-AD67-3FDCD6A7A4F7}" sibTransId="{49DD5033-A049-48CF-885B-A3AB0E373DA7}"/>
    <dgm:cxn modelId="{A6D4519C-BC13-423F-8FFC-226ED704D90F}" srcId="{B85578E4-3AF5-43D0-A0E5-6C7FE6C4E020}" destId="{585C4DAF-63E0-4011-AFA8-2387B7AFB114}" srcOrd="2" destOrd="0" parTransId="{1AFD0FEC-C8E1-4ACA-9FC1-0E6BAE927ABF}" sibTransId="{C97F88BF-CC70-454E-8805-224CF5A2D949}"/>
    <dgm:cxn modelId="{A6E80A71-4C43-46EE-AA65-F5756860550A}" type="presOf" srcId="{1FE4DCBB-3873-4A6D-9798-D589A011C73E}" destId="{088ABA2F-9EB8-4402-9776-5C9239754C8C}" srcOrd="0" destOrd="0" presId="urn:microsoft.com/office/officeart/2005/8/layout/default"/>
    <dgm:cxn modelId="{50F3048A-99A8-4B98-8F11-43F8DDE3F8AB}" type="presOf" srcId="{585C4DAF-63E0-4011-AFA8-2387B7AFB114}" destId="{79A1F141-7738-497D-9716-8790EB19F46B}" srcOrd="0" destOrd="0" presId="urn:microsoft.com/office/officeart/2005/8/layout/default"/>
    <dgm:cxn modelId="{B56CCFDA-E2EB-426F-B7C8-D588233C02E0}" type="presOf" srcId="{D18598F9-C5BA-40D7-BA96-EEF0BB0A2843}" destId="{C9B81E4C-765A-4683-8FF2-48F085DB3039}" srcOrd="0" destOrd="0" presId="urn:microsoft.com/office/officeart/2005/8/layout/default"/>
    <dgm:cxn modelId="{DE018F47-B8B3-4CDB-AA21-96E081B9DE49}" type="presOf" srcId="{96415388-9E00-4DA5-A38D-3C01353941A4}" destId="{DAE5B928-8B0E-43E6-A8F2-8BAFE1F271EB}" srcOrd="0" destOrd="0" presId="urn:microsoft.com/office/officeart/2005/8/layout/default"/>
    <dgm:cxn modelId="{CDD1D9C0-8369-4BDD-9DD2-63410F46AF43}" srcId="{B85578E4-3AF5-43D0-A0E5-6C7FE6C4E020}" destId="{D18598F9-C5BA-40D7-BA96-EEF0BB0A2843}" srcOrd="3" destOrd="0" parTransId="{81B6DCA7-F5AC-4DA9-8155-9535413190F5}" sibTransId="{8FF1248F-5270-4E05-96EF-FDD06307BF19}"/>
    <dgm:cxn modelId="{C43C6845-D253-4864-8E0E-1ADFFAA2E024}" type="presParOf" srcId="{E7736B0A-AB77-4437-B0BB-F8644D48ED83}" destId="{DAE5B928-8B0E-43E6-A8F2-8BAFE1F271EB}" srcOrd="0" destOrd="0" presId="urn:microsoft.com/office/officeart/2005/8/layout/default"/>
    <dgm:cxn modelId="{2FDD3424-4ABD-45C8-BA2B-A46F82D6C81C}" type="presParOf" srcId="{E7736B0A-AB77-4437-B0BB-F8644D48ED83}" destId="{D22F81C9-DB4C-4423-B70C-E1FE5DC7DB8C}" srcOrd="1" destOrd="0" presId="urn:microsoft.com/office/officeart/2005/8/layout/default"/>
    <dgm:cxn modelId="{961D1221-5F52-4C20-B7B8-30A4EA8F84D4}" type="presParOf" srcId="{E7736B0A-AB77-4437-B0BB-F8644D48ED83}" destId="{088ABA2F-9EB8-4402-9776-5C9239754C8C}" srcOrd="2" destOrd="0" presId="urn:microsoft.com/office/officeart/2005/8/layout/default"/>
    <dgm:cxn modelId="{669547BA-3D4F-4A46-86C5-9D3CD1EE348F}" type="presParOf" srcId="{E7736B0A-AB77-4437-B0BB-F8644D48ED83}" destId="{ED4D6D39-488C-460A-9C62-E8EA5D089B73}" srcOrd="3" destOrd="0" presId="urn:microsoft.com/office/officeart/2005/8/layout/default"/>
    <dgm:cxn modelId="{D028B285-14ED-4668-98A6-B3CB7F75161A}" type="presParOf" srcId="{E7736B0A-AB77-4437-B0BB-F8644D48ED83}" destId="{79A1F141-7738-497D-9716-8790EB19F46B}" srcOrd="4" destOrd="0" presId="urn:microsoft.com/office/officeart/2005/8/layout/default"/>
    <dgm:cxn modelId="{CF9E232D-9EB5-4D28-86FF-5181599A5FDA}" type="presParOf" srcId="{E7736B0A-AB77-4437-B0BB-F8644D48ED83}" destId="{DA9B3E18-0872-48ED-9191-470BC79B4D1E}" srcOrd="5" destOrd="0" presId="urn:microsoft.com/office/officeart/2005/8/layout/default"/>
    <dgm:cxn modelId="{8987C88F-D070-4CF2-BE23-02726584E10F}" type="presParOf" srcId="{E7736B0A-AB77-4437-B0BB-F8644D48ED83}" destId="{C9B81E4C-765A-4683-8FF2-48F085DB3039}" srcOrd="6" destOrd="0" presId="urn:microsoft.com/office/officeart/2005/8/layout/default"/>
    <dgm:cxn modelId="{1403487C-83D0-41CC-84C8-A31D73AC17AF}" type="presParOf" srcId="{E7736B0A-AB77-4437-B0BB-F8644D48ED83}" destId="{F1FFB787-6973-4F57-AE4A-186A1ADEE75F}" srcOrd="7" destOrd="0" presId="urn:microsoft.com/office/officeart/2005/8/layout/default"/>
    <dgm:cxn modelId="{64EEAF8C-91B1-4B89-AEE4-282953C8F181}" type="presParOf" srcId="{E7736B0A-AB77-4437-B0BB-F8644D48ED83}" destId="{376BE47D-0128-45F8-9833-9C8A05F7C66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827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92225" y="0"/>
            <a:ext cx="4278154" cy="338277"/>
          </a:xfrm>
          <a:prstGeom prst="rect">
            <a:avLst/>
          </a:prstGeom>
        </p:spPr>
        <p:txBody>
          <a:bodyPr vert="horz" lIns="91440" tIns="45720" rIns="91440" bIns="45720" rtlCol="0"/>
          <a:lstStyle>
            <a:lvl1pPr algn="r">
              <a:defRPr sz="1200"/>
            </a:lvl1pPr>
          </a:lstStyle>
          <a:p>
            <a:fld id="{400F2490-3B22-4E8A-AB5F-6EE31A95FC2C}" type="datetimeFigureOut">
              <a:rPr lang="en-GB" smtClean="0"/>
              <a:t>20/02/2020</a:t>
            </a:fld>
            <a:endParaRPr lang="en-GB"/>
          </a:p>
        </p:txBody>
      </p:sp>
      <p:sp>
        <p:nvSpPr>
          <p:cNvPr id="4" name="Footer Placeholder 3"/>
          <p:cNvSpPr>
            <a:spLocks noGrp="1"/>
          </p:cNvSpPr>
          <p:nvPr>
            <p:ph type="ftr" sz="quarter" idx="2"/>
          </p:nvPr>
        </p:nvSpPr>
        <p:spPr>
          <a:xfrm>
            <a:off x="0" y="6403838"/>
            <a:ext cx="4278154" cy="33827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92225" y="6403838"/>
            <a:ext cx="4278154" cy="338276"/>
          </a:xfrm>
          <a:prstGeom prst="rect">
            <a:avLst/>
          </a:prstGeom>
        </p:spPr>
        <p:txBody>
          <a:bodyPr vert="horz" lIns="91440" tIns="45720" rIns="91440" bIns="45720" rtlCol="0" anchor="b"/>
          <a:lstStyle>
            <a:lvl1pPr algn="r">
              <a:defRPr sz="1200"/>
            </a:lvl1pPr>
          </a:lstStyle>
          <a:p>
            <a:fld id="{05659ADF-8455-4058-A13F-9D252A7CAC29}" type="slidenum">
              <a:rPr lang="en-GB" smtClean="0"/>
              <a:t>‹#›</a:t>
            </a:fld>
            <a:endParaRPr lang="en-GB"/>
          </a:p>
        </p:txBody>
      </p:sp>
    </p:spTree>
    <p:extLst>
      <p:ext uri="{BB962C8B-B14F-4D97-AF65-F5344CB8AC3E}">
        <p14:creationId xmlns:p14="http://schemas.microsoft.com/office/powerpoint/2010/main" val="40127608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70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10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00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13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1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3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4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86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249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238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00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2/20/2020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9959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Introduction to </a:t>
            </a:r>
            <a:br>
              <a:rPr lang="en-GB" dirty="0"/>
            </a:br>
            <a:r>
              <a:rPr lang="en-GB" dirty="0"/>
              <a:t>the Draft Data Protection Bill </a:t>
            </a:r>
          </a:p>
        </p:txBody>
      </p:sp>
      <p:sp>
        <p:nvSpPr>
          <p:cNvPr id="3" name="Subtitle 2"/>
          <p:cNvSpPr>
            <a:spLocks noGrp="1"/>
          </p:cNvSpPr>
          <p:nvPr>
            <p:ph type="subTitle" idx="1"/>
          </p:nvPr>
        </p:nvSpPr>
        <p:spPr/>
        <p:txBody>
          <a:bodyPr/>
          <a:lstStyle/>
          <a:p>
            <a:r>
              <a:rPr lang="en-GB" dirty="0"/>
              <a:t>Presented by: Data Protection Law Drafting Committee </a:t>
            </a:r>
          </a:p>
        </p:txBody>
      </p:sp>
    </p:spTree>
    <p:extLst>
      <p:ext uri="{BB962C8B-B14F-4D97-AF65-F5344CB8AC3E}">
        <p14:creationId xmlns:p14="http://schemas.microsoft.com/office/powerpoint/2010/main" val="350368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Obligations of Controllers and Processors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5000799"/>
              </p:ext>
            </p:extLst>
          </p:nvPr>
        </p:nvGraphicFramePr>
        <p:xfrm>
          <a:off x="237259" y="1930400"/>
          <a:ext cx="11816196" cy="4701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2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Cross-Border Flow of Personal Data</a:t>
            </a:r>
          </a:p>
        </p:txBody>
      </p:sp>
      <p:sp>
        <p:nvSpPr>
          <p:cNvPr id="5" name="Content Placeholder 4"/>
          <p:cNvSpPr>
            <a:spLocks noGrp="1"/>
          </p:cNvSpPr>
          <p:nvPr>
            <p:ph idx="1"/>
          </p:nvPr>
        </p:nvSpPr>
        <p:spPr>
          <a:xfrm>
            <a:off x="393839" y="2222287"/>
            <a:ext cx="11456415" cy="4511022"/>
          </a:xfrm>
        </p:spPr>
        <p:txBody>
          <a:bodyPr>
            <a:normAutofit/>
          </a:bodyPr>
          <a:lstStyle/>
          <a:p>
            <a:pPr algn="just"/>
            <a:r>
              <a:rPr lang="en-GB" sz="2000" dirty="0"/>
              <a:t>Generally, </a:t>
            </a:r>
            <a:r>
              <a:rPr lang="en-GB" sz="2000" dirty="0" err="1"/>
              <a:t>Govt</a:t>
            </a:r>
            <a:r>
              <a:rPr lang="en-GB" sz="2000" dirty="0"/>
              <a:t> departments and ministries cannot process Personal Data outside Sri Lanka. However, DPA may classify categories of personal data which can be processed outside of Sri Lanka in consultation with the relevant regulatory body and the controller. (Sec. 29)</a:t>
            </a:r>
          </a:p>
          <a:p>
            <a:pPr algn="just"/>
            <a:r>
              <a:rPr lang="en-GB" sz="2000" dirty="0"/>
              <a:t>DPA can recognise jurisdictions (countries) with adequate legal frameworks. Processing in such jurisdictions will not require any special authorisation. (Sec. 30)</a:t>
            </a:r>
          </a:p>
          <a:p>
            <a:pPr algn="just"/>
            <a:r>
              <a:rPr lang="en-GB" sz="2000" dirty="0"/>
              <a:t>If no adequacy decision is given, processing in such country can take place only if there are adequate safeguards are given to personal data and data subjects can exercise their rights and seek remedies from such controller/processor. (Sec. 31)</a:t>
            </a:r>
          </a:p>
          <a:p>
            <a:pPr algn="just"/>
            <a:r>
              <a:rPr lang="en-GB" sz="2000" dirty="0"/>
              <a:t>Controllers and processors must enter into enforceable contracts (or any other instrument(s) prescribed by the DPA when processing take place outside Sri Lanka. (Sec. 32)</a:t>
            </a:r>
          </a:p>
        </p:txBody>
      </p:sp>
    </p:spTree>
    <p:extLst>
      <p:ext uri="{BB962C8B-B14F-4D97-AF65-F5344CB8AC3E}">
        <p14:creationId xmlns:p14="http://schemas.microsoft.com/office/powerpoint/2010/main" val="340889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Marketing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641753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xmlns="" id="{ABF8CFF1-997F-45F0-91F3-48284BACC139}"/>
              </a:ext>
            </a:extLst>
          </p:cNvPr>
          <p:cNvSpPr/>
          <p:nvPr/>
        </p:nvSpPr>
        <p:spPr>
          <a:xfrm>
            <a:off x="1608083" y="2270234"/>
            <a:ext cx="3499945" cy="394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Sec.26</a:t>
            </a:r>
          </a:p>
        </p:txBody>
      </p:sp>
    </p:spTree>
    <p:extLst>
      <p:ext uri="{BB962C8B-B14F-4D97-AF65-F5344CB8AC3E}">
        <p14:creationId xmlns:p14="http://schemas.microsoft.com/office/powerpoint/2010/main" val="343481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Protection Authority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0975730"/>
              </p:ext>
            </p:extLst>
          </p:nvPr>
        </p:nvGraphicFramePr>
        <p:xfrm>
          <a:off x="709756" y="2392218"/>
          <a:ext cx="10772486" cy="4221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76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5448C2-E26C-419A-A004-A6B7B3C0AE07}"/>
              </a:ext>
            </a:extLst>
          </p:cNvPr>
          <p:cNvSpPr>
            <a:spLocks noGrp="1"/>
          </p:cNvSpPr>
          <p:nvPr>
            <p:ph type="title"/>
          </p:nvPr>
        </p:nvSpPr>
        <p:spPr>
          <a:xfrm>
            <a:off x="1024128" y="335834"/>
            <a:ext cx="9720072" cy="1499616"/>
          </a:xfrm>
        </p:spPr>
        <p:txBody>
          <a:bodyPr/>
          <a:lstStyle/>
          <a:p>
            <a:r>
              <a:rPr lang="en-GB" dirty="0"/>
              <a:t>Data Protection Authority</a:t>
            </a:r>
            <a:endParaRPr lang="en-US" dirty="0"/>
          </a:p>
        </p:txBody>
      </p:sp>
      <p:sp>
        <p:nvSpPr>
          <p:cNvPr id="3" name="Content Placeholder 2">
            <a:extLst>
              <a:ext uri="{FF2B5EF4-FFF2-40B4-BE49-F238E27FC236}">
                <a16:creationId xmlns:a16="http://schemas.microsoft.com/office/drawing/2014/main" xmlns="" id="{004B5795-CE60-4510-92EA-29F618ABD801}"/>
              </a:ext>
            </a:extLst>
          </p:cNvPr>
          <p:cNvSpPr>
            <a:spLocks noGrp="1"/>
          </p:cNvSpPr>
          <p:nvPr>
            <p:ph idx="1"/>
          </p:nvPr>
        </p:nvSpPr>
        <p:spPr>
          <a:xfrm>
            <a:off x="1024127" y="2205101"/>
            <a:ext cx="9720073" cy="4224528"/>
          </a:xfrm>
          <a:solidFill>
            <a:schemeClr val="accent1">
              <a:lumMod val="20000"/>
              <a:lumOff val="80000"/>
            </a:schemeClr>
          </a:solidFill>
        </p:spPr>
        <p:txBody>
          <a:bodyPr>
            <a:normAutofit lnSpcReduction="10000"/>
          </a:bodyPr>
          <a:lstStyle/>
          <a:p>
            <a:pPr marL="292100" indent="-292100">
              <a:buFont typeface="Courier New" panose="02070309020205020404" pitchFamily="49" charset="0"/>
              <a:buChar char="o"/>
            </a:pPr>
            <a:r>
              <a:rPr lang="en-US" dirty="0"/>
              <a:t>Receive complaints, hold inquiries and make determinations</a:t>
            </a:r>
          </a:p>
          <a:p>
            <a:pPr marL="292100" indent="-292100">
              <a:buFont typeface="Courier New" panose="02070309020205020404" pitchFamily="49" charset="0"/>
              <a:buChar char="o"/>
            </a:pPr>
            <a:r>
              <a:rPr lang="en-US" dirty="0"/>
              <a:t>Require any person to appear before it and produce any information relating to their processing functions; </a:t>
            </a:r>
          </a:p>
          <a:p>
            <a:pPr marL="292100" indent="-292100">
              <a:buFont typeface="Courier New" panose="02070309020205020404" pitchFamily="49" charset="0"/>
              <a:buChar char="o"/>
            </a:pPr>
            <a:r>
              <a:rPr lang="en-US" dirty="0"/>
              <a:t>Hear and determine any appeals made to it by the data subjects or any aggrieved person</a:t>
            </a:r>
          </a:p>
          <a:p>
            <a:pPr marL="292100" indent="-292100">
              <a:buFont typeface="Courier New" panose="02070309020205020404" pitchFamily="49" charset="0"/>
              <a:buChar char="o"/>
            </a:pPr>
            <a:r>
              <a:rPr lang="en-US" dirty="0"/>
              <a:t>Take all steps to ensure compliance with the provisions of the DPA, including directing controllers processors to comply;</a:t>
            </a:r>
          </a:p>
          <a:p>
            <a:pPr marL="292100" indent="-292100">
              <a:buFont typeface="Courier New" panose="02070309020205020404" pitchFamily="49" charset="0"/>
              <a:buChar char="o"/>
            </a:pPr>
            <a:r>
              <a:rPr lang="en-US" dirty="0"/>
              <a:t>Inspect any information held by a controller or processor in order to ensure the performance of its duties and obligations, including publishing the manner in which processing is carried out</a:t>
            </a:r>
          </a:p>
          <a:p>
            <a:pPr marL="292100" indent="-292100">
              <a:buFont typeface="Courier New" panose="02070309020205020404" pitchFamily="49" charset="0"/>
              <a:buChar char="o"/>
            </a:pPr>
            <a:r>
              <a:rPr lang="en-US" dirty="0"/>
              <a:t>Enter premises for inspections as well as audit for imminent risks</a:t>
            </a:r>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xmlns="" id="{80D2A3B9-56A6-4AE6-AEA5-62FD73A980C3}"/>
              </a:ext>
            </a:extLst>
          </p:cNvPr>
          <p:cNvGrpSpPr/>
          <p:nvPr/>
        </p:nvGrpSpPr>
        <p:grpSpPr>
          <a:xfrm>
            <a:off x="1024127" y="1554344"/>
            <a:ext cx="9720074" cy="650757"/>
            <a:chOff x="57" y="421166"/>
            <a:chExt cx="5521532" cy="650757"/>
          </a:xfrm>
        </p:grpSpPr>
        <p:sp>
          <p:nvSpPr>
            <p:cNvPr id="5" name="Rectangle 4">
              <a:extLst>
                <a:ext uri="{FF2B5EF4-FFF2-40B4-BE49-F238E27FC236}">
                  <a16:creationId xmlns:a16="http://schemas.microsoft.com/office/drawing/2014/main" xmlns="" id="{1384FF55-E0BC-4B31-A871-B3522D2C70A0}"/>
                </a:ext>
              </a:extLst>
            </p:cNvPr>
            <p:cNvSpPr/>
            <p:nvPr/>
          </p:nvSpPr>
          <p:spPr>
            <a:xfrm>
              <a:off x="57" y="421166"/>
              <a:ext cx="5521532" cy="65075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xmlns="" id="{C14D91FD-A4D7-4308-9C53-546C03E30281}"/>
                </a:ext>
              </a:extLst>
            </p:cNvPr>
            <p:cNvSpPr txBox="1"/>
            <p:nvPr/>
          </p:nvSpPr>
          <p:spPr>
            <a:xfrm>
              <a:off x="57" y="421166"/>
              <a:ext cx="5521532" cy="650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defTabSz="755650">
                <a:lnSpc>
                  <a:spcPct val="90000"/>
                </a:lnSpc>
                <a:spcBef>
                  <a:spcPct val="0"/>
                </a:spcBef>
                <a:spcAft>
                  <a:spcPct val="35000"/>
                </a:spcAft>
                <a:buNone/>
              </a:pPr>
              <a:r>
                <a:rPr lang="en-US" sz="2400" b="1" kern="1200" dirty="0">
                  <a:solidFill>
                    <a:schemeClr val="tx1"/>
                  </a:solidFill>
                </a:rPr>
                <a:t>Powers</a:t>
              </a:r>
              <a:r>
                <a:rPr lang="en-US" sz="2400" b="1" dirty="0">
                  <a:solidFill>
                    <a:schemeClr val="tx1"/>
                  </a:solidFill>
                </a:rPr>
                <a:t> </a:t>
              </a:r>
              <a:r>
                <a:rPr lang="en-US" sz="2400" b="1" kern="1200" dirty="0">
                  <a:solidFill>
                    <a:schemeClr val="tx1"/>
                  </a:solidFill>
                </a:rPr>
                <a:t>(Sec. 28</a:t>
              </a:r>
              <a:r>
                <a:rPr lang="en-US" sz="1700" b="1" kern="1200" dirty="0">
                  <a:solidFill>
                    <a:schemeClr val="tx1"/>
                  </a:solidFill>
                </a:rPr>
                <a:t>)</a:t>
              </a:r>
            </a:p>
          </p:txBody>
        </p:sp>
      </p:grpSp>
    </p:spTree>
    <p:extLst>
      <p:ext uri="{BB962C8B-B14F-4D97-AF65-F5344CB8AC3E}">
        <p14:creationId xmlns:p14="http://schemas.microsoft.com/office/powerpoint/2010/main" val="300136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B4A6C-A465-4049-9560-F6E17D562B2A}"/>
              </a:ext>
            </a:extLst>
          </p:cNvPr>
          <p:cNvSpPr>
            <a:spLocks noGrp="1"/>
          </p:cNvSpPr>
          <p:nvPr>
            <p:ph type="title"/>
          </p:nvPr>
        </p:nvSpPr>
        <p:spPr/>
        <p:txBody>
          <a:bodyPr/>
          <a:lstStyle/>
          <a:p>
            <a:r>
              <a:rPr lang="en-GB" dirty="0"/>
              <a:t>Data Protection Authority</a:t>
            </a:r>
            <a:endParaRPr lang="en-US" dirty="0"/>
          </a:p>
        </p:txBody>
      </p:sp>
      <p:sp>
        <p:nvSpPr>
          <p:cNvPr id="3" name="Content Placeholder 2">
            <a:extLst>
              <a:ext uri="{FF2B5EF4-FFF2-40B4-BE49-F238E27FC236}">
                <a16:creationId xmlns:a16="http://schemas.microsoft.com/office/drawing/2014/main" xmlns="" id="{944AF13D-EFE8-4C39-B003-B429A11A2674}"/>
              </a:ext>
            </a:extLst>
          </p:cNvPr>
          <p:cNvSpPr>
            <a:spLocks noGrp="1"/>
          </p:cNvSpPr>
          <p:nvPr>
            <p:ph idx="1"/>
          </p:nvPr>
        </p:nvSpPr>
        <p:spPr>
          <a:xfrm>
            <a:off x="1024127" y="2409668"/>
            <a:ext cx="9720073" cy="4023360"/>
          </a:xfrm>
          <a:solidFill>
            <a:schemeClr val="accent1">
              <a:lumMod val="20000"/>
              <a:lumOff val="80000"/>
            </a:schemeClr>
          </a:solidFill>
        </p:spPr>
        <p:txBody>
          <a:bodyPr>
            <a:normAutofit/>
          </a:bodyPr>
          <a:lstStyle/>
          <a:p>
            <a:pPr marL="233363" indent="-233363">
              <a:buFont typeface="Courier New" panose="02070309020205020404" pitchFamily="49" charset="0"/>
              <a:buChar char="o"/>
            </a:pPr>
            <a:r>
              <a:rPr lang="en-US" dirty="0"/>
              <a:t>Direct controllers to comply with the section 11 (Transparency)</a:t>
            </a:r>
          </a:p>
          <a:p>
            <a:pPr marL="233363" indent="-233363">
              <a:buFont typeface="Courier New" panose="02070309020205020404" pitchFamily="49" charset="0"/>
              <a:buChar char="o"/>
            </a:pPr>
            <a:r>
              <a:rPr lang="en-US" dirty="0"/>
              <a:t>Monitor the performance and ensure the due compliance </a:t>
            </a:r>
          </a:p>
          <a:p>
            <a:pPr marL="233363" indent="-233363">
              <a:buFont typeface="Courier New" panose="02070309020205020404" pitchFamily="49" charset="0"/>
              <a:buChar char="o"/>
            </a:pPr>
            <a:r>
              <a:rPr lang="en-US" dirty="0"/>
              <a:t>issue directives to any specific controller or processor </a:t>
            </a:r>
          </a:p>
          <a:p>
            <a:pPr marL="233363" indent="-233363">
              <a:buFont typeface="Courier New" panose="02070309020205020404" pitchFamily="49" charset="0"/>
              <a:buChar char="o"/>
            </a:pPr>
            <a:r>
              <a:rPr lang="en-US" dirty="0"/>
              <a:t>facilitate or undertake training, based on international best practices, for controllers and processors </a:t>
            </a:r>
          </a:p>
          <a:p>
            <a:pPr marL="233363" indent="-233363">
              <a:buFont typeface="Courier New" panose="02070309020205020404" pitchFamily="49" charset="0"/>
              <a:buChar char="o"/>
            </a:pPr>
            <a:r>
              <a:rPr lang="en-US" dirty="0"/>
              <a:t>exercise its powers to monitor or examine all data processing operations, either of its own motion or at the request of a data subject, </a:t>
            </a:r>
          </a:p>
          <a:p>
            <a:pPr marL="233363" indent="-233363">
              <a:buFont typeface="Courier New" panose="02070309020205020404" pitchFamily="49" charset="0"/>
              <a:buChar char="o"/>
            </a:pPr>
            <a:r>
              <a:rPr lang="en-US" dirty="0"/>
              <a:t>promote transparency and self-regulation </a:t>
            </a:r>
          </a:p>
          <a:p>
            <a:endParaRPr lang="en-US" dirty="0"/>
          </a:p>
          <a:p>
            <a:pPr marL="233363" indent="-233363">
              <a:buFont typeface="Courier New" panose="02070309020205020404" pitchFamily="49" charset="0"/>
              <a:buChar char="o"/>
            </a:pPr>
            <a:endParaRPr lang="en-US" dirty="0"/>
          </a:p>
          <a:p>
            <a:pPr marL="0" indent="0">
              <a:buNone/>
            </a:pPr>
            <a:endParaRPr lang="en-US" dirty="0"/>
          </a:p>
          <a:p>
            <a:pPr marL="233363" indent="-233363">
              <a:buFont typeface="Courier New" panose="02070309020205020404" pitchFamily="49" charset="0"/>
              <a:buChar char="o"/>
            </a:pPr>
            <a:endParaRPr lang="en-US" dirty="0"/>
          </a:p>
          <a:p>
            <a:endParaRPr lang="en-US" dirty="0"/>
          </a:p>
        </p:txBody>
      </p:sp>
      <p:grpSp>
        <p:nvGrpSpPr>
          <p:cNvPr id="4" name="Group 3">
            <a:extLst>
              <a:ext uri="{FF2B5EF4-FFF2-40B4-BE49-F238E27FC236}">
                <a16:creationId xmlns:a16="http://schemas.microsoft.com/office/drawing/2014/main" xmlns="" id="{DFB4D6C1-2A13-49DF-9162-34C37EB8C3B4}"/>
              </a:ext>
            </a:extLst>
          </p:cNvPr>
          <p:cNvGrpSpPr/>
          <p:nvPr/>
        </p:nvGrpSpPr>
        <p:grpSpPr>
          <a:xfrm>
            <a:off x="1024127" y="1698464"/>
            <a:ext cx="9720074" cy="711204"/>
            <a:chOff x="57" y="565286"/>
            <a:chExt cx="5521532" cy="711204"/>
          </a:xfrm>
        </p:grpSpPr>
        <p:sp>
          <p:nvSpPr>
            <p:cNvPr id="5" name="Rectangle 4">
              <a:extLst>
                <a:ext uri="{FF2B5EF4-FFF2-40B4-BE49-F238E27FC236}">
                  <a16:creationId xmlns:a16="http://schemas.microsoft.com/office/drawing/2014/main" xmlns="" id="{8A6DC33D-BE6F-4418-B1C3-130E20E0F5E5}"/>
                </a:ext>
              </a:extLst>
            </p:cNvPr>
            <p:cNvSpPr/>
            <p:nvPr/>
          </p:nvSpPr>
          <p:spPr>
            <a:xfrm>
              <a:off x="57" y="565286"/>
              <a:ext cx="5521532" cy="65075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xmlns="" id="{1304C359-A0FB-4F3B-953F-EE19BC4EE680}"/>
                </a:ext>
              </a:extLst>
            </p:cNvPr>
            <p:cNvSpPr txBox="1"/>
            <p:nvPr/>
          </p:nvSpPr>
          <p:spPr>
            <a:xfrm>
              <a:off x="57" y="625733"/>
              <a:ext cx="5521532" cy="650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r>
                <a:rPr lang="en-US" sz="2400" b="1" dirty="0">
                  <a:solidFill>
                    <a:schemeClr val="tx1"/>
                  </a:solidFill>
                </a:rPr>
                <a:t>Duties and Functions (Sec.29)</a:t>
              </a:r>
              <a:endParaRPr lang="en-US" sz="2400" dirty="0">
                <a:solidFill>
                  <a:schemeClr val="tx1"/>
                </a:solidFill>
              </a:endParaRPr>
            </a:p>
          </p:txBody>
        </p:sp>
      </p:grpSp>
    </p:spTree>
    <p:extLst>
      <p:ext uri="{BB962C8B-B14F-4D97-AF65-F5344CB8AC3E}">
        <p14:creationId xmlns:p14="http://schemas.microsoft.com/office/powerpoint/2010/main" val="283594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87BBF7C-67C3-4160-81BF-F15951B57939}"/>
              </a:ext>
            </a:extLst>
          </p:cNvPr>
          <p:cNvSpPr>
            <a:spLocks noGrp="1"/>
          </p:cNvSpPr>
          <p:nvPr>
            <p:ph idx="1"/>
          </p:nvPr>
        </p:nvSpPr>
        <p:spPr>
          <a:xfrm>
            <a:off x="990079" y="1994976"/>
            <a:ext cx="9720073" cy="4746171"/>
          </a:xfrm>
          <a:solidFill>
            <a:schemeClr val="accent1">
              <a:lumMod val="20000"/>
              <a:lumOff val="80000"/>
            </a:schemeClr>
          </a:solidFill>
        </p:spPr>
        <p:txBody>
          <a:bodyPr>
            <a:normAutofit lnSpcReduction="10000"/>
          </a:bodyPr>
          <a:lstStyle/>
          <a:p>
            <a:r>
              <a:rPr lang="en-US" dirty="0"/>
              <a:t>where the Authority is of the opinion any controller or processor – </a:t>
            </a:r>
          </a:p>
          <a:p>
            <a:pPr marL="128016" lvl="1" indent="0" algn="just">
              <a:buNone/>
            </a:pPr>
            <a:r>
              <a:rPr lang="en-US" sz="2200" dirty="0"/>
              <a:t>(a</a:t>
            </a:r>
            <a:r>
              <a:rPr lang="en-US" sz="2200" b="1" dirty="0"/>
              <a:t>)  is engaged in, or is about to engage </a:t>
            </a:r>
            <a:r>
              <a:rPr lang="en-US" sz="2200" dirty="0"/>
              <a:t>in any processing activity in contravention of this Act; or </a:t>
            </a:r>
          </a:p>
          <a:p>
            <a:pPr marL="119063" indent="-119063" algn="just"/>
            <a:r>
              <a:rPr lang="en-US" b="1" dirty="0"/>
              <a:t>(b) has contravened or failed to comply with, or is likely to contravene or fail to comply </a:t>
            </a:r>
            <a:r>
              <a:rPr lang="en-US" dirty="0"/>
              <a:t>with the provisions of this Act, or any rule, regulation, instruction, directive or order given under this Act or any other written law which in the opinion of the Authority relates to processing of personal data, </a:t>
            </a:r>
          </a:p>
          <a:p>
            <a:pPr marL="0" indent="0">
              <a:buNone/>
            </a:pPr>
            <a:r>
              <a:rPr lang="en-US" dirty="0"/>
              <a:t>make a directive to that controller or processor requiring such controller or processor, within such time as the Authority considers necessary 	</a:t>
            </a:r>
          </a:p>
          <a:p>
            <a:endParaRPr lang="en-US" dirty="0"/>
          </a:p>
          <a:p>
            <a:pPr marL="282575" indent="-282575">
              <a:buFont typeface="Courier New" panose="02070309020205020404" pitchFamily="49" charset="0"/>
              <a:buChar char="o"/>
            </a:pPr>
            <a:r>
              <a:rPr lang="en-US" dirty="0"/>
              <a:t>Every directive shall be binding</a:t>
            </a:r>
          </a:p>
          <a:p>
            <a:pPr marL="282575" indent="-282575">
              <a:buFont typeface="Courier New" panose="02070309020205020404" pitchFamily="49" charset="0"/>
              <a:buChar char="o"/>
            </a:pPr>
            <a:r>
              <a:rPr lang="en-US" dirty="0"/>
              <a:t>Non-compliance with a directive maybe enforced by way of the DPA applying to the Magistrate Courts. </a:t>
            </a:r>
          </a:p>
        </p:txBody>
      </p:sp>
      <p:sp>
        <p:nvSpPr>
          <p:cNvPr id="4" name="Title 1">
            <a:extLst>
              <a:ext uri="{FF2B5EF4-FFF2-40B4-BE49-F238E27FC236}">
                <a16:creationId xmlns:a16="http://schemas.microsoft.com/office/drawing/2014/main" xmlns="" id="{EA83FA9B-72ED-4AF6-ADB5-6C670818040A}"/>
              </a:ext>
            </a:extLst>
          </p:cNvPr>
          <p:cNvSpPr>
            <a:spLocks noGrp="1"/>
          </p:cNvSpPr>
          <p:nvPr>
            <p:ph type="title"/>
          </p:nvPr>
        </p:nvSpPr>
        <p:spPr>
          <a:xfrm>
            <a:off x="1024128" y="460191"/>
            <a:ext cx="9720072" cy="1216209"/>
          </a:xfrm>
        </p:spPr>
        <p:txBody>
          <a:bodyPr/>
          <a:lstStyle/>
          <a:p>
            <a:r>
              <a:rPr lang="en-GB" dirty="0"/>
              <a:t>Data Protection Authority</a:t>
            </a:r>
            <a:endParaRPr lang="en-US" dirty="0"/>
          </a:p>
        </p:txBody>
      </p:sp>
      <p:grpSp>
        <p:nvGrpSpPr>
          <p:cNvPr id="5" name="Group 4">
            <a:extLst>
              <a:ext uri="{FF2B5EF4-FFF2-40B4-BE49-F238E27FC236}">
                <a16:creationId xmlns:a16="http://schemas.microsoft.com/office/drawing/2014/main" xmlns="" id="{36C5CC15-A5AE-446E-B094-E5ECBC8AE992}"/>
              </a:ext>
            </a:extLst>
          </p:cNvPr>
          <p:cNvGrpSpPr/>
          <p:nvPr/>
        </p:nvGrpSpPr>
        <p:grpSpPr>
          <a:xfrm>
            <a:off x="990078" y="1344219"/>
            <a:ext cx="9720074" cy="664361"/>
            <a:chOff x="57" y="551682"/>
            <a:chExt cx="5521532" cy="664361"/>
          </a:xfrm>
        </p:grpSpPr>
        <p:sp>
          <p:nvSpPr>
            <p:cNvPr id="6" name="Rectangle 5">
              <a:extLst>
                <a:ext uri="{FF2B5EF4-FFF2-40B4-BE49-F238E27FC236}">
                  <a16:creationId xmlns:a16="http://schemas.microsoft.com/office/drawing/2014/main" xmlns="" id="{4751573D-E312-45C8-ABCF-DA87C6C37AFF}"/>
                </a:ext>
              </a:extLst>
            </p:cNvPr>
            <p:cNvSpPr/>
            <p:nvPr/>
          </p:nvSpPr>
          <p:spPr>
            <a:xfrm>
              <a:off x="57" y="565286"/>
              <a:ext cx="5521532" cy="65075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xmlns="" id="{326891B0-3644-4DA6-9C22-FEC93745E808}"/>
                </a:ext>
              </a:extLst>
            </p:cNvPr>
            <p:cNvSpPr txBox="1"/>
            <p:nvPr/>
          </p:nvSpPr>
          <p:spPr>
            <a:xfrm>
              <a:off x="57" y="551682"/>
              <a:ext cx="5521532" cy="650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r>
                <a:rPr lang="en-US" sz="2400" b="1" dirty="0">
                  <a:solidFill>
                    <a:schemeClr val="tx1"/>
                  </a:solidFill>
                </a:rPr>
                <a:t>Directives made by the Authority (Sec 30)</a:t>
              </a:r>
            </a:p>
          </p:txBody>
        </p:sp>
      </p:grpSp>
    </p:spTree>
    <p:extLst>
      <p:ext uri="{BB962C8B-B14F-4D97-AF65-F5344CB8AC3E}">
        <p14:creationId xmlns:p14="http://schemas.microsoft.com/office/powerpoint/2010/main" val="165114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4A8D71-CDB3-466B-A4F1-97907FCC9789}"/>
              </a:ext>
            </a:extLst>
          </p:cNvPr>
          <p:cNvSpPr>
            <a:spLocks noGrp="1"/>
          </p:cNvSpPr>
          <p:nvPr>
            <p:ph type="title"/>
          </p:nvPr>
        </p:nvSpPr>
        <p:spPr>
          <a:xfrm>
            <a:off x="1024126" y="380106"/>
            <a:ext cx="9720072" cy="1499616"/>
          </a:xfrm>
        </p:spPr>
        <p:txBody>
          <a:bodyPr/>
          <a:lstStyle/>
          <a:p>
            <a:r>
              <a:rPr lang="en-GB" dirty="0"/>
              <a:t>Penalties</a:t>
            </a:r>
            <a:endParaRPr lang="en-US" dirty="0"/>
          </a:p>
        </p:txBody>
      </p:sp>
      <p:sp>
        <p:nvSpPr>
          <p:cNvPr id="3" name="Content Placeholder 2">
            <a:extLst>
              <a:ext uri="{FF2B5EF4-FFF2-40B4-BE49-F238E27FC236}">
                <a16:creationId xmlns:a16="http://schemas.microsoft.com/office/drawing/2014/main" xmlns="" id="{B922877C-6FC3-4CCB-89E6-5C5504F3EB7B}"/>
              </a:ext>
            </a:extLst>
          </p:cNvPr>
          <p:cNvSpPr>
            <a:spLocks noGrp="1"/>
          </p:cNvSpPr>
          <p:nvPr>
            <p:ph idx="1"/>
          </p:nvPr>
        </p:nvSpPr>
        <p:spPr>
          <a:xfrm>
            <a:off x="1045906" y="1879722"/>
            <a:ext cx="5791623" cy="4928429"/>
          </a:xfrm>
          <a:solidFill>
            <a:schemeClr val="accent1">
              <a:lumMod val="20000"/>
              <a:lumOff val="80000"/>
            </a:schemeClr>
          </a:solidFill>
          <a:ln>
            <a:solidFill>
              <a:schemeClr val="accent2">
                <a:lumMod val="40000"/>
                <a:lumOff val="60000"/>
              </a:schemeClr>
            </a:solidFill>
          </a:ln>
        </p:spPr>
        <p:txBody>
          <a:bodyPr>
            <a:normAutofit lnSpcReduction="10000"/>
          </a:bodyPr>
          <a:lstStyle/>
          <a:p>
            <a:pPr marL="279400" indent="-279400">
              <a:buFont typeface="Courier New" panose="02070309020205020404" pitchFamily="49" charset="0"/>
              <a:buChar char="o"/>
            </a:pPr>
            <a:r>
              <a:rPr lang="en-US" sz="1800" dirty="0"/>
              <a:t>Failure to comply to Parts I, II, II and IV may in the first instance be provided a written warning by the Authority with specific time period to conform to such requirements or show cause for the same.</a:t>
            </a:r>
          </a:p>
          <a:p>
            <a:pPr marL="279400" indent="-279400">
              <a:buFont typeface="Courier New" panose="02070309020205020404" pitchFamily="49" charset="0"/>
              <a:buChar char="o"/>
            </a:pPr>
            <a:r>
              <a:rPr lang="en-US" sz="1800" dirty="0"/>
              <a:t>Notwithstanding the above, where the Authority may:</a:t>
            </a:r>
          </a:p>
          <a:p>
            <a:pPr marL="0" indent="0">
              <a:buNone/>
            </a:pPr>
            <a:r>
              <a:rPr lang="en-US" sz="1800" dirty="0"/>
              <a:t>     Impose a penalty as may be prescribed</a:t>
            </a:r>
          </a:p>
          <a:p>
            <a:pPr marL="336550" indent="-336550">
              <a:buNone/>
            </a:pPr>
            <a:r>
              <a:rPr lang="en-US" sz="1800" dirty="0"/>
              <a:t>     Provided that the penalty </a:t>
            </a:r>
            <a:r>
              <a:rPr lang="en-US" sz="1800" b="1" dirty="0"/>
              <a:t>shall not exceed a sum of Rupees 10 million</a:t>
            </a:r>
          </a:p>
          <a:p>
            <a:pPr marL="279400" indent="-279400">
              <a:buFont typeface="Courier New" panose="02070309020205020404" pitchFamily="49" charset="0"/>
              <a:buChar char="o"/>
            </a:pPr>
            <a:r>
              <a:rPr lang="en-US" sz="1800" dirty="0"/>
              <a:t>Where a person has not conformed in a previous occasions, the penalty will double</a:t>
            </a:r>
          </a:p>
          <a:p>
            <a:pPr marL="279400" indent="-279400">
              <a:buFont typeface="Courier New" panose="02070309020205020404" pitchFamily="49" charset="0"/>
              <a:buChar char="o"/>
            </a:pPr>
            <a:r>
              <a:rPr lang="en-US" sz="1800" dirty="0"/>
              <a:t>Failure to pay such penalty: the Authority may make an ex- </a:t>
            </a:r>
            <a:r>
              <a:rPr lang="en-US" sz="1800" dirty="0" err="1"/>
              <a:t>parte</a:t>
            </a:r>
            <a:r>
              <a:rPr lang="en-US" sz="1800" dirty="0"/>
              <a:t> application to the Magistrate Court of Colombo for an Order</a:t>
            </a:r>
          </a:p>
          <a:p>
            <a:pPr marL="279400" indent="-279400">
              <a:buFont typeface="Courier New" panose="02070309020205020404" pitchFamily="49" charset="0"/>
              <a:buChar char="o"/>
            </a:pPr>
            <a:r>
              <a:rPr lang="en-US" sz="1800" dirty="0"/>
              <a:t>All directors/partners/CEOs liable to pay the penalty.</a:t>
            </a:r>
          </a:p>
          <a:p>
            <a:pPr marL="279400" indent="-279400">
              <a:buFont typeface="Courier New" panose="02070309020205020404" pitchFamily="49" charset="0"/>
              <a:buChar char="o"/>
            </a:pPr>
            <a:r>
              <a:rPr lang="en-US" sz="1800" dirty="0"/>
              <a:t>May appeal to the Court of Appeal within 21 working days</a:t>
            </a:r>
          </a:p>
        </p:txBody>
      </p:sp>
      <p:sp>
        <p:nvSpPr>
          <p:cNvPr id="4" name="Content Placeholder 2">
            <a:extLst>
              <a:ext uri="{FF2B5EF4-FFF2-40B4-BE49-F238E27FC236}">
                <a16:creationId xmlns:a16="http://schemas.microsoft.com/office/drawing/2014/main" xmlns="" id="{2CB59CB5-3DFB-4AB1-9CF9-4EA3E15F6E8B}"/>
              </a:ext>
            </a:extLst>
          </p:cNvPr>
          <p:cNvSpPr txBox="1">
            <a:spLocks/>
          </p:cNvSpPr>
          <p:nvPr/>
        </p:nvSpPr>
        <p:spPr>
          <a:xfrm>
            <a:off x="6593383" y="1735494"/>
            <a:ext cx="5563284" cy="492842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 </a:t>
            </a:r>
          </a:p>
          <a:p>
            <a:pPr>
              <a:buFontTx/>
              <a:buChar char="-"/>
            </a:pPr>
            <a:endParaRPr lang="en-US" dirty="0"/>
          </a:p>
        </p:txBody>
      </p:sp>
      <p:sp>
        <p:nvSpPr>
          <p:cNvPr id="5" name="Content Placeholder 2">
            <a:extLst>
              <a:ext uri="{FF2B5EF4-FFF2-40B4-BE49-F238E27FC236}">
                <a16:creationId xmlns:a16="http://schemas.microsoft.com/office/drawing/2014/main" xmlns="" id="{511F1CF8-0D8D-497F-AC5B-6133CA3639BD}"/>
              </a:ext>
            </a:extLst>
          </p:cNvPr>
          <p:cNvSpPr txBox="1">
            <a:spLocks/>
          </p:cNvSpPr>
          <p:nvPr/>
        </p:nvSpPr>
        <p:spPr>
          <a:xfrm>
            <a:off x="7081676" y="1929570"/>
            <a:ext cx="4809066" cy="4878581"/>
          </a:xfrm>
          <a:prstGeom prst="rect">
            <a:avLst/>
          </a:prstGeom>
          <a:solidFill>
            <a:schemeClr val="accent1">
              <a:lumMod val="20000"/>
              <a:lumOff val="8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79400" indent="-279400">
              <a:buFont typeface="Courier New" panose="02070309020205020404" pitchFamily="49" charset="0"/>
              <a:buChar char="o"/>
            </a:pPr>
            <a:r>
              <a:rPr lang="en-US" sz="1800" dirty="0"/>
              <a:t>Nature, gravity, duration and number affected, categories of data.</a:t>
            </a:r>
          </a:p>
          <a:p>
            <a:pPr marL="279400" indent="-279400">
              <a:buFont typeface="Courier New" panose="02070309020205020404" pitchFamily="49" charset="0"/>
              <a:buChar char="o"/>
            </a:pPr>
            <a:r>
              <a:rPr lang="en-US" sz="1800" dirty="0"/>
              <a:t>Actions taken to mitigate the damage</a:t>
            </a:r>
          </a:p>
          <a:p>
            <a:pPr marL="279400" indent="-279400">
              <a:buFont typeface="Courier New" panose="02070309020205020404" pitchFamily="49" charset="0"/>
              <a:buChar char="o"/>
            </a:pPr>
            <a:r>
              <a:rPr lang="en-US" sz="1800" dirty="0"/>
              <a:t>Degree of responsibility taking into account technical and organizational measures taken pursuant to Sec 20(3) and 20(3)</a:t>
            </a:r>
          </a:p>
          <a:p>
            <a:pPr marL="279400" indent="-279400">
              <a:buFont typeface="Courier New" panose="02070309020205020404" pitchFamily="49" charset="0"/>
              <a:buChar char="o"/>
            </a:pPr>
            <a:r>
              <a:rPr lang="en-US" sz="1800" dirty="0"/>
              <a:t>Effectiveness of data protection management </a:t>
            </a:r>
            <a:r>
              <a:rPr lang="en-US" sz="1800" dirty="0" err="1"/>
              <a:t>programme</a:t>
            </a:r>
            <a:endParaRPr lang="en-US" sz="1800" dirty="0"/>
          </a:p>
          <a:p>
            <a:pPr marL="279400" indent="-279400">
              <a:buFont typeface="Courier New" panose="02070309020205020404" pitchFamily="49" charset="0"/>
              <a:buChar char="o"/>
            </a:pPr>
            <a:r>
              <a:rPr lang="en-US" sz="1800" dirty="0"/>
              <a:t>Previous contraventions</a:t>
            </a:r>
          </a:p>
          <a:p>
            <a:pPr marL="279400" indent="-279400">
              <a:buFont typeface="Courier New" panose="02070309020205020404" pitchFamily="49" charset="0"/>
              <a:buChar char="o"/>
            </a:pPr>
            <a:r>
              <a:rPr lang="en-US" sz="1800" dirty="0"/>
              <a:t>Degree of cooperation to mitigate adverse effects</a:t>
            </a:r>
          </a:p>
          <a:p>
            <a:pPr marL="279400" indent="-279400">
              <a:buFont typeface="Courier New" panose="02070309020205020404" pitchFamily="49" charset="0"/>
              <a:buChar char="o"/>
            </a:pPr>
            <a:r>
              <a:rPr lang="en-US" sz="1800" dirty="0"/>
              <a:t>The manner in which contravention was known to the Authority	</a:t>
            </a:r>
          </a:p>
          <a:p>
            <a:pPr>
              <a:buFontTx/>
              <a:buChar char="-"/>
            </a:pPr>
            <a:endParaRPr lang="en-US" sz="1800" dirty="0"/>
          </a:p>
        </p:txBody>
      </p:sp>
      <p:grpSp>
        <p:nvGrpSpPr>
          <p:cNvPr id="9" name="Group 8">
            <a:extLst>
              <a:ext uri="{FF2B5EF4-FFF2-40B4-BE49-F238E27FC236}">
                <a16:creationId xmlns:a16="http://schemas.microsoft.com/office/drawing/2014/main" xmlns="" id="{4AF57A2F-C232-427E-9ACA-D27D4BFF2E30}"/>
              </a:ext>
            </a:extLst>
          </p:cNvPr>
          <p:cNvGrpSpPr/>
          <p:nvPr/>
        </p:nvGrpSpPr>
        <p:grpSpPr>
          <a:xfrm>
            <a:off x="1045906" y="1390111"/>
            <a:ext cx="5791624" cy="489611"/>
            <a:chOff x="57" y="421166"/>
            <a:chExt cx="5521532" cy="650757"/>
          </a:xfrm>
        </p:grpSpPr>
        <p:sp>
          <p:nvSpPr>
            <p:cNvPr id="10" name="Rectangle 9">
              <a:extLst>
                <a:ext uri="{FF2B5EF4-FFF2-40B4-BE49-F238E27FC236}">
                  <a16:creationId xmlns:a16="http://schemas.microsoft.com/office/drawing/2014/main" xmlns="" id="{6BF07521-A19B-43D1-9F49-E3CE5B762303}"/>
                </a:ext>
              </a:extLst>
            </p:cNvPr>
            <p:cNvSpPr/>
            <p:nvPr/>
          </p:nvSpPr>
          <p:spPr>
            <a:xfrm>
              <a:off x="57" y="421166"/>
              <a:ext cx="5521532" cy="65075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xmlns="" id="{5D646887-CFDA-4D36-A806-170671368FB0}"/>
                </a:ext>
              </a:extLst>
            </p:cNvPr>
            <p:cNvSpPr txBox="1"/>
            <p:nvPr/>
          </p:nvSpPr>
          <p:spPr>
            <a:xfrm>
              <a:off x="57" y="421166"/>
              <a:ext cx="5521532" cy="650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defTabSz="755650">
                <a:lnSpc>
                  <a:spcPct val="90000"/>
                </a:lnSpc>
                <a:spcBef>
                  <a:spcPct val="0"/>
                </a:spcBef>
                <a:spcAft>
                  <a:spcPct val="35000"/>
                </a:spcAft>
                <a:buNone/>
              </a:pPr>
              <a:r>
                <a:rPr lang="en-US" sz="2400" b="1" kern="1200" dirty="0">
                  <a:solidFill>
                    <a:schemeClr val="tx1"/>
                  </a:solidFill>
                </a:rPr>
                <a:t>Imposition </a:t>
              </a:r>
              <a:r>
                <a:rPr lang="en-US" sz="2400" b="1" dirty="0">
                  <a:solidFill>
                    <a:schemeClr val="tx1"/>
                  </a:solidFill>
                </a:rPr>
                <a:t>of </a:t>
              </a:r>
              <a:r>
                <a:rPr lang="en-US" sz="2400" b="1" kern="1200" dirty="0">
                  <a:solidFill>
                    <a:schemeClr val="tx1"/>
                  </a:solidFill>
                </a:rPr>
                <a:t>Penalties (Sec 32</a:t>
              </a:r>
              <a:r>
                <a:rPr lang="en-US" sz="1700" b="1" kern="1200" dirty="0">
                  <a:solidFill>
                    <a:schemeClr val="tx1"/>
                  </a:solidFill>
                </a:rPr>
                <a:t>)</a:t>
              </a:r>
            </a:p>
          </p:txBody>
        </p:sp>
      </p:grpSp>
      <p:grpSp>
        <p:nvGrpSpPr>
          <p:cNvPr id="12" name="Group 11">
            <a:extLst>
              <a:ext uri="{FF2B5EF4-FFF2-40B4-BE49-F238E27FC236}">
                <a16:creationId xmlns:a16="http://schemas.microsoft.com/office/drawing/2014/main" xmlns="" id="{D0D6F4F6-66AC-47F2-85BC-B21F23B1536D}"/>
              </a:ext>
            </a:extLst>
          </p:cNvPr>
          <p:cNvGrpSpPr/>
          <p:nvPr/>
        </p:nvGrpSpPr>
        <p:grpSpPr>
          <a:xfrm>
            <a:off x="7081676" y="1432097"/>
            <a:ext cx="4809066" cy="519739"/>
            <a:chOff x="57" y="421166"/>
            <a:chExt cx="5521532" cy="690801"/>
          </a:xfrm>
        </p:grpSpPr>
        <p:sp>
          <p:nvSpPr>
            <p:cNvPr id="13" name="Rectangle 12">
              <a:extLst>
                <a:ext uri="{FF2B5EF4-FFF2-40B4-BE49-F238E27FC236}">
                  <a16:creationId xmlns:a16="http://schemas.microsoft.com/office/drawing/2014/main" xmlns="" id="{D87574C7-18FB-4B94-9765-152D1A230307}"/>
                </a:ext>
              </a:extLst>
            </p:cNvPr>
            <p:cNvSpPr/>
            <p:nvPr/>
          </p:nvSpPr>
          <p:spPr>
            <a:xfrm>
              <a:off x="57" y="421166"/>
              <a:ext cx="5521532" cy="65075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xmlns="" id="{49965296-B82B-4F29-90A7-78C7F6D79847}"/>
                </a:ext>
              </a:extLst>
            </p:cNvPr>
            <p:cNvSpPr txBox="1"/>
            <p:nvPr/>
          </p:nvSpPr>
          <p:spPr>
            <a:xfrm>
              <a:off x="57" y="461210"/>
              <a:ext cx="5521532" cy="650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marL="0" lvl="0" indent="0" defTabSz="755650">
                <a:lnSpc>
                  <a:spcPct val="90000"/>
                </a:lnSpc>
                <a:spcBef>
                  <a:spcPct val="0"/>
                </a:spcBef>
                <a:spcAft>
                  <a:spcPct val="35000"/>
                </a:spcAft>
                <a:buNone/>
              </a:pPr>
              <a:r>
                <a:rPr lang="en-US" sz="2000" b="1" kern="1200" dirty="0">
                  <a:solidFill>
                    <a:schemeClr val="tx1"/>
                  </a:solidFill>
                </a:rPr>
                <a:t>Matters to consider when imposing penalties (Sec.33)</a:t>
              </a:r>
              <a:r>
                <a:rPr lang="en-US" sz="1600" b="1" kern="1200" dirty="0">
                  <a:solidFill>
                    <a:schemeClr val="tx1"/>
                  </a:solidFill>
                </a:rPr>
                <a:t>)</a:t>
              </a:r>
            </a:p>
          </p:txBody>
        </p:sp>
      </p:grpSp>
    </p:spTree>
    <p:extLst>
      <p:ext uri="{BB962C8B-B14F-4D97-AF65-F5344CB8AC3E}">
        <p14:creationId xmlns:p14="http://schemas.microsoft.com/office/powerpoint/2010/main" val="333892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87BBF7C-67C3-4160-81BF-F15951B57939}"/>
              </a:ext>
            </a:extLst>
          </p:cNvPr>
          <p:cNvSpPr>
            <a:spLocks noGrp="1"/>
          </p:cNvSpPr>
          <p:nvPr>
            <p:ph idx="1"/>
          </p:nvPr>
        </p:nvSpPr>
        <p:spPr>
          <a:xfrm>
            <a:off x="990079" y="1994976"/>
            <a:ext cx="9720073" cy="4746171"/>
          </a:xfrm>
          <a:solidFill>
            <a:schemeClr val="accent1">
              <a:lumMod val="20000"/>
              <a:lumOff val="80000"/>
            </a:schemeClr>
          </a:solidFill>
        </p:spPr>
        <p:txBody>
          <a:bodyPr>
            <a:normAutofit fontScale="77500" lnSpcReduction="20000"/>
          </a:bodyPr>
          <a:lstStyle/>
          <a:p>
            <a:r>
              <a:rPr lang="en-US" sz="2400" dirty="0"/>
              <a:t>The Authority shall make rules in respect of the affairs of the Authority within 24 months from the date of operation of this Act.</a:t>
            </a:r>
          </a:p>
          <a:p>
            <a:r>
              <a:rPr lang="en-US" sz="2400" dirty="0"/>
              <a:t>Rules shall have effect upon being approved by the Minister and published in the </a:t>
            </a:r>
            <a:r>
              <a:rPr lang="en-US" sz="2400" dirty="0" err="1"/>
              <a:t>Gazzette</a:t>
            </a:r>
            <a:endParaRPr lang="en-US" sz="2400" dirty="0"/>
          </a:p>
          <a:p>
            <a:endParaRPr lang="en-US" sz="1800" dirty="0"/>
          </a:p>
          <a:p>
            <a:endParaRPr lang="en-US" sz="1800" dirty="0"/>
          </a:p>
          <a:p>
            <a:endParaRPr lang="en-US" dirty="0"/>
          </a:p>
          <a:p>
            <a:r>
              <a:rPr lang="en-US" sz="2400" dirty="0"/>
              <a:t>The Minister may make regulations with the concurrence of the Authority in respect of any matter required by this Act including,</a:t>
            </a:r>
          </a:p>
          <a:p>
            <a:pPr marL="457200" indent="-457200">
              <a:buFont typeface="+mj-lt"/>
              <a:buAutoNum type="alphaLcParenR"/>
            </a:pPr>
            <a:r>
              <a:rPr lang="en-US" sz="2400" dirty="0"/>
              <a:t> additional conditions under Schedules I, II, III and IV; </a:t>
            </a:r>
          </a:p>
          <a:p>
            <a:pPr marL="457200" indent="-457200">
              <a:buFont typeface="+mj-lt"/>
              <a:buAutoNum type="alphaLcParenR"/>
            </a:pPr>
            <a:r>
              <a:rPr lang="en-US" sz="2400" dirty="0"/>
              <a:t> identify third countries that ensure adequate level of protection under subsection (2) of section 25; </a:t>
            </a:r>
          </a:p>
          <a:p>
            <a:pPr marL="457200" indent="-457200">
              <a:buFont typeface="+mj-lt"/>
              <a:buAutoNum type="alphaLcParenR"/>
            </a:pPr>
            <a:r>
              <a:rPr lang="en-US" sz="2400" dirty="0"/>
              <a:t> fees and charges levied for any service provided under this Act; </a:t>
            </a:r>
          </a:p>
          <a:p>
            <a:pPr marL="457200" indent="-457200">
              <a:buFont typeface="+mj-lt"/>
              <a:buAutoNum type="alphaLcParenR"/>
            </a:pPr>
            <a:r>
              <a:rPr lang="en-US" sz="2400" dirty="0"/>
              <a:t> conditions for providing appropriate safeguard for the rights and freedoms of data subject</a:t>
            </a:r>
            <a:r>
              <a:rPr lang="en-US" dirty="0"/>
              <a:t>. </a:t>
            </a:r>
          </a:p>
          <a:p>
            <a:r>
              <a:rPr lang="en-US" dirty="0"/>
              <a:t>	</a:t>
            </a:r>
          </a:p>
          <a:p>
            <a:pPr marL="0" indent="0">
              <a:buNone/>
            </a:pPr>
            <a:endParaRPr lang="en-US" sz="1800" dirty="0"/>
          </a:p>
        </p:txBody>
      </p:sp>
      <p:sp>
        <p:nvSpPr>
          <p:cNvPr id="4" name="Title 1">
            <a:extLst>
              <a:ext uri="{FF2B5EF4-FFF2-40B4-BE49-F238E27FC236}">
                <a16:creationId xmlns:a16="http://schemas.microsoft.com/office/drawing/2014/main" xmlns="" id="{EA83FA9B-72ED-4AF6-ADB5-6C670818040A}"/>
              </a:ext>
            </a:extLst>
          </p:cNvPr>
          <p:cNvSpPr>
            <a:spLocks noGrp="1"/>
          </p:cNvSpPr>
          <p:nvPr>
            <p:ph type="title"/>
          </p:nvPr>
        </p:nvSpPr>
        <p:spPr>
          <a:xfrm>
            <a:off x="1024128" y="460191"/>
            <a:ext cx="9720072" cy="1216209"/>
          </a:xfrm>
        </p:spPr>
        <p:txBody>
          <a:bodyPr/>
          <a:lstStyle/>
          <a:p>
            <a:r>
              <a:rPr lang="en-GB" dirty="0"/>
              <a:t>Data Protection Authority</a:t>
            </a:r>
            <a:endParaRPr lang="en-US" dirty="0"/>
          </a:p>
        </p:txBody>
      </p:sp>
      <p:grpSp>
        <p:nvGrpSpPr>
          <p:cNvPr id="5" name="Group 4">
            <a:extLst>
              <a:ext uri="{FF2B5EF4-FFF2-40B4-BE49-F238E27FC236}">
                <a16:creationId xmlns:a16="http://schemas.microsoft.com/office/drawing/2014/main" xmlns="" id="{36C5CC15-A5AE-446E-B094-E5ECBC8AE992}"/>
              </a:ext>
            </a:extLst>
          </p:cNvPr>
          <p:cNvGrpSpPr/>
          <p:nvPr/>
        </p:nvGrpSpPr>
        <p:grpSpPr>
          <a:xfrm>
            <a:off x="990078" y="1344219"/>
            <a:ext cx="9720074" cy="664361"/>
            <a:chOff x="57" y="551682"/>
            <a:chExt cx="5521532" cy="664361"/>
          </a:xfrm>
        </p:grpSpPr>
        <p:sp>
          <p:nvSpPr>
            <p:cNvPr id="6" name="Rectangle 5">
              <a:extLst>
                <a:ext uri="{FF2B5EF4-FFF2-40B4-BE49-F238E27FC236}">
                  <a16:creationId xmlns:a16="http://schemas.microsoft.com/office/drawing/2014/main" xmlns="" id="{4751573D-E312-45C8-ABCF-DA87C6C37AFF}"/>
                </a:ext>
              </a:extLst>
            </p:cNvPr>
            <p:cNvSpPr/>
            <p:nvPr/>
          </p:nvSpPr>
          <p:spPr>
            <a:xfrm>
              <a:off x="57" y="565286"/>
              <a:ext cx="5521532" cy="65075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xmlns="" id="{326891B0-3644-4DA6-9C22-FEC93745E808}"/>
                </a:ext>
              </a:extLst>
            </p:cNvPr>
            <p:cNvSpPr txBox="1"/>
            <p:nvPr/>
          </p:nvSpPr>
          <p:spPr>
            <a:xfrm>
              <a:off x="57" y="551682"/>
              <a:ext cx="5521532" cy="650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r>
                <a:rPr lang="en-US" sz="2400" b="1" dirty="0">
                  <a:solidFill>
                    <a:schemeClr val="tx1"/>
                  </a:solidFill>
                </a:rPr>
                <a:t>Rules (Sec. 42)</a:t>
              </a:r>
            </a:p>
          </p:txBody>
        </p:sp>
      </p:grpSp>
      <p:grpSp>
        <p:nvGrpSpPr>
          <p:cNvPr id="8" name="Group 7">
            <a:extLst>
              <a:ext uri="{FF2B5EF4-FFF2-40B4-BE49-F238E27FC236}">
                <a16:creationId xmlns:a16="http://schemas.microsoft.com/office/drawing/2014/main" xmlns="" id="{9C3DCB91-C0FA-447E-832E-88F73AA9C9BD}"/>
              </a:ext>
            </a:extLst>
          </p:cNvPr>
          <p:cNvGrpSpPr/>
          <p:nvPr/>
        </p:nvGrpSpPr>
        <p:grpSpPr>
          <a:xfrm>
            <a:off x="1024128" y="3069199"/>
            <a:ext cx="9686024" cy="664361"/>
            <a:chOff x="57" y="551682"/>
            <a:chExt cx="5521532" cy="664361"/>
          </a:xfrm>
        </p:grpSpPr>
        <p:sp>
          <p:nvSpPr>
            <p:cNvPr id="9" name="Rectangle 8">
              <a:extLst>
                <a:ext uri="{FF2B5EF4-FFF2-40B4-BE49-F238E27FC236}">
                  <a16:creationId xmlns:a16="http://schemas.microsoft.com/office/drawing/2014/main" xmlns="" id="{0594C9AE-174E-45AA-A7D0-26C7867634A7}"/>
                </a:ext>
              </a:extLst>
            </p:cNvPr>
            <p:cNvSpPr/>
            <p:nvPr/>
          </p:nvSpPr>
          <p:spPr>
            <a:xfrm>
              <a:off x="57" y="565286"/>
              <a:ext cx="5521532" cy="65075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xmlns="" id="{7B9F1737-20E7-498A-8DBA-36DDF2285E15}"/>
                </a:ext>
              </a:extLst>
            </p:cNvPr>
            <p:cNvSpPr txBox="1"/>
            <p:nvPr/>
          </p:nvSpPr>
          <p:spPr>
            <a:xfrm>
              <a:off x="57" y="551682"/>
              <a:ext cx="5521532" cy="6507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r>
                <a:rPr lang="en-US" sz="2400" b="1" dirty="0">
                  <a:solidFill>
                    <a:schemeClr val="tx1"/>
                  </a:solidFill>
                </a:rPr>
                <a:t>Regulations (Sec. 43)</a:t>
              </a:r>
            </a:p>
          </p:txBody>
        </p:sp>
      </p:grpSp>
    </p:spTree>
    <p:extLst>
      <p:ext uri="{BB962C8B-B14F-4D97-AF65-F5344CB8AC3E}">
        <p14:creationId xmlns:p14="http://schemas.microsoft.com/office/powerpoint/2010/main" val="2620855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14442-DB6F-4AC4-9815-10AD97864DA2}"/>
              </a:ext>
            </a:extLst>
          </p:cNvPr>
          <p:cNvSpPr>
            <a:spLocks noGrp="1"/>
          </p:cNvSpPr>
          <p:nvPr>
            <p:ph type="title"/>
          </p:nvPr>
        </p:nvSpPr>
        <p:spPr/>
        <p:txBody>
          <a:bodyPr/>
          <a:lstStyle/>
          <a:p>
            <a:r>
              <a:rPr lang="en-US" dirty="0"/>
              <a:t>Exceptions (Sec.35)</a:t>
            </a:r>
          </a:p>
        </p:txBody>
      </p:sp>
      <p:sp>
        <p:nvSpPr>
          <p:cNvPr id="3" name="Content Placeholder 2">
            <a:extLst>
              <a:ext uri="{FF2B5EF4-FFF2-40B4-BE49-F238E27FC236}">
                <a16:creationId xmlns:a16="http://schemas.microsoft.com/office/drawing/2014/main" xmlns="" id="{04F9F2C0-EEFE-4B0A-8590-F8064A9906C1}"/>
              </a:ext>
            </a:extLst>
          </p:cNvPr>
          <p:cNvSpPr>
            <a:spLocks noGrp="1"/>
          </p:cNvSpPr>
          <p:nvPr>
            <p:ph idx="1"/>
          </p:nvPr>
        </p:nvSpPr>
        <p:spPr>
          <a:xfrm>
            <a:off x="818712" y="1750979"/>
            <a:ext cx="10554574" cy="4712883"/>
          </a:xfrm>
          <a:solidFill>
            <a:schemeClr val="accent1">
              <a:lumMod val="20000"/>
              <a:lumOff val="80000"/>
            </a:schemeClr>
          </a:solidFill>
        </p:spPr>
        <p:txBody>
          <a:bodyPr>
            <a:normAutofit fontScale="92500" lnSpcReduction="10000"/>
          </a:bodyPr>
          <a:lstStyle/>
          <a:p>
            <a:r>
              <a:rPr lang="en-US" dirty="0"/>
              <a:t>Exceptions, restrictions or derogations provided for by law, </a:t>
            </a:r>
          </a:p>
          <a:p>
            <a:r>
              <a:rPr lang="en-US" dirty="0"/>
              <a:t>which respect the essence of the fundamental rights and freedoms </a:t>
            </a:r>
            <a:r>
              <a:rPr lang="en-US" b="1" dirty="0"/>
              <a:t>and </a:t>
            </a:r>
            <a:r>
              <a:rPr lang="en-US" dirty="0"/>
              <a:t>constitutes a necessary and proportionate measure in a democratic society for –</a:t>
            </a:r>
          </a:p>
          <a:p>
            <a:pPr marL="466725" indent="-341313">
              <a:buAutoNum type="alphaLcParenBoth"/>
            </a:pPr>
            <a:r>
              <a:rPr lang="en-US" dirty="0"/>
              <a:t> the protection of national security, defense, public safety, economic and financial interests of Republic of Sri Lanka;</a:t>
            </a:r>
          </a:p>
          <a:p>
            <a:pPr marL="466725" indent="-341313">
              <a:buAutoNum type="alphaLcParenBoth"/>
            </a:pPr>
            <a:r>
              <a:rPr lang="en-US" dirty="0"/>
              <a:t>the impartiality and independence of the judiciary; </a:t>
            </a:r>
          </a:p>
          <a:p>
            <a:pPr marL="466725" indent="-341313">
              <a:buAutoNum type="alphaLcParenBoth"/>
            </a:pPr>
            <a:r>
              <a:rPr lang="en-US" dirty="0"/>
              <a:t>the prevention, investigation and prosecution of criminal offences; </a:t>
            </a:r>
          </a:p>
          <a:p>
            <a:pPr marL="466725" indent="-341313">
              <a:buAutoNum type="alphaLcParenBoth"/>
            </a:pPr>
            <a:r>
              <a:rPr lang="en-US" dirty="0"/>
              <a:t>the execution of criminal penalties; </a:t>
            </a:r>
          </a:p>
          <a:p>
            <a:pPr marL="466725" indent="-341313">
              <a:buAutoNum type="alphaLcParenBoth"/>
            </a:pPr>
            <a:r>
              <a:rPr lang="en-US" dirty="0"/>
              <a:t>other essential objectives of the interest of the general public; and </a:t>
            </a:r>
          </a:p>
          <a:p>
            <a:pPr marL="466725" indent="-341313">
              <a:buAutoNum type="alphaLcParenBoth"/>
            </a:pPr>
            <a:r>
              <a:rPr lang="en-US" dirty="0"/>
              <a:t>the protection of the data subject or the rights and fundamental freedoms of others, notably freedom of expression and right to information. </a:t>
            </a:r>
          </a:p>
          <a:p>
            <a:pPr marL="0" indent="0">
              <a:buNone/>
            </a:pPr>
            <a:r>
              <a:rPr lang="en-US" dirty="0"/>
              <a:t>Are allowed under this Act.</a:t>
            </a:r>
          </a:p>
          <a:p>
            <a:pPr>
              <a:buAutoNum type="alphaLcParenBoth"/>
            </a:pPr>
            <a:endParaRPr lang="en-US" dirty="0"/>
          </a:p>
        </p:txBody>
      </p:sp>
    </p:spTree>
    <p:extLst>
      <p:ext uri="{BB962C8B-B14F-4D97-AF65-F5344CB8AC3E}">
        <p14:creationId xmlns:p14="http://schemas.microsoft.com/office/powerpoint/2010/main" val="243914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 of the Framework</a:t>
            </a:r>
          </a:p>
        </p:txBody>
      </p:sp>
      <p:sp>
        <p:nvSpPr>
          <p:cNvPr id="3" name="Content Placeholder 2"/>
          <p:cNvSpPr>
            <a:spLocks noGrp="1"/>
          </p:cNvSpPr>
          <p:nvPr>
            <p:ph idx="1"/>
          </p:nvPr>
        </p:nvSpPr>
        <p:spPr>
          <a:xfrm>
            <a:off x="652457" y="2429164"/>
            <a:ext cx="10554574" cy="4187016"/>
          </a:xfrm>
        </p:spPr>
        <p:txBody>
          <a:bodyPr>
            <a:normAutofit/>
          </a:bodyPr>
          <a:lstStyle/>
          <a:p>
            <a:pPr>
              <a:buFont typeface="Wingdings" panose="05000000000000000000" pitchFamily="2" charset="2"/>
              <a:buChar char="v"/>
            </a:pPr>
            <a:r>
              <a:rPr lang="en-GB" sz="2400" dirty="0"/>
              <a:t>Definitions</a:t>
            </a:r>
          </a:p>
          <a:p>
            <a:pPr>
              <a:buFont typeface="Wingdings" panose="05000000000000000000" pitchFamily="2" charset="2"/>
              <a:buChar char="v"/>
            </a:pPr>
            <a:r>
              <a:rPr lang="en-GB" sz="2400" dirty="0"/>
              <a:t>Application </a:t>
            </a:r>
          </a:p>
          <a:p>
            <a:pPr>
              <a:buFont typeface="Wingdings" panose="05000000000000000000" pitchFamily="2" charset="2"/>
              <a:buChar char="v"/>
            </a:pPr>
            <a:r>
              <a:rPr lang="en-GB" sz="2400" dirty="0"/>
              <a:t>Principles of Data Processing</a:t>
            </a:r>
          </a:p>
          <a:p>
            <a:pPr>
              <a:buFont typeface="Wingdings" panose="05000000000000000000" pitchFamily="2" charset="2"/>
              <a:buChar char="v"/>
            </a:pPr>
            <a:r>
              <a:rPr lang="en-GB" sz="2400" dirty="0"/>
              <a:t>Rights of Data Subjects</a:t>
            </a:r>
          </a:p>
          <a:p>
            <a:pPr>
              <a:buFont typeface="Wingdings" panose="05000000000000000000" pitchFamily="2" charset="2"/>
              <a:buChar char="v"/>
            </a:pPr>
            <a:r>
              <a:rPr lang="en-GB" sz="2400" dirty="0"/>
              <a:t>Obligations of Controllers and Processors</a:t>
            </a:r>
          </a:p>
          <a:p>
            <a:pPr>
              <a:buFont typeface="Wingdings" panose="05000000000000000000" pitchFamily="2" charset="2"/>
              <a:buChar char="v"/>
            </a:pPr>
            <a:r>
              <a:rPr lang="en-GB" sz="2400" dirty="0"/>
              <a:t>Data Protection Authority – Rights, Powers and Functions, Penalties</a:t>
            </a:r>
          </a:p>
          <a:p>
            <a:pPr>
              <a:buFont typeface="Wingdings" panose="05000000000000000000" pitchFamily="2" charset="2"/>
              <a:buChar char="v"/>
            </a:pPr>
            <a:r>
              <a:rPr lang="en-GB" sz="2400" dirty="0"/>
              <a:t>Direct Marketing</a:t>
            </a:r>
          </a:p>
          <a:p>
            <a:pPr>
              <a:buFont typeface="Wingdings" panose="05000000000000000000" pitchFamily="2" charset="2"/>
              <a:buChar char="v"/>
            </a:pPr>
            <a:r>
              <a:rPr lang="en-GB" sz="2400" dirty="0"/>
              <a:t>Derogations </a:t>
            </a:r>
          </a:p>
          <a:p>
            <a:endParaRPr lang="en-GB" sz="2400" dirty="0"/>
          </a:p>
        </p:txBody>
      </p:sp>
    </p:spTree>
    <p:extLst>
      <p:ext uri="{BB962C8B-B14F-4D97-AF65-F5344CB8AC3E}">
        <p14:creationId xmlns:p14="http://schemas.microsoft.com/office/powerpoint/2010/main" val="2377773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800" dirty="0"/>
              <a:t>Q &amp; A</a:t>
            </a:r>
          </a:p>
        </p:txBody>
      </p:sp>
    </p:spTree>
    <p:extLst>
      <p:ext uri="{BB962C8B-B14F-4D97-AF65-F5344CB8AC3E}">
        <p14:creationId xmlns:p14="http://schemas.microsoft.com/office/powerpoint/2010/main" val="112630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281" y="669352"/>
            <a:ext cx="7729728" cy="1188720"/>
          </a:xfrm>
        </p:spPr>
        <p:txBody>
          <a:bodyPr>
            <a:normAutofit fontScale="90000"/>
          </a:bodyPr>
          <a:lstStyle/>
          <a:p>
            <a:r>
              <a:rPr lang="en-GB" dirty="0"/>
              <a:t>Key Definitions – S.46</a:t>
            </a:r>
            <a:br>
              <a:rPr lang="en-GB" dirty="0"/>
            </a:br>
            <a:r>
              <a:rPr lang="en-US" dirty="0"/>
              <a:t>Personal Data and Data Subjects</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091" y="5006109"/>
            <a:ext cx="2341845" cy="1644071"/>
          </a:xfrm>
          <a:prstGeom prst="rect">
            <a:avLst/>
          </a:prstGeom>
        </p:spPr>
      </p:pic>
      <p:sp>
        <p:nvSpPr>
          <p:cNvPr id="9" name="TextBox 8"/>
          <p:cNvSpPr txBox="1"/>
          <p:nvPr/>
        </p:nvSpPr>
        <p:spPr>
          <a:xfrm>
            <a:off x="1648690" y="1858072"/>
            <a:ext cx="4451928" cy="4708981"/>
          </a:xfrm>
          <a:prstGeom prst="rect">
            <a:avLst/>
          </a:prstGeom>
          <a:noFill/>
        </p:spPr>
        <p:txBody>
          <a:bodyPr wrap="square" rtlCol="0">
            <a:spAutoFit/>
          </a:bodyPr>
          <a:lstStyle/>
          <a:p>
            <a:r>
              <a:rPr lang="en-US" dirty="0"/>
              <a:t>"</a:t>
            </a:r>
            <a:r>
              <a:rPr lang="en-US" b="1" dirty="0"/>
              <a:t>PERSONAL DATA</a:t>
            </a:r>
            <a:r>
              <a:rPr lang="en-US" dirty="0"/>
              <a:t>" means any information that can identify a data subject directly or indirectly, by reference to – </a:t>
            </a:r>
          </a:p>
          <a:p>
            <a:r>
              <a:rPr lang="en-US" dirty="0"/>
              <a:t>(a) an identifier such as a name, an identification number, location data or an online identifier, or 	</a:t>
            </a:r>
            <a:endParaRPr lang="en-GB" sz="2000" dirty="0"/>
          </a:p>
          <a:p>
            <a:r>
              <a:rPr lang="en-US" dirty="0"/>
              <a:t>(b) one or more factors specific to the physical, physiological, genetic, psychological, economic, cultural or social identity of that individual or natural person. 	</a:t>
            </a:r>
          </a:p>
          <a:p>
            <a:endParaRPr lang="en-GB" sz="2000" dirty="0"/>
          </a:p>
          <a:p>
            <a:pPr marL="285750" indent="-285750">
              <a:buFont typeface="Arial" panose="020B0604020202020204" pitchFamily="34" charset="0"/>
              <a:buChar char="•"/>
            </a:pPr>
            <a:r>
              <a:rPr lang="en-GB" dirty="0"/>
              <a:t>Exclusions:</a:t>
            </a:r>
          </a:p>
          <a:p>
            <a:pPr marL="742950" lvl="1" indent="-285750">
              <a:buFont typeface="Arial" panose="020B0604020202020204" pitchFamily="34" charset="0"/>
              <a:buChar char="•"/>
            </a:pPr>
            <a:r>
              <a:rPr lang="en-GB" dirty="0"/>
              <a:t>Dead people</a:t>
            </a:r>
          </a:p>
          <a:p>
            <a:pPr marL="742950" lvl="1" indent="-285750">
              <a:buFont typeface="Arial" panose="020B0604020202020204" pitchFamily="34" charset="0"/>
              <a:buChar char="•"/>
            </a:pPr>
            <a:r>
              <a:rPr lang="en-GB" dirty="0"/>
              <a:t>Information on legal persons</a:t>
            </a:r>
          </a:p>
          <a:p>
            <a:pPr marL="742950" lvl="1" indent="-285750">
              <a:buFont typeface="Arial" panose="020B0604020202020204" pitchFamily="34" charset="0"/>
              <a:buChar char="•"/>
            </a:pPr>
            <a:r>
              <a:rPr lang="en-GB" dirty="0"/>
              <a:t>Anonymous data</a:t>
            </a:r>
          </a:p>
          <a:p>
            <a:pPr marL="742950" lvl="1" indent="-285750">
              <a:buFont typeface="Arial" panose="020B0604020202020204" pitchFamily="34" charset="0"/>
              <a:buChar char="•"/>
            </a:pPr>
            <a:r>
              <a:rPr lang="en-GB" dirty="0"/>
              <a:t>Statistical data</a:t>
            </a:r>
          </a:p>
        </p:txBody>
      </p:sp>
      <p:sp>
        <p:nvSpPr>
          <p:cNvPr id="3" name="TextBox 2"/>
          <p:cNvSpPr txBox="1"/>
          <p:nvPr/>
        </p:nvSpPr>
        <p:spPr>
          <a:xfrm>
            <a:off x="6871855" y="1858072"/>
            <a:ext cx="4479636" cy="3416320"/>
          </a:xfrm>
          <a:prstGeom prst="rect">
            <a:avLst/>
          </a:prstGeom>
          <a:noFill/>
        </p:spPr>
        <p:txBody>
          <a:bodyPr wrap="square" rtlCol="0">
            <a:spAutoFit/>
          </a:bodyPr>
          <a:lstStyle/>
          <a:p>
            <a:r>
              <a:rPr lang="en-US" dirty="0"/>
              <a:t>"</a:t>
            </a:r>
            <a:r>
              <a:rPr lang="en-US" b="1" dirty="0"/>
              <a:t>DATA SUBJECT</a:t>
            </a:r>
            <a:r>
              <a:rPr lang="en-US" dirty="0"/>
              <a:t>" means identifiable natural person, alive or deceased, to whom the personal data relates; </a:t>
            </a:r>
          </a:p>
          <a:p>
            <a:endParaRPr lang="en-US" dirty="0"/>
          </a:p>
          <a:p>
            <a:r>
              <a:rPr lang="en-US" dirty="0"/>
              <a:t>“</a:t>
            </a:r>
            <a:r>
              <a:rPr lang="en-US" b="1" dirty="0"/>
              <a:t>IDENTIFIABLE NATURAL PERSON</a:t>
            </a:r>
            <a:r>
              <a:rPr lang="en-US" dirty="0"/>
              <a:t>” is one who can be identified, directly or indirectly, in particular by reference to an identifier including but not limited to a name, an identification number, location data, an online identifier or to one or more factors specific to the physical, physiological, genetic; 	</a:t>
            </a:r>
          </a:p>
          <a:p>
            <a:endParaRPr lang="en-GB" dirty="0"/>
          </a:p>
        </p:txBody>
      </p:sp>
    </p:spTree>
    <p:extLst>
      <p:ext uri="{BB962C8B-B14F-4D97-AF65-F5344CB8AC3E}">
        <p14:creationId xmlns:p14="http://schemas.microsoft.com/office/powerpoint/2010/main" val="391593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280" y="669352"/>
            <a:ext cx="9572937" cy="1188720"/>
          </a:xfrm>
        </p:spPr>
        <p:txBody>
          <a:bodyPr>
            <a:normAutofit/>
          </a:bodyPr>
          <a:lstStyle/>
          <a:p>
            <a:r>
              <a:rPr lang="en-GB" dirty="0"/>
              <a:t>Key Definitions – S.46</a:t>
            </a:r>
            <a:endParaRPr lang="en-US" b="1" dirty="0"/>
          </a:p>
        </p:txBody>
      </p:sp>
      <p:graphicFrame>
        <p:nvGraphicFramePr>
          <p:cNvPr id="4" name="Diagram 3"/>
          <p:cNvGraphicFramePr/>
          <p:nvPr>
            <p:extLst>
              <p:ext uri="{D42A27DB-BD31-4B8C-83A1-F6EECF244321}">
                <p14:modId xmlns:p14="http://schemas.microsoft.com/office/powerpoint/2010/main" val="3773457007"/>
              </p:ext>
            </p:extLst>
          </p:nvPr>
        </p:nvGraphicFramePr>
        <p:xfrm>
          <a:off x="1653309" y="2566939"/>
          <a:ext cx="9448800" cy="3279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6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044" y="724546"/>
            <a:ext cx="7729728" cy="1188720"/>
          </a:xfrm>
        </p:spPr>
        <p:txBody>
          <a:bodyPr/>
          <a:lstStyle/>
          <a:p>
            <a:r>
              <a:rPr lang="en-GB" dirty="0"/>
              <a:t>Application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5078337"/>
              </p:ext>
            </p:extLst>
          </p:nvPr>
        </p:nvGraphicFramePr>
        <p:xfrm>
          <a:off x="198581" y="295565"/>
          <a:ext cx="11831782" cy="619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37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I - Principles of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8440999"/>
              </p:ext>
            </p:extLst>
          </p:nvPr>
        </p:nvGraphicFramePr>
        <p:xfrm>
          <a:off x="819149" y="2555009"/>
          <a:ext cx="10553700" cy="389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4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II - Rights of Data Subjects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2942078"/>
              </p:ext>
            </p:extLst>
          </p:nvPr>
        </p:nvGraphicFramePr>
        <p:xfrm>
          <a:off x="311151" y="2351809"/>
          <a:ext cx="11539104" cy="4122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24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Obligations of Controllers and Processors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9653248"/>
              </p:ext>
            </p:extLst>
          </p:nvPr>
        </p:nvGraphicFramePr>
        <p:xfrm>
          <a:off x="237259" y="2305627"/>
          <a:ext cx="11816196" cy="4326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189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Obligations of Controllers and Processors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864794"/>
              </p:ext>
            </p:extLst>
          </p:nvPr>
        </p:nvGraphicFramePr>
        <p:xfrm>
          <a:off x="237259" y="1930400"/>
          <a:ext cx="11816196" cy="4701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304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72000517EB614CAA575156A36E355F" ma:contentTypeVersion="12" ma:contentTypeDescription="Create a new document." ma:contentTypeScope="" ma:versionID="da3d9ce6d8532d2af2ee328d4650710e">
  <xsd:schema xmlns:xsd="http://www.w3.org/2001/XMLSchema" xmlns:xs="http://www.w3.org/2001/XMLSchema" xmlns:p="http://schemas.microsoft.com/office/2006/metadata/properties" xmlns:ns3="b97bdbfe-852f-49bb-9674-21050a08a55a" xmlns:ns4="a52fe8be-3283-44d8-8ecf-6d8515872b6e" targetNamespace="http://schemas.microsoft.com/office/2006/metadata/properties" ma:root="true" ma:fieldsID="6dfeb76ae87c07e56145224c629b5e1a" ns3:_="" ns4:_="">
    <xsd:import namespace="b97bdbfe-852f-49bb-9674-21050a08a55a"/>
    <xsd:import namespace="a52fe8be-3283-44d8-8ecf-6d8515872b6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7bdbfe-852f-49bb-9674-21050a08a5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2fe8be-3283-44d8-8ecf-6d8515872b6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EA12E4-C150-4E69-8BDC-9D1A9FFDB280}">
  <ds:schemaRefs>
    <ds:schemaRef ds:uri="http://schemas.microsoft.com/sharepoint/v3/contenttype/forms"/>
  </ds:schemaRefs>
</ds:datastoreItem>
</file>

<file path=customXml/itemProps2.xml><?xml version="1.0" encoding="utf-8"?>
<ds:datastoreItem xmlns:ds="http://schemas.openxmlformats.org/officeDocument/2006/customXml" ds:itemID="{83B31170-460E-411B-8BE1-3D5FB80B2519}">
  <ds:schemaRefs>
    <ds:schemaRef ds:uri="http://www.w3.org/XML/1998/namespace"/>
    <ds:schemaRef ds:uri="http://schemas.microsoft.com/office/2006/documentManagement/types"/>
    <ds:schemaRef ds:uri="a52fe8be-3283-44d8-8ecf-6d8515872b6e"/>
    <ds:schemaRef ds:uri="http://purl.org/dc/dcmitype/"/>
    <ds:schemaRef ds:uri="http://purl.org/dc/terms/"/>
    <ds:schemaRef ds:uri="http://schemas.microsoft.com/office/infopath/2007/PartnerControls"/>
    <ds:schemaRef ds:uri="http://schemas.openxmlformats.org/package/2006/metadata/core-properties"/>
    <ds:schemaRef ds:uri="b97bdbfe-852f-49bb-9674-21050a08a55a"/>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46C27F8-8CD4-4088-B425-982389E7D8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7bdbfe-852f-49bb-9674-21050a08a55a"/>
    <ds:schemaRef ds:uri="a52fe8be-3283-44d8-8ecf-6d8515872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912</TotalTime>
  <Words>1686</Words>
  <Application>Microsoft Office PowerPoint</Application>
  <PresentationFormat>Widescreen</PresentationFormat>
  <Paragraphs>213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Tw Cen MT</vt:lpstr>
      <vt:lpstr>Tw Cen MT Condensed</vt:lpstr>
      <vt:lpstr>Wingdings</vt:lpstr>
      <vt:lpstr>Wingdings 3</vt:lpstr>
      <vt:lpstr>Integral</vt:lpstr>
      <vt:lpstr>Introduction to  the Draft Data Protection Bill </vt:lpstr>
      <vt:lpstr>Outline of the Framework</vt:lpstr>
      <vt:lpstr>Key Definitions – S.46 Personal Data and Data Subjects</vt:lpstr>
      <vt:lpstr>Key Definitions – S.46</vt:lpstr>
      <vt:lpstr>Application</vt:lpstr>
      <vt:lpstr>PART I - Principles of Processing</vt:lpstr>
      <vt:lpstr>PART II - Rights of Data Subjects</vt:lpstr>
      <vt:lpstr>Obligations of Controllers and Processors</vt:lpstr>
      <vt:lpstr>Obligations of Controllers and Processors</vt:lpstr>
      <vt:lpstr>Obligations of Controllers and Processors</vt:lpstr>
      <vt:lpstr>Cross-Border Flow of Personal Data</vt:lpstr>
      <vt:lpstr>Direct Marketing</vt:lpstr>
      <vt:lpstr>Data Protection Authority</vt:lpstr>
      <vt:lpstr>Data Protection Authority</vt:lpstr>
      <vt:lpstr>Data Protection Authority</vt:lpstr>
      <vt:lpstr>Data Protection Authority</vt:lpstr>
      <vt:lpstr>Penalties</vt:lpstr>
      <vt:lpstr>Data Protection Authority</vt:lpstr>
      <vt:lpstr>Exceptions (Sec.35)</vt:lpstr>
      <vt:lpstr>Q &amp; A</vt:lpstr>
    </vt:vector>
  </TitlesOfParts>
  <Company>Mobitel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to the Proposed Data Protection Bill</dc:title>
  <dc:creator>Sanduni Wickramasinghe</dc:creator>
  <cp:lastModifiedBy>Wayomi Gunathilaka</cp:lastModifiedBy>
  <cp:revision>53</cp:revision>
  <cp:lastPrinted>2019-07-18T07:03:22Z</cp:lastPrinted>
  <dcterms:created xsi:type="dcterms:W3CDTF">2019-07-18T05:34:24Z</dcterms:created>
  <dcterms:modified xsi:type="dcterms:W3CDTF">2020-02-20T10:57:07Z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0x010100DD72000517EB614CAA575156A36E355F</vt:lpwstr>
  </property>
</Properties>
</file>