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8.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9.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0.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1.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2.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3.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14.xml" ContentType="application/vnd.openxmlformats-officedocument.them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15.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theme/theme16.xml" ContentType="application/vnd.openxmlformats-officedocument.theme+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theme/theme17.xml" ContentType="application/vnd.openxmlformats-officedocument.theme+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18.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theme/theme19.xml" ContentType="application/vnd.openxmlformats-officedocument.theme+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charts/chart4.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0.xml" ContentType="application/vnd.openxmlformats-officedocument.drawingml.chart+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charts/chart11.xml" ContentType="application/vnd.openxmlformats-officedocument.drawingml.chart+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rts/chart12.xml" ContentType="application/vnd.openxmlformats-officedocument.drawingml.chart+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charts/chart13.xml" ContentType="application/vnd.openxmlformats-officedocument.drawingml.chart+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charts/chart14.xml" ContentType="application/vnd.openxmlformats-officedocument.drawingml.chart+xml"/>
  <Override PartName="/ppt/notesSlides/notesSlide18.xml" ContentType="application/vnd.openxmlformats-officedocument.presentationml.notesSlide+xml"/>
  <Override PartName="/ppt/charts/chart15.xml" ContentType="application/vnd.openxmlformats-officedocument.drawingml.chart+xml"/>
  <Override PartName="/ppt/theme/themeOverride2.xml" ContentType="application/vnd.openxmlformats-officedocument.themeOverride+xml"/>
  <Override PartName="/ppt/charts/chart16.xml" ContentType="application/vnd.openxmlformats-officedocument.drawingml.chart+xml"/>
  <Override PartName="/ppt/charts/chart17.xml" ContentType="application/vnd.openxmlformats-officedocument.drawingml.chart+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media/image60.jpg" ContentType="image/jpeg"/>
  <Override PartName="/ppt/media/image6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11" r:id="rId1"/>
    <p:sldMasterId id="2147484004" r:id="rId2"/>
    <p:sldMasterId id="2147484049" r:id="rId3"/>
    <p:sldMasterId id="2147484064" r:id="rId4"/>
    <p:sldMasterId id="2147484104" r:id="rId5"/>
    <p:sldMasterId id="2147484144" r:id="rId6"/>
    <p:sldMasterId id="2147484159" r:id="rId7"/>
    <p:sldMasterId id="2147484207" r:id="rId8"/>
    <p:sldMasterId id="2147484222" r:id="rId9"/>
    <p:sldMasterId id="2147484237" r:id="rId10"/>
    <p:sldMasterId id="2147484319" r:id="rId11"/>
    <p:sldMasterId id="2147484334" r:id="rId12"/>
    <p:sldMasterId id="2147484340" r:id="rId13"/>
    <p:sldMasterId id="2147484355" r:id="rId14"/>
    <p:sldMasterId id="2147484395" r:id="rId15"/>
    <p:sldMasterId id="2147484410" r:id="rId16"/>
    <p:sldMasterId id="2147484425" r:id="rId17"/>
    <p:sldMasterId id="2147484440" r:id="rId18"/>
    <p:sldMasterId id="2147484483" r:id="rId19"/>
    <p:sldMasterId id="2147484498" r:id="rId20"/>
  </p:sldMasterIdLst>
  <p:notesMasterIdLst>
    <p:notesMasterId r:id="rId53"/>
  </p:notesMasterIdLst>
  <p:handoutMasterIdLst>
    <p:handoutMasterId r:id="rId54"/>
  </p:handoutMasterIdLst>
  <p:sldIdLst>
    <p:sldId id="572" r:id="rId21"/>
    <p:sldId id="575" r:id="rId22"/>
    <p:sldId id="544" r:id="rId23"/>
    <p:sldId id="543" r:id="rId24"/>
    <p:sldId id="553" r:id="rId25"/>
    <p:sldId id="563" r:id="rId26"/>
    <p:sldId id="564" r:id="rId27"/>
    <p:sldId id="562" r:id="rId28"/>
    <p:sldId id="535" r:id="rId29"/>
    <p:sldId id="566" r:id="rId30"/>
    <p:sldId id="534" r:id="rId31"/>
    <p:sldId id="532" r:id="rId32"/>
    <p:sldId id="533" r:id="rId33"/>
    <p:sldId id="502" r:id="rId34"/>
    <p:sldId id="508" r:id="rId35"/>
    <p:sldId id="567" r:id="rId36"/>
    <p:sldId id="499" r:id="rId37"/>
    <p:sldId id="503" r:id="rId38"/>
    <p:sldId id="527" r:id="rId39"/>
    <p:sldId id="568" r:id="rId40"/>
    <p:sldId id="561" r:id="rId41"/>
    <p:sldId id="569" r:id="rId42"/>
    <p:sldId id="530" r:id="rId43"/>
    <p:sldId id="570" r:id="rId44"/>
    <p:sldId id="571" r:id="rId45"/>
    <p:sldId id="539" r:id="rId46"/>
    <p:sldId id="505" r:id="rId47"/>
    <p:sldId id="540" r:id="rId48"/>
    <p:sldId id="565" r:id="rId49"/>
    <p:sldId id="556" r:id="rId50"/>
    <p:sldId id="557" r:id="rId51"/>
    <p:sldId id="555" r:id="rId52"/>
  </p:sldIdLst>
  <p:sldSz cx="9906000" cy="6858000" type="A4"/>
  <p:notesSz cx="6797675" cy="9926638"/>
  <p:defaultText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p15:clr>
            <a:srgbClr val="A4A3A4"/>
          </p15:clr>
        </p15:guide>
        <p15:guide id="2" orient="horz">
          <p15:clr>
            <a:srgbClr val="A4A3A4"/>
          </p15:clr>
        </p15:guide>
        <p15:guide id="3" orient="horz" pos="890">
          <p15:clr>
            <a:srgbClr val="A4A3A4"/>
          </p15:clr>
        </p15:guide>
        <p15:guide id="4" orient="horz" pos="3884">
          <p15:clr>
            <a:srgbClr val="A4A3A4"/>
          </p15:clr>
        </p15:guide>
        <p15:guide id="5" orient="horz" pos="3974">
          <p15:clr>
            <a:srgbClr val="A4A3A4"/>
          </p15:clr>
        </p15:guide>
        <p15:guide id="6" orient="horz" pos="4201">
          <p15:clr>
            <a:srgbClr val="A4A3A4"/>
          </p15:clr>
        </p15:guide>
        <p15:guide id="7" orient="horz" pos="346">
          <p15:clr>
            <a:srgbClr val="A4A3A4"/>
          </p15:clr>
        </p15:guide>
        <p15:guide id="8" orient="horz" pos="2750">
          <p15:clr>
            <a:srgbClr val="A4A3A4"/>
          </p15:clr>
        </p15:guide>
        <p15:guide id="9" pos="489">
          <p15:clr>
            <a:srgbClr val="A4A3A4"/>
          </p15:clr>
        </p15:guide>
        <p15:guide id="10" pos="5751">
          <p15:clr>
            <a:srgbClr val="A4A3A4"/>
          </p15:clr>
        </p15:guide>
        <p15:guide id="11" pos="3846">
          <p15:clr>
            <a:srgbClr val="A4A3A4"/>
          </p15:clr>
        </p15:guide>
        <p15:guide id="12" pos="398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SOULIER Gabrielle" initials="MG"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3E3"/>
    <a:srgbClr val="3366FF"/>
    <a:srgbClr val="000000"/>
    <a:srgbClr val="FF3300"/>
    <a:srgbClr val="F17BA8"/>
    <a:srgbClr val="66FFFF"/>
    <a:srgbClr val="3399FF"/>
    <a:srgbClr val="C4BBDD"/>
    <a:srgbClr val="D2E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5" autoAdjust="0"/>
    <p:restoredTop sz="77621" autoAdjust="0"/>
  </p:normalViewPr>
  <p:slideViewPr>
    <p:cSldViewPr showGuides="1">
      <p:cViewPr varScale="1">
        <p:scale>
          <a:sx n="112" d="100"/>
          <a:sy n="112" d="100"/>
        </p:scale>
        <p:origin x="1832" y="184"/>
      </p:cViewPr>
      <p:guideLst>
        <p:guide orient="horz" pos="572"/>
        <p:guide orient="horz"/>
        <p:guide orient="horz" pos="890"/>
        <p:guide orient="horz" pos="3884"/>
        <p:guide orient="horz" pos="3974"/>
        <p:guide orient="horz" pos="4201"/>
        <p:guide orient="horz" pos="346"/>
        <p:guide orient="horz" pos="2750"/>
        <p:guide pos="489"/>
        <p:guide pos="5751"/>
        <p:guide pos="3846"/>
        <p:guide pos="39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68" d="100"/>
          <a:sy n="68" d="100"/>
        </p:scale>
        <p:origin x="-277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slide" Target="slides/slide22.xml"/><Relationship Id="rId47" Type="http://schemas.openxmlformats.org/officeDocument/2006/relationships/slide" Target="slides/slide27.xml"/><Relationship Id="rId50" Type="http://schemas.openxmlformats.org/officeDocument/2006/relationships/slide" Target="slides/slide30.xml"/><Relationship Id="rId55"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9.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59"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21.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slide" Target="slides/slide3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2.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pt-BR" sz="2400" noProof="0" dirty="0"/>
              <a:t>Number of cases registered by year</a:t>
            </a:r>
          </a:p>
        </c:rich>
      </c:tx>
      <c:overlay val="0"/>
    </c:title>
    <c:autoTitleDeleted val="0"/>
    <c:plotArea>
      <c:layout>
        <c:manualLayout>
          <c:layoutTarget val="inner"/>
          <c:xMode val="edge"/>
          <c:yMode val="edge"/>
          <c:x val="8.5061490358219041E-2"/>
          <c:y val="0.17427661460246754"/>
          <c:w val="0.89693347287129432"/>
          <c:h val="0.7278200663254295"/>
        </c:manualLayout>
      </c:layout>
      <c:barChart>
        <c:barDir val="col"/>
        <c:grouping val="stacked"/>
        <c:varyColors val="0"/>
        <c:ser>
          <c:idx val="0"/>
          <c:order val="0"/>
          <c:tx>
            <c:strRef>
              <c:f>Sheet1!$B$1</c:f>
              <c:strCache>
                <c:ptCount val="1"/>
                <c:pt idx="0">
                  <c:v>Number of cases filed</c:v>
                </c:pt>
              </c:strCache>
            </c:strRef>
          </c:tx>
          <c:spPr>
            <a:solidFill>
              <a:schemeClr val="accent4"/>
            </a:solidFill>
            <a:ln w="25400" cap="flat" cmpd="sng" algn="ctr">
              <a:solidFill>
                <a:schemeClr val="accent4">
                  <a:shade val="50000"/>
                </a:schemeClr>
              </a:solidFill>
              <a:prstDash val="solid"/>
            </a:ln>
            <a:effectLst/>
          </c:spPr>
          <c:invertIfNegative val="0"/>
          <c:dLbls>
            <c:dLbl>
              <c:idx val="0"/>
              <c:layout>
                <c:manualLayout>
                  <c:x val="0"/>
                  <c:y val="-4.96905307517047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493-5E4B-B5D2-0941FF67C334}"/>
                </c:ext>
              </c:extLst>
            </c:dLbl>
            <c:dLbl>
              <c:idx val="1"/>
              <c:layout>
                <c:manualLayout>
                  <c:x val="0"/>
                  <c:y val="-9.1535394155256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93-5E4B-B5D2-0941FF67C334}"/>
                </c:ext>
              </c:extLst>
            </c:dLbl>
            <c:dLbl>
              <c:idx val="2"/>
              <c:layout>
                <c:manualLayout>
                  <c:x val="1.588787432027072E-3"/>
                  <c:y val="-0.1176880991487742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493-5E4B-B5D2-0941FF67C334}"/>
                </c:ext>
              </c:extLst>
            </c:dLbl>
            <c:dLbl>
              <c:idx val="3"/>
              <c:layout>
                <c:manualLayout>
                  <c:x val="-3.1778250865019003E-3"/>
                  <c:y val="-0.2066079962834036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93-5E4B-B5D2-0941FF67C334}"/>
                </c:ext>
              </c:extLst>
            </c:dLbl>
            <c:dLbl>
              <c:idx val="4"/>
              <c:layout>
                <c:manualLayout>
                  <c:x val="0"/>
                  <c:y val="-0.2798361468648631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493-5E4B-B5D2-0941FF67C334}"/>
                </c:ext>
              </c:extLst>
            </c:dLbl>
            <c:dLbl>
              <c:idx val="5"/>
              <c:layout>
                <c:manualLayout>
                  <c:x val="3.1778250865019584E-3"/>
                  <c:y val="-0.2955278934180330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493-5E4B-B5D2-0941FF67C334}"/>
                </c:ext>
              </c:extLst>
            </c:dLbl>
            <c:dLbl>
              <c:idx val="6"/>
              <c:layout>
                <c:manualLayout>
                  <c:x val="4.7667376297528506E-3"/>
                  <c:y val="-0.2772208557726681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493-5E4B-B5D2-0941FF67C334}"/>
                </c:ext>
              </c:extLst>
            </c:dLbl>
            <c:dLbl>
              <c:idx val="7"/>
              <c:layout>
                <c:manualLayout>
                  <c:x val="0"/>
                  <c:y val="-0.2746055646804731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493-5E4B-B5D2-0941FF67C334}"/>
                </c:ext>
              </c:extLst>
            </c:dLbl>
            <c:dLbl>
              <c:idx val="8"/>
              <c:layout>
                <c:manualLayout>
                  <c:x val="0"/>
                  <c:y val="-0.2981431845102280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493-5E4B-B5D2-0941FF67C334}"/>
                </c:ext>
              </c:extLst>
            </c:dLbl>
            <c:dLbl>
              <c:idx val="9"/>
              <c:layout>
                <c:manualLayout>
                  <c:x val="-4.7667376297528506E-3"/>
                  <c:y val="-0.2955278934180330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493-5E4B-B5D2-0941FF67C334}"/>
                </c:ext>
              </c:extLst>
            </c:dLbl>
            <c:dLbl>
              <c:idx val="10"/>
              <c:layout>
                <c:manualLayout>
                  <c:x val="-1.589037654474828E-3"/>
                  <c:y val="-0.329526677616567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493-5E4B-B5D2-0941FF67C334}"/>
                </c:ext>
              </c:extLst>
            </c:dLbl>
            <c:dLbl>
              <c:idx val="11"/>
              <c:layout>
                <c:manualLayout>
                  <c:x val="0"/>
                  <c:y val="-0.292912602325838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493-5E4B-B5D2-0941FF67C334}"/>
                </c:ext>
              </c:extLst>
            </c:dLbl>
            <c:dLbl>
              <c:idx val="12"/>
              <c:layout>
                <c:manualLayout>
                  <c:x val="-4.7667376297528506E-3"/>
                  <c:y val="-0.2955278934180330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493-5E4B-B5D2-0941FF67C334}"/>
                </c:ext>
              </c:extLst>
            </c:dLbl>
            <c:dLbl>
              <c:idx val="13"/>
              <c:layout>
                <c:manualLayout>
                  <c:x val="0"/>
                  <c:y val="-0.2955278934180330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493-5E4B-B5D2-0941FF67C334}"/>
                </c:ext>
              </c:extLst>
            </c:dLbl>
            <c:spPr>
              <a:noFill/>
              <a:ln>
                <a:noFill/>
              </a:ln>
              <a:effectLst/>
            </c:spPr>
            <c:txPr>
              <a:bodyPr/>
              <a:lstStyle/>
              <a:p>
                <a:pPr>
                  <a:defRPr sz="14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Sheet1!$A$2:$A$14</c:f>
              <c:numCache>
                <c:formatCode>General</c:formatCode>
                <c:ptCount val="13"/>
                <c:pt idx="0">
                  <c:v>1970</c:v>
                </c:pt>
                <c:pt idx="1">
                  <c:v>1980</c:v>
                </c:pt>
                <c:pt idx="2">
                  <c:v>1990</c:v>
                </c:pt>
                <c:pt idx="3">
                  <c:v>2000</c:v>
                </c:pt>
                <c:pt idx="4">
                  <c:v>2010</c:v>
                </c:pt>
                <c:pt idx="5">
                  <c:v>2011</c:v>
                </c:pt>
                <c:pt idx="6">
                  <c:v>2012</c:v>
                </c:pt>
                <c:pt idx="7">
                  <c:v>2013</c:v>
                </c:pt>
                <c:pt idx="8">
                  <c:v>2014</c:v>
                </c:pt>
                <c:pt idx="9">
                  <c:v>2015</c:v>
                </c:pt>
                <c:pt idx="10">
                  <c:v>2016</c:v>
                </c:pt>
                <c:pt idx="11">
                  <c:v>2017</c:v>
                </c:pt>
                <c:pt idx="12">
                  <c:v>2018</c:v>
                </c:pt>
              </c:numCache>
            </c:numRef>
          </c:cat>
          <c:val>
            <c:numRef>
              <c:f>Sheet1!$B$2:$B$14</c:f>
              <c:numCache>
                <c:formatCode>General</c:formatCode>
                <c:ptCount val="13"/>
                <c:pt idx="0">
                  <c:v>56</c:v>
                </c:pt>
                <c:pt idx="1">
                  <c:v>152</c:v>
                </c:pt>
                <c:pt idx="2">
                  <c:v>251</c:v>
                </c:pt>
                <c:pt idx="3">
                  <c:v>541</c:v>
                </c:pt>
                <c:pt idx="4">
                  <c:v>793</c:v>
                </c:pt>
                <c:pt idx="5">
                  <c:v>796</c:v>
                </c:pt>
                <c:pt idx="6">
                  <c:v>759</c:v>
                </c:pt>
                <c:pt idx="7">
                  <c:v>767</c:v>
                </c:pt>
                <c:pt idx="8">
                  <c:v>791</c:v>
                </c:pt>
                <c:pt idx="9">
                  <c:v>801</c:v>
                </c:pt>
                <c:pt idx="10">
                  <c:v>966</c:v>
                </c:pt>
                <c:pt idx="11">
                  <c:v>810</c:v>
                </c:pt>
                <c:pt idx="12">
                  <c:v>842</c:v>
                </c:pt>
              </c:numCache>
            </c:numRef>
          </c:val>
          <c:extLst>
            <c:ext xmlns:c16="http://schemas.microsoft.com/office/drawing/2014/chart" uri="{C3380CC4-5D6E-409C-BE32-E72D297353CC}">
              <c16:uniqueId val="{0000000E-5493-5E4B-B5D2-0941FF67C334}"/>
            </c:ext>
          </c:extLst>
        </c:ser>
        <c:dLbls>
          <c:showLegendKey val="0"/>
          <c:showVal val="0"/>
          <c:showCatName val="0"/>
          <c:showSerName val="0"/>
          <c:showPercent val="0"/>
          <c:showBubbleSize val="0"/>
        </c:dLbls>
        <c:gapWidth val="150"/>
        <c:overlap val="100"/>
        <c:axId val="191035176"/>
        <c:axId val="128531200"/>
      </c:barChart>
      <c:catAx>
        <c:axId val="191035176"/>
        <c:scaling>
          <c:orientation val="minMax"/>
        </c:scaling>
        <c:delete val="0"/>
        <c:axPos val="b"/>
        <c:numFmt formatCode="General" sourceLinked="1"/>
        <c:majorTickMark val="out"/>
        <c:minorTickMark val="none"/>
        <c:tickLblPos val="nextTo"/>
        <c:crossAx val="128531200"/>
        <c:crosses val="autoZero"/>
        <c:auto val="1"/>
        <c:lblAlgn val="ctr"/>
        <c:lblOffset val="100"/>
        <c:noMultiLvlLbl val="0"/>
      </c:catAx>
      <c:valAx>
        <c:axId val="128531200"/>
        <c:scaling>
          <c:orientation val="minMax"/>
        </c:scaling>
        <c:delete val="0"/>
        <c:axPos val="l"/>
        <c:majorGridlines/>
        <c:numFmt formatCode="General" sourceLinked="1"/>
        <c:majorTickMark val="out"/>
        <c:minorTickMark val="none"/>
        <c:tickLblPos val="nextTo"/>
        <c:crossAx val="191035176"/>
        <c:crosses val="autoZero"/>
        <c:crossBetween val="between"/>
      </c:valAx>
    </c:plotArea>
    <c:plotVisOnly val="1"/>
    <c:dispBlanksAs val="gap"/>
    <c:showDLblsOverMax val="0"/>
  </c:chart>
  <c:txPr>
    <a:bodyPr/>
    <a:lstStyle/>
    <a:p>
      <a:pPr>
        <a:defRPr sz="1798"/>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2018</a:t>
            </a:r>
          </a:p>
        </c:rich>
      </c:tx>
      <c:layout>
        <c:manualLayout>
          <c:xMode val="edge"/>
          <c:yMode val="edge"/>
          <c:x val="6.5715957230834232E-2"/>
          <c:y val="0.12024048096192384"/>
        </c:manualLayout>
      </c:layout>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6.6633281009540246E-2"/>
          <c:y val="0.16938023027682664"/>
          <c:w val="0.51347672279184653"/>
          <c:h val="0.74139986008762937"/>
        </c:manualLayout>
      </c:layout>
      <c:pie3DChart>
        <c:varyColors val="1"/>
        <c:ser>
          <c:idx val="0"/>
          <c:order val="0"/>
          <c:tx>
            <c:strRef>
              <c:f>Sheet1!$B$1</c:f>
              <c:strCache>
                <c:ptCount val="1"/>
                <c:pt idx="0">
                  <c:v>Origin of Parties 2015</c:v>
                </c:pt>
              </c:strCache>
            </c:strRef>
          </c:tx>
          <c:explosion val="13"/>
          <c:dLbls>
            <c:dLbl>
              <c:idx val="0"/>
              <c:layout>
                <c:manualLayout>
                  <c:x val="-0.11216352359634221"/>
                  <c:y val="5.3082963827918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24D-2646-B645-68886DA9E4D0}"/>
                </c:ext>
              </c:extLst>
            </c:dLbl>
            <c:dLbl>
              <c:idx val="1"/>
              <c:layout>
                <c:manualLayout>
                  <c:x val="-6.9615758891582325E-3"/>
                  <c:y val="1.04853662785149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24D-2646-B645-68886DA9E4D0}"/>
                </c:ext>
              </c:extLst>
            </c:dLbl>
            <c:dLbl>
              <c:idx val="7"/>
              <c:layout>
                <c:manualLayout>
                  <c:x val="3.1755173119988003E-2"/>
                  <c:y val="-1.7046827242554211E-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24D-2646-B645-68886DA9E4D0}"/>
                </c:ext>
              </c:extLst>
            </c:dLbl>
            <c:spPr>
              <a:noFill/>
              <a:ln>
                <a:noFill/>
              </a:ln>
              <a:effectLst/>
            </c:spPr>
            <c:txPr>
              <a:bodyPr/>
              <a:lstStyle/>
              <a:p>
                <a:pPr>
                  <a:defRPr sz="16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Sheet1!$A$2:$A$10</c:f>
              <c:strCache>
                <c:ptCount val="9"/>
                <c:pt idx="0">
                  <c:v>North &amp; West Europe</c:v>
                </c:pt>
                <c:pt idx="1">
                  <c:v>Central &amp; Eastern Europe</c:v>
                </c:pt>
                <c:pt idx="2">
                  <c:v>North Africa</c:v>
                </c:pt>
                <c:pt idx="3">
                  <c:v>Sub-Saharan Africa</c:v>
                </c:pt>
                <c:pt idx="4">
                  <c:v>North America</c:v>
                </c:pt>
                <c:pt idx="5">
                  <c:v>Latin America &amp; Caribbean</c:v>
                </c:pt>
                <c:pt idx="6">
                  <c:v>Central &amp; West Asia</c:v>
                </c:pt>
                <c:pt idx="7">
                  <c:v>South &amp; East Asia</c:v>
                </c:pt>
                <c:pt idx="8">
                  <c:v>Oceania</c:v>
                </c:pt>
              </c:strCache>
            </c:strRef>
          </c:cat>
          <c:val>
            <c:numRef>
              <c:f>Sheet1!$B$2:$B$10</c:f>
              <c:numCache>
                <c:formatCode>0%</c:formatCode>
                <c:ptCount val="9"/>
                <c:pt idx="0">
                  <c:v>0.316</c:v>
                </c:pt>
                <c:pt idx="1">
                  <c:v>9.1999999999999998E-2</c:v>
                </c:pt>
                <c:pt idx="2">
                  <c:v>2.5999999999999999E-2</c:v>
                </c:pt>
                <c:pt idx="3">
                  <c:v>5.2999999999999999E-2</c:v>
                </c:pt>
                <c:pt idx="4">
                  <c:v>0.108</c:v>
                </c:pt>
                <c:pt idx="5">
                  <c:v>0.14899999999999999</c:v>
                </c:pt>
                <c:pt idx="6">
                  <c:v>0.121</c:v>
                </c:pt>
                <c:pt idx="7">
                  <c:v>0.128</c:v>
                </c:pt>
                <c:pt idx="8">
                  <c:v>8.0000000000000002E-3</c:v>
                </c:pt>
              </c:numCache>
            </c:numRef>
          </c:val>
          <c:extLst>
            <c:ext xmlns:c16="http://schemas.microsoft.com/office/drawing/2014/chart" uri="{C3380CC4-5D6E-409C-BE32-E72D297353CC}">
              <c16:uniqueId val="{00000003-724D-2646-B645-68886DA9E4D0}"/>
            </c:ext>
          </c:extLst>
        </c:ser>
        <c:dLbls>
          <c:showLegendKey val="0"/>
          <c:showVal val="0"/>
          <c:showCatName val="0"/>
          <c:showSerName val="0"/>
          <c:showPercent val="0"/>
          <c:showBubbleSize val="0"/>
          <c:showLeaderLines val="1"/>
        </c:dLbls>
      </c:pie3DChart>
    </c:plotArea>
    <c:legend>
      <c:legendPos val="r"/>
      <c:layout>
        <c:manualLayout>
          <c:xMode val="edge"/>
          <c:yMode val="edge"/>
          <c:x val="0.65082316630695358"/>
          <c:y val="3.1355519437825781E-2"/>
          <c:w val="0.34917688531707808"/>
          <c:h val="0.96864448056217423"/>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2018</a:t>
            </a:r>
          </a:p>
        </c:rich>
      </c:tx>
      <c:layout>
        <c:manualLayout>
          <c:xMode val="edge"/>
          <c:yMode val="edge"/>
          <c:x val="3.409601775513315E-2"/>
          <c:y val="6.8942934911993908E-2"/>
        </c:manualLayout>
      </c:layout>
      <c:overlay val="0"/>
    </c:title>
    <c:autoTitleDeleted val="0"/>
    <c:view3D>
      <c:rotX val="30"/>
      <c:rotY val="0"/>
      <c:rAngAx val="0"/>
    </c:view3D>
    <c:floor>
      <c:thickness val="0"/>
    </c:floor>
    <c:sideWall>
      <c:thickness val="0"/>
    </c:sideWall>
    <c:backWall>
      <c:thickness val="0"/>
    </c:backWall>
    <c:plotArea>
      <c:layout>
        <c:manualLayout>
          <c:layoutTarget val="inner"/>
          <c:xMode val="edge"/>
          <c:yMode val="edge"/>
          <c:x val="2.2824261356581294E-2"/>
          <c:y val="0.11979970439566798"/>
          <c:w val="0.53075556964258874"/>
          <c:h val="0.71720764363372413"/>
        </c:manualLayout>
      </c:layout>
      <c:pie3DChart>
        <c:varyColors val="1"/>
        <c:ser>
          <c:idx val="0"/>
          <c:order val="0"/>
          <c:tx>
            <c:strRef>
              <c:f>Sheet1!$B$1</c:f>
              <c:strCache>
                <c:ptCount val="1"/>
                <c:pt idx="0">
                  <c:v>Colonne1</c:v>
                </c:pt>
              </c:strCache>
            </c:strRef>
          </c:tx>
          <c:explosion val="3"/>
          <c:dPt>
            <c:idx val="5"/>
            <c:bubble3D val="0"/>
            <c:explosion val="9"/>
            <c:extLst>
              <c:ext xmlns:c16="http://schemas.microsoft.com/office/drawing/2014/chart" uri="{C3380CC4-5D6E-409C-BE32-E72D297353CC}">
                <c16:uniqueId val="{00000000-924F-6343-87C6-93F984DBC49A}"/>
              </c:ext>
            </c:extLst>
          </c:dPt>
          <c:dLbls>
            <c:spPr>
              <a:noFill/>
              <a:ln>
                <a:noFill/>
              </a:ln>
              <a:effectLst/>
            </c:spPr>
            <c:txPr>
              <a:bodyPr/>
              <a:lstStyle/>
              <a:p>
                <a:pPr>
                  <a:defRPr sz="1600"/>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Ref>
              <c:f>Sheet1!$A$2:$A$10</c:f>
              <c:strCache>
                <c:ptCount val="9"/>
                <c:pt idx="0">
                  <c:v>North &amp; West Europe</c:v>
                </c:pt>
                <c:pt idx="1">
                  <c:v>Central &amp; East Europe</c:v>
                </c:pt>
                <c:pt idx="2">
                  <c:v>North Africa</c:v>
                </c:pt>
                <c:pt idx="3">
                  <c:v>Sub-Saharan Africa</c:v>
                </c:pt>
                <c:pt idx="4">
                  <c:v>North America</c:v>
                </c:pt>
                <c:pt idx="5">
                  <c:v>Latin America &amp; Caribbean</c:v>
                </c:pt>
                <c:pt idx="6">
                  <c:v>Central &amp; West Asia</c:v>
                </c:pt>
                <c:pt idx="7">
                  <c:v>South &amp; East Asia</c:v>
                </c:pt>
                <c:pt idx="8">
                  <c:v>Oceania</c:v>
                </c:pt>
              </c:strCache>
            </c:strRef>
          </c:cat>
          <c:val>
            <c:numRef>
              <c:f>Sheet1!$B$2:$B$10</c:f>
              <c:numCache>
                <c:formatCode>0%</c:formatCode>
                <c:ptCount val="9"/>
                <c:pt idx="0">
                  <c:v>0.52600000000000002</c:v>
                </c:pt>
                <c:pt idx="1">
                  <c:v>6.2E-2</c:v>
                </c:pt>
                <c:pt idx="2">
                  <c:v>1.7000000000000001E-2</c:v>
                </c:pt>
                <c:pt idx="3">
                  <c:v>1.4E-2</c:v>
                </c:pt>
                <c:pt idx="4">
                  <c:v>0.112</c:v>
                </c:pt>
                <c:pt idx="5">
                  <c:v>0.13300000000000001</c:v>
                </c:pt>
                <c:pt idx="6">
                  <c:v>5.0999999999999997E-2</c:v>
                </c:pt>
                <c:pt idx="7">
                  <c:v>5.8999999999999997E-2</c:v>
                </c:pt>
                <c:pt idx="8">
                  <c:v>2.5999999999999999E-2</c:v>
                </c:pt>
              </c:numCache>
            </c:numRef>
          </c:val>
          <c:extLst>
            <c:ext xmlns:c16="http://schemas.microsoft.com/office/drawing/2014/chart" uri="{C3380CC4-5D6E-409C-BE32-E72D297353CC}">
              <c16:uniqueId val="{00000001-924F-6343-87C6-93F984DBC49A}"/>
            </c:ext>
          </c:extLst>
        </c:ser>
        <c:dLbls>
          <c:showLegendKey val="0"/>
          <c:showVal val="0"/>
          <c:showCatName val="0"/>
          <c:showSerName val="0"/>
          <c:showPercent val="0"/>
          <c:showBubbleSize val="0"/>
          <c:showLeaderLines val="1"/>
        </c:dLbls>
      </c:pie3DChart>
    </c:plotArea>
    <c:legend>
      <c:legendPos val="r"/>
      <c:layout>
        <c:manualLayout>
          <c:xMode val="edge"/>
          <c:yMode val="edge"/>
          <c:x val="0.58677875660874279"/>
          <c:y val="0.11513978605551764"/>
          <c:w val="0.36489453368230401"/>
          <c:h val="0.88272334819940645"/>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166212012479094"/>
          <c:y val="0"/>
          <c:w val="0.54489065779477952"/>
          <c:h val="1"/>
        </c:manualLayout>
      </c:layout>
      <c:pieChart>
        <c:varyColors val="1"/>
        <c:ser>
          <c:idx val="0"/>
          <c:order val="0"/>
          <c:tx>
            <c:strRef>
              <c:f>Hoja1!$B$1</c:f>
              <c:strCache>
                <c:ptCount val="1"/>
                <c:pt idx="0">
                  <c:v>Numero de Arbitros</c:v>
                </c:pt>
              </c:strCache>
            </c:strRef>
          </c:tx>
          <c:explosion val="25"/>
          <c:dPt>
            <c:idx val="0"/>
            <c:bubble3D val="0"/>
            <c:explosion val="0"/>
            <c:extLst>
              <c:ext xmlns:c16="http://schemas.microsoft.com/office/drawing/2014/chart" uri="{C3380CC4-5D6E-409C-BE32-E72D297353CC}">
                <c16:uniqueId val="{00000000-0B59-0048-9944-A492AE1DB3EA}"/>
              </c:ext>
            </c:extLst>
          </c:dPt>
          <c:dPt>
            <c:idx val="1"/>
            <c:bubble3D val="0"/>
            <c:explosion val="0"/>
            <c:extLst>
              <c:ext xmlns:c16="http://schemas.microsoft.com/office/drawing/2014/chart" uri="{C3380CC4-5D6E-409C-BE32-E72D297353CC}">
                <c16:uniqueId val="{00000001-0B59-0048-9944-A492AE1DB3EA}"/>
              </c:ext>
            </c:extLst>
          </c:dPt>
          <c:dLbls>
            <c:dLbl>
              <c:idx val="0"/>
              <c:layout>
                <c:manualLayout>
                  <c:x val="-0.19877502349588785"/>
                  <c:y val="-0.17155975724919456"/>
                </c:manualLayout>
              </c:layout>
              <c:tx>
                <c:rich>
                  <a:bodyPr/>
                  <a:lstStyle/>
                  <a:p>
                    <a:pPr>
                      <a:defRPr sz="1600" b="1">
                        <a:solidFill>
                          <a:schemeClr val="bg1"/>
                        </a:solidFill>
                      </a:defRPr>
                    </a:pPr>
                    <a:r>
                      <a:rPr lang="en-US" dirty="0"/>
                      <a:t>three-member tribunal
58%</a:t>
                    </a:r>
                  </a:p>
                </c:rich>
              </c:tx>
              <c:sp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0B59-0048-9944-A492AE1DB3EA}"/>
                </c:ext>
              </c:extLst>
            </c:dLbl>
            <c:dLbl>
              <c:idx val="1"/>
              <c:layout>
                <c:manualLayout>
                  <c:x val="0.21607246341998038"/>
                  <c:y val="0.13434271192089767"/>
                </c:manualLayout>
              </c:layout>
              <c:tx>
                <c:rich>
                  <a:bodyPr/>
                  <a:lstStyle/>
                  <a:p>
                    <a:pPr>
                      <a:defRPr sz="1600" b="1">
                        <a:solidFill>
                          <a:schemeClr val="bg1"/>
                        </a:solidFill>
                      </a:defRPr>
                    </a:pPr>
                    <a:r>
                      <a:rPr lang="en-US" dirty="0"/>
                      <a:t>sole arbitrator
42%</a:t>
                    </a:r>
                  </a:p>
                </c:rich>
              </c:tx>
              <c:sp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B59-0048-9944-A492AE1DB3EA}"/>
                </c:ext>
              </c:extLst>
            </c:dLbl>
            <c:spPr>
              <a:noFill/>
              <a:ln>
                <a:noFill/>
              </a:ln>
              <a:effectLst/>
            </c:spPr>
            <c:txPr>
              <a:bodyPr/>
              <a:lstStyle/>
              <a:p>
                <a:pPr>
                  <a:defRPr sz="1600" b="1"/>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Hoja1!$A$2:$A$3</c:f>
              <c:strCache>
                <c:ptCount val="2"/>
                <c:pt idx="0">
                  <c:v>3 Member Tribunal</c:v>
                </c:pt>
                <c:pt idx="1">
                  <c:v>Sole Arbitrator</c:v>
                </c:pt>
              </c:strCache>
            </c:strRef>
          </c:cat>
          <c:val>
            <c:numRef>
              <c:f>Hoja1!$B$2:$B$3</c:f>
              <c:numCache>
                <c:formatCode>General</c:formatCode>
                <c:ptCount val="2"/>
                <c:pt idx="0">
                  <c:v>57.8</c:v>
                </c:pt>
                <c:pt idx="1">
                  <c:v>42.2</c:v>
                </c:pt>
              </c:numCache>
            </c:numRef>
          </c:val>
          <c:extLst>
            <c:ext xmlns:c16="http://schemas.microsoft.com/office/drawing/2014/chart" uri="{C3380CC4-5D6E-409C-BE32-E72D297353CC}">
              <c16:uniqueId val="{00000002-0B59-0048-9944-A492AE1DB3EA}"/>
            </c:ext>
          </c:extLst>
        </c:ser>
        <c:dLbls>
          <c:showLegendKey val="0"/>
          <c:showVal val="0"/>
          <c:showCatName val="1"/>
          <c:showSerName val="0"/>
          <c:showPercent val="1"/>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Trend</a:t>
            </a:r>
            <a:r>
              <a:rPr lang="en-US" baseline="0" dirty="0"/>
              <a:t> in number of awards approved by year</a:t>
            </a:r>
            <a:endParaRPr lang="en-US" dirty="0"/>
          </a:p>
        </c:rich>
      </c:tx>
      <c:overlay val="0"/>
    </c:title>
    <c:autoTitleDeleted val="0"/>
    <c:plotArea>
      <c:layout>
        <c:manualLayout>
          <c:layoutTarget val="inner"/>
          <c:xMode val="edge"/>
          <c:yMode val="edge"/>
          <c:x val="0.12395995899600637"/>
          <c:y val="0.19699409317322311"/>
          <c:w val="0.84982615710278975"/>
          <c:h val="0.64296361752376141"/>
        </c:manualLayout>
      </c:layout>
      <c:lineChart>
        <c:grouping val="standard"/>
        <c:varyColors val="0"/>
        <c:ser>
          <c:idx val="0"/>
          <c:order val="0"/>
          <c:tx>
            <c:strRef>
              <c:f>Sheet1!$B$1</c:f>
              <c:strCache>
                <c:ptCount val="1"/>
                <c:pt idx="0">
                  <c:v>Number of Awards</c:v>
                </c:pt>
              </c:strCache>
            </c:strRef>
          </c:tx>
          <c:marker>
            <c:symbol val="none"/>
          </c:marker>
          <c:dLbls>
            <c:dLbl>
              <c:idx val="2"/>
              <c:layout>
                <c:manualLayout>
                  <c:x val="2.3830803546548971E-3"/>
                  <c:y val="-2.67201068804275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B0-C243-92BF-34B94ADDE3A8}"/>
                </c:ext>
              </c:extLst>
            </c:dLbl>
            <c:dLbl>
              <c:idx val="3"/>
              <c:layout>
                <c:manualLayout>
                  <c:x val="-7.1492410639646918E-3"/>
                  <c:y val="4.00801603206412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B0-C243-92BF-34B94ADDE3A8}"/>
                </c:ext>
              </c:extLst>
            </c:dLbl>
            <c:dLbl>
              <c:idx val="4"/>
              <c:layout>
                <c:manualLayout>
                  <c:x val="-4.7661607093098819E-3"/>
                  <c:y val="-2.67201068804275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EB0-C243-92BF-34B94ADDE3A8}"/>
                </c:ext>
              </c:extLst>
            </c:dLbl>
            <c:dLbl>
              <c:idx val="5"/>
              <c:layout>
                <c:manualLayout>
                  <c:x val="7.1492410639647785E-3"/>
                  <c:y val="1.33600534402137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EB0-C243-92BF-34B94ADDE3A8}"/>
                </c:ext>
              </c:extLst>
            </c:dLbl>
            <c:dLbl>
              <c:idx val="6"/>
              <c:layout>
                <c:manualLayout>
                  <c:x val="-2.3830803546548971E-3"/>
                  <c:y val="-2.40480961923847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EB0-C243-92BF-34B94ADDE3A8}"/>
                </c:ext>
              </c:extLst>
            </c:dLbl>
            <c:dLbl>
              <c:idx val="8"/>
              <c:layout>
                <c:manualLayout>
                  <c:x val="-1.9064642837239177E-2"/>
                  <c:y val="-2.13760855043420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EB0-C243-92BF-34B94ADDE3A8}"/>
                </c:ext>
              </c:extLst>
            </c:dLbl>
            <c:spPr>
              <a:noFill/>
              <a:ln>
                <a:noFill/>
              </a:ln>
              <a:effectLst/>
            </c:spPr>
            <c:txPr>
              <a:bodyPr/>
              <a:lstStyle/>
              <a:p>
                <a:pPr>
                  <a:defRPr sz="12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General</c:formatCode>
                <c:ptCount val="9"/>
                <c:pt idx="0">
                  <c:v>2009</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415</c:v>
                </c:pt>
                <c:pt idx="1">
                  <c:v>508</c:v>
                </c:pt>
                <c:pt idx="2">
                  <c:v>491</c:v>
                </c:pt>
                <c:pt idx="3">
                  <c:v>471</c:v>
                </c:pt>
                <c:pt idx="4">
                  <c:v>459</c:v>
                </c:pt>
                <c:pt idx="5">
                  <c:v>498</c:v>
                </c:pt>
                <c:pt idx="6">
                  <c:v>479</c:v>
                </c:pt>
                <c:pt idx="7">
                  <c:v>512</c:v>
                </c:pt>
                <c:pt idx="8">
                  <c:v>599</c:v>
                </c:pt>
              </c:numCache>
            </c:numRef>
          </c:val>
          <c:smooth val="0"/>
          <c:extLst>
            <c:ext xmlns:c16="http://schemas.microsoft.com/office/drawing/2014/chart" uri="{C3380CC4-5D6E-409C-BE32-E72D297353CC}">
              <c16:uniqueId val="{00000006-CEB0-C243-92BF-34B94ADDE3A8}"/>
            </c:ext>
          </c:extLst>
        </c:ser>
        <c:dLbls>
          <c:showLegendKey val="0"/>
          <c:showVal val="0"/>
          <c:showCatName val="0"/>
          <c:showSerName val="0"/>
          <c:showPercent val="0"/>
          <c:showBubbleSize val="0"/>
        </c:dLbls>
        <c:smooth val="0"/>
        <c:axId val="201799816"/>
        <c:axId val="201800208"/>
      </c:lineChart>
      <c:catAx>
        <c:axId val="201799816"/>
        <c:scaling>
          <c:orientation val="minMax"/>
        </c:scaling>
        <c:delete val="0"/>
        <c:axPos val="b"/>
        <c:numFmt formatCode="General" sourceLinked="1"/>
        <c:majorTickMark val="out"/>
        <c:minorTickMark val="none"/>
        <c:tickLblPos val="nextTo"/>
        <c:crossAx val="201800208"/>
        <c:crosses val="autoZero"/>
        <c:auto val="1"/>
        <c:lblAlgn val="ctr"/>
        <c:lblOffset val="100"/>
        <c:noMultiLvlLbl val="0"/>
      </c:catAx>
      <c:valAx>
        <c:axId val="201800208"/>
        <c:scaling>
          <c:orientation val="minMax"/>
        </c:scaling>
        <c:delete val="0"/>
        <c:axPos val="l"/>
        <c:majorGridlines/>
        <c:numFmt formatCode="General" sourceLinked="1"/>
        <c:majorTickMark val="out"/>
        <c:minorTickMark val="none"/>
        <c:tickLblPos val="nextTo"/>
        <c:crossAx val="2017998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Awards</c:v>
                </c:pt>
              </c:strCache>
            </c:strRef>
          </c:tx>
          <c:dLbls>
            <c:dLbl>
              <c:idx val="3"/>
              <c:delete val="1"/>
              <c:extLst>
                <c:ext xmlns:c15="http://schemas.microsoft.com/office/drawing/2012/chart" uri="{CE6537A1-D6FC-4f65-9D91-7224C49458BB}"/>
                <c:ext xmlns:c16="http://schemas.microsoft.com/office/drawing/2014/chart" uri="{C3380CC4-5D6E-409C-BE32-E72D297353CC}">
                  <c16:uniqueId val="{00000000-A0E2-A84A-928B-4388137C2795}"/>
                </c:ext>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Final Awards</c:v>
                </c:pt>
                <c:pt idx="1">
                  <c:v>Partial Awards</c:v>
                </c:pt>
                <c:pt idx="2">
                  <c:v>Awards by Consent </c:v>
                </c:pt>
                <c:pt idx="3">
                  <c:v>4th Qtr</c:v>
                </c:pt>
              </c:strCache>
            </c:strRef>
          </c:cat>
          <c:val>
            <c:numRef>
              <c:f>Sheet1!$B$2:$B$5</c:f>
              <c:numCache>
                <c:formatCode>General</c:formatCode>
                <c:ptCount val="4"/>
                <c:pt idx="0">
                  <c:v>407</c:v>
                </c:pt>
                <c:pt idx="1">
                  <c:v>146</c:v>
                </c:pt>
                <c:pt idx="2">
                  <c:v>46</c:v>
                </c:pt>
              </c:numCache>
            </c:numRef>
          </c:val>
          <c:extLst>
            <c:ext xmlns:c16="http://schemas.microsoft.com/office/drawing/2014/chart" uri="{C3380CC4-5D6E-409C-BE32-E72D297353CC}">
              <c16:uniqueId val="{00000001-A0E2-A84A-928B-4388137C2795}"/>
            </c:ext>
          </c:extLst>
        </c:ser>
        <c:dLbls>
          <c:showLegendKey val="0"/>
          <c:showVal val="0"/>
          <c:showCatName val="0"/>
          <c:showSerName val="0"/>
          <c:showPercent val="1"/>
          <c:showBubbleSize val="0"/>
          <c:showLeaderLines val="1"/>
        </c:dLbls>
        <c:firstSliceAng val="0"/>
        <c:holeSize val="50"/>
      </c:doughnutChart>
    </c:plotArea>
    <c:legend>
      <c:legendPos val="r"/>
      <c:legendEntry>
        <c:idx val="3"/>
        <c:delete val="1"/>
      </c:legendEntry>
      <c:overlay val="0"/>
    </c:legend>
    <c:plotVisOnly val="1"/>
    <c:dispBlanksAs val="zero"/>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20"/>
      <c:rAngAx val="0"/>
    </c:view3D>
    <c:floor>
      <c:thickness val="0"/>
    </c:floor>
    <c:sideWall>
      <c:thickness val="0"/>
    </c:sideWall>
    <c:backWall>
      <c:thickness val="0"/>
    </c:backWall>
    <c:plotArea>
      <c:layout>
        <c:manualLayout>
          <c:layoutTarget val="inner"/>
          <c:xMode val="edge"/>
          <c:yMode val="edge"/>
          <c:x val="0.19024394673673187"/>
          <c:y val="0.11639401592602992"/>
          <c:w val="0.69127609113791788"/>
          <c:h val="0.73760133892206914"/>
        </c:manualLayout>
      </c:layout>
      <c:area3DChart>
        <c:grouping val="standard"/>
        <c:varyColors val="0"/>
        <c:ser>
          <c:idx val="0"/>
          <c:order val="0"/>
          <c:tx>
            <c:strRef>
              <c:f>Feuil1!$B$1</c:f>
              <c:strCache>
                <c:ptCount val="1"/>
                <c:pt idx="0">
                  <c:v>Sentences renvoyées </c:v>
                </c:pt>
              </c:strCache>
            </c:strRef>
          </c:tx>
          <c:spPr>
            <a:solidFill>
              <a:srgbClr val="FFC000"/>
            </a:solidFill>
          </c:spPr>
          <c:cat>
            <c:numRef>
              <c:f>Feuil1!$A$2:$A$12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Feuil1!$B$2:$B$12</c:f>
              <c:numCache>
                <c:formatCode>General</c:formatCode>
                <c:ptCount val="11"/>
                <c:pt idx="0">
                  <c:v>25</c:v>
                </c:pt>
                <c:pt idx="1">
                  <c:v>34</c:v>
                </c:pt>
                <c:pt idx="2">
                  <c:v>43</c:v>
                </c:pt>
                <c:pt idx="3">
                  <c:v>37</c:v>
                </c:pt>
                <c:pt idx="4">
                  <c:v>59</c:v>
                </c:pt>
                <c:pt idx="5">
                  <c:v>40</c:v>
                </c:pt>
                <c:pt idx="6">
                  <c:v>44</c:v>
                </c:pt>
                <c:pt idx="7">
                  <c:v>62</c:v>
                </c:pt>
                <c:pt idx="8">
                  <c:v>43</c:v>
                </c:pt>
                <c:pt idx="9">
                  <c:v>46</c:v>
                </c:pt>
                <c:pt idx="10">
                  <c:v>63</c:v>
                </c:pt>
              </c:numCache>
            </c:numRef>
          </c:val>
          <c:extLst>
            <c:ext xmlns:c16="http://schemas.microsoft.com/office/drawing/2014/chart" uri="{C3380CC4-5D6E-409C-BE32-E72D297353CC}">
              <c16:uniqueId val="{00000000-2E07-AA44-9A92-1F676EAA2DD4}"/>
            </c:ext>
          </c:extLst>
        </c:ser>
        <c:ser>
          <c:idx val="1"/>
          <c:order val="1"/>
          <c:tx>
            <c:strRef>
              <c:f>Feuil1!$C$1</c:f>
              <c:strCache>
                <c:ptCount val="1"/>
                <c:pt idx="0">
                  <c:v>Sentences approuvées sans commentaires</c:v>
                </c:pt>
              </c:strCache>
            </c:strRef>
          </c:tx>
          <c:cat>
            <c:numRef>
              <c:f>Feuil1!$A$2:$A$12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Feuil1!$C$2:$C$12</c:f>
              <c:numCache>
                <c:formatCode>General</c:formatCode>
                <c:ptCount val="11"/>
                <c:pt idx="0">
                  <c:v>44</c:v>
                </c:pt>
                <c:pt idx="1">
                  <c:v>33</c:v>
                </c:pt>
                <c:pt idx="2">
                  <c:v>35</c:v>
                </c:pt>
                <c:pt idx="3">
                  <c:v>12</c:v>
                </c:pt>
                <c:pt idx="4">
                  <c:v>8</c:v>
                </c:pt>
                <c:pt idx="5">
                  <c:v>5</c:v>
                </c:pt>
                <c:pt idx="6">
                  <c:v>7</c:v>
                </c:pt>
                <c:pt idx="7">
                  <c:v>4</c:v>
                </c:pt>
                <c:pt idx="8">
                  <c:v>3</c:v>
                </c:pt>
                <c:pt idx="9">
                  <c:v>2</c:v>
                </c:pt>
                <c:pt idx="10">
                  <c:v>4</c:v>
                </c:pt>
              </c:numCache>
            </c:numRef>
          </c:val>
          <c:extLst>
            <c:ext xmlns:c16="http://schemas.microsoft.com/office/drawing/2014/chart" uri="{C3380CC4-5D6E-409C-BE32-E72D297353CC}">
              <c16:uniqueId val="{00000001-2E07-AA44-9A92-1F676EAA2DD4}"/>
            </c:ext>
          </c:extLst>
        </c:ser>
        <c:ser>
          <c:idx val="2"/>
          <c:order val="2"/>
          <c:tx>
            <c:strRef>
              <c:f>Feuil1!$D$1</c:f>
              <c:strCache>
                <c:ptCount val="1"/>
                <c:pt idx="0">
                  <c:v>Sentences approuvées sous réserve de modifications</c:v>
                </c:pt>
              </c:strCache>
            </c:strRef>
          </c:tx>
          <c:spPr>
            <a:solidFill>
              <a:srgbClr val="0070C0"/>
            </a:solidFill>
            <a:ln w="25400">
              <a:noFill/>
            </a:ln>
          </c:spPr>
          <c:cat>
            <c:numRef>
              <c:f>Feuil1!$A$2:$A$12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Feuil1!$D$2:$D$12</c:f>
              <c:numCache>
                <c:formatCode>General</c:formatCode>
                <c:ptCount val="11"/>
                <c:pt idx="0">
                  <c:v>363</c:v>
                </c:pt>
                <c:pt idx="1">
                  <c:v>382</c:v>
                </c:pt>
                <c:pt idx="2">
                  <c:v>444</c:v>
                </c:pt>
                <c:pt idx="3">
                  <c:v>496</c:v>
                </c:pt>
                <c:pt idx="4">
                  <c:v>483</c:v>
                </c:pt>
                <c:pt idx="5">
                  <c:v>466</c:v>
                </c:pt>
                <c:pt idx="6">
                  <c:v>452</c:v>
                </c:pt>
                <c:pt idx="7">
                  <c:v>494</c:v>
                </c:pt>
                <c:pt idx="8">
                  <c:v>476</c:v>
                </c:pt>
                <c:pt idx="9">
                  <c:v>510</c:v>
                </c:pt>
                <c:pt idx="10">
                  <c:v>595</c:v>
                </c:pt>
              </c:numCache>
            </c:numRef>
          </c:val>
          <c:extLst>
            <c:ext xmlns:c16="http://schemas.microsoft.com/office/drawing/2014/chart" uri="{C3380CC4-5D6E-409C-BE32-E72D297353CC}">
              <c16:uniqueId val="{00000002-2E07-AA44-9A92-1F676EAA2DD4}"/>
            </c:ext>
          </c:extLst>
        </c:ser>
        <c:ser>
          <c:idx val="3"/>
          <c:order val="3"/>
          <c:tx>
            <c:strRef>
              <c:f>Feuil1!$E$1</c:f>
              <c:strCache>
                <c:ptCount val="1"/>
                <c:pt idx="0">
                  <c:v>Sentences approuvées</c:v>
                </c:pt>
              </c:strCache>
            </c:strRef>
          </c:tx>
          <c:spPr>
            <a:solidFill>
              <a:schemeClr val="accent1">
                <a:lumMod val="75000"/>
              </a:schemeClr>
            </a:solidFill>
            <a:ln w="25400">
              <a:noFill/>
            </a:ln>
          </c:spPr>
          <c:cat>
            <c:numRef>
              <c:f>Feuil1!$A$2:$A$12</c:f>
              <c:numCache>
                <c:formatCode>General</c:formatCode>
                <c:ptCount val="11"/>
                <c:pt idx="0">
                  <c:v>2008</c:v>
                </c:pt>
                <c:pt idx="1">
                  <c:v>2009</c:v>
                </c:pt>
                <c:pt idx="2">
                  <c:v>2010</c:v>
                </c:pt>
                <c:pt idx="3">
                  <c:v>2011</c:v>
                </c:pt>
                <c:pt idx="4">
                  <c:v>2012</c:v>
                </c:pt>
                <c:pt idx="5">
                  <c:v>2013</c:v>
                </c:pt>
                <c:pt idx="6">
                  <c:v>2014</c:v>
                </c:pt>
                <c:pt idx="7">
                  <c:v>2015</c:v>
                </c:pt>
                <c:pt idx="8">
                  <c:v>2016</c:v>
                </c:pt>
                <c:pt idx="9">
                  <c:v>2017</c:v>
                </c:pt>
                <c:pt idx="10">
                  <c:v>2018</c:v>
                </c:pt>
              </c:numCache>
            </c:numRef>
          </c:cat>
          <c:val>
            <c:numRef>
              <c:f>Feuil1!$E$2:$E$12</c:f>
              <c:numCache>
                <c:formatCode>General</c:formatCode>
                <c:ptCount val="11"/>
                <c:pt idx="0">
                  <c:v>407</c:v>
                </c:pt>
                <c:pt idx="1">
                  <c:v>415</c:v>
                </c:pt>
                <c:pt idx="2">
                  <c:v>479</c:v>
                </c:pt>
                <c:pt idx="3">
                  <c:v>508</c:v>
                </c:pt>
                <c:pt idx="4">
                  <c:v>491</c:v>
                </c:pt>
                <c:pt idx="5">
                  <c:v>471</c:v>
                </c:pt>
                <c:pt idx="6">
                  <c:v>459</c:v>
                </c:pt>
                <c:pt idx="7">
                  <c:v>498</c:v>
                </c:pt>
                <c:pt idx="8">
                  <c:v>479</c:v>
                </c:pt>
                <c:pt idx="9">
                  <c:v>512</c:v>
                </c:pt>
                <c:pt idx="10">
                  <c:v>599</c:v>
                </c:pt>
              </c:numCache>
            </c:numRef>
          </c:val>
          <c:extLst>
            <c:ext xmlns:c16="http://schemas.microsoft.com/office/drawing/2014/chart" uri="{C3380CC4-5D6E-409C-BE32-E72D297353CC}">
              <c16:uniqueId val="{00000003-2E07-AA44-9A92-1F676EAA2DD4}"/>
            </c:ext>
          </c:extLst>
        </c:ser>
        <c:dLbls>
          <c:showLegendKey val="0"/>
          <c:showVal val="0"/>
          <c:showCatName val="0"/>
          <c:showSerName val="0"/>
          <c:showPercent val="0"/>
          <c:showBubbleSize val="0"/>
        </c:dLbls>
        <c:axId val="311953448"/>
        <c:axId val="311953840"/>
        <c:axId val="195195784"/>
      </c:area3DChart>
      <c:catAx>
        <c:axId val="311953448"/>
        <c:scaling>
          <c:orientation val="minMax"/>
        </c:scaling>
        <c:delete val="0"/>
        <c:axPos val="b"/>
        <c:numFmt formatCode="General" sourceLinked="1"/>
        <c:majorTickMark val="out"/>
        <c:minorTickMark val="none"/>
        <c:tickLblPos val="nextTo"/>
        <c:txPr>
          <a:bodyPr/>
          <a:lstStyle/>
          <a:p>
            <a:pPr>
              <a:defRPr sz="1400"/>
            </a:pPr>
            <a:endParaRPr lang="en-US"/>
          </a:p>
        </c:txPr>
        <c:crossAx val="311953840"/>
        <c:crosses val="autoZero"/>
        <c:auto val="1"/>
        <c:lblAlgn val="ctr"/>
        <c:lblOffset val="100"/>
        <c:noMultiLvlLbl val="0"/>
      </c:catAx>
      <c:valAx>
        <c:axId val="311953840"/>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311953448"/>
        <c:crosses val="autoZero"/>
        <c:crossBetween val="midCat"/>
      </c:valAx>
      <c:serAx>
        <c:axId val="195195784"/>
        <c:scaling>
          <c:orientation val="minMax"/>
        </c:scaling>
        <c:delete val="1"/>
        <c:axPos val="b"/>
        <c:majorTickMark val="out"/>
        <c:minorTickMark val="none"/>
        <c:tickLblPos val="nextTo"/>
        <c:crossAx val="311953840"/>
        <c:crosses val="autoZero"/>
      </c:serAx>
    </c:plotArea>
    <c:plotVisOnly val="1"/>
    <c:dispBlanksAs val="zero"/>
    <c:showDLblsOverMax val="0"/>
  </c:chart>
  <c:txPr>
    <a:bodyPr/>
    <a:lstStyle/>
    <a:p>
      <a:pPr>
        <a:defRPr sz="1800"/>
      </a:pPr>
      <a:endParaRPr lang="en-US"/>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Feuil1!$B$1</c:f>
              <c:strCache>
                <c:ptCount val="1"/>
                <c:pt idx="0">
                  <c:v>2008</c:v>
                </c:pt>
              </c:strCache>
            </c:strRef>
          </c:tx>
          <c:dPt>
            <c:idx val="0"/>
            <c:bubble3D val="0"/>
            <c:spPr>
              <a:solidFill>
                <a:srgbClr val="2303E3"/>
              </a:solidFill>
            </c:spPr>
            <c:extLst>
              <c:ext xmlns:c16="http://schemas.microsoft.com/office/drawing/2014/chart" uri="{C3380CC4-5D6E-409C-BE32-E72D297353CC}">
                <c16:uniqueId val="{00000001-2C78-494D-BDCC-80D3C5901CE8}"/>
              </c:ext>
            </c:extLst>
          </c:dPt>
          <c:dPt>
            <c:idx val="1"/>
            <c:bubble3D val="0"/>
            <c:spPr>
              <a:solidFill>
                <a:schemeClr val="accent5">
                  <a:lumMod val="75000"/>
                </a:schemeClr>
              </a:solidFill>
            </c:spPr>
            <c:extLst>
              <c:ext xmlns:c16="http://schemas.microsoft.com/office/drawing/2014/chart" uri="{C3380CC4-5D6E-409C-BE32-E72D297353CC}">
                <c16:uniqueId val="{00000003-2C78-494D-BDCC-80D3C5901CE8}"/>
              </c:ext>
            </c:extLst>
          </c:dPt>
          <c:dLbls>
            <c:dLbl>
              <c:idx val="0"/>
              <c:layout>
                <c:manualLayout>
                  <c:x val="8.5869498133042579E-2"/>
                  <c:y val="-2.2052634453045708E-3"/>
                </c:manualLayout>
              </c:layout>
              <c:tx>
                <c:rich>
                  <a:bodyPr/>
                  <a:lstStyle/>
                  <a:p>
                    <a:r>
                      <a:rPr lang="en-US" dirty="0"/>
                      <a:t>31</a:t>
                    </a:r>
                  </a:p>
                  <a:p>
                    <a:r>
                      <a:rPr lang="en-US" dirty="0"/>
                      <a:t>(13%)</a:t>
                    </a:r>
                  </a:p>
                </c:rich>
              </c:tx>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C78-494D-BDCC-80D3C5901CE8}"/>
                </c:ext>
              </c:extLst>
            </c:dLbl>
            <c:dLbl>
              <c:idx val="1"/>
              <c:layout>
                <c:manualLayout>
                  <c:x val="9.3547939146445575E-2"/>
                  <c:y val="-0.20393826298019618"/>
                </c:manualLayout>
              </c:layout>
              <c:tx>
                <c:rich>
                  <a:bodyPr/>
                  <a:lstStyle/>
                  <a:p>
                    <a:r>
                      <a:rPr lang="en-US" dirty="0"/>
                      <a:t>198 (86%)</a:t>
                    </a:r>
                  </a:p>
                </c:rich>
              </c:tx>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C78-494D-BDCC-80D3C5901CE8}"/>
                </c:ext>
              </c:extLst>
            </c:dLbl>
            <c:spPr>
              <a:noFill/>
              <a:ln>
                <a:noFill/>
              </a:ln>
              <a:effectLst/>
            </c:spPr>
            <c:showLegendKey val="0"/>
            <c:showVal val="1"/>
            <c:showCatName val="0"/>
            <c:showSerName val="0"/>
            <c:showPercent val="1"/>
            <c:showBubbleSize val="0"/>
            <c:showLeaderLines val="1"/>
            <c:extLst>
              <c:ext xmlns:c15="http://schemas.microsoft.com/office/drawing/2012/chart" uri="{CE6537A1-D6FC-4f65-9D91-7224C49458BB}"/>
            </c:extLst>
          </c:dLbls>
          <c:cat>
            <c:strRef>
              <c:f>Feuil1!$A$2:$A$3</c:f>
              <c:strCache>
                <c:ptCount val="2"/>
                <c:pt idx="0">
                  <c:v>Majority awards</c:v>
                </c:pt>
                <c:pt idx="1">
                  <c:v>Awards by three-member AT</c:v>
                </c:pt>
              </c:strCache>
            </c:strRef>
          </c:cat>
          <c:val>
            <c:numRef>
              <c:f>Feuil1!$B$2:$B$3</c:f>
              <c:numCache>
                <c:formatCode>General</c:formatCode>
                <c:ptCount val="2"/>
                <c:pt idx="0">
                  <c:v>31</c:v>
                </c:pt>
                <c:pt idx="1">
                  <c:v>198</c:v>
                </c:pt>
              </c:numCache>
            </c:numRef>
          </c:val>
          <c:extLst>
            <c:ext xmlns:c16="http://schemas.microsoft.com/office/drawing/2014/chart" uri="{C3380CC4-5D6E-409C-BE32-E72D297353CC}">
              <c16:uniqueId val="{00000004-2C78-494D-BDCC-80D3C5901CE8}"/>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15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2018</a:t>
            </a:r>
          </a:p>
        </c:rich>
      </c:tx>
      <c:overlay val="0"/>
    </c:title>
    <c:autoTitleDeleted val="0"/>
    <c:plotArea>
      <c:layout/>
      <c:pieChart>
        <c:varyColors val="1"/>
        <c:ser>
          <c:idx val="0"/>
          <c:order val="0"/>
          <c:tx>
            <c:strRef>
              <c:f>Feuil1!$B$1</c:f>
              <c:strCache>
                <c:ptCount val="1"/>
                <c:pt idx="0">
                  <c:v>Column1</c:v>
                </c:pt>
              </c:strCache>
            </c:strRef>
          </c:tx>
          <c:spPr>
            <a:solidFill>
              <a:srgbClr val="2303E3"/>
            </a:solidFill>
          </c:spPr>
          <c:dPt>
            <c:idx val="1"/>
            <c:bubble3D val="0"/>
            <c:spPr>
              <a:solidFill>
                <a:schemeClr val="accent5">
                  <a:lumMod val="75000"/>
                </a:schemeClr>
              </a:solidFill>
            </c:spPr>
            <c:extLst>
              <c:ext xmlns:c16="http://schemas.microsoft.com/office/drawing/2014/chart" uri="{C3380CC4-5D6E-409C-BE32-E72D297353CC}">
                <c16:uniqueId val="{00000001-888E-8140-BEF7-DE2C49F7EF56}"/>
              </c:ext>
            </c:extLst>
          </c:dPt>
          <c:dLbls>
            <c:dLbl>
              <c:idx val="0"/>
              <c:layout>
                <c:manualLayout>
                  <c:x val="7.7096989970060315E-2"/>
                  <c:y val="1.7706365959337851E-3"/>
                </c:manualLayout>
              </c:layout>
              <c:tx>
                <c:rich>
                  <a:bodyPr/>
                  <a:lstStyle/>
                  <a:p>
                    <a:r>
                      <a:rPr lang="en-US" dirty="0"/>
                      <a:t>35</a:t>
                    </a:r>
                    <a:r>
                      <a:rPr lang="en-US" baseline="0" dirty="0"/>
                      <a:t> (10</a:t>
                    </a:r>
                    <a:r>
                      <a:rPr lang="en-US" dirty="0"/>
                      <a:t>%)</a:t>
                    </a:r>
                  </a:p>
                </c:rich>
              </c:tx>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888E-8140-BEF7-DE2C49F7EF56}"/>
                </c:ext>
              </c:extLst>
            </c:dLbl>
            <c:dLbl>
              <c:idx val="1"/>
              <c:layout>
                <c:manualLayout>
                  <c:x val="0.12983978454533568"/>
                  <c:y val="-0.19642026592148895"/>
                </c:manualLayout>
              </c:layout>
              <c:tx>
                <c:rich>
                  <a:bodyPr/>
                  <a:lstStyle/>
                  <a:p>
                    <a:r>
                      <a:rPr lang="en-US" dirty="0"/>
                      <a:t>314 (90%)</a:t>
                    </a:r>
                  </a:p>
                </c:rich>
              </c:tx>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88E-8140-BEF7-DE2C49F7EF56}"/>
                </c:ext>
              </c:extLst>
            </c:dLbl>
            <c:spPr>
              <a:noFill/>
              <a:ln>
                <a:noFill/>
              </a:ln>
              <a:effectLst/>
            </c:spPr>
            <c:showLegendKey val="0"/>
            <c:showVal val="1"/>
            <c:showCatName val="0"/>
            <c:showSerName val="0"/>
            <c:showPercent val="1"/>
            <c:showBubbleSize val="0"/>
            <c:showLeaderLines val="1"/>
            <c:extLst>
              <c:ext xmlns:c15="http://schemas.microsoft.com/office/drawing/2012/chart" uri="{CE6537A1-D6FC-4f65-9D91-7224C49458BB}"/>
            </c:extLst>
          </c:dLbls>
          <c:cat>
            <c:strRef>
              <c:f>Feuil1!$A$2:$A$3</c:f>
              <c:strCache>
                <c:ptCount val="2"/>
                <c:pt idx="0">
                  <c:v>Majority awards</c:v>
                </c:pt>
                <c:pt idx="1">
                  <c:v>Awards by three-member AT</c:v>
                </c:pt>
              </c:strCache>
            </c:strRef>
          </c:cat>
          <c:val>
            <c:numRef>
              <c:f>Feuil1!$B$2:$B$3</c:f>
              <c:numCache>
                <c:formatCode>General</c:formatCode>
                <c:ptCount val="2"/>
                <c:pt idx="0">
                  <c:v>35</c:v>
                </c:pt>
                <c:pt idx="1">
                  <c:v>314</c:v>
                </c:pt>
              </c:numCache>
            </c:numRef>
          </c:val>
          <c:extLst>
            <c:ext xmlns:c16="http://schemas.microsoft.com/office/drawing/2014/chart" uri="{C3380CC4-5D6E-409C-BE32-E72D297353CC}">
              <c16:uniqueId val="{00000003-888E-8140-BEF7-DE2C49F7EF56}"/>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63684901869140975"/>
          <c:y val="0.38945807096702517"/>
          <c:w val="0.34490588210505346"/>
          <c:h val="0.31733302034540967"/>
        </c:manualLayout>
      </c:layout>
      <c:overlay val="0"/>
      <c:txPr>
        <a:bodyPr/>
        <a:lstStyle/>
        <a:p>
          <a:pPr>
            <a:defRPr sz="15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40668947168377E-3"/>
          <c:y val="0.15404781888488778"/>
          <c:w val="0.99570033825412974"/>
          <c:h val="0.71120066578096763"/>
        </c:manualLayout>
      </c:layout>
      <c:lineChart>
        <c:grouping val="stacked"/>
        <c:varyColors val="0"/>
        <c:ser>
          <c:idx val="0"/>
          <c:order val="0"/>
          <c:tx>
            <c:strRef>
              <c:f>Sheet1!$B$1</c:f>
              <c:strCache>
                <c:ptCount val="1"/>
                <c:pt idx="0">
                  <c:v>Number of cases filed</c:v>
                </c:pt>
              </c:strCache>
            </c:strRef>
          </c:tx>
          <c:spPr>
            <a:ln w="25400" cap="flat" cmpd="sng" algn="ctr">
              <a:solidFill>
                <a:schemeClr val="accent4">
                  <a:shade val="50000"/>
                </a:schemeClr>
              </a:solidFill>
              <a:prstDash val="solid"/>
            </a:ln>
            <a:effectLst/>
          </c:spPr>
          <c:marker>
            <c:spPr>
              <a:solidFill>
                <a:srgbClr val="C00000"/>
              </a:solidFill>
              <a:scene3d>
                <a:camera prst="orthographicFront"/>
                <a:lightRig rig="threePt" dir="t"/>
              </a:scene3d>
              <a:sp3d>
                <a:bevelT w="190500" h="38100"/>
              </a:sp3d>
            </c:spPr>
          </c:marker>
          <c:dLbls>
            <c:dLbl>
              <c:idx val="0"/>
              <c:layout>
                <c:manualLayout>
                  <c:x val="-4.7050162059275084E-2"/>
                  <c:y val="0.15663714799863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E04-8F4E-B4D5-BC1942B98705}"/>
                </c:ext>
              </c:extLst>
            </c:dLbl>
            <c:dLbl>
              <c:idx val="1"/>
              <c:layout>
                <c:manualLayout>
                  <c:x val="-4.55298275856909E-2"/>
                  <c:y val="0.1550706779985194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04-8F4E-B4D5-BC1942B98705}"/>
                </c:ext>
              </c:extLst>
            </c:dLbl>
            <c:dLbl>
              <c:idx val="2"/>
              <c:layout>
                <c:manualLayout>
                  <c:x val="-4.0968943876314237E-2"/>
                  <c:y val="0.1899868740466844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E04-8F4E-B4D5-BC1942B98705}"/>
                </c:ext>
              </c:extLst>
            </c:dLbl>
            <c:dLbl>
              <c:idx val="3"/>
              <c:layout>
                <c:manualLayout>
                  <c:x val="-3.7585301837270338E-2"/>
                  <c:y val="0.1850980989968084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E04-8F4E-B4D5-BC1942B98705}"/>
                </c:ext>
              </c:extLst>
            </c:dLbl>
            <c:dLbl>
              <c:idx val="4"/>
              <c:layout>
                <c:manualLayout>
                  <c:x val="-3.3024298416517772E-2"/>
                  <c:y val="0.1635665100876115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E04-8F4E-B4D5-BC1942B98705}"/>
                </c:ext>
              </c:extLst>
            </c:dLbl>
            <c:dLbl>
              <c:idx val="5"/>
              <c:layout>
                <c:manualLayout>
                  <c:x val="-3.1984006560183395E-2"/>
                  <c:y val="0.1500491743175641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E04-8F4E-B4D5-BC1942B98705}"/>
                </c:ext>
              </c:extLst>
            </c:dLbl>
            <c:dLbl>
              <c:idx val="6"/>
              <c:layout>
                <c:manualLayout>
                  <c:x val="-4.1448866782188142E-2"/>
                  <c:y val="0.1459353120641484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E04-8F4E-B4D5-BC1942B98705}"/>
                </c:ext>
              </c:extLst>
            </c:dLbl>
            <c:dLbl>
              <c:idx val="7"/>
              <c:layout>
                <c:manualLayout>
                  <c:x val="-4.1860314781062856E-2"/>
                  <c:y val="0.114008195818070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E04-8F4E-B4D5-BC1942B98705}"/>
                </c:ext>
              </c:extLst>
            </c:dLbl>
            <c:dLbl>
              <c:idx val="8"/>
              <c:layout>
                <c:manualLayout>
                  <c:x val="-2.1615924007218595E-2"/>
                  <c:y val="-0.10893389075059005"/>
                </c:manualLayout>
              </c:layout>
              <c:tx>
                <c:rich>
                  <a:bodyPr/>
                  <a:lstStyle/>
                  <a:p>
                    <a:pPr>
                      <a:defRPr sz="6000">
                        <a:solidFill>
                          <a:schemeClr val="tx1"/>
                        </a:solidFill>
                      </a:defRPr>
                    </a:pPr>
                    <a:r>
                      <a:rPr lang="en-US" sz="3600" b="1" cap="all" spc="0" dirty="0">
                        <a:ln w="9000" cmpd="sng">
                          <a:solidFill>
                            <a:schemeClr val="accent4">
                              <a:shade val="50000"/>
                              <a:satMod val="120000"/>
                            </a:schemeClr>
                          </a:solidFill>
                          <a:prstDash val="solid"/>
                        </a:ln>
                        <a:solidFill>
                          <a:schemeClr val="tx1"/>
                        </a:solidFill>
                        <a:effectLst>
                          <a:innerShdw blurRad="114300">
                            <a:prstClr val="black"/>
                          </a:innerShdw>
                        </a:effectLst>
                      </a:rPr>
                      <a:t>842</a:t>
                    </a:r>
                    <a:endParaRPr lang="en-US" sz="6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innerShdw blurRad="114300">
                          <a:prstClr val="black"/>
                        </a:innerShdw>
                      </a:effectLst>
                    </a:endParaRPr>
                  </a:p>
                </c:rich>
              </c:tx>
              <c:sp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E04-8F4E-B4D5-BC1942B98705}"/>
                </c:ext>
              </c:extLst>
            </c:dLbl>
            <c:dLbl>
              <c:idx val="9"/>
              <c:layout>
                <c:manualLayout>
                  <c:x val="-4.7667376297528506E-3"/>
                  <c:y val="-0.3112196399712029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E04-8F4E-B4D5-BC1942B98705}"/>
                </c:ext>
              </c:extLst>
            </c:dLbl>
            <c:dLbl>
              <c:idx val="10"/>
              <c:layout>
                <c:manualLayout>
                  <c:x val="-1.2511122376150867E-7"/>
                  <c:y val="-0.2955278934180330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E04-8F4E-B4D5-BC1942B98705}"/>
                </c:ext>
              </c:extLst>
            </c:dLbl>
            <c:dLbl>
              <c:idx val="11"/>
              <c:layout>
                <c:manualLayout>
                  <c:x val="-1.5889125432509501E-3"/>
                  <c:y val="-0.3452184241697377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E04-8F4E-B4D5-BC1942B98705}"/>
                </c:ext>
              </c:extLst>
            </c:dLbl>
            <c:dLbl>
              <c:idx val="12"/>
              <c:layout>
                <c:manualLayout>
                  <c:x val="3.1778250865019003E-3"/>
                  <c:y val="-0.2902973112336431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E04-8F4E-B4D5-BC1942B98705}"/>
                </c:ext>
              </c:extLst>
            </c:dLbl>
            <c:spPr>
              <a:noFill/>
              <a:ln>
                <a:noFill/>
              </a:ln>
              <a:effectLst/>
            </c:spPr>
            <c:txPr>
              <a:bodyPr/>
              <a:lstStyle/>
              <a:p>
                <a:pPr>
                  <a:defRPr sz="200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793</c:v>
                </c:pt>
                <c:pt idx="1">
                  <c:v>796</c:v>
                </c:pt>
                <c:pt idx="2">
                  <c:v>759</c:v>
                </c:pt>
                <c:pt idx="3">
                  <c:v>767</c:v>
                </c:pt>
                <c:pt idx="4">
                  <c:v>791</c:v>
                </c:pt>
                <c:pt idx="5">
                  <c:v>801</c:v>
                </c:pt>
                <c:pt idx="6">
                  <c:v>966</c:v>
                </c:pt>
                <c:pt idx="7">
                  <c:v>810</c:v>
                </c:pt>
                <c:pt idx="8">
                  <c:v>842</c:v>
                </c:pt>
              </c:numCache>
            </c:numRef>
          </c:val>
          <c:smooth val="0"/>
          <c:extLst>
            <c:ext xmlns:c16="http://schemas.microsoft.com/office/drawing/2014/chart" uri="{C3380CC4-5D6E-409C-BE32-E72D297353CC}">
              <c16:uniqueId val="{0000000D-8E04-8F4E-B4D5-BC1942B98705}"/>
            </c:ext>
          </c:extLst>
        </c:ser>
        <c:dLbls>
          <c:showLegendKey val="0"/>
          <c:showVal val="0"/>
          <c:showCatName val="0"/>
          <c:showSerName val="0"/>
          <c:showPercent val="0"/>
          <c:showBubbleSize val="0"/>
        </c:dLbls>
        <c:marker val="1"/>
        <c:smooth val="0"/>
        <c:axId val="194984824"/>
        <c:axId val="194985216"/>
      </c:lineChart>
      <c:catAx>
        <c:axId val="194984824"/>
        <c:scaling>
          <c:orientation val="minMax"/>
        </c:scaling>
        <c:delete val="0"/>
        <c:axPos val="b"/>
        <c:numFmt formatCode="General" sourceLinked="1"/>
        <c:majorTickMark val="out"/>
        <c:minorTickMark val="none"/>
        <c:tickLblPos val="nextTo"/>
        <c:txPr>
          <a:bodyPr/>
          <a:lstStyle/>
          <a:p>
            <a:pPr>
              <a:defRPr sz="2000">
                <a:solidFill>
                  <a:schemeClr val="tx1"/>
                </a:solidFill>
              </a:defRPr>
            </a:pPr>
            <a:endParaRPr lang="en-US"/>
          </a:p>
        </c:txPr>
        <c:crossAx val="194985216"/>
        <c:crosses val="autoZero"/>
        <c:auto val="1"/>
        <c:lblAlgn val="ctr"/>
        <c:lblOffset val="100"/>
        <c:noMultiLvlLbl val="0"/>
      </c:catAx>
      <c:valAx>
        <c:axId val="194985216"/>
        <c:scaling>
          <c:orientation val="minMax"/>
        </c:scaling>
        <c:delete val="1"/>
        <c:axPos val="l"/>
        <c:numFmt formatCode="General" sourceLinked="1"/>
        <c:majorTickMark val="out"/>
        <c:minorTickMark val="none"/>
        <c:tickLblPos val="nextTo"/>
        <c:crossAx val="194984824"/>
        <c:crosses val="autoZero"/>
        <c:crossBetween val="between"/>
      </c:valAx>
    </c:plotArea>
    <c:plotVisOnly val="1"/>
    <c:dispBlanksAs val="gap"/>
    <c:showDLblsOverMax val="0"/>
  </c:chart>
  <c:txPr>
    <a:bodyPr/>
    <a:lstStyle/>
    <a:p>
      <a:pPr>
        <a:defRPr sz="2400">
          <a:solidFill>
            <a:schemeClr val="accent4">
              <a:lumMod val="75000"/>
            </a:schemeClr>
          </a:solidFil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2014</c:v>
                </c:pt>
              </c:strCache>
            </c:strRef>
          </c:tx>
          <c:invertIfNegative val="0"/>
          <c:dLbls>
            <c:dLbl>
              <c:idx val="0"/>
              <c:layout>
                <c:manualLayout>
                  <c:x val="-4.2669990072787614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17-6D45-A3A9-B2D345A16C6A}"/>
                </c:ext>
              </c:extLst>
            </c:dLbl>
            <c:dLbl>
              <c:idx val="1"/>
              <c:layout>
                <c:manualLayout>
                  <c:x val="-1.4223330024262537E-3"/>
                  <c:y val="1.29683303162393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17-6D45-A3A9-B2D345A16C6A}"/>
                </c:ext>
              </c:extLst>
            </c:dLbl>
            <c:dLbl>
              <c:idx val="2"/>
              <c:layout>
                <c:manualLayout>
                  <c:x val="-5.3074090315663744E-3"/>
                  <c:y val="2.891299873784515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17-6D45-A3A9-B2D345A16C6A}"/>
                </c:ext>
              </c:extLst>
            </c:dLbl>
            <c:dLbl>
              <c:idx val="4"/>
              <c:layout>
                <c:manualLayout>
                  <c:x val="-4.0112030562912361E-3"/>
                  <c:y val="9.77934641249011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17-6D45-A3A9-B2D345A16C6A}"/>
                </c:ext>
              </c:extLst>
            </c:dLbl>
            <c:dLbl>
              <c:idx val="6"/>
              <c:layout>
                <c:manualLayout>
                  <c:x val="-4.3158647055089117E-3"/>
                  <c:y val="-2.9755680741355538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17-6D45-A3A9-B2D345A16C6A}"/>
                </c:ext>
              </c:extLst>
            </c:dLbl>
            <c:dLbl>
              <c:idx val="7"/>
              <c:layout>
                <c:manualLayout>
                  <c:x val="-7.1116650121311646E-3"/>
                  <c:y val="-2.5936660632478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D17-6D45-A3A9-B2D345A16C6A}"/>
                </c:ext>
              </c:extLst>
            </c:dLbl>
            <c:spPr>
              <a:noFill/>
              <a:ln>
                <a:noFill/>
              </a:ln>
              <a:effectLst/>
            </c:spPr>
            <c:txPr>
              <a:bodyPr/>
              <a:lstStyle/>
              <a:p>
                <a:pPr>
                  <a:defRPr sz="8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North &amp; West Europe</c:v>
                </c:pt>
                <c:pt idx="1">
                  <c:v>Central &amp; East Europe</c:v>
                </c:pt>
                <c:pt idx="2">
                  <c:v>North Africa</c:v>
                </c:pt>
                <c:pt idx="3">
                  <c:v>Sub Saharian Africa</c:v>
                </c:pt>
                <c:pt idx="4">
                  <c:v>North America (U.S.A. &amp; Canada)</c:v>
                </c:pt>
                <c:pt idx="5">
                  <c:v>Latin American &amp; Caribbean</c:v>
                </c:pt>
                <c:pt idx="6">
                  <c:v>Central &amp; West Asia</c:v>
                </c:pt>
                <c:pt idx="7">
                  <c:v>South &amp; East Asia</c:v>
                </c:pt>
                <c:pt idx="8">
                  <c:v>Oceania</c:v>
                </c:pt>
              </c:strCache>
            </c:strRef>
          </c:cat>
          <c:val>
            <c:numRef>
              <c:f>Sheet1!$B$2:$B$10</c:f>
              <c:numCache>
                <c:formatCode>General</c:formatCode>
                <c:ptCount val="9"/>
                <c:pt idx="0">
                  <c:v>686</c:v>
                </c:pt>
                <c:pt idx="1">
                  <c:v>275</c:v>
                </c:pt>
                <c:pt idx="2">
                  <c:v>50</c:v>
                </c:pt>
                <c:pt idx="3">
                  <c:v>113</c:v>
                </c:pt>
                <c:pt idx="4">
                  <c:v>254</c:v>
                </c:pt>
                <c:pt idx="5">
                  <c:v>375</c:v>
                </c:pt>
                <c:pt idx="6">
                  <c:v>158</c:v>
                </c:pt>
                <c:pt idx="7">
                  <c:v>286</c:v>
                </c:pt>
                <c:pt idx="8">
                  <c:v>25</c:v>
                </c:pt>
              </c:numCache>
            </c:numRef>
          </c:val>
          <c:extLst>
            <c:ext xmlns:c16="http://schemas.microsoft.com/office/drawing/2014/chart" uri="{C3380CC4-5D6E-409C-BE32-E72D297353CC}">
              <c16:uniqueId val="{00000006-ED17-6D45-A3A9-B2D345A16C6A}"/>
            </c:ext>
          </c:extLst>
        </c:ser>
        <c:ser>
          <c:idx val="1"/>
          <c:order val="1"/>
          <c:tx>
            <c:strRef>
              <c:f>Sheet1!$C$1</c:f>
              <c:strCache>
                <c:ptCount val="1"/>
                <c:pt idx="0">
                  <c:v>2015</c:v>
                </c:pt>
              </c:strCache>
            </c:strRef>
          </c:tx>
          <c:invertIfNegative val="0"/>
          <c:dLbls>
            <c:dLbl>
              <c:idx val="1"/>
              <c:layout>
                <c:manualLayout>
                  <c:x val="5.6893320097050146E-3"/>
                  <c:y val="-5.18733212649574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17-6D45-A3A9-B2D345A16C6A}"/>
                </c:ext>
              </c:extLst>
            </c:dLbl>
            <c:dLbl>
              <c:idx val="4"/>
              <c:layout>
                <c:manualLayout>
                  <c:x val="-2.8446660048525073E-3"/>
                  <c:y val="2.5936660632478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17-6D45-A3A9-B2D345A16C6A}"/>
                </c:ext>
              </c:extLst>
            </c:dLbl>
            <c:spPr>
              <a:noFill/>
              <a:ln>
                <a:noFill/>
              </a:ln>
              <a:effectLst/>
            </c:spPr>
            <c:txPr>
              <a:bodyPr/>
              <a:lstStyle/>
              <a:p>
                <a:pPr>
                  <a:defRPr sz="8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North &amp; West Europe</c:v>
                </c:pt>
                <c:pt idx="1">
                  <c:v>Central &amp; East Europe</c:v>
                </c:pt>
                <c:pt idx="2">
                  <c:v>North Africa</c:v>
                </c:pt>
                <c:pt idx="3">
                  <c:v>Sub Saharian Africa</c:v>
                </c:pt>
                <c:pt idx="4">
                  <c:v>North America (U.S.A. &amp; Canada)</c:v>
                </c:pt>
                <c:pt idx="5">
                  <c:v>Latin American &amp; Caribbean</c:v>
                </c:pt>
                <c:pt idx="6">
                  <c:v>Central &amp; West Asia</c:v>
                </c:pt>
                <c:pt idx="7">
                  <c:v>South &amp; East Asia</c:v>
                </c:pt>
                <c:pt idx="8">
                  <c:v>Oceania</c:v>
                </c:pt>
              </c:strCache>
            </c:strRef>
          </c:cat>
          <c:val>
            <c:numRef>
              <c:f>Sheet1!$C$2:$C$10</c:f>
              <c:numCache>
                <c:formatCode>General</c:formatCode>
                <c:ptCount val="9"/>
                <c:pt idx="0">
                  <c:v>724</c:v>
                </c:pt>
                <c:pt idx="1">
                  <c:v>236</c:v>
                </c:pt>
                <c:pt idx="2">
                  <c:v>54</c:v>
                </c:pt>
                <c:pt idx="3">
                  <c:v>71</c:v>
                </c:pt>
                <c:pt idx="4">
                  <c:v>262</c:v>
                </c:pt>
                <c:pt idx="5">
                  <c:v>393</c:v>
                </c:pt>
                <c:pt idx="6">
                  <c:v>225</c:v>
                </c:pt>
                <c:pt idx="7">
                  <c:v>283</c:v>
                </c:pt>
                <c:pt idx="8">
                  <c:v>35</c:v>
                </c:pt>
              </c:numCache>
            </c:numRef>
          </c:val>
          <c:extLst>
            <c:ext xmlns:c16="http://schemas.microsoft.com/office/drawing/2014/chart" uri="{C3380CC4-5D6E-409C-BE32-E72D297353CC}">
              <c16:uniqueId val="{00000009-ED17-6D45-A3A9-B2D345A16C6A}"/>
            </c:ext>
          </c:extLst>
        </c:ser>
        <c:ser>
          <c:idx val="2"/>
          <c:order val="2"/>
          <c:tx>
            <c:strRef>
              <c:f>Sheet1!$D$1</c:f>
              <c:strCache>
                <c:ptCount val="1"/>
                <c:pt idx="0">
                  <c:v>2016</c:v>
                </c:pt>
              </c:strCache>
            </c:strRef>
          </c:tx>
          <c:invertIfNegative val="0"/>
          <c:dLbls>
            <c:dLbl>
              <c:idx val="0"/>
              <c:layout>
                <c:manualLayout>
                  <c:x val="-7.1116650121312687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17-6D45-A3A9-B2D345A16C6A}"/>
                </c:ext>
              </c:extLst>
            </c:dLbl>
            <c:dLbl>
              <c:idx val="1"/>
              <c:layout>
                <c:manualLayout>
                  <c:x val="-1.4223330024262537E-3"/>
                  <c:y val="1.5561996379487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D17-6D45-A3A9-B2D345A16C6A}"/>
                </c:ext>
              </c:extLst>
            </c:dLbl>
            <c:dLbl>
              <c:idx val="2"/>
              <c:layout>
                <c:manualLayout>
                  <c:x val="-2.8446660048525073E-3"/>
                  <c:y val="7.7809981897437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D17-6D45-A3A9-B2D345A16C6A}"/>
                </c:ext>
              </c:extLst>
            </c:dLbl>
            <c:dLbl>
              <c:idx val="3"/>
              <c:layout>
                <c:manualLayout>
                  <c:x val="-1.4223330024262016E-3"/>
                  <c:y val="5.18733212649574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D17-6D45-A3A9-B2D345A16C6A}"/>
                </c:ext>
              </c:extLst>
            </c:dLbl>
            <c:dLbl>
              <c:idx val="6"/>
              <c:layout>
                <c:manualLayout>
                  <c:x val="-4.2669990072787614E-3"/>
                  <c:y val="5.18733212649574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D17-6D45-A3A9-B2D345A16C6A}"/>
                </c:ext>
              </c:extLst>
            </c:dLbl>
            <c:spPr>
              <a:noFill/>
              <a:ln>
                <a:noFill/>
              </a:ln>
              <a:effectLst/>
            </c:spPr>
            <c:txPr>
              <a:bodyPr/>
              <a:lstStyle/>
              <a:p>
                <a:pPr>
                  <a:defRPr sz="8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North &amp; West Europe</c:v>
                </c:pt>
                <c:pt idx="1">
                  <c:v>Central &amp; East Europe</c:v>
                </c:pt>
                <c:pt idx="2">
                  <c:v>North Africa</c:v>
                </c:pt>
                <c:pt idx="3">
                  <c:v>Sub Saharian Africa</c:v>
                </c:pt>
                <c:pt idx="4">
                  <c:v>North America (U.S.A. &amp; Canada)</c:v>
                </c:pt>
                <c:pt idx="5">
                  <c:v>Latin American &amp; Caribbean</c:v>
                </c:pt>
                <c:pt idx="6">
                  <c:v>Central &amp; West Asia</c:v>
                </c:pt>
                <c:pt idx="7">
                  <c:v>South &amp; East Asia</c:v>
                </c:pt>
                <c:pt idx="8">
                  <c:v>Oceania</c:v>
                </c:pt>
              </c:strCache>
            </c:strRef>
          </c:cat>
          <c:val>
            <c:numRef>
              <c:f>Sheet1!$D$2:$D$10</c:f>
              <c:numCache>
                <c:formatCode>General</c:formatCode>
                <c:ptCount val="9"/>
                <c:pt idx="0">
                  <c:v>748</c:v>
                </c:pt>
                <c:pt idx="1">
                  <c:v>230</c:v>
                </c:pt>
                <c:pt idx="2">
                  <c:v>79</c:v>
                </c:pt>
                <c:pt idx="3">
                  <c:v>109</c:v>
                </c:pt>
                <c:pt idx="4">
                  <c:v>585</c:v>
                </c:pt>
                <c:pt idx="5">
                  <c:v>800</c:v>
                </c:pt>
                <c:pt idx="6">
                  <c:v>173</c:v>
                </c:pt>
                <c:pt idx="7">
                  <c:v>346</c:v>
                </c:pt>
                <c:pt idx="8">
                  <c:v>29</c:v>
                </c:pt>
              </c:numCache>
            </c:numRef>
          </c:val>
          <c:extLst>
            <c:ext xmlns:c16="http://schemas.microsoft.com/office/drawing/2014/chart" uri="{C3380CC4-5D6E-409C-BE32-E72D297353CC}">
              <c16:uniqueId val="{0000000F-ED17-6D45-A3A9-B2D345A16C6A}"/>
            </c:ext>
          </c:extLst>
        </c:ser>
        <c:ser>
          <c:idx val="3"/>
          <c:order val="3"/>
          <c:tx>
            <c:strRef>
              <c:f>Sheet1!$E$1</c:f>
              <c:strCache>
                <c:ptCount val="1"/>
                <c:pt idx="0">
                  <c:v>2017</c:v>
                </c:pt>
              </c:strCache>
            </c:strRef>
          </c:tx>
          <c:invertIfNegative val="0"/>
          <c:dLbls>
            <c:dLbl>
              <c:idx val="3"/>
              <c:layout>
                <c:manualLayout>
                  <c:x val="-8.5339980145575228E-3"/>
                  <c:y val="2.5936660632478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D17-6D45-A3A9-B2D345A16C6A}"/>
                </c:ext>
              </c:extLst>
            </c:dLbl>
            <c:dLbl>
              <c:idx val="6"/>
              <c:layout>
                <c:manualLayout>
                  <c:x val="-2.8446660048525073E-3"/>
                  <c:y val="5.18733212649574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D17-6D45-A3A9-B2D345A16C6A}"/>
                </c:ext>
              </c:extLst>
            </c:dLbl>
            <c:spPr>
              <a:noFill/>
              <a:ln>
                <a:noFill/>
              </a:ln>
              <a:effectLst/>
            </c:spPr>
            <c:txPr>
              <a:bodyPr/>
              <a:lstStyle/>
              <a:p>
                <a:pPr>
                  <a:defRPr sz="8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North &amp; West Europe</c:v>
                </c:pt>
                <c:pt idx="1">
                  <c:v>Central &amp; East Europe</c:v>
                </c:pt>
                <c:pt idx="2">
                  <c:v>North Africa</c:v>
                </c:pt>
                <c:pt idx="3">
                  <c:v>Sub Saharian Africa</c:v>
                </c:pt>
                <c:pt idx="4">
                  <c:v>North America (U.S.A. &amp; Canada)</c:v>
                </c:pt>
                <c:pt idx="5">
                  <c:v>Latin American &amp; Caribbean</c:v>
                </c:pt>
                <c:pt idx="6">
                  <c:v>Central &amp; West Asia</c:v>
                </c:pt>
                <c:pt idx="7">
                  <c:v>South &amp; East Asia</c:v>
                </c:pt>
                <c:pt idx="8">
                  <c:v>Oceania</c:v>
                </c:pt>
              </c:strCache>
            </c:strRef>
          </c:cat>
          <c:val>
            <c:numRef>
              <c:f>Sheet1!$E$2:$E$10</c:f>
              <c:numCache>
                <c:formatCode>General</c:formatCode>
                <c:ptCount val="9"/>
                <c:pt idx="0">
                  <c:v>784</c:v>
                </c:pt>
                <c:pt idx="1">
                  <c:v>197</c:v>
                </c:pt>
                <c:pt idx="2">
                  <c:v>55</c:v>
                </c:pt>
                <c:pt idx="3">
                  <c:v>153</c:v>
                </c:pt>
                <c:pt idx="4">
                  <c:v>220</c:v>
                </c:pt>
                <c:pt idx="5">
                  <c:v>365</c:v>
                </c:pt>
                <c:pt idx="6">
                  <c:v>219</c:v>
                </c:pt>
                <c:pt idx="7">
                  <c:v>293</c:v>
                </c:pt>
                <c:pt idx="8">
                  <c:v>30</c:v>
                </c:pt>
              </c:numCache>
            </c:numRef>
          </c:val>
          <c:extLst>
            <c:ext xmlns:c16="http://schemas.microsoft.com/office/drawing/2014/chart" uri="{C3380CC4-5D6E-409C-BE32-E72D297353CC}">
              <c16:uniqueId val="{00000012-ED17-6D45-A3A9-B2D345A16C6A}"/>
            </c:ext>
          </c:extLst>
        </c:ser>
        <c:ser>
          <c:idx val="4"/>
          <c:order val="4"/>
          <c:tx>
            <c:strRef>
              <c:f>Sheet1!$F$1</c:f>
              <c:strCache>
                <c:ptCount val="1"/>
                <c:pt idx="0">
                  <c:v>2018</c:v>
                </c:pt>
              </c:strCache>
            </c:strRef>
          </c:tx>
          <c:invertIfNegative val="0"/>
          <c:dLbls>
            <c:dLbl>
              <c:idx val="0"/>
              <c:layout>
                <c:manualLayout>
                  <c:x val="4.2669990072787744E-3"/>
                  <c:y val="1.03746642529914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D17-6D45-A3A9-B2D345A16C6A}"/>
                </c:ext>
              </c:extLst>
            </c:dLbl>
            <c:dLbl>
              <c:idx val="1"/>
              <c:layout>
                <c:manualLayout>
                  <c:x val="4.2668870125541604E-3"/>
                  <c:y val="2.5936660632478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ED17-6D45-A3A9-B2D345A16C6A}"/>
                </c:ext>
              </c:extLst>
            </c:dLbl>
            <c:dLbl>
              <c:idx val="3"/>
              <c:layout>
                <c:manualLayout>
                  <c:x val="1.4223330024262537E-3"/>
                  <c:y val="2.593666063247874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ED17-6D45-A3A9-B2D345A16C6A}"/>
                </c:ext>
              </c:extLst>
            </c:dLbl>
            <c:dLbl>
              <c:idx val="5"/>
              <c:layout>
                <c:manualLayout>
                  <c:x val="5.689332009705014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ED17-6D45-A3A9-B2D345A16C6A}"/>
                </c:ext>
              </c:extLst>
            </c:dLbl>
            <c:dLbl>
              <c:idx val="6"/>
              <c:layout>
                <c:manualLayout>
                  <c:x val="-2.5241371030458983E-3"/>
                  <c:y val="1.32658871236529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ED17-6D45-A3A9-B2D345A16C6A}"/>
                </c:ext>
              </c:extLst>
            </c:dLbl>
            <c:dLbl>
              <c:idx val="7"/>
              <c:layout>
                <c:manualLayout>
                  <c:x val="-2.8446660048525073E-3"/>
                  <c:y val="1.29683303162393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ED17-6D45-A3A9-B2D345A16C6A}"/>
                </c:ext>
              </c:extLst>
            </c:dLbl>
            <c:dLbl>
              <c:idx val="8"/>
              <c:layout>
                <c:manualLayout>
                  <c:x val="1.1175953567883138E-3"/>
                  <c:y val="7.780998189743623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ED17-6D45-A3A9-B2D345A16C6A}"/>
                </c:ext>
              </c:extLst>
            </c:dLbl>
            <c:spPr>
              <a:noFill/>
              <a:ln>
                <a:noFill/>
              </a:ln>
              <a:effectLst/>
            </c:spPr>
            <c:txPr>
              <a:bodyPr/>
              <a:lstStyle/>
              <a:p>
                <a:pPr>
                  <a:defRPr sz="8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North &amp; West Europe</c:v>
                </c:pt>
                <c:pt idx="1">
                  <c:v>Central &amp; East Europe</c:v>
                </c:pt>
                <c:pt idx="2">
                  <c:v>North Africa</c:v>
                </c:pt>
                <c:pt idx="3">
                  <c:v>Sub Saharian Africa</c:v>
                </c:pt>
                <c:pt idx="4">
                  <c:v>North America (U.S.A. &amp; Canada)</c:v>
                </c:pt>
                <c:pt idx="5">
                  <c:v>Latin American &amp; Caribbean</c:v>
                </c:pt>
                <c:pt idx="6">
                  <c:v>Central &amp; West Asia</c:v>
                </c:pt>
                <c:pt idx="7">
                  <c:v>South &amp; East Asia</c:v>
                </c:pt>
                <c:pt idx="8">
                  <c:v>Oceania</c:v>
                </c:pt>
              </c:strCache>
            </c:strRef>
          </c:cat>
          <c:val>
            <c:numRef>
              <c:f>Sheet1!$F$2:$F$10</c:f>
              <c:numCache>
                <c:formatCode>General</c:formatCode>
                <c:ptCount val="9"/>
                <c:pt idx="0">
                  <c:v>720</c:v>
                </c:pt>
                <c:pt idx="1">
                  <c:v>210</c:v>
                </c:pt>
                <c:pt idx="2">
                  <c:v>60</c:v>
                </c:pt>
                <c:pt idx="3">
                  <c:v>122</c:v>
                </c:pt>
                <c:pt idx="4">
                  <c:v>247</c:v>
                </c:pt>
                <c:pt idx="5">
                  <c:v>339</c:v>
                </c:pt>
                <c:pt idx="6">
                  <c:v>275</c:v>
                </c:pt>
                <c:pt idx="7">
                  <c:v>291</c:v>
                </c:pt>
                <c:pt idx="8">
                  <c:v>18</c:v>
                </c:pt>
              </c:numCache>
            </c:numRef>
          </c:val>
          <c:extLst>
            <c:ext xmlns:c16="http://schemas.microsoft.com/office/drawing/2014/chart" uri="{C3380CC4-5D6E-409C-BE32-E72D297353CC}">
              <c16:uniqueId val="{0000001A-ED17-6D45-A3A9-B2D345A16C6A}"/>
            </c:ext>
          </c:extLst>
        </c:ser>
        <c:dLbls>
          <c:showLegendKey val="0"/>
          <c:showVal val="0"/>
          <c:showCatName val="0"/>
          <c:showSerName val="0"/>
          <c:showPercent val="0"/>
          <c:showBubbleSize val="0"/>
        </c:dLbls>
        <c:gapWidth val="150"/>
        <c:axId val="196264856"/>
        <c:axId val="196265248"/>
      </c:barChart>
      <c:catAx>
        <c:axId val="196264856"/>
        <c:scaling>
          <c:orientation val="minMax"/>
        </c:scaling>
        <c:delete val="0"/>
        <c:axPos val="b"/>
        <c:numFmt formatCode="General" sourceLinked="0"/>
        <c:majorTickMark val="out"/>
        <c:minorTickMark val="none"/>
        <c:tickLblPos val="nextTo"/>
        <c:txPr>
          <a:bodyPr/>
          <a:lstStyle/>
          <a:p>
            <a:pPr>
              <a:defRPr b="1"/>
            </a:pPr>
            <a:endParaRPr lang="en-US"/>
          </a:p>
        </c:txPr>
        <c:crossAx val="196265248"/>
        <c:crosses val="autoZero"/>
        <c:auto val="1"/>
        <c:lblAlgn val="ctr"/>
        <c:lblOffset val="100"/>
        <c:noMultiLvlLbl val="0"/>
      </c:catAx>
      <c:valAx>
        <c:axId val="196265248"/>
        <c:scaling>
          <c:orientation val="minMax"/>
        </c:scaling>
        <c:delete val="0"/>
        <c:axPos val="l"/>
        <c:majorGridlines/>
        <c:numFmt formatCode="General" sourceLinked="1"/>
        <c:majorTickMark val="out"/>
        <c:minorTickMark val="none"/>
        <c:tickLblPos val="nextTo"/>
        <c:txPr>
          <a:bodyPr/>
          <a:lstStyle/>
          <a:p>
            <a:pPr>
              <a:defRPr b="1"/>
            </a:pPr>
            <a:endParaRPr lang="en-US"/>
          </a:p>
        </c:txPr>
        <c:crossAx val="196264856"/>
        <c:crosses val="autoZero"/>
        <c:crossBetween val="between"/>
      </c:valAx>
    </c:plotArea>
    <c:legend>
      <c:legendPos val="r"/>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numRef>
              <c:f>Sheet1!$A$2:$A$12</c:f>
              <c:numCache>
                <c:formatCode>General</c:formatCode>
                <c:ptCount val="11"/>
                <c:pt idx="0">
                  <c:v>2003</c:v>
                </c:pt>
                <c:pt idx="1">
                  <c:v>2006</c:v>
                </c:pt>
                <c:pt idx="2">
                  <c:v>2009</c:v>
                </c:pt>
                <c:pt idx="3">
                  <c:v>2011</c:v>
                </c:pt>
                <c:pt idx="4">
                  <c:v>2012</c:v>
                </c:pt>
                <c:pt idx="5">
                  <c:v>2013</c:v>
                </c:pt>
                <c:pt idx="6">
                  <c:v>2014</c:v>
                </c:pt>
                <c:pt idx="7">
                  <c:v>2015</c:v>
                </c:pt>
                <c:pt idx="8">
                  <c:v>2016</c:v>
                </c:pt>
                <c:pt idx="9">
                  <c:v>2017</c:v>
                </c:pt>
                <c:pt idx="10">
                  <c:v>2018</c:v>
                </c:pt>
              </c:numCache>
            </c:numRef>
          </c:cat>
          <c:val>
            <c:numRef>
              <c:f>Sheet1!$B$2:$B$12</c:f>
              <c:numCache>
                <c:formatCode>General</c:formatCode>
                <c:ptCount val="11"/>
                <c:pt idx="0">
                  <c:v>580</c:v>
                </c:pt>
                <c:pt idx="1">
                  <c:v>593</c:v>
                </c:pt>
                <c:pt idx="2">
                  <c:v>817</c:v>
                </c:pt>
                <c:pt idx="3">
                  <c:v>796</c:v>
                </c:pt>
                <c:pt idx="4">
                  <c:v>759</c:v>
                </c:pt>
                <c:pt idx="5">
                  <c:v>767</c:v>
                </c:pt>
                <c:pt idx="6">
                  <c:v>791</c:v>
                </c:pt>
                <c:pt idx="7">
                  <c:v>801</c:v>
                </c:pt>
                <c:pt idx="8">
                  <c:v>966</c:v>
                </c:pt>
                <c:pt idx="9">
                  <c:v>810</c:v>
                </c:pt>
                <c:pt idx="10">
                  <c:v>842</c:v>
                </c:pt>
              </c:numCache>
            </c:numRef>
          </c:val>
          <c:smooth val="0"/>
          <c:extLst>
            <c:ext xmlns:c16="http://schemas.microsoft.com/office/drawing/2014/chart" uri="{C3380CC4-5D6E-409C-BE32-E72D297353CC}">
              <c16:uniqueId val="{00000000-7E4A-5C4E-97D8-88B3DAFC0BE4}"/>
            </c:ext>
          </c:extLst>
        </c:ser>
        <c:dLbls>
          <c:showLegendKey val="0"/>
          <c:showVal val="0"/>
          <c:showCatName val="0"/>
          <c:showSerName val="0"/>
          <c:showPercent val="0"/>
          <c:showBubbleSize val="0"/>
        </c:dLbls>
        <c:smooth val="0"/>
        <c:axId val="197424240"/>
        <c:axId val="197424632"/>
      </c:lineChart>
      <c:catAx>
        <c:axId val="197424240"/>
        <c:scaling>
          <c:orientation val="minMax"/>
        </c:scaling>
        <c:delete val="0"/>
        <c:axPos val="b"/>
        <c:numFmt formatCode="General" sourceLinked="1"/>
        <c:majorTickMark val="out"/>
        <c:minorTickMark val="none"/>
        <c:tickLblPos val="nextTo"/>
        <c:crossAx val="197424632"/>
        <c:crosses val="autoZero"/>
        <c:auto val="1"/>
        <c:lblAlgn val="ctr"/>
        <c:lblOffset val="100"/>
        <c:noMultiLvlLbl val="0"/>
      </c:catAx>
      <c:valAx>
        <c:axId val="197424632"/>
        <c:scaling>
          <c:orientation val="minMax"/>
        </c:scaling>
        <c:delete val="0"/>
        <c:axPos val="l"/>
        <c:majorGridlines/>
        <c:numFmt formatCode="General" sourceLinked="1"/>
        <c:majorTickMark val="out"/>
        <c:minorTickMark val="none"/>
        <c:tickLblPos val="nextTo"/>
        <c:crossAx val="197424240"/>
        <c:crosses val="autoZero"/>
        <c:crossBetween val="between"/>
      </c:valAx>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54703482558787"/>
          <c:y val="1.7793477492399838E-2"/>
          <c:w val="0.87838716341012923"/>
          <c:h val="0.48980345410631693"/>
        </c:manualLayout>
      </c:layout>
      <c:barChart>
        <c:barDir val="col"/>
        <c:grouping val="stacked"/>
        <c:varyColors val="0"/>
        <c:ser>
          <c:idx val="0"/>
          <c:order val="0"/>
          <c:tx>
            <c:strRef>
              <c:f>Feuil1!$B$1</c:f>
              <c:strCache>
                <c:ptCount val="1"/>
                <c:pt idx="0">
                  <c:v>Série 1</c:v>
                </c:pt>
              </c:strCache>
            </c:strRef>
          </c:tx>
          <c:spPr>
            <a:solidFill>
              <a:schemeClr val="accent3">
                <a:lumMod val="60000"/>
                <a:lumOff val="40000"/>
              </a:schemeClr>
            </a:solidFill>
            <a:ln>
              <a:noFill/>
            </a:ln>
            <a:effectLst>
              <a:glow rad="127000">
                <a:schemeClr val="bg1"/>
              </a:glow>
            </a:effectLst>
            <a:scene3d>
              <a:camera prst="orthographicFront"/>
              <a:lightRig rig="threePt" dir="t"/>
            </a:scene3d>
          </c:spPr>
          <c:invertIfNegative val="0"/>
          <c:dLbls>
            <c:dLbl>
              <c:idx val="0"/>
              <c:layout>
                <c:manualLayout>
                  <c:x val="1.4456834684173766E-3"/>
                  <c:y val="-4.5026983533816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458-6749-B0D6-D6C6115B07DC}"/>
                </c:ext>
              </c:extLst>
            </c:dLbl>
            <c:dLbl>
              <c:idx val="1"/>
              <c:layout>
                <c:manualLayout>
                  <c:x val="2.5449368674800916E-4"/>
                  <c:y val="-3.28669289270889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458-6749-B0D6-D6C6115B07DC}"/>
                </c:ext>
              </c:extLst>
            </c:dLbl>
            <c:dLbl>
              <c:idx val="2"/>
              <c:layout>
                <c:manualLayout>
                  <c:x val="5.2928012305264961E-3"/>
                  <c:y val="-6.15331461487443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458-6749-B0D6-D6C6115B07DC}"/>
                </c:ext>
              </c:extLst>
            </c:dLbl>
            <c:dLbl>
              <c:idx val="3"/>
              <c:layout>
                <c:manualLayout>
                  <c:x val="5.4688152651428045E-3"/>
                  <c:y val="-3.48107365174913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458-6749-B0D6-D6C6115B07DC}"/>
                </c:ext>
              </c:extLst>
            </c:dLbl>
            <c:dLbl>
              <c:idx val="4"/>
              <c:layout>
                <c:manualLayout>
                  <c:x val="5.6638840301120718E-3"/>
                  <c:y val="-4.81720465402834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458-6749-B0D6-D6C6115B07DC}"/>
                </c:ext>
              </c:extLst>
            </c:dLbl>
            <c:dLbl>
              <c:idx val="5"/>
              <c:layout>
                <c:manualLayout>
                  <c:x val="5.2737465001735382E-3"/>
                  <c:y val="-5.12228439264324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458-6749-B0D6-D6C6115B07DC}"/>
                </c:ext>
              </c:extLst>
            </c:dLbl>
            <c:dLbl>
              <c:idx val="6"/>
              <c:layout>
                <c:manualLayout>
                  <c:x val="4.2776254834734125E-3"/>
                  <c:y val="-5.15788649745987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458-6749-B0D6-D6C6115B07DC}"/>
                </c:ext>
              </c:extLst>
            </c:dLbl>
            <c:dLbl>
              <c:idx val="7"/>
              <c:layout>
                <c:manualLayout>
                  <c:x val="3.9255974142407947E-3"/>
                  <c:y val="-7.02844885921766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458-6749-B0D6-D6C6115B07DC}"/>
                </c:ext>
              </c:extLst>
            </c:dLbl>
            <c:dLbl>
              <c:idx val="8"/>
              <c:layout>
                <c:manualLayout>
                  <c:x val="3.7495833796244863E-3"/>
                  <c:y val="-5.35822198206933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458-6749-B0D6-D6C6115B07DC}"/>
                </c:ext>
              </c:extLst>
            </c:dLbl>
            <c:dLbl>
              <c:idx val="9"/>
              <c:layout>
                <c:manualLayout>
                  <c:x val="0"/>
                  <c:y val="-7.21542303380432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458-6749-B0D6-D6C6115B07DC}"/>
                </c:ext>
              </c:extLst>
            </c:dLbl>
            <c:dLbl>
              <c:idx val="10"/>
              <c:layout>
                <c:manualLayout>
                  <c:x val="2.7344076325714023E-3"/>
                  <c:y val="-7.4826492342601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458-6749-B0D6-D6C6115B07DC}"/>
                </c:ext>
              </c:extLst>
            </c:dLbl>
            <c:dLbl>
              <c:idx val="11"/>
              <c:layout>
                <c:manualLayout>
                  <c:x val="1.0151757470530838E-3"/>
                  <c:y val="-7.69638811175862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458-6749-B0D6-D6C6115B07DC}"/>
                </c:ext>
              </c:extLst>
            </c:dLbl>
            <c:dLbl>
              <c:idx val="12"/>
              <c:layout>
                <c:manualLayout>
                  <c:x val="1.3672038162857011E-3"/>
                  <c:y val="-9.29972427306056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458-6749-B0D6-D6C6115B07DC}"/>
                </c:ext>
              </c:extLst>
            </c:dLbl>
            <c:dLbl>
              <c:idx val="13"/>
              <c:layout>
                <c:manualLayout>
                  <c:x val="6.6600050468122981E-3"/>
                  <c:y val="-0.1090308147579561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458-6749-B0D6-D6C6115B07DC}"/>
                </c:ext>
              </c:extLst>
            </c:dLbl>
            <c:dLbl>
              <c:idx val="14"/>
              <c:layout>
                <c:manualLayout>
                  <c:x val="3.3974476565480664E-3"/>
                  <c:y val="-0.15151978063043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458-6749-B0D6-D6C6115B07DC}"/>
                </c:ext>
              </c:extLst>
            </c:dLbl>
            <c:dLbl>
              <c:idx val="15"/>
              <c:layout>
                <c:manualLayout>
                  <c:x val="-1.3672038162857011E-3"/>
                  <c:y val="-0.248520366423932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458-6749-B0D6-D6C6115B07DC}"/>
                </c:ext>
              </c:extLst>
            </c:dLbl>
            <c:dLbl>
              <c:idx val="16"/>
              <c:layout>
                <c:manualLayout>
                  <c:x val="0"/>
                  <c:y val="-0.2565371524376079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8458-6749-B0D6-D6C6115B07DC}"/>
                </c:ext>
              </c:extLst>
            </c:dLbl>
            <c:dLbl>
              <c:idx val="17"/>
              <c:layout>
                <c:manualLayout>
                  <c:x val="2.7344076325714023E-3"/>
                  <c:y val="-4.54284540774930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8458-6749-B0D6-D6C6115B07DC}"/>
                </c:ext>
              </c:extLst>
            </c:dLbl>
            <c:dLbl>
              <c:idx val="18"/>
              <c:layout>
                <c:manualLayout>
                  <c:x val="-2.7344076325713021E-3"/>
                  <c:y val="-5.87897641002851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8458-6749-B0D6-D6C6115B07DC}"/>
                </c:ext>
              </c:extLst>
            </c:dLbl>
            <c:dLbl>
              <c:idx val="19"/>
              <c:layout>
                <c:manualLayout>
                  <c:x val="0"/>
                  <c:y val="-5.34452400911683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8458-6749-B0D6-D6C6115B07DC}"/>
                </c:ext>
              </c:extLst>
            </c:dLbl>
            <c:spPr>
              <a:noFill/>
              <a:ln>
                <a:noFill/>
              </a:ln>
              <a:effectLst/>
            </c:spPr>
            <c:txPr>
              <a:bodyPr/>
              <a:lstStyle/>
              <a:p>
                <a:pPr>
                  <a:defRPr sz="135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Feuil1!$A$2:$A$17</c:f>
              <c:strCache>
                <c:ptCount val="16"/>
                <c:pt idx="0">
                  <c:v>Industrial Services</c:v>
                </c:pt>
                <c:pt idx="1">
                  <c:v>Agribusiness</c:v>
                </c:pt>
                <c:pt idx="2">
                  <c:v>Business Services</c:v>
                </c:pt>
                <c:pt idx="3">
                  <c:v>Food Industry</c:v>
                </c:pt>
                <c:pt idx="4">
                  <c:v>Chemicals, Plastic &amp; Rubber</c:v>
                </c:pt>
                <c:pt idx="5">
                  <c:v>Defence &amp; Security</c:v>
                </c:pt>
                <c:pt idx="6">
                  <c:v>Leisure &amp; Entertainment</c:v>
                </c:pt>
                <c:pt idx="7">
                  <c:v>Health &amp; Pharmaceuticals</c:v>
                </c:pt>
                <c:pt idx="8">
                  <c:v>Metals &amp; Raw Materials</c:v>
                </c:pt>
                <c:pt idx="9">
                  <c:v>Financing &amp; Insurance</c:v>
                </c:pt>
                <c:pt idx="10">
                  <c:v>Industrial Equipment</c:v>
                </c:pt>
                <c:pt idx="11">
                  <c:v>Telecom &amp; Specialised Technologies</c:v>
                </c:pt>
                <c:pt idx="12">
                  <c:v>General Trade &amp; Distribution</c:v>
                </c:pt>
                <c:pt idx="13">
                  <c:v>Transportation</c:v>
                </c:pt>
                <c:pt idx="14">
                  <c:v>Energy</c:v>
                </c:pt>
                <c:pt idx="15">
                  <c:v>Construction &amp; Engineering</c:v>
                </c:pt>
              </c:strCache>
            </c:strRef>
          </c:cat>
          <c:val>
            <c:numRef>
              <c:f>Feuil1!$B$2:$B$17</c:f>
              <c:numCache>
                <c:formatCode>0.0%</c:formatCode>
                <c:ptCount val="16"/>
                <c:pt idx="0">
                  <c:v>1.7000000000000001E-2</c:v>
                </c:pt>
                <c:pt idx="1">
                  <c:v>0.01</c:v>
                </c:pt>
                <c:pt idx="2">
                  <c:v>3.2000000000000001E-2</c:v>
                </c:pt>
                <c:pt idx="3">
                  <c:v>1.0999999999999999E-2</c:v>
                </c:pt>
                <c:pt idx="4">
                  <c:v>1.4E-2</c:v>
                </c:pt>
                <c:pt idx="5">
                  <c:v>2.5000000000000001E-2</c:v>
                </c:pt>
                <c:pt idx="6">
                  <c:v>2.7E-2</c:v>
                </c:pt>
                <c:pt idx="7">
                  <c:v>5.8000000000000003E-2</c:v>
                </c:pt>
                <c:pt idx="8">
                  <c:v>2.7E-2</c:v>
                </c:pt>
                <c:pt idx="9">
                  <c:v>0.05</c:v>
                </c:pt>
                <c:pt idx="10">
                  <c:v>5.7000000000000002E-2</c:v>
                </c:pt>
                <c:pt idx="11">
                  <c:v>5.2999999999999999E-2</c:v>
                </c:pt>
                <c:pt idx="12">
                  <c:v>6.9000000000000006E-2</c:v>
                </c:pt>
                <c:pt idx="13">
                  <c:v>8.5999999999999993E-2</c:v>
                </c:pt>
                <c:pt idx="14">
                  <c:v>0.14599999999999999</c:v>
                </c:pt>
                <c:pt idx="15">
                  <c:v>0.26600000000000001</c:v>
                </c:pt>
              </c:numCache>
            </c:numRef>
          </c:val>
          <c:extLst>
            <c:ext xmlns:c16="http://schemas.microsoft.com/office/drawing/2014/chart" uri="{C3380CC4-5D6E-409C-BE32-E72D297353CC}">
              <c16:uniqueId val="{00000014-8458-6749-B0D6-D6C6115B07DC}"/>
            </c:ext>
          </c:extLst>
        </c:ser>
        <c:ser>
          <c:idx val="1"/>
          <c:order val="1"/>
          <c:tx>
            <c:strRef>
              <c:f>Feuil1!$C$1</c:f>
              <c:strCache>
                <c:ptCount val="1"/>
                <c:pt idx="0">
                  <c:v>Colonne2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Feuil1!$A$2:$A$17</c:f>
              <c:strCache>
                <c:ptCount val="16"/>
                <c:pt idx="0">
                  <c:v>Industrial Services</c:v>
                </c:pt>
                <c:pt idx="1">
                  <c:v>Agribusiness</c:v>
                </c:pt>
                <c:pt idx="2">
                  <c:v>Business Services</c:v>
                </c:pt>
                <c:pt idx="3">
                  <c:v>Food Industry</c:v>
                </c:pt>
                <c:pt idx="4">
                  <c:v>Chemicals, Plastic &amp; Rubber</c:v>
                </c:pt>
                <c:pt idx="5">
                  <c:v>Defence &amp; Security</c:v>
                </c:pt>
                <c:pt idx="6">
                  <c:v>Leisure &amp; Entertainment</c:v>
                </c:pt>
                <c:pt idx="7">
                  <c:v>Health &amp; Pharmaceuticals</c:v>
                </c:pt>
                <c:pt idx="8">
                  <c:v>Metals &amp; Raw Materials</c:v>
                </c:pt>
                <c:pt idx="9">
                  <c:v>Financing &amp; Insurance</c:v>
                </c:pt>
                <c:pt idx="10">
                  <c:v>Industrial Equipment</c:v>
                </c:pt>
                <c:pt idx="11">
                  <c:v>Telecom &amp; Specialised Technologies</c:v>
                </c:pt>
                <c:pt idx="12">
                  <c:v>General Trade &amp; Distribution</c:v>
                </c:pt>
                <c:pt idx="13">
                  <c:v>Transportation</c:v>
                </c:pt>
                <c:pt idx="14">
                  <c:v>Energy</c:v>
                </c:pt>
                <c:pt idx="15">
                  <c:v>Construction &amp; Engineering</c:v>
                </c:pt>
              </c:strCache>
            </c:strRef>
          </c:cat>
          <c:val>
            <c:numRef>
              <c:f>Feuil1!$C$2:$C$17</c:f>
              <c:numCache>
                <c:formatCode>General</c:formatCode>
                <c:ptCount val="16"/>
              </c:numCache>
            </c:numRef>
          </c:val>
          <c:extLst>
            <c:ext xmlns:c16="http://schemas.microsoft.com/office/drawing/2014/chart" uri="{C3380CC4-5D6E-409C-BE32-E72D297353CC}">
              <c16:uniqueId val="{00000015-8458-6749-B0D6-D6C6115B07DC}"/>
            </c:ext>
          </c:extLst>
        </c:ser>
        <c:ser>
          <c:idx val="2"/>
          <c:order val="2"/>
          <c:tx>
            <c:strRef>
              <c:f>Feuil1!$D$1</c:f>
              <c:strCache>
                <c:ptCount val="1"/>
                <c:pt idx="0">
                  <c:v>Colonne1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Feuil1!$A$2:$A$17</c:f>
              <c:strCache>
                <c:ptCount val="16"/>
                <c:pt idx="0">
                  <c:v>Industrial Services</c:v>
                </c:pt>
                <c:pt idx="1">
                  <c:v>Agribusiness</c:v>
                </c:pt>
                <c:pt idx="2">
                  <c:v>Business Services</c:v>
                </c:pt>
                <c:pt idx="3">
                  <c:v>Food Industry</c:v>
                </c:pt>
                <c:pt idx="4">
                  <c:v>Chemicals, Plastic &amp; Rubber</c:v>
                </c:pt>
                <c:pt idx="5">
                  <c:v>Defence &amp; Security</c:v>
                </c:pt>
                <c:pt idx="6">
                  <c:v>Leisure &amp; Entertainment</c:v>
                </c:pt>
                <c:pt idx="7">
                  <c:v>Health &amp; Pharmaceuticals</c:v>
                </c:pt>
                <c:pt idx="8">
                  <c:v>Metals &amp; Raw Materials</c:v>
                </c:pt>
                <c:pt idx="9">
                  <c:v>Financing &amp; Insurance</c:v>
                </c:pt>
                <c:pt idx="10">
                  <c:v>Industrial Equipment</c:v>
                </c:pt>
                <c:pt idx="11">
                  <c:v>Telecom &amp; Specialised Technologies</c:v>
                </c:pt>
                <c:pt idx="12">
                  <c:v>General Trade &amp; Distribution</c:v>
                </c:pt>
                <c:pt idx="13">
                  <c:v>Transportation</c:v>
                </c:pt>
                <c:pt idx="14">
                  <c:v>Energy</c:v>
                </c:pt>
                <c:pt idx="15">
                  <c:v>Construction &amp; Engineering</c:v>
                </c:pt>
              </c:strCache>
            </c:strRef>
          </c:cat>
          <c:val>
            <c:numRef>
              <c:f>Feuil1!$D$2:$D$17</c:f>
              <c:numCache>
                <c:formatCode>General</c:formatCode>
                <c:ptCount val="16"/>
              </c:numCache>
            </c:numRef>
          </c:val>
          <c:extLst>
            <c:ext xmlns:c16="http://schemas.microsoft.com/office/drawing/2014/chart" uri="{C3380CC4-5D6E-409C-BE32-E72D297353CC}">
              <c16:uniqueId val="{00000016-8458-6749-B0D6-D6C6115B07DC}"/>
            </c:ext>
          </c:extLst>
        </c:ser>
        <c:dLbls>
          <c:showLegendKey val="0"/>
          <c:showVal val="1"/>
          <c:showCatName val="0"/>
          <c:showSerName val="0"/>
          <c:showPercent val="0"/>
          <c:showBubbleSize val="0"/>
        </c:dLbls>
        <c:gapWidth val="95"/>
        <c:overlap val="100"/>
        <c:axId val="196745768"/>
        <c:axId val="196746160"/>
      </c:barChart>
      <c:catAx>
        <c:axId val="196745768"/>
        <c:scaling>
          <c:orientation val="minMax"/>
        </c:scaling>
        <c:delete val="0"/>
        <c:axPos val="b"/>
        <c:numFmt formatCode="General" sourceLinked="0"/>
        <c:majorTickMark val="none"/>
        <c:minorTickMark val="none"/>
        <c:tickLblPos val="nextTo"/>
        <c:txPr>
          <a:bodyPr/>
          <a:lstStyle/>
          <a:p>
            <a:pPr>
              <a:defRPr sz="1400"/>
            </a:pPr>
            <a:endParaRPr lang="en-US"/>
          </a:p>
        </c:txPr>
        <c:crossAx val="196746160"/>
        <c:crosses val="autoZero"/>
        <c:auto val="1"/>
        <c:lblAlgn val="ctr"/>
        <c:lblOffset val="100"/>
        <c:noMultiLvlLbl val="0"/>
      </c:catAx>
      <c:valAx>
        <c:axId val="196746160"/>
        <c:scaling>
          <c:orientation val="minMax"/>
        </c:scaling>
        <c:delete val="1"/>
        <c:axPos val="l"/>
        <c:numFmt formatCode="0.0%" sourceLinked="1"/>
        <c:majorTickMark val="none"/>
        <c:minorTickMark val="none"/>
        <c:tickLblPos val="nextTo"/>
        <c:crossAx val="196745768"/>
        <c:crosses val="autoZero"/>
        <c:crossBetween val="between"/>
      </c:valAx>
      <c:spPr>
        <a:ln>
          <a:noFill/>
        </a:ln>
      </c:spPr>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10"/>
      <c:depthPercent val="80"/>
      <c:rAngAx val="0"/>
      <c:perspective val="0"/>
    </c:view3D>
    <c:floor>
      <c:thickness val="0"/>
    </c:floor>
    <c:sideWall>
      <c:thickness val="0"/>
    </c:sideWall>
    <c:backWall>
      <c:thickness val="0"/>
    </c:backWall>
    <c:plotArea>
      <c:layout>
        <c:manualLayout>
          <c:layoutTarget val="inner"/>
          <c:xMode val="edge"/>
          <c:yMode val="edge"/>
          <c:x val="4.4032857887921259E-2"/>
          <c:y val="3.2064128256513023E-2"/>
          <c:w val="0.95596714211207878"/>
          <c:h val="0.7365803804815515"/>
        </c:manualLayout>
      </c:layout>
      <c:bar3DChart>
        <c:barDir val="col"/>
        <c:grouping val="percentStacked"/>
        <c:varyColors val="0"/>
        <c:ser>
          <c:idx val="0"/>
          <c:order val="0"/>
          <c:tx>
            <c:strRef>
              <c:f>Sheet1!$B$1</c:f>
              <c:strCache>
                <c:ptCount val="1"/>
                <c:pt idx="0">
                  <c:v>Series 1</c:v>
                </c:pt>
              </c:strCache>
            </c:strRef>
          </c:tx>
          <c:spPr>
            <a:solidFill>
              <a:schemeClr val="bg1">
                <a:lumMod val="75000"/>
              </a:schemeClr>
            </a:solidFill>
          </c:spPr>
          <c:invertIfNegative val="0"/>
          <c:dLbls>
            <c:dLbl>
              <c:idx val="0"/>
              <c:tx>
                <c:rich>
                  <a:bodyPr/>
                  <a:lstStyle/>
                  <a:p>
                    <a:r>
                      <a:rPr lang="en-US" sz="1400" b="1" dirty="0"/>
                      <a:t>26.6%</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9F9-C440-828A-CEF696249388}"/>
                </c:ext>
              </c:extLst>
            </c:dLbl>
            <c:dLbl>
              <c:idx val="1"/>
              <c:tx>
                <c:rich>
                  <a:bodyPr/>
                  <a:lstStyle/>
                  <a:p>
                    <a:r>
                      <a:rPr lang="en-US" sz="1400" b="1" dirty="0"/>
                      <a:t>14.6%</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9F9-C440-828A-CEF696249388}"/>
                </c:ext>
              </c:extLst>
            </c:dLbl>
            <c:dLbl>
              <c:idx val="2"/>
              <c:tx>
                <c:rich>
                  <a:bodyPr/>
                  <a:lstStyle/>
                  <a:p>
                    <a:r>
                      <a:rPr lang="en-US" sz="1400" b="1" dirty="0"/>
                      <a:t>8.6%</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9F9-C440-828A-CEF696249388}"/>
                </c:ext>
              </c:extLst>
            </c:dLbl>
            <c:dLbl>
              <c:idx val="3"/>
              <c:tx>
                <c:rich>
                  <a:bodyPr/>
                  <a:lstStyle/>
                  <a:p>
                    <a:r>
                      <a:rPr lang="en-US" sz="1400" b="1" dirty="0"/>
                      <a:t>6.9%</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9F9-C440-828A-CEF696249388}"/>
                </c:ext>
              </c:extLst>
            </c:dLbl>
            <c:dLbl>
              <c:idx val="4"/>
              <c:tx>
                <c:rich>
                  <a:bodyPr/>
                  <a:lstStyle/>
                  <a:p>
                    <a:r>
                      <a:rPr lang="en-US" sz="1400" b="1" dirty="0">
                        <a:solidFill>
                          <a:schemeClr val="lt1"/>
                        </a:solidFill>
                        <a:latin typeface="+mn-lt"/>
                        <a:ea typeface="+mn-ea"/>
                        <a:cs typeface="+mn-cs"/>
                      </a:rPr>
                      <a:t>5.8%</a:t>
                    </a:r>
                    <a:endParaRPr lang="en-US" sz="1800"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9F9-C440-828A-CEF696249388}"/>
                </c:ext>
              </c:extLst>
            </c:dLbl>
            <c:dLbl>
              <c:idx val="5"/>
              <c:tx>
                <c:rich>
                  <a:bodyPr/>
                  <a:lstStyle/>
                  <a:p>
                    <a:r>
                      <a:rPr lang="en-US" sz="1400" b="1" dirty="0"/>
                      <a:t>5.7%</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9F9-C440-828A-CEF696249388}"/>
                </c:ext>
              </c:extLst>
            </c:dLbl>
            <c:dLbl>
              <c:idx val="6"/>
              <c:tx>
                <c:rich>
                  <a:bodyPr/>
                  <a:lstStyle/>
                  <a:p>
                    <a:r>
                      <a:rPr lang="en-US" sz="1400" b="1" dirty="0"/>
                      <a:t>5.5%</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9F9-C440-828A-CEF696249388}"/>
                </c:ext>
              </c:extLst>
            </c:dLbl>
            <c:dLbl>
              <c:idx val="7"/>
              <c:tx>
                <c:rich>
                  <a:bodyPr/>
                  <a:lstStyle/>
                  <a:p>
                    <a:r>
                      <a:rPr lang="en-US" sz="1400" b="1" dirty="0"/>
                      <a:t>3.6%</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9F9-C440-828A-CEF696249388}"/>
                </c:ext>
              </c:extLst>
            </c:dLbl>
            <c:dLbl>
              <c:idx val="8"/>
              <c:tx>
                <c:rich>
                  <a:bodyPr/>
                  <a:lstStyle/>
                  <a:p>
                    <a:r>
                      <a:rPr lang="en-US" sz="1400" b="1" dirty="0"/>
                      <a:t>3.1%</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9F9-C440-828A-CEF696249388}"/>
                </c:ext>
              </c:extLst>
            </c:dLbl>
            <c:dLbl>
              <c:idx val="9"/>
              <c:layout>
                <c:manualLayout>
                  <c:x val="2.8445866787557869E-3"/>
                  <c:y val="-8.5102219535633464E-3"/>
                </c:manualLayout>
              </c:layout>
              <c:tx>
                <c:rich>
                  <a:bodyPr/>
                  <a:lstStyle/>
                  <a:p>
                    <a:r>
                      <a:rPr lang="en-US" sz="1400" b="1" dirty="0"/>
                      <a:t>2.9%</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9F9-C440-828A-CEF696249388}"/>
                </c:ext>
              </c:extLst>
            </c:dLbl>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construction &amp; engineering</c:v>
                </c:pt>
                <c:pt idx="1">
                  <c:v>energy</c:v>
                </c:pt>
                <c:pt idx="2">
                  <c:v>transportation</c:v>
                </c:pt>
                <c:pt idx="3">
                  <c:v>distribution</c:v>
                </c:pt>
                <c:pt idx="4">
                  <c:v>health/pharma</c:v>
                </c:pt>
                <c:pt idx="5">
                  <c:v>industrial equipment</c:v>
                </c:pt>
              </c:strCache>
            </c:strRef>
          </c:cat>
          <c:val>
            <c:numRef>
              <c:f>Sheet1!$B$2:$B$7</c:f>
              <c:numCache>
                <c:formatCode>0.00%</c:formatCode>
                <c:ptCount val="6"/>
                <c:pt idx="0">
                  <c:v>0.26600000000000001</c:v>
                </c:pt>
                <c:pt idx="1">
                  <c:v>0.14599999999999999</c:v>
                </c:pt>
                <c:pt idx="2">
                  <c:v>8.5999999999999993E-2</c:v>
                </c:pt>
                <c:pt idx="3">
                  <c:v>6.9000000000000006E-2</c:v>
                </c:pt>
                <c:pt idx="4">
                  <c:v>5.8000000000000003E-2</c:v>
                </c:pt>
                <c:pt idx="5">
                  <c:v>5.7000000000000002E-2</c:v>
                </c:pt>
              </c:numCache>
            </c:numRef>
          </c:val>
          <c:extLst>
            <c:ext xmlns:c16="http://schemas.microsoft.com/office/drawing/2014/chart" uri="{C3380CC4-5D6E-409C-BE32-E72D297353CC}">
              <c16:uniqueId val="{0000000A-A9F9-C440-828A-CEF696249388}"/>
            </c:ext>
          </c:extLst>
        </c:ser>
        <c:dLbls>
          <c:showLegendKey val="0"/>
          <c:showVal val="1"/>
          <c:showCatName val="0"/>
          <c:showSerName val="0"/>
          <c:showPercent val="0"/>
          <c:showBubbleSize val="0"/>
        </c:dLbls>
        <c:gapWidth val="75"/>
        <c:shape val="box"/>
        <c:axId val="195623784"/>
        <c:axId val="195624176"/>
        <c:axId val="0"/>
      </c:bar3DChart>
      <c:catAx>
        <c:axId val="195623784"/>
        <c:scaling>
          <c:orientation val="minMax"/>
        </c:scaling>
        <c:delete val="0"/>
        <c:axPos val="b"/>
        <c:numFmt formatCode="General" sourceLinked="0"/>
        <c:majorTickMark val="none"/>
        <c:minorTickMark val="none"/>
        <c:tickLblPos val="nextTo"/>
        <c:txPr>
          <a:bodyPr/>
          <a:lstStyle/>
          <a:p>
            <a:pPr>
              <a:defRPr sz="1100" b="1">
                <a:solidFill>
                  <a:srgbClr val="002060"/>
                </a:solidFill>
              </a:defRPr>
            </a:pPr>
            <a:endParaRPr lang="en-US"/>
          </a:p>
        </c:txPr>
        <c:crossAx val="195624176"/>
        <c:crosses val="autoZero"/>
        <c:auto val="1"/>
        <c:lblAlgn val="ctr"/>
        <c:lblOffset val="100"/>
        <c:noMultiLvlLbl val="0"/>
      </c:catAx>
      <c:valAx>
        <c:axId val="195624176"/>
        <c:scaling>
          <c:orientation val="minMax"/>
        </c:scaling>
        <c:delete val="1"/>
        <c:axPos val="l"/>
        <c:numFmt formatCode="0%" sourceLinked="1"/>
        <c:majorTickMark val="none"/>
        <c:minorTickMark val="none"/>
        <c:tickLblPos val="nextTo"/>
        <c:crossAx val="1956237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
          <c:y val="2.1164021164021163E-2"/>
          <c:w val="0.74994256846742502"/>
          <c:h val="0.65803607882348036"/>
        </c:manualLayout>
      </c:layout>
      <c:lineChart>
        <c:grouping val="stacked"/>
        <c:varyColors val="0"/>
        <c:ser>
          <c:idx val="0"/>
          <c:order val="0"/>
          <c:tx>
            <c:strRef>
              <c:f>Sheet1!$B$1</c:f>
              <c:strCache>
                <c:ptCount val="1"/>
                <c:pt idx="0">
                  <c:v>energy</c:v>
                </c:pt>
              </c:strCache>
            </c:strRef>
          </c:tx>
          <c:spPr>
            <a:ln w="25400" cap="flat" cmpd="sng" algn="ctr">
              <a:solidFill>
                <a:schemeClr val="accent1"/>
              </a:solidFill>
              <a:prstDash val="solid"/>
            </a:ln>
            <a:effectLst/>
          </c:spPr>
          <c:marker>
            <c:spPr>
              <a:solidFill>
                <a:schemeClr val="bg1">
                  <a:lumMod val="50000"/>
                </a:schemeClr>
              </a:solidFill>
            </c:spPr>
          </c:marker>
          <c:dLbls>
            <c:dLbl>
              <c:idx val="0"/>
              <c:delete val="1"/>
              <c:extLst>
                <c:ext xmlns:c15="http://schemas.microsoft.com/office/drawing/2012/chart" uri="{CE6537A1-D6FC-4f65-9D91-7224C49458BB}"/>
                <c:ext xmlns:c16="http://schemas.microsoft.com/office/drawing/2014/chart" uri="{C3380CC4-5D6E-409C-BE32-E72D297353CC}">
                  <c16:uniqueId val="{00000000-2F79-B14B-BB92-7955DDB85423}"/>
                </c:ext>
              </c:extLst>
            </c:dLbl>
            <c:dLbl>
              <c:idx val="1"/>
              <c:delete val="1"/>
              <c:extLst>
                <c:ext xmlns:c15="http://schemas.microsoft.com/office/drawing/2012/chart" uri="{CE6537A1-D6FC-4f65-9D91-7224C49458BB}"/>
                <c:ext xmlns:c16="http://schemas.microsoft.com/office/drawing/2014/chart" uri="{C3380CC4-5D6E-409C-BE32-E72D297353CC}">
                  <c16:uniqueId val="{00000001-2F79-B14B-BB92-7955DDB85423}"/>
                </c:ext>
              </c:extLst>
            </c:dLbl>
            <c:dLbl>
              <c:idx val="2"/>
              <c:delete val="1"/>
              <c:extLst>
                <c:ext xmlns:c15="http://schemas.microsoft.com/office/drawing/2012/chart" uri="{CE6537A1-D6FC-4f65-9D91-7224C49458BB}"/>
                <c:ext xmlns:c16="http://schemas.microsoft.com/office/drawing/2014/chart" uri="{C3380CC4-5D6E-409C-BE32-E72D297353CC}">
                  <c16:uniqueId val="{00000002-2F79-B14B-BB92-7955DDB85423}"/>
                </c:ext>
              </c:extLst>
            </c:dLbl>
            <c:dLbl>
              <c:idx val="3"/>
              <c:delete val="1"/>
              <c:extLst>
                <c:ext xmlns:c15="http://schemas.microsoft.com/office/drawing/2012/chart" uri="{CE6537A1-D6FC-4f65-9D91-7224C49458BB}"/>
                <c:ext xmlns:c16="http://schemas.microsoft.com/office/drawing/2014/chart" uri="{C3380CC4-5D6E-409C-BE32-E72D297353CC}">
                  <c16:uniqueId val="{00000003-2F79-B14B-BB92-7955DDB85423}"/>
                </c:ext>
              </c:extLst>
            </c:dLbl>
            <c:dLbl>
              <c:idx val="4"/>
              <c:delete val="1"/>
              <c:extLst>
                <c:ext xmlns:c15="http://schemas.microsoft.com/office/drawing/2012/chart" uri="{CE6537A1-D6FC-4f65-9D91-7224C49458BB}"/>
                <c:ext xmlns:c16="http://schemas.microsoft.com/office/drawing/2014/chart" uri="{C3380CC4-5D6E-409C-BE32-E72D297353CC}">
                  <c16:uniqueId val="{00000004-2F79-B14B-BB92-7955DDB85423}"/>
                </c:ext>
              </c:extLst>
            </c:dLbl>
            <c:dLbl>
              <c:idx val="5"/>
              <c:delete val="1"/>
              <c:extLst>
                <c:ext xmlns:c15="http://schemas.microsoft.com/office/drawing/2012/chart" uri="{CE6537A1-D6FC-4f65-9D91-7224C49458BB}"/>
                <c:ext xmlns:c16="http://schemas.microsoft.com/office/drawing/2014/chart" uri="{C3380CC4-5D6E-409C-BE32-E72D297353CC}">
                  <c16:uniqueId val="{00000005-2F79-B14B-BB92-7955DDB85423}"/>
                </c:ext>
              </c:extLst>
            </c:dLbl>
            <c:dLbl>
              <c:idx val="6"/>
              <c:delete val="1"/>
              <c:extLst>
                <c:ext xmlns:c15="http://schemas.microsoft.com/office/drawing/2012/chart" uri="{CE6537A1-D6FC-4f65-9D91-7224C49458BB}"/>
                <c:ext xmlns:c16="http://schemas.microsoft.com/office/drawing/2014/chart" uri="{C3380CC4-5D6E-409C-BE32-E72D297353CC}">
                  <c16:uniqueId val="{00000006-2F79-B14B-BB92-7955DDB85423}"/>
                </c:ext>
              </c:extLst>
            </c:dLbl>
            <c:dLbl>
              <c:idx val="7"/>
              <c:delete val="1"/>
              <c:extLst>
                <c:ext xmlns:c15="http://schemas.microsoft.com/office/drawing/2012/chart" uri="{CE6537A1-D6FC-4f65-9D91-7224C49458BB}"/>
                <c:ext xmlns:c16="http://schemas.microsoft.com/office/drawing/2014/chart" uri="{C3380CC4-5D6E-409C-BE32-E72D297353CC}">
                  <c16:uniqueId val="{00000007-2F79-B14B-BB92-7955DDB85423}"/>
                </c:ext>
              </c:extLst>
            </c:dLbl>
            <c:spPr>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c:spPr>
            <c:txPr>
              <a:bodyPr/>
              <a:lstStyle/>
              <a:p>
                <a:pPr>
                  <a:defRPr sz="1100" b="1">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100</c:v>
                </c:pt>
                <c:pt idx="1">
                  <c:v>98</c:v>
                </c:pt>
                <c:pt idx="2">
                  <c:v>117</c:v>
                </c:pt>
                <c:pt idx="3">
                  <c:v>112</c:v>
                </c:pt>
                <c:pt idx="4">
                  <c:v>147</c:v>
                </c:pt>
                <c:pt idx="5">
                  <c:v>142</c:v>
                </c:pt>
                <c:pt idx="6">
                  <c:v>124</c:v>
                </c:pt>
                <c:pt idx="7">
                  <c:v>155</c:v>
                </c:pt>
                <c:pt idx="8">
                  <c:v>123</c:v>
                </c:pt>
              </c:numCache>
            </c:numRef>
          </c:val>
          <c:smooth val="0"/>
          <c:extLst>
            <c:ext xmlns:c16="http://schemas.microsoft.com/office/drawing/2014/chart" uri="{C3380CC4-5D6E-409C-BE32-E72D297353CC}">
              <c16:uniqueId val="{00000008-2F79-B14B-BB92-7955DDB85423}"/>
            </c:ext>
          </c:extLst>
        </c:ser>
        <c:ser>
          <c:idx val="1"/>
          <c:order val="1"/>
          <c:tx>
            <c:strRef>
              <c:f>Sheet1!$C$1</c:f>
              <c:strCache>
                <c:ptCount val="1"/>
                <c:pt idx="0">
                  <c:v>construction &amp; engineering</c:v>
                </c:pt>
              </c:strCache>
            </c:strRef>
          </c:tx>
          <c:spPr>
            <a:ln w="25400" cap="flat" cmpd="sng" algn="ctr">
              <a:solidFill>
                <a:schemeClr val="accent1">
                  <a:shade val="50000"/>
                </a:schemeClr>
              </a:solidFill>
              <a:prstDash val="solid"/>
            </a:ln>
            <a:effectLst/>
          </c:spPr>
          <c:marker>
            <c:spPr>
              <a:solidFill>
                <a:schemeClr val="bg1">
                  <a:lumMod val="50000"/>
                </a:schemeClr>
              </a:solidFill>
            </c:spPr>
          </c:marker>
          <c:dLbls>
            <c:dLbl>
              <c:idx val="0"/>
              <c:delete val="1"/>
              <c:extLst>
                <c:ext xmlns:c15="http://schemas.microsoft.com/office/drawing/2012/chart" uri="{CE6537A1-D6FC-4f65-9D91-7224C49458BB}"/>
                <c:ext xmlns:c16="http://schemas.microsoft.com/office/drawing/2014/chart" uri="{C3380CC4-5D6E-409C-BE32-E72D297353CC}">
                  <c16:uniqueId val="{00000009-2F79-B14B-BB92-7955DDB85423}"/>
                </c:ext>
              </c:extLst>
            </c:dLbl>
            <c:dLbl>
              <c:idx val="1"/>
              <c:delete val="1"/>
              <c:extLst>
                <c:ext xmlns:c15="http://schemas.microsoft.com/office/drawing/2012/chart" uri="{CE6537A1-D6FC-4f65-9D91-7224C49458BB}"/>
                <c:ext xmlns:c16="http://schemas.microsoft.com/office/drawing/2014/chart" uri="{C3380CC4-5D6E-409C-BE32-E72D297353CC}">
                  <c16:uniqueId val="{0000000A-2F79-B14B-BB92-7955DDB85423}"/>
                </c:ext>
              </c:extLst>
            </c:dLbl>
            <c:dLbl>
              <c:idx val="2"/>
              <c:delete val="1"/>
              <c:extLst>
                <c:ext xmlns:c15="http://schemas.microsoft.com/office/drawing/2012/chart" uri="{CE6537A1-D6FC-4f65-9D91-7224C49458BB}"/>
                <c:ext xmlns:c16="http://schemas.microsoft.com/office/drawing/2014/chart" uri="{C3380CC4-5D6E-409C-BE32-E72D297353CC}">
                  <c16:uniqueId val="{0000000B-2F79-B14B-BB92-7955DDB85423}"/>
                </c:ext>
              </c:extLst>
            </c:dLbl>
            <c:dLbl>
              <c:idx val="3"/>
              <c:delete val="1"/>
              <c:extLst>
                <c:ext xmlns:c15="http://schemas.microsoft.com/office/drawing/2012/chart" uri="{CE6537A1-D6FC-4f65-9D91-7224C49458BB}"/>
                <c:ext xmlns:c16="http://schemas.microsoft.com/office/drawing/2014/chart" uri="{C3380CC4-5D6E-409C-BE32-E72D297353CC}">
                  <c16:uniqueId val="{0000000C-2F79-B14B-BB92-7955DDB85423}"/>
                </c:ext>
              </c:extLst>
            </c:dLbl>
            <c:dLbl>
              <c:idx val="4"/>
              <c:delete val="1"/>
              <c:extLst>
                <c:ext xmlns:c15="http://schemas.microsoft.com/office/drawing/2012/chart" uri="{CE6537A1-D6FC-4f65-9D91-7224C49458BB}"/>
                <c:ext xmlns:c16="http://schemas.microsoft.com/office/drawing/2014/chart" uri="{C3380CC4-5D6E-409C-BE32-E72D297353CC}">
                  <c16:uniqueId val="{0000000D-2F79-B14B-BB92-7955DDB85423}"/>
                </c:ext>
              </c:extLst>
            </c:dLbl>
            <c:dLbl>
              <c:idx val="5"/>
              <c:delete val="1"/>
              <c:extLst>
                <c:ext xmlns:c15="http://schemas.microsoft.com/office/drawing/2012/chart" uri="{CE6537A1-D6FC-4f65-9D91-7224C49458BB}"/>
                <c:ext xmlns:c16="http://schemas.microsoft.com/office/drawing/2014/chart" uri="{C3380CC4-5D6E-409C-BE32-E72D297353CC}">
                  <c16:uniqueId val="{0000000E-2F79-B14B-BB92-7955DDB85423}"/>
                </c:ext>
              </c:extLst>
            </c:dLbl>
            <c:dLbl>
              <c:idx val="6"/>
              <c:delete val="1"/>
              <c:extLst>
                <c:ext xmlns:c15="http://schemas.microsoft.com/office/drawing/2012/chart" uri="{CE6537A1-D6FC-4f65-9D91-7224C49458BB}"/>
                <c:ext xmlns:c16="http://schemas.microsoft.com/office/drawing/2014/chart" uri="{C3380CC4-5D6E-409C-BE32-E72D297353CC}">
                  <c16:uniqueId val="{0000000F-2F79-B14B-BB92-7955DDB85423}"/>
                </c:ext>
              </c:extLst>
            </c:dLbl>
            <c:dLbl>
              <c:idx val="7"/>
              <c:delete val="1"/>
              <c:extLst>
                <c:ext xmlns:c15="http://schemas.microsoft.com/office/drawing/2012/chart" uri="{CE6537A1-D6FC-4f65-9D91-7224C49458BB}"/>
                <c:ext xmlns:c16="http://schemas.microsoft.com/office/drawing/2014/chart" uri="{C3380CC4-5D6E-409C-BE32-E72D297353CC}">
                  <c16:uniqueId val="{00000010-2F79-B14B-BB92-7955DDB85423}"/>
                </c:ext>
              </c:extLst>
            </c:dLbl>
            <c:spPr>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c:spPr>
            <c:txPr>
              <a:bodyPr/>
              <a:lstStyle/>
              <a:p>
                <a:pPr>
                  <a:defRPr sz="1100" b="1">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132</c:v>
                </c:pt>
                <c:pt idx="1">
                  <c:v>147</c:v>
                </c:pt>
                <c:pt idx="2">
                  <c:v>128</c:v>
                </c:pt>
                <c:pt idx="3">
                  <c:v>137</c:v>
                </c:pt>
                <c:pt idx="4">
                  <c:v>167</c:v>
                </c:pt>
                <c:pt idx="5">
                  <c:v>210</c:v>
                </c:pt>
                <c:pt idx="6">
                  <c:v>191</c:v>
                </c:pt>
                <c:pt idx="7">
                  <c:v>186</c:v>
                </c:pt>
                <c:pt idx="8">
                  <c:v>224</c:v>
                </c:pt>
              </c:numCache>
            </c:numRef>
          </c:val>
          <c:smooth val="0"/>
          <c:extLst>
            <c:ext xmlns:c16="http://schemas.microsoft.com/office/drawing/2014/chart" uri="{C3380CC4-5D6E-409C-BE32-E72D297353CC}">
              <c16:uniqueId val="{00000011-2F79-B14B-BB92-7955DDB85423}"/>
            </c:ext>
          </c:extLst>
        </c:ser>
        <c:dLbls>
          <c:showLegendKey val="0"/>
          <c:showVal val="1"/>
          <c:showCatName val="0"/>
          <c:showSerName val="0"/>
          <c:showPercent val="0"/>
          <c:showBubbleSize val="0"/>
        </c:dLbls>
        <c:marker val="1"/>
        <c:smooth val="0"/>
        <c:axId val="195624960"/>
        <c:axId val="195625352"/>
      </c:lineChart>
      <c:catAx>
        <c:axId val="195624960"/>
        <c:scaling>
          <c:orientation val="minMax"/>
        </c:scaling>
        <c:delete val="0"/>
        <c:axPos val="b"/>
        <c:numFmt formatCode="General" sourceLinked="1"/>
        <c:majorTickMark val="none"/>
        <c:minorTickMark val="none"/>
        <c:tickLblPos val="nextTo"/>
        <c:txPr>
          <a:bodyPr/>
          <a:lstStyle/>
          <a:p>
            <a:pPr>
              <a:defRPr sz="1400">
                <a:solidFill>
                  <a:srgbClr val="002060"/>
                </a:solidFill>
              </a:defRPr>
            </a:pPr>
            <a:endParaRPr lang="en-US"/>
          </a:p>
        </c:txPr>
        <c:crossAx val="195625352"/>
        <c:crosses val="autoZero"/>
        <c:auto val="1"/>
        <c:lblAlgn val="ctr"/>
        <c:lblOffset val="100"/>
        <c:noMultiLvlLbl val="0"/>
      </c:catAx>
      <c:valAx>
        <c:axId val="195625352"/>
        <c:scaling>
          <c:orientation val="minMax"/>
        </c:scaling>
        <c:delete val="1"/>
        <c:axPos val="l"/>
        <c:majorGridlines/>
        <c:numFmt formatCode="General" sourceLinked="1"/>
        <c:majorTickMark val="none"/>
        <c:minorTickMark val="none"/>
        <c:tickLblPos val="nextTo"/>
        <c:crossAx val="195624960"/>
        <c:crosses val="autoZero"/>
        <c:crossBetween val="between"/>
      </c:valAx>
    </c:plotArea>
    <c:legend>
      <c:legendPos val="r"/>
      <c:layout>
        <c:manualLayout>
          <c:xMode val="edge"/>
          <c:yMode val="edge"/>
          <c:x val="0.75819068226505892"/>
          <c:y val="7.0950020136371847E-2"/>
          <c:w val="0.24180931773494105"/>
          <c:h val="0.51888402838534076"/>
        </c:manualLayout>
      </c:layout>
      <c:overlay val="0"/>
      <c:txPr>
        <a:bodyPr/>
        <a:lstStyle/>
        <a:p>
          <a:pPr>
            <a:defRPr sz="1100">
              <a:solidFill>
                <a:srgbClr val="002060"/>
              </a:solidFill>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Feuil1!$B$1</c:f>
              <c:strCache>
                <c:ptCount val="1"/>
                <c:pt idx="0">
                  <c:v>Colonne1</c:v>
                </c:pt>
              </c:strCache>
            </c:strRef>
          </c:tx>
          <c:spPr>
            <a:solidFill>
              <a:srgbClr val="0070C0"/>
            </a:solidFill>
          </c:spPr>
          <c:invertIfNegative val="0"/>
          <c:dLbls>
            <c:spPr>
              <a:noFill/>
              <a:ln>
                <a:noFill/>
              </a:ln>
              <a:effectLst/>
            </c:spPr>
            <c:txPr>
              <a:bodyPr/>
              <a:lstStyle/>
              <a:p>
                <a:pPr>
                  <a:defRPr sz="160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Feuil1!$A$2:$A$12</c:f>
              <c:strCache>
                <c:ptCount val="11"/>
                <c:pt idx="0">
                  <c:v>Not quantified</c:v>
                </c:pt>
                <c:pt idx="1">
                  <c:v>&lt;US$ 100.000</c:v>
                </c:pt>
                <c:pt idx="2">
                  <c:v>US$ 100.000-500.000</c:v>
                </c:pt>
                <c:pt idx="3">
                  <c:v>US$ 500.000-1.000.000</c:v>
                </c:pt>
                <c:pt idx="4">
                  <c:v>US$ 1-5 Million</c:v>
                </c:pt>
                <c:pt idx="5">
                  <c:v>US$ 5-10 Million</c:v>
                </c:pt>
                <c:pt idx="6">
                  <c:v>US$ 10-30 Million</c:v>
                </c:pt>
                <c:pt idx="7">
                  <c:v>US$ 30-50 Million</c:v>
                </c:pt>
                <c:pt idx="8">
                  <c:v>US$ 50-100 Million</c:v>
                </c:pt>
                <c:pt idx="9">
                  <c:v>US$ 100-500 Million</c:v>
                </c:pt>
                <c:pt idx="10">
                  <c:v>&gt; US$ 500 Million</c:v>
                </c:pt>
              </c:strCache>
            </c:strRef>
          </c:cat>
          <c:val>
            <c:numRef>
              <c:f>Feuil1!$B$2:$B$12</c:f>
              <c:numCache>
                <c:formatCode>General</c:formatCode>
                <c:ptCount val="11"/>
                <c:pt idx="0">
                  <c:v>70</c:v>
                </c:pt>
                <c:pt idx="1">
                  <c:v>22</c:v>
                </c:pt>
                <c:pt idx="2">
                  <c:v>115</c:v>
                </c:pt>
                <c:pt idx="3">
                  <c:v>82</c:v>
                </c:pt>
                <c:pt idx="4">
                  <c:v>364</c:v>
                </c:pt>
                <c:pt idx="5">
                  <c:v>198</c:v>
                </c:pt>
                <c:pt idx="6">
                  <c:v>273</c:v>
                </c:pt>
                <c:pt idx="7">
                  <c:v>113</c:v>
                </c:pt>
                <c:pt idx="8">
                  <c:v>128</c:v>
                </c:pt>
                <c:pt idx="9">
                  <c:v>186</c:v>
                </c:pt>
                <c:pt idx="10">
                  <c:v>66</c:v>
                </c:pt>
              </c:numCache>
            </c:numRef>
          </c:val>
          <c:extLst>
            <c:ext xmlns:c16="http://schemas.microsoft.com/office/drawing/2014/chart" uri="{C3380CC4-5D6E-409C-BE32-E72D297353CC}">
              <c16:uniqueId val="{00000000-23B8-EB48-825C-707350B728C0}"/>
            </c:ext>
          </c:extLst>
        </c:ser>
        <c:dLbls>
          <c:showLegendKey val="0"/>
          <c:showVal val="0"/>
          <c:showCatName val="0"/>
          <c:showSerName val="0"/>
          <c:showPercent val="0"/>
          <c:showBubbleSize val="0"/>
        </c:dLbls>
        <c:gapWidth val="150"/>
        <c:axId val="195626136"/>
        <c:axId val="195626528"/>
      </c:barChart>
      <c:catAx>
        <c:axId val="195626136"/>
        <c:scaling>
          <c:orientation val="minMax"/>
        </c:scaling>
        <c:delete val="0"/>
        <c:axPos val="l"/>
        <c:numFmt formatCode="General" sourceLinked="1"/>
        <c:majorTickMark val="out"/>
        <c:minorTickMark val="none"/>
        <c:tickLblPos val="nextTo"/>
        <c:crossAx val="195626528"/>
        <c:crosses val="autoZero"/>
        <c:auto val="1"/>
        <c:lblAlgn val="ctr"/>
        <c:lblOffset val="100"/>
        <c:noMultiLvlLbl val="0"/>
      </c:catAx>
      <c:valAx>
        <c:axId val="195626528"/>
        <c:scaling>
          <c:orientation val="minMax"/>
        </c:scaling>
        <c:delete val="0"/>
        <c:axPos val="b"/>
        <c:majorGridlines/>
        <c:numFmt formatCode="General" sourceLinked="1"/>
        <c:majorTickMark val="out"/>
        <c:minorTickMark val="none"/>
        <c:tickLblPos val="nextTo"/>
        <c:txPr>
          <a:bodyPr/>
          <a:lstStyle/>
          <a:p>
            <a:pPr>
              <a:defRPr sz="1400" baseline="0"/>
            </a:pPr>
            <a:endParaRPr lang="en-US"/>
          </a:p>
        </c:txPr>
        <c:crossAx val="1956261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61636691530398E-2"/>
          <c:y val="1.2625920567550042E-2"/>
          <c:w val="0.92718041018698183"/>
          <c:h val="0.62026276330201624"/>
        </c:manualLayout>
      </c:layout>
      <c:barChart>
        <c:barDir val="col"/>
        <c:grouping val="stacked"/>
        <c:varyColors val="0"/>
        <c:ser>
          <c:idx val="0"/>
          <c:order val="0"/>
          <c:tx>
            <c:strRef>
              <c:f>Feuil1!$B$1</c:f>
              <c:strCache>
                <c:ptCount val="1"/>
                <c:pt idx="0">
                  <c:v>Série 1</c:v>
                </c:pt>
              </c:strCache>
            </c:strRef>
          </c:tx>
          <c:invertIfNegative val="0"/>
          <c:dPt>
            <c:idx val="0"/>
            <c:invertIfNegative val="0"/>
            <c:bubble3D val="0"/>
            <c:spPr>
              <a:solidFill>
                <a:schemeClr val="accent4">
                  <a:lumMod val="20000"/>
                  <a:lumOff val="80000"/>
                </a:schemeClr>
              </a:solidFill>
            </c:spPr>
            <c:extLst>
              <c:ext xmlns:c16="http://schemas.microsoft.com/office/drawing/2014/chart" uri="{C3380CC4-5D6E-409C-BE32-E72D297353CC}">
                <c16:uniqueId val="{00000001-1C34-DB49-B289-29CC17950055}"/>
              </c:ext>
            </c:extLst>
          </c:dPt>
          <c:dPt>
            <c:idx val="1"/>
            <c:invertIfNegative val="0"/>
            <c:bubble3D val="0"/>
            <c:spPr>
              <a:solidFill>
                <a:schemeClr val="accent1">
                  <a:lumMod val="75000"/>
                </a:schemeClr>
              </a:solidFill>
            </c:spPr>
            <c:extLst>
              <c:ext xmlns:c16="http://schemas.microsoft.com/office/drawing/2014/chart" uri="{C3380CC4-5D6E-409C-BE32-E72D297353CC}">
                <c16:uniqueId val="{00000003-1C34-DB49-B289-29CC17950055}"/>
              </c:ext>
            </c:extLst>
          </c:dPt>
          <c:dPt>
            <c:idx val="2"/>
            <c:invertIfNegative val="0"/>
            <c:bubble3D val="0"/>
            <c:spPr>
              <a:solidFill>
                <a:schemeClr val="accent3">
                  <a:lumMod val="60000"/>
                  <a:lumOff val="40000"/>
                </a:schemeClr>
              </a:solidFill>
            </c:spPr>
            <c:extLst>
              <c:ext xmlns:c16="http://schemas.microsoft.com/office/drawing/2014/chart" uri="{C3380CC4-5D6E-409C-BE32-E72D297353CC}">
                <c16:uniqueId val="{00000005-1C34-DB49-B289-29CC17950055}"/>
              </c:ext>
            </c:extLst>
          </c:dPt>
          <c:dPt>
            <c:idx val="3"/>
            <c:invertIfNegative val="0"/>
            <c:bubble3D val="0"/>
            <c:spPr>
              <a:solidFill>
                <a:schemeClr val="accent6">
                  <a:lumMod val="60000"/>
                  <a:lumOff val="40000"/>
                </a:schemeClr>
              </a:solidFill>
            </c:spPr>
            <c:extLst>
              <c:ext xmlns:c16="http://schemas.microsoft.com/office/drawing/2014/chart" uri="{C3380CC4-5D6E-409C-BE32-E72D297353CC}">
                <c16:uniqueId val="{00000007-1C34-DB49-B289-29CC17950055}"/>
              </c:ext>
            </c:extLst>
          </c:dPt>
          <c:dPt>
            <c:idx val="4"/>
            <c:invertIfNegative val="0"/>
            <c:bubble3D val="0"/>
            <c:spPr>
              <a:solidFill>
                <a:schemeClr val="accent5">
                  <a:lumMod val="60000"/>
                  <a:lumOff val="40000"/>
                </a:schemeClr>
              </a:solidFill>
            </c:spPr>
            <c:extLst>
              <c:ext xmlns:c16="http://schemas.microsoft.com/office/drawing/2014/chart" uri="{C3380CC4-5D6E-409C-BE32-E72D297353CC}">
                <c16:uniqueId val="{00000009-1C34-DB49-B289-29CC17950055}"/>
              </c:ext>
            </c:extLst>
          </c:dPt>
          <c:dPt>
            <c:idx val="5"/>
            <c:invertIfNegative val="0"/>
            <c:bubble3D val="0"/>
            <c:spPr>
              <a:solidFill>
                <a:schemeClr val="accent2">
                  <a:lumMod val="40000"/>
                  <a:lumOff val="60000"/>
                </a:schemeClr>
              </a:solidFill>
            </c:spPr>
            <c:extLst>
              <c:ext xmlns:c16="http://schemas.microsoft.com/office/drawing/2014/chart" uri="{C3380CC4-5D6E-409C-BE32-E72D297353CC}">
                <c16:uniqueId val="{0000000B-1C34-DB49-B289-29CC17950055}"/>
              </c:ext>
            </c:extLst>
          </c:dPt>
          <c:dPt>
            <c:idx val="6"/>
            <c:invertIfNegative val="0"/>
            <c:bubble3D val="0"/>
            <c:spPr>
              <a:solidFill>
                <a:schemeClr val="accent1">
                  <a:lumMod val="60000"/>
                  <a:lumOff val="40000"/>
                </a:schemeClr>
              </a:solidFill>
            </c:spPr>
            <c:extLst>
              <c:ext xmlns:c16="http://schemas.microsoft.com/office/drawing/2014/chart" uri="{C3380CC4-5D6E-409C-BE32-E72D297353CC}">
                <c16:uniqueId val="{0000000D-1C34-DB49-B289-29CC17950055}"/>
              </c:ext>
            </c:extLst>
          </c:dPt>
          <c:dPt>
            <c:idx val="7"/>
            <c:invertIfNegative val="0"/>
            <c:bubble3D val="0"/>
            <c:spPr>
              <a:solidFill>
                <a:schemeClr val="accent6">
                  <a:lumMod val="40000"/>
                  <a:lumOff val="60000"/>
                </a:schemeClr>
              </a:solidFill>
            </c:spPr>
            <c:extLst>
              <c:ext xmlns:c16="http://schemas.microsoft.com/office/drawing/2014/chart" uri="{C3380CC4-5D6E-409C-BE32-E72D297353CC}">
                <c16:uniqueId val="{0000000F-1C34-DB49-B289-29CC17950055}"/>
              </c:ext>
            </c:extLst>
          </c:dPt>
          <c:dPt>
            <c:idx val="8"/>
            <c:invertIfNegative val="0"/>
            <c:bubble3D val="0"/>
            <c:spPr>
              <a:solidFill>
                <a:schemeClr val="accent2">
                  <a:lumMod val="20000"/>
                  <a:lumOff val="80000"/>
                </a:schemeClr>
              </a:solidFill>
            </c:spPr>
            <c:extLst>
              <c:ext xmlns:c16="http://schemas.microsoft.com/office/drawing/2014/chart" uri="{C3380CC4-5D6E-409C-BE32-E72D297353CC}">
                <c16:uniqueId val="{00000011-1C34-DB49-B289-29CC17950055}"/>
              </c:ext>
            </c:extLst>
          </c:dPt>
          <c:dPt>
            <c:idx val="9"/>
            <c:invertIfNegative val="0"/>
            <c:bubble3D val="0"/>
            <c:spPr>
              <a:solidFill>
                <a:schemeClr val="accent3">
                  <a:lumMod val="40000"/>
                  <a:lumOff val="60000"/>
                </a:schemeClr>
              </a:solidFill>
            </c:spPr>
            <c:extLst>
              <c:ext xmlns:c16="http://schemas.microsoft.com/office/drawing/2014/chart" uri="{C3380CC4-5D6E-409C-BE32-E72D297353CC}">
                <c16:uniqueId val="{00000013-1C34-DB49-B289-29CC17950055}"/>
              </c:ext>
            </c:extLst>
          </c:dPt>
          <c:dLbls>
            <c:dLbl>
              <c:idx val="0"/>
              <c:layout>
                <c:manualLayout>
                  <c:x val="1.1022838547654911E-2"/>
                  <c:y val="-0.2880715621271097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34-DB49-B289-29CC17950055}"/>
                </c:ext>
              </c:extLst>
            </c:dLbl>
            <c:dLbl>
              <c:idx val="1"/>
              <c:layout>
                <c:manualLayout>
                  <c:x val="1.9229129579917477E-3"/>
                  <c:y val="-0.1793124291500692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C34-DB49-B289-29CC17950055}"/>
                </c:ext>
              </c:extLst>
            </c:dLbl>
            <c:dLbl>
              <c:idx val="2"/>
              <c:layout>
                <c:manualLayout>
                  <c:x val="1.0287939582940397E-3"/>
                  <c:y val="-0.1718467322601466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34-DB49-B289-29CC17950055}"/>
                </c:ext>
              </c:extLst>
            </c:dLbl>
            <c:dLbl>
              <c:idx val="3"/>
              <c:layout>
                <c:manualLayout>
                  <c:x val="2.050805724428552E-3"/>
                  <c:y val="-0.1670352126485875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34-DB49-B289-29CC17950055}"/>
                </c:ext>
              </c:extLst>
            </c:dLbl>
            <c:dLbl>
              <c:idx val="4"/>
              <c:layout>
                <c:manualLayout>
                  <c:x val="3.8319385701330341E-4"/>
                  <c:y val="-9.477592594847879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34-DB49-B289-29CC17950055}"/>
                </c:ext>
              </c:extLst>
            </c:dLbl>
            <c:dLbl>
              <c:idx val="5"/>
              <c:layout>
                <c:manualLayout>
                  <c:x val="-3.8461488775149016E-3"/>
                  <c:y val="-9.494468579228521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34-DB49-B289-29CC17950055}"/>
                </c:ext>
              </c:extLst>
            </c:dLbl>
            <c:dLbl>
              <c:idx val="6"/>
              <c:layout>
                <c:manualLayout>
                  <c:x val="-2.0508057244284766E-3"/>
                  <c:y val="-7.249813531556972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34-DB49-B289-29CC17950055}"/>
                </c:ext>
              </c:extLst>
            </c:dLbl>
            <c:dLbl>
              <c:idx val="7"/>
              <c:layout>
                <c:manualLayout>
                  <c:x val="8.075491612043106E-3"/>
                  <c:y val="-6.068892291701514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34-DB49-B289-29CC17950055}"/>
                </c:ext>
              </c:extLst>
            </c:dLbl>
            <c:dLbl>
              <c:idx val="8"/>
              <c:layout>
                <c:manualLayout>
                  <c:x val="-2.3975049283929692E-3"/>
                  <c:y val="-5.665857000513736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34-DB49-B289-29CC17950055}"/>
                </c:ext>
              </c:extLst>
            </c:dLbl>
            <c:dLbl>
              <c:idx val="9"/>
              <c:layout>
                <c:manualLayout>
                  <c:x val="-2.6894621527840576E-3"/>
                  <c:y val="-5.931871228534375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1C34-DB49-B289-29CC17950055}"/>
                </c:ext>
              </c:extLst>
            </c:dLbl>
            <c:spPr>
              <a:noFill/>
              <a:ln>
                <a:noFill/>
              </a:ln>
              <a:effectLst/>
            </c:spPr>
            <c:txPr>
              <a:bodyPr/>
              <a:lstStyle/>
              <a:p>
                <a:pPr>
                  <a:defRPr sz="1200" baseline="0"/>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Feuil1!$A$2:$A$11</c:f>
              <c:strCache>
                <c:ptCount val="10"/>
                <c:pt idx="0">
                  <c:v>France</c:v>
                </c:pt>
                <c:pt idx="1">
                  <c:v>Switzerland</c:v>
                </c:pt>
                <c:pt idx="2">
                  <c:v>United Kingdom</c:v>
                </c:pt>
                <c:pt idx="3">
                  <c:v>USA</c:v>
                </c:pt>
                <c:pt idx="4">
                  <c:v>Singapore</c:v>
                </c:pt>
                <c:pt idx="5">
                  <c:v>Brazil</c:v>
                </c:pt>
                <c:pt idx="6">
                  <c:v>Germany</c:v>
                </c:pt>
                <c:pt idx="7">
                  <c:v>Spain</c:v>
                </c:pt>
                <c:pt idx="8">
                  <c:v>Mexico</c:v>
                </c:pt>
                <c:pt idx="9">
                  <c:v>UAE</c:v>
                </c:pt>
              </c:strCache>
            </c:strRef>
          </c:cat>
          <c:val>
            <c:numRef>
              <c:f>Feuil1!$B$2:$B$11</c:f>
              <c:numCache>
                <c:formatCode>0%</c:formatCode>
                <c:ptCount val="10"/>
                <c:pt idx="0">
                  <c:v>0.20150000000000001</c:v>
                </c:pt>
                <c:pt idx="1">
                  <c:v>0.1147</c:v>
                </c:pt>
                <c:pt idx="2">
                  <c:v>0.10589999999999999</c:v>
                </c:pt>
                <c:pt idx="3">
                  <c:v>0.1103</c:v>
                </c:pt>
                <c:pt idx="4">
                  <c:v>3.9699999999999999E-2</c:v>
                </c:pt>
                <c:pt idx="5">
                  <c:v>3.9699999999999999E-2</c:v>
                </c:pt>
                <c:pt idx="6">
                  <c:v>2.9399999999999999E-2</c:v>
                </c:pt>
                <c:pt idx="7">
                  <c:v>2.2100000000000002E-2</c:v>
                </c:pt>
                <c:pt idx="8">
                  <c:v>2.6499999999999999E-2</c:v>
                </c:pt>
                <c:pt idx="9">
                  <c:v>2.5000000000000001E-2</c:v>
                </c:pt>
              </c:numCache>
            </c:numRef>
          </c:val>
          <c:extLst>
            <c:ext xmlns:c16="http://schemas.microsoft.com/office/drawing/2014/chart" uri="{C3380CC4-5D6E-409C-BE32-E72D297353CC}">
              <c16:uniqueId val="{00000014-1C34-DB49-B289-29CC17950055}"/>
            </c:ext>
          </c:extLst>
        </c:ser>
        <c:ser>
          <c:idx val="1"/>
          <c:order val="1"/>
          <c:tx>
            <c:strRef>
              <c:f>Feuil1!$C$1</c:f>
              <c:strCache>
                <c:ptCount val="1"/>
                <c:pt idx="0">
                  <c:v>Série 2</c:v>
                </c:pt>
              </c:strCache>
            </c:strRef>
          </c:tx>
          <c:invertIfNegative val="0"/>
          <c:cat>
            <c:strRef>
              <c:f>Feuil1!$A$2:$A$11</c:f>
              <c:strCache>
                <c:ptCount val="10"/>
                <c:pt idx="0">
                  <c:v>France</c:v>
                </c:pt>
                <c:pt idx="1">
                  <c:v>Switzerland</c:v>
                </c:pt>
                <c:pt idx="2">
                  <c:v>United Kingdom</c:v>
                </c:pt>
                <c:pt idx="3">
                  <c:v>USA</c:v>
                </c:pt>
                <c:pt idx="4">
                  <c:v>Singapore</c:v>
                </c:pt>
                <c:pt idx="5">
                  <c:v>Brazil</c:v>
                </c:pt>
                <c:pt idx="6">
                  <c:v>Germany</c:v>
                </c:pt>
                <c:pt idx="7">
                  <c:v>Spain</c:v>
                </c:pt>
                <c:pt idx="8">
                  <c:v>Mexico</c:v>
                </c:pt>
                <c:pt idx="9">
                  <c:v>UAE</c:v>
                </c:pt>
              </c:strCache>
            </c:strRef>
          </c:cat>
          <c:val>
            <c:numRef>
              <c:f>Feuil1!$C$2:$C$11</c:f>
              <c:numCache>
                <c:formatCode>General</c:formatCode>
                <c:ptCount val="10"/>
              </c:numCache>
            </c:numRef>
          </c:val>
          <c:extLst>
            <c:ext xmlns:c16="http://schemas.microsoft.com/office/drawing/2014/chart" uri="{C3380CC4-5D6E-409C-BE32-E72D297353CC}">
              <c16:uniqueId val="{00000015-1C34-DB49-B289-29CC17950055}"/>
            </c:ext>
          </c:extLst>
        </c:ser>
        <c:dLbls>
          <c:showLegendKey val="0"/>
          <c:showVal val="0"/>
          <c:showCatName val="0"/>
          <c:showSerName val="0"/>
          <c:showPercent val="0"/>
          <c:showBubbleSize val="0"/>
        </c:dLbls>
        <c:gapWidth val="150"/>
        <c:overlap val="100"/>
        <c:axId val="195627312"/>
        <c:axId val="195678856"/>
      </c:barChart>
      <c:catAx>
        <c:axId val="195627312"/>
        <c:scaling>
          <c:orientation val="minMax"/>
        </c:scaling>
        <c:delete val="0"/>
        <c:axPos val="b"/>
        <c:numFmt formatCode="General" sourceLinked="0"/>
        <c:majorTickMark val="out"/>
        <c:minorTickMark val="none"/>
        <c:tickLblPos val="nextTo"/>
        <c:txPr>
          <a:bodyPr/>
          <a:lstStyle/>
          <a:p>
            <a:pPr>
              <a:defRPr sz="1600" baseline="0"/>
            </a:pPr>
            <a:endParaRPr lang="en-US"/>
          </a:p>
        </c:txPr>
        <c:crossAx val="195678856"/>
        <c:crosses val="autoZero"/>
        <c:auto val="1"/>
        <c:lblAlgn val="ctr"/>
        <c:lblOffset val="100"/>
        <c:noMultiLvlLbl val="0"/>
      </c:catAx>
      <c:valAx>
        <c:axId val="195678856"/>
        <c:scaling>
          <c:orientation val="minMax"/>
        </c:scaling>
        <c:delete val="1"/>
        <c:axPos val="l"/>
        <c:majorGridlines/>
        <c:numFmt formatCode="0%" sourceLinked="1"/>
        <c:majorTickMark val="out"/>
        <c:minorTickMark val="none"/>
        <c:tickLblPos val="nextTo"/>
        <c:crossAx val="1956273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3617C2-CBCB-4E2D-ACEF-C311D8A29320}" type="doc">
      <dgm:prSet loTypeId="urn:microsoft.com/office/officeart/2005/8/layout/cycle4" loCatId="cycle" qsTypeId="urn:microsoft.com/office/officeart/2005/8/quickstyle/simple1" qsCatId="simple" csTypeId="urn:microsoft.com/office/officeart/2005/8/colors/colorful5" csCatId="colorful" phldr="1"/>
      <dgm:spPr/>
      <dgm:t>
        <a:bodyPr/>
        <a:lstStyle/>
        <a:p>
          <a:endParaRPr lang="en-US"/>
        </a:p>
      </dgm:t>
    </dgm:pt>
    <dgm:pt modelId="{817C1B99-3DC7-4EA4-B207-C5BD052CE108}">
      <dgm:prSet phldrT="[Text]"/>
      <dgm:spPr/>
      <dgm:t>
        <a:bodyPr/>
        <a:lstStyle/>
        <a:p>
          <a:r>
            <a:rPr lang="en-US" dirty="0"/>
            <a:t>ICC International Court of Arbitration</a:t>
          </a:r>
        </a:p>
      </dgm:t>
    </dgm:pt>
    <dgm:pt modelId="{395913D9-21FA-4591-958A-B5DCD5779DE7}" type="parTrans" cxnId="{D17B28E7-8A1E-4F68-AB7C-53D2C8EBABEA}">
      <dgm:prSet/>
      <dgm:spPr/>
      <dgm:t>
        <a:bodyPr/>
        <a:lstStyle/>
        <a:p>
          <a:endParaRPr lang="en-US"/>
        </a:p>
      </dgm:t>
    </dgm:pt>
    <dgm:pt modelId="{F818AF9D-D498-4E64-842B-98553B223853}" type="sibTrans" cxnId="{D17B28E7-8A1E-4F68-AB7C-53D2C8EBABEA}">
      <dgm:prSet/>
      <dgm:spPr/>
      <dgm:t>
        <a:bodyPr/>
        <a:lstStyle/>
        <a:p>
          <a:endParaRPr lang="en-US"/>
        </a:p>
      </dgm:t>
    </dgm:pt>
    <dgm:pt modelId="{4A675392-3D96-4049-B139-6457E262507A}">
      <dgm:prSet phldrT="[Text]" custT="1"/>
      <dgm:spPr/>
      <dgm:t>
        <a:bodyPr/>
        <a:lstStyle/>
        <a:p>
          <a:r>
            <a:rPr lang="en-US" sz="1100" b="1" dirty="0"/>
            <a:t> 1 President</a:t>
          </a:r>
          <a:br>
            <a:rPr lang="en-US" sz="1100" b="1" dirty="0"/>
          </a:br>
          <a:r>
            <a:rPr lang="en-US" sz="1100" b="1" dirty="0"/>
            <a:t> 17 Vice-Presidents</a:t>
          </a:r>
          <a:br>
            <a:rPr lang="en-US" sz="1100" b="1" dirty="0"/>
          </a:br>
          <a:r>
            <a:rPr lang="en-US" sz="1100" b="1" dirty="0"/>
            <a:t>120+ members worldwide</a:t>
          </a:r>
          <a:br>
            <a:rPr lang="en-US" sz="1100" b="1" dirty="0"/>
          </a:br>
          <a:endParaRPr lang="en-US" sz="1100" b="1" dirty="0"/>
        </a:p>
      </dgm:t>
    </dgm:pt>
    <dgm:pt modelId="{59220889-4E3F-4DF9-A181-4E2C37F877BC}" type="parTrans" cxnId="{DEE0D2FA-538A-40E8-9A13-AC5C20C3D86A}">
      <dgm:prSet/>
      <dgm:spPr/>
      <dgm:t>
        <a:bodyPr/>
        <a:lstStyle/>
        <a:p>
          <a:endParaRPr lang="en-US"/>
        </a:p>
      </dgm:t>
    </dgm:pt>
    <dgm:pt modelId="{1577E783-A3B7-4A92-B8FB-A8F6064C96D8}" type="sibTrans" cxnId="{DEE0D2FA-538A-40E8-9A13-AC5C20C3D86A}">
      <dgm:prSet/>
      <dgm:spPr/>
      <dgm:t>
        <a:bodyPr/>
        <a:lstStyle/>
        <a:p>
          <a:endParaRPr lang="en-US"/>
        </a:p>
      </dgm:t>
    </dgm:pt>
    <dgm:pt modelId="{23F2003E-05C7-4033-8A86-EBA895DF7AEC}">
      <dgm:prSet phldrT="[Text]"/>
      <dgm:spPr/>
      <dgm:t>
        <a:bodyPr/>
        <a:lstStyle/>
        <a:p>
          <a:r>
            <a:rPr lang="en-US" dirty="0"/>
            <a:t>ICC Court Secretariat</a:t>
          </a:r>
        </a:p>
      </dgm:t>
    </dgm:pt>
    <dgm:pt modelId="{49511B12-3AA4-4CD6-9EBC-7554AC82C7E9}" type="parTrans" cxnId="{CE077017-AAF8-4235-8C46-D4A64DFC95B2}">
      <dgm:prSet/>
      <dgm:spPr/>
      <dgm:t>
        <a:bodyPr/>
        <a:lstStyle/>
        <a:p>
          <a:endParaRPr lang="en-US"/>
        </a:p>
      </dgm:t>
    </dgm:pt>
    <dgm:pt modelId="{89891C67-A2B4-435E-94C4-1967D1445EE4}" type="sibTrans" cxnId="{CE077017-AAF8-4235-8C46-D4A64DFC95B2}">
      <dgm:prSet/>
      <dgm:spPr/>
      <dgm:t>
        <a:bodyPr/>
        <a:lstStyle/>
        <a:p>
          <a:endParaRPr lang="en-US"/>
        </a:p>
      </dgm:t>
    </dgm:pt>
    <dgm:pt modelId="{50923925-83C0-4AFF-AF6D-349245C146CE}">
      <dgm:prSet phldrT="[Text]" custT="1"/>
      <dgm:spPr/>
      <dgm:t>
        <a:bodyPr/>
        <a:lstStyle/>
        <a:p>
          <a:r>
            <a:rPr lang="en-US" sz="1100" b="1" dirty="0"/>
            <a:t> 11 Case management teams</a:t>
          </a:r>
          <a:br>
            <a:rPr lang="en-US" sz="1100" b="1" dirty="0"/>
          </a:br>
          <a:endParaRPr lang="en-US" sz="1100" b="1" dirty="0"/>
        </a:p>
      </dgm:t>
    </dgm:pt>
    <dgm:pt modelId="{B5871C15-122E-4425-A212-31D3FD8B7810}" type="parTrans" cxnId="{2EBF8D56-854E-43BD-9CAC-007DBDF5ACF0}">
      <dgm:prSet/>
      <dgm:spPr/>
      <dgm:t>
        <a:bodyPr/>
        <a:lstStyle/>
        <a:p>
          <a:endParaRPr lang="en-US"/>
        </a:p>
      </dgm:t>
    </dgm:pt>
    <dgm:pt modelId="{73550CCF-5F0C-48A7-A331-82F44410CB04}" type="sibTrans" cxnId="{2EBF8D56-854E-43BD-9CAC-007DBDF5ACF0}">
      <dgm:prSet/>
      <dgm:spPr/>
      <dgm:t>
        <a:bodyPr/>
        <a:lstStyle/>
        <a:p>
          <a:endParaRPr lang="en-US"/>
        </a:p>
      </dgm:t>
    </dgm:pt>
    <dgm:pt modelId="{9B1ECC03-1B2B-42E6-97B5-94CD4E39E39C}">
      <dgm:prSet phldrT="[Text]"/>
      <dgm:spPr/>
      <dgm:t>
        <a:bodyPr/>
        <a:lstStyle/>
        <a:p>
          <a:r>
            <a:rPr lang="en-US" dirty="0"/>
            <a:t>ICC International Centre for ADR</a:t>
          </a:r>
        </a:p>
      </dgm:t>
    </dgm:pt>
    <dgm:pt modelId="{F9752BAD-6C55-4E91-A086-F91CF1E45687}" type="parTrans" cxnId="{570B75A4-C3C7-465D-8F97-7CA1BC63823D}">
      <dgm:prSet/>
      <dgm:spPr/>
      <dgm:t>
        <a:bodyPr/>
        <a:lstStyle/>
        <a:p>
          <a:endParaRPr lang="en-US"/>
        </a:p>
      </dgm:t>
    </dgm:pt>
    <dgm:pt modelId="{241A791E-71E5-4EB2-855D-65DB98A2B822}" type="sibTrans" cxnId="{570B75A4-C3C7-465D-8F97-7CA1BC63823D}">
      <dgm:prSet/>
      <dgm:spPr/>
      <dgm:t>
        <a:bodyPr/>
        <a:lstStyle/>
        <a:p>
          <a:endParaRPr lang="en-US"/>
        </a:p>
      </dgm:t>
    </dgm:pt>
    <dgm:pt modelId="{E4BCD65D-C70B-41A1-962A-17CB5514CD3A}">
      <dgm:prSet phldrT="[Text]"/>
      <dgm:spPr/>
      <dgm:t>
        <a:bodyPr/>
        <a:lstStyle/>
        <a:p>
          <a:r>
            <a:rPr lang="en-US" dirty="0"/>
            <a:t>ICC Commission on Arbitration and ADR</a:t>
          </a:r>
        </a:p>
      </dgm:t>
    </dgm:pt>
    <dgm:pt modelId="{B9319D63-53BC-4CE6-85C9-9699C467736A}" type="parTrans" cxnId="{5C7C5482-B9AE-4AD7-ACC9-627CA6D359C3}">
      <dgm:prSet/>
      <dgm:spPr/>
      <dgm:t>
        <a:bodyPr/>
        <a:lstStyle/>
        <a:p>
          <a:endParaRPr lang="en-US"/>
        </a:p>
      </dgm:t>
    </dgm:pt>
    <dgm:pt modelId="{63EEB157-CC48-44B8-995E-EF34DC608722}" type="sibTrans" cxnId="{5C7C5482-B9AE-4AD7-ACC9-627CA6D359C3}">
      <dgm:prSet/>
      <dgm:spPr/>
      <dgm:t>
        <a:bodyPr/>
        <a:lstStyle/>
        <a:p>
          <a:endParaRPr lang="en-US"/>
        </a:p>
      </dgm:t>
    </dgm:pt>
    <dgm:pt modelId="{42E4AB39-E3B4-46BC-BE11-C6DC6EBE6338}">
      <dgm:prSet phldrT="[Text]" custT="1"/>
      <dgm:spPr/>
      <dgm:t>
        <a:bodyPr/>
        <a:lstStyle/>
        <a:p>
          <a:r>
            <a:rPr lang="en-US" sz="1100" b="1" dirty="0"/>
            <a:t> Weekly committee sessions</a:t>
          </a:r>
          <a:br>
            <a:rPr lang="en-US" sz="1100" b="1" dirty="0"/>
          </a:br>
          <a:endParaRPr lang="en-US" sz="1100" b="1" dirty="0"/>
        </a:p>
      </dgm:t>
    </dgm:pt>
    <dgm:pt modelId="{2E239B89-00E7-4537-95A0-35B09271F396}" type="parTrans" cxnId="{1F58D360-8EEF-4791-9F25-92732771D084}">
      <dgm:prSet/>
      <dgm:spPr/>
      <dgm:t>
        <a:bodyPr/>
        <a:lstStyle/>
        <a:p>
          <a:endParaRPr lang="en-US"/>
        </a:p>
      </dgm:t>
    </dgm:pt>
    <dgm:pt modelId="{543C399E-18A6-461D-A74F-337519D76DB2}" type="sibTrans" cxnId="{1F58D360-8EEF-4791-9F25-92732771D084}">
      <dgm:prSet/>
      <dgm:spPr/>
      <dgm:t>
        <a:bodyPr/>
        <a:lstStyle/>
        <a:p>
          <a:endParaRPr lang="en-US"/>
        </a:p>
      </dgm:t>
    </dgm:pt>
    <dgm:pt modelId="{57A42D97-F229-4ED7-A092-AEFCE8F4FE39}">
      <dgm:prSet phldrT="[Text]" custT="1"/>
      <dgm:spPr/>
      <dgm:t>
        <a:bodyPr/>
        <a:lstStyle/>
        <a:p>
          <a:r>
            <a:rPr lang="en-US" sz="1100" b="1" dirty="0"/>
            <a:t> Monthly plenary sessions</a:t>
          </a:r>
          <a:br>
            <a:rPr lang="en-US" sz="1100" b="1" dirty="0"/>
          </a:br>
          <a:endParaRPr lang="en-US" sz="1100" b="1" dirty="0"/>
        </a:p>
      </dgm:t>
    </dgm:pt>
    <dgm:pt modelId="{92D706A2-75C5-40AC-ACBE-D97F370E6458}" type="parTrans" cxnId="{D7E07946-4E57-4AF5-9FC4-355063A18DFD}">
      <dgm:prSet/>
      <dgm:spPr/>
      <dgm:t>
        <a:bodyPr/>
        <a:lstStyle/>
        <a:p>
          <a:endParaRPr lang="en-US"/>
        </a:p>
      </dgm:t>
    </dgm:pt>
    <dgm:pt modelId="{36D50CDD-411A-4D8F-95B1-702AAAEC4ABE}" type="sibTrans" cxnId="{D7E07946-4E57-4AF5-9FC4-355063A18DFD}">
      <dgm:prSet/>
      <dgm:spPr/>
      <dgm:t>
        <a:bodyPr/>
        <a:lstStyle/>
        <a:p>
          <a:endParaRPr lang="en-US"/>
        </a:p>
      </dgm:t>
    </dgm:pt>
    <dgm:pt modelId="{FDA01ACB-D794-4F33-A419-4D9D5C420F1D}">
      <dgm:prSet phldrT="[Text]" custT="1"/>
      <dgm:spPr/>
      <dgm:t>
        <a:bodyPr/>
        <a:lstStyle/>
        <a:p>
          <a:r>
            <a:rPr lang="en-US" sz="1100" b="1" dirty="0"/>
            <a:t> 50+ Lawyers</a:t>
          </a:r>
          <a:br>
            <a:rPr lang="en-US" sz="1100" b="1" dirty="0"/>
          </a:br>
          <a:endParaRPr lang="en-US" sz="1100" b="1" dirty="0"/>
        </a:p>
      </dgm:t>
    </dgm:pt>
    <dgm:pt modelId="{B2CFB8E6-A3DF-4716-B240-EF1825BCA4B4}" type="parTrans" cxnId="{B9E48E6A-2CC2-45E6-80D1-744F79B96457}">
      <dgm:prSet/>
      <dgm:spPr/>
      <dgm:t>
        <a:bodyPr/>
        <a:lstStyle/>
        <a:p>
          <a:endParaRPr lang="en-US"/>
        </a:p>
      </dgm:t>
    </dgm:pt>
    <dgm:pt modelId="{492C4611-A1BC-4C6F-9BDC-4E733CAAAA53}" type="sibTrans" cxnId="{B9E48E6A-2CC2-45E6-80D1-744F79B96457}">
      <dgm:prSet/>
      <dgm:spPr/>
      <dgm:t>
        <a:bodyPr/>
        <a:lstStyle/>
        <a:p>
          <a:endParaRPr lang="en-US"/>
        </a:p>
      </dgm:t>
    </dgm:pt>
    <dgm:pt modelId="{9D3761A2-B6D4-4CC9-BA5C-F0B144471CEF}">
      <dgm:prSet phldrT="[Text]" custT="1"/>
      <dgm:spPr/>
      <dgm:t>
        <a:bodyPr/>
        <a:lstStyle/>
        <a:p>
          <a:r>
            <a:rPr lang="en-US" sz="1100" b="1" dirty="0"/>
            <a:t> 30+ Nationalities</a:t>
          </a:r>
          <a:br>
            <a:rPr lang="en-US" sz="1100" b="1" dirty="0"/>
          </a:br>
          <a:endParaRPr lang="en-US" sz="1100" b="1" dirty="0"/>
        </a:p>
      </dgm:t>
    </dgm:pt>
    <dgm:pt modelId="{44150DD2-C0C6-49EE-B561-FC4780A7105E}" type="parTrans" cxnId="{6120D6D0-7C25-4986-A126-F292510361C1}">
      <dgm:prSet/>
      <dgm:spPr/>
      <dgm:t>
        <a:bodyPr/>
        <a:lstStyle/>
        <a:p>
          <a:endParaRPr lang="en-US"/>
        </a:p>
      </dgm:t>
    </dgm:pt>
    <dgm:pt modelId="{D045E5A9-7B44-45A5-A8C5-0F9CAA131461}" type="sibTrans" cxnId="{6120D6D0-7C25-4986-A126-F292510361C1}">
      <dgm:prSet/>
      <dgm:spPr/>
      <dgm:t>
        <a:bodyPr/>
        <a:lstStyle/>
        <a:p>
          <a:endParaRPr lang="en-US"/>
        </a:p>
      </dgm:t>
    </dgm:pt>
    <dgm:pt modelId="{F1BDF345-52E3-4BA5-8FB8-7E7EFA79E9D4}">
      <dgm:prSet phldrT="[Text]" custT="1"/>
      <dgm:spPr/>
      <dgm:t>
        <a:bodyPr/>
        <a:lstStyle/>
        <a:p>
          <a:r>
            <a:rPr lang="en-US" sz="1100" b="1" dirty="0"/>
            <a:t> 30+ Languages</a:t>
          </a:r>
        </a:p>
      </dgm:t>
    </dgm:pt>
    <dgm:pt modelId="{182E7C5E-9A47-432D-9420-4A76D6104822}" type="parTrans" cxnId="{8787E0B2-D08B-4D8B-9EF4-F0C7630D7B74}">
      <dgm:prSet/>
      <dgm:spPr/>
      <dgm:t>
        <a:bodyPr/>
        <a:lstStyle/>
        <a:p>
          <a:endParaRPr lang="en-US"/>
        </a:p>
      </dgm:t>
    </dgm:pt>
    <dgm:pt modelId="{78341A12-BCAA-4562-B0F8-C1889F417491}" type="sibTrans" cxnId="{8787E0B2-D08B-4D8B-9EF4-F0C7630D7B74}">
      <dgm:prSet/>
      <dgm:spPr/>
      <dgm:t>
        <a:bodyPr/>
        <a:lstStyle/>
        <a:p>
          <a:endParaRPr lang="en-US"/>
        </a:p>
      </dgm:t>
    </dgm:pt>
    <dgm:pt modelId="{851C3CEB-7B1D-4503-A2DA-7B12CE26B4DB}">
      <dgm:prSet phldrT="[Text]" custT="1"/>
      <dgm:spPr/>
      <dgm:t>
        <a:bodyPr/>
        <a:lstStyle/>
        <a:p>
          <a:r>
            <a:rPr lang="en-US" sz="1100" b="1" dirty="0"/>
            <a:t> 1 Case management team = 5 lawyers</a:t>
          </a:r>
          <a:br>
            <a:rPr lang="en-US" sz="1100" b="1" dirty="0"/>
          </a:br>
          <a:endParaRPr lang="en-US" sz="1100" b="1" dirty="0"/>
        </a:p>
      </dgm:t>
    </dgm:pt>
    <dgm:pt modelId="{E6B9CE9A-1EFD-4B6E-A721-390CF87CD896}" type="parTrans" cxnId="{E4C85025-7B49-491B-8CE0-A87464EEDAB8}">
      <dgm:prSet/>
      <dgm:spPr/>
      <dgm:t>
        <a:bodyPr/>
        <a:lstStyle/>
        <a:p>
          <a:endParaRPr lang="en-US"/>
        </a:p>
      </dgm:t>
    </dgm:pt>
    <dgm:pt modelId="{D7905AF3-4084-4150-B1E2-8C08BCE018E9}" type="sibTrans" cxnId="{E4C85025-7B49-491B-8CE0-A87464EEDAB8}">
      <dgm:prSet/>
      <dgm:spPr/>
      <dgm:t>
        <a:bodyPr/>
        <a:lstStyle/>
        <a:p>
          <a:endParaRPr lang="en-US"/>
        </a:p>
      </dgm:t>
    </dgm:pt>
    <dgm:pt modelId="{CB6E1749-E32D-499E-AC25-EC6533178F78}">
      <dgm:prSet phldrT="[Text]" custT="1"/>
      <dgm:spPr/>
      <dgm:t>
        <a:bodyPr/>
        <a:lstStyle/>
        <a:p>
          <a:r>
            <a:rPr lang="en-US" sz="1100" b="1" dirty="0"/>
            <a:t> Standing committee</a:t>
          </a:r>
          <a:br>
            <a:rPr lang="en-US" sz="1100" b="1" dirty="0"/>
          </a:br>
          <a:r>
            <a:rPr lang="en-US" sz="1100" b="1" dirty="0"/>
            <a:t>  = 6 members</a:t>
          </a:r>
        </a:p>
      </dgm:t>
    </dgm:pt>
    <dgm:pt modelId="{CE036052-F945-4A97-82A6-A2ACF923FEDE}" type="parTrans" cxnId="{40284D6F-4361-486C-A668-F66E7648A1F5}">
      <dgm:prSet/>
      <dgm:spPr/>
      <dgm:t>
        <a:bodyPr/>
        <a:lstStyle/>
        <a:p>
          <a:endParaRPr lang="en-US"/>
        </a:p>
      </dgm:t>
    </dgm:pt>
    <dgm:pt modelId="{5248AF4B-6DD6-41F5-BEDB-E2DB9D9CAFF8}" type="sibTrans" cxnId="{40284D6F-4361-486C-A668-F66E7648A1F5}">
      <dgm:prSet/>
      <dgm:spPr/>
      <dgm:t>
        <a:bodyPr/>
        <a:lstStyle/>
        <a:p>
          <a:endParaRPr lang="en-US"/>
        </a:p>
      </dgm:t>
    </dgm:pt>
    <dgm:pt modelId="{04BB25A4-0BA8-4FDB-8E4B-15D01F05D735}">
      <dgm:prSet phldrT="[Text]" custT="1"/>
      <dgm:spPr/>
      <dgm:t>
        <a:bodyPr lIns="91440" tIns="0" rIns="0" bIns="0"/>
        <a:lstStyle/>
        <a:p>
          <a:r>
            <a:rPr lang="en-US" sz="1100" b="1" dirty="0"/>
            <a:t> Responsible for drafting dispute resolution rules</a:t>
          </a:r>
          <a:br>
            <a:rPr lang="en-US" sz="1100" b="1" dirty="0"/>
          </a:br>
          <a:endParaRPr lang="en-US" sz="1100" b="1" dirty="0"/>
        </a:p>
      </dgm:t>
    </dgm:pt>
    <dgm:pt modelId="{FE447373-D497-4AFA-9FB2-EFB6FC74B42B}" type="parTrans" cxnId="{E3D06502-6293-4DA4-BDDC-52F240F755E3}">
      <dgm:prSet/>
      <dgm:spPr/>
      <dgm:t>
        <a:bodyPr/>
        <a:lstStyle/>
        <a:p>
          <a:endParaRPr lang="en-US"/>
        </a:p>
      </dgm:t>
    </dgm:pt>
    <dgm:pt modelId="{45474DF1-070E-4E14-9534-21EE9E75C726}" type="sibTrans" cxnId="{E3D06502-6293-4DA4-BDDC-52F240F755E3}">
      <dgm:prSet/>
      <dgm:spPr/>
      <dgm:t>
        <a:bodyPr/>
        <a:lstStyle/>
        <a:p>
          <a:endParaRPr lang="en-US"/>
        </a:p>
      </dgm:t>
    </dgm:pt>
    <dgm:pt modelId="{1B1E6F7C-1245-4699-B14E-67C8236037D7}">
      <dgm:prSet phldrT="[Text]" custT="1"/>
      <dgm:spPr/>
      <dgm:t>
        <a:bodyPr lIns="91440" tIns="0" rIns="0" bIns="0"/>
        <a:lstStyle/>
        <a:p>
          <a:r>
            <a:rPr lang="en-US" sz="1100" b="1" dirty="0"/>
            <a:t> 700+ members worldwide</a:t>
          </a:r>
        </a:p>
      </dgm:t>
    </dgm:pt>
    <dgm:pt modelId="{8B75B602-CDCA-40B2-AD7B-04C4107504F7}" type="parTrans" cxnId="{167D2492-3955-4B65-B9D6-3C1CF77F15CB}">
      <dgm:prSet/>
      <dgm:spPr/>
      <dgm:t>
        <a:bodyPr/>
        <a:lstStyle/>
        <a:p>
          <a:endParaRPr lang="en-US"/>
        </a:p>
      </dgm:t>
    </dgm:pt>
    <dgm:pt modelId="{A8701D2F-0F46-446F-A975-C49076AE9B44}" type="sibTrans" cxnId="{167D2492-3955-4B65-B9D6-3C1CF77F15CB}">
      <dgm:prSet/>
      <dgm:spPr/>
      <dgm:t>
        <a:bodyPr/>
        <a:lstStyle/>
        <a:p>
          <a:endParaRPr lang="en-US"/>
        </a:p>
      </dgm:t>
    </dgm:pt>
    <dgm:pt modelId="{DD8454A9-3B04-4123-A55C-EE5358CEA2AE}">
      <dgm:prSet phldrT="[Text]" custT="1"/>
      <dgm:spPr/>
      <dgm:t>
        <a:bodyPr lIns="91440" tIns="0" rIns="0" bIns="0"/>
        <a:lstStyle/>
        <a:p>
          <a:r>
            <a:rPr lang="en-US" sz="1100" b="1" dirty="0"/>
            <a:t> “Legislative body”</a:t>
          </a:r>
          <a:br>
            <a:rPr lang="en-US" sz="1100" b="1" dirty="0"/>
          </a:br>
          <a:endParaRPr lang="en-US" sz="1100" b="1" dirty="0"/>
        </a:p>
      </dgm:t>
    </dgm:pt>
    <dgm:pt modelId="{3AEB04A8-61E3-48EB-B93A-A3C51DB65F37}" type="parTrans" cxnId="{8A7AFD27-62DD-4E0F-A607-2497D03499CE}">
      <dgm:prSet/>
      <dgm:spPr/>
      <dgm:t>
        <a:bodyPr/>
        <a:lstStyle/>
        <a:p>
          <a:endParaRPr lang="fr-FR"/>
        </a:p>
      </dgm:t>
    </dgm:pt>
    <dgm:pt modelId="{C7A301C2-1EA0-4C65-B178-649B9F6EE6EC}" type="sibTrans" cxnId="{8A7AFD27-62DD-4E0F-A607-2497D03499CE}">
      <dgm:prSet/>
      <dgm:spPr/>
      <dgm:t>
        <a:bodyPr/>
        <a:lstStyle/>
        <a:p>
          <a:endParaRPr lang="fr-FR"/>
        </a:p>
      </dgm:t>
    </dgm:pt>
    <dgm:pt modelId="{1A570C66-B296-4007-8EE0-B18FDD6F69C1}">
      <dgm:prSet phldrT="[Text]" custT="1"/>
      <dgm:spPr/>
      <dgm:t>
        <a:bodyPr lIns="91440" tIns="0" rIns="0" bIns="0"/>
        <a:lstStyle/>
        <a:p>
          <a:endParaRPr lang="en-US" sz="1100" b="1" dirty="0"/>
        </a:p>
      </dgm:t>
    </dgm:pt>
    <dgm:pt modelId="{9F651884-A868-4885-A8FB-3298AB6649A0}" type="parTrans" cxnId="{516FA4FE-5059-426D-9CBB-47F3CA9EDA1C}">
      <dgm:prSet/>
      <dgm:spPr/>
      <dgm:t>
        <a:bodyPr/>
        <a:lstStyle/>
        <a:p>
          <a:endParaRPr lang="en-US"/>
        </a:p>
      </dgm:t>
    </dgm:pt>
    <dgm:pt modelId="{A4160DF7-7BE1-4F8D-88E5-FA30FD0CBBE0}" type="sibTrans" cxnId="{516FA4FE-5059-426D-9CBB-47F3CA9EDA1C}">
      <dgm:prSet/>
      <dgm:spPr/>
      <dgm:t>
        <a:bodyPr/>
        <a:lstStyle/>
        <a:p>
          <a:endParaRPr lang="en-US"/>
        </a:p>
      </dgm:t>
    </dgm:pt>
    <dgm:pt modelId="{D2BA5ECC-448A-468D-A4CA-D4FA1C4F6489}" type="pres">
      <dgm:prSet presAssocID="{F43617C2-CBCB-4E2D-ACEF-C311D8A29320}" presName="cycleMatrixDiagram" presStyleCnt="0">
        <dgm:presLayoutVars>
          <dgm:chMax val="1"/>
          <dgm:dir/>
          <dgm:animLvl val="lvl"/>
          <dgm:resizeHandles val="exact"/>
        </dgm:presLayoutVars>
      </dgm:prSet>
      <dgm:spPr/>
    </dgm:pt>
    <dgm:pt modelId="{3D97B56C-5E1C-43EC-A315-2AD2E4FFC60A}" type="pres">
      <dgm:prSet presAssocID="{F43617C2-CBCB-4E2D-ACEF-C311D8A29320}" presName="children" presStyleCnt="0"/>
      <dgm:spPr/>
    </dgm:pt>
    <dgm:pt modelId="{C3D4181C-90B3-48C0-ABA7-65E0F74DAA20}" type="pres">
      <dgm:prSet presAssocID="{F43617C2-CBCB-4E2D-ACEF-C311D8A29320}" presName="child1group" presStyleCnt="0"/>
      <dgm:spPr/>
    </dgm:pt>
    <dgm:pt modelId="{9191288F-0258-458C-9149-4197402933DD}" type="pres">
      <dgm:prSet presAssocID="{F43617C2-CBCB-4E2D-ACEF-C311D8A29320}" presName="child1" presStyleLbl="bgAcc1" presStyleIdx="0" presStyleCnt="4" custScaleY="120833" custLinFactNeighborX="-24312" custLinFactNeighborY="21987"/>
      <dgm:spPr/>
    </dgm:pt>
    <dgm:pt modelId="{B67DC798-1742-471A-B71C-5B75F5F3116C}" type="pres">
      <dgm:prSet presAssocID="{F43617C2-CBCB-4E2D-ACEF-C311D8A29320}" presName="child1Text" presStyleLbl="bgAcc1" presStyleIdx="0" presStyleCnt="4">
        <dgm:presLayoutVars>
          <dgm:bulletEnabled val="1"/>
        </dgm:presLayoutVars>
      </dgm:prSet>
      <dgm:spPr/>
    </dgm:pt>
    <dgm:pt modelId="{31E32470-1821-4E23-BB53-5280FE57B3D0}" type="pres">
      <dgm:prSet presAssocID="{F43617C2-CBCB-4E2D-ACEF-C311D8A29320}" presName="child2group" presStyleCnt="0"/>
      <dgm:spPr/>
    </dgm:pt>
    <dgm:pt modelId="{6B91486F-4A44-4B46-B59E-FF627E90490F}" type="pres">
      <dgm:prSet presAssocID="{F43617C2-CBCB-4E2D-ACEF-C311D8A29320}" presName="child2" presStyleLbl="bgAcc1" presStyleIdx="1" presStyleCnt="4" custScaleY="119253" custLinFactNeighborX="30785" custLinFactNeighborY="22777"/>
      <dgm:spPr/>
    </dgm:pt>
    <dgm:pt modelId="{EE684249-BC90-4A7A-A861-D15ED211C07E}" type="pres">
      <dgm:prSet presAssocID="{F43617C2-CBCB-4E2D-ACEF-C311D8A29320}" presName="child2Text" presStyleLbl="bgAcc1" presStyleIdx="1" presStyleCnt="4">
        <dgm:presLayoutVars>
          <dgm:bulletEnabled val="1"/>
        </dgm:presLayoutVars>
      </dgm:prSet>
      <dgm:spPr/>
    </dgm:pt>
    <dgm:pt modelId="{EC011FAC-9573-42FE-B31B-0B56D83C0ADF}" type="pres">
      <dgm:prSet presAssocID="{F43617C2-CBCB-4E2D-ACEF-C311D8A29320}" presName="child3group" presStyleCnt="0"/>
      <dgm:spPr/>
    </dgm:pt>
    <dgm:pt modelId="{8D229102-EB0C-4BEF-BF07-ACDE14C2577A}" type="pres">
      <dgm:prSet presAssocID="{F43617C2-CBCB-4E2D-ACEF-C311D8A29320}" presName="child3" presStyleLbl="bgAcc1" presStyleIdx="2" presStyleCnt="4" custScaleY="118954" custLinFactNeighborX="29815" custLinFactNeighborY="-17961"/>
      <dgm:spPr/>
    </dgm:pt>
    <dgm:pt modelId="{7F093A09-261F-447F-AD4E-F924A3A907F1}" type="pres">
      <dgm:prSet presAssocID="{F43617C2-CBCB-4E2D-ACEF-C311D8A29320}" presName="child3Text" presStyleLbl="bgAcc1" presStyleIdx="2" presStyleCnt="4">
        <dgm:presLayoutVars>
          <dgm:bulletEnabled val="1"/>
        </dgm:presLayoutVars>
      </dgm:prSet>
      <dgm:spPr/>
    </dgm:pt>
    <dgm:pt modelId="{C423735F-637A-4950-BF87-51BFB5486DB3}" type="pres">
      <dgm:prSet presAssocID="{F43617C2-CBCB-4E2D-ACEF-C311D8A29320}" presName="child4group" presStyleCnt="0"/>
      <dgm:spPr/>
    </dgm:pt>
    <dgm:pt modelId="{17A25F1D-9B45-4FDA-B19B-8B630A036E7E}" type="pres">
      <dgm:prSet presAssocID="{F43617C2-CBCB-4E2D-ACEF-C311D8A29320}" presName="child4" presStyleLbl="bgAcc1" presStyleIdx="3" presStyleCnt="4" custScaleY="121906" custLinFactNeighborX="-24312" custLinFactNeighborY="-19437"/>
      <dgm:spPr/>
    </dgm:pt>
    <dgm:pt modelId="{7605AA17-0A9A-454C-B3BF-D8F7B04D3192}" type="pres">
      <dgm:prSet presAssocID="{F43617C2-CBCB-4E2D-ACEF-C311D8A29320}" presName="child4Text" presStyleLbl="bgAcc1" presStyleIdx="3" presStyleCnt="4">
        <dgm:presLayoutVars>
          <dgm:bulletEnabled val="1"/>
        </dgm:presLayoutVars>
      </dgm:prSet>
      <dgm:spPr/>
    </dgm:pt>
    <dgm:pt modelId="{B0C54E71-604D-4F50-AF29-33CB4AC9D95A}" type="pres">
      <dgm:prSet presAssocID="{F43617C2-CBCB-4E2D-ACEF-C311D8A29320}" presName="childPlaceholder" presStyleCnt="0"/>
      <dgm:spPr/>
    </dgm:pt>
    <dgm:pt modelId="{3B7C99A1-6205-48D0-9EEE-95DB718A786B}" type="pres">
      <dgm:prSet presAssocID="{F43617C2-CBCB-4E2D-ACEF-C311D8A29320}" presName="circle" presStyleCnt="0"/>
      <dgm:spPr/>
    </dgm:pt>
    <dgm:pt modelId="{88A1987E-10EC-4B32-8E70-B5B47928C5D9}" type="pres">
      <dgm:prSet presAssocID="{F43617C2-CBCB-4E2D-ACEF-C311D8A29320}" presName="quadrant1" presStyleLbl="node1" presStyleIdx="0" presStyleCnt="4">
        <dgm:presLayoutVars>
          <dgm:chMax val="1"/>
          <dgm:bulletEnabled val="1"/>
        </dgm:presLayoutVars>
      </dgm:prSet>
      <dgm:spPr/>
    </dgm:pt>
    <dgm:pt modelId="{C6D4A70F-0002-4863-841B-1BA66A065F4E}" type="pres">
      <dgm:prSet presAssocID="{F43617C2-CBCB-4E2D-ACEF-C311D8A29320}" presName="quadrant2" presStyleLbl="node1" presStyleIdx="1" presStyleCnt="4">
        <dgm:presLayoutVars>
          <dgm:chMax val="1"/>
          <dgm:bulletEnabled val="1"/>
        </dgm:presLayoutVars>
      </dgm:prSet>
      <dgm:spPr/>
    </dgm:pt>
    <dgm:pt modelId="{A428F947-0086-4596-AF15-CB5B95DA9D2E}" type="pres">
      <dgm:prSet presAssocID="{F43617C2-CBCB-4E2D-ACEF-C311D8A29320}" presName="quadrant3" presStyleLbl="node1" presStyleIdx="2" presStyleCnt="4">
        <dgm:presLayoutVars>
          <dgm:chMax val="1"/>
          <dgm:bulletEnabled val="1"/>
        </dgm:presLayoutVars>
      </dgm:prSet>
      <dgm:spPr/>
    </dgm:pt>
    <dgm:pt modelId="{6312B61E-B2BF-4EEF-94B9-FCDC5ACF50D7}" type="pres">
      <dgm:prSet presAssocID="{F43617C2-CBCB-4E2D-ACEF-C311D8A29320}" presName="quadrant4" presStyleLbl="node1" presStyleIdx="3" presStyleCnt="4">
        <dgm:presLayoutVars>
          <dgm:chMax val="1"/>
          <dgm:bulletEnabled val="1"/>
        </dgm:presLayoutVars>
      </dgm:prSet>
      <dgm:spPr/>
    </dgm:pt>
    <dgm:pt modelId="{A95350BE-5A1F-4089-8C3F-0F3C36CF2E25}" type="pres">
      <dgm:prSet presAssocID="{F43617C2-CBCB-4E2D-ACEF-C311D8A29320}" presName="quadrantPlaceholder" presStyleCnt="0"/>
      <dgm:spPr/>
    </dgm:pt>
    <dgm:pt modelId="{9A87AD91-297D-465D-B95D-7F3C468CCBC8}" type="pres">
      <dgm:prSet presAssocID="{F43617C2-CBCB-4E2D-ACEF-C311D8A29320}" presName="center1" presStyleLbl="fgShp" presStyleIdx="0" presStyleCnt="2"/>
      <dgm:spPr/>
    </dgm:pt>
    <dgm:pt modelId="{F446743A-2610-481F-B8B4-953518602E23}" type="pres">
      <dgm:prSet presAssocID="{F43617C2-CBCB-4E2D-ACEF-C311D8A29320}" presName="center2" presStyleLbl="fgShp" presStyleIdx="1" presStyleCnt="2"/>
      <dgm:spPr/>
    </dgm:pt>
  </dgm:ptLst>
  <dgm:cxnLst>
    <dgm:cxn modelId="{E3D06502-6293-4DA4-BDDC-52F240F755E3}" srcId="{E4BCD65D-C70B-41A1-962A-17CB5514CD3A}" destId="{04BB25A4-0BA8-4FDB-8E4B-15D01F05D735}" srcOrd="1" destOrd="0" parTransId="{FE447373-D497-4AFA-9FB2-EFB6FC74B42B}" sibTransId="{45474DF1-070E-4E14-9534-21EE9E75C726}"/>
    <dgm:cxn modelId="{EAA68105-21DE-4C90-AED6-B838FB24DE55}" type="presOf" srcId="{23F2003E-05C7-4033-8A86-EBA895DF7AEC}" destId="{C6D4A70F-0002-4863-841B-1BA66A065F4E}" srcOrd="0" destOrd="0" presId="urn:microsoft.com/office/officeart/2005/8/layout/cycle4"/>
    <dgm:cxn modelId="{4FDF120C-9B31-4A78-82BB-E5CE6FF18D95}" type="presOf" srcId="{F43617C2-CBCB-4E2D-ACEF-C311D8A29320}" destId="{D2BA5ECC-448A-468D-A4CA-D4FA1C4F6489}" srcOrd="0" destOrd="0" presId="urn:microsoft.com/office/officeart/2005/8/layout/cycle4"/>
    <dgm:cxn modelId="{48DADC13-477A-41E7-9FA7-C4484A2BE07F}" type="presOf" srcId="{57A42D97-F229-4ED7-A092-AEFCE8F4FE39}" destId="{B67DC798-1742-471A-B71C-5B75F5F3116C}" srcOrd="1" destOrd="2" presId="urn:microsoft.com/office/officeart/2005/8/layout/cycle4"/>
    <dgm:cxn modelId="{CE077017-AAF8-4235-8C46-D4A64DFC95B2}" srcId="{F43617C2-CBCB-4E2D-ACEF-C311D8A29320}" destId="{23F2003E-05C7-4033-8A86-EBA895DF7AEC}" srcOrd="1" destOrd="0" parTransId="{49511B12-3AA4-4CD6-9EBC-7554AC82C7E9}" sibTransId="{89891C67-A2B4-435E-94C4-1967D1445EE4}"/>
    <dgm:cxn modelId="{4E79B520-7B90-405B-844C-ED13C73C5080}" type="presOf" srcId="{9B1ECC03-1B2B-42E6-97B5-94CD4E39E39C}" destId="{A428F947-0086-4596-AF15-CB5B95DA9D2E}" srcOrd="0" destOrd="0" presId="urn:microsoft.com/office/officeart/2005/8/layout/cycle4"/>
    <dgm:cxn modelId="{E4C85025-7B49-491B-8CE0-A87464EEDAB8}" srcId="{9B1ECC03-1B2B-42E6-97B5-94CD4E39E39C}" destId="{851C3CEB-7B1D-4503-A2DA-7B12CE26B4DB}" srcOrd="0" destOrd="0" parTransId="{E6B9CE9A-1EFD-4B6E-A721-390CF87CD896}" sibTransId="{D7905AF3-4084-4150-B1E2-8C08BCE018E9}"/>
    <dgm:cxn modelId="{8A7AFD27-62DD-4E0F-A607-2497D03499CE}" srcId="{E4BCD65D-C70B-41A1-962A-17CB5514CD3A}" destId="{DD8454A9-3B04-4123-A55C-EE5358CEA2AE}" srcOrd="0" destOrd="0" parTransId="{3AEB04A8-61E3-48EB-B93A-A3C51DB65F37}" sibTransId="{C7A301C2-1EA0-4C65-B178-649B9F6EE6EC}"/>
    <dgm:cxn modelId="{16F5892B-7DE0-42A6-A920-07A90540C17A}" type="presOf" srcId="{DD8454A9-3B04-4123-A55C-EE5358CEA2AE}" destId="{7605AA17-0A9A-454C-B3BF-D8F7B04D3192}" srcOrd="1" destOrd="0" presId="urn:microsoft.com/office/officeart/2005/8/layout/cycle4"/>
    <dgm:cxn modelId="{42906F34-83A6-4D14-A278-0FF5041FD663}" type="presOf" srcId="{9D3761A2-B6D4-4CC9-BA5C-F0B144471CEF}" destId="{6B91486F-4A44-4B46-B59E-FF627E90490F}" srcOrd="0" destOrd="2" presId="urn:microsoft.com/office/officeart/2005/8/layout/cycle4"/>
    <dgm:cxn modelId="{9D08A63C-196E-4F47-9878-548B0D9999C1}" type="presOf" srcId="{817C1B99-3DC7-4EA4-B207-C5BD052CE108}" destId="{88A1987E-10EC-4B32-8E70-B5B47928C5D9}" srcOrd="0" destOrd="0" presId="urn:microsoft.com/office/officeart/2005/8/layout/cycle4"/>
    <dgm:cxn modelId="{21486B46-C20C-4A72-8EF8-9799267D3FCE}" type="presOf" srcId="{851C3CEB-7B1D-4503-A2DA-7B12CE26B4DB}" destId="{7F093A09-261F-447F-AD4E-F924A3A907F1}" srcOrd="1" destOrd="0" presId="urn:microsoft.com/office/officeart/2005/8/layout/cycle4"/>
    <dgm:cxn modelId="{D7E07946-4E57-4AF5-9FC4-355063A18DFD}" srcId="{817C1B99-3DC7-4EA4-B207-C5BD052CE108}" destId="{57A42D97-F229-4ED7-A092-AEFCE8F4FE39}" srcOrd="2" destOrd="0" parTransId="{92D706A2-75C5-40AC-ACBE-D97F370E6458}" sibTransId="{36D50CDD-411A-4D8F-95B1-702AAAEC4ABE}"/>
    <dgm:cxn modelId="{0C8E0255-C30B-4912-AB60-A48449CD13C9}" type="presOf" srcId="{50923925-83C0-4AFF-AF6D-349245C146CE}" destId="{EE684249-BC90-4A7A-A861-D15ED211C07E}" srcOrd="1" destOrd="0" presId="urn:microsoft.com/office/officeart/2005/8/layout/cycle4"/>
    <dgm:cxn modelId="{2EBF8D56-854E-43BD-9CAC-007DBDF5ACF0}" srcId="{23F2003E-05C7-4033-8A86-EBA895DF7AEC}" destId="{50923925-83C0-4AFF-AF6D-349245C146CE}" srcOrd="0" destOrd="0" parTransId="{B5871C15-122E-4425-A212-31D3FD8B7810}" sibTransId="{73550CCF-5F0C-48A7-A331-82F44410CB04}"/>
    <dgm:cxn modelId="{703E9956-F1C3-4B9E-B218-3E9615736228}" type="presOf" srcId="{1A570C66-B296-4007-8EE0-B18FDD6F69C1}" destId="{17A25F1D-9B45-4FDA-B19B-8B630A036E7E}" srcOrd="0" destOrd="3" presId="urn:microsoft.com/office/officeart/2005/8/layout/cycle4"/>
    <dgm:cxn modelId="{A0554B5A-E9CC-4DE7-BA34-943C4D6668C3}" type="presOf" srcId="{CB6E1749-E32D-499E-AC25-EC6533178F78}" destId="{7F093A09-261F-447F-AD4E-F924A3A907F1}" srcOrd="1" destOrd="1" presId="urn:microsoft.com/office/officeart/2005/8/layout/cycle4"/>
    <dgm:cxn modelId="{4EF7E45C-BD94-4C68-AD83-E53851B89603}" type="presOf" srcId="{42E4AB39-E3B4-46BC-BE11-C6DC6EBE6338}" destId="{9191288F-0258-458C-9149-4197402933DD}" srcOrd="0" destOrd="1" presId="urn:microsoft.com/office/officeart/2005/8/layout/cycle4"/>
    <dgm:cxn modelId="{C73CE45D-96F9-437B-A507-173F6728819B}" type="presOf" srcId="{1A570C66-B296-4007-8EE0-B18FDD6F69C1}" destId="{7605AA17-0A9A-454C-B3BF-D8F7B04D3192}" srcOrd="1" destOrd="3" presId="urn:microsoft.com/office/officeart/2005/8/layout/cycle4"/>
    <dgm:cxn modelId="{8D26DB5F-DECC-4515-9AD8-8136DC4108CF}" type="presOf" srcId="{42E4AB39-E3B4-46BC-BE11-C6DC6EBE6338}" destId="{B67DC798-1742-471A-B71C-5B75F5F3116C}" srcOrd="1" destOrd="1" presId="urn:microsoft.com/office/officeart/2005/8/layout/cycle4"/>
    <dgm:cxn modelId="{1F58D360-8EEF-4791-9F25-92732771D084}" srcId="{817C1B99-3DC7-4EA4-B207-C5BD052CE108}" destId="{42E4AB39-E3B4-46BC-BE11-C6DC6EBE6338}" srcOrd="1" destOrd="0" parTransId="{2E239B89-00E7-4537-95A0-35B09271F396}" sibTransId="{543C399E-18A6-461D-A74F-337519D76DB2}"/>
    <dgm:cxn modelId="{B9E48E6A-2CC2-45E6-80D1-744F79B96457}" srcId="{23F2003E-05C7-4033-8A86-EBA895DF7AEC}" destId="{FDA01ACB-D794-4F33-A419-4D9D5C420F1D}" srcOrd="1" destOrd="0" parTransId="{B2CFB8E6-A3DF-4716-B240-EF1825BCA4B4}" sibTransId="{492C4611-A1BC-4C6F-9BDC-4E733CAAAA53}"/>
    <dgm:cxn modelId="{EB27DA6C-14D5-4312-BFE1-EECC4E26E467}" type="presOf" srcId="{F1BDF345-52E3-4BA5-8FB8-7E7EFA79E9D4}" destId="{EE684249-BC90-4A7A-A861-D15ED211C07E}" srcOrd="1" destOrd="3" presId="urn:microsoft.com/office/officeart/2005/8/layout/cycle4"/>
    <dgm:cxn modelId="{7952A86D-9355-43B6-9549-87512E683D2E}" type="presOf" srcId="{851C3CEB-7B1D-4503-A2DA-7B12CE26B4DB}" destId="{8D229102-EB0C-4BEF-BF07-ACDE14C2577A}" srcOrd="0" destOrd="0" presId="urn:microsoft.com/office/officeart/2005/8/layout/cycle4"/>
    <dgm:cxn modelId="{13DF8D6E-077D-4381-9689-B4370E5470C6}" type="presOf" srcId="{CB6E1749-E32D-499E-AC25-EC6533178F78}" destId="{8D229102-EB0C-4BEF-BF07-ACDE14C2577A}" srcOrd="0" destOrd="1" presId="urn:microsoft.com/office/officeart/2005/8/layout/cycle4"/>
    <dgm:cxn modelId="{40284D6F-4361-486C-A668-F66E7648A1F5}" srcId="{9B1ECC03-1B2B-42E6-97B5-94CD4E39E39C}" destId="{CB6E1749-E32D-499E-AC25-EC6533178F78}" srcOrd="1" destOrd="0" parTransId="{CE036052-F945-4A97-82A6-A2ACF923FEDE}" sibTransId="{5248AF4B-6DD6-41F5-BEDB-E2DB9D9CAFF8}"/>
    <dgm:cxn modelId="{CC1DF17D-E791-4A85-92C2-5310CE64CAC2}" type="presOf" srcId="{FDA01ACB-D794-4F33-A419-4D9D5C420F1D}" destId="{EE684249-BC90-4A7A-A861-D15ED211C07E}" srcOrd="1" destOrd="1" presId="urn:microsoft.com/office/officeart/2005/8/layout/cycle4"/>
    <dgm:cxn modelId="{5C7C5482-B9AE-4AD7-ACC9-627CA6D359C3}" srcId="{F43617C2-CBCB-4E2D-ACEF-C311D8A29320}" destId="{E4BCD65D-C70B-41A1-962A-17CB5514CD3A}" srcOrd="3" destOrd="0" parTransId="{B9319D63-53BC-4CE6-85C9-9699C467736A}" sibTransId="{63EEB157-CC48-44B8-995E-EF34DC608722}"/>
    <dgm:cxn modelId="{167D2492-3955-4B65-B9D6-3C1CF77F15CB}" srcId="{E4BCD65D-C70B-41A1-962A-17CB5514CD3A}" destId="{1B1E6F7C-1245-4699-B14E-67C8236037D7}" srcOrd="2" destOrd="0" parTransId="{8B75B602-CDCA-40B2-AD7B-04C4107504F7}" sibTransId="{A8701D2F-0F46-446F-A975-C49076AE9B44}"/>
    <dgm:cxn modelId="{EBAD2792-B3D7-46C2-A1B7-A253ED30FE3B}" type="presOf" srcId="{1B1E6F7C-1245-4699-B14E-67C8236037D7}" destId="{17A25F1D-9B45-4FDA-B19B-8B630A036E7E}" srcOrd="0" destOrd="2" presId="urn:microsoft.com/office/officeart/2005/8/layout/cycle4"/>
    <dgm:cxn modelId="{5D35B594-31C8-4E07-8D91-B2E509D0FB1B}" type="presOf" srcId="{4A675392-3D96-4049-B139-6457E262507A}" destId="{B67DC798-1742-471A-B71C-5B75F5F3116C}" srcOrd="1" destOrd="0" presId="urn:microsoft.com/office/officeart/2005/8/layout/cycle4"/>
    <dgm:cxn modelId="{C5D3179B-FB90-47FB-B3BF-7B6D967FD107}" type="presOf" srcId="{50923925-83C0-4AFF-AF6D-349245C146CE}" destId="{6B91486F-4A44-4B46-B59E-FF627E90490F}" srcOrd="0" destOrd="0" presId="urn:microsoft.com/office/officeart/2005/8/layout/cycle4"/>
    <dgm:cxn modelId="{A8791F9D-6692-47E0-85B3-076C0B641BBE}" type="presOf" srcId="{04BB25A4-0BA8-4FDB-8E4B-15D01F05D735}" destId="{7605AA17-0A9A-454C-B3BF-D8F7B04D3192}" srcOrd="1" destOrd="1" presId="urn:microsoft.com/office/officeart/2005/8/layout/cycle4"/>
    <dgm:cxn modelId="{E87501A2-DC60-4CA6-A61E-F771583250A9}" type="presOf" srcId="{04BB25A4-0BA8-4FDB-8E4B-15D01F05D735}" destId="{17A25F1D-9B45-4FDA-B19B-8B630A036E7E}" srcOrd="0" destOrd="1" presId="urn:microsoft.com/office/officeart/2005/8/layout/cycle4"/>
    <dgm:cxn modelId="{570B75A4-C3C7-465D-8F97-7CA1BC63823D}" srcId="{F43617C2-CBCB-4E2D-ACEF-C311D8A29320}" destId="{9B1ECC03-1B2B-42E6-97B5-94CD4E39E39C}" srcOrd="2" destOrd="0" parTransId="{F9752BAD-6C55-4E91-A086-F91CF1E45687}" sibTransId="{241A791E-71E5-4EB2-855D-65DB98A2B822}"/>
    <dgm:cxn modelId="{8787E0B2-D08B-4D8B-9EF4-F0C7630D7B74}" srcId="{23F2003E-05C7-4033-8A86-EBA895DF7AEC}" destId="{F1BDF345-52E3-4BA5-8FB8-7E7EFA79E9D4}" srcOrd="3" destOrd="0" parTransId="{182E7C5E-9A47-432D-9420-4A76D6104822}" sibTransId="{78341A12-BCAA-4562-B0F8-C1889F417491}"/>
    <dgm:cxn modelId="{B376D8B9-FA10-484D-B1FA-B9D55F9A967A}" type="presOf" srcId="{E4BCD65D-C70B-41A1-962A-17CB5514CD3A}" destId="{6312B61E-B2BF-4EEF-94B9-FCDC5ACF50D7}" srcOrd="0" destOrd="0" presId="urn:microsoft.com/office/officeart/2005/8/layout/cycle4"/>
    <dgm:cxn modelId="{901403BF-86C5-4DBE-9E0C-D77D635C63AF}" type="presOf" srcId="{57A42D97-F229-4ED7-A092-AEFCE8F4FE39}" destId="{9191288F-0258-458C-9149-4197402933DD}" srcOrd="0" destOrd="2" presId="urn:microsoft.com/office/officeart/2005/8/layout/cycle4"/>
    <dgm:cxn modelId="{585228C3-24E1-4509-A052-380C0F8707D6}" type="presOf" srcId="{DD8454A9-3B04-4123-A55C-EE5358CEA2AE}" destId="{17A25F1D-9B45-4FDA-B19B-8B630A036E7E}" srcOrd="0" destOrd="0" presId="urn:microsoft.com/office/officeart/2005/8/layout/cycle4"/>
    <dgm:cxn modelId="{4569B8CA-4676-4278-9843-C9A8950AAB20}" type="presOf" srcId="{4A675392-3D96-4049-B139-6457E262507A}" destId="{9191288F-0258-458C-9149-4197402933DD}" srcOrd="0" destOrd="0" presId="urn:microsoft.com/office/officeart/2005/8/layout/cycle4"/>
    <dgm:cxn modelId="{6120D6D0-7C25-4986-A126-F292510361C1}" srcId="{23F2003E-05C7-4033-8A86-EBA895DF7AEC}" destId="{9D3761A2-B6D4-4CC9-BA5C-F0B144471CEF}" srcOrd="2" destOrd="0" parTransId="{44150DD2-C0C6-49EE-B561-FC4780A7105E}" sibTransId="{D045E5A9-7B44-45A5-A8C5-0F9CAA131461}"/>
    <dgm:cxn modelId="{6C929AD1-ADF0-4B96-ACBE-41C1DC9CD803}" type="presOf" srcId="{FDA01ACB-D794-4F33-A419-4D9D5C420F1D}" destId="{6B91486F-4A44-4B46-B59E-FF627E90490F}" srcOrd="0" destOrd="1" presId="urn:microsoft.com/office/officeart/2005/8/layout/cycle4"/>
    <dgm:cxn modelId="{392697D7-67C9-4CE4-959D-A331CEB0436A}" type="presOf" srcId="{9D3761A2-B6D4-4CC9-BA5C-F0B144471CEF}" destId="{EE684249-BC90-4A7A-A861-D15ED211C07E}" srcOrd="1" destOrd="2" presId="urn:microsoft.com/office/officeart/2005/8/layout/cycle4"/>
    <dgm:cxn modelId="{E736D1E3-47FB-4D81-B515-7183477BDE64}" type="presOf" srcId="{F1BDF345-52E3-4BA5-8FB8-7E7EFA79E9D4}" destId="{6B91486F-4A44-4B46-B59E-FF627E90490F}" srcOrd="0" destOrd="3" presId="urn:microsoft.com/office/officeart/2005/8/layout/cycle4"/>
    <dgm:cxn modelId="{D17B28E7-8A1E-4F68-AB7C-53D2C8EBABEA}" srcId="{F43617C2-CBCB-4E2D-ACEF-C311D8A29320}" destId="{817C1B99-3DC7-4EA4-B207-C5BD052CE108}" srcOrd="0" destOrd="0" parTransId="{395913D9-21FA-4591-958A-B5DCD5779DE7}" sibTransId="{F818AF9D-D498-4E64-842B-98553B223853}"/>
    <dgm:cxn modelId="{E7730EE9-1843-498E-A5DB-BA85B54E5F63}" type="presOf" srcId="{1B1E6F7C-1245-4699-B14E-67C8236037D7}" destId="{7605AA17-0A9A-454C-B3BF-D8F7B04D3192}" srcOrd="1" destOrd="2" presId="urn:microsoft.com/office/officeart/2005/8/layout/cycle4"/>
    <dgm:cxn modelId="{DEE0D2FA-538A-40E8-9A13-AC5C20C3D86A}" srcId="{817C1B99-3DC7-4EA4-B207-C5BD052CE108}" destId="{4A675392-3D96-4049-B139-6457E262507A}" srcOrd="0" destOrd="0" parTransId="{59220889-4E3F-4DF9-A181-4E2C37F877BC}" sibTransId="{1577E783-A3B7-4A92-B8FB-A8F6064C96D8}"/>
    <dgm:cxn modelId="{516FA4FE-5059-426D-9CBB-47F3CA9EDA1C}" srcId="{E4BCD65D-C70B-41A1-962A-17CB5514CD3A}" destId="{1A570C66-B296-4007-8EE0-B18FDD6F69C1}" srcOrd="3" destOrd="0" parTransId="{9F651884-A868-4885-A8FB-3298AB6649A0}" sibTransId="{A4160DF7-7BE1-4F8D-88E5-FA30FD0CBBE0}"/>
    <dgm:cxn modelId="{CE99ADB8-1560-4FA1-8C66-4BC63B446BF7}" type="presParOf" srcId="{D2BA5ECC-448A-468D-A4CA-D4FA1C4F6489}" destId="{3D97B56C-5E1C-43EC-A315-2AD2E4FFC60A}" srcOrd="0" destOrd="0" presId="urn:microsoft.com/office/officeart/2005/8/layout/cycle4"/>
    <dgm:cxn modelId="{B1D5233E-D6AC-4982-A7A9-C45D98FC7EA9}" type="presParOf" srcId="{3D97B56C-5E1C-43EC-A315-2AD2E4FFC60A}" destId="{C3D4181C-90B3-48C0-ABA7-65E0F74DAA20}" srcOrd="0" destOrd="0" presId="urn:microsoft.com/office/officeart/2005/8/layout/cycle4"/>
    <dgm:cxn modelId="{5985B319-68BF-4A94-B76E-7A6DC16914AE}" type="presParOf" srcId="{C3D4181C-90B3-48C0-ABA7-65E0F74DAA20}" destId="{9191288F-0258-458C-9149-4197402933DD}" srcOrd="0" destOrd="0" presId="urn:microsoft.com/office/officeart/2005/8/layout/cycle4"/>
    <dgm:cxn modelId="{9E8D439C-6E75-4A5F-ADAF-D5DFD20330AD}" type="presParOf" srcId="{C3D4181C-90B3-48C0-ABA7-65E0F74DAA20}" destId="{B67DC798-1742-471A-B71C-5B75F5F3116C}" srcOrd="1" destOrd="0" presId="urn:microsoft.com/office/officeart/2005/8/layout/cycle4"/>
    <dgm:cxn modelId="{D28B5E62-2C12-428E-8D1C-626C447B0C82}" type="presParOf" srcId="{3D97B56C-5E1C-43EC-A315-2AD2E4FFC60A}" destId="{31E32470-1821-4E23-BB53-5280FE57B3D0}" srcOrd="1" destOrd="0" presId="urn:microsoft.com/office/officeart/2005/8/layout/cycle4"/>
    <dgm:cxn modelId="{D52A3E68-FFEA-47A0-8427-54C0DBEA1443}" type="presParOf" srcId="{31E32470-1821-4E23-BB53-5280FE57B3D0}" destId="{6B91486F-4A44-4B46-B59E-FF627E90490F}" srcOrd="0" destOrd="0" presId="urn:microsoft.com/office/officeart/2005/8/layout/cycle4"/>
    <dgm:cxn modelId="{47F44E68-7B52-42B2-80F1-5F8A7ADD0ED4}" type="presParOf" srcId="{31E32470-1821-4E23-BB53-5280FE57B3D0}" destId="{EE684249-BC90-4A7A-A861-D15ED211C07E}" srcOrd="1" destOrd="0" presId="urn:microsoft.com/office/officeart/2005/8/layout/cycle4"/>
    <dgm:cxn modelId="{556EF3C0-0770-4E63-8C6D-322799F34633}" type="presParOf" srcId="{3D97B56C-5E1C-43EC-A315-2AD2E4FFC60A}" destId="{EC011FAC-9573-42FE-B31B-0B56D83C0ADF}" srcOrd="2" destOrd="0" presId="urn:microsoft.com/office/officeart/2005/8/layout/cycle4"/>
    <dgm:cxn modelId="{F133019C-4BD0-4F76-9C80-D87C41D55D91}" type="presParOf" srcId="{EC011FAC-9573-42FE-B31B-0B56D83C0ADF}" destId="{8D229102-EB0C-4BEF-BF07-ACDE14C2577A}" srcOrd="0" destOrd="0" presId="urn:microsoft.com/office/officeart/2005/8/layout/cycle4"/>
    <dgm:cxn modelId="{379DBECA-3B1A-4897-BC0D-D75640A9AD48}" type="presParOf" srcId="{EC011FAC-9573-42FE-B31B-0B56D83C0ADF}" destId="{7F093A09-261F-447F-AD4E-F924A3A907F1}" srcOrd="1" destOrd="0" presId="urn:microsoft.com/office/officeart/2005/8/layout/cycle4"/>
    <dgm:cxn modelId="{537D74C9-5370-4036-9613-261F6C2EE155}" type="presParOf" srcId="{3D97B56C-5E1C-43EC-A315-2AD2E4FFC60A}" destId="{C423735F-637A-4950-BF87-51BFB5486DB3}" srcOrd="3" destOrd="0" presId="urn:microsoft.com/office/officeart/2005/8/layout/cycle4"/>
    <dgm:cxn modelId="{E2CF829A-FFBF-43C1-B62A-59E828B08152}" type="presParOf" srcId="{C423735F-637A-4950-BF87-51BFB5486DB3}" destId="{17A25F1D-9B45-4FDA-B19B-8B630A036E7E}" srcOrd="0" destOrd="0" presId="urn:microsoft.com/office/officeart/2005/8/layout/cycle4"/>
    <dgm:cxn modelId="{6D782D6C-BC62-4B3D-83FC-E9E9E5E6CC0D}" type="presParOf" srcId="{C423735F-637A-4950-BF87-51BFB5486DB3}" destId="{7605AA17-0A9A-454C-B3BF-D8F7B04D3192}" srcOrd="1" destOrd="0" presId="urn:microsoft.com/office/officeart/2005/8/layout/cycle4"/>
    <dgm:cxn modelId="{06113B42-20DE-4A87-8A04-3FE91AE5A4D0}" type="presParOf" srcId="{3D97B56C-5E1C-43EC-A315-2AD2E4FFC60A}" destId="{B0C54E71-604D-4F50-AF29-33CB4AC9D95A}" srcOrd="4" destOrd="0" presId="urn:microsoft.com/office/officeart/2005/8/layout/cycle4"/>
    <dgm:cxn modelId="{3C954620-D582-4122-9938-DDB6613325E4}" type="presParOf" srcId="{D2BA5ECC-448A-468D-A4CA-D4FA1C4F6489}" destId="{3B7C99A1-6205-48D0-9EEE-95DB718A786B}" srcOrd="1" destOrd="0" presId="urn:microsoft.com/office/officeart/2005/8/layout/cycle4"/>
    <dgm:cxn modelId="{744D9B2E-0807-4A16-9796-0E5631DBB455}" type="presParOf" srcId="{3B7C99A1-6205-48D0-9EEE-95DB718A786B}" destId="{88A1987E-10EC-4B32-8E70-B5B47928C5D9}" srcOrd="0" destOrd="0" presId="urn:microsoft.com/office/officeart/2005/8/layout/cycle4"/>
    <dgm:cxn modelId="{C2ED2F55-BEEE-4E40-843E-0E5216CE551D}" type="presParOf" srcId="{3B7C99A1-6205-48D0-9EEE-95DB718A786B}" destId="{C6D4A70F-0002-4863-841B-1BA66A065F4E}" srcOrd="1" destOrd="0" presId="urn:microsoft.com/office/officeart/2005/8/layout/cycle4"/>
    <dgm:cxn modelId="{784FAD53-6111-4F73-9170-C83B54FD3016}" type="presParOf" srcId="{3B7C99A1-6205-48D0-9EEE-95DB718A786B}" destId="{A428F947-0086-4596-AF15-CB5B95DA9D2E}" srcOrd="2" destOrd="0" presId="urn:microsoft.com/office/officeart/2005/8/layout/cycle4"/>
    <dgm:cxn modelId="{C2D23364-A987-42A1-952C-D3F5712A294F}" type="presParOf" srcId="{3B7C99A1-6205-48D0-9EEE-95DB718A786B}" destId="{6312B61E-B2BF-4EEF-94B9-FCDC5ACF50D7}" srcOrd="3" destOrd="0" presId="urn:microsoft.com/office/officeart/2005/8/layout/cycle4"/>
    <dgm:cxn modelId="{432C691A-7472-4A14-98F3-34881DA75A57}" type="presParOf" srcId="{3B7C99A1-6205-48D0-9EEE-95DB718A786B}" destId="{A95350BE-5A1F-4089-8C3F-0F3C36CF2E25}" srcOrd="4" destOrd="0" presId="urn:microsoft.com/office/officeart/2005/8/layout/cycle4"/>
    <dgm:cxn modelId="{CE4BE60C-8B87-4832-AC85-3847A010AC0B}" type="presParOf" srcId="{D2BA5ECC-448A-468D-A4CA-D4FA1C4F6489}" destId="{9A87AD91-297D-465D-B95D-7F3C468CCBC8}" srcOrd="2" destOrd="0" presId="urn:microsoft.com/office/officeart/2005/8/layout/cycle4"/>
    <dgm:cxn modelId="{E70DCBCE-3CC0-4DFE-AB42-25080DE5ADCA}" type="presParOf" srcId="{D2BA5ECC-448A-468D-A4CA-D4FA1C4F6489}" destId="{F446743A-2610-481F-B8B4-953518602E23}"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3A00AC8-64AD-4AF2-A609-3266E97CAAC7}" type="doc">
      <dgm:prSet loTypeId="urn:microsoft.com/office/officeart/2008/layout/LinedList" loCatId="list" qsTypeId="urn:microsoft.com/office/officeart/2005/8/quickstyle/3d4" qsCatId="3D" csTypeId="urn:microsoft.com/office/officeart/2005/8/colors/accent5_2" csCatId="accent5" phldr="1"/>
      <dgm:spPr/>
      <dgm:t>
        <a:bodyPr/>
        <a:lstStyle/>
        <a:p>
          <a:endParaRPr lang="fr-FR"/>
        </a:p>
      </dgm:t>
    </dgm:pt>
    <dgm:pt modelId="{93D5FBC3-1BE6-4F0C-A9DD-73E75529D234}">
      <dgm:prSet phldrT="[Text]" custT="1"/>
      <dgm:spPr/>
      <dgm:t>
        <a:bodyPr/>
        <a:lstStyle/>
        <a:p>
          <a:endParaRPr lang="fr-FR" sz="1200" b="0" dirty="0">
            <a:solidFill>
              <a:schemeClr val="accent4">
                <a:lumMod val="75000"/>
              </a:schemeClr>
            </a:solidFill>
          </a:endParaRPr>
        </a:p>
      </dgm:t>
    </dgm:pt>
    <dgm:pt modelId="{A159B13F-62A4-429D-930E-F7B2955C723C}" type="parTrans" cxnId="{1ACB34EB-C884-41B3-AF26-3CEC908FD4E8}">
      <dgm:prSet/>
      <dgm:spPr/>
      <dgm:t>
        <a:bodyPr/>
        <a:lstStyle/>
        <a:p>
          <a:endParaRPr lang="fr-FR" sz="1400" b="1">
            <a:solidFill>
              <a:schemeClr val="accent4">
                <a:lumMod val="75000"/>
              </a:schemeClr>
            </a:solidFill>
          </a:endParaRPr>
        </a:p>
      </dgm:t>
    </dgm:pt>
    <dgm:pt modelId="{3972BF3A-0F64-4247-B4B1-2F87414F7F3B}" type="sibTrans" cxnId="{1ACB34EB-C884-41B3-AF26-3CEC908FD4E8}">
      <dgm:prSet/>
      <dgm:spPr/>
      <dgm:t>
        <a:bodyPr/>
        <a:lstStyle/>
        <a:p>
          <a:endParaRPr lang="fr-FR" sz="1400" b="1">
            <a:solidFill>
              <a:schemeClr val="accent4">
                <a:lumMod val="75000"/>
              </a:schemeClr>
            </a:solidFill>
          </a:endParaRPr>
        </a:p>
      </dgm:t>
    </dgm:pt>
    <dgm:pt modelId="{233134F8-4D7A-44B7-8014-11C8242A8149}">
      <dgm:prSet phldrT="[Text]" custT="1"/>
      <dgm:spPr/>
      <dgm:t>
        <a:bodyPr/>
        <a:lstStyle/>
        <a:p>
          <a:pPr algn="r"/>
          <a:r>
            <a:rPr lang="en-US" sz="1200" b="0" dirty="0">
              <a:solidFill>
                <a:schemeClr val="accent4">
                  <a:lumMod val="75000"/>
                </a:schemeClr>
              </a:solidFill>
            </a:rPr>
            <a:t>Notable increase in parties from the Middle East and Central Asia</a:t>
          </a:r>
          <a:endParaRPr lang="fr-FR" sz="1200" b="0" dirty="0">
            <a:solidFill>
              <a:schemeClr val="accent4">
                <a:lumMod val="75000"/>
              </a:schemeClr>
            </a:solidFill>
          </a:endParaRPr>
        </a:p>
      </dgm:t>
    </dgm:pt>
    <dgm:pt modelId="{07CEB976-8705-4ADC-BA00-059CA2FE61D6}" type="parTrans" cxnId="{65E27E1D-669C-48D4-AB6D-5E686B2EFBE3}">
      <dgm:prSet/>
      <dgm:spPr/>
      <dgm:t>
        <a:bodyPr/>
        <a:lstStyle/>
        <a:p>
          <a:endParaRPr lang="fr-FR" sz="1400" b="1">
            <a:solidFill>
              <a:schemeClr val="accent4">
                <a:lumMod val="75000"/>
              </a:schemeClr>
            </a:solidFill>
          </a:endParaRPr>
        </a:p>
      </dgm:t>
    </dgm:pt>
    <dgm:pt modelId="{EABECB3B-BF2E-45E8-9763-4A65ADAF6F23}" type="sibTrans" cxnId="{65E27E1D-669C-48D4-AB6D-5E686B2EFBE3}">
      <dgm:prSet/>
      <dgm:spPr/>
      <dgm:t>
        <a:bodyPr/>
        <a:lstStyle/>
        <a:p>
          <a:endParaRPr lang="fr-FR" sz="1400" b="1">
            <a:solidFill>
              <a:schemeClr val="accent4">
                <a:lumMod val="75000"/>
              </a:schemeClr>
            </a:solidFill>
          </a:endParaRPr>
        </a:p>
      </dgm:t>
    </dgm:pt>
    <dgm:pt modelId="{335D70A4-9389-4B1D-B0BA-80C39F1B2BC3}">
      <dgm:prSet phldrT="[Text]" custT="1"/>
      <dgm:spPr/>
      <dgm:t>
        <a:bodyPr/>
        <a:lstStyle/>
        <a:p>
          <a:pPr algn="r"/>
          <a:r>
            <a:rPr lang="en-GB" sz="1200" b="0" dirty="0">
              <a:solidFill>
                <a:schemeClr val="accent4">
                  <a:lumMod val="75000"/>
                </a:schemeClr>
              </a:solidFill>
            </a:rPr>
            <a:t>In all other regions, changes – if any – have been less significant</a:t>
          </a:r>
          <a:endParaRPr lang="fr-FR" sz="1200" b="0" dirty="0">
            <a:solidFill>
              <a:schemeClr val="accent4">
                <a:lumMod val="75000"/>
              </a:schemeClr>
            </a:solidFill>
          </a:endParaRPr>
        </a:p>
      </dgm:t>
    </dgm:pt>
    <dgm:pt modelId="{ADCC73DE-B9DA-43D0-BBAF-F180AD89C9B6}" type="parTrans" cxnId="{3C71AB3E-6281-4517-B2CB-9DFD975012F4}">
      <dgm:prSet/>
      <dgm:spPr/>
      <dgm:t>
        <a:bodyPr/>
        <a:lstStyle/>
        <a:p>
          <a:endParaRPr lang="fr-FR"/>
        </a:p>
      </dgm:t>
    </dgm:pt>
    <dgm:pt modelId="{F3BCD787-6453-4E55-A306-DFD37FC0CDEF}" type="sibTrans" cxnId="{3C71AB3E-6281-4517-B2CB-9DFD975012F4}">
      <dgm:prSet/>
      <dgm:spPr/>
      <dgm:t>
        <a:bodyPr/>
        <a:lstStyle/>
        <a:p>
          <a:endParaRPr lang="fr-FR"/>
        </a:p>
      </dgm:t>
    </dgm:pt>
    <dgm:pt modelId="{351F8621-262B-4D6A-8CBE-BDEE60C90B45}" type="pres">
      <dgm:prSet presAssocID="{23A00AC8-64AD-4AF2-A609-3266E97CAAC7}" presName="vert0" presStyleCnt="0">
        <dgm:presLayoutVars>
          <dgm:dir/>
          <dgm:animOne val="branch"/>
          <dgm:animLvl val="lvl"/>
        </dgm:presLayoutVars>
      </dgm:prSet>
      <dgm:spPr/>
    </dgm:pt>
    <dgm:pt modelId="{BD6D7CEE-9856-4B20-BB62-B6C27909B883}" type="pres">
      <dgm:prSet presAssocID="{93D5FBC3-1BE6-4F0C-A9DD-73E75529D234}" presName="thickLine" presStyleLbl="alignNode1" presStyleIdx="0" presStyleCnt="1"/>
      <dgm:spPr/>
    </dgm:pt>
    <dgm:pt modelId="{AFCC2376-5FB5-4244-A4E6-B29AC4D3B64C}" type="pres">
      <dgm:prSet presAssocID="{93D5FBC3-1BE6-4F0C-A9DD-73E75529D234}" presName="horz1" presStyleCnt="0"/>
      <dgm:spPr/>
    </dgm:pt>
    <dgm:pt modelId="{8C099B42-ED9A-458A-9591-369F3FFA4487}" type="pres">
      <dgm:prSet presAssocID="{93D5FBC3-1BE6-4F0C-A9DD-73E75529D234}" presName="tx1" presStyleLbl="revTx" presStyleIdx="0" presStyleCnt="3" custScaleX="20668"/>
      <dgm:spPr/>
    </dgm:pt>
    <dgm:pt modelId="{0730A9A4-3F5B-41AB-9B60-28C2C5735DCF}" type="pres">
      <dgm:prSet presAssocID="{93D5FBC3-1BE6-4F0C-A9DD-73E75529D234}" presName="vert1" presStyleCnt="0"/>
      <dgm:spPr/>
    </dgm:pt>
    <dgm:pt modelId="{30072C7B-9879-4E6A-8CD8-8B2A3CF6C865}" type="pres">
      <dgm:prSet presAssocID="{233134F8-4D7A-44B7-8014-11C8242A8149}" presName="vertSpace2a" presStyleCnt="0"/>
      <dgm:spPr/>
    </dgm:pt>
    <dgm:pt modelId="{26514583-3BEB-485B-B7E1-9518103CE270}" type="pres">
      <dgm:prSet presAssocID="{233134F8-4D7A-44B7-8014-11C8242A8149}" presName="horz2" presStyleCnt="0"/>
      <dgm:spPr/>
    </dgm:pt>
    <dgm:pt modelId="{A57EC62E-317A-4616-BBCC-2F0BC20D7678}" type="pres">
      <dgm:prSet presAssocID="{233134F8-4D7A-44B7-8014-11C8242A8149}" presName="horzSpace2" presStyleCnt="0"/>
      <dgm:spPr/>
    </dgm:pt>
    <dgm:pt modelId="{5B1EDBC2-84C1-4B49-875C-607A2EC6C7B8}" type="pres">
      <dgm:prSet presAssocID="{233134F8-4D7A-44B7-8014-11C8242A8149}" presName="tx2" presStyleLbl="revTx" presStyleIdx="1" presStyleCnt="3" custScaleX="140971" custLinFactNeighborX="4521" custLinFactNeighborY="5752"/>
      <dgm:spPr/>
    </dgm:pt>
    <dgm:pt modelId="{4792AD15-77E4-4C3B-B8C3-BF917EE79552}" type="pres">
      <dgm:prSet presAssocID="{233134F8-4D7A-44B7-8014-11C8242A8149}" presName="vert2" presStyleCnt="0"/>
      <dgm:spPr/>
    </dgm:pt>
    <dgm:pt modelId="{A9F23418-A62D-47FA-8904-4ADE26CEA530}" type="pres">
      <dgm:prSet presAssocID="{233134F8-4D7A-44B7-8014-11C8242A8149}" presName="thinLine2b" presStyleLbl="callout" presStyleIdx="0" presStyleCnt="2"/>
      <dgm:spPr/>
    </dgm:pt>
    <dgm:pt modelId="{C9C09C2A-5802-4C38-827D-BE95F64187A9}" type="pres">
      <dgm:prSet presAssocID="{233134F8-4D7A-44B7-8014-11C8242A8149}" presName="vertSpace2b" presStyleCnt="0"/>
      <dgm:spPr/>
    </dgm:pt>
    <dgm:pt modelId="{4A87580D-0C45-4733-89A1-8059021D97C3}" type="pres">
      <dgm:prSet presAssocID="{335D70A4-9389-4B1D-B0BA-80C39F1B2BC3}" presName="horz2" presStyleCnt="0"/>
      <dgm:spPr/>
    </dgm:pt>
    <dgm:pt modelId="{9D268D28-E273-4566-B91A-A9D8B57031BA}" type="pres">
      <dgm:prSet presAssocID="{335D70A4-9389-4B1D-B0BA-80C39F1B2BC3}" presName="horzSpace2" presStyleCnt="0"/>
      <dgm:spPr/>
    </dgm:pt>
    <dgm:pt modelId="{3D2A764E-0B97-4302-B0DA-F5875B7C1129}" type="pres">
      <dgm:prSet presAssocID="{335D70A4-9389-4B1D-B0BA-80C39F1B2BC3}" presName="tx2" presStyleLbl="revTx" presStyleIdx="2" presStyleCnt="3" custScaleX="146270" custLinFactNeighborY="5045"/>
      <dgm:spPr/>
    </dgm:pt>
    <dgm:pt modelId="{5A809536-7F58-48FD-A7D1-35456EC8CDDF}" type="pres">
      <dgm:prSet presAssocID="{335D70A4-9389-4B1D-B0BA-80C39F1B2BC3}" presName="vert2" presStyleCnt="0"/>
      <dgm:spPr/>
    </dgm:pt>
    <dgm:pt modelId="{0208EC3C-ECBB-44F6-9C05-0BD8DD5BC645}" type="pres">
      <dgm:prSet presAssocID="{335D70A4-9389-4B1D-B0BA-80C39F1B2BC3}" presName="thinLine2b" presStyleLbl="callout" presStyleIdx="1" presStyleCnt="2"/>
      <dgm:spPr/>
    </dgm:pt>
    <dgm:pt modelId="{126FE90E-7786-4F8B-9FD9-A9505CC4FC39}" type="pres">
      <dgm:prSet presAssocID="{335D70A4-9389-4B1D-B0BA-80C39F1B2BC3}" presName="vertSpace2b" presStyleCnt="0"/>
      <dgm:spPr/>
    </dgm:pt>
  </dgm:ptLst>
  <dgm:cxnLst>
    <dgm:cxn modelId="{65E27E1D-669C-48D4-AB6D-5E686B2EFBE3}" srcId="{93D5FBC3-1BE6-4F0C-A9DD-73E75529D234}" destId="{233134F8-4D7A-44B7-8014-11C8242A8149}" srcOrd="0" destOrd="0" parTransId="{07CEB976-8705-4ADC-BA00-059CA2FE61D6}" sibTransId="{EABECB3B-BF2E-45E8-9763-4A65ADAF6F23}"/>
    <dgm:cxn modelId="{3C71AB3E-6281-4517-B2CB-9DFD975012F4}" srcId="{93D5FBC3-1BE6-4F0C-A9DD-73E75529D234}" destId="{335D70A4-9389-4B1D-B0BA-80C39F1B2BC3}" srcOrd="1" destOrd="0" parTransId="{ADCC73DE-B9DA-43D0-BBAF-F180AD89C9B6}" sibTransId="{F3BCD787-6453-4E55-A306-DFD37FC0CDEF}"/>
    <dgm:cxn modelId="{0EE00143-97AC-4261-B26D-C92C5B8F2BD5}" type="presOf" srcId="{335D70A4-9389-4B1D-B0BA-80C39F1B2BC3}" destId="{3D2A764E-0B97-4302-B0DA-F5875B7C1129}" srcOrd="0" destOrd="0" presId="urn:microsoft.com/office/officeart/2008/layout/LinedList"/>
    <dgm:cxn modelId="{27829C71-6589-4686-B6F2-983C06339CC3}" type="presOf" srcId="{23A00AC8-64AD-4AF2-A609-3266E97CAAC7}" destId="{351F8621-262B-4D6A-8CBE-BDEE60C90B45}" srcOrd="0" destOrd="0" presId="urn:microsoft.com/office/officeart/2008/layout/LinedList"/>
    <dgm:cxn modelId="{78B84891-354F-484B-97BB-11EBC89D6245}" type="presOf" srcId="{233134F8-4D7A-44B7-8014-11C8242A8149}" destId="{5B1EDBC2-84C1-4B49-875C-607A2EC6C7B8}" srcOrd="0" destOrd="0" presId="urn:microsoft.com/office/officeart/2008/layout/LinedList"/>
    <dgm:cxn modelId="{7C36DBD9-D547-4F18-8069-C23E0A347059}" type="presOf" srcId="{93D5FBC3-1BE6-4F0C-A9DD-73E75529D234}" destId="{8C099B42-ED9A-458A-9591-369F3FFA4487}" srcOrd="0" destOrd="0" presId="urn:microsoft.com/office/officeart/2008/layout/LinedList"/>
    <dgm:cxn modelId="{1ACB34EB-C884-41B3-AF26-3CEC908FD4E8}" srcId="{23A00AC8-64AD-4AF2-A609-3266E97CAAC7}" destId="{93D5FBC3-1BE6-4F0C-A9DD-73E75529D234}" srcOrd="0" destOrd="0" parTransId="{A159B13F-62A4-429D-930E-F7B2955C723C}" sibTransId="{3972BF3A-0F64-4247-B4B1-2F87414F7F3B}"/>
    <dgm:cxn modelId="{280A498B-3ABB-4A30-8747-5BA373705746}" type="presParOf" srcId="{351F8621-262B-4D6A-8CBE-BDEE60C90B45}" destId="{BD6D7CEE-9856-4B20-BB62-B6C27909B883}" srcOrd="0" destOrd="0" presId="urn:microsoft.com/office/officeart/2008/layout/LinedList"/>
    <dgm:cxn modelId="{8072C4AD-7D25-4E44-98C0-CBB0EB632D58}" type="presParOf" srcId="{351F8621-262B-4D6A-8CBE-BDEE60C90B45}" destId="{AFCC2376-5FB5-4244-A4E6-B29AC4D3B64C}" srcOrd="1" destOrd="0" presId="urn:microsoft.com/office/officeart/2008/layout/LinedList"/>
    <dgm:cxn modelId="{A86F0CC3-A8B0-4D2E-9180-37BBB8D6E8BE}" type="presParOf" srcId="{AFCC2376-5FB5-4244-A4E6-B29AC4D3B64C}" destId="{8C099B42-ED9A-458A-9591-369F3FFA4487}" srcOrd="0" destOrd="0" presId="urn:microsoft.com/office/officeart/2008/layout/LinedList"/>
    <dgm:cxn modelId="{80C0C58F-7411-4291-9C93-C00466FB07AF}" type="presParOf" srcId="{AFCC2376-5FB5-4244-A4E6-B29AC4D3B64C}" destId="{0730A9A4-3F5B-41AB-9B60-28C2C5735DCF}" srcOrd="1" destOrd="0" presId="urn:microsoft.com/office/officeart/2008/layout/LinedList"/>
    <dgm:cxn modelId="{B3307F8B-0665-494A-8AAB-8CD547902DCC}" type="presParOf" srcId="{0730A9A4-3F5B-41AB-9B60-28C2C5735DCF}" destId="{30072C7B-9879-4E6A-8CD8-8B2A3CF6C865}" srcOrd="0" destOrd="0" presId="urn:microsoft.com/office/officeart/2008/layout/LinedList"/>
    <dgm:cxn modelId="{5CB7008B-A68D-4841-A99D-DB65FCCB446E}" type="presParOf" srcId="{0730A9A4-3F5B-41AB-9B60-28C2C5735DCF}" destId="{26514583-3BEB-485B-B7E1-9518103CE270}" srcOrd="1" destOrd="0" presId="urn:microsoft.com/office/officeart/2008/layout/LinedList"/>
    <dgm:cxn modelId="{0BA80BF5-77D4-453C-B3A2-88C0A05A0A8E}" type="presParOf" srcId="{26514583-3BEB-485B-B7E1-9518103CE270}" destId="{A57EC62E-317A-4616-BBCC-2F0BC20D7678}" srcOrd="0" destOrd="0" presId="urn:microsoft.com/office/officeart/2008/layout/LinedList"/>
    <dgm:cxn modelId="{B5823022-CB8E-4444-B67A-ACC3920E1A5A}" type="presParOf" srcId="{26514583-3BEB-485B-B7E1-9518103CE270}" destId="{5B1EDBC2-84C1-4B49-875C-607A2EC6C7B8}" srcOrd="1" destOrd="0" presId="urn:microsoft.com/office/officeart/2008/layout/LinedList"/>
    <dgm:cxn modelId="{178F58A1-D268-4896-B87A-31623798103D}" type="presParOf" srcId="{26514583-3BEB-485B-B7E1-9518103CE270}" destId="{4792AD15-77E4-4C3B-B8C3-BF917EE79552}" srcOrd="2" destOrd="0" presId="urn:microsoft.com/office/officeart/2008/layout/LinedList"/>
    <dgm:cxn modelId="{EE484662-BA5F-4855-9D1A-2A078CA50491}" type="presParOf" srcId="{0730A9A4-3F5B-41AB-9B60-28C2C5735DCF}" destId="{A9F23418-A62D-47FA-8904-4ADE26CEA530}" srcOrd="2" destOrd="0" presId="urn:microsoft.com/office/officeart/2008/layout/LinedList"/>
    <dgm:cxn modelId="{261C3ECF-CBBB-4123-B393-7E81C511EC57}" type="presParOf" srcId="{0730A9A4-3F5B-41AB-9B60-28C2C5735DCF}" destId="{C9C09C2A-5802-4C38-827D-BE95F64187A9}" srcOrd="3" destOrd="0" presId="urn:microsoft.com/office/officeart/2008/layout/LinedList"/>
    <dgm:cxn modelId="{C2C138DC-29EC-4999-B0EF-133EE5ACC4A5}" type="presParOf" srcId="{0730A9A4-3F5B-41AB-9B60-28C2C5735DCF}" destId="{4A87580D-0C45-4733-89A1-8059021D97C3}" srcOrd="4" destOrd="0" presId="urn:microsoft.com/office/officeart/2008/layout/LinedList"/>
    <dgm:cxn modelId="{A35DCACE-CCE6-485F-9635-76FE449ED8AF}" type="presParOf" srcId="{4A87580D-0C45-4733-89A1-8059021D97C3}" destId="{9D268D28-E273-4566-B91A-A9D8B57031BA}" srcOrd="0" destOrd="0" presId="urn:microsoft.com/office/officeart/2008/layout/LinedList"/>
    <dgm:cxn modelId="{2C93C487-2BAC-434A-9342-B94593B91447}" type="presParOf" srcId="{4A87580D-0C45-4733-89A1-8059021D97C3}" destId="{3D2A764E-0B97-4302-B0DA-F5875B7C1129}" srcOrd="1" destOrd="0" presId="urn:microsoft.com/office/officeart/2008/layout/LinedList"/>
    <dgm:cxn modelId="{1D7940CB-BB31-40C7-BFE6-ED3433C80871}" type="presParOf" srcId="{4A87580D-0C45-4733-89A1-8059021D97C3}" destId="{5A809536-7F58-48FD-A7D1-35456EC8CDDF}" srcOrd="2" destOrd="0" presId="urn:microsoft.com/office/officeart/2008/layout/LinedList"/>
    <dgm:cxn modelId="{B3863833-46FE-4CF2-983A-70B4B6795467}" type="presParOf" srcId="{0730A9A4-3F5B-41AB-9B60-28C2C5735DCF}" destId="{0208EC3C-ECBB-44F6-9C05-0BD8DD5BC645}" srcOrd="5" destOrd="0" presId="urn:microsoft.com/office/officeart/2008/layout/LinedList"/>
    <dgm:cxn modelId="{132BB197-F4CB-4430-811A-548BC9125418}" type="presParOf" srcId="{0730A9A4-3F5B-41AB-9B60-28C2C5735DCF}" destId="{126FE90E-7786-4F8B-9FD9-A9505CC4FC39}" srcOrd="6" destOrd="0" presId="urn:microsoft.com/office/officeart/2008/layout/Lin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A00AC8-64AD-4AF2-A609-3266E97CAAC7}"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fr-FR"/>
        </a:p>
      </dgm:t>
    </dgm:pt>
    <dgm:pt modelId="{93D5FBC3-1BE6-4F0C-A9DD-73E75529D234}">
      <dgm:prSet phldrT="[Text]" custT="1"/>
      <dgm:spPr/>
      <dgm:t>
        <a:bodyPr/>
        <a:lstStyle/>
        <a:p>
          <a:endParaRPr lang="fr-FR" sz="1700" b="1" dirty="0">
            <a:solidFill>
              <a:schemeClr val="accent4">
                <a:lumMod val="75000"/>
              </a:schemeClr>
            </a:solidFill>
          </a:endParaRPr>
        </a:p>
      </dgm:t>
    </dgm:pt>
    <dgm:pt modelId="{A159B13F-62A4-429D-930E-F7B2955C723C}" type="parTrans" cxnId="{1ACB34EB-C884-41B3-AF26-3CEC908FD4E8}">
      <dgm:prSet/>
      <dgm:spPr/>
      <dgm:t>
        <a:bodyPr/>
        <a:lstStyle/>
        <a:p>
          <a:endParaRPr lang="fr-FR" sz="1400" b="1">
            <a:solidFill>
              <a:schemeClr val="accent4">
                <a:lumMod val="75000"/>
              </a:schemeClr>
            </a:solidFill>
          </a:endParaRPr>
        </a:p>
      </dgm:t>
    </dgm:pt>
    <dgm:pt modelId="{3972BF3A-0F64-4247-B4B1-2F87414F7F3B}" type="sibTrans" cxnId="{1ACB34EB-C884-41B3-AF26-3CEC908FD4E8}">
      <dgm:prSet/>
      <dgm:spPr/>
      <dgm:t>
        <a:bodyPr/>
        <a:lstStyle/>
        <a:p>
          <a:endParaRPr lang="fr-FR" sz="1400" b="1">
            <a:solidFill>
              <a:schemeClr val="accent4">
                <a:lumMod val="75000"/>
              </a:schemeClr>
            </a:solidFill>
          </a:endParaRPr>
        </a:p>
      </dgm:t>
    </dgm:pt>
    <dgm:pt modelId="{233134F8-4D7A-44B7-8014-11C8242A8149}">
      <dgm:prSet phldrT="[Text]" custT="1"/>
      <dgm:spPr/>
      <dgm:t>
        <a:bodyPr/>
        <a:lstStyle/>
        <a:p>
          <a:pPr algn="just"/>
          <a:r>
            <a:rPr lang="en-US" sz="1700" b="0" dirty="0">
              <a:solidFill>
                <a:schemeClr val="accent4">
                  <a:lumMod val="75000"/>
                </a:schemeClr>
              </a:solidFill>
            </a:rPr>
            <a:t>China PR (/HK SAR), Korea, the Netherlands, Saudi Arabia and India complete the 2018 top 15 ranking with numbers in the 50s.  </a:t>
          </a:r>
          <a:endParaRPr lang="fr-FR" sz="1700" b="0" dirty="0">
            <a:solidFill>
              <a:schemeClr val="accent4">
                <a:lumMod val="75000"/>
              </a:schemeClr>
            </a:solidFill>
          </a:endParaRPr>
        </a:p>
      </dgm:t>
    </dgm:pt>
    <dgm:pt modelId="{07CEB976-8705-4ADC-BA00-059CA2FE61D6}" type="parTrans" cxnId="{65E27E1D-669C-48D4-AB6D-5E686B2EFBE3}">
      <dgm:prSet/>
      <dgm:spPr/>
      <dgm:t>
        <a:bodyPr/>
        <a:lstStyle/>
        <a:p>
          <a:endParaRPr lang="fr-FR" sz="1400" b="1">
            <a:solidFill>
              <a:schemeClr val="accent4">
                <a:lumMod val="75000"/>
              </a:schemeClr>
            </a:solidFill>
          </a:endParaRPr>
        </a:p>
      </dgm:t>
    </dgm:pt>
    <dgm:pt modelId="{EABECB3B-BF2E-45E8-9763-4A65ADAF6F23}" type="sibTrans" cxnId="{65E27E1D-669C-48D4-AB6D-5E686B2EFBE3}">
      <dgm:prSet/>
      <dgm:spPr/>
      <dgm:t>
        <a:bodyPr/>
        <a:lstStyle/>
        <a:p>
          <a:endParaRPr lang="fr-FR" sz="1400" b="1">
            <a:solidFill>
              <a:schemeClr val="accent4">
                <a:lumMod val="75000"/>
              </a:schemeClr>
            </a:solidFill>
          </a:endParaRPr>
        </a:p>
      </dgm:t>
    </dgm:pt>
    <dgm:pt modelId="{351F8621-262B-4D6A-8CBE-BDEE60C90B45}" type="pres">
      <dgm:prSet presAssocID="{23A00AC8-64AD-4AF2-A609-3266E97CAAC7}" presName="vert0" presStyleCnt="0">
        <dgm:presLayoutVars>
          <dgm:dir/>
          <dgm:animOne val="branch"/>
          <dgm:animLvl val="lvl"/>
        </dgm:presLayoutVars>
      </dgm:prSet>
      <dgm:spPr/>
    </dgm:pt>
    <dgm:pt modelId="{BD6D7CEE-9856-4B20-BB62-B6C27909B883}" type="pres">
      <dgm:prSet presAssocID="{93D5FBC3-1BE6-4F0C-A9DD-73E75529D234}" presName="thickLine" presStyleLbl="alignNode1" presStyleIdx="0" presStyleCnt="1"/>
      <dgm:spPr/>
    </dgm:pt>
    <dgm:pt modelId="{AFCC2376-5FB5-4244-A4E6-B29AC4D3B64C}" type="pres">
      <dgm:prSet presAssocID="{93D5FBC3-1BE6-4F0C-A9DD-73E75529D234}" presName="horz1" presStyleCnt="0"/>
      <dgm:spPr/>
    </dgm:pt>
    <dgm:pt modelId="{8C099B42-ED9A-458A-9591-369F3FFA4487}" type="pres">
      <dgm:prSet presAssocID="{93D5FBC3-1BE6-4F0C-A9DD-73E75529D234}" presName="tx1" presStyleLbl="revTx" presStyleIdx="0" presStyleCnt="2" custScaleX="40326"/>
      <dgm:spPr/>
    </dgm:pt>
    <dgm:pt modelId="{0730A9A4-3F5B-41AB-9B60-28C2C5735DCF}" type="pres">
      <dgm:prSet presAssocID="{93D5FBC3-1BE6-4F0C-A9DD-73E75529D234}" presName="vert1" presStyleCnt="0"/>
      <dgm:spPr/>
    </dgm:pt>
    <dgm:pt modelId="{30072C7B-9879-4E6A-8CD8-8B2A3CF6C865}" type="pres">
      <dgm:prSet presAssocID="{233134F8-4D7A-44B7-8014-11C8242A8149}" presName="vertSpace2a" presStyleCnt="0"/>
      <dgm:spPr/>
    </dgm:pt>
    <dgm:pt modelId="{26514583-3BEB-485B-B7E1-9518103CE270}" type="pres">
      <dgm:prSet presAssocID="{233134F8-4D7A-44B7-8014-11C8242A8149}" presName="horz2" presStyleCnt="0"/>
      <dgm:spPr/>
    </dgm:pt>
    <dgm:pt modelId="{A57EC62E-317A-4616-BBCC-2F0BC20D7678}" type="pres">
      <dgm:prSet presAssocID="{233134F8-4D7A-44B7-8014-11C8242A8149}" presName="horzSpace2" presStyleCnt="0"/>
      <dgm:spPr/>
    </dgm:pt>
    <dgm:pt modelId="{5B1EDBC2-84C1-4B49-875C-607A2EC6C7B8}" type="pres">
      <dgm:prSet presAssocID="{233134F8-4D7A-44B7-8014-11C8242A8149}" presName="tx2" presStyleLbl="revTx" presStyleIdx="1" presStyleCnt="2" custScaleX="127389"/>
      <dgm:spPr/>
    </dgm:pt>
    <dgm:pt modelId="{4792AD15-77E4-4C3B-B8C3-BF917EE79552}" type="pres">
      <dgm:prSet presAssocID="{233134F8-4D7A-44B7-8014-11C8242A8149}" presName="vert2" presStyleCnt="0"/>
      <dgm:spPr/>
    </dgm:pt>
    <dgm:pt modelId="{A9F23418-A62D-47FA-8904-4ADE26CEA530}" type="pres">
      <dgm:prSet presAssocID="{233134F8-4D7A-44B7-8014-11C8242A8149}" presName="thinLine2b" presStyleLbl="callout" presStyleIdx="0" presStyleCnt="1"/>
      <dgm:spPr/>
    </dgm:pt>
    <dgm:pt modelId="{C9C09C2A-5802-4C38-827D-BE95F64187A9}" type="pres">
      <dgm:prSet presAssocID="{233134F8-4D7A-44B7-8014-11C8242A8149}" presName="vertSpace2b" presStyleCnt="0"/>
      <dgm:spPr/>
    </dgm:pt>
  </dgm:ptLst>
  <dgm:cxnLst>
    <dgm:cxn modelId="{65E27E1D-669C-48D4-AB6D-5E686B2EFBE3}" srcId="{93D5FBC3-1BE6-4F0C-A9DD-73E75529D234}" destId="{233134F8-4D7A-44B7-8014-11C8242A8149}" srcOrd="0" destOrd="0" parTransId="{07CEB976-8705-4ADC-BA00-059CA2FE61D6}" sibTransId="{EABECB3B-BF2E-45E8-9763-4A65ADAF6F23}"/>
    <dgm:cxn modelId="{DF4C2351-3EBF-4E50-9EFC-3822CB2874ED}" type="presOf" srcId="{23A00AC8-64AD-4AF2-A609-3266E97CAAC7}" destId="{351F8621-262B-4D6A-8CBE-BDEE60C90B45}" srcOrd="0" destOrd="0" presId="urn:microsoft.com/office/officeart/2008/layout/LinedList"/>
    <dgm:cxn modelId="{DECC0795-B673-4911-97E6-7C4186C6C472}" type="presOf" srcId="{93D5FBC3-1BE6-4F0C-A9DD-73E75529D234}" destId="{8C099B42-ED9A-458A-9591-369F3FFA4487}" srcOrd="0" destOrd="0" presId="urn:microsoft.com/office/officeart/2008/layout/LinedList"/>
    <dgm:cxn modelId="{F1AEF5D0-8B38-4771-9A31-0271BBC7EDCA}" type="presOf" srcId="{233134F8-4D7A-44B7-8014-11C8242A8149}" destId="{5B1EDBC2-84C1-4B49-875C-607A2EC6C7B8}" srcOrd="0" destOrd="0" presId="urn:microsoft.com/office/officeart/2008/layout/LinedList"/>
    <dgm:cxn modelId="{1ACB34EB-C884-41B3-AF26-3CEC908FD4E8}" srcId="{23A00AC8-64AD-4AF2-A609-3266E97CAAC7}" destId="{93D5FBC3-1BE6-4F0C-A9DD-73E75529D234}" srcOrd="0" destOrd="0" parTransId="{A159B13F-62A4-429D-930E-F7B2955C723C}" sibTransId="{3972BF3A-0F64-4247-B4B1-2F87414F7F3B}"/>
    <dgm:cxn modelId="{9E3F91DA-F706-443D-BF9A-721963801ACF}" type="presParOf" srcId="{351F8621-262B-4D6A-8CBE-BDEE60C90B45}" destId="{BD6D7CEE-9856-4B20-BB62-B6C27909B883}" srcOrd="0" destOrd="0" presId="urn:microsoft.com/office/officeart/2008/layout/LinedList"/>
    <dgm:cxn modelId="{DF175CF6-1662-4832-8A88-D2BD24859C88}" type="presParOf" srcId="{351F8621-262B-4D6A-8CBE-BDEE60C90B45}" destId="{AFCC2376-5FB5-4244-A4E6-B29AC4D3B64C}" srcOrd="1" destOrd="0" presId="urn:microsoft.com/office/officeart/2008/layout/LinedList"/>
    <dgm:cxn modelId="{7D73CDC8-6BA9-4F4F-A6D7-59DABA087089}" type="presParOf" srcId="{AFCC2376-5FB5-4244-A4E6-B29AC4D3B64C}" destId="{8C099B42-ED9A-458A-9591-369F3FFA4487}" srcOrd="0" destOrd="0" presId="urn:microsoft.com/office/officeart/2008/layout/LinedList"/>
    <dgm:cxn modelId="{86414C67-E35E-4A3B-955B-EA90EA0ADC31}" type="presParOf" srcId="{AFCC2376-5FB5-4244-A4E6-B29AC4D3B64C}" destId="{0730A9A4-3F5B-41AB-9B60-28C2C5735DCF}" srcOrd="1" destOrd="0" presId="urn:microsoft.com/office/officeart/2008/layout/LinedList"/>
    <dgm:cxn modelId="{6385750E-BB4B-472C-BDB5-C302D41C101C}" type="presParOf" srcId="{0730A9A4-3F5B-41AB-9B60-28C2C5735DCF}" destId="{30072C7B-9879-4E6A-8CD8-8B2A3CF6C865}" srcOrd="0" destOrd="0" presId="urn:microsoft.com/office/officeart/2008/layout/LinedList"/>
    <dgm:cxn modelId="{0C155262-5642-47B0-859B-CEED005B44E1}" type="presParOf" srcId="{0730A9A4-3F5B-41AB-9B60-28C2C5735DCF}" destId="{26514583-3BEB-485B-B7E1-9518103CE270}" srcOrd="1" destOrd="0" presId="urn:microsoft.com/office/officeart/2008/layout/LinedList"/>
    <dgm:cxn modelId="{5FE8EDD2-C062-437F-B39B-C46C47B2FC0A}" type="presParOf" srcId="{26514583-3BEB-485B-B7E1-9518103CE270}" destId="{A57EC62E-317A-4616-BBCC-2F0BC20D7678}" srcOrd="0" destOrd="0" presId="urn:microsoft.com/office/officeart/2008/layout/LinedList"/>
    <dgm:cxn modelId="{7A0869CC-3E12-44E1-A192-ABD96F5D112B}" type="presParOf" srcId="{26514583-3BEB-485B-B7E1-9518103CE270}" destId="{5B1EDBC2-84C1-4B49-875C-607A2EC6C7B8}" srcOrd="1" destOrd="0" presId="urn:microsoft.com/office/officeart/2008/layout/LinedList"/>
    <dgm:cxn modelId="{92F21C1C-6F19-41C5-85AE-E776A357788B}" type="presParOf" srcId="{26514583-3BEB-485B-B7E1-9518103CE270}" destId="{4792AD15-77E4-4C3B-B8C3-BF917EE79552}" srcOrd="2" destOrd="0" presId="urn:microsoft.com/office/officeart/2008/layout/LinedList"/>
    <dgm:cxn modelId="{BD959C44-D4EA-4DCF-980E-019515A97480}" type="presParOf" srcId="{0730A9A4-3F5B-41AB-9B60-28C2C5735DCF}" destId="{A9F23418-A62D-47FA-8904-4ADE26CEA530}" srcOrd="2" destOrd="0" presId="urn:microsoft.com/office/officeart/2008/layout/LinedList"/>
    <dgm:cxn modelId="{434EAD20-85D4-4C1C-8CE2-5C1B419D7F4A}" type="presParOf" srcId="{0730A9A4-3F5B-41AB-9B60-28C2C5735DCF}" destId="{C9C09C2A-5802-4C38-827D-BE95F64187A9}" srcOrd="3"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5AB585-962F-4B01-BFA6-3ACEABD6B50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7224D017-531A-4EFA-AA20-1B91BD30542C}">
      <dgm:prSet phldrT="[Text]" custT="1"/>
      <dgm:spPr/>
      <dgm:t>
        <a:bodyPr/>
        <a:lstStyle/>
        <a:p>
          <a:r>
            <a:rPr lang="en-US" sz="1600" dirty="0"/>
            <a:t>2008</a:t>
          </a:r>
          <a:endParaRPr lang="fr-FR" sz="1600" dirty="0"/>
        </a:p>
      </dgm:t>
    </dgm:pt>
    <dgm:pt modelId="{C81F4E79-FBE1-41D8-A38A-254861524E79}" type="parTrans" cxnId="{0C478704-B86D-4562-8A08-D8B9AFA9A8F7}">
      <dgm:prSet/>
      <dgm:spPr/>
      <dgm:t>
        <a:bodyPr/>
        <a:lstStyle/>
        <a:p>
          <a:endParaRPr lang="fr-FR"/>
        </a:p>
      </dgm:t>
    </dgm:pt>
    <dgm:pt modelId="{58DCB155-C4A1-41AB-B77E-265E1867A32F}" type="sibTrans" cxnId="{0C478704-B86D-4562-8A08-D8B9AFA9A8F7}">
      <dgm:prSet/>
      <dgm:spPr/>
      <dgm:t>
        <a:bodyPr/>
        <a:lstStyle/>
        <a:p>
          <a:endParaRPr lang="fr-FR"/>
        </a:p>
      </dgm:t>
    </dgm:pt>
    <dgm:pt modelId="{1B73CC6B-3BA4-4725-B1B8-794564BB92C0}">
      <dgm:prSet phldrT="[Text]"/>
      <dgm:spPr/>
      <dgm:t>
        <a:bodyPr/>
        <a:lstStyle/>
        <a:p>
          <a:r>
            <a:rPr lang="en-US" dirty="0"/>
            <a:t>1156 arbitrators</a:t>
          </a:r>
          <a:endParaRPr lang="fr-FR" dirty="0"/>
        </a:p>
      </dgm:t>
    </dgm:pt>
    <dgm:pt modelId="{6B7F96D2-DCC1-4D2A-B191-10514D221CF0}" type="parTrans" cxnId="{C29EBCFF-3283-4A14-B71E-84C1E7BBCE12}">
      <dgm:prSet/>
      <dgm:spPr/>
      <dgm:t>
        <a:bodyPr/>
        <a:lstStyle/>
        <a:p>
          <a:endParaRPr lang="fr-FR"/>
        </a:p>
      </dgm:t>
    </dgm:pt>
    <dgm:pt modelId="{35714D74-1D5A-40B6-BC0D-5DC4E008B5DD}" type="sibTrans" cxnId="{C29EBCFF-3283-4A14-B71E-84C1E7BBCE12}">
      <dgm:prSet/>
      <dgm:spPr/>
      <dgm:t>
        <a:bodyPr/>
        <a:lstStyle/>
        <a:p>
          <a:endParaRPr lang="fr-FR"/>
        </a:p>
      </dgm:t>
    </dgm:pt>
    <dgm:pt modelId="{D83B8612-A808-4DDD-A87C-A1A642498911}">
      <dgm:prSet phldrT="[Text]"/>
      <dgm:spPr/>
      <dgm:t>
        <a:bodyPr/>
        <a:lstStyle/>
        <a:p>
          <a:r>
            <a:rPr lang="en-US" dirty="0"/>
            <a:t>74 countries</a:t>
          </a:r>
          <a:endParaRPr lang="fr-FR" dirty="0"/>
        </a:p>
      </dgm:t>
    </dgm:pt>
    <dgm:pt modelId="{5516F092-FCE4-400B-8CC5-839A16E2BF81}" type="parTrans" cxnId="{C7AE5081-F6ED-44B4-A8FB-C0E3ABEF1F1F}">
      <dgm:prSet/>
      <dgm:spPr/>
      <dgm:t>
        <a:bodyPr/>
        <a:lstStyle/>
        <a:p>
          <a:endParaRPr lang="fr-FR"/>
        </a:p>
      </dgm:t>
    </dgm:pt>
    <dgm:pt modelId="{46ABD238-0AA0-47DD-8989-02B25FEFD908}" type="sibTrans" cxnId="{C7AE5081-F6ED-44B4-A8FB-C0E3ABEF1F1F}">
      <dgm:prSet/>
      <dgm:spPr/>
      <dgm:t>
        <a:bodyPr/>
        <a:lstStyle/>
        <a:p>
          <a:endParaRPr lang="fr-FR"/>
        </a:p>
      </dgm:t>
    </dgm:pt>
    <dgm:pt modelId="{218459F9-2F87-457F-9031-29743D9B4B2D}">
      <dgm:prSet phldrT="[Text]"/>
      <dgm:spPr/>
      <dgm:t>
        <a:bodyPr/>
        <a:lstStyle/>
        <a:p>
          <a:r>
            <a:rPr lang="en-US" dirty="0"/>
            <a:t>2018</a:t>
          </a:r>
          <a:endParaRPr lang="fr-FR" dirty="0"/>
        </a:p>
      </dgm:t>
    </dgm:pt>
    <dgm:pt modelId="{6ACF1B01-0168-464D-8F51-B82655BA5DEC}" type="parTrans" cxnId="{3451B3CE-9C18-48C1-84FC-ECF3D5392297}">
      <dgm:prSet/>
      <dgm:spPr/>
      <dgm:t>
        <a:bodyPr/>
        <a:lstStyle/>
        <a:p>
          <a:endParaRPr lang="fr-FR"/>
        </a:p>
      </dgm:t>
    </dgm:pt>
    <dgm:pt modelId="{CDAD8004-7A2E-42C2-894E-E9C20B7FB84E}" type="sibTrans" cxnId="{3451B3CE-9C18-48C1-84FC-ECF3D5392297}">
      <dgm:prSet/>
      <dgm:spPr/>
      <dgm:t>
        <a:bodyPr/>
        <a:lstStyle/>
        <a:p>
          <a:endParaRPr lang="fr-FR"/>
        </a:p>
      </dgm:t>
    </dgm:pt>
    <dgm:pt modelId="{B4920F7F-6890-4716-ACD1-08C4E9D01179}">
      <dgm:prSet phldrT="[Text]"/>
      <dgm:spPr/>
      <dgm:t>
        <a:bodyPr/>
        <a:lstStyle/>
        <a:p>
          <a:r>
            <a:rPr lang="en-US" dirty="0"/>
            <a:t> 1484 arbitrators</a:t>
          </a:r>
          <a:endParaRPr lang="fr-FR" dirty="0"/>
        </a:p>
      </dgm:t>
    </dgm:pt>
    <dgm:pt modelId="{45168D95-E030-402F-BE4D-8CBA383DF9C7}" type="parTrans" cxnId="{DFC40B93-2189-49E2-B991-28EACBED0953}">
      <dgm:prSet/>
      <dgm:spPr/>
      <dgm:t>
        <a:bodyPr/>
        <a:lstStyle/>
        <a:p>
          <a:endParaRPr lang="fr-FR"/>
        </a:p>
      </dgm:t>
    </dgm:pt>
    <dgm:pt modelId="{8EAFC003-6BBC-4801-B33F-69FD484120B2}" type="sibTrans" cxnId="{DFC40B93-2189-49E2-B991-28EACBED0953}">
      <dgm:prSet/>
      <dgm:spPr/>
      <dgm:t>
        <a:bodyPr/>
        <a:lstStyle/>
        <a:p>
          <a:endParaRPr lang="fr-FR"/>
        </a:p>
      </dgm:t>
    </dgm:pt>
    <dgm:pt modelId="{3AB0F8CD-3E9E-4A94-83ED-524A0686D251}">
      <dgm:prSet phldrT="[Text]"/>
      <dgm:spPr/>
      <dgm:t>
        <a:bodyPr/>
        <a:lstStyle/>
        <a:p>
          <a:r>
            <a:rPr lang="en-US" dirty="0"/>
            <a:t> 87 countries</a:t>
          </a:r>
          <a:endParaRPr lang="fr-FR" dirty="0"/>
        </a:p>
      </dgm:t>
    </dgm:pt>
    <dgm:pt modelId="{CE905079-2326-42C9-A785-7FFE9E6F8C20}" type="parTrans" cxnId="{45C9228A-FD5F-443F-B8DA-6442A03D1149}">
      <dgm:prSet/>
      <dgm:spPr/>
      <dgm:t>
        <a:bodyPr/>
        <a:lstStyle/>
        <a:p>
          <a:endParaRPr lang="fr-FR"/>
        </a:p>
      </dgm:t>
    </dgm:pt>
    <dgm:pt modelId="{E0ADF479-5342-4735-BA16-DA188C0F8EB8}" type="sibTrans" cxnId="{45C9228A-FD5F-443F-B8DA-6442A03D1149}">
      <dgm:prSet/>
      <dgm:spPr/>
      <dgm:t>
        <a:bodyPr/>
        <a:lstStyle/>
        <a:p>
          <a:endParaRPr lang="fr-FR"/>
        </a:p>
      </dgm:t>
    </dgm:pt>
    <dgm:pt modelId="{5C108DE5-DA99-4CF1-9413-D9E35965E762}" type="pres">
      <dgm:prSet presAssocID="{EC5AB585-962F-4B01-BFA6-3ACEABD6B50E}" presName="vert0" presStyleCnt="0">
        <dgm:presLayoutVars>
          <dgm:dir/>
          <dgm:animOne val="branch"/>
          <dgm:animLvl val="lvl"/>
        </dgm:presLayoutVars>
      </dgm:prSet>
      <dgm:spPr/>
    </dgm:pt>
    <dgm:pt modelId="{7663E790-E143-4DAD-BC6C-0A38783F9A6E}" type="pres">
      <dgm:prSet presAssocID="{7224D017-531A-4EFA-AA20-1B91BD30542C}" presName="thickLine" presStyleLbl="alignNode1" presStyleIdx="0" presStyleCnt="2"/>
      <dgm:spPr/>
    </dgm:pt>
    <dgm:pt modelId="{647A3C71-5571-47F4-9A46-1741A4C7ED50}" type="pres">
      <dgm:prSet presAssocID="{7224D017-531A-4EFA-AA20-1B91BD30542C}" presName="horz1" presStyleCnt="0"/>
      <dgm:spPr/>
    </dgm:pt>
    <dgm:pt modelId="{F913832F-243E-4D6C-B35C-7929807B164C}" type="pres">
      <dgm:prSet presAssocID="{7224D017-531A-4EFA-AA20-1B91BD30542C}" presName="tx1" presStyleLbl="revTx" presStyleIdx="0" presStyleCnt="6" custScaleX="131162"/>
      <dgm:spPr/>
    </dgm:pt>
    <dgm:pt modelId="{DFAC0904-45FD-4E57-ACD5-80284FF057F4}" type="pres">
      <dgm:prSet presAssocID="{7224D017-531A-4EFA-AA20-1B91BD30542C}" presName="vert1" presStyleCnt="0"/>
      <dgm:spPr/>
    </dgm:pt>
    <dgm:pt modelId="{4BF21EB8-5D5B-4295-B869-81A2F87DBF69}" type="pres">
      <dgm:prSet presAssocID="{1B73CC6B-3BA4-4725-B1B8-794564BB92C0}" presName="vertSpace2a" presStyleCnt="0"/>
      <dgm:spPr/>
    </dgm:pt>
    <dgm:pt modelId="{1267CD33-8650-44D5-AD06-9F091BE4A0DA}" type="pres">
      <dgm:prSet presAssocID="{1B73CC6B-3BA4-4725-B1B8-794564BB92C0}" presName="horz2" presStyleCnt="0"/>
      <dgm:spPr/>
    </dgm:pt>
    <dgm:pt modelId="{BCC7730E-12C6-4B15-A9C4-51C49582C344}" type="pres">
      <dgm:prSet presAssocID="{1B73CC6B-3BA4-4725-B1B8-794564BB92C0}" presName="horzSpace2" presStyleCnt="0"/>
      <dgm:spPr/>
    </dgm:pt>
    <dgm:pt modelId="{3E88293F-F71A-445E-BA68-DB7883410D4D}" type="pres">
      <dgm:prSet presAssocID="{1B73CC6B-3BA4-4725-B1B8-794564BB92C0}" presName="tx2" presStyleLbl="revTx" presStyleIdx="1" presStyleCnt="6"/>
      <dgm:spPr/>
    </dgm:pt>
    <dgm:pt modelId="{89D28CD8-2CC1-4DC9-9E44-7229D3B3804E}" type="pres">
      <dgm:prSet presAssocID="{1B73CC6B-3BA4-4725-B1B8-794564BB92C0}" presName="vert2" presStyleCnt="0"/>
      <dgm:spPr/>
    </dgm:pt>
    <dgm:pt modelId="{258FD349-E562-473F-8601-6D229ECF0D5B}" type="pres">
      <dgm:prSet presAssocID="{1B73CC6B-3BA4-4725-B1B8-794564BB92C0}" presName="thinLine2b" presStyleLbl="callout" presStyleIdx="0" presStyleCnt="4"/>
      <dgm:spPr/>
    </dgm:pt>
    <dgm:pt modelId="{866D1DD1-D75E-412D-9B9C-DB59A2F36025}" type="pres">
      <dgm:prSet presAssocID="{1B73CC6B-3BA4-4725-B1B8-794564BB92C0}" presName="vertSpace2b" presStyleCnt="0"/>
      <dgm:spPr/>
    </dgm:pt>
    <dgm:pt modelId="{C5451CE6-C788-46E8-AB66-B14966EFBE42}" type="pres">
      <dgm:prSet presAssocID="{D83B8612-A808-4DDD-A87C-A1A642498911}" presName="horz2" presStyleCnt="0"/>
      <dgm:spPr/>
    </dgm:pt>
    <dgm:pt modelId="{61C22F1F-6B14-4DDD-86E2-C20491DFF05E}" type="pres">
      <dgm:prSet presAssocID="{D83B8612-A808-4DDD-A87C-A1A642498911}" presName="horzSpace2" presStyleCnt="0"/>
      <dgm:spPr/>
    </dgm:pt>
    <dgm:pt modelId="{548671CB-3778-48F4-9966-EDEAB93E7BDB}" type="pres">
      <dgm:prSet presAssocID="{D83B8612-A808-4DDD-A87C-A1A642498911}" presName="tx2" presStyleLbl="revTx" presStyleIdx="2" presStyleCnt="6"/>
      <dgm:spPr/>
    </dgm:pt>
    <dgm:pt modelId="{26BC42A3-55CA-4A2D-8BC8-BD509C388BD0}" type="pres">
      <dgm:prSet presAssocID="{D83B8612-A808-4DDD-A87C-A1A642498911}" presName="vert2" presStyleCnt="0"/>
      <dgm:spPr/>
    </dgm:pt>
    <dgm:pt modelId="{415E3EA0-68B9-4FFA-B625-D4DEA95A535A}" type="pres">
      <dgm:prSet presAssocID="{D83B8612-A808-4DDD-A87C-A1A642498911}" presName="thinLine2b" presStyleLbl="callout" presStyleIdx="1" presStyleCnt="4"/>
      <dgm:spPr/>
    </dgm:pt>
    <dgm:pt modelId="{9D76E89A-C978-4928-B499-C175ED7CD55E}" type="pres">
      <dgm:prSet presAssocID="{D83B8612-A808-4DDD-A87C-A1A642498911}" presName="vertSpace2b" presStyleCnt="0"/>
      <dgm:spPr/>
    </dgm:pt>
    <dgm:pt modelId="{55CD0D78-FEAD-4217-85CF-66B30B5CCB26}" type="pres">
      <dgm:prSet presAssocID="{218459F9-2F87-457F-9031-29743D9B4B2D}" presName="thickLine" presStyleLbl="alignNode1" presStyleIdx="1" presStyleCnt="2"/>
      <dgm:spPr/>
    </dgm:pt>
    <dgm:pt modelId="{24BBC177-F1DB-4408-AAE7-71D8CEC3F160}" type="pres">
      <dgm:prSet presAssocID="{218459F9-2F87-457F-9031-29743D9B4B2D}" presName="horz1" presStyleCnt="0"/>
      <dgm:spPr/>
    </dgm:pt>
    <dgm:pt modelId="{2A1D59C9-D563-47AC-9DAB-E90AE18E14AE}" type="pres">
      <dgm:prSet presAssocID="{218459F9-2F87-457F-9031-29743D9B4B2D}" presName="tx1" presStyleLbl="revTx" presStyleIdx="3" presStyleCnt="6" custScaleX="100180"/>
      <dgm:spPr/>
    </dgm:pt>
    <dgm:pt modelId="{589C075F-9FEE-4A65-A5B5-B1EBE6FEB763}" type="pres">
      <dgm:prSet presAssocID="{218459F9-2F87-457F-9031-29743D9B4B2D}" presName="vert1" presStyleCnt="0"/>
      <dgm:spPr/>
    </dgm:pt>
    <dgm:pt modelId="{737679C2-172A-448F-82C2-7BE732DD98F3}" type="pres">
      <dgm:prSet presAssocID="{B4920F7F-6890-4716-ACD1-08C4E9D01179}" presName="vertSpace2a" presStyleCnt="0"/>
      <dgm:spPr/>
    </dgm:pt>
    <dgm:pt modelId="{9C49D479-F328-4678-A23D-B03D2545C596}" type="pres">
      <dgm:prSet presAssocID="{B4920F7F-6890-4716-ACD1-08C4E9D01179}" presName="horz2" presStyleCnt="0"/>
      <dgm:spPr/>
    </dgm:pt>
    <dgm:pt modelId="{146F9319-0FB8-4865-8B96-6BE85D96A2C7}" type="pres">
      <dgm:prSet presAssocID="{B4920F7F-6890-4716-ACD1-08C4E9D01179}" presName="horzSpace2" presStyleCnt="0"/>
      <dgm:spPr/>
    </dgm:pt>
    <dgm:pt modelId="{6BD12CC2-706A-416E-B1D2-9092B4F7B726}" type="pres">
      <dgm:prSet presAssocID="{B4920F7F-6890-4716-ACD1-08C4E9D01179}" presName="tx2" presStyleLbl="revTx" presStyleIdx="4" presStyleCnt="6" custScaleX="91832"/>
      <dgm:spPr/>
    </dgm:pt>
    <dgm:pt modelId="{A5C2EC82-B646-4CE5-A891-6C4677790000}" type="pres">
      <dgm:prSet presAssocID="{B4920F7F-6890-4716-ACD1-08C4E9D01179}" presName="vert2" presStyleCnt="0"/>
      <dgm:spPr/>
    </dgm:pt>
    <dgm:pt modelId="{5A347864-A414-4F40-B1CF-0B82CC9FF2E1}" type="pres">
      <dgm:prSet presAssocID="{B4920F7F-6890-4716-ACD1-08C4E9D01179}" presName="thinLine2b" presStyleLbl="callout" presStyleIdx="2" presStyleCnt="4"/>
      <dgm:spPr/>
    </dgm:pt>
    <dgm:pt modelId="{722EB8B5-269D-4882-A540-5CB306D723B4}" type="pres">
      <dgm:prSet presAssocID="{B4920F7F-6890-4716-ACD1-08C4E9D01179}" presName="vertSpace2b" presStyleCnt="0"/>
      <dgm:spPr/>
    </dgm:pt>
    <dgm:pt modelId="{775AED4D-021A-4CF7-AC60-D0EDE4508F39}" type="pres">
      <dgm:prSet presAssocID="{3AB0F8CD-3E9E-4A94-83ED-524A0686D251}" presName="horz2" presStyleCnt="0"/>
      <dgm:spPr/>
    </dgm:pt>
    <dgm:pt modelId="{847F5B47-D0EC-498C-8276-79A4597BB43A}" type="pres">
      <dgm:prSet presAssocID="{3AB0F8CD-3E9E-4A94-83ED-524A0686D251}" presName="horzSpace2" presStyleCnt="0"/>
      <dgm:spPr/>
    </dgm:pt>
    <dgm:pt modelId="{08A96DA3-678A-452C-A35E-46B4B7DAF373}" type="pres">
      <dgm:prSet presAssocID="{3AB0F8CD-3E9E-4A94-83ED-524A0686D251}" presName="tx2" presStyleLbl="revTx" presStyleIdx="5" presStyleCnt="6" custScaleX="95916"/>
      <dgm:spPr/>
    </dgm:pt>
    <dgm:pt modelId="{45925C4C-0DA0-4172-8C66-CC01D19131C5}" type="pres">
      <dgm:prSet presAssocID="{3AB0F8CD-3E9E-4A94-83ED-524A0686D251}" presName="vert2" presStyleCnt="0"/>
      <dgm:spPr/>
    </dgm:pt>
    <dgm:pt modelId="{5387F2FB-ED3E-413A-9E25-114506E368D3}" type="pres">
      <dgm:prSet presAssocID="{3AB0F8CD-3E9E-4A94-83ED-524A0686D251}" presName="thinLine2b" presStyleLbl="callout" presStyleIdx="3" presStyleCnt="4"/>
      <dgm:spPr/>
    </dgm:pt>
    <dgm:pt modelId="{7B21DEA4-351C-4FC7-8E22-680855E233C4}" type="pres">
      <dgm:prSet presAssocID="{3AB0F8CD-3E9E-4A94-83ED-524A0686D251}" presName="vertSpace2b" presStyleCnt="0"/>
      <dgm:spPr/>
    </dgm:pt>
  </dgm:ptLst>
  <dgm:cxnLst>
    <dgm:cxn modelId="{0C478704-B86D-4562-8A08-D8B9AFA9A8F7}" srcId="{EC5AB585-962F-4B01-BFA6-3ACEABD6B50E}" destId="{7224D017-531A-4EFA-AA20-1B91BD30542C}" srcOrd="0" destOrd="0" parTransId="{C81F4E79-FBE1-41D8-A38A-254861524E79}" sibTransId="{58DCB155-C4A1-41AB-B77E-265E1867A32F}"/>
    <dgm:cxn modelId="{9796D30C-037F-48D8-A382-E68DB4ED9A7F}" type="presOf" srcId="{1B73CC6B-3BA4-4725-B1B8-794564BB92C0}" destId="{3E88293F-F71A-445E-BA68-DB7883410D4D}" srcOrd="0" destOrd="0" presId="urn:microsoft.com/office/officeart/2008/layout/LinedList"/>
    <dgm:cxn modelId="{DB248612-3C33-4DA2-8640-363EB104B700}" type="presOf" srcId="{7224D017-531A-4EFA-AA20-1B91BD30542C}" destId="{F913832F-243E-4D6C-B35C-7929807B164C}" srcOrd="0" destOrd="0" presId="urn:microsoft.com/office/officeart/2008/layout/LinedList"/>
    <dgm:cxn modelId="{C7AE5081-F6ED-44B4-A8FB-C0E3ABEF1F1F}" srcId="{7224D017-531A-4EFA-AA20-1B91BD30542C}" destId="{D83B8612-A808-4DDD-A87C-A1A642498911}" srcOrd="1" destOrd="0" parTransId="{5516F092-FCE4-400B-8CC5-839A16E2BF81}" sibTransId="{46ABD238-0AA0-47DD-8989-02B25FEFD908}"/>
    <dgm:cxn modelId="{C9330886-9DBA-457A-974E-8CAA6B0BE855}" type="presOf" srcId="{B4920F7F-6890-4716-ACD1-08C4E9D01179}" destId="{6BD12CC2-706A-416E-B1D2-9092B4F7B726}" srcOrd="0" destOrd="0" presId="urn:microsoft.com/office/officeart/2008/layout/LinedList"/>
    <dgm:cxn modelId="{45C9228A-FD5F-443F-B8DA-6442A03D1149}" srcId="{218459F9-2F87-457F-9031-29743D9B4B2D}" destId="{3AB0F8CD-3E9E-4A94-83ED-524A0686D251}" srcOrd="1" destOrd="0" parTransId="{CE905079-2326-42C9-A785-7FFE9E6F8C20}" sibTransId="{E0ADF479-5342-4735-BA16-DA188C0F8EB8}"/>
    <dgm:cxn modelId="{DFC40B93-2189-49E2-B991-28EACBED0953}" srcId="{218459F9-2F87-457F-9031-29743D9B4B2D}" destId="{B4920F7F-6890-4716-ACD1-08C4E9D01179}" srcOrd="0" destOrd="0" parTransId="{45168D95-E030-402F-BE4D-8CBA383DF9C7}" sibTransId="{8EAFC003-6BBC-4801-B33F-69FD484120B2}"/>
    <dgm:cxn modelId="{EAE11EAA-8235-49FE-89D7-9D327EF5916C}" type="presOf" srcId="{3AB0F8CD-3E9E-4A94-83ED-524A0686D251}" destId="{08A96DA3-678A-452C-A35E-46B4B7DAF373}" srcOrd="0" destOrd="0" presId="urn:microsoft.com/office/officeart/2008/layout/LinedList"/>
    <dgm:cxn modelId="{EBBCD0CC-EE3E-439C-8707-037CA9705CF3}" type="presOf" srcId="{EC5AB585-962F-4B01-BFA6-3ACEABD6B50E}" destId="{5C108DE5-DA99-4CF1-9413-D9E35965E762}" srcOrd="0" destOrd="0" presId="urn:microsoft.com/office/officeart/2008/layout/LinedList"/>
    <dgm:cxn modelId="{3451B3CE-9C18-48C1-84FC-ECF3D5392297}" srcId="{EC5AB585-962F-4B01-BFA6-3ACEABD6B50E}" destId="{218459F9-2F87-457F-9031-29743D9B4B2D}" srcOrd="1" destOrd="0" parTransId="{6ACF1B01-0168-464D-8F51-B82655BA5DEC}" sibTransId="{CDAD8004-7A2E-42C2-894E-E9C20B7FB84E}"/>
    <dgm:cxn modelId="{CDBDE4EC-E85A-43CA-8161-732C52E99A37}" type="presOf" srcId="{D83B8612-A808-4DDD-A87C-A1A642498911}" destId="{548671CB-3778-48F4-9966-EDEAB93E7BDB}" srcOrd="0" destOrd="0" presId="urn:microsoft.com/office/officeart/2008/layout/LinedList"/>
    <dgm:cxn modelId="{0ED475F9-3428-4111-801F-0AD662E1A928}" type="presOf" srcId="{218459F9-2F87-457F-9031-29743D9B4B2D}" destId="{2A1D59C9-D563-47AC-9DAB-E90AE18E14AE}" srcOrd="0" destOrd="0" presId="urn:microsoft.com/office/officeart/2008/layout/LinedList"/>
    <dgm:cxn modelId="{C29EBCFF-3283-4A14-B71E-84C1E7BBCE12}" srcId="{7224D017-531A-4EFA-AA20-1B91BD30542C}" destId="{1B73CC6B-3BA4-4725-B1B8-794564BB92C0}" srcOrd="0" destOrd="0" parTransId="{6B7F96D2-DCC1-4D2A-B191-10514D221CF0}" sibTransId="{35714D74-1D5A-40B6-BC0D-5DC4E008B5DD}"/>
    <dgm:cxn modelId="{E055710A-E1D4-4BD1-A003-7A78C94EDAB6}" type="presParOf" srcId="{5C108DE5-DA99-4CF1-9413-D9E35965E762}" destId="{7663E790-E143-4DAD-BC6C-0A38783F9A6E}" srcOrd="0" destOrd="0" presId="urn:microsoft.com/office/officeart/2008/layout/LinedList"/>
    <dgm:cxn modelId="{6D18FEA3-0F24-4B5C-AD09-9D9021000E68}" type="presParOf" srcId="{5C108DE5-DA99-4CF1-9413-D9E35965E762}" destId="{647A3C71-5571-47F4-9A46-1741A4C7ED50}" srcOrd="1" destOrd="0" presId="urn:microsoft.com/office/officeart/2008/layout/LinedList"/>
    <dgm:cxn modelId="{C0AE0561-263D-463C-A485-DD9D7D61D6E5}" type="presParOf" srcId="{647A3C71-5571-47F4-9A46-1741A4C7ED50}" destId="{F913832F-243E-4D6C-B35C-7929807B164C}" srcOrd="0" destOrd="0" presId="urn:microsoft.com/office/officeart/2008/layout/LinedList"/>
    <dgm:cxn modelId="{0CE3D450-FADD-470A-902D-283E4D85C1C0}" type="presParOf" srcId="{647A3C71-5571-47F4-9A46-1741A4C7ED50}" destId="{DFAC0904-45FD-4E57-ACD5-80284FF057F4}" srcOrd="1" destOrd="0" presId="urn:microsoft.com/office/officeart/2008/layout/LinedList"/>
    <dgm:cxn modelId="{4BB40FE3-676D-46AC-B4A4-7D48B176E862}" type="presParOf" srcId="{DFAC0904-45FD-4E57-ACD5-80284FF057F4}" destId="{4BF21EB8-5D5B-4295-B869-81A2F87DBF69}" srcOrd="0" destOrd="0" presId="urn:microsoft.com/office/officeart/2008/layout/LinedList"/>
    <dgm:cxn modelId="{546180E0-9BE3-4C8E-8EC3-A4579399DA9E}" type="presParOf" srcId="{DFAC0904-45FD-4E57-ACD5-80284FF057F4}" destId="{1267CD33-8650-44D5-AD06-9F091BE4A0DA}" srcOrd="1" destOrd="0" presId="urn:microsoft.com/office/officeart/2008/layout/LinedList"/>
    <dgm:cxn modelId="{33C37C32-5352-46FB-BF0E-8622812E6C6C}" type="presParOf" srcId="{1267CD33-8650-44D5-AD06-9F091BE4A0DA}" destId="{BCC7730E-12C6-4B15-A9C4-51C49582C344}" srcOrd="0" destOrd="0" presId="urn:microsoft.com/office/officeart/2008/layout/LinedList"/>
    <dgm:cxn modelId="{9CE2A552-EA0D-4E34-B964-BAB93CC4D932}" type="presParOf" srcId="{1267CD33-8650-44D5-AD06-9F091BE4A0DA}" destId="{3E88293F-F71A-445E-BA68-DB7883410D4D}" srcOrd="1" destOrd="0" presId="urn:microsoft.com/office/officeart/2008/layout/LinedList"/>
    <dgm:cxn modelId="{8AFFCD86-5CF3-4EA9-9022-84244C68A596}" type="presParOf" srcId="{1267CD33-8650-44D5-AD06-9F091BE4A0DA}" destId="{89D28CD8-2CC1-4DC9-9E44-7229D3B3804E}" srcOrd="2" destOrd="0" presId="urn:microsoft.com/office/officeart/2008/layout/LinedList"/>
    <dgm:cxn modelId="{6759562F-F3BD-40FC-9FFE-215EFDB32225}" type="presParOf" srcId="{DFAC0904-45FD-4E57-ACD5-80284FF057F4}" destId="{258FD349-E562-473F-8601-6D229ECF0D5B}" srcOrd="2" destOrd="0" presId="urn:microsoft.com/office/officeart/2008/layout/LinedList"/>
    <dgm:cxn modelId="{020BA0F3-EFED-4E05-BBCB-A0D7E7B48E57}" type="presParOf" srcId="{DFAC0904-45FD-4E57-ACD5-80284FF057F4}" destId="{866D1DD1-D75E-412D-9B9C-DB59A2F36025}" srcOrd="3" destOrd="0" presId="urn:microsoft.com/office/officeart/2008/layout/LinedList"/>
    <dgm:cxn modelId="{A030A544-2FE6-4A85-9C20-ACCCE86C013A}" type="presParOf" srcId="{DFAC0904-45FD-4E57-ACD5-80284FF057F4}" destId="{C5451CE6-C788-46E8-AB66-B14966EFBE42}" srcOrd="4" destOrd="0" presId="urn:microsoft.com/office/officeart/2008/layout/LinedList"/>
    <dgm:cxn modelId="{BC3BB3DD-4BAB-49A6-BADB-6F4BF493F208}" type="presParOf" srcId="{C5451CE6-C788-46E8-AB66-B14966EFBE42}" destId="{61C22F1F-6B14-4DDD-86E2-C20491DFF05E}" srcOrd="0" destOrd="0" presId="urn:microsoft.com/office/officeart/2008/layout/LinedList"/>
    <dgm:cxn modelId="{D86F8C61-513E-4EA3-A623-DA3FC2C6DA95}" type="presParOf" srcId="{C5451CE6-C788-46E8-AB66-B14966EFBE42}" destId="{548671CB-3778-48F4-9966-EDEAB93E7BDB}" srcOrd="1" destOrd="0" presId="urn:microsoft.com/office/officeart/2008/layout/LinedList"/>
    <dgm:cxn modelId="{06E87828-59CD-410C-A656-54A85C47E5DA}" type="presParOf" srcId="{C5451CE6-C788-46E8-AB66-B14966EFBE42}" destId="{26BC42A3-55CA-4A2D-8BC8-BD509C388BD0}" srcOrd="2" destOrd="0" presId="urn:microsoft.com/office/officeart/2008/layout/LinedList"/>
    <dgm:cxn modelId="{9B675C22-5B90-410C-BD72-C0D1C5BBBEEC}" type="presParOf" srcId="{DFAC0904-45FD-4E57-ACD5-80284FF057F4}" destId="{415E3EA0-68B9-4FFA-B625-D4DEA95A535A}" srcOrd="5" destOrd="0" presId="urn:microsoft.com/office/officeart/2008/layout/LinedList"/>
    <dgm:cxn modelId="{6C262A25-8D47-458A-9DB7-CCCB2A804EA2}" type="presParOf" srcId="{DFAC0904-45FD-4E57-ACD5-80284FF057F4}" destId="{9D76E89A-C978-4928-B499-C175ED7CD55E}" srcOrd="6" destOrd="0" presId="urn:microsoft.com/office/officeart/2008/layout/LinedList"/>
    <dgm:cxn modelId="{5597ACE6-1FDA-4A92-A5BD-FB7898477306}" type="presParOf" srcId="{5C108DE5-DA99-4CF1-9413-D9E35965E762}" destId="{55CD0D78-FEAD-4217-85CF-66B30B5CCB26}" srcOrd="2" destOrd="0" presId="urn:microsoft.com/office/officeart/2008/layout/LinedList"/>
    <dgm:cxn modelId="{4F056B07-2308-444C-B8EC-7D451F2CDA38}" type="presParOf" srcId="{5C108DE5-DA99-4CF1-9413-D9E35965E762}" destId="{24BBC177-F1DB-4408-AAE7-71D8CEC3F160}" srcOrd="3" destOrd="0" presId="urn:microsoft.com/office/officeart/2008/layout/LinedList"/>
    <dgm:cxn modelId="{60F23A48-7355-47C6-B5D1-52A897C3E3B4}" type="presParOf" srcId="{24BBC177-F1DB-4408-AAE7-71D8CEC3F160}" destId="{2A1D59C9-D563-47AC-9DAB-E90AE18E14AE}" srcOrd="0" destOrd="0" presId="urn:microsoft.com/office/officeart/2008/layout/LinedList"/>
    <dgm:cxn modelId="{DDE69279-2F9F-4286-B4AC-1B76FCFB5F63}" type="presParOf" srcId="{24BBC177-F1DB-4408-AAE7-71D8CEC3F160}" destId="{589C075F-9FEE-4A65-A5B5-B1EBE6FEB763}" srcOrd="1" destOrd="0" presId="urn:microsoft.com/office/officeart/2008/layout/LinedList"/>
    <dgm:cxn modelId="{1DBB30E5-D03A-44F5-A289-BF3CAD6268B9}" type="presParOf" srcId="{589C075F-9FEE-4A65-A5B5-B1EBE6FEB763}" destId="{737679C2-172A-448F-82C2-7BE732DD98F3}" srcOrd="0" destOrd="0" presId="urn:microsoft.com/office/officeart/2008/layout/LinedList"/>
    <dgm:cxn modelId="{7AC28EB2-4500-4844-AA71-F6007E3F6280}" type="presParOf" srcId="{589C075F-9FEE-4A65-A5B5-B1EBE6FEB763}" destId="{9C49D479-F328-4678-A23D-B03D2545C596}" srcOrd="1" destOrd="0" presId="urn:microsoft.com/office/officeart/2008/layout/LinedList"/>
    <dgm:cxn modelId="{66853A7A-26F5-4B00-A36D-0975733195D5}" type="presParOf" srcId="{9C49D479-F328-4678-A23D-B03D2545C596}" destId="{146F9319-0FB8-4865-8B96-6BE85D96A2C7}" srcOrd="0" destOrd="0" presId="urn:microsoft.com/office/officeart/2008/layout/LinedList"/>
    <dgm:cxn modelId="{812D4B1C-FC2C-46F9-B840-65D79E9EEE13}" type="presParOf" srcId="{9C49D479-F328-4678-A23D-B03D2545C596}" destId="{6BD12CC2-706A-416E-B1D2-9092B4F7B726}" srcOrd="1" destOrd="0" presId="urn:microsoft.com/office/officeart/2008/layout/LinedList"/>
    <dgm:cxn modelId="{02129921-0309-4150-A558-2183B76E843B}" type="presParOf" srcId="{9C49D479-F328-4678-A23D-B03D2545C596}" destId="{A5C2EC82-B646-4CE5-A891-6C4677790000}" srcOrd="2" destOrd="0" presId="urn:microsoft.com/office/officeart/2008/layout/LinedList"/>
    <dgm:cxn modelId="{2822B7FF-0E71-4443-8371-650EC2273E95}" type="presParOf" srcId="{589C075F-9FEE-4A65-A5B5-B1EBE6FEB763}" destId="{5A347864-A414-4F40-B1CF-0B82CC9FF2E1}" srcOrd="2" destOrd="0" presId="urn:microsoft.com/office/officeart/2008/layout/LinedList"/>
    <dgm:cxn modelId="{D681C45B-CD71-4AAD-9F1E-7ECE60FBBCB1}" type="presParOf" srcId="{589C075F-9FEE-4A65-A5B5-B1EBE6FEB763}" destId="{722EB8B5-269D-4882-A540-5CB306D723B4}" srcOrd="3" destOrd="0" presId="urn:microsoft.com/office/officeart/2008/layout/LinedList"/>
    <dgm:cxn modelId="{CB475C7B-94B1-4AD1-9545-5E03B60B62D3}" type="presParOf" srcId="{589C075F-9FEE-4A65-A5B5-B1EBE6FEB763}" destId="{775AED4D-021A-4CF7-AC60-D0EDE4508F39}" srcOrd="4" destOrd="0" presId="urn:microsoft.com/office/officeart/2008/layout/LinedList"/>
    <dgm:cxn modelId="{5F641D2D-106C-47B3-998B-E18D48E0D828}" type="presParOf" srcId="{775AED4D-021A-4CF7-AC60-D0EDE4508F39}" destId="{847F5B47-D0EC-498C-8276-79A4597BB43A}" srcOrd="0" destOrd="0" presId="urn:microsoft.com/office/officeart/2008/layout/LinedList"/>
    <dgm:cxn modelId="{A3EC28FA-8890-44B5-BBD7-6DE1C6DC609A}" type="presParOf" srcId="{775AED4D-021A-4CF7-AC60-D0EDE4508F39}" destId="{08A96DA3-678A-452C-A35E-46B4B7DAF373}" srcOrd="1" destOrd="0" presId="urn:microsoft.com/office/officeart/2008/layout/LinedList"/>
    <dgm:cxn modelId="{27217DA7-9F4D-43AA-9C2D-736FE3A38083}" type="presParOf" srcId="{775AED4D-021A-4CF7-AC60-D0EDE4508F39}" destId="{45925C4C-0DA0-4172-8C66-CC01D19131C5}" srcOrd="2" destOrd="0" presId="urn:microsoft.com/office/officeart/2008/layout/LinedList"/>
    <dgm:cxn modelId="{5291D0EF-6D75-4057-9D51-60127E75C6DB}" type="presParOf" srcId="{589C075F-9FEE-4A65-A5B5-B1EBE6FEB763}" destId="{5387F2FB-ED3E-413A-9E25-114506E368D3}" srcOrd="5" destOrd="0" presId="urn:microsoft.com/office/officeart/2008/layout/LinedList"/>
    <dgm:cxn modelId="{59BD0320-8AF2-4541-A3F0-363A88D92AA7}" type="presParOf" srcId="{589C075F-9FEE-4A65-A5B5-B1EBE6FEB763}" destId="{7B21DEA4-351C-4FC7-8E22-680855E233C4}" srcOrd="6"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3A00AC8-64AD-4AF2-A609-3266E97CAAC7}" type="doc">
      <dgm:prSet loTypeId="urn:microsoft.com/office/officeart/2008/layout/LinedList" loCatId="list" qsTypeId="urn:microsoft.com/office/officeart/2005/8/quickstyle/3d4" qsCatId="3D" csTypeId="urn:microsoft.com/office/officeart/2005/8/colors/accent5_4" csCatId="accent5" phldr="1"/>
      <dgm:spPr/>
      <dgm:t>
        <a:bodyPr/>
        <a:lstStyle/>
        <a:p>
          <a:endParaRPr lang="fr-FR"/>
        </a:p>
      </dgm:t>
    </dgm:pt>
    <dgm:pt modelId="{93D5FBC3-1BE6-4F0C-A9DD-73E75529D234}">
      <dgm:prSet phldrT="[Text]" custT="1"/>
      <dgm:spPr/>
      <dgm:t>
        <a:bodyPr/>
        <a:lstStyle/>
        <a:p>
          <a:r>
            <a:rPr lang="en-GB" sz="1200" b="0" dirty="0">
              <a:solidFill>
                <a:schemeClr val="accent4">
                  <a:lumMod val="75000"/>
                </a:schemeClr>
              </a:solidFill>
            </a:rPr>
            <a:t>2018</a:t>
          </a:r>
          <a:endParaRPr lang="fr-FR" sz="1200" b="0" dirty="0">
            <a:solidFill>
              <a:schemeClr val="accent4">
                <a:lumMod val="75000"/>
              </a:schemeClr>
            </a:solidFill>
          </a:endParaRPr>
        </a:p>
      </dgm:t>
    </dgm:pt>
    <dgm:pt modelId="{A159B13F-62A4-429D-930E-F7B2955C723C}" type="parTrans" cxnId="{1ACB34EB-C884-41B3-AF26-3CEC908FD4E8}">
      <dgm:prSet/>
      <dgm:spPr/>
      <dgm:t>
        <a:bodyPr/>
        <a:lstStyle/>
        <a:p>
          <a:endParaRPr lang="fr-FR" sz="1400" b="1">
            <a:solidFill>
              <a:schemeClr val="accent4">
                <a:lumMod val="75000"/>
              </a:schemeClr>
            </a:solidFill>
          </a:endParaRPr>
        </a:p>
      </dgm:t>
    </dgm:pt>
    <dgm:pt modelId="{3972BF3A-0F64-4247-B4B1-2F87414F7F3B}" type="sibTrans" cxnId="{1ACB34EB-C884-41B3-AF26-3CEC908FD4E8}">
      <dgm:prSet/>
      <dgm:spPr/>
      <dgm:t>
        <a:bodyPr/>
        <a:lstStyle/>
        <a:p>
          <a:endParaRPr lang="fr-FR" sz="1400" b="1">
            <a:solidFill>
              <a:schemeClr val="accent4">
                <a:lumMod val="75000"/>
              </a:schemeClr>
            </a:solidFill>
          </a:endParaRPr>
        </a:p>
      </dgm:t>
    </dgm:pt>
    <dgm:pt modelId="{233134F8-4D7A-44B7-8014-11C8242A8149}">
      <dgm:prSet phldrT="[Text]" custT="1"/>
      <dgm:spPr/>
      <dgm:t>
        <a:bodyPr/>
        <a:lstStyle/>
        <a:p>
          <a:r>
            <a:rPr lang="en-US" sz="1400" b="0" dirty="0">
              <a:solidFill>
                <a:schemeClr val="accent4">
                  <a:lumMod val="75000"/>
                </a:schemeClr>
              </a:solidFill>
            </a:rPr>
            <a:t>1,484 appointments and confirmations </a:t>
          </a:r>
          <a:r>
            <a:rPr lang="en-GB" sz="1400" b="1" dirty="0">
              <a:solidFill>
                <a:schemeClr val="accent4">
                  <a:lumMod val="60000"/>
                  <a:lumOff val="40000"/>
                </a:schemeClr>
              </a:solidFill>
            </a:rPr>
            <a:t>–</a:t>
          </a:r>
          <a:endParaRPr lang="fr-FR" sz="1400" b="0" dirty="0">
            <a:solidFill>
              <a:schemeClr val="accent4">
                <a:lumMod val="75000"/>
              </a:schemeClr>
            </a:solidFill>
          </a:endParaRPr>
        </a:p>
      </dgm:t>
    </dgm:pt>
    <dgm:pt modelId="{07CEB976-8705-4ADC-BA00-059CA2FE61D6}" type="parTrans" cxnId="{65E27E1D-669C-48D4-AB6D-5E686B2EFBE3}">
      <dgm:prSet/>
      <dgm:spPr/>
      <dgm:t>
        <a:bodyPr/>
        <a:lstStyle/>
        <a:p>
          <a:endParaRPr lang="fr-FR" sz="1400" b="1">
            <a:solidFill>
              <a:schemeClr val="accent4">
                <a:lumMod val="75000"/>
              </a:schemeClr>
            </a:solidFill>
          </a:endParaRPr>
        </a:p>
      </dgm:t>
    </dgm:pt>
    <dgm:pt modelId="{EABECB3B-BF2E-45E8-9763-4A65ADAF6F23}" type="sibTrans" cxnId="{65E27E1D-669C-48D4-AB6D-5E686B2EFBE3}">
      <dgm:prSet/>
      <dgm:spPr/>
      <dgm:t>
        <a:bodyPr/>
        <a:lstStyle/>
        <a:p>
          <a:endParaRPr lang="fr-FR" sz="1400" b="1">
            <a:solidFill>
              <a:schemeClr val="accent4">
                <a:lumMod val="75000"/>
              </a:schemeClr>
            </a:solidFill>
          </a:endParaRPr>
        </a:p>
      </dgm:t>
    </dgm:pt>
    <dgm:pt modelId="{49815A24-F96C-40B3-B514-64ADDE4312D2}">
      <dgm:prSet phldrT="[Text]" custT="1"/>
      <dgm:spPr/>
      <dgm:t>
        <a:bodyPr/>
        <a:lstStyle/>
        <a:p>
          <a:r>
            <a:rPr lang="en-US" sz="1400" b="0" dirty="0">
              <a:solidFill>
                <a:schemeClr val="accent4">
                  <a:lumMod val="75000"/>
                </a:schemeClr>
              </a:solidFill>
            </a:rPr>
            <a:t>1,021 individuals </a:t>
          </a:r>
          <a:endParaRPr lang="fr-FR" sz="1400" b="0" dirty="0">
            <a:solidFill>
              <a:schemeClr val="accent4">
                <a:lumMod val="75000"/>
              </a:schemeClr>
            </a:solidFill>
          </a:endParaRPr>
        </a:p>
      </dgm:t>
    </dgm:pt>
    <dgm:pt modelId="{603C41A6-34B8-4333-B26C-9ABFC08D7259}" type="parTrans" cxnId="{CDDBBA56-A8EF-48C2-8F86-57109E419081}">
      <dgm:prSet/>
      <dgm:spPr/>
      <dgm:t>
        <a:bodyPr/>
        <a:lstStyle/>
        <a:p>
          <a:endParaRPr lang="fr-FR" sz="1400" b="1">
            <a:solidFill>
              <a:schemeClr val="accent4">
                <a:lumMod val="75000"/>
              </a:schemeClr>
            </a:solidFill>
          </a:endParaRPr>
        </a:p>
      </dgm:t>
    </dgm:pt>
    <dgm:pt modelId="{0C70DA3C-BA57-48B6-97C6-240E20C2DAE1}" type="sibTrans" cxnId="{CDDBBA56-A8EF-48C2-8F86-57109E419081}">
      <dgm:prSet/>
      <dgm:spPr/>
      <dgm:t>
        <a:bodyPr/>
        <a:lstStyle/>
        <a:p>
          <a:endParaRPr lang="fr-FR" sz="1400" b="1">
            <a:solidFill>
              <a:schemeClr val="accent4">
                <a:lumMod val="75000"/>
              </a:schemeClr>
            </a:solidFill>
          </a:endParaRPr>
        </a:p>
      </dgm:t>
    </dgm:pt>
    <dgm:pt modelId="{E224716A-8D1D-44F8-9682-091AE54C84CD}">
      <dgm:prSet phldrT="[Text]" custT="1"/>
      <dgm:spPr/>
      <dgm:t>
        <a:bodyPr/>
        <a:lstStyle/>
        <a:p>
          <a:r>
            <a:rPr lang="en-GB" sz="1400" b="0" dirty="0">
              <a:solidFill>
                <a:schemeClr val="accent4">
                  <a:lumMod val="75000"/>
                </a:schemeClr>
              </a:solidFill>
            </a:rPr>
            <a:t>87 countries</a:t>
          </a:r>
          <a:endParaRPr lang="fr-FR" sz="1400" b="0" dirty="0">
            <a:solidFill>
              <a:schemeClr val="accent4">
                <a:lumMod val="75000"/>
              </a:schemeClr>
            </a:solidFill>
          </a:endParaRPr>
        </a:p>
      </dgm:t>
    </dgm:pt>
    <dgm:pt modelId="{5947D8E0-4EAB-43CA-8B93-E39426873261}" type="parTrans" cxnId="{47A6DA05-DECB-416D-8F0D-F623265A0997}">
      <dgm:prSet/>
      <dgm:spPr/>
      <dgm:t>
        <a:bodyPr/>
        <a:lstStyle/>
        <a:p>
          <a:endParaRPr lang="fr-FR" b="1">
            <a:solidFill>
              <a:schemeClr val="accent4">
                <a:lumMod val="75000"/>
              </a:schemeClr>
            </a:solidFill>
          </a:endParaRPr>
        </a:p>
      </dgm:t>
    </dgm:pt>
    <dgm:pt modelId="{E404893C-2723-4F7F-8EFB-230E1C1C15A9}" type="sibTrans" cxnId="{47A6DA05-DECB-416D-8F0D-F623265A0997}">
      <dgm:prSet/>
      <dgm:spPr/>
      <dgm:t>
        <a:bodyPr/>
        <a:lstStyle/>
        <a:p>
          <a:endParaRPr lang="fr-FR" b="1">
            <a:solidFill>
              <a:schemeClr val="accent4">
                <a:lumMod val="75000"/>
              </a:schemeClr>
            </a:solidFill>
          </a:endParaRPr>
        </a:p>
      </dgm:t>
    </dgm:pt>
    <dgm:pt modelId="{351F8621-262B-4D6A-8CBE-BDEE60C90B45}" type="pres">
      <dgm:prSet presAssocID="{23A00AC8-64AD-4AF2-A609-3266E97CAAC7}" presName="vert0" presStyleCnt="0">
        <dgm:presLayoutVars>
          <dgm:dir/>
          <dgm:animOne val="branch"/>
          <dgm:animLvl val="lvl"/>
        </dgm:presLayoutVars>
      </dgm:prSet>
      <dgm:spPr/>
    </dgm:pt>
    <dgm:pt modelId="{BD6D7CEE-9856-4B20-BB62-B6C27909B883}" type="pres">
      <dgm:prSet presAssocID="{93D5FBC3-1BE6-4F0C-A9DD-73E75529D234}" presName="thickLine" presStyleLbl="alignNode1" presStyleIdx="0" presStyleCnt="1"/>
      <dgm:spPr/>
    </dgm:pt>
    <dgm:pt modelId="{AFCC2376-5FB5-4244-A4E6-B29AC4D3B64C}" type="pres">
      <dgm:prSet presAssocID="{93D5FBC3-1BE6-4F0C-A9DD-73E75529D234}" presName="horz1" presStyleCnt="0"/>
      <dgm:spPr/>
    </dgm:pt>
    <dgm:pt modelId="{8C099B42-ED9A-458A-9591-369F3FFA4487}" type="pres">
      <dgm:prSet presAssocID="{93D5FBC3-1BE6-4F0C-A9DD-73E75529D234}" presName="tx1" presStyleLbl="revTx" presStyleIdx="0" presStyleCnt="4" custScaleX="61124"/>
      <dgm:spPr/>
    </dgm:pt>
    <dgm:pt modelId="{0730A9A4-3F5B-41AB-9B60-28C2C5735DCF}" type="pres">
      <dgm:prSet presAssocID="{93D5FBC3-1BE6-4F0C-A9DD-73E75529D234}" presName="vert1" presStyleCnt="0"/>
      <dgm:spPr/>
    </dgm:pt>
    <dgm:pt modelId="{30072C7B-9879-4E6A-8CD8-8B2A3CF6C865}" type="pres">
      <dgm:prSet presAssocID="{233134F8-4D7A-44B7-8014-11C8242A8149}" presName="vertSpace2a" presStyleCnt="0"/>
      <dgm:spPr/>
    </dgm:pt>
    <dgm:pt modelId="{26514583-3BEB-485B-B7E1-9518103CE270}" type="pres">
      <dgm:prSet presAssocID="{233134F8-4D7A-44B7-8014-11C8242A8149}" presName="horz2" presStyleCnt="0"/>
      <dgm:spPr/>
    </dgm:pt>
    <dgm:pt modelId="{A57EC62E-317A-4616-BBCC-2F0BC20D7678}" type="pres">
      <dgm:prSet presAssocID="{233134F8-4D7A-44B7-8014-11C8242A8149}" presName="horzSpace2" presStyleCnt="0"/>
      <dgm:spPr/>
    </dgm:pt>
    <dgm:pt modelId="{5B1EDBC2-84C1-4B49-875C-607A2EC6C7B8}" type="pres">
      <dgm:prSet presAssocID="{233134F8-4D7A-44B7-8014-11C8242A8149}" presName="tx2" presStyleLbl="revTx" presStyleIdx="1" presStyleCnt="4"/>
      <dgm:spPr/>
    </dgm:pt>
    <dgm:pt modelId="{4792AD15-77E4-4C3B-B8C3-BF917EE79552}" type="pres">
      <dgm:prSet presAssocID="{233134F8-4D7A-44B7-8014-11C8242A8149}" presName="vert2" presStyleCnt="0"/>
      <dgm:spPr/>
    </dgm:pt>
    <dgm:pt modelId="{A9F23418-A62D-47FA-8904-4ADE26CEA530}" type="pres">
      <dgm:prSet presAssocID="{233134F8-4D7A-44B7-8014-11C8242A8149}" presName="thinLine2b" presStyleLbl="callout" presStyleIdx="0" presStyleCnt="3"/>
      <dgm:spPr/>
    </dgm:pt>
    <dgm:pt modelId="{C9C09C2A-5802-4C38-827D-BE95F64187A9}" type="pres">
      <dgm:prSet presAssocID="{233134F8-4D7A-44B7-8014-11C8242A8149}" presName="vertSpace2b" presStyleCnt="0"/>
      <dgm:spPr/>
    </dgm:pt>
    <dgm:pt modelId="{C2DED610-9639-43AE-A6FA-F6BCFCFEE669}" type="pres">
      <dgm:prSet presAssocID="{49815A24-F96C-40B3-B514-64ADDE4312D2}" presName="horz2" presStyleCnt="0"/>
      <dgm:spPr/>
    </dgm:pt>
    <dgm:pt modelId="{504049DB-50A8-4731-884E-965053985AD6}" type="pres">
      <dgm:prSet presAssocID="{49815A24-F96C-40B3-B514-64ADDE4312D2}" presName="horzSpace2" presStyleCnt="0"/>
      <dgm:spPr/>
    </dgm:pt>
    <dgm:pt modelId="{F6803DC9-24ED-4E94-BDCE-6B49F05DBFA2}" type="pres">
      <dgm:prSet presAssocID="{49815A24-F96C-40B3-B514-64ADDE4312D2}" presName="tx2" presStyleLbl="revTx" presStyleIdx="2" presStyleCnt="4"/>
      <dgm:spPr/>
    </dgm:pt>
    <dgm:pt modelId="{53824AB8-9E5A-4D19-BC54-A1A606BA675E}" type="pres">
      <dgm:prSet presAssocID="{49815A24-F96C-40B3-B514-64ADDE4312D2}" presName="vert2" presStyleCnt="0"/>
      <dgm:spPr/>
    </dgm:pt>
    <dgm:pt modelId="{E5D620C6-8A83-4AFB-A645-58F9F3C969C5}" type="pres">
      <dgm:prSet presAssocID="{49815A24-F96C-40B3-B514-64ADDE4312D2}" presName="thinLine2b" presStyleLbl="callout" presStyleIdx="1" presStyleCnt="3"/>
      <dgm:spPr/>
    </dgm:pt>
    <dgm:pt modelId="{AF2F54F4-4E1F-40E2-9355-4E860888A794}" type="pres">
      <dgm:prSet presAssocID="{49815A24-F96C-40B3-B514-64ADDE4312D2}" presName="vertSpace2b" presStyleCnt="0"/>
      <dgm:spPr/>
    </dgm:pt>
    <dgm:pt modelId="{0DA9A7CE-B057-411C-ABEC-D7A18DE845D6}" type="pres">
      <dgm:prSet presAssocID="{E224716A-8D1D-44F8-9682-091AE54C84CD}" presName="horz2" presStyleCnt="0"/>
      <dgm:spPr/>
    </dgm:pt>
    <dgm:pt modelId="{96389D52-4173-4DA2-AB86-D3F6F50F9CDE}" type="pres">
      <dgm:prSet presAssocID="{E224716A-8D1D-44F8-9682-091AE54C84CD}" presName="horzSpace2" presStyleCnt="0"/>
      <dgm:spPr/>
    </dgm:pt>
    <dgm:pt modelId="{1C1F980B-0528-48AE-BB9D-DBAB3604C983}" type="pres">
      <dgm:prSet presAssocID="{E224716A-8D1D-44F8-9682-091AE54C84CD}" presName="tx2" presStyleLbl="revTx" presStyleIdx="3" presStyleCnt="4"/>
      <dgm:spPr/>
    </dgm:pt>
    <dgm:pt modelId="{6DB61D8D-9544-4BC6-BD9E-CE2ADE8CB404}" type="pres">
      <dgm:prSet presAssocID="{E224716A-8D1D-44F8-9682-091AE54C84CD}" presName="vert2" presStyleCnt="0"/>
      <dgm:spPr/>
    </dgm:pt>
    <dgm:pt modelId="{3F96E868-FED9-41F8-97D5-62B3F5A0817E}" type="pres">
      <dgm:prSet presAssocID="{E224716A-8D1D-44F8-9682-091AE54C84CD}" presName="thinLine2b" presStyleLbl="callout" presStyleIdx="2" presStyleCnt="3"/>
      <dgm:spPr/>
    </dgm:pt>
    <dgm:pt modelId="{A210E91C-D7E4-4DE0-861B-799DB1503AA8}" type="pres">
      <dgm:prSet presAssocID="{E224716A-8D1D-44F8-9682-091AE54C84CD}" presName="vertSpace2b" presStyleCnt="0"/>
      <dgm:spPr/>
    </dgm:pt>
  </dgm:ptLst>
  <dgm:cxnLst>
    <dgm:cxn modelId="{47A6DA05-DECB-416D-8F0D-F623265A0997}" srcId="{93D5FBC3-1BE6-4F0C-A9DD-73E75529D234}" destId="{E224716A-8D1D-44F8-9682-091AE54C84CD}" srcOrd="2" destOrd="0" parTransId="{5947D8E0-4EAB-43CA-8B93-E39426873261}" sibTransId="{E404893C-2723-4F7F-8EFB-230E1C1C15A9}"/>
    <dgm:cxn modelId="{65E27E1D-669C-48D4-AB6D-5E686B2EFBE3}" srcId="{93D5FBC3-1BE6-4F0C-A9DD-73E75529D234}" destId="{233134F8-4D7A-44B7-8014-11C8242A8149}" srcOrd="0" destOrd="0" parTransId="{07CEB976-8705-4ADC-BA00-059CA2FE61D6}" sibTransId="{EABECB3B-BF2E-45E8-9763-4A65ADAF6F23}"/>
    <dgm:cxn modelId="{CDDBBA56-A8EF-48C2-8F86-57109E419081}" srcId="{93D5FBC3-1BE6-4F0C-A9DD-73E75529D234}" destId="{49815A24-F96C-40B3-B514-64ADDE4312D2}" srcOrd="1" destOrd="0" parTransId="{603C41A6-34B8-4333-B26C-9ABFC08D7259}" sibTransId="{0C70DA3C-BA57-48B6-97C6-240E20C2DAE1}"/>
    <dgm:cxn modelId="{386CE77A-15CF-4604-A823-4C2FD5E1D944}" type="presOf" srcId="{23A00AC8-64AD-4AF2-A609-3266E97CAAC7}" destId="{351F8621-262B-4D6A-8CBE-BDEE60C90B45}" srcOrd="0" destOrd="0" presId="urn:microsoft.com/office/officeart/2008/layout/LinedList"/>
    <dgm:cxn modelId="{644A8484-A4A8-49F5-909A-85A7E08FB679}" type="presOf" srcId="{49815A24-F96C-40B3-B514-64ADDE4312D2}" destId="{F6803DC9-24ED-4E94-BDCE-6B49F05DBFA2}" srcOrd="0" destOrd="0" presId="urn:microsoft.com/office/officeart/2008/layout/LinedList"/>
    <dgm:cxn modelId="{265885AF-7453-4BA6-8B91-173D0A7E9CF1}" type="presOf" srcId="{93D5FBC3-1BE6-4F0C-A9DD-73E75529D234}" destId="{8C099B42-ED9A-458A-9591-369F3FFA4487}" srcOrd="0" destOrd="0" presId="urn:microsoft.com/office/officeart/2008/layout/LinedList"/>
    <dgm:cxn modelId="{F3FD73BA-AEF3-4380-8C21-2E18E9267847}" type="presOf" srcId="{233134F8-4D7A-44B7-8014-11C8242A8149}" destId="{5B1EDBC2-84C1-4B49-875C-607A2EC6C7B8}" srcOrd="0" destOrd="0" presId="urn:microsoft.com/office/officeart/2008/layout/LinedList"/>
    <dgm:cxn modelId="{0FD1B1DD-E23A-45F2-8ED8-A87F29526EE8}" type="presOf" srcId="{E224716A-8D1D-44F8-9682-091AE54C84CD}" destId="{1C1F980B-0528-48AE-BB9D-DBAB3604C983}" srcOrd="0" destOrd="0" presId="urn:microsoft.com/office/officeart/2008/layout/LinedList"/>
    <dgm:cxn modelId="{1ACB34EB-C884-41B3-AF26-3CEC908FD4E8}" srcId="{23A00AC8-64AD-4AF2-A609-3266E97CAAC7}" destId="{93D5FBC3-1BE6-4F0C-A9DD-73E75529D234}" srcOrd="0" destOrd="0" parTransId="{A159B13F-62A4-429D-930E-F7B2955C723C}" sibTransId="{3972BF3A-0F64-4247-B4B1-2F87414F7F3B}"/>
    <dgm:cxn modelId="{06056A11-CB85-4E4E-B803-A17AF2EBA3C4}" type="presParOf" srcId="{351F8621-262B-4D6A-8CBE-BDEE60C90B45}" destId="{BD6D7CEE-9856-4B20-BB62-B6C27909B883}" srcOrd="0" destOrd="0" presId="urn:microsoft.com/office/officeart/2008/layout/LinedList"/>
    <dgm:cxn modelId="{31016520-A372-4DDE-BA5F-305373CE2667}" type="presParOf" srcId="{351F8621-262B-4D6A-8CBE-BDEE60C90B45}" destId="{AFCC2376-5FB5-4244-A4E6-B29AC4D3B64C}" srcOrd="1" destOrd="0" presId="urn:microsoft.com/office/officeart/2008/layout/LinedList"/>
    <dgm:cxn modelId="{F096096F-2690-4837-9921-73FE10859F81}" type="presParOf" srcId="{AFCC2376-5FB5-4244-A4E6-B29AC4D3B64C}" destId="{8C099B42-ED9A-458A-9591-369F3FFA4487}" srcOrd="0" destOrd="0" presId="urn:microsoft.com/office/officeart/2008/layout/LinedList"/>
    <dgm:cxn modelId="{9694779E-89E9-4DFE-B500-038548E11B59}" type="presParOf" srcId="{AFCC2376-5FB5-4244-A4E6-B29AC4D3B64C}" destId="{0730A9A4-3F5B-41AB-9B60-28C2C5735DCF}" srcOrd="1" destOrd="0" presId="urn:microsoft.com/office/officeart/2008/layout/LinedList"/>
    <dgm:cxn modelId="{C9AB50A7-A02C-4F52-AE27-E68A9E78B4B7}" type="presParOf" srcId="{0730A9A4-3F5B-41AB-9B60-28C2C5735DCF}" destId="{30072C7B-9879-4E6A-8CD8-8B2A3CF6C865}" srcOrd="0" destOrd="0" presId="urn:microsoft.com/office/officeart/2008/layout/LinedList"/>
    <dgm:cxn modelId="{A22162C2-E6CA-42BB-BE7E-68BC77CB71A0}" type="presParOf" srcId="{0730A9A4-3F5B-41AB-9B60-28C2C5735DCF}" destId="{26514583-3BEB-485B-B7E1-9518103CE270}" srcOrd="1" destOrd="0" presId="urn:microsoft.com/office/officeart/2008/layout/LinedList"/>
    <dgm:cxn modelId="{340DACE0-232B-48EA-8E6F-692C2964715E}" type="presParOf" srcId="{26514583-3BEB-485B-B7E1-9518103CE270}" destId="{A57EC62E-317A-4616-BBCC-2F0BC20D7678}" srcOrd="0" destOrd="0" presId="urn:microsoft.com/office/officeart/2008/layout/LinedList"/>
    <dgm:cxn modelId="{A2E27D5C-8535-4F8B-B934-E4CBBB368330}" type="presParOf" srcId="{26514583-3BEB-485B-B7E1-9518103CE270}" destId="{5B1EDBC2-84C1-4B49-875C-607A2EC6C7B8}" srcOrd="1" destOrd="0" presId="urn:microsoft.com/office/officeart/2008/layout/LinedList"/>
    <dgm:cxn modelId="{BFD7F794-6C83-47D4-BF51-EC8915CB7803}" type="presParOf" srcId="{26514583-3BEB-485B-B7E1-9518103CE270}" destId="{4792AD15-77E4-4C3B-B8C3-BF917EE79552}" srcOrd="2" destOrd="0" presId="urn:microsoft.com/office/officeart/2008/layout/LinedList"/>
    <dgm:cxn modelId="{A652A463-A9C6-4EF6-BD9A-2DB02DDFAFD3}" type="presParOf" srcId="{0730A9A4-3F5B-41AB-9B60-28C2C5735DCF}" destId="{A9F23418-A62D-47FA-8904-4ADE26CEA530}" srcOrd="2" destOrd="0" presId="urn:microsoft.com/office/officeart/2008/layout/LinedList"/>
    <dgm:cxn modelId="{74A982E4-4B2D-4E75-A4AD-E563CE20D37D}" type="presParOf" srcId="{0730A9A4-3F5B-41AB-9B60-28C2C5735DCF}" destId="{C9C09C2A-5802-4C38-827D-BE95F64187A9}" srcOrd="3" destOrd="0" presId="urn:microsoft.com/office/officeart/2008/layout/LinedList"/>
    <dgm:cxn modelId="{05B6A962-E037-402E-88BB-8E93E2274C93}" type="presParOf" srcId="{0730A9A4-3F5B-41AB-9B60-28C2C5735DCF}" destId="{C2DED610-9639-43AE-A6FA-F6BCFCFEE669}" srcOrd="4" destOrd="0" presId="urn:microsoft.com/office/officeart/2008/layout/LinedList"/>
    <dgm:cxn modelId="{96DDEF34-7A53-44AC-8A71-62F187952AFE}" type="presParOf" srcId="{C2DED610-9639-43AE-A6FA-F6BCFCFEE669}" destId="{504049DB-50A8-4731-884E-965053985AD6}" srcOrd="0" destOrd="0" presId="urn:microsoft.com/office/officeart/2008/layout/LinedList"/>
    <dgm:cxn modelId="{5D20B313-8651-48B7-8962-63645AADC5CC}" type="presParOf" srcId="{C2DED610-9639-43AE-A6FA-F6BCFCFEE669}" destId="{F6803DC9-24ED-4E94-BDCE-6B49F05DBFA2}" srcOrd="1" destOrd="0" presId="urn:microsoft.com/office/officeart/2008/layout/LinedList"/>
    <dgm:cxn modelId="{07CE2E12-E150-442C-ABC1-D5BFD63B728C}" type="presParOf" srcId="{C2DED610-9639-43AE-A6FA-F6BCFCFEE669}" destId="{53824AB8-9E5A-4D19-BC54-A1A606BA675E}" srcOrd="2" destOrd="0" presId="urn:microsoft.com/office/officeart/2008/layout/LinedList"/>
    <dgm:cxn modelId="{01E99E5C-8BAC-408F-935E-25DF3DD8378E}" type="presParOf" srcId="{0730A9A4-3F5B-41AB-9B60-28C2C5735DCF}" destId="{E5D620C6-8A83-4AFB-A645-58F9F3C969C5}" srcOrd="5" destOrd="0" presId="urn:microsoft.com/office/officeart/2008/layout/LinedList"/>
    <dgm:cxn modelId="{03EF976A-CFE9-40CA-B86A-4A2088297226}" type="presParOf" srcId="{0730A9A4-3F5B-41AB-9B60-28C2C5735DCF}" destId="{AF2F54F4-4E1F-40E2-9355-4E860888A794}" srcOrd="6" destOrd="0" presId="urn:microsoft.com/office/officeart/2008/layout/LinedList"/>
    <dgm:cxn modelId="{0AD44C1B-7709-4038-A921-3F3F488CDDC3}" type="presParOf" srcId="{0730A9A4-3F5B-41AB-9B60-28C2C5735DCF}" destId="{0DA9A7CE-B057-411C-ABEC-D7A18DE845D6}" srcOrd="7" destOrd="0" presId="urn:microsoft.com/office/officeart/2008/layout/LinedList"/>
    <dgm:cxn modelId="{A2E09D5B-23B4-4E03-B789-32CD81E72ECE}" type="presParOf" srcId="{0DA9A7CE-B057-411C-ABEC-D7A18DE845D6}" destId="{96389D52-4173-4DA2-AB86-D3F6F50F9CDE}" srcOrd="0" destOrd="0" presId="urn:microsoft.com/office/officeart/2008/layout/LinedList"/>
    <dgm:cxn modelId="{EC738AD9-EE8A-49EF-A494-807490EC8D86}" type="presParOf" srcId="{0DA9A7CE-B057-411C-ABEC-D7A18DE845D6}" destId="{1C1F980B-0528-48AE-BB9D-DBAB3604C983}" srcOrd="1" destOrd="0" presId="urn:microsoft.com/office/officeart/2008/layout/LinedList"/>
    <dgm:cxn modelId="{69C4BEBE-6344-49C2-8C04-CDEA76D5931E}" type="presParOf" srcId="{0DA9A7CE-B057-411C-ABEC-D7A18DE845D6}" destId="{6DB61D8D-9544-4BC6-BD9E-CE2ADE8CB404}" srcOrd="2" destOrd="0" presId="urn:microsoft.com/office/officeart/2008/layout/LinedList"/>
    <dgm:cxn modelId="{7BF81B98-735A-44DC-8AB7-605B69F1161F}" type="presParOf" srcId="{0730A9A4-3F5B-41AB-9B60-28C2C5735DCF}" destId="{3F96E868-FED9-41F8-97D5-62B3F5A0817E}" srcOrd="8" destOrd="0" presId="urn:microsoft.com/office/officeart/2008/layout/LinedList"/>
    <dgm:cxn modelId="{97DD46C0-0F87-4BD6-A980-515719897DA3}" type="presParOf" srcId="{0730A9A4-3F5B-41AB-9B60-28C2C5735DCF}" destId="{A210E91C-D7E4-4DE0-861B-799DB1503AA8}"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3A00AC8-64AD-4AF2-A609-3266E97CAAC7}" type="doc">
      <dgm:prSet loTypeId="urn:microsoft.com/office/officeart/2008/layout/LinedList" loCatId="list" qsTypeId="urn:microsoft.com/office/officeart/2005/8/quickstyle/3d4" qsCatId="3D" csTypeId="urn:microsoft.com/office/officeart/2005/8/colors/accent5_2" csCatId="accent5" phldr="1"/>
      <dgm:spPr/>
      <dgm:t>
        <a:bodyPr/>
        <a:lstStyle/>
        <a:p>
          <a:endParaRPr lang="fr-FR"/>
        </a:p>
      </dgm:t>
    </dgm:pt>
    <dgm:pt modelId="{93D5FBC3-1BE6-4F0C-A9DD-73E75529D234}">
      <dgm:prSet phldrT="[Text]" custT="1"/>
      <dgm:spPr/>
      <dgm:t>
        <a:bodyPr/>
        <a:lstStyle/>
        <a:p>
          <a:endParaRPr lang="fr-FR" sz="1200" b="0" dirty="0">
            <a:solidFill>
              <a:schemeClr val="accent4">
                <a:lumMod val="75000"/>
              </a:schemeClr>
            </a:solidFill>
          </a:endParaRPr>
        </a:p>
      </dgm:t>
    </dgm:pt>
    <dgm:pt modelId="{A159B13F-62A4-429D-930E-F7B2955C723C}" type="parTrans" cxnId="{1ACB34EB-C884-41B3-AF26-3CEC908FD4E8}">
      <dgm:prSet/>
      <dgm:spPr/>
      <dgm:t>
        <a:bodyPr/>
        <a:lstStyle/>
        <a:p>
          <a:endParaRPr lang="fr-FR" sz="1400" b="1">
            <a:solidFill>
              <a:schemeClr val="accent4">
                <a:lumMod val="75000"/>
              </a:schemeClr>
            </a:solidFill>
          </a:endParaRPr>
        </a:p>
      </dgm:t>
    </dgm:pt>
    <dgm:pt modelId="{3972BF3A-0F64-4247-B4B1-2F87414F7F3B}" type="sibTrans" cxnId="{1ACB34EB-C884-41B3-AF26-3CEC908FD4E8}">
      <dgm:prSet/>
      <dgm:spPr/>
      <dgm:t>
        <a:bodyPr/>
        <a:lstStyle/>
        <a:p>
          <a:endParaRPr lang="fr-FR" sz="1400" b="1">
            <a:solidFill>
              <a:schemeClr val="accent4">
                <a:lumMod val="75000"/>
              </a:schemeClr>
            </a:solidFill>
          </a:endParaRPr>
        </a:p>
      </dgm:t>
    </dgm:pt>
    <dgm:pt modelId="{233134F8-4D7A-44B7-8014-11C8242A8149}">
      <dgm:prSet phldrT="[Text]" custT="1"/>
      <dgm:spPr/>
      <dgm:t>
        <a:bodyPr/>
        <a:lstStyle/>
        <a:p>
          <a:pPr algn="r"/>
          <a:r>
            <a:rPr lang="en-US" sz="1400" b="0" dirty="0">
              <a:solidFill>
                <a:schemeClr val="accent4">
                  <a:lumMod val="75000"/>
                </a:schemeClr>
              </a:solidFill>
            </a:rPr>
            <a:t>Increase in arbitrators from North America </a:t>
          </a:r>
          <a:br>
            <a:rPr lang="en-US" sz="1400" b="0" dirty="0">
              <a:solidFill>
                <a:schemeClr val="accent4">
                  <a:lumMod val="75000"/>
                </a:schemeClr>
              </a:solidFill>
            </a:rPr>
          </a:br>
          <a:r>
            <a:rPr lang="en-US" sz="1400" b="0" dirty="0">
              <a:solidFill>
                <a:schemeClr val="accent4">
                  <a:lumMod val="75000"/>
                </a:schemeClr>
              </a:solidFill>
            </a:rPr>
            <a:t>and Asia</a:t>
          </a:r>
          <a:endParaRPr lang="fr-FR" sz="1400" b="0" dirty="0">
            <a:solidFill>
              <a:schemeClr val="accent4">
                <a:lumMod val="75000"/>
              </a:schemeClr>
            </a:solidFill>
          </a:endParaRPr>
        </a:p>
      </dgm:t>
    </dgm:pt>
    <dgm:pt modelId="{07CEB976-8705-4ADC-BA00-059CA2FE61D6}" type="parTrans" cxnId="{65E27E1D-669C-48D4-AB6D-5E686B2EFBE3}">
      <dgm:prSet/>
      <dgm:spPr/>
      <dgm:t>
        <a:bodyPr/>
        <a:lstStyle/>
        <a:p>
          <a:endParaRPr lang="fr-FR" sz="1400" b="1">
            <a:solidFill>
              <a:schemeClr val="accent4">
                <a:lumMod val="75000"/>
              </a:schemeClr>
            </a:solidFill>
          </a:endParaRPr>
        </a:p>
      </dgm:t>
    </dgm:pt>
    <dgm:pt modelId="{EABECB3B-BF2E-45E8-9763-4A65ADAF6F23}" type="sibTrans" cxnId="{65E27E1D-669C-48D4-AB6D-5E686B2EFBE3}">
      <dgm:prSet/>
      <dgm:spPr/>
      <dgm:t>
        <a:bodyPr/>
        <a:lstStyle/>
        <a:p>
          <a:endParaRPr lang="fr-FR" sz="1400" b="1">
            <a:solidFill>
              <a:schemeClr val="accent4">
                <a:lumMod val="75000"/>
              </a:schemeClr>
            </a:solidFill>
          </a:endParaRPr>
        </a:p>
      </dgm:t>
    </dgm:pt>
    <dgm:pt modelId="{335D70A4-9389-4B1D-B0BA-80C39F1B2BC3}">
      <dgm:prSet phldrT="[Text]" custT="1"/>
      <dgm:spPr/>
      <dgm:t>
        <a:bodyPr/>
        <a:lstStyle/>
        <a:p>
          <a:pPr algn="r"/>
          <a:r>
            <a:rPr lang="en-GB" sz="1400" b="0" dirty="0">
              <a:solidFill>
                <a:schemeClr val="accent4">
                  <a:lumMod val="75000"/>
                </a:schemeClr>
              </a:solidFill>
            </a:rPr>
            <a:t>Minor drops in other regions save </a:t>
          </a:r>
          <a:r>
            <a:rPr lang="en-GB" sz="1400" b="0" dirty="0" err="1">
              <a:solidFill>
                <a:schemeClr val="accent4">
                  <a:lumMod val="75000"/>
                </a:schemeClr>
              </a:solidFill>
            </a:rPr>
            <a:t>LatAm</a:t>
          </a:r>
          <a:endParaRPr lang="fr-FR" sz="1400" b="0" dirty="0">
            <a:solidFill>
              <a:schemeClr val="accent4">
                <a:lumMod val="75000"/>
              </a:schemeClr>
            </a:solidFill>
          </a:endParaRPr>
        </a:p>
      </dgm:t>
    </dgm:pt>
    <dgm:pt modelId="{ADCC73DE-B9DA-43D0-BBAF-F180AD89C9B6}" type="parTrans" cxnId="{3C71AB3E-6281-4517-B2CB-9DFD975012F4}">
      <dgm:prSet/>
      <dgm:spPr/>
      <dgm:t>
        <a:bodyPr/>
        <a:lstStyle/>
        <a:p>
          <a:endParaRPr lang="fr-FR"/>
        </a:p>
      </dgm:t>
    </dgm:pt>
    <dgm:pt modelId="{F3BCD787-6453-4E55-A306-DFD37FC0CDEF}" type="sibTrans" cxnId="{3C71AB3E-6281-4517-B2CB-9DFD975012F4}">
      <dgm:prSet/>
      <dgm:spPr/>
      <dgm:t>
        <a:bodyPr/>
        <a:lstStyle/>
        <a:p>
          <a:endParaRPr lang="fr-FR"/>
        </a:p>
      </dgm:t>
    </dgm:pt>
    <dgm:pt modelId="{351F8621-262B-4D6A-8CBE-BDEE60C90B45}" type="pres">
      <dgm:prSet presAssocID="{23A00AC8-64AD-4AF2-A609-3266E97CAAC7}" presName="vert0" presStyleCnt="0">
        <dgm:presLayoutVars>
          <dgm:dir/>
          <dgm:animOne val="branch"/>
          <dgm:animLvl val="lvl"/>
        </dgm:presLayoutVars>
      </dgm:prSet>
      <dgm:spPr/>
    </dgm:pt>
    <dgm:pt modelId="{BD6D7CEE-9856-4B20-BB62-B6C27909B883}" type="pres">
      <dgm:prSet presAssocID="{93D5FBC3-1BE6-4F0C-A9DD-73E75529D234}" presName="thickLine" presStyleLbl="alignNode1" presStyleIdx="0" presStyleCnt="1"/>
      <dgm:spPr/>
    </dgm:pt>
    <dgm:pt modelId="{AFCC2376-5FB5-4244-A4E6-B29AC4D3B64C}" type="pres">
      <dgm:prSet presAssocID="{93D5FBC3-1BE6-4F0C-A9DD-73E75529D234}" presName="horz1" presStyleCnt="0"/>
      <dgm:spPr/>
    </dgm:pt>
    <dgm:pt modelId="{8C099B42-ED9A-458A-9591-369F3FFA4487}" type="pres">
      <dgm:prSet presAssocID="{93D5FBC3-1BE6-4F0C-A9DD-73E75529D234}" presName="tx1" presStyleLbl="revTx" presStyleIdx="0" presStyleCnt="3" custScaleX="20668"/>
      <dgm:spPr/>
    </dgm:pt>
    <dgm:pt modelId="{0730A9A4-3F5B-41AB-9B60-28C2C5735DCF}" type="pres">
      <dgm:prSet presAssocID="{93D5FBC3-1BE6-4F0C-A9DD-73E75529D234}" presName="vert1" presStyleCnt="0"/>
      <dgm:spPr/>
    </dgm:pt>
    <dgm:pt modelId="{30072C7B-9879-4E6A-8CD8-8B2A3CF6C865}" type="pres">
      <dgm:prSet presAssocID="{233134F8-4D7A-44B7-8014-11C8242A8149}" presName="vertSpace2a" presStyleCnt="0"/>
      <dgm:spPr/>
    </dgm:pt>
    <dgm:pt modelId="{26514583-3BEB-485B-B7E1-9518103CE270}" type="pres">
      <dgm:prSet presAssocID="{233134F8-4D7A-44B7-8014-11C8242A8149}" presName="horz2" presStyleCnt="0"/>
      <dgm:spPr/>
    </dgm:pt>
    <dgm:pt modelId="{A57EC62E-317A-4616-BBCC-2F0BC20D7678}" type="pres">
      <dgm:prSet presAssocID="{233134F8-4D7A-44B7-8014-11C8242A8149}" presName="horzSpace2" presStyleCnt="0"/>
      <dgm:spPr/>
    </dgm:pt>
    <dgm:pt modelId="{5B1EDBC2-84C1-4B49-875C-607A2EC6C7B8}" type="pres">
      <dgm:prSet presAssocID="{233134F8-4D7A-44B7-8014-11C8242A8149}" presName="tx2" presStyleLbl="revTx" presStyleIdx="1" presStyleCnt="3" custScaleX="140971" custLinFactNeighborX="4521" custLinFactNeighborY="5752"/>
      <dgm:spPr/>
    </dgm:pt>
    <dgm:pt modelId="{4792AD15-77E4-4C3B-B8C3-BF917EE79552}" type="pres">
      <dgm:prSet presAssocID="{233134F8-4D7A-44B7-8014-11C8242A8149}" presName="vert2" presStyleCnt="0"/>
      <dgm:spPr/>
    </dgm:pt>
    <dgm:pt modelId="{A9F23418-A62D-47FA-8904-4ADE26CEA530}" type="pres">
      <dgm:prSet presAssocID="{233134F8-4D7A-44B7-8014-11C8242A8149}" presName="thinLine2b" presStyleLbl="callout" presStyleIdx="0" presStyleCnt="2"/>
      <dgm:spPr/>
    </dgm:pt>
    <dgm:pt modelId="{C9C09C2A-5802-4C38-827D-BE95F64187A9}" type="pres">
      <dgm:prSet presAssocID="{233134F8-4D7A-44B7-8014-11C8242A8149}" presName="vertSpace2b" presStyleCnt="0"/>
      <dgm:spPr/>
    </dgm:pt>
    <dgm:pt modelId="{4A87580D-0C45-4733-89A1-8059021D97C3}" type="pres">
      <dgm:prSet presAssocID="{335D70A4-9389-4B1D-B0BA-80C39F1B2BC3}" presName="horz2" presStyleCnt="0"/>
      <dgm:spPr/>
    </dgm:pt>
    <dgm:pt modelId="{9D268D28-E273-4566-B91A-A9D8B57031BA}" type="pres">
      <dgm:prSet presAssocID="{335D70A4-9389-4B1D-B0BA-80C39F1B2BC3}" presName="horzSpace2" presStyleCnt="0"/>
      <dgm:spPr/>
    </dgm:pt>
    <dgm:pt modelId="{3D2A764E-0B97-4302-B0DA-F5875B7C1129}" type="pres">
      <dgm:prSet presAssocID="{335D70A4-9389-4B1D-B0BA-80C39F1B2BC3}" presName="tx2" presStyleLbl="revTx" presStyleIdx="2" presStyleCnt="3" custScaleX="146270" custLinFactNeighborY="5045"/>
      <dgm:spPr/>
    </dgm:pt>
    <dgm:pt modelId="{5A809536-7F58-48FD-A7D1-35456EC8CDDF}" type="pres">
      <dgm:prSet presAssocID="{335D70A4-9389-4B1D-B0BA-80C39F1B2BC3}" presName="vert2" presStyleCnt="0"/>
      <dgm:spPr/>
    </dgm:pt>
    <dgm:pt modelId="{0208EC3C-ECBB-44F6-9C05-0BD8DD5BC645}" type="pres">
      <dgm:prSet presAssocID="{335D70A4-9389-4B1D-B0BA-80C39F1B2BC3}" presName="thinLine2b" presStyleLbl="callout" presStyleIdx="1" presStyleCnt="2"/>
      <dgm:spPr/>
    </dgm:pt>
    <dgm:pt modelId="{126FE90E-7786-4F8B-9FD9-A9505CC4FC39}" type="pres">
      <dgm:prSet presAssocID="{335D70A4-9389-4B1D-B0BA-80C39F1B2BC3}" presName="vertSpace2b" presStyleCnt="0"/>
      <dgm:spPr/>
    </dgm:pt>
  </dgm:ptLst>
  <dgm:cxnLst>
    <dgm:cxn modelId="{1F397000-D680-48B5-B7ED-4369C995E062}" type="presOf" srcId="{93D5FBC3-1BE6-4F0C-A9DD-73E75529D234}" destId="{8C099B42-ED9A-458A-9591-369F3FFA4487}" srcOrd="0" destOrd="0" presId="urn:microsoft.com/office/officeart/2008/layout/LinedList"/>
    <dgm:cxn modelId="{C9542311-1142-4DEE-91ED-6DAFA073BD32}" type="presOf" srcId="{23A00AC8-64AD-4AF2-A609-3266E97CAAC7}" destId="{351F8621-262B-4D6A-8CBE-BDEE60C90B45}" srcOrd="0" destOrd="0" presId="urn:microsoft.com/office/officeart/2008/layout/LinedList"/>
    <dgm:cxn modelId="{65E27E1D-669C-48D4-AB6D-5E686B2EFBE3}" srcId="{93D5FBC3-1BE6-4F0C-A9DD-73E75529D234}" destId="{233134F8-4D7A-44B7-8014-11C8242A8149}" srcOrd="0" destOrd="0" parTransId="{07CEB976-8705-4ADC-BA00-059CA2FE61D6}" sibTransId="{EABECB3B-BF2E-45E8-9763-4A65ADAF6F23}"/>
    <dgm:cxn modelId="{8C094727-359C-4D79-B2A1-E09C2BBDE7BA}" type="presOf" srcId="{233134F8-4D7A-44B7-8014-11C8242A8149}" destId="{5B1EDBC2-84C1-4B49-875C-607A2EC6C7B8}" srcOrd="0" destOrd="0" presId="urn:microsoft.com/office/officeart/2008/layout/LinedList"/>
    <dgm:cxn modelId="{0F83DB2F-B6B3-4919-8473-2B9B2805DB9E}" type="presOf" srcId="{335D70A4-9389-4B1D-B0BA-80C39F1B2BC3}" destId="{3D2A764E-0B97-4302-B0DA-F5875B7C1129}" srcOrd="0" destOrd="0" presId="urn:microsoft.com/office/officeart/2008/layout/LinedList"/>
    <dgm:cxn modelId="{3C71AB3E-6281-4517-B2CB-9DFD975012F4}" srcId="{93D5FBC3-1BE6-4F0C-A9DD-73E75529D234}" destId="{335D70A4-9389-4B1D-B0BA-80C39F1B2BC3}" srcOrd="1" destOrd="0" parTransId="{ADCC73DE-B9DA-43D0-BBAF-F180AD89C9B6}" sibTransId="{F3BCD787-6453-4E55-A306-DFD37FC0CDEF}"/>
    <dgm:cxn modelId="{1ACB34EB-C884-41B3-AF26-3CEC908FD4E8}" srcId="{23A00AC8-64AD-4AF2-A609-3266E97CAAC7}" destId="{93D5FBC3-1BE6-4F0C-A9DD-73E75529D234}" srcOrd="0" destOrd="0" parTransId="{A159B13F-62A4-429D-930E-F7B2955C723C}" sibTransId="{3972BF3A-0F64-4247-B4B1-2F87414F7F3B}"/>
    <dgm:cxn modelId="{40F8F454-9F4D-4503-9781-239F00A5E1CB}" type="presParOf" srcId="{351F8621-262B-4D6A-8CBE-BDEE60C90B45}" destId="{BD6D7CEE-9856-4B20-BB62-B6C27909B883}" srcOrd="0" destOrd="0" presId="urn:microsoft.com/office/officeart/2008/layout/LinedList"/>
    <dgm:cxn modelId="{1BAE6465-5867-4748-8B48-5E911A6668C7}" type="presParOf" srcId="{351F8621-262B-4D6A-8CBE-BDEE60C90B45}" destId="{AFCC2376-5FB5-4244-A4E6-B29AC4D3B64C}" srcOrd="1" destOrd="0" presId="urn:microsoft.com/office/officeart/2008/layout/LinedList"/>
    <dgm:cxn modelId="{149E1504-AC5D-44BC-B646-3B722AA1EED3}" type="presParOf" srcId="{AFCC2376-5FB5-4244-A4E6-B29AC4D3B64C}" destId="{8C099B42-ED9A-458A-9591-369F3FFA4487}" srcOrd="0" destOrd="0" presId="urn:microsoft.com/office/officeart/2008/layout/LinedList"/>
    <dgm:cxn modelId="{1A9C5D84-A374-47FE-8993-819887791EAA}" type="presParOf" srcId="{AFCC2376-5FB5-4244-A4E6-B29AC4D3B64C}" destId="{0730A9A4-3F5B-41AB-9B60-28C2C5735DCF}" srcOrd="1" destOrd="0" presId="urn:microsoft.com/office/officeart/2008/layout/LinedList"/>
    <dgm:cxn modelId="{3F4E6FE6-6E53-452E-A3EE-FDCA580A6BA3}" type="presParOf" srcId="{0730A9A4-3F5B-41AB-9B60-28C2C5735DCF}" destId="{30072C7B-9879-4E6A-8CD8-8B2A3CF6C865}" srcOrd="0" destOrd="0" presId="urn:microsoft.com/office/officeart/2008/layout/LinedList"/>
    <dgm:cxn modelId="{E6046498-1CB3-48D9-8B45-039988C39F7F}" type="presParOf" srcId="{0730A9A4-3F5B-41AB-9B60-28C2C5735DCF}" destId="{26514583-3BEB-485B-B7E1-9518103CE270}" srcOrd="1" destOrd="0" presId="urn:microsoft.com/office/officeart/2008/layout/LinedList"/>
    <dgm:cxn modelId="{D2BFCD3A-5B32-43F0-9B4A-EC46AE9956FA}" type="presParOf" srcId="{26514583-3BEB-485B-B7E1-9518103CE270}" destId="{A57EC62E-317A-4616-BBCC-2F0BC20D7678}" srcOrd="0" destOrd="0" presId="urn:microsoft.com/office/officeart/2008/layout/LinedList"/>
    <dgm:cxn modelId="{4FDF2AAE-7C85-4CB0-B61E-550CB4A934AE}" type="presParOf" srcId="{26514583-3BEB-485B-B7E1-9518103CE270}" destId="{5B1EDBC2-84C1-4B49-875C-607A2EC6C7B8}" srcOrd="1" destOrd="0" presId="urn:microsoft.com/office/officeart/2008/layout/LinedList"/>
    <dgm:cxn modelId="{DD2733ED-B9FD-47F8-A5E5-5BC28763B100}" type="presParOf" srcId="{26514583-3BEB-485B-B7E1-9518103CE270}" destId="{4792AD15-77E4-4C3B-B8C3-BF917EE79552}" srcOrd="2" destOrd="0" presId="urn:microsoft.com/office/officeart/2008/layout/LinedList"/>
    <dgm:cxn modelId="{E0FFE95A-3B63-46AC-9A92-C4DA4C224DF3}" type="presParOf" srcId="{0730A9A4-3F5B-41AB-9B60-28C2C5735DCF}" destId="{A9F23418-A62D-47FA-8904-4ADE26CEA530}" srcOrd="2" destOrd="0" presId="urn:microsoft.com/office/officeart/2008/layout/LinedList"/>
    <dgm:cxn modelId="{D938A06C-F4B5-4D97-8205-57B7F58414E0}" type="presParOf" srcId="{0730A9A4-3F5B-41AB-9B60-28C2C5735DCF}" destId="{C9C09C2A-5802-4C38-827D-BE95F64187A9}" srcOrd="3" destOrd="0" presId="urn:microsoft.com/office/officeart/2008/layout/LinedList"/>
    <dgm:cxn modelId="{217FC3EA-39F8-4BF5-980C-FABDC03BC350}" type="presParOf" srcId="{0730A9A4-3F5B-41AB-9B60-28C2C5735DCF}" destId="{4A87580D-0C45-4733-89A1-8059021D97C3}" srcOrd="4" destOrd="0" presId="urn:microsoft.com/office/officeart/2008/layout/LinedList"/>
    <dgm:cxn modelId="{66C37FC5-CD78-4AF5-A191-5786B48CB496}" type="presParOf" srcId="{4A87580D-0C45-4733-89A1-8059021D97C3}" destId="{9D268D28-E273-4566-B91A-A9D8B57031BA}" srcOrd="0" destOrd="0" presId="urn:microsoft.com/office/officeart/2008/layout/LinedList"/>
    <dgm:cxn modelId="{4EA598C4-CF50-450D-9F51-8C0183B73FA9}" type="presParOf" srcId="{4A87580D-0C45-4733-89A1-8059021D97C3}" destId="{3D2A764E-0B97-4302-B0DA-F5875B7C1129}" srcOrd="1" destOrd="0" presId="urn:microsoft.com/office/officeart/2008/layout/LinedList"/>
    <dgm:cxn modelId="{17A605C4-1A53-4757-9D69-44EC5CDF1A18}" type="presParOf" srcId="{4A87580D-0C45-4733-89A1-8059021D97C3}" destId="{5A809536-7F58-48FD-A7D1-35456EC8CDDF}" srcOrd="2" destOrd="0" presId="urn:microsoft.com/office/officeart/2008/layout/LinedList"/>
    <dgm:cxn modelId="{B8377BF0-879F-47E5-A8A9-6EE09564CEB4}" type="presParOf" srcId="{0730A9A4-3F5B-41AB-9B60-28C2C5735DCF}" destId="{0208EC3C-ECBB-44F6-9C05-0BD8DD5BC645}" srcOrd="5" destOrd="0" presId="urn:microsoft.com/office/officeart/2008/layout/LinedList"/>
    <dgm:cxn modelId="{D48AA754-2727-45E2-AD55-AF013016C3EC}" type="presParOf" srcId="{0730A9A4-3F5B-41AB-9B60-28C2C5735DCF}" destId="{126FE90E-7786-4F8B-9FD9-A9505CC4FC39}" srcOrd="6"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8BD4504-73BA-4475-81F7-B0C283F05D3B}"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04AB510F-2F1A-4DDF-99D2-6743F5BB9A3D}">
      <dgm:prSet phldrT="[Text]" custT="1"/>
      <dgm:spPr/>
      <dgm:t>
        <a:bodyPr/>
        <a:lstStyle/>
        <a:p>
          <a:r>
            <a:rPr lang="en-US" sz="2000" dirty="0"/>
            <a:t>57.5%</a:t>
          </a:r>
        </a:p>
      </dgm:t>
    </dgm:pt>
    <dgm:pt modelId="{8CD81FBE-74DF-44D5-8CD5-95D4E0119F29}" type="parTrans" cxnId="{F664DE2F-6DF9-4C77-ACEA-87802186B0F0}">
      <dgm:prSet/>
      <dgm:spPr/>
      <dgm:t>
        <a:bodyPr/>
        <a:lstStyle/>
        <a:p>
          <a:endParaRPr lang="en-US"/>
        </a:p>
      </dgm:t>
    </dgm:pt>
    <dgm:pt modelId="{670B5435-7AFE-44BD-95F2-1EB01364304E}" type="sibTrans" cxnId="{F664DE2F-6DF9-4C77-ACEA-87802186B0F0}">
      <dgm:prSet/>
      <dgm:spPr/>
      <dgm:t>
        <a:bodyPr/>
        <a:lstStyle/>
        <a:p>
          <a:endParaRPr lang="en-US"/>
        </a:p>
      </dgm:t>
    </dgm:pt>
    <dgm:pt modelId="{335993D8-7FDB-450C-A34E-740A11D9EEA2}">
      <dgm:prSet custT="1"/>
      <dgm:spPr/>
      <dgm:t>
        <a:bodyPr/>
        <a:lstStyle/>
        <a:p>
          <a:r>
            <a:rPr lang="en-US" sz="2000" dirty="0"/>
            <a:t>17.6%</a:t>
          </a:r>
        </a:p>
      </dgm:t>
    </dgm:pt>
    <dgm:pt modelId="{D102299C-A0C3-4176-8AC8-84D354C3BBF9}" type="parTrans" cxnId="{5B6268E4-3646-4154-B8C1-6DECE3DEE204}">
      <dgm:prSet/>
      <dgm:spPr/>
      <dgm:t>
        <a:bodyPr/>
        <a:lstStyle/>
        <a:p>
          <a:endParaRPr lang="en-US"/>
        </a:p>
      </dgm:t>
    </dgm:pt>
    <dgm:pt modelId="{3A05C609-AD8D-494C-A987-47826E8A2A00}" type="sibTrans" cxnId="{5B6268E4-3646-4154-B8C1-6DECE3DEE204}">
      <dgm:prSet/>
      <dgm:spPr/>
      <dgm:t>
        <a:bodyPr/>
        <a:lstStyle/>
        <a:p>
          <a:endParaRPr lang="en-US"/>
        </a:p>
      </dgm:t>
    </dgm:pt>
    <dgm:pt modelId="{AF4ABC5E-5C6D-4885-9CFE-21D0FA6111CF}">
      <dgm:prSet custT="1"/>
      <dgm:spPr/>
      <dgm:t>
        <a:bodyPr/>
        <a:lstStyle/>
        <a:p>
          <a:r>
            <a:rPr lang="en-US" sz="2000" dirty="0"/>
            <a:t>10%</a:t>
          </a:r>
        </a:p>
      </dgm:t>
    </dgm:pt>
    <dgm:pt modelId="{DD80FB00-7E9C-4789-B6DF-80ECC5D228E0}" type="parTrans" cxnId="{38B6B39E-5949-41CC-9B7B-BFA9CA5E569E}">
      <dgm:prSet/>
      <dgm:spPr/>
      <dgm:t>
        <a:bodyPr/>
        <a:lstStyle/>
        <a:p>
          <a:endParaRPr lang="en-US"/>
        </a:p>
      </dgm:t>
    </dgm:pt>
    <dgm:pt modelId="{DE1F5965-C882-49EC-A5C9-71EA1C5CC681}" type="sibTrans" cxnId="{38B6B39E-5949-41CC-9B7B-BFA9CA5E569E}">
      <dgm:prSet/>
      <dgm:spPr/>
      <dgm:t>
        <a:bodyPr/>
        <a:lstStyle/>
        <a:p>
          <a:endParaRPr lang="en-US"/>
        </a:p>
      </dgm:t>
    </dgm:pt>
    <dgm:pt modelId="{5C1ABCD2-0E6B-4780-95B8-9DA7E0D211F7}">
      <dgm:prSet custT="1"/>
      <dgm:spPr/>
      <dgm:t>
        <a:bodyPr/>
        <a:lstStyle/>
        <a:p>
          <a:r>
            <a:rPr lang="en-US" sz="2000" dirty="0"/>
            <a:t>0</a:t>
          </a:r>
        </a:p>
      </dgm:t>
    </dgm:pt>
    <dgm:pt modelId="{F7EA03B3-5493-4CFF-86C6-9BB5F3BF4C23}" type="parTrans" cxnId="{DB380B9B-9988-43F3-9801-7B02EE22632B}">
      <dgm:prSet/>
      <dgm:spPr/>
      <dgm:t>
        <a:bodyPr/>
        <a:lstStyle/>
        <a:p>
          <a:endParaRPr lang="en-US"/>
        </a:p>
      </dgm:t>
    </dgm:pt>
    <dgm:pt modelId="{37D1E282-3887-4C15-86D7-03C1571A7F7C}" type="sibTrans" cxnId="{DB380B9B-9988-43F3-9801-7B02EE22632B}">
      <dgm:prSet/>
      <dgm:spPr/>
      <dgm:t>
        <a:bodyPr/>
        <a:lstStyle/>
        <a:p>
          <a:endParaRPr lang="en-US"/>
        </a:p>
      </dgm:t>
    </dgm:pt>
    <dgm:pt modelId="{AF17E038-A852-434E-A358-44E81215243B}">
      <dgm:prSet phldrT="[Text]" custT="1"/>
      <dgm:spPr/>
      <dgm:t>
        <a:bodyPr/>
        <a:lstStyle/>
        <a:p>
          <a:r>
            <a:rPr lang="en-US" sz="1500" b="1" dirty="0">
              <a:solidFill>
                <a:schemeClr val="accent4">
                  <a:lumMod val="75000"/>
                </a:schemeClr>
              </a:solidFill>
            </a:rPr>
            <a:t>Nominations by parties</a:t>
          </a:r>
        </a:p>
      </dgm:t>
    </dgm:pt>
    <dgm:pt modelId="{F9C289E1-6CE4-4A2A-AAD6-0B12F18E3D85}" type="parTrans" cxnId="{0ECF29F1-137E-42BD-9B83-EC08D2CB1CFE}">
      <dgm:prSet/>
      <dgm:spPr/>
      <dgm:t>
        <a:bodyPr/>
        <a:lstStyle/>
        <a:p>
          <a:endParaRPr lang="en-US"/>
        </a:p>
      </dgm:t>
    </dgm:pt>
    <dgm:pt modelId="{D053F9FA-C93B-43BC-8F5F-FF5D576BF650}" type="sibTrans" cxnId="{0ECF29F1-137E-42BD-9B83-EC08D2CB1CFE}">
      <dgm:prSet/>
      <dgm:spPr/>
      <dgm:t>
        <a:bodyPr/>
        <a:lstStyle/>
        <a:p>
          <a:endParaRPr lang="en-US"/>
        </a:p>
      </dgm:t>
    </dgm:pt>
    <dgm:pt modelId="{0DABABA8-60F0-4848-AFB6-20013E1DAC45}">
      <dgm:prSet custT="1"/>
      <dgm:spPr/>
      <dgm:t>
        <a:bodyPr/>
        <a:lstStyle/>
        <a:p>
          <a:r>
            <a:rPr lang="en-US" sz="1500" b="1" dirty="0">
              <a:solidFill>
                <a:schemeClr val="accent4">
                  <a:lumMod val="75000"/>
                </a:schemeClr>
              </a:solidFill>
            </a:rPr>
            <a:t>Nominations by co-arbitrators (for presidents)</a:t>
          </a:r>
        </a:p>
      </dgm:t>
    </dgm:pt>
    <dgm:pt modelId="{3C76026A-86C4-4D68-B195-F544A0982BBD}" type="parTrans" cxnId="{BC303DD2-D7ED-4ED8-A5A5-AB0BA4B8AE53}">
      <dgm:prSet/>
      <dgm:spPr/>
      <dgm:t>
        <a:bodyPr/>
        <a:lstStyle/>
        <a:p>
          <a:endParaRPr lang="en-US"/>
        </a:p>
      </dgm:t>
    </dgm:pt>
    <dgm:pt modelId="{0BB5A18E-A8EC-442B-BE25-5704566245D4}" type="sibTrans" cxnId="{BC303DD2-D7ED-4ED8-A5A5-AB0BA4B8AE53}">
      <dgm:prSet/>
      <dgm:spPr/>
      <dgm:t>
        <a:bodyPr/>
        <a:lstStyle/>
        <a:p>
          <a:endParaRPr lang="en-US"/>
        </a:p>
      </dgm:t>
    </dgm:pt>
    <dgm:pt modelId="{6A07D0B5-373C-4137-9CFD-BD8958A50A09}">
      <dgm:prSet custT="1"/>
      <dgm:spPr/>
      <dgm:t>
        <a:bodyPr/>
        <a:lstStyle/>
        <a:p>
          <a:r>
            <a:rPr lang="en-US" sz="1500" b="1" dirty="0">
              <a:solidFill>
                <a:schemeClr val="accent4">
                  <a:lumMod val="75000"/>
                </a:schemeClr>
              </a:solidFill>
            </a:rPr>
            <a:t>Appointments by Court directly </a:t>
          </a:r>
        </a:p>
      </dgm:t>
    </dgm:pt>
    <dgm:pt modelId="{C2E3372E-3290-4D0C-ACA9-8AF718716ADB}" type="parTrans" cxnId="{60C774BB-CB72-4231-92A7-54694706B2C2}">
      <dgm:prSet/>
      <dgm:spPr/>
      <dgm:t>
        <a:bodyPr/>
        <a:lstStyle/>
        <a:p>
          <a:endParaRPr lang="en-US"/>
        </a:p>
      </dgm:t>
    </dgm:pt>
    <dgm:pt modelId="{9C7B2808-5EF7-49BD-AD17-29E2CB063178}" type="sibTrans" cxnId="{60C774BB-CB72-4231-92A7-54694706B2C2}">
      <dgm:prSet/>
      <dgm:spPr/>
      <dgm:t>
        <a:bodyPr/>
        <a:lstStyle/>
        <a:p>
          <a:endParaRPr lang="en-US"/>
        </a:p>
      </dgm:t>
    </dgm:pt>
    <dgm:pt modelId="{594442A9-5E6B-4087-B88F-1E19B0845265}">
      <dgm:prSet custT="1"/>
      <dgm:spPr/>
      <dgm:t>
        <a:bodyPr/>
        <a:lstStyle/>
        <a:p>
          <a:r>
            <a:rPr lang="en-US" sz="1500" b="1" dirty="0">
              <a:solidFill>
                <a:schemeClr val="accent4">
                  <a:lumMod val="75000"/>
                </a:schemeClr>
              </a:solidFill>
            </a:rPr>
            <a:t>Appointments by an authority other than the Court </a:t>
          </a:r>
        </a:p>
      </dgm:t>
    </dgm:pt>
    <dgm:pt modelId="{6EAC1631-0530-4334-885A-D835E3D10E5F}" type="parTrans" cxnId="{9121AC0B-C70E-4E07-97E5-AB4FD3B3E449}">
      <dgm:prSet/>
      <dgm:spPr/>
      <dgm:t>
        <a:bodyPr/>
        <a:lstStyle/>
        <a:p>
          <a:endParaRPr lang="en-US"/>
        </a:p>
      </dgm:t>
    </dgm:pt>
    <dgm:pt modelId="{41402E1F-6193-4B73-8A1E-63255E6F04EC}" type="sibTrans" cxnId="{9121AC0B-C70E-4E07-97E5-AB4FD3B3E449}">
      <dgm:prSet/>
      <dgm:spPr/>
      <dgm:t>
        <a:bodyPr/>
        <a:lstStyle/>
        <a:p>
          <a:endParaRPr lang="en-US"/>
        </a:p>
      </dgm:t>
    </dgm:pt>
    <dgm:pt modelId="{F85CE39C-2F0F-4BC3-A83B-37B29382C03A}">
      <dgm:prSet custT="1"/>
      <dgm:spPr/>
      <dgm:t>
        <a:bodyPr/>
        <a:lstStyle/>
        <a:p>
          <a:r>
            <a:rPr lang="en-US" sz="1500" b="1" dirty="0">
              <a:solidFill>
                <a:schemeClr val="accent4">
                  <a:lumMod val="75000"/>
                </a:schemeClr>
              </a:solidFill>
            </a:rPr>
            <a:t>Appointments by Court upon proposal from ICC National Committee or Group </a:t>
          </a:r>
        </a:p>
      </dgm:t>
    </dgm:pt>
    <dgm:pt modelId="{4E645C15-8D91-43A3-91DD-9281B3B6CA3F}" type="parTrans" cxnId="{5F2B30B3-2BFB-4B6D-9F8E-F22C71B3BF25}">
      <dgm:prSet/>
      <dgm:spPr/>
      <dgm:t>
        <a:bodyPr/>
        <a:lstStyle/>
        <a:p>
          <a:endParaRPr lang="en-US"/>
        </a:p>
      </dgm:t>
    </dgm:pt>
    <dgm:pt modelId="{17FCCA57-F4E1-40F1-9F01-C3AD3B149288}" type="sibTrans" cxnId="{5F2B30B3-2BFB-4B6D-9F8E-F22C71B3BF25}">
      <dgm:prSet/>
      <dgm:spPr/>
      <dgm:t>
        <a:bodyPr/>
        <a:lstStyle/>
        <a:p>
          <a:endParaRPr lang="en-US"/>
        </a:p>
      </dgm:t>
    </dgm:pt>
    <dgm:pt modelId="{4DAE1AF4-68F9-42BB-B341-A229353C89DD}">
      <dgm:prSet custT="1"/>
      <dgm:spPr/>
      <dgm:t>
        <a:bodyPr/>
        <a:lstStyle/>
        <a:p>
          <a:r>
            <a:rPr lang="en-US" sz="2000" dirty="0"/>
            <a:t>14.9%</a:t>
          </a:r>
        </a:p>
      </dgm:t>
    </dgm:pt>
    <dgm:pt modelId="{BAFFA15C-C724-457F-B8BD-845DDD554A06}" type="parTrans" cxnId="{D0762C9D-3D4D-4B42-A274-1AA7EC1C82A3}">
      <dgm:prSet/>
      <dgm:spPr/>
      <dgm:t>
        <a:bodyPr/>
        <a:lstStyle/>
        <a:p>
          <a:endParaRPr lang="en-US"/>
        </a:p>
      </dgm:t>
    </dgm:pt>
    <dgm:pt modelId="{AF44F88A-066A-49F2-A84D-B83E7A8901B0}" type="sibTrans" cxnId="{D0762C9D-3D4D-4B42-A274-1AA7EC1C82A3}">
      <dgm:prSet/>
      <dgm:spPr/>
      <dgm:t>
        <a:bodyPr/>
        <a:lstStyle/>
        <a:p>
          <a:endParaRPr lang="en-US"/>
        </a:p>
      </dgm:t>
    </dgm:pt>
    <dgm:pt modelId="{B3621C8D-E589-44CE-BCB4-AFE437449EDC}" type="pres">
      <dgm:prSet presAssocID="{68BD4504-73BA-4475-81F7-B0C283F05D3B}" presName="Name0" presStyleCnt="0">
        <dgm:presLayoutVars>
          <dgm:dir/>
          <dgm:animLvl val="lvl"/>
          <dgm:resizeHandles val="exact"/>
        </dgm:presLayoutVars>
      </dgm:prSet>
      <dgm:spPr/>
    </dgm:pt>
    <dgm:pt modelId="{8E0BDDB7-3002-4A5A-99DC-C283D1544F79}" type="pres">
      <dgm:prSet presAssocID="{04AB510F-2F1A-4DDF-99D2-6743F5BB9A3D}" presName="linNode" presStyleCnt="0"/>
      <dgm:spPr/>
    </dgm:pt>
    <dgm:pt modelId="{DD56630F-4C79-4219-9D90-AB81B08F3903}" type="pres">
      <dgm:prSet presAssocID="{04AB510F-2F1A-4DDF-99D2-6743F5BB9A3D}" presName="parentText" presStyleLbl="node1" presStyleIdx="0" presStyleCnt="5" custScaleX="42277">
        <dgm:presLayoutVars>
          <dgm:chMax val="1"/>
          <dgm:bulletEnabled val="1"/>
        </dgm:presLayoutVars>
      </dgm:prSet>
      <dgm:spPr/>
    </dgm:pt>
    <dgm:pt modelId="{89E5928D-9612-4F2F-9A29-935057B2E706}" type="pres">
      <dgm:prSet presAssocID="{04AB510F-2F1A-4DDF-99D2-6743F5BB9A3D}" presName="descendantText" presStyleLbl="alignAccFollowNode1" presStyleIdx="0" presStyleCnt="5" custScaleX="113414">
        <dgm:presLayoutVars>
          <dgm:bulletEnabled val="1"/>
        </dgm:presLayoutVars>
      </dgm:prSet>
      <dgm:spPr/>
    </dgm:pt>
    <dgm:pt modelId="{E3E2A201-7C3D-48C3-B3B0-AC362D6FC113}" type="pres">
      <dgm:prSet presAssocID="{670B5435-7AFE-44BD-95F2-1EB01364304E}" presName="sp" presStyleCnt="0"/>
      <dgm:spPr/>
    </dgm:pt>
    <dgm:pt modelId="{BCF979D6-28FA-4580-9EF8-B636909B8302}" type="pres">
      <dgm:prSet presAssocID="{335993D8-7FDB-450C-A34E-740A11D9EEA2}" presName="linNode" presStyleCnt="0"/>
      <dgm:spPr/>
    </dgm:pt>
    <dgm:pt modelId="{0AEB296D-8B11-4CB0-9483-9E8FC3B7E02B}" type="pres">
      <dgm:prSet presAssocID="{335993D8-7FDB-450C-A34E-740A11D9EEA2}" presName="parentText" presStyleLbl="node1" presStyleIdx="1" presStyleCnt="5" custScaleX="42277">
        <dgm:presLayoutVars>
          <dgm:chMax val="1"/>
          <dgm:bulletEnabled val="1"/>
        </dgm:presLayoutVars>
      </dgm:prSet>
      <dgm:spPr/>
    </dgm:pt>
    <dgm:pt modelId="{E5D3AA4A-0954-4B31-AD2E-F23DD7110905}" type="pres">
      <dgm:prSet presAssocID="{335993D8-7FDB-450C-A34E-740A11D9EEA2}" presName="descendantText" presStyleLbl="alignAccFollowNode1" presStyleIdx="1" presStyleCnt="5" custScaleX="113414" custLinFactNeighborX="785" custLinFactNeighborY="527">
        <dgm:presLayoutVars>
          <dgm:bulletEnabled val="1"/>
        </dgm:presLayoutVars>
      </dgm:prSet>
      <dgm:spPr/>
    </dgm:pt>
    <dgm:pt modelId="{3C90DC4E-B410-4F1D-A5CF-163B5A19449A}" type="pres">
      <dgm:prSet presAssocID="{3A05C609-AD8D-494C-A987-47826E8A2A00}" presName="sp" presStyleCnt="0"/>
      <dgm:spPr/>
    </dgm:pt>
    <dgm:pt modelId="{F8EEC0CC-A077-418C-A3AD-FB51D82908F6}" type="pres">
      <dgm:prSet presAssocID="{4DAE1AF4-68F9-42BB-B341-A229353C89DD}" presName="linNode" presStyleCnt="0"/>
      <dgm:spPr/>
    </dgm:pt>
    <dgm:pt modelId="{C45B9962-6521-42B6-A1C5-C4DA342BD2BE}" type="pres">
      <dgm:prSet presAssocID="{4DAE1AF4-68F9-42BB-B341-A229353C89DD}" presName="parentText" presStyleLbl="node1" presStyleIdx="2" presStyleCnt="5" custScaleX="42277">
        <dgm:presLayoutVars>
          <dgm:chMax val="1"/>
          <dgm:bulletEnabled val="1"/>
        </dgm:presLayoutVars>
      </dgm:prSet>
      <dgm:spPr/>
    </dgm:pt>
    <dgm:pt modelId="{AE71DCFE-E310-48ED-854C-1D100B4A071E}" type="pres">
      <dgm:prSet presAssocID="{4DAE1AF4-68F9-42BB-B341-A229353C89DD}" presName="descendantText" presStyleLbl="alignAccFollowNode1" presStyleIdx="2" presStyleCnt="5" custScaleX="113414">
        <dgm:presLayoutVars>
          <dgm:bulletEnabled val="1"/>
        </dgm:presLayoutVars>
      </dgm:prSet>
      <dgm:spPr/>
    </dgm:pt>
    <dgm:pt modelId="{BE65F920-671F-4809-B89E-2856363FD0F1}" type="pres">
      <dgm:prSet presAssocID="{AF44F88A-066A-49F2-A84D-B83E7A8901B0}" presName="sp" presStyleCnt="0"/>
      <dgm:spPr/>
    </dgm:pt>
    <dgm:pt modelId="{222A716A-F43F-4BC2-924A-9F67B1BF4039}" type="pres">
      <dgm:prSet presAssocID="{AF4ABC5E-5C6D-4885-9CFE-21D0FA6111CF}" presName="linNode" presStyleCnt="0"/>
      <dgm:spPr/>
    </dgm:pt>
    <dgm:pt modelId="{4F1CADCA-863E-4803-8F36-6300D6C8D88A}" type="pres">
      <dgm:prSet presAssocID="{AF4ABC5E-5C6D-4885-9CFE-21D0FA6111CF}" presName="parentText" presStyleLbl="node1" presStyleIdx="3" presStyleCnt="5" custScaleX="42277">
        <dgm:presLayoutVars>
          <dgm:chMax val="1"/>
          <dgm:bulletEnabled val="1"/>
        </dgm:presLayoutVars>
      </dgm:prSet>
      <dgm:spPr/>
    </dgm:pt>
    <dgm:pt modelId="{9D3720A1-3587-4F34-8E44-2797677C1C0B}" type="pres">
      <dgm:prSet presAssocID="{AF4ABC5E-5C6D-4885-9CFE-21D0FA6111CF}" presName="descendantText" presStyleLbl="alignAccFollowNode1" presStyleIdx="3" presStyleCnt="5" custScaleX="113414">
        <dgm:presLayoutVars>
          <dgm:bulletEnabled val="1"/>
        </dgm:presLayoutVars>
      </dgm:prSet>
      <dgm:spPr/>
    </dgm:pt>
    <dgm:pt modelId="{EB8672C2-1483-4578-A36F-9985ABB75253}" type="pres">
      <dgm:prSet presAssocID="{DE1F5965-C882-49EC-A5C9-71EA1C5CC681}" presName="sp" presStyleCnt="0"/>
      <dgm:spPr/>
    </dgm:pt>
    <dgm:pt modelId="{5CE50E31-21E5-45E6-8150-1D002911A2BE}" type="pres">
      <dgm:prSet presAssocID="{5C1ABCD2-0E6B-4780-95B8-9DA7E0D211F7}" presName="linNode" presStyleCnt="0"/>
      <dgm:spPr/>
    </dgm:pt>
    <dgm:pt modelId="{3257D7E8-6F4C-490B-A091-F5F5A20DC544}" type="pres">
      <dgm:prSet presAssocID="{5C1ABCD2-0E6B-4780-95B8-9DA7E0D211F7}" presName="parentText" presStyleLbl="node1" presStyleIdx="4" presStyleCnt="5" custScaleX="42277">
        <dgm:presLayoutVars>
          <dgm:chMax val="1"/>
          <dgm:bulletEnabled val="1"/>
        </dgm:presLayoutVars>
      </dgm:prSet>
      <dgm:spPr/>
    </dgm:pt>
    <dgm:pt modelId="{374530EB-DBE0-4264-9400-7CE843DAD7EB}" type="pres">
      <dgm:prSet presAssocID="{5C1ABCD2-0E6B-4780-95B8-9DA7E0D211F7}" presName="descendantText" presStyleLbl="alignAccFollowNode1" presStyleIdx="4" presStyleCnt="5" custScaleX="113414">
        <dgm:presLayoutVars>
          <dgm:bulletEnabled val="1"/>
        </dgm:presLayoutVars>
      </dgm:prSet>
      <dgm:spPr/>
    </dgm:pt>
  </dgm:ptLst>
  <dgm:cxnLst>
    <dgm:cxn modelId="{9121AC0B-C70E-4E07-97E5-AB4FD3B3E449}" srcId="{5C1ABCD2-0E6B-4780-95B8-9DA7E0D211F7}" destId="{594442A9-5E6B-4087-B88F-1E19B0845265}" srcOrd="0" destOrd="0" parTransId="{6EAC1631-0530-4334-885A-D835E3D10E5F}" sibTransId="{41402E1F-6193-4B73-8A1E-63255E6F04EC}"/>
    <dgm:cxn modelId="{F664DE2F-6DF9-4C77-ACEA-87802186B0F0}" srcId="{68BD4504-73BA-4475-81F7-B0C283F05D3B}" destId="{04AB510F-2F1A-4DDF-99D2-6743F5BB9A3D}" srcOrd="0" destOrd="0" parTransId="{8CD81FBE-74DF-44D5-8CD5-95D4E0119F29}" sibTransId="{670B5435-7AFE-44BD-95F2-1EB01364304E}"/>
    <dgm:cxn modelId="{4175203C-D9EB-4292-85C4-2124A9401F89}" type="presOf" srcId="{0DABABA8-60F0-4848-AFB6-20013E1DAC45}" destId="{AE71DCFE-E310-48ED-854C-1D100B4A071E}" srcOrd="0" destOrd="0" presId="urn:microsoft.com/office/officeart/2005/8/layout/vList5"/>
    <dgm:cxn modelId="{2CAB8041-F57F-4966-B852-9C04EF97110B}" type="presOf" srcId="{68BD4504-73BA-4475-81F7-B0C283F05D3B}" destId="{B3621C8D-E589-44CE-BCB4-AFE437449EDC}" srcOrd="0" destOrd="0" presId="urn:microsoft.com/office/officeart/2005/8/layout/vList5"/>
    <dgm:cxn modelId="{8348B742-1AD5-40E4-8170-F1719BDA66FF}" type="presOf" srcId="{04AB510F-2F1A-4DDF-99D2-6743F5BB9A3D}" destId="{DD56630F-4C79-4219-9D90-AB81B08F3903}" srcOrd="0" destOrd="0" presId="urn:microsoft.com/office/officeart/2005/8/layout/vList5"/>
    <dgm:cxn modelId="{68FE174E-A1DA-41D9-BA19-870D02210F38}" type="presOf" srcId="{594442A9-5E6B-4087-B88F-1E19B0845265}" destId="{374530EB-DBE0-4264-9400-7CE843DAD7EB}" srcOrd="0" destOrd="0" presId="urn:microsoft.com/office/officeart/2005/8/layout/vList5"/>
    <dgm:cxn modelId="{5BE3BD6A-D112-4231-B23D-943D64025626}" type="presOf" srcId="{AF17E038-A852-434E-A358-44E81215243B}" destId="{89E5928D-9612-4F2F-9A29-935057B2E706}" srcOrd="0" destOrd="0" presId="urn:microsoft.com/office/officeart/2005/8/layout/vList5"/>
    <dgm:cxn modelId="{99813579-B472-4E5B-85A0-2A3A9353BA54}" type="presOf" srcId="{AF4ABC5E-5C6D-4885-9CFE-21D0FA6111CF}" destId="{4F1CADCA-863E-4803-8F36-6300D6C8D88A}" srcOrd="0" destOrd="0" presId="urn:microsoft.com/office/officeart/2005/8/layout/vList5"/>
    <dgm:cxn modelId="{DB380B9B-9988-43F3-9801-7B02EE22632B}" srcId="{68BD4504-73BA-4475-81F7-B0C283F05D3B}" destId="{5C1ABCD2-0E6B-4780-95B8-9DA7E0D211F7}" srcOrd="4" destOrd="0" parTransId="{F7EA03B3-5493-4CFF-86C6-9BB5F3BF4C23}" sibTransId="{37D1E282-3887-4C15-86D7-03C1571A7F7C}"/>
    <dgm:cxn modelId="{D0762C9D-3D4D-4B42-A274-1AA7EC1C82A3}" srcId="{68BD4504-73BA-4475-81F7-B0C283F05D3B}" destId="{4DAE1AF4-68F9-42BB-B341-A229353C89DD}" srcOrd="2" destOrd="0" parTransId="{BAFFA15C-C724-457F-B8BD-845DDD554A06}" sibTransId="{AF44F88A-066A-49F2-A84D-B83E7A8901B0}"/>
    <dgm:cxn modelId="{38B6B39E-5949-41CC-9B7B-BFA9CA5E569E}" srcId="{68BD4504-73BA-4475-81F7-B0C283F05D3B}" destId="{AF4ABC5E-5C6D-4885-9CFE-21D0FA6111CF}" srcOrd="3" destOrd="0" parTransId="{DD80FB00-7E9C-4789-B6DF-80ECC5D228E0}" sibTransId="{DE1F5965-C882-49EC-A5C9-71EA1C5CC681}"/>
    <dgm:cxn modelId="{F12651A2-9F6B-4C93-96E4-215A2A1F9EF9}" type="presOf" srcId="{F85CE39C-2F0F-4BC3-A83B-37B29382C03A}" destId="{E5D3AA4A-0954-4B31-AD2E-F23DD7110905}" srcOrd="0" destOrd="0" presId="urn:microsoft.com/office/officeart/2005/8/layout/vList5"/>
    <dgm:cxn modelId="{0D26AFA2-5E46-4D95-AFE9-BD11B6C1AFB1}" type="presOf" srcId="{5C1ABCD2-0E6B-4780-95B8-9DA7E0D211F7}" destId="{3257D7E8-6F4C-490B-A091-F5F5A20DC544}" srcOrd="0" destOrd="0" presId="urn:microsoft.com/office/officeart/2005/8/layout/vList5"/>
    <dgm:cxn modelId="{5F2B30B3-2BFB-4B6D-9F8E-F22C71B3BF25}" srcId="{335993D8-7FDB-450C-A34E-740A11D9EEA2}" destId="{F85CE39C-2F0F-4BC3-A83B-37B29382C03A}" srcOrd="0" destOrd="0" parTransId="{4E645C15-8D91-43A3-91DD-9281B3B6CA3F}" sibTransId="{17FCCA57-F4E1-40F1-9F01-C3AD3B149288}"/>
    <dgm:cxn modelId="{60C774BB-CB72-4231-92A7-54694706B2C2}" srcId="{AF4ABC5E-5C6D-4885-9CFE-21D0FA6111CF}" destId="{6A07D0B5-373C-4137-9CFD-BD8958A50A09}" srcOrd="0" destOrd="0" parTransId="{C2E3372E-3290-4D0C-ACA9-8AF718716ADB}" sibTransId="{9C7B2808-5EF7-49BD-AD17-29E2CB063178}"/>
    <dgm:cxn modelId="{2DA3B3C4-27A3-4606-BE21-F17A5DDD1169}" type="presOf" srcId="{4DAE1AF4-68F9-42BB-B341-A229353C89DD}" destId="{C45B9962-6521-42B6-A1C5-C4DA342BD2BE}" srcOrd="0" destOrd="0" presId="urn:microsoft.com/office/officeart/2005/8/layout/vList5"/>
    <dgm:cxn modelId="{BC303DD2-D7ED-4ED8-A5A5-AB0BA4B8AE53}" srcId="{4DAE1AF4-68F9-42BB-B341-A229353C89DD}" destId="{0DABABA8-60F0-4848-AFB6-20013E1DAC45}" srcOrd="0" destOrd="0" parTransId="{3C76026A-86C4-4D68-B195-F544A0982BBD}" sibTransId="{0BB5A18E-A8EC-442B-BE25-5704566245D4}"/>
    <dgm:cxn modelId="{5B6268E4-3646-4154-B8C1-6DECE3DEE204}" srcId="{68BD4504-73BA-4475-81F7-B0C283F05D3B}" destId="{335993D8-7FDB-450C-A34E-740A11D9EEA2}" srcOrd="1" destOrd="0" parTransId="{D102299C-A0C3-4176-8AC8-84D354C3BBF9}" sibTransId="{3A05C609-AD8D-494C-A987-47826E8A2A00}"/>
    <dgm:cxn modelId="{C8414FE6-36A4-4CE4-96C7-3DC4ECFC63AB}" type="presOf" srcId="{335993D8-7FDB-450C-A34E-740A11D9EEA2}" destId="{0AEB296D-8B11-4CB0-9483-9E8FC3B7E02B}" srcOrd="0" destOrd="0" presId="urn:microsoft.com/office/officeart/2005/8/layout/vList5"/>
    <dgm:cxn modelId="{A35970EA-A163-4771-B87E-383E84FBC557}" type="presOf" srcId="{6A07D0B5-373C-4137-9CFD-BD8958A50A09}" destId="{9D3720A1-3587-4F34-8E44-2797677C1C0B}" srcOrd="0" destOrd="0" presId="urn:microsoft.com/office/officeart/2005/8/layout/vList5"/>
    <dgm:cxn modelId="{0ECF29F1-137E-42BD-9B83-EC08D2CB1CFE}" srcId="{04AB510F-2F1A-4DDF-99D2-6743F5BB9A3D}" destId="{AF17E038-A852-434E-A358-44E81215243B}" srcOrd="0" destOrd="0" parTransId="{F9C289E1-6CE4-4A2A-AAD6-0B12F18E3D85}" sibTransId="{D053F9FA-C93B-43BC-8F5F-FF5D576BF650}"/>
    <dgm:cxn modelId="{04192919-F140-45D6-97D4-70BBFA866648}" type="presParOf" srcId="{B3621C8D-E589-44CE-BCB4-AFE437449EDC}" destId="{8E0BDDB7-3002-4A5A-99DC-C283D1544F79}" srcOrd="0" destOrd="0" presId="urn:microsoft.com/office/officeart/2005/8/layout/vList5"/>
    <dgm:cxn modelId="{8218D434-7AD7-4FF7-9712-525AA4F7677A}" type="presParOf" srcId="{8E0BDDB7-3002-4A5A-99DC-C283D1544F79}" destId="{DD56630F-4C79-4219-9D90-AB81B08F3903}" srcOrd="0" destOrd="0" presId="urn:microsoft.com/office/officeart/2005/8/layout/vList5"/>
    <dgm:cxn modelId="{AD4C85DB-5A2D-41FD-8DC0-619FC3634ED0}" type="presParOf" srcId="{8E0BDDB7-3002-4A5A-99DC-C283D1544F79}" destId="{89E5928D-9612-4F2F-9A29-935057B2E706}" srcOrd="1" destOrd="0" presId="urn:microsoft.com/office/officeart/2005/8/layout/vList5"/>
    <dgm:cxn modelId="{316C3226-19B4-4823-BAFA-69A556AD07E9}" type="presParOf" srcId="{B3621C8D-E589-44CE-BCB4-AFE437449EDC}" destId="{E3E2A201-7C3D-48C3-B3B0-AC362D6FC113}" srcOrd="1" destOrd="0" presId="urn:microsoft.com/office/officeart/2005/8/layout/vList5"/>
    <dgm:cxn modelId="{72B9161E-6DB4-4E42-8A05-2EFB48C1F1B0}" type="presParOf" srcId="{B3621C8D-E589-44CE-BCB4-AFE437449EDC}" destId="{BCF979D6-28FA-4580-9EF8-B636909B8302}" srcOrd="2" destOrd="0" presId="urn:microsoft.com/office/officeart/2005/8/layout/vList5"/>
    <dgm:cxn modelId="{80C6D20D-7462-49AE-88A9-9665E8BFF0AB}" type="presParOf" srcId="{BCF979D6-28FA-4580-9EF8-B636909B8302}" destId="{0AEB296D-8B11-4CB0-9483-9E8FC3B7E02B}" srcOrd="0" destOrd="0" presId="urn:microsoft.com/office/officeart/2005/8/layout/vList5"/>
    <dgm:cxn modelId="{4F90E86E-93F6-4D8A-AC6C-E52C683D24BB}" type="presParOf" srcId="{BCF979D6-28FA-4580-9EF8-B636909B8302}" destId="{E5D3AA4A-0954-4B31-AD2E-F23DD7110905}" srcOrd="1" destOrd="0" presId="urn:microsoft.com/office/officeart/2005/8/layout/vList5"/>
    <dgm:cxn modelId="{D93A1220-52D0-46C0-BA82-01411F14A9A6}" type="presParOf" srcId="{B3621C8D-E589-44CE-BCB4-AFE437449EDC}" destId="{3C90DC4E-B410-4F1D-A5CF-163B5A19449A}" srcOrd="3" destOrd="0" presId="urn:microsoft.com/office/officeart/2005/8/layout/vList5"/>
    <dgm:cxn modelId="{01E52521-E9C0-40D2-867A-90859B748FF5}" type="presParOf" srcId="{B3621C8D-E589-44CE-BCB4-AFE437449EDC}" destId="{F8EEC0CC-A077-418C-A3AD-FB51D82908F6}" srcOrd="4" destOrd="0" presId="urn:microsoft.com/office/officeart/2005/8/layout/vList5"/>
    <dgm:cxn modelId="{861E9598-83A9-4606-A571-D9DF35245E96}" type="presParOf" srcId="{F8EEC0CC-A077-418C-A3AD-FB51D82908F6}" destId="{C45B9962-6521-42B6-A1C5-C4DA342BD2BE}" srcOrd="0" destOrd="0" presId="urn:microsoft.com/office/officeart/2005/8/layout/vList5"/>
    <dgm:cxn modelId="{4C7F6193-BB3D-42E9-8219-98F4D6C7B89C}" type="presParOf" srcId="{F8EEC0CC-A077-418C-A3AD-FB51D82908F6}" destId="{AE71DCFE-E310-48ED-854C-1D100B4A071E}" srcOrd="1" destOrd="0" presId="urn:microsoft.com/office/officeart/2005/8/layout/vList5"/>
    <dgm:cxn modelId="{A47EB107-4E23-447E-AD6A-9EB121096A7E}" type="presParOf" srcId="{B3621C8D-E589-44CE-BCB4-AFE437449EDC}" destId="{BE65F920-671F-4809-B89E-2856363FD0F1}" srcOrd="5" destOrd="0" presId="urn:microsoft.com/office/officeart/2005/8/layout/vList5"/>
    <dgm:cxn modelId="{C6561642-728F-4253-923F-FCB0D320CD08}" type="presParOf" srcId="{B3621C8D-E589-44CE-BCB4-AFE437449EDC}" destId="{222A716A-F43F-4BC2-924A-9F67B1BF4039}" srcOrd="6" destOrd="0" presId="urn:microsoft.com/office/officeart/2005/8/layout/vList5"/>
    <dgm:cxn modelId="{3A59B4DD-258C-44EE-98A4-990EE78DC039}" type="presParOf" srcId="{222A716A-F43F-4BC2-924A-9F67B1BF4039}" destId="{4F1CADCA-863E-4803-8F36-6300D6C8D88A}" srcOrd="0" destOrd="0" presId="urn:microsoft.com/office/officeart/2005/8/layout/vList5"/>
    <dgm:cxn modelId="{4C232B47-C981-498C-92AE-A3B0146985E8}" type="presParOf" srcId="{222A716A-F43F-4BC2-924A-9F67B1BF4039}" destId="{9D3720A1-3587-4F34-8E44-2797677C1C0B}" srcOrd="1" destOrd="0" presId="urn:microsoft.com/office/officeart/2005/8/layout/vList5"/>
    <dgm:cxn modelId="{374AF926-41CB-40A2-8EC5-415E6C10AF03}" type="presParOf" srcId="{B3621C8D-E589-44CE-BCB4-AFE437449EDC}" destId="{EB8672C2-1483-4578-A36F-9985ABB75253}" srcOrd="7" destOrd="0" presId="urn:microsoft.com/office/officeart/2005/8/layout/vList5"/>
    <dgm:cxn modelId="{30A39AA9-297A-4D18-A957-859C259A8E00}" type="presParOf" srcId="{B3621C8D-E589-44CE-BCB4-AFE437449EDC}" destId="{5CE50E31-21E5-45E6-8150-1D002911A2BE}" srcOrd="8" destOrd="0" presId="urn:microsoft.com/office/officeart/2005/8/layout/vList5"/>
    <dgm:cxn modelId="{DF090F1C-B83D-42F3-9D3A-C9D44AE8E1DA}" type="presParOf" srcId="{5CE50E31-21E5-45E6-8150-1D002911A2BE}" destId="{3257D7E8-6F4C-490B-A091-F5F5A20DC544}" srcOrd="0" destOrd="0" presId="urn:microsoft.com/office/officeart/2005/8/layout/vList5"/>
    <dgm:cxn modelId="{3D45D486-1CFF-4F1F-9841-67032498D1C1}" type="presParOf" srcId="{5CE50E31-21E5-45E6-8150-1D002911A2BE}" destId="{374530EB-DBE0-4264-9400-7CE843DAD7E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66BBA72-CBB1-4BE8-89A1-CE57F1996CEC}"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fr-FR"/>
        </a:p>
      </dgm:t>
    </dgm:pt>
    <dgm:pt modelId="{80701D8F-8259-4F4D-92B9-572E97A779CD}">
      <dgm:prSet phldrT="[Text]"/>
      <dgm:spPr/>
      <dgm:t>
        <a:bodyPr/>
        <a:lstStyle/>
        <a:p>
          <a:r>
            <a:rPr lang="en-GB" dirty="0">
              <a:solidFill>
                <a:schemeClr val="accent4">
                  <a:lumMod val="75000"/>
                </a:schemeClr>
              </a:solidFill>
            </a:rPr>
            <a:t>2018</a:t>
          </a:r>
          <a:endParaRPr lang="fr-FR" dirty="0">
            <a:solidFill>
              <a:schemeClr val="accent4">
                <a:lumMod val="75000"/>
              </a:schemeClr>
            </a:solidFill>
          </a:endParaRPr>
        </a:p>
      </dgm:t>
    </dgm:pt>
    <dgm:pt modelId="{A75DDD78-71CD-46F9-854B-42E537555617}" type="parTrans" cxnId="{29DDF263-41DC-4699-9C75-8AC490EAD90E}">
      <dgm:prSet/>
      <dgm:spPr/>
      <dgm:t>
        <a:bodyPr/>
        <a:lstStyle/>
        <a:p>
          <a:endParaRPr lang="fr-FR"/>
        </a:p>
      </dgm:t>
    </dgm:pt>
    <dgm:pt modelId="{4FBE0C40-B6F9-4C19-9A5B-9195F720382C}" type="sibTrans" cxnId="{29DDF263-41DC-4699-9C75-8AC490EAD90E}">
      <dgm:prSet/>
      <dgm:spPr/>
      <dgm:t>
        <a:bodyPr/>
        <a:lstStyle/>
        <a:p>
          <a:endParaRPr lang="fr-FR"/>
        </a:p>
      </dgm:t>
    </dgm:pt>
    <dgm:pt modelId="{0A37C702-9C96-4222-B563-B92CC630CE63}">
      <dgm:prSet phldrT="[Text]" custT="1"/>
      <dgm:spPr/>
      <dgm:t>
        <a:bodyPr/>
        <a:lstStyle/>
        <a:p>
          <a:r>
            <a:rPr lang="en-GB" sz="1600" dirty="0">
              <a:solidFill>
                <a:schemeClr val="accent4">
                  <a:lumMod val="75000"/>
                </a:schemeClr>
              </a:solidFill>
            </a:rPr>
            <a:t>Very slight drop in party nominations </a:t>
          </a:r>
          <a:endParaRPr lang="fr-FR" sz="1600" dirty="0">
            <a:solidFill>
              <a:schemeClr val="accent4">
                <a:lumMod val="75000"/>
              </a:schemeClr>
            </a:solidFill>
          </a:endParaRPr>
        </a:p>
      </dgm:t>
    </dgm:pt>
    <dgm:pt modelId="{25BE88AF-047E-4BDF-903A-396189A89678}" type="parTrans" cxnId="{0EC56C2A-5624-4F14-9AC4-85C4955890F7}">
      <dgm:prSet/>
      <dgm:spPr/>
      <dgm:t>
        <a:bodyPr/>
        <a:lstStyle/>
        <a:p>
          <a:endParaRPr lang="fr-FR"/>
        </a:p>
      </dgm:t>
    </dgm:pt>
    <dgm:pt modelId="{7EB5E5F0-9F2B-4FDA-B065-DF6982FE85A2}" type="sibTrans" cxnId="{0EC56C2A-5624-4F14-9AC4-85C4955890F7}">
      <dgm:prSet/>
      <dgm:spPr/>
      <dgm:t>
        <a:bodyPr/>
        <a:lstStyle/>
        <a:p>
          <a:endParaRPr lang="fr-FR"/>
        </a:p>
      </dgm:t>
    </dgm:pt>
    <dgm:pt modelId="{E6D6AFB5-C3A1-47AF-9855-ED665FEFEAA8}">
      <dgm:prSet phldrT="[Text]" custT="1"/>
      <dgm:spPr/>
      <dgm:t>
        <a:bodyPr/>
        <a:lstStyle/>
        <a:p>
          <a:r>
            <a:rPr lang="en-GB" sz="1600" dirty="0">
              <a:solidFill>
                <a:schemeClr val="accent4">
                  <a:lumMod val="75000"/>
                </a:schemeClr>
              </a:solidFill>
            </a:rPr>
            <a:t>As more arbitrators served in 2018, Court appointed slightly more arbitrators than in 2017</a:t>
          </a:r>
          <a:endParaRPr lang="fr-FR" sz="1600" dirty="0">
            <a:solidFill>
              <a:schemeClr val="accent4">
                <a:lumMod val="75000"/>
              </a:schemeClr>
            </a:solidFill>
          </a:endParaRPr>
        </a:p>
      </dgm:t>
    </dgm:pt>
    <dgm:pt modelId="{415D558A-4C37-4B25-868A-795E7AC77CFC}" type="parTrans" cxnId="{1CDCF9AA-0771-41BF-A154-9BF9A6ADFB3D}">
      <dgm:prSet/>
      <dgm:spPr/>
      <dgm:t>
        <a:bodyPr/>
        <a:lstStyle/>
        <a:p>
          <a:endParaRPr lang="fr-FR"/>
        </a:p>
      </dgm:t>
    </dgm:pt>
    <dgm:pt modelId="{AA201966-AD72-40D4-B474-9B1910B5DF2D}" type="sibTrans" cxnId="{1CDCF9AA-0771-41BF-A154-9BF9A6ADFB3D}">
      <dgm:prSet/>
      <dgm:spPr/>
      <dgm:t>
        <a:bodyPr/>
        <a:lstStyle/>
        <a:p>
          <a:endParaRPr lang="fr-FR"/>
        </a:p>
      </dgm:t>
    </dgm:pt>
    <dgm:pt modelId="{3A797BA6-58A0-4700-8BF4-EAB13A221B06}" type="pres">
      <dgm:prSet presAssocID="{766BBA72-CBB1-4BE8-89A1-CE57F1996CEC}" presName="vert0" presStyleCnt="0">
        <dgm:presLayoutVars>
          <dgm:dir/>
          <dgm:animOne val="branch"/>
          <dgm:animLvl val="lvl"/>
        </dgm:presLayoutVars>
      </dgm:prSet>
      <dgm:spPr/>
    </dgm:pt>
    <dgm:pt modelId="{98B8055F-F584-4B3F-9A3A-50E7ADC9DAFB}" type="pres">
      <dgm:prSet presAssocID="{80701D8F-8259-4F4D-92B9-572E97A779CD}" presName="thickLine" presStyleLbl="alignNode1" presStyleIdx="0" presStyleCnt="1"/>
      <dgm:spPr/>
    </dgm:pt>
    <dgm:pt modelId="{2AE0CC4C-F512-46D1-B581-7937F0EA98FB}" type="pres">
      <dgm:prSet presAssocID="{80701D8F-8259-4F4D-92B9-572E97A779CD}" presName="horz1" presStyleCnt="0"/>
      <dgm:spPr/>
    </dgm:pt>
    <dgm:pt modelId="{6F625471-391A-4F97-804E-600C7EB12606}" type="pres">
      <dgm:prSet presAssocID="{80701D8F-8259-4F4D-92B9-572E97A779CD}" presName="tx1" presStyleLbl="revTx" presStyleIdx="0" presStyleCnt="3"/>
      <dgm:spPr/>
    </dgm:pt>
    <dgm:pt modelId="{AA2C9471-C3F3-4073-BF89-8F6875C820A1}" type="pres">
      <dgm:prSet presAssocID="{80701D8F-8259-4F4D-92B9-572E97A779CD}" presName="vert1" presStyleCnt="0"/>
      <dgm:spPr/>
    </dgm:pt>
    <dgm:pt modelId="{DE8B52F6-9795-4371-B131-EDC1A6C9AD68}" type="pres">
      <dgm:prSet presAssocID="{0A37C702-9C96-4222-B563-B92CC630CE63}" presName="vertSpace2a" presStyleCnt="0"/>
      <dgm:spPr/>
    </dgm:pt>
    <dgm:pt modelId="{223FB6EC-C1EA-496E-91EB-87319659DA39}" type="pres">
      <dgm:prSet presAssocID="{0A37C702-9C96-4222-B563-B92CC630CE63}" presName="horz2" presStyleCnt="0"/>
      <dgm:spPr/>
    </dgm:pt>
    <dgm:pt modelId="{06B036C0-410E-42DC-9693-52CD733E5418}" type="pres">
      <dgm:prSet presAssocID="{0A37C702-9C96-4222-B563-B92CC630CE63}" presName="horzSpace2" presStyleCnt="0"/>
      <dgm:spPr/>
    </dgm:pt>
    <dgm:pt modelId="{CF32A312-C61E-470E-B6EA-899862C0274D}" type="pres">
      <dgm:prSet presAssocID="{0A37C702-9C96-4222-B563-B92CC630CE63}" presName="tx2" presStyleLbl="revTx" presStyleIdx="1" presStyleCnt="3"/>
      <dgm:spPr/>
    </dgm:pt>
    <dgm:pt modelId="{2B9293F2-2BD3-425A-BB1E-69029383CB09}" type="pres">
      <dgm:prSet presAssocID="{0A37C702-9C96-4222-B563-B92CC630CE63}" presName="vert2" presStyleCnt="0"/>
      <dgm:spPr/>
    </dgm:pt>
    <dgm:pt modelId="{06B317B6-16A1-4DC4-A530-6F0EA03B59F3}" type="pres">
      <dgm:prSet presAssocID="{0A37C702-9C96-4222-B563-B92CC630CE63}" presName="thinLine2b" presStyleLbl="callout" presStyleIdx="0" presStyleCnt="2"/>
      <dgm:spPr/>
    </dgm:pt>
    <dgm:pt modelId="{946E2B18-798C-40AD-B645-99E8118AF162}" type="pres">
      <dgm:prSet presAssocID="{0A37C702-9C96-4222-B563-B92CC630CE63}" presName="vertSpace2b" presStyleCnt="0"/>
      <dgm:spPr/>
    </dgm:pt>
    <dgm:pt modelId="{3F902CEA-BFC0-4FE3-BFD5-0F08EDDB7AF0}" type="pres">
      <dgm:prSet presAssocID="{E6D6AFB5-C3A1-47AF-9855-ED665FEFEAA8}" presName="horz2" presStyleCnt="0"/>
      <dgm:spPr/>
    </dgm:pt>
    <dgm:pt modelId="{F88A8CA9-2515-4A45-A25A-CC29242FC3BE}" type="pres">
      <dgm:prSet presAssocID="{E6D6AFB5-C3A1-47AF-9855-ED665FEFEAA8}" presName="horzSpace2" presStyleCnt="0"/>
      <dgm:spPr/>
    </dgm:pt>
    <dgm:pt modelId="{92C9454C-EDC7-4E45-9686-C5A2B8F3FED9}" type="pres">
      <dgm:prSet presAssocID="{E6D6AFB5-C3A1-47AF-9855-ED665FEFEAA8}" presName="tx2" presStyleLbl="revTx" presStyleIdx="2" presStyleCnt="3"/>
      <dgm:spPr/>
    </dgm:pt>
    <dgm:pt modelId="{24D467BC-EBE1-48A9-9413-90A61349E25A}" type="pres">
      <dgm:prSet presAssocID="{E6D6AFB5-C3A1-47AF-9855-ED665FEFEAA8}" presName="vert2" presStyleCnt="0"/>
      <dgm:spPr/>
    </dgm:pt>
    <dgm:pt modelId="{97D9C474-47F2-4080-91EB-7BF401A4E1DA}" type="pres">
      <dgm:prSet presAssocID="{E6D6AFB5-C3A1-47AF-9855-ED665FEFEAA8}" presName="thinLine2b" presStyleLbl="callout" presStyleIdx="1" presStyleCnt="2"/>
      <dgm:spPr/>
    </dgm:pt>
    <dgm:pt modelId="{B114AB0A-984F-4CE5-BFBE-DF3CAFFFD832}" type="pres">
      <dgm:prSet presAssocID="{E6D6AFB5-C3A1-47AF-9855-ED665FEFEAA8}" presName="vertSpace2b" presStyleCnt="0"/>
      <dgm:spPr/>
    </dgm:pt>
  </dgm:ptLst>
  <dgm:cxnLst>
    <dgm:cxn modelId="{0EC56C2A-5624-4F14-9AC4-85C4955890F7}" srcId="{80701D8F-8259-4F4D-92B9-572E97A779CD}" destId="{0A37C702-9C96-4222-B563-B92CC630CE63}" srcOrd="0" destOrd="0" parTransId="{25BE88AF-047E-4BDF-903A-396189A89678}" sibTransId="{7EB5E5F0-9F2B-4FDA-B065-DF6982FE85A2}"/>
    <dgm:cxn modelId="{40BB6936-E8FF-4AC5-8B57-3B9C9A896CEB}" type="presOf" srcId="{E6D6AFB5-C3A1-47AF-9855-ED665FEFEAA8}" destId="{92C9454C-EDC7-4E45-9686-C5A2B8F3FED9}" srcOrd="0" destOrd="0" presId="urn:microsoft.com/office/officeart/2008/layout/LinedList"/>
    <dgm:cxn modelId="{FF150D4B-5C90-4ADC-B472-97EFC4641835}" type="presOf" srcId="{80701D8F-8259-4F4D-92B9-572E97A779CD}" destId="{6F625471-391A-4F97-804E-600C7EB12606}" srcOrd="0" destOrd="0" presId="urn:microsoft.com/office/officeart/2008/layout/LinedList"/>
    <dgm:cxn modelId="{29DDF263-41DC-4699-9C75-8AC490EAD90E}" srcId="{766BBA72-CBB1-4BE8-89A1-CE57F1996CEC}" destId="{80701D8F-8259-4F4D-92B9-572E97A779CD}" srcOrd="0" destOrd="0" parTransId="{A75DDD78-71CD-46F9-854B-42E537555617}" sibTransId="{4FBE0C40-B6F9-4C19-9A5B-9195F720382C}"/>
    <dgm:cxn modelId="{1CDCF9AA-0771-41BF-A154-9BF9A6ADFB3D}" srcId="{80701D8F-8259-4F4D-92B9-572E97A779CD}" destId="{E6D6AFB5-C3A1-47AF-9855-ED665FEFEAA8}" srcOrd="1" destOrd="0" parTransId="{415D558A-4C37-4B25-868A-795E7AC77CFC}" sibTransId="{AA201966-AD72-40D4-B474-9B1910B5DF2D}"/>
    <dgm:cxn modelId="{3C3E32DD-3CB4-4269-9A10-02EB62B8243A}" type="presOf" srcId="{766BBA72-CBB1-4BE8-89A1-CE57F1996CEC}" destId="{3A797BA6-58A0-4700-8BF4-EAB13A221B06}" srcOrd="0" destOrd="0" presId="urn:microsoft.com/office/officeart/2008/layout/LinedList"/>
    <dgm:cxn modelId="{B87029E2-B7FD-4A2E-8838-330E70DAB2A9}" type="presOf" srcId="{0A37C702-9C96-4222-B563-B92CC630CE63}" destId="{CF32A312-C61E-470E-B6EA-899862C0274D}" srcOrd="0" destOrd="0" presId="urn:microsoft.com/office/officeart/2008/layout/LinedList"/>
    <dgm:cxn modelId="{753BBECF-63D7-471F-8C34-5E36FFFC0406}" type="presParOf" srcId="{3A797BA6-58A0-4700-8BF4-EAB13A221B06}" destId="{98B8055F-F584-4B3F-9A3A-50E7ADC9DAFB}" srcOrd="0" destOrd="0" presId="urn:microsoft.com/office/officeart/2008/layout/LinedList"/>
    <dgm:cxn modelId="{58A6AEFA-47BD-4287-B598-E524EF5F3866}" type="presParOf" srcId="{3A797BA6-58A0-4700-8BF4-EAB13A221B06}" destId="{2AE0CC4C-F512-46D1-B581-7937F0EA98FB}" srcOrd="1" destOrd="0" presId="urn:microsoft.com/office/officeart/2008/layout/LinedList"/>
    <dgm:cxn modelId="{420ACC59-2D3A-4854-9E4E-7AF7F34B3B65}" type="presParOf" srcId="{2AE0CC4C-F512-46D1-B581-7937F0EA98FB}" destId="{6F625471-391A-4F97-804E-600C7EB12606}" srcOrd="0" destOrd="0" presId="urn:microsoft.com/office/officeart/2008/layout/LinedList"/>
    <dgm:cxn modelId="{EEB155F2-F509-4DE2-A040-E26E63DAEC07}" type="presParOf" srcId="{2AE0CC4C-F512-46D1-B581-7937F0EA98FB}" destId="{AA2C9471-C3F3-4073-BF89-8F6875C820A1}" srcOrd="1" destOrd="0" presId="urn:microsoft.com/office/officeart/2008/layout/LinedList"/>
    <dgm:cxn modelId="{FCC0F811-BE7F-4567-911F-DC5F125A7594}" type="presParOf" srcId="{AA2C9471-C3F3-4073-BF89-8F6875C820A1}" destId="{DE8B52F6-9795-4371-B131-EDC1A6C9AD68}" srcOrd="0" destOrd="0" presId="urn:microsoft.com/office/officeart/2008/layout/LinedList"/>
    <dgm:cxn modelId="{0C7A4940-D443-452A-93CB-2A2C9FF84CA3}" type="presParOf" srcId="{AA2C9471-C3F3-4073-BF89-8F6875C820A1}" destId="{223FB6EC-C1EA-496E-91EB-87319659DA39}" srcOrd="1" destOrd="0" presId="urn:microsoft.com/office/officeart/2008/layout/LinedList"/>
    <dgm:cxn modelId="{715AF425-FF22-4D9E-A7D1-FC5D2A2D68CA}" type="presParOf" srcId="{223FB6EC-C1EA-496E-91EB-87319659DA39}" destId="{06B036C0-410E-42DC-9693-52CD733E5418}" srcOrd="0" destOrd="0" presId="urn:microsoft.com/office/officeart/2008/layout/LinedList"/>
    <dgm:cxn modelId="{7C73EEBF-1496-4487-8DD0-A72BC2F38D53}" type="presParOf" srcId="{223FB6EC-C1EA-496E-91EB-87319659DA39}" destId="{CF32A312-C61E-470E-B6EA-899862C0274D}" srcOrd="1" destOrd="0" presId="urn:microsoft.com/office/officeart/2008/layout/LinedList"/>
    <dgm:cxn modelId="{E62176C3-3652-44F6-B608-4CEFFF7EAE5F}" type="presParOf" srcId="{223FB6EC-C1EA-496E-91EB-87319659DA39}" destId="{2B9293F2-2BD3-425A-BB1E-69029383CB09}" srcOrd="2" destOrd="0" presId="urn:microsoft.com/office/officeart/2008/layout/LinedList"/>
    <dgm:cxn modelId="{117B2B27-5C00-411E-8B49-F845299C3C81}" type="presParOf" srcId="{AA2C9471-C3F3-4073-BF89-8F6875C820A1}" destId="{06B317B6-16A1-4DC4-A530-6F0EA03B59F3}" srcOrd="2" destOrd="0" presId="urn:microsoft.com/office/officeart/2008/layout/LinedList"/>
    <dgm:cxn modelId="{3A8B98A3-445D-41CD-BB70-BFC407C6AFB6}" type="presParOf" srcId="{AA2C9471-C3F3-4073-BF89-8F6875C820A1}" destId="{946E2B18-798C-40AD-B645-99E8118AF162}" srcOrd="3" destOrd="0" presId="urn:microsoft.com/office/officeart/2008/layout/LinedList"/>
    <dgm:cxn modelId="{95FE3C61-B1D4-46D4-A7D9-A9B37506CC36}" type="presParOf" srcId="{AA2C9471-C3F3-4073-BF89-8F6875C820A1}" destId="{3F902CEA-BFC0-4FE3-BFD5-0F08EDDB7AF0}" srcOrd="4" destOrd="0" presId="urn:microsoft.com/office/officeart/2008/layout/LinedList"/>
    <dgm:cxn modelId="{E74DBBCE-FD0E-4D37-BC04-EA6216BCCC5A}" type="presParOf" srcId="{3F902CEA-BFC0-4FE3-BFD5-0F08EDDB7AF0}" destId="{F88A8CA9-2515-4A45-A25A-CC29242FC3BE}" srcOrd="0" destOrd="0" presId="urn:microsoft.com/office/officeart/2008/layout/LinedList"/>
    <dgm:cxn modelId="{C852972C-526C-4891-9901-D3631933CEF7}" type="presParOf" srcId="{3F902CEA-BFC0-4FE3-BFD5-0F08EDDB7AF0}" destId="{92C9454C-EDC7-4E45-9686-C5A2B8F3FED9}" srcOrd="1" destOrd="0" presId="urn:microsoft.com/office/officeart/2008/layout/LinedList"/>
    <dgm:cxn modelId="{6D4370C1-BB33-4C3E-9AD1-933E0D82DCCE}" type="presParOf" srcId="{3F902CEA-BFC0-4FE3-BFD5-0F08EDDB7AF0}" destId="{24D467BC-EBE1-48A9-9413-90A61349E25A}" srcOrd="2" destOrd="0" presId="urn:microsoft.com/office/officeart/2008/layout/LinedList"/>
    <dgm:cxn modelId="{F135D6FD-E7C2-41CC-B420-A86613D32489}" type="presParOf" srcId="{AA2C9471-C3F3-4073-BF89-8F6875C820A1}" destId="{97D9C474-47F2-4080-91EB-7BF401A4E1DA}" srcOrd="5" destOrd="0" presId="urn:microsoft.com/office/officeart/2008/layout/LinedList"/>
    <dgm:cxn modelId="{41D37CB5-5448-4DA7-95FB-1C1993408746}" type="presParOf" srcId="{AA2C9471-C3F3-4073-BF89-8F6875C820A1}" destId="{B114AB0A-984F-4CE5-BFBE-DF3CAFFFD832}"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206FD9F-9A7D-4370-AB7B-EE0EDBD813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67B4897D-6756-4472-891B-5370C7574DF0}">
      <dgm:prSet phldrT="[Text]" custT="1"/>
      <dgm:spPr/>
      <dgm:t>
        <a:bodyPr/>
        <a:lstStyle/>
        <a:p>
          <a:r>
            <a:rPr lang="en-US" sz="1400" dirty="0"/>
            <a:t>Number of Awards Approved in 2018</a:t>
          </a:r>
          <a:endParaRPr lang="fr-FR" sz="1400" dirty="0"/>
        </a:p>
      </dgm:t>
    </dgm:pt>
    <dgm:pt modelId="{1D1AEFE6-748F-4B50-B7EB-0B886616FC40}" type="parTrans" cxnId="{3F29AB56-D8B2-4C08-8949-077E39BD9C3C}">
      <dgm:prSet/>
      <dgm:spPr/>
      <dgm:t>
        <a:bodyPr/>
        <a:lstStyle/>
        <a:p>
          <a:endParaRPr lang="fr-FR"/>
        </a:p>
      </dgm:t>
    </dgm:pt>
    <dgm:pt modelId="{8442D1B7-8E5F-4F81-916A-AF1B84EBC324}" type="sibTrans" cxnId="{3F29AB56-D8B2-4C08-8949-077E39BD9C3C}">
      <dgm:prSet/>
      <dgm:spPr/>
      <dgm:t>
        <a:bodyPr/>
        <a:lstStyle/>
        <a:p>
          <a:endParaRPr lang="fr-FR"/>
        </a:p>
      </dgm:t>
    </dgm:pt>
    <dgm:pt modelId="{2BA70368-57D6-4D2E-825A-14846C4BEC56}">
      <dgm:prSet phldrT="[Text]" custT="1"/>
      <dgm:spPr/>
      <dgm:t>
        <a:bodyPr/>
        <a:lstStyle/>
        <a:p>
          <a:r>
            <a:rPr lang="fr-FR" sz="4400" dirty="0"/>
            <a:t>599</a:t>
          </a:r>
        </a:p>
      </dgm:t>
    </dgm:pt>
    <dgm:pt modelId="{1AC15301-A514-47A1-8BFF-35A650FCCBCF}" type="parTrans" cxnId="{09080FEE-B055-4E95-AE27-2693B1EE193D}">
      <dgm:prSet/>
      <dgm:spPr/>
      <dgm:t>
        <a:bodyPr/>
        <a:lstStyle/>
        <a:p>
          <a:endParaRPr lang="fr-FR"/>
        </a:p>
      </dgm:t>
    </dgm:pt>
    <dgm:pt modelId="{37927FDD-65A4-4693-918B-EBCA3D45965B}" type="sibTrans" cxnId="{09080FEE-B055-4E95-AE27-2693B1EE193D}">
      <dgm:prSet/>
      <dgm:spPr/>
      <dgm:t>
        <a:bodyPr/>
        <a:lstStyle/>
        <a:p>
          <a:endParaRPr lang="fr-FR"/>
        </a:p>
      </dgm:t>
    </dgm:pt>
    <dgm:pt modelId="{BA961462-F295-4F54-9531-D0C4F673A5C1}" type="pres">
      <dgm:prSet presAssocID="{D206FD9F-9A7D-4370-AB7B-EE0EDBD813AF}" presName="vert0" presStyleCnt="0">
        <dgm:presLayoutVars>
          <dgm:dir/>
          <dgm:animOne val="branch"/>
          <dgm:animLvl val="lvl"/>
        </dgm:presLayoutVars>
      </dgm:prSet>
      <dgm:spPr/>
    </dgm:pt>
    <dgm:pt modelId="{DF1CE6B1-E5CD-4D12-86CA-B88CC80596FF}" type="pres">
      <dgm:prSet presAssocID="{67B4897D-6756-4472-891B-5370C7574DF0}" presName="thickLine" presStyleLbl="alignNode1" presStyleIdx="0" presStyleCnt="1"/>
      <dgm:spPr/>
    </dgm:pt>
    <dgm:pt modelId="{1E75B978-034F-4A51-ADED-D1917A1AABF7}" type="pres">
      <dgm:prSet presAssocID="{67B4897D-6756-4472-891B-5370C7574DF0}" presName="horz1" presStyleCnt="0"/>
      <dgm:spPr/>
    </dgm:pt>
    <dgm:pt modelId="{9184CB40-53EF-414D-A684-8DAE6623A909}" type="pres">
      <dgm:prSet presAssocID="{67B4897D-6756-4472-891B-5370C7574DF0}" presName="tx1" presStyleLbl="revTx" presStyleIdx="0" presStyleCnt="2" custScaleX="218079"/>
      <dgm:spPr/>
    </dgm:pt>
    <dgm:pt modelId="{BCFE74C9-EAD1-448F-A91F-4BB0B2E580FA}" type="pres">
      <dgm:prSet presAssocID="{67B4897D-6756-4472-891B-5370C7574DF0}" presName="vert1" presStyleCnt="0"/>
      <dgm:spPr/>
    </dgm:pt>
    <dgm:pt modelId="{30EF2D2F-A756-41A4-888C-0A51FF446EFF}" type="pres">
      <dgm:prSet presAssocID="{2BA70368-57D6-4D2E-825A-14846C4BEC56}" presName="vertSpace2a" presStyleCnt="0"/>
      <dgm:spPr/>
    </dgm:pt>
    <dgm:pt modelId="{EDF2A359-AABA-4CB7-BD4E-CEEFCF04D0F4}" type="pres">
      <dgm:prSet presAssocID="{2BA70368-57D6-4D2E-825A-14846C4BEC56}" presName="horz2" presStyleCnt="0"/>
      <dgm:spPr/>
    </dgm:pt>
    <dgm:pt modelId="{D805F195-6802-4924-8E1B-F5DCE01F395E}" type="pres">
      <dgm:prSet presAssocID="{2BA70368-57D6-4D2E-825A-14846C4BEC56}" presName="horzSpace2" presStyleCnt="0"/>
      <dgm:spPr/>
    </dgm:pt>
    <dgm:pt modelId="{E3A8EF1E-B7C5-4FD0-BD9D-B6704DA9BD5A}" type="pres">
      <dgm:prSet presAssocID="{2BA70368-57D6-4D2E-825A-14846C4BEC56}" presName="tx2" presStyleLbl="revTx" presStyleIdx="1" presStyleCnt="2"/>
      <dgm:spPr/>
    </dgm:pt>
    <dgm:pt modelId="{16100172-D6B9-4DBF-8DEE-6BC59628F431}" type="pres">
      <dgm:prSet presAssocID="{2BA70368-57D6-4D2E-825A-14846C4BEC56}" presName="vert2" presStyleCnt="0"/>
      <dgm:spPr/>
    </dgm:pt>
    <dgm:pt modelId="{E3FDB1BE-C8CD-4C77-8033-70D11943D387}" type="pres">
      <dgm:prSet presAssocID="{2BA70368-57D6-4D2E-825A-14846C4BEC56}" presName="thinLine2b" presStyleLbl="callout" presStyleIdx="0" presStyleCnt="1"/>
      <dgm:spPr/>
    </dgm:pt>
    <dgm:pt modelId="{0C2CBFD4-7877-4C98-A64D-02F8B1FF45FB}" type="pres">
      <dgm:prSet presAssocID="{2BA70368-57D6-4D2E-825A-14846C4BEC56}" presName="vertSpace2b" presStyleCnt="0"/>
      <dgm:spPr/>
    </dgm:pt>
  </dgm:ptLst>
  <dgm:cxnLst>
    <dgm:cxn modelId="{3ACB8400-B80C-4807-AC08-8C7A84F8B8BB}" type="presOf" srcId="{67B4897D-6756-4472-891B-5370C7574DF0}" destId="{9184CB40-53EF-414D-A684-8DAE6623A909}" srcOrd="0" destOrd="0" presId="urn:microsoft.com/office/officeart/2008/layout/LinedList"/>
    <dgm:cxn modelId="{514C4145-97EF-4FEA-B792-C2F5C945588D}" type="presOf" srcId="{2BA70368-57D6-4D2E-825A-14846C4BEC56}" destId="{E3A8EF1E-B7C5-4FD0-BD9D-B6704DA9BD5A}" srcOrd="0" destOrd="0" presId="urn:microsoft.com/office/officeart/2008/layout/LinedList"/>
    <dgm:cxn modelId="{3F29AB56-D8B2-4C08-8949-077E39BD9C3C}" srcId="{D206FD9F-9A7D-4370-AB7B-EE0EDBD813AF}" destId="{67B4897D-6756-4472-891B-5370C7574DF0}" srcOrd="0" destOrd="0" parTransId="{1D1AEFE6-748F-4B50-B7EB-0B886616FC40}" sibTransId="{8442D1B7-8E5F-4F81-916A-AF1B84EBC324}"/>
    <dgm:cxn modelId="{7C6BDBA6-6CFB-4698-8209-BDC580C10076}" type="presOf" srcId="{D206FD9F-9A7D-4370-AB7B-EE0EDBD813AF}" destId="{BA961462-F295-4F54-9531-D0C4F673A5C1}" srcOrd="0" destOrd="0" presId="urn:microsoft.com/office/officeart/2008/layout/LinedList"/>
    <dgm:cxn modelId="{09080FEE-B055-4E95-AE27-2693B1EE193D}" srcId="{67B4897D-6756-4472-891B-5370C7574DF0}" destId="{2BA70368-57D6-4D2E-825A-14846C4BEC56}" srcOrd="0" destOrd="0" parTransId="{1AC15301-A514-47A1-8BFF-35A650FCCBCF}" sibTransId="{37927FDD-65A4-4693-918B-EBCA3D45965B}"/>
    <dgm:cxn modelId="{B1DCEEC2-FCFA-4628-A1F7-5DB625288C57}" type="presParOf" srcId="{BA961462-F295-4F54-9531-D0C4F673A5C1}" destId="{DF1CE6B1-E5CD-4D12-86CA-B88CC80596FF}" srcOrd="0" destOrd="0" presId="urn:microsoft.com/office/officeart/2008/layout/LinedList"/>
    <dgm:cxn modelId="{F32709DB-7FF7-46B6-89CA-542B2CE4FB47}" type="presParOf" srcId="{BA961462-F295-4F54-9531-D0C4F673A5C1}" destId="{1E75B978-034F-4A51-ADED-D1917A1AABF7}" srcOrd="1" destOrd="0" presId="urn:microsoft.com/office/officeart/2008/layout/LinedList"/>
    <dgm:cxn modelId="{BBB41861-381A-4FBE-A526-8BF889406793}" type="presParOf" srcId="{1E75B978-034F-4A51-ADED-D1917A1AABF7}" destId="{9184CB40-53EF-414D-A684-8DAE6623A909}" srcOrd="0" destOrd="0" presId="urn:microsoft.com/office/officeart/2008/layout/LinedList"/>
    <dgm:cxn modelId="{351F0FC4-B25C-49F6-8352-235C8AE32ABC}" type="presParOf" srcId="{1E75B978-034F-4A51-ADED-D1917A1AABF7}" destId="{BCFE74C9-EAD1-448F-A91F-4BB0B2E580FA}" srcOrd="1" destOrd="0" presId="urn:microsoft.com/office/officeart/2008/layout/LinedList"/>
    <dgm:cxn modelId="{7CF6C3EB-A108-4772-A2CE-F8823B888374}" type="presParOf" srcId="{BCFE74C9-EAD1-448F-A91F-4BB0B2E580FA}" destId="{30EF2D2F-A756-41A4-888C-0A51FF446EFF}" srcOrd="0" destOrd="0" presId="urn:microsoft.com/office/officeart/2008/layout/LinedList"/>
    <dgm:cxn modelId="{8D2D5107-258B-4C94-B604-E7CE21D38893}" type="presParOf" srcId="{BCFE74C9-EAD1-448F-A91F-4BB0B2E580FA}" destId="{EDF2A359-AABA-4CB7-BD4E-CEEFCF04D0F4}" srcOrd="1" destOrd="0" presId="urn:microsoft.com/office/officeart/2008/layout/LinedList"/>
    <dgm:cxn modelId="{EC52E458-0773-45CD-BDC2-B0B83330850A}" type="presParOf" srcId="{EDF2A359-AABA-4CB7-BD4E-CEEFCF04D0F4}" destId="{D805F195-6802-4924-8E1B-F5DCE01F395E}" srcOrd="0" destOrd="0" presId="urn:microsoft.com/office/officeart/2008/layout/LinedList"/>
    <dgm:cxn modelId="{7ACC0A4E-7585-4C25-9BAD-55D0A18B81C3}" type="presParOf" srcId="{EDF2A359-AABA-4CB7-BD4E-CEEFCF04D0F4}" destId="{E3A8EF1E-B7C5-4FD0-BD9D-B6704DA9BD5A}" srcOrd="1" destOrd="0" presId="urn:microsoft.com/office/officeart/2008/layout/LinedList"/>
    <dgm:cxn modelId="{48539FA5-EF7E-4191-938C-2304C86EFE0E}" type="presParOf" srcId="{EDF2A359-AABA-4CB7-BD4E-CEEFCF04D0F4}" destId="{16100172-D6B9-4DBF-8DEE-6BC59628F431}" srcOrd="2" destOrd="0" presId="urn:microsoft.com/office/officeart/2008/layout/LinedList"/>
    <dgm:cxn modelId="{6CD038A2-BFD8-4B43-B2AF-FD13FBF68254}" type="presParOf" srcId="{BCFE74C9-EAD1-448F-A91F-4BB0B2E580FA}" destId="{E3FDB1BE-C8CD-4C77-8033-70D11943D387}" srcOrd="2" destOrd="0" presId="urn:microsoft.com/office/officeart/2008/layout/LinedList"/>
    <dgm:cxn modelId="{3B8B9C4D-D26C-4D33-B757-93C02AF6206F}" type="presParOf" srcId="{BCFE74C9-EAD1-448F-A91F-4BB0B2E580FA}" destId="{0C2CBFD4-7877-4C98-A64D-02F8B1FF45FB}"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0654806-F8E8-4B0A-8D76-8758AEF337DA}" type="doc">
      <dgm:prSet loTypeId="urn:microsoft.com/office/officeart/2008/layout/VerticalCurvedList" loCatId="list" qsTypeId="urn:microsoft.com/office/officeart/2005/8/quickstyle/3d1" qsCatId="3D" csTypeId="urn:microsoft.com/office/officeart/2005/8/colors/accent3_4" csCatId="accent3" phldr="1"/>
      <dgm:spPr/>
      <dgm:t>
        <a:bodyPr/>
        <a:lstStyle/>
        <a:p>
          <a:endParaRPr lang="en-US"/>
        </a:p>
      </dgm:t>
    </dgm:pt>
    <dgm:pt modelId="{CD399CAE-C440-4C4F-A5B2-B620CE16F52D}">
      <dgm:prSet phldrT="[Text]"/>
      <dgm:spPr/>
      <dgm:t>
        <a:bodyPr/>
        <a:lstStyle/>
        <a:p>
          <a:r>
            <a:rPr lang="fr-FR" dirty="0"/>
            <a:t>Prima </a:t>
          </a:r>
          <a:r>
            <a:rPr lang="fr-FR" dirty="0" err="1"/>
            <a:t>facie</a:t>
          </a:r>
          <a:r>
            <a:rPr lang="fr-FR" dirty="0"/>
            <a:t> </a:t>
          </a:r>
          <a:r>
            <a:rPr lang="fr-FR" dirty="0" err="1"/>
            <a:t>jurisdiction</a:t>
          </a:r>
          <a:r>
            <a:rPr lang="fr-FR" dirty="0"/>
            <a:t> over parties and/or claims (art. 6(4) i) ii))</a:t>
          </a:r>
          <a:endParaRPr lang="en-US" dirty="0"/>
        </a:p>
      </dgm:t>
    </dgm:pt>
    <dgm:pt modelId="{40DAB0D7-83DD-4827-B8E0-94A11F484A7D}" type="parTrans" cxnId="{6F11260B-FA22-48A6-9674-4E9C07C5BC6D}">
      <dgm:prSet/>
      <dgm:spPr/>
      <dgm:t>
        <a:bodyPr/>
        <a:lstStyle/>
        <a:p>
          <a:endParaRPr lang="en-US"/>
        </a:p>
      </dgm:t>
    </dgm:pt>
    <dgm:pt modelId="{7877F5EC-C4F5-4360-BC1A-98BE08F7F288}" type="sibTrans" cxnId="{6F11260B-FA22-48A6-9674-4E9C07C5BC6D}">
      <dgm:prSet/>
      <dgm:spPr/>
      <dgm:t>
        <a:bodyPr/>
        <a:lstStyle/>
        <a:p>
          <a:endParaRPr lang="en-US"/>
        </a:p>
      </dgm:t>
    </dgm:pt>
    <dgm:pt modelId="{56DAA04A-525C-4FB4-B47B-2A87A35A4308}">
      <dgm:prSet phldrT="[Text]"/>
      <dgm:spPr/>
      <dgm:t>
        <a:bodyPr/>
        <a:lstStyle/>
        <a:p>
          <a:r>
            <a:rPr lang="fr-FR" dirty="0"/>
            <a:t>Consolidation of cases (art. 10)</a:t>
          </a:r>
          <a:endParaRPr lang="en-US" dirty="0"/>
        </a:p>
      </dgm:t>
    </dgm:pt>
    <dgm:pt modelId="{D1A0A22B-9AAE-4369-A22D-D953721B5C96}" type="parTrans" cxnId="{80F2E835-9F28-4BF6-83DB-AA9A89338690}">
      <dgm:prSet/>
      <dgm:spPr/>
      <dgm:t>
        <a:bodyPr/>
        <a:lstStyle/>
        <a:p>
          <a:endParaRPr lang="en-US"/>
        </a:p>
      </dgm:t>
    </dgm:pt>
    <dgm:pt modelId="{556C8647-5C1D-45F6-8AB0-61624186CDBA}" type="sibTrans" cxnId="{80F2E835-9F28-4BF6-83DB-AA9A89338690}">
      <dgm:prSet/>
      <dgm:spPr/>
      <dgm:t>
        <a:bodyPr/>
        <a:lstStyle/>
        <a:p>
          <a:endParaRPr lang="en-US"/>
        </a:p>
      </dgm:t>
    </dgm:pt>
    <dgm:pt modelId="{B49117B5-C04B-49C9-84C0-549045F4562C}">
      <dgm:prSet phldrT="[Text]"/>
      <dgm:spPr/>
      <dgm:t>
        <a:bodyPr/>
        <a:lstStyle/>
        <a:p>
          <a:r>
            <a:rPr lang="fr-FR" dirty="0"/>
            <a:t>Place of arbitration (art. 18)</a:t>
          </a:r>
          <a:endParaRPr lang="en-US" dirty="0"/>
        </a:p>
      </dgm:t>
    </dgm:pt>
    <dgm:pt modelId="{1A91D528-D35D-4D33-B770-DD6DD5E54C45}" type="parTrans" cxnId="{2626B433-F8CB-44B6-A468-0CD49737F277}">
      <dgm:prSet/>
      <dgm:spPr/>
      <dgm:t>
        <a:bodyPr/>
        <a:lstStyle/>
        <a:p>
          <a:endParaRPr lang="en-US"/>
        </a:p>
      </dgm:t>
    </dgm:pt>
    <dgm:pt modelId="{127D963C-4A37-4CCC-854C-03170341826B}" type="sibTrans" cxnId="{2626B433-F8CB-44B6-A468-0CD49737F277}">
      <dgm:prSet/>
      <dgm:spPr/>
      <dgm:t>
        <a:bodyPr/>
        <a:lstStyle/>
        <a:p>
          <a:endParaRPr lang="en-US"/>
        </a:p>
      </dgm:t>
    </dgm:pt>
    <dgm:pt modelId="{08964742-F2C4-4F7B-970E-B354B85EF4E7}">
      <dgm:prSet phldrT="[Text]"/>
      <dgm:spPr/>
      <dgm:t>
        <a:bodyPr/>
        <a:lstStyle/>
        <a:p>
          <a:r>
            <a:rPr lang="fr-FR" dirty="0" err="1"/>
            <a:t>Number</a:t>
          </a:r>
          <a:r>
            <a:rPr lang="fr-FR" dirty="0"/>
            <a:t> of </a:t>
          </a:r>
          <a:r>
            <a:rPr lang="fr-FR" dirty="0" err="1"/>
            <a:t>arbitrators</a:t>
          </a:r>
          <a:r>
            <a:rPr lang="fr-FR" dirty="0"/>
            <a:t>/ confirmation/ challenge/ replacement  (art. 12-15)</a:t>
          </a:r>
          <a:endParaRPr lang="en-US" dirty="0"/>
        </a:p>
      </dgm:t>
    </dgm:pt>
    <dgm:pt modelId="{9F3A3994-BE35-41C0-93F5-E9DFCDA687F2}" type="parTrans" cxnId="{5703FEDD-9075-47A0-8918-B2784382E60A}">
      <dgm:prSet/>
      <dgm:spPr/>
      <dgm:t>
        <a:bodyPr/>
        <a:lstStyle/>
        <a:p>
          <a:endParaRPr lang="en-US"/>
        </a:p>
      </dgm:t>
    </dgm:pt>
    <dgm:pt modelId="{ED713A14-8E6C-485C-A4E0-6BA54D25C255}" type="sibTrans" cxnId="{5703FEDD-9075-47A0-8918-B2784382E60A}">
      <dgm:prSet/>
      <dgm:spPr/>
      <dgm:t>
        <a:bodyPr/>
        <a:lstStyle/>
        <a:p>
          <a:endParaRPr lang="en-US"/>
        </a:p>
      </dgm:t>
    </dgm:pt>
    <dgm:pt modelId="{1A6D5B0C-64AF-4933-A8F9-D6F71776F0D5}">
      <dgm:prSet phldrT="[Text]"/>
      <dgm:spPr/>
      <dgm:t>
        <a:bodyPr/>
        <a:lstStyle/>
        <a:p>
          <a:r>
            <a:rPr lang="fr-FR" dirty="0" err="1"/>
            <a:t>Advances</a:t>
          </a:r>
          <a:r>
            <a:rPr lang="fr-FR" dirty="0"/>
            <a:t> on </a:t>
          </a:r>
          <a:r>
            <a:rPr lang="fr-FR" dirty="0" err="1"/>
            <a:t>costs</a:t>
          </a:r>
          <a:r>
            <a:rPr lang="fr-FR" dirty="0"/>
            <a:t>/ </a:t>
          </a:r>
          <a:r>
            <a:rPr lang="fr-FR" dirty="0" err="1"/>
            <a:t>separate</a:t>
          </a:r>
          <a:r>
            <a:rPr lang="fr-FR" dirty="0"/>
            <a:t> </a:t>
          </a:r>
          <a:r>
            <a:rPr lang="fr-FR" dirty="0" err="1"/>
            <a:t>aoc</a:t>
          </a:r>
          <a:r>
            <a:rPr lang="fr-FR" dirty="0"/>
            <a:t>/ </a:t>
          </a:r>
          <a:r>
            <a:rPr lang="fr-FR" dirty="0" err="1"/>
            <a:t>arbitrators</a:t>
          </a:r>
          <a:r>
            <a:rPr lang="fr-FR" dirty="0"/>
            <a:t>’ </a:t>
          </a:r>
          <a:r>
            <a:rPr lang="fr-FR" dirty="0" err="1"/>
            <a:t>fees</a:t>
          </a:r>
          <a:r>
            <a:rPr lang="fr-FR" dirty="0"/>
            <a:t> (art. 37 &amp; </a:t>
          </a:r>
          <a:r>
            <a:rPr lang="fr-FR" dirty="0" err="1"/>
            <a:t>Appendix</a:t>
          </a:r>
          <a:r>
            <a:rPr lang="fr-FR" dirty="0"/>
            <a:t> III)</a:t>
          </a:r>
          <a:endParaRPr lang="en-US" dirty="0"/>
        </a:p>
      </dgm:t>
    </dgm:pt>
    <dgm:pt modelId="{287B688B-F6D0-41F7-91FC-60B125B862FC}" type="parTrans" cxnId="{1689381A-266B-4E24-B42D-E03751424ABB}">
      <dgm:prSet/>
      <dgm:spPr/>
      <dgm:t>
        <a:bodyPr/>
        <a:lstStyle/>
        <a:p>
          <a:endParaRPr lang="en-US"/>
        </a:p>
      </dgm:t>
    </dgm:pt>
    <dgm:pt modelId="{59E11F18-ED48-479C-A373-471F14EDF9B3}" type="sibTrans" cxnId="{1689381A-266B-4E24-B42D-E03751424ABB}">
      <dgm:prSet/>
      <dgm:spPr/>
      <dgm:t>
        <a:bodyPr/>
        <a:lstStyle/>
        <a:p>
          <a:endParaRPr lang="en-US"/>
        </a:p>
      </dgm:t>
    </dgm:pt>
    <dgm:pt modelId="{8B33B8DE-8D70-4DEA-B191-79C783C86647}">
      <dgm:prSet phldrT="[Text]"/>
      <dgm:spPr/>
      <dgm:t>
        <a:bodyPr/>
        <a:lstStyle/>
        <a:p>
          <a:r>
            <a:rPr lang="en-US" dirty="0"/>
            <a:t>Scrutiny of award (art. 34)</a:t>
          </a:r>
        </a:p>
      </dgm:t>
    </dgm:pt>
    <dgm:pt modelId="{D384E313-A56E-481B-8E5F-EC0481EE1CF9}" type="parTrans" cxnId="{E294CD1F-B7BE-4A8F-9DDD-DE741CD9DAD5}">
      <dgm:prSet/>
      <dgm:spPr/>
      <dgm:t>
        <a:bodyPr/>
        <a:lstStyle/>
        <a:p>
          <a:endParaRPr lang="fr-FR"/>
        </a:p>
      </dgm:t>
    </dgm:pt>
    <dgm:pt modelId="{66488776-4969-4853-BF2E-E92C080C22A2}" type="sibTrans" cxnId="{E294CD1F-B7BE-4A8F-9DDD-DE741CD9DAD5}">
      <dgm:prSet/>
      <dgm:spPr/>
      <dgm:t>
        <a:bodyPr/>
        <a:lstStyle/>
        <a:p>
          <a:endParaRPr lang="fr-FR"/>
        </a:p>
      </dgm:t>
    </dgm:pt>
    <dgm:pt modelId="{368457F5-AFAF-4BF4-9990-FF97326EB13A}">
      <dgm:prSet phldrT="[Text]"/>
      <dgm:spPr/>
      <dgm:t>
        <a:bodyPr/>
        <a:lstStyle/>
        <a:p>
          <a:r>
            <a:rPr lang="en-US" dirty="0"/>
            <a:t>Approval TOR if lack of signature or lack of participation of one party (art. 23(3))</a:t>
          </a:r>
        </a:p>
      </dgm:t>
    </dgm:pt>
    <dgm:pt modelId="{A51C1944-0EC8-401A-A5B2-1C2702238CF0}" type="parTrans" cxnId="{8168BB6C-4A94-4124-9C35-F89C2719F065}">
      <dgm:prSet/>
      <dgm:spPr/>
      <dgm:t>
        <a:bodyPr/>
        <a:lstStyle/>
        <a:p>
          <a:endParaRPr lang="fr-FR"/>
        </a:p>
      </dgm:t>
    </dgm:pt>
    <dgm:pt modelId="{C048FAFF-6C83-4FB1-8681-2AFF0F159E1A}" type="sibTrans" cxnId="{8168BB6C-4A94-4124-9C35-F89C2719F065}">
      <dgm:prSet/>
      <dgm:spPr/>
      <dgm:t>
        <a:bodyPr/>
        <a:lstStyle/>
        <a:p>
          <a:endParaRPr lang="fr-FR"/>
        </a:p>
      </dgm:t>
    </dgm:pt>
    <dgm:pt modelId="{1D5AE582-C4F3-44A4-8D82-BBC474177A1B}" type="pres">
      <dgm:prSet presAssocID="{70654806-F8E8-4B0A-8D76-8758AEF337DA}" presName="Name0" presStyleCnt="0">
        <dgm:presLayoutVars>
          <dgm:chMax val="7"/>
          <dgm:chPref val="7"/>
          <dgm:dir/>
        </dgm:presLayoutVars>
      </dgm:prSet>
      <dgm:spPr/>
    </dgm:pt>
    <dgm:pt modelId="{B524B4C2-6C66-433C-91FE-990827DC9A1C}" type="pres">
      <dgm:prSet presAssocID="{70654806-F8E8-4B0A-8D76-8758AEF337DA}" presName="Name1" presStyleCnt="0"/>
      <dgm:spPr/>
    </dgm:pt>
    <dgm:pt modelId="{F64835C2-E135-4EC4-8122-94BAFEACC211}" type="pres">
      <dgm:prSet presAssocID="{70654806-F8E8-4B0A-8D76-8758AEF337DA}" presName="cycle" presStyleCnt="0"/>
      <dgm:spPr/>
    </dgm:pt>
    <dgm:pt modelId="{F7AAA08A-39C2-46E1-B74A-83B35452E0C6}" type="pres">
      <dgm:prSet presAssocID="{70654806-F8E8-4B0A-8D76-8758AEF337DA}" presName="srcNode" presStyleLbl="node1" presStyleIdx="0" presStyleCnt="7"/>
      <dgm:spPr/>
    </dgm:pt>
    <dgm:pt modelId="{DF5ED5F1-C8BE-4B11-AF38-CA6D1C7A6810}" type="pres">
      <dgm:prSet presAssocID="{70654806-F8E8-4B0A-8D76-8758AEF337DA}" presName="conn" presStyleLbl="parChTrans1D2" presStyleIdx="0" presStyleCnt="1"/>
      <dgm:spPr/>
    </dgm:pt>
    <dgm:pt modelId="{AD598D51-2A88-4BE5-B9C2-085EB7C0DFC1}" type="pres">
      <dgm:prSet presAssocID="{70654806-F8E8-4B0A-8D76-8758AEF337DA}" presName="extraNode" presStyleLbl="node1" presStyleIdx="0" presStyleCnt="7"/>
      <dgm:spPr/>
    </dgm:pt>
    <dgm:pt modelId="{CA161671-0318-4781-9258-86722475041C}" type="pres">
      <dgm:prSet presAssocID="{70654806-F8E8-4B0A-8D76-8758AEF337DA}" presName="dstNode" presStyleLbl="node1" presStyleIdx="0" presStyleCnt="7"/>
      <dgm:spPr/>
    </dgm:pt>
    <dgm:pt modelId="{CC621409-1151-41FA-BB30-8D22921BDE78}" type="pres">
      <dgm:prSet presAssocID="{CD399CAE-C440-4C4F-A5B2-B620CE16F52D}" presName="text_1" presStyleLbl="node1" presStyleIdx="0" presStyleCnt="7">
        <dgm:presLayoutVars>
          <dgm:bulletEnabled val="1"/>
        </dgm:presLayoutVars>
      </dgm:prSet>
      <dgm:spPr/>
    </dgm:pt>
    <dgm:pt modelId="{5EB80CA8-86D8-4997-B9B9-BFDCCEE171D3}" type="pres">
      <dgm:prSet presAssocID="{CD399CAE-C440-4C4F-A5B2-B620CE16F52D}" presName="accent_1" presStyleCnt="0"/>
      <dgm:spPr/>
    </dgm:pt>
    <dgm:pt modelId="{885BEF58-CECD-4E19-B4A5-76C80C5919D8}" type="pres">
      <dgm:prSet presAssocID="{CD399CAE-C440-4C4F-A5B2-B620CE16F52D}" presName="accentRepeatNode" presStyleLbl="solidFgAcc1" presStyleIdx="0" presStyleCnt="7"/>
      <dgm:spPr/>
    </dgm:pt>
    <dgm:pt modelId="{5D586102-7953-456A-8FF6-669BC4CE2CD3}" type="pres">
      <dgm:prSet presAssocID="{56DAA04A-525C-4FB4-B47B-2A87A35A4308}" presName="text_2" presStyleLbl="node1" presStyleIdx="1" presStyleCnt="7">
        <dgm:presLayoutVars>
          <dgm:bulletEnabled val="1"/>
        </dgm:presLayoutVars>
      </dgm:prSet>
      <dgm:spPr/>
    </dgm:pt>
    <dgm:pt modelId="{9FD16DD1-F694-4C90-8C6F-208E6616A553}" type="pres">
      <dgm:prSet presAssocID="{56DAA04A-525C-4FB4-B47B-2A87A35A4308}" presName="accent_2" presStyleCnt="0"/>
      <dgm:spPr/>
    </dgm:pt>
    <dgm:pt modelId="{9881EA07-9F52-4A9B-B816-4C8D3B4608FE}" type="pres">
      <dgm:prSet presAssocID="{56DAA04A-525C-4FB4-B47B-2A87A35A4308}" presName="accentRepeatNode" presStyleLbl="solidFgAcc1" presStyleIdx="1" presStyleCnt="7"/>
      <dgm:spPr/>
    </dgm:pt>
    <dgm:pt modelId="{5DDABA29-0D30-43E4-8575-E2519D53F862}" type="pres">
      <dgm:prSet presAssocID="{B49117B5-C04B-49C9-84C0-549045F4562C}" presName="text_3" presStyleLbl="node1" presStyleIdx="2" presStyleCnt="7">
        <dgm:presLayoutVars>
          <dgm:bulletEnabled val="1"/>
        </dgm:presLayoutVars>
      </dgm:prSet>
      <dgm:spPr/>
    </dgm:pt>
    <dgm:pt modelId="{194E3966-6BE5-441D-964A-3C6AE557F449}" type="pres">
      <dgm:prSet presAssocID="{B49117B5-C04B-49C9-84C0-549045F4562C}" presName="accent_3" presStyleCnt="0"/>
      <dgm:spPr/>
    </dgm:pt>
    <dgm:pt modelId="{41367ED8-F5EF-496A-ADF2-BDEAC846E66F}" type="pres">
      <dgm:prSet presAssocID="{B49117B5-C04B-49C9-84C0-549045F4562C}" presName="accentRepeatNode" presStyleLbl="solidFgAcc1" presStyleIdx="2" presStyleCnt="7"/>
      <dgm:spPr/>
    </dgm:pt>
    <dgm:pt modelId="{6147C1E5-57E9-4E54-8DB1-A9600A5084BE}" type="pres">
      <dgm:prSet presAssocID="{08964742-F2C4-4F7B-970E-B354B85EF4E7}" presName="text_4" presStyleLbl="node1" presStyleIdx="3" presStyleCnt="7">
        <dgm:presLayoutVars>
          <dgm:bulletEnabled val="1"/>
        </dgm:presLayoutVars>
      </dgm:prSet>
      <dgm:spPr/>
    </dgm:pt>
    <dgm:pt modelId="{234E262C-1D0A-4D37-91D7-FC85B890B5C1}" type="pres">
      <dgm:prSet presAssocID="{08964742-F2C4-4F7B-970E-B354B85EF4E7}" presName="accent_4" presStyleCnt="0"/>
      <dgm:spPr/>
    </dgm:pt>
    <dgm:pt modelId="{7C4B05EA-EF10-4E7F-8A9B-B3924B8926C5}" type="pres">
      <dgm:prSet presAssocID="{08964742-F2C4-4F7B-970E-B354B85EF4E7}" presName="accentRepeatNode" presStyleLbl="solidFgAcc1" presStyleIdx="3" presStyleCnt="7"/>
      <dgm:spPr/>
    </dgm:pt>
    <dgm:pt modelId="{ECA3008B-FE62-4F1D-8EF9-7028CB5A31D6}" type="pres">
      <dgm:prSet presAssocID="{1A6D5B0C-64AF-4933-A8F9-D6F71776F0D5}" presName="text_5" presStyleLbl="node1" presStyleIdx="4" presStyleCnt="7">
        <dgm:presLayoutVars>
          <dgm:bulletEnabled val="1"/>
        </dgm:presLayoutVars>
      </dgm:prSet>
      <dgm:spPr/>
    </dgm:pt>
    <dgm:pt modelId="{ACBE9482-31FD-4664-9403-BC3D9E774006}" type="pres">
      <dgm:prSet presAssocID="{1A6D5B0C-64AF-4933-A8F9-D6F71776F0D5}" presName="accent_5" presStyleCnt="0"/>
      <dgm:spPr/>
    </dgm:pt>
    <dgm:pt modelId="{850167C9-A81D-490C-B72C-8B1BEEEBB997}" type="pres">
      <dgm:prSet presAssocID="{1A6D5B0C-64AF-4933-A8F9-D6F71776F0D5}" presName="accentRepeatNode" presStyleLbl="solidFgAcc1" presStyleIdx="4" presStyleCnt="7"/>
      <dgm:spPr/>
    </dgm:pt>
    <dgm:pt modelId="{6251C96B-8FBE-43E0-9184-56485D958EA9}" type="pres">
      <dgm:prSet presAssocID="{368457F5-AFAF-4BF4-9990-FF97326EB13A}" presName="text_6" presStyleLbl="node1" presStyleIdx="5" presStyleCnt="7">
        <dgm:presLayoutVars>
          <dgm:bulletEnabled val="1"/>
        </dgm:presLayoutVars>
      </dgm:prSet>
      <dgm:spPr/>
    </dgm:pt>
    <dgm:pt modelId="{A2266547-5C69-4B19-B06C-7D1FCE8A50FB}" type="pres">
      <dgm:prSet presAssocID="{368457F5-AFAF-4BF4-9990-FF97326EB13A}" presName="accent_6" presStyleCnt="0"/>
      <dgm:spPr/>
    </dgm:pt>
    <dgm:pt modelId="{EDADB256-FD74-449B-8CEB-0FF2F27E4806}" type="pres">
      <dgm:prSet presAssocID="{368457F5-AFAF-4BF4-9990-FF97326EB13A}" presName="accentRepeatNode" presStyleLbl="solidFgAcc1" presStyleIdx="5" presStyleCnt="7"/>
      <dgm:spPr/>
    </dgm:pt>
    <dgm:pt modelId="{571ACD60-011E-4D48-970F-19AD25BF3B19}" type="pres">
      <dgm:prSet presAssocID="{8B33B8DE-8D70-4DEA-B191-79C783C86647}" presName="text_7" presStyleLbl="node1" presStyleIdx="6" presStyleCnt="7">
        <dgm:presLayoutVars>
          <dgm:bulletEnabled val="1"/>
        </dgm:presLayoutVars>
      </dgm:prSet>
      <dgm:spPr/>
    </dgm:pt>
    <dgm:pt modelId="{99D1FA3C-0177-45F6-B0A0-81CDE4EC1B24}" type="pres">
      <dgm:prSet presAssocID="{8B33B8DE-8D70-4DEA-B191-79C783C86647}" presName="accent_7" presStyleCnt="0"/>
      <dgm:spPr/>
    </dgm:pt>
    <dgm:pt modelId="{BEE2E72E-8970-49EE-8B6B-6129A9A58E6C}" type="pres">
      <dgm:prSet presAssocID="{8B33B8DE-8D70-4DEA-B191-79C783C86647}" presName="accentRepeatNode" presStyleLbl="solidFgAcc1" presStyleIdx="6" presStyleCnt="7"/>
      <dgm:spPr/>
    </dgm:pt>
  </dgm:ptLst>
  <dgm:cxnLst>
    <dgm:cxn modelId="{6F11260B-FA22-48A6-9674-4E9C07C5BC6D}" srcId="{70654806-F8E8-4B0A-8D76-8758AEF337DA}" destId="{CD399CAE-C440-4C4F-A5B2-B620CE16F52D}" srcOrd="0" destOrd="0" parTransId="{40DAB0D7-83DD-4827-B8E0-94A11F484A7D}" sibTransId="{7877F5EC-C4F5-4360-BC1A-98BE08F7F288}"/>
    <dgm:cxn modelId="{1689381A-266B-4E24-B42D-E03751424ABB}" srcId="{70654806-F8E8-4B0A-8D76-8758AEF337DA}" destId="{1A6D5B0C-64AF-4933-A8F9-D6F71776F0D5}" srcOrd="4" destOrd="0" parTransId="{287B688B-F6D0-41F7-91FC-60B125B862FC}" sibTransId="{59E11F18-ED48-479C-A373-471F14EDF9B3}"/>
    <dgm:cxn modelId="{E294CD1F-B7BE-4A8F-9DDD-DE741CD9DAD5}" srcId="{70654806-F8E8-4B0A-8D76-8758AEF337DA}" destId="{8B33B8DE-8D70-4DEA-B191-79C783C86647}" srcOrd="6" destOrd="0" parTransId="{D384E313-A56E-481B-8E5F-EC0481EE1CF9}" sibTransId="{66488776-4969-4853-BF2E-E92C080C22A2}"/>
    <dgm:cxn modelId="{2626B433-F8CB-44B6-A468-0CD49737F277}" srcId="{70654806-F8E8-4B0A-8D76-8758AEF337DA}" destId="{B49117B5-C04B-49C9-84C0-549045F4562C}" srcOrd="2" destOrd="0" parTransId="{1A91D528-D35D-4D33-B770-DD6DD5E54C45}" sibTransId="{127D963C-4A37-4CCC-854C-03170341826B}"/>
    <dgm:cxn modelId="{80F2E835-9F28-4BF6-83DB-AA9A89338690}" srcId="{70654806-F8E8-4B0A-8D76-8758AEF337DA}" destId="{56DAA04A-525C-4FB4-B47B-2A87A35A4308}" srcOrd="1" destOrd="0" parTransId="{D1A0A22B-9AAE-4369-A22D-D953721B5C96}" sibTransId="{556C8647-5C1D-45F6-8AB0-61624186CDBA}"/>
    <dgm:cxn modelId="{C55E3F4C-A542-4022-86DD-E448CE326EA1}" type="presOf" srcId="{70654806-F8E8-4B0A-8D76-8758AEF337DA}" destId="{1D5AE582-C4F3-44A4-8D82-BBC474177A1B}" srcOrd="0" destOrd="0" presId="urn:microsoft.com/office/officeart/2008/layout/VerticalCurvedList"/>
    <dgm:cxn modelId="{0C229966-A4BE-4EE4-9AA1-6A18F8E0F8ED}" type="presOf" srcId="{7877F5EC-C4F5-4360-BC1A-98BE08F7F288}" destId="{DF5ED5F1-C8BE-4B11-AF38-CA6D1C7A6810}" srcOrd="0" destOrd="0" presId="urn:microsoft.com/office/officeart/2008/layout/VerticalCurvedList"/>
    <dgm:cxn modelId="{8168BB6C-4A94-4124-9C35-F89C2719F065}" srcId="{70654806-F8E8-4B0A-8D76-8758AEF337DA}" destId="{368457F5-AFAF-4BF4-9990-FF97326EB13A}" srcOrd="5" destOrd="0" parTransId="{A51C1944-0EC8-401A-A5B2-1C2702238CF0}" sibTransId="{C048FAFF-6C83-4FB1-8681-2AFF0F159E1A}"/>
    <dgm:cxn modelId="{D5736B78-B5B0-4492-8CF4-DCFEF78169EB}" type="presOf" srcId="{B49117B5-C04B-49C9-84C0-549045F4562C}" destId="{5DDABA29-0D30-43E4-8575-E2519D53F862}" srcOrd="0" destOrd="0" presId="urn:microsoft.com/office/officeart/2008/layout/VerticalCurvedList"/>
    <dgm:cxn modelId="{7E302C83-E74E-4487-B3A5-4F584B6923B5}" type="presOf" srcId="{368457F5-AFAF-4BF4-9990-FF97326EB13A}" destId="{6251C96B-8FBE-43E0-9184-56485D958EA9}" srcOrd="0" destOrd="0" presId="urn:microsoft.com/office/officeart/2008/layout/VerticalCurvedList"/>
    <dgm:cxn modelId="{73404595-BF7C-4C95-BD26-833AD3AAADB7}" type="presOf" srcId="{08964742-F2C4-4F7B-970E-B354B85EF4E7}" destId="{6147C1E5-57E9-4E54-8DB1-A9600A5084BE}" srcOrd="0" destOrd="0" presId="urn:microsoft.com/office/officeart/2008/layout/VerticalCurvedList"/>
    <dgm:cxn modelId="{C63B929B-EFEF-48A6-A59F-6A07F7A0F604}" type="presOf" srcId="{8B33B8DE-8D70-4DEA-B191-79C783C86647}" destId="{571ACD60-011E-4D48-970F-19AD25BF3B19}" srcOrd="0" destOrd="0" presId="urn:microsoft.com/office/officeart/2008/layout/VerticalCurvedList"/>
    <dgm:cxn modelId="{B8B88BCA-2593-4F2B-9A8E-4B1C830B2280}" type="presOf" srcId="{CD399CAE-C440-4C4F-A5B2-B620CE16F52D}" destId="{CC621409-1151-41FA-BB30-8D22921BDE78}" srcOrd="0" destOrd="0" presId="urn:microsoft.com/office/officeart/2008/layout/VerticalCurvedList"/>
    <dgm:cxn modelId="{5703FEDD-9075-47A0-8918-B2784382E60A}" srcId="{70654806-F8E8-4B0A-8D76-8758AEF337DA}" destId="{08964742-F2C4-4F7B-970E-B354B85EF4E7}" srcOrd="3" destOrd="0" parTransId="{9F3A3994-BE35-41C0-93F5-E9DFCDA687F2}" sibTransId="{ED713A14-8E6C-485C-A4E0-6BA54D25C255}"/>
    <dgm:cxn modelId="{BE327EFC-9B6E-4DA6-BBFB-671DD29D5311}" type="presOf" srcId="{1A6D5B0C-64AF-4933-A8F9-D6F71776F0D5}" destId="{ECA3008B-FE62-4F1D-8EF9-7028CB5A31D6}" srcOrd="0" destOrd="0" presId="urn:microsoft.com/office/officeart/2008/layout/VerticalCurvedList"/>
    <dgm:cxn modelId="{ABFF21FD-D4C3-4800-A002-958A0359F9EF}" type="presOf" srcId="{56DAA04A-525C-4FB4-B47B-2A87A35A4308}" destId="{5D586102-7953-456A-8FF6-669BC4CE2CD3}" srcOrd="0" destOrd="0" presId="urn:microsoft.com/office/officeart/2008/layout/VerticalCurvedList"/>
    <dgm:cxn modelId="{5896D6BF-4D49-4C1F-9025-BAE8F792A5B7}" type="presParOf" srcId="{1D5AE582-C4F3-44A4-8D82-BBC474177A1B}" destId="{B524B4C2-6C66-433C-91FE-990827DC9A1C}" srcOrd="0" destOrd="0" presId="urn:microsoft.com/office/officeart/2008/layout/VerticalCurvedList"/>
    <dgm:cxn modelId="{3F1E3F02-45FD-4AE2-8E9D-F30A8A479693}" type="presParOf" srcId="{B524B4C2-6C66-433C-91FE-990827DC9A1C}" destId="{F64835C2-E135-4EC4-8122-94BAFEACC211}" srcOrd="0" destOrd="0" presId="urn:microsoft.com/office/officeart/2008/layout/VerticalCurvedList"/>
    <dgm:cxn modelId="{887B04D7-312F-4BAB-891E-6F894AEE8E34}" type="presParOf" srcId="{F64835C2-E135-4EC4-8122-94BAFEACC211}" destId="{F7AAA08A-39C2-46E1-B74A-83B35452E0C6}" srcOrd="0" destOrd="0" presId="urn:microsoft.com/office/officeart/2008/layout/VerticalCurvedList"/>
    <dgm:cxn modelId="{24D53E89-D57E-49FC-8B2E-5C6861EA45EB}" type="presParOf" srcId="{F64835C2-E135-4EC4-8122-94BAFEACC211}" destId="{DF5ED5F1-C8BE-4B11-AF38-CA6D1C7A6810}" srcOrd="1" destOrd="0" presId="urn:microsoft.com/office/officeart/2008/layout/VerticalCurvedList"/>
    <dgm:cxn modelId="{8794C3D3-DEAA-410A-8FD3-A2C27E3C2B8C}" type="presParOf" srcId="{F64835C2-E135-4EC4-8122-94BAFEACC211}" destId="{AD598D51-2A88-4BE5-B9C2-085EB7C0DFC1}" srcOrd="2" destOrd="0" presId="urn:microsoft.com/office/officeart/2008/layout/VerticalCurvedList"/>
    <dgm:cxn modelId="{D43EDCAE-1B9C-4038-84CC-A67641C7F71E}" type="presParOf" srcId="{F64835C2-E135-4EC4-8122-94BAFEACC211}" destId="{CA161671-0318-4781-9258-86722475041C}" srcOrd="3" destOrd="0" presId="urn:microsoft.com/office/officeart/2008/layout/VerticalCurvedList"/>
    <dgm:cxn modelId="{7C7E1BF1-DD6F-4F0B-91B1-4310C690F7ED}" type="presParOf" srcId="{B524B4C2-6C66-433C-91FE-990827DC9A1C}" destId="{CC621409-1151-41FA-BB30-8D22921BDE78}" srcOrd="1" destOrd="0" presId="urn:microsoft.com/office/officeart/2008/layout/VerticalCurvedList"/>
    <dgm:cxn modelId="{52FBE2EF-F217-4F1C-B401-8410048E0DA5}" type="presParOf" srcId="{B524B4C2-6C66-433C-91FE-990827DC9A1C}" destId="{5EB80CA8-86D8-4997-B9B9-BFDCCEE171D3}" srcOrd="2" destOrd="0" presId="urn:microsoft.com/office/officeart/2008/layout/VerticalCurvedList"/>
    <dgm:cxn modelId="{41951EB4-0EF2-48DC-9721-A700AA409BCD}" type="presParOf" srcId="{5EB80CA8-86D8-4997-B9B9-BFDCCEE171D3}" destId="{885BEF58-CECD-4E19-B4A5-76C80C5919D8}" srcOrd="0" destOrd="0" presId="urn:microsoft.com/office/officeart/2008/layout/VerticalCurvedList"/>
    <dgm:cxn modelId="{5EBBFB4C-33A0-4C4F-8537-13CFFAED4927}" type="presParOf" srcId="{B524B4C2-6C66-433C-91FE-990827DC9A1C}" destId="{5D586102-7953-456A-8FF6-669BC4CE2CD3}" srcOrd="3" destOrd="0" presId="urn:microsoft.com/office/officeart/2008/layout/VerticalCurvedList"/>
    <dgm:cxn modelId="{7F03F810-8EE5-4D63-B7C9-3415256AD537}" type="presParOf" srcId="{B524B4C2-6C66-433C-91FE-990827DC9A1C}" destId="{9FD16DD1-F694-4C90-8C6F-208E6616A553}" srcOrd="4" destOrd="0" presId="urn:microsoft.com/office/officeart/2008/layout/VerticalCurvedList"/>
    <dgm:cxn modelId="{F57E3AE0-9DED-4A16-A5DF-459B6093EFE0}" type="presParOf" srcId="{9FD16DD1-F694-4C90-8C6F-208E6616A553}" destId="{9881EA07-9F52-4A9B-B816-4C8D3B4608FE}" srcOrd="0" destOrd="0" presId="urn:microsoft.com/office/officeart/2008/layout/VerticalCurvedList"/>
    <dgm:cxn modelId="{9AD87A37-90CD-4AF0-BA90-8EC690E8D908}" type="presParOf" srcId="{B524B4C2-6C66-433C-91FE-990827DC9A1C}" destId="{5DDABA29-0D30-43E4-8575-E2519D53F862}" srcOrd="5" destOrd="0" presId="urn:microsoft.com/office/officeart/2008/layout/VerticalCurvedList"/>
    <dgm:cxn modelId="{7CD3CFE4-B2D3-4CFF-B2D6-1A7068BBA8B7}" type="presParOf" srcId="{B524B4C2-6C66-433C-91FE-990827DC9A1C}" destId="{194E3966-6BE5-441D-964A-3C6AE557F449}" srcOrd="6" destOrd="0" presId="urn:microsoft.com/office/officeart/2008/layout/VerticalCurvedList"/>
    <dgm:cxn modelId="{F5F1CA7E-D71A-4CE9-A1FE-51D1E043A680}" type="presParOf" srcId="{194E3966-6BE5-441D-964A-3C6AE557F449}" destId="{41367ED8-F5EF-496A-ADF2-BDEAC846E66F}" srcOrd="0" destOrd="0" presId="urn:microsoft.com/office/officeart/2008/layout/VerticalCurvedList"/>
    <dgm:cxn modelId="{58C9A129-7AEF-40DC-83C6-2EC86AAD2CE2}" type="presParOf" srcId="{B524B4C2-6C66-433C-91FE-990827DC9A1C}" destId="{6147C1E5-57E9-4E54-8DB1-A9600A5084BE}" srcOrd="7" destOrd="0" presId="urn:microsoft.com/office/officeart/2008/layout/VerticalCurvedList"/>
    <dgm:cxn modelId="{BDB953D3-346F-474D-9E54-CB8DC6DFECA1}" type="presParOf" srcId="{B524B4C2-6C66-433C-91FE-990827DC9A1C}" destId="{234E262C-1D0A-4D37-91D7-FC85B890B5C1}" srcOrd="8" destOrd="0" presId="urn:microsoft.com/office/officeart/2008/layout/VerticalCurvedList"/>
    <dgm:cxn modelId="{751928A4-FAC6-4A68-85E1-654E69611745}" type="presParOf" srcId="{234E262C-1D0A-4D37-91D7-FC85B890B5C1}" destId="{7C4B05EA-EF10-4E7F-8A9B-B3924B8926C5}" srcOrd="0" destOrd="0" presId="urn:microsoft.com/office/officeart/2008/layout/VerticalCurvedList"/>
    <dgm:cxn modelId="{7F807A76-3CB9-4878-AE8D-193CC490128B}" type="presParOf" srcId="{B524B4C2-6C66-433C-91FE-990827DC9A1C}" destId="{ECA3008B-FE62-4F1D-8EF9-7028CB5A31D6}" srcOrd="9" destOrd="0" presId="urn:microsoft.com/office/officeart/2008/layout/VerticalCurvedList"/>
    <dgm:cxn modelId="{91F3B62F-5A1A-4051-B6B2-094470E8E7B3}" type="presParOf" srcId="{B524B4C2-6C66-433C-91FE-990827DC9A1C}" destId="{ACBE9482-31FD-4664-9403-BC3D9E774006}" srcOrd="10" destOrd="0" presId="urn:microsoft.com/office/officeart/2008/layout/VerticalCurvedList"/>
    <dgm:cxn modelId="{1BB0BA53-4DDE-4BDB-96B1-82F3E8762DF8}" type="presParOf" srcId="{ACBE9482-31FD-4664-9403-BC3D9E774006}" destId="{850167C9-A81D-490C-B72C-8B1BEEEBB997}" srcOrd="0" destOrd="0" presId="urn:microsoft.com/office/officeart/2008/layout/VerticalCurvedList"/>
    <dgm:cxn modelId="{31AA2562-D33A-4C4A-A53C-75BCEB20C3A3}" type="presParOf" srcId="{B524B4C2-6C66-433C-91FE-990827DC9A1C}" destId="{6251C96B-8FBE-43E0-9184-56485D958EA9}" srcOrd="11" destOrd="0" presId="urn:microsoft.com/office/officeart/2008/layout/VerticalCurvedList"/>
    <dgm:cxn modelId="{33D25349-0E0E-439E-86EF-522C2C53F01A}" type="presParOf" srcId="{B524B4C2-6C66-433C-91FE-990827DC9A1C}" destId="{A2266547-5C69-4B19-B06C-7D1FCE8A50FB}" srcOrd="12" destOrd="0" presId="urn:microsoft.com/office/officeart/2008/layout/VerticalCurvedList"/>
    <dgm:cxn modelId="{7C7D6D63-8399-4C68-9336-11C4BE3F5E78}" type="presParOf" srcId="{A2266547-5C69-4B19-B06C-7D1FCE8A50FB}" destId="{EDADB256-FD74-449B-8CEB-0FF2F27E4806}" srcOrd="0" destOrd="0" presId="urn:microsoft.com/office/officeart/2008/layout/VerticalCurvedList"/>
    <dgm:cxn modelId="{5294B2E1-498F-492D-90E8-28C10E2899AA}" type="presParOf" srcId="{B524B4C2-6C66-433C-91FE-990827DC9A1C}" destId="{571ACD60-011E-4D48-970F-19AD25BF3B19}" srcOrd="13" destOrd="0" presId="urn:microsoft.com/office/officeart/2008/layout/VerticalCurvedList"/>
    <dgm:cxn modelId="{A596C86E-2476-479E-889C-B614FD512CEA}" type="presParOf" srcId="{B524B4C2-6C66-433C-91FE-990827DC9A1C}" destId="{99D1FA3C-0177-45F6-B0A0-81CDE4EC1B24}" srcOrd="14" destOrd="0" presId="urn:microsoft.com/office/officeart/2008/layout/VerticalCurvedList"/>
    <dgm:cxn modelId="{E9BA6D08-B7AF-4228-8A51-C9AF7BE88B9C}" type="presParOf" srcId="{99D1FA3C-0177-45F6-B0A0-81CDE4EC1B24}" destId="{BEE2E72E-8970-49EE-8B6B-6129A9A58E6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ECD1D3B-8E38-407A-B009-A557AADE4832}" type="doc">
      <dgm:prSet loTypeId="urn:microsoft.com/office/officeart/2005/8/layout/process1" loCatId="process" qsTypeId="urn:microsoft.com/office/officeart/2005/8/quickstyle/simple1" qsCatId="simple" csTypeId="urn:microsoft.com/office/officeart/2005/8/colors/colorful4" csCatId="colorful" phldr="1"/>
      <dgm:spPr/>
    </dgm:pt>
    <dgm:pt modelId="{C64679BD-A15E-4351-8223-FED9A89EADBC}">
      <dgm:prSet phldrT="[Text]"/>
      <dgm:spPr/>
      <dgm:t>
        <a:bodyPr/>
        <a:lstStyle/>
        <a:p>
          <a:pPr algn="just"/>
          <a:r>
            <a:rPr lang="en-US" b="1" dirty="0">
              <a:latin typeface="Arial Narrow" pitchFamily="34" charset="0"/>
            </a:rPr>
            <a:t>Before signing any award, the arbitral tribunal shall submit it in draft form to the Court.</a:t>
          </a:r>
          <a:endParaRPr lang="en-US" dirty="0"/>
        </a:p>
      </dgm:t>
    </dgm:pt>
    <dgm:pt modelId="{527B6495-7E86-4FD6-A49B-F74AA287B949}" type="parTrans" cxnId="{13AC20BF-9464-43D0-8EF9-0B820315E4AD}">
      <dgm:prSet/>
      <dgm:spPr/>
      <dgm:t>
        <a:bodyPr/>
        <a:lstStyle/>
        <a:p>
          <a:endParaRPr lang="en-US"/>
        </a:p>
      </dgm:t>
    </dgm:pt>
    <dgm:pt modelId="{E017D266-F0AA-444B-94B5-BD7677A1E1DA}" type="sibTrans" cxnId="{13AC20BF-9464-43D0-8EF9-0B820315E4AD}">
      <dgm:prSet/>
      <dgm:spPr/>
      <dgm:t>
        <a:bodyPr/>
        <a:lstStyle/>
        <a:p>
          <a:endParaRPr lang="en-US"/>
        </a:p>
      </dgm:t>
    </dgm:pt>
    <dgm:pt modelId="{0034DC44-43C9-4294-B88F-4754D70A840A}">
      <dgm:prSet phldrT="[Text]"/>
      <dgm:spPr/>
      <dgm:t>
        <a:bodyPr/>
        <a:lstStyle/>
        <a:p>
          <a:pPr algn="just"/>
          <a:r>
            <a:rPr lang="en-US" b="1" dirty="0">
              <a:latin typeface="Arial Narrow" pitchFamily="34" charset="0"/>
            </a:rPr>
            <a:t>The Court may </a:t>
          </a:r>
          <a:r>
            <a:rPr lang="en-US" b="1" i="1" u="sng" dirty="0">
              <a:latin typeface="Arial Narrow" pitchFamily="34" charset="0"/>
            </a:rPr>
            <a:t>lay down</a:t>
          </a:r>
          <a:r>
            <a:rPr lang="en-US" b="1" dirty="0">
              <a:latin typeface="Arial Narrow" pitchFamily="34" charset="0"/>
            </a:rPr>
            <a:t> modifications as to the </a:t>
          </a:r>
          <a:r>
            <a:rPr lang="en-US" b="1" i="1" u="sng" dirty="0">
              <a:latin typeface="Arial Narrow" pitchFamily="34" charset="0"/>
            </a:rPr>
            <a:t>form</a:t>
          </a:r>
          <a:r>
            <a:rPr lang="en-US" b="1" i="1" dirty="0">
              <a:latin typeface="Arial Narrow" pitchFamily="34" charset="0"/>
            </a:rPr>
            <a:t> </a:t>
          </a:r>
          <a:r>
            <a:rPr lang="en-US" b="1" dirty="0">
              <a:latin typeface="Arial Narrow" pitchFamily="34" charset="0"/>
            </a:rPr>
            <a:t>of the award and, without affecting the arbitral tribunal’s liberty of decision, may also </a:t>
          </a:r>
          <a:r>
            <a:rPr lang="en-US" b="1" i="1" u="sng" dirty="0">
              <a:latin typeface="Arial Narrow" pitchFamily="34" charset="0"/>
            </a:rPr>
            <a:t>draw its attention</a:t>
          </a:r>
          <a:r>
            <a:rPr lang="en-US" b="1" dirty="0">
              <a:latin typeface="Arial Narrow" pitchFamily="34" charset="0"/>
            </a:rPr>
            <a:t> to points of </a:t>
          </a:r>
          <a:r>
            <a:rPr lang="en-US" b="1" i="1" u="sng" dirty="0">
              <a:latin typeface="Arial Narrow" pitchFamily="34" charset="0"/>
            </a:rPr>
            <a:t>substance</a:t>
          </a:r>
          <a:r>
            <a:rPr lang="en-US" b="1" dirty="0">
              <a:latin typeface="Arial Narrow" pitchFamily="34" charset="0"/>
            </a:rPr>
            <a:t>. </a:t>
          </a:r>
          <a:endParaRPr lang="en-US" dirty="0"/>
        </a:p>
      </dgm:t>
    </dgm:pt>
    <dgm:pt modelId="{722C59BD-BA24-4CE2-A7E2-11D2FE0CDF80}" type="parTrans" cxnId="{9B5AAF4F-D828-4AD2-8217-97A45D5CB690}">
      <dgm:prSet/>
      <dgm:spPr/>
      <dgm:t>
        <a:bodyPr/>
        <a:lstStyle/>
        <a:p>
          <a:endParaRPr lang="en-US"/>
        </a:p>
      </dgm:t>
    </dgm:pt>
    <dgm:pt modelId="{C75B042B-19E0-4A39-BE45-61A8922C6462}" type="sibTrans" cxnId="{9B5AAF4F-D828-4AD2-8217-97A45D5CB690}">
      <dgm:prSet/>
      <dgm:spPr/>
      <dgm:t>
        <a:bodyPr/>
        <a:lstStyle/>
        <a:p>
          <a:endParaRPr lang="en-US"/>
        </a:p>
      </dgm:t>
    </dgm:pt>
    <dgm:pt modelId="{EEFFAFC9-D7E2-4AED-B9CC-AE2492EF933F}">
      <dgm:prSet phldrT="[Text]"/>
      <dgm:spPr/>
      <dgm:t>
        <a:bodyPr/>
        <a:lstStyle/>
        <a:p>
          <a:pPr algn="just"/>
          <a:r>
            <a:rPr lang="en-US" b="1" dirty="0">
              <a:latin typeface="Arial Narrow" pitchFamily="34" charset="0"/>
            </a:rPr>
            <a:t>No award shall be rendered by the arbitral tribunal until it has been approved by the Court as to its form</a:t>
          </a:r>
          <a:r>
            <a:rPr lang="en-US" dirty="0">
              <a:latin typeface="Arial Narrow" pitchFamily="34" charset="0"/>
            </a:rPr>
            <a:t>.</a:t>
          </a:r>
          <a:endParaRPr lang="en-US" dirty="0"/>
        </a:p>
      </dgm:t>
    </dgm:pt>
    <dgm:pt modelId="{BC8ED2E7-FC4A-4B82-935A-682E3DFB7AA1}" type="parTrans" cxnId="{7E351B23-2C71-4BA4-BFC7-A2797A6231AF}">
      <dgm:prSet/>
      <dgm:spPr/>
      <dgm:t>
        <a:bodyPr/>
        <a:lstStyle/>
        <a:p>
          <a:endParaRPr lang="en-US"/>
        </a:p>
      </dgm:t>
    </dgm:pt>
    <dgm:pt modelId="{E9832F1C-33B4-41D9-9802-86EDCAAA7850}" type="sibTrans" cxnId="{7E351B23-2C71-4BA4-BFC7-A2797A6231AF}">
      <dgm:prSet/>
      <dgm:spPr/>
      <dgm:t>
        <a:bodyPr/>
        <a:lstStyle/>
        <a:p>
          <a:endParaRPr lang="en-US"/>
        </a:p>
      </dgm:t>
    </dgm:pt>
    <dgm:pt modelId="{9161784F-3CF6-4768-865F-B8400B9059D6}" type="pres">
      <dgm:prSet presAssocID="{1ECD1D3B-8E38-407A-B009-A557AADE4832}" presName="Name0" presStyleCnt="0">
        <dgm:presLayoutVars>
          <dgm:dir/>
          <dgm:resizeHandles val="exact"/>
        </dgm:presLayoutVars>
      </dgm:prSet>
      <dgm:spPr/>
    </dgm:pt>
    <dgm:pt modelId="{4D3DB937-CA85-4053-BA2C-3C6733F07A21}" type="pres">
      <dgm:prSet presAssocID="{C64679BD-A15E-4351-8223-FED9A89EADBC}" presName="node" presStyleLbl="node1" presStyleIdx="0" presStyleCnt="3" custScaleY="94091" custLinFactNeighborX="-10502" custLinFactNeighborY="2365">
        <dgm:presLayoutVars>
          <dgm:bulletEnabled val="1"/>
        </dgm:presLayoutVars>
      </dgm:prSet>
      <dgm:spPr/>
    </dgm:pt>
    <dgm:pt modelId="{924D13B6-4473-43A4-91E7-7BBAD93C90B4}" type="pres">
      <dgm:prSet presAssocID="{E017D266-F0AA-444B-94B5-BD7677A1E1DA}" presName="sibTrans" presStyleLbl="sibTrans2D1" presStyleIdx="0" presStyleCnt="2"/>
      <dgm:spPr/>
    </dgm:pt>
    <dgm:pt modelId="{CC6F0899-6214-4FC4-B64E-34E65FD6AEF4}" type="pres">
      <dgm:prSet presAssocID="{E017D266-F0AA-444B-94B5-BD7677A1E1DA}" presName="connectorText" presStyleLbl="sibTrans2D1" presStyleIdx="0" presStyleCnt="2"/>
      <dgm:spPr/>
    </dgm:pt>
    <dgm:pt modelId="{BA169971-5F96-4ED7-B03C-440B564B8233}" type="pres">
      <dgm:prSet presAssocID="{0034DC44-43C9-4294-B88F-4754D70A840A}" presName="node" presStyleLbl="node1" presStyleIdx="1" presStyleCnt="3" custScaleX="108838" custScaleY="107160">
        <dgm:presLayoutVars>
          <dgm:bulletEnabled val="1"/>
        </dgm:presLayoutVars>
      </dgm:prSet>
      <dgm:spPr/>
    </dgm:pt>
    <dgm:pt modelId="{D2DB62D3-FA47-4844-BA19-EF0CAC5F92CF}" type="pres">
      <dgm:prSet presAssocID="{C75B042B-19E0-4A39-BE45-61A8922C6462}" presName="sibTrans" presStyleLbl="sibTrans2D1" presStyleIdx="1" presStyleCnt="2"/>
      <dgm:spPr/>
    </dgm:pt>
    <dgm:pt modelId="{5E6F73BF-E3C8-430C-AD17-8D2F7861ABBA}" type="pres">
      <dgm:prSet presAssocID="{C75B042B-19E0-4A39-BE45-61A8922C6462}" presName="connectorText" presStyleLbl="sibTrans2D1" presStyleIdx="1" presStyleCnt="2"/>
      <dgm:spPr/>
    </dgm:pt>
    <dgm:pt modelId="{C143CFE9-5A24-41BA-B37E-6DCF1EA04D37}" type="pres">
      <dgm:prSet presAssocID="{EEFFAFC9-D7E2-4AED-B9CC-AE2492EF933F}" presName="node" presStyleLbl="node1" presStyleIdx="2" presStyleCnt="3">
        <dgm:presLayoutVars>
          <dgm:bulletEnabled val="1"/>
        </dgm:presLayoutVars>
      </dgm:prSet>
      <dgm:spPr/>
    </dgm:pt>
  </dgm:ptLst>
  <dgm:cxnLst>
    <dgm:cxn modelId="{C61B5703-697A-4CB7-B2E6-E1141F6F672A}" type="presOf" srcId="{EEFFAFC9-D7E2-4AED-B9CC-AE2492EF933F}" destId="{C143CFE9-5A24-41BA-B37E-6DCF1EA04D37}" srcOrd="0" destOrd="0" presId="urn:microsoft.com/office/officeart/2005/8/layout/process1"/>
    <dgm:cxn modelId="{7E351B23-2C71-4BA4-BFC7-A2797A6231AF}" srcId="{1ECD1D3B-8E38-407A-B009-A557AADE4832}" destId="{EEFFAFC9-D7E2-4AED-B9CC-AE2492EF933F}" srcOrd="2" destOrd="0" parTransId="{BC8ED2E7-FC4A-4B82-935A-682E3DFB7AA1}" sibTransId="{E9832F1C-33B4-41D9-9802-86EDCAAA7850}"/>
    <dgm:cxn modelId="{A620A949-3349-4D49-B0CB-34FB758DF5F5}" type="presOf" srcId="{C64679BD-A15E-4351-8223-FED9A89EADBC}" destId="{4D3DB937-CA85-4053-BA2C-3C6733F07A21}" srcOrd="0" destOrd="0" presId="urn:microsoft.com/office/officeart/2005/8/layout/process1"/>
    <dgm:cxn modelId="{9B5AAF4F-D828-4AD2-8217-97A45D5CB690}" srcId="{1ECD1D3B-8E38-407A-B009-A557AADE4832}" destId="{0034DC44-43C9-4294-B88F-4754D70A840A}" srcOrd="1" destOrd="0" parTransId="{722C59BD-BA24-4CE2-A7E2-11D2FE0CDF80}" sibTransId="{C75B042B-19E0-4A39-BE45-61A8922C6462}"/>
    <dgm:cxn modelId="{6B2C775F-B97C-43FD-9EE9-22CA509FA675}" type="presOf" srcId="{C75B042B-19E0-4A39-BE45-61A8922C6462}" destId="{5E6F73BF-E3C8-430C-AD17-8D2F7861ABBA}" srcOrd="1" destOrd="0" presId="urn:microsoft.com/office/officeart/2005/8/layout/process1"/>
    <dgm:cxn modelId="{9D61A56E-2A3A-46B2-BBF1-ED50F82D43B3}" type="presOf" srcId="{E017D266-F0AA-444B-94B5-BD7677A1E1DA}" destId="{CC6F0899-6214-4FC4-B64E-34E65FD6AEF4}" srcOrd="1" destOrd="0" presId="urn:microsoft.com/office/officeart/2005/8/layout/process1"/>
    <dgm:cxn modelId="{B645969A-7749-49AB-8EB5-8BB72BDDC12B}" type="presOf" srcId="{0034DC44-43C9-4294-B88F-4754D70A840A}" destId="{BA169971-5F96-4ED7-B03C-440B564B8233}" srcOrd="0" destOrd="0" presId="urn:microsoft.com/office/officeart/2005/8/layout/process1"/>
    <dgm:cxn modelId="{8E2448A3-4C7D-4DCE-A2E6-53B4EB0AAC5D}" type="presOf" srcId="{C75B042B-19E0-4A39-BE45-61A8922C6462}" destId="{D2DB62D3-FA47-4844-BA19-EF0CAC5F92CF}" srcOrd="0" destOrd="0" presId="urn:microsoft.com/office/officeart/2005/8/layout/process1"/>
    <dgm:cxn modelId="{0308A7A7-BB2B-4E8D-A9F2-A2378C85A557}" type="presOf" srcId="{E017D266-F0AA-444B-94B5-BD7677A1E1DA}" destId="{924D13B6-4473-43A4-91E7-7BBAD93C90B4}" srcOrd="0" destOrd="0" presId="urn:microsoft.com/office/officeart/2005/8/layout/process1"/>
    <dgm:cxn modelId="{E6BECCBC-CDC2-432D-BB4C-1082D1F73C9A}" type="presOf" srcId="{1ECD1D3B-8E38-407A-B009-A557AADE4832}" destId="{9161784F-3CF6-4768-865F-B8400B9059D6}" srcOrd="0" destOrd="0" presId="urn:microsoft.com/office/officeart/2005/8/layout/process1"/>
    <dgm:cxn modelId="{13AC20BF-9464-43D0-8EF9-0B820315E4AD}" srcId="{1ECD1D3B-8E38-407A-B009-A557AADE4832}" destId="{C64679BD-A15E-4351-8223-FED9A89EADBC}" srcOrd="0" destOrd="0" parTransId="{527B6495-7E86-4FD6-A49B-F74AA287B949}" sibTransId="{E017D266-F0AA-444B-94B5-BD7677A1E1DA}"/>
    <dgm:cxn modelId="{ED4DB332-5053-45AB-81B9-E8972528D4F0}" type="presParOf" srcId="{9161784F-3CF6-4768-865F-B8400B9059D6}" destId="{4D3DB937-CA85-4053-BA2C-3C6733F07A21}" srcOrd="0" destOrd="0" presId="urn:microsoft.com/office/officeart/2005/8/layout/process1"/>
    <dgm:cxn modelId="{7C76252C-8A89-4C39-BEAA-707EDB617182}" type="presParOf" srcId="{9161784F-3CF6-4768-865F-B8400B9059D6}" destId="{924D13B6-4473-43A4-91E7-7BBAD93C90B4}" srcOrd="1" destOrd="0" presId="urn:microsoft.com/office/officeart/2005/8/layout/process1"/>
    <dgm:cxn modelId="{FC761D89-3409-46A3-B5BA-BB9F8250AA67}" type="presParOf" srcId="{924D13B6-4473-43A4-91E7-7BBAD93C90B4}" destId="{CC6F0899-6214-4FC4-B64E-34E65FD6AEF4}" srcOrd="0" destOrd="0" presId="urn:microsoft.com/office/officeart/2005/8/layout/process1"/>
    <dgm:cxn modelId="{895B0985-E805-4487-8710-AA324888E11E}" type="presParOf" srcId="{9161784F-3CF6-4768-865F-B8400B9059D6}" destId="{BA169971-5F96-4ED7-B03C-440B564B8233}" srcOrd="2" destOrd="0" presId="urn:microsoft.com/office/officeart/2005/8/layout/process1"/>
    <dgm:cxn modelId="{DC5C2879-90A8-419F-AA31-465B168522F4}" type="presParOf" srcId="{9161784F-3CF6-4768-865F-B8400B9059D6}" destId="{D2DB62D3-FA47-4844-BA19-EF0CAC5F92CF}" srcOrd="3" destOrd="0" presId="urn:microsoft.com/office/officeart/2005/8/layout/process1"/>
    <dgm:cxn modelId="{681B18D7-88DD-4709-9864-E2C9608A6E96}" type="presParOf" srcId="{D2DB62D3-FA47-4844-BA19-EF0CAC5F92CF}" destId="{5E6F73BF-E3C8-430C-AD17-8D2F7861ABBA}" srcOrd="0" destOrd="0" presId="urn:microsoft.com/office/officeart/2005/8/layout/process1"/>
    <dgm:cxn modelId="{1EB90931-9B07-4A1C-98F6-49ED65B70560}" type="presParOf" srcId="{9161784F-3CF6-4768-865F-B8400B9059D6}" destId="{C143CFE9-5A24-41BA-B37E-6DCF1EA04D3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3E3A1-5634-4437-AE4D-63C647342710}"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36059427-0C97-4E63-9103-3F791F5641D9}">
      <dgm:prSet phldrT="[Texte]"/>
      <dgm:spPr/>
      <dgm:t>
        <a:bodyPr/>
        <a:lstStyle/>
        <a:p>
          <a:r>
            <a:rPr lang="en-US" noProof="0" dirty="0"/>
            <a:t>The Court sessions are in French and English but can sometimes be in Spanish or German</a:t>
          </a:r>
        </a:p>
      </dgm:t>
    </dgm:pt>
    <dgm:pt modelId="{17C59C06-FD9D-4B5A-9E40-3EAB1A17FC9B}" type="parTrans" cxnId="{68272057-282C-4350-A19C-9AE7F3A12F15}">
      <dgm:prSet/>
      <dgm:spPr/>
      <dgm:t>
        <a:bodyPr/>
        <a:lstStyle/>
        <a:p>
          <a:endParaRPr lang="en-US"/>
        </a:p>
      </dgm:t>
    </dgm:pt>
    <dgm:pt modelId="{86A493E1-D052-4B98-9F72-141F654C3675}" type="sibTrans" cxnId="{68272057-282C-4350-A19C-9AE7F3A12F15}">
      <dgm:prSet/>
      <dgm:spPr/>
      <dgm:t>
        <a:bodyPr/>
        <a:lstStyle/>
        <a:p>
          <a:endParaRPr lang="en-US"/>
        </a:p>
      </dgm:t>
    </dgm:pt>
    <dgm:pt modelId="{9B6D3089-135F-4CCD-B584-CFC557EBED7C}">
      <dgm:prSet phldrT="[Texte]"/>
      <dgm:spPr/>
      <dgm:t>
        <a:bodyPr/>
        <a:lstStyle/>
        <a:p>
          <a:r>
            <a:rPr lang="en-US" noProof="0" dirty="0"/>
            <a:t>Members of the Court are appointed for a renewable three-year term by the World Council of the ICC</a:t>
          </a:r>
        </a:p>
      </dgm:t>
    </dgm:pt>
    <dgm:pt modelId="{D78199BF-4D00-4C53-B042-53F5F7145872}" type="parTrans" cxnId="{94E5B72E-D238-46D2-8CA3-4A9619D01FCB}">
      <dgm:prSet/>
      <dgm:spPr/>
      <dgm:t>
        <a:bodyPr/>
        <a:lstStyle/>
        <a:p>
          <a:endParaRPr lang="en-US"/>
        </a:p>
      </dgm:t>
    </dgm:pt>
    <dgm:pt modelId="{5F8070E6-F3E3-433E-AC2A-ABC6256C28B1}" type="sibTrans" cxnId="{94E5B72E-D238-46D2-8CA3-4A9619D01FCB}">
      <dgm:prSet/>
      <dgm:spPr/>
      <dgm:t>
        <a:bodyPr/>
        <a:lstStyle/>
        <a:p>
          <a:endParaRPr lang="en-US"/>
        </a:p>
      </dgm:t>
    </dgm:pt>
    <dgm:pt modelId="{B69FD833-B2AE-4061-AC9A-34B3D8180CFD}">
      <dgm:prSet phldrT="[Texte]" custT="1"/>
      <dgm:spPr/>
      <dgm:t>
        <a:bodyPr/>
        <a:lstStyle/>
        <a:p>
          <a:r>
            <a:rPr lang="en-US" sz="2000" noProof="0" dirty="0"/>
            <a:t>Composition</a:t>
          </a:r>
        </a:p>
      </dgm:t>
    </dgm:pt>
    <dgm:pt modelId="{F6A962F1-3CB5-4FC8-B112-4C28FB8BD179}" type="parTrans" cxnId="{0D9BB116-4C62-43A7-B695-DE3C9B5DD219}">
      <dgm:prSet/>
      <dgm:spPr/>
      <dgm:t>
        <a:bodyPr/>
        <a:lstStyle/>
        <a:p>
          <a:endParaRPr lang="en-US"/>
        </a:p>
      </dgm:t>
    </dgm:pt>
    <dgm:pt modelId="{50F8797B-9D77-4C46-BF0E-1E24F2D17A96}" type="sibTrans" cxnId="{0D9BB116-4C62-43A7-B695-DE3C9B5DD219}">
      <dgm:prSet/>
      <dgm:spPr/>
      <dgm:t>
        <a:bodyPr/>
        <a:lstStyle/>
        <a:p>
          <a:endParaRPr lang="en-US"/>
        </a:p>
      </dgm:t>
    </dgm:pt>
    <dgm:pt modelId="{2E80AE9A-604C-4143-B6CF-0DCAE1914BBE}">
      <dgm:prSet phldrT="[Texte]"/>
      <dgm:spPr/>
      <dgm:t>
        <a:bodyPr/>
        <a:lstStyle/>
        <a:p>
          <a:r>
            <a:rPr lang="en-US" noProof="0" dirty="0"/>
            <a:t>One President: Alexis </a:t>
          </a:r>
          <a:r>
            <a:rPr lang="en-US" noProof="0" dirty="0" err="1"/>
            <a:t>Mourre</a:t>
          </a:r>
          <a:endParaRPr lang="en-US" noProof="0" dirty="0"/>
        </a:p>
      </dgm:t>
    </dgm:pt>
    <dgm:pt modelId="{6FABE4A8-A836-40FA-BE00-12DCE19F8CC1}" type="parTrans" cxnId="{0750C18D-3569-4ED0-B070-78E8A476F96B}">
      <dgm:prSet/>
      <dgm:spPr/>
      <dgm:t>
        <a:bodyPr/>
        <a:lstStyle/>
        <a:p>
          <a:endParaRPr lang="en-US"/>
        </a:p>
      </dgm:t>
    </dgm:pt>
    <dgm:pt modelId="{0CD915EC-8170-4F5C-B76D-D89752BFD3D1}" type="sibTrans" cxnId="{0750C18D-3569-4ED0-B070-78E8A476F96B}">
      <dgm:prSet/>
      <dgm:spPr/>
      <dgm:t>
        <a:bodyPr/>
        <a:lstStyle/>
        <a:p>
          <a:endParaRPr lang="en-US"/>
        </a:p>
      </dgm:t>
    </dgm:pt>
    <dgm:pt modelId="{C590B1F8-F400-4EFC-A0F3-D617FEF0DE51}">
      <dgm:prSet phldrT="[Texte]" custT="1"/>
      <dgm:spPr/>
      <dgm:t>
        <a:bodyPr/>
        <a:lstStyle/>
        <a:p>
          <a:r>
            <a:rPr lang="en-US" sz="2000" noProof="0" dirty="0"/>
            <a:t>Sessions</a:t>
          </a:r>
        </a:p>
      </dgm:t>
    </dgm:pt>
    <dgm:pt modelId="{0C2C3B34-ABBD-4386-B8BD-A27F5ACDA9B4}" type="parTrans" cxnId="{B5896D01-A01C-4D2D-8E97-7C35EF01B171}">
      <dgm:prSet/>
      <dgm:spPr/>
      <dgm:t>
        <a:bodyPr/>
        <a:lstStyle/>
        <a:p>
          <a:endParaRPr lang="en-US"/>
        </a:p>
      </dgm:t>
    </dgm:pt>
    <dgm:pt modelId="{DDE3C29D-24B8-424E-BA1B-430CE8FE2BE5}" type="sibTrans" cxnId="{B5896D01-A01C-4D2D-8E97-7C35EF01B171}">
      <dgm:prSet/>
      <dgm:spPr/>
      <dgm:t>
        <a:bodyPr/>
        <a:lstStyle/>
        <a:p>
          <a:endParaRPr lang="en-US"/>
        </a:p>
      </dgm:t>
    </dgm:pt>
    <dgm:pt modelId="{851B1511-8083-4EA9-89A8-8DFAA6F60EA2}">
      <dgm:prSet phldrT="[Texte]"/>
      <dgm:spPr/>
      <dgm:t>
        <a:bodyPr/>
        <a:lstStyle/>
        <a:p>
          <a:r>
            <a:rPr lang="en-US" noProof="0" dirty="0">
              <a:solidFill>
                <a:schemeClr val="tx1"/>
              </a:solidFill>
            </a:rPr>
            <a:t>145 Members from 84 countries and territories</a:t>
          </a:r>
          <a:endParaRPr lang="en-US" noProof="0" dirty="0"/>
        </a:p>
      </dgm:t>
    </dgm:pt>
    <dgm:pt modelId="{EBC69ED7-8D6B-48B1-9528-61CC7465CDCB}" type="parTrans" cxnId="{FC9F98E4-37D2-45A4-A8C1-EE1B1623A554}">
      <dgm:prSet/>
      <dgm:spPr/>
      <dgm:t>
        <a:bodyPr/>
        <a:lstStyle/>
        <a:p>
          <a:endParaRPr lang="en-US"/>
        </a:p>
      </dgm:t>
    </dgm:pt>
    <dgm:pt modelId="{B415348A-B649-4486-8A29-1448859010B4}" type="sibTrans" cxnId="{FC9F98E4-37D2-45A4-A8C1-EE1B1623A554}">
      <dgm:prSet/>
      <dgm:spPr/>
      <dgm:t>
        <a:bodyPr/>
        <a:lstStyle/>
        <a:p>
          <a:endParaRPr lang="en-US"/>
        </a:p>
      </dgm:t>
    </dgm:pt>
    <dgm:pt modelId="{747FA879-C427-4A25-BE96-81407F07C628}">
      <dgm:prSet phldrT="[Texte]"/>
      <dgm:spPr/>
      <dgm:t>
        <a:bodyPr/>
        <a:lstStyle/>
        <a:p>
          <a:r>
            <a:rPr lang="fr-FR" noProof="0" dirty="0" err="1"/>
            <a:t>Committee</a:t>
          </a:r>
          <a:r>
            <a:rPr lang="fr-FR" noProof="0" dirty="0"/>
            <a:t> sessions</a:t>
          </a:r>
          <a:endParaRPr lang="en-US" noProof="0" dirty="0"/>
        </a:p>
      </dgm:t>
    </dgm:pt>
    <dgm:pt modelId="{BB58B941-87D1-4B99-BF4E-FC53F0BEA247}" type="parTrans" cxnId="{E6FCA77E-D7A9-460D-858A-8911848D6EBD}">
      <dgm:prSet/>
      <dgm:spPr/>
      <dgm:t>
        <a:bodyPr/>
        <a:lstStyle/>
        <a:p>
          <a:endParaRPr lang="en-US"/>
        </a:p>
      </dgm:t>
    </dgm:pt>
    <dgm:pt modelId="{67B2E9C2-CDD2-4235-A504-DA80F57B81EA}" type="sibTrans" cxnId="{E6FCA77E-D7A9-460D-858A-8911848D6EBD}">
      <dgm:prSet/>
      <dgm:spPr/>
      <dgm:t>
        <a:bodyPr/>
        <a:lstStyle/>
        <a:p>
          <a:endParaRPr lang="en-US"/>
        </a:p>
      </dgm:t>
    </dgm:pt>
    <dgm:pt modelId="{4F8CF398-DFD1-431D-BF78-2AA3F1D2DABD}">
      <dgm:prSet phldrT="[Texte]" custT="1"/>
      <dgm:spPr/>
      <dgm:t>
        <a:bodyPr/>
        <a:lstStyle/>
        <a:p>
          <a:r>
            <a:rPr lang="fr-FR" sz="1100" noProof="0" dirty="0" err="1"/>
            <a:t>Weekly</a:t>
          </a:r>
          <a:endParaRPr lang="en-US" sz="1100" noProof="0" dirty="0"/>
        </a:p>
      </dgm:t>
    </dgm:pt>
    <dgm:pt modelId="{F072DE04-0764-4A84-B0E9-83510C8A60FB}" type="parTrans" cxnId="{92E80F37-D0AB-49BE-B8BA-DF7D32C41386}">
      <dgm:prSet/>
      <dgm:spPr/>
      <dgm:t>
        <a:bodyPr/>
        <a:lstStyle/>
        <a:p>
          <a:endParaRPr lang="en-US"/>
        </a:p>
      </dgm:t>
    </dgm:pt>
    <dgm:pt modelId="{96E7C62F-9945-43F6-8E52-769CE984FC0B}" type="sibTrans" cxnId="{92E80F37-D0AB-49BE-B8BA-DF7D32C41386}">
      <dgm:prSet/>
      <dgm:spPr/>
      <dgm:t>
        <a:bodyPr/>
        <a:lstStyle/>
        <a:p>
          <a:endParaRPr lang="en-US"/>
        </a:p>
      </dgm:t>
    </dgm:pt>
    <dgm:pt modelId="{9D108538-0B64-462A-82A7-A5645CC0FA66}">
      <dgm:prSet phldrT="[Texte]" custT="1"/>
      <dgm:spPr/>
      <dgm:t>
        <a:bodyPr/>
        <a:lstStyle/>
        <a:p>
          <a:r>
            <a:rPr lang="en-US" sz="1100" noProof="0" dirty="0"/>
            <a:t>3 Court members</a:t>
          </a:r>
        </a:p>
      </dgm:t>
    </dgm:pt>
    <dgm:pt modelId="{75B787FE-974D-4987-A7D6-133323ACD25A}" type="parTrans" cxnId="{B04E3CDB-027F-4F8E-9A14-56BEBB8E374A}">
      <dgm:prSet/>
      <dgm:spPr/>
      <dgm:t>
        <a:bodyPr/>
        <a:lstStyle/>
        <a:p>
          <a:endParaRPr lang="en-US"/>
        </a:p>
      </dgm:t>
    </dgm:pt>
    <dgm:pt modelId="{596DDC3A-BB28-4832-AD22-A60DFC921B76}" type="sibTrans" cxnId="{B04E3CDB-027F-4F8E-9A14-56BEBB8E374A}">
      <dgm:prSet/>
      <dgm:spPr/>
      <dgm:t>
        <a:bodyPr/>
        <a:lstStyle/>
        <a:p>
          <a:endParaRPr lang="en-US"/>
        </a:p>
      </dgm:t>
    </dgm:pt>
    <dgm:pt modelId="{4778ACD5-1466-45E1-AE98-79D5976CDCE7}">
      <dgm:prSet phldrT="[Texte]" custT="1"/>
      <dgm:spPr/>
      <dgm:t>
        <a:bodyPr/>
        <a:lstStyle/>
        <a:p>
          <a:r>
            <a:rPr lang="fr-FR" sz="1100" noProof="0" dirty="0"/>
            <a:t>All type of </a:t>
          </a:r>
          <a:r>
            <a:rPr lang="fr-FR" sz="1100" noProof="0" dirty="0" err="1"/>
            <a:t>decisions</a:t>
          </a:r>
          <a:endParaRPr lang="en-US" sz="1100" noProof="0" dirty="0"/>
        </a:p>
      </dgm:t>
    </dgm:pt>
    <dgm:pt modelId="{C5665AD3-F03A-434F-AD1D-2A3C3E38D597}" type="parTrans" cxnId="{C84CAC97-77AC-4F9A-AC50-316E092A2A45}">
      <dgm:prSet/>
      <dgm:spPr/>
      <dgm:t>
        <a:bodyPr/>
        <a:lstStyle/>
        <a:p>
          <a:endParaRPr lang="en-US"/>
        </a:p>
      </dgm:t>
    </dgm:pt>
    <dgm:pt modelId="{4D9BAA3C-F102-4FD9-8FE0-70531118BCBD}" type="sibTrans" cxnId="{C84CAC97-77AC-4F9A-AC50-316E092A2A45}">
      <dgm:prSet/>
      <dgm:spPr/>
      <dgm:t>
        <a:bodyPr/>
        <a:lstStyle/>
        <a:p>
          <a:endParaRPr lang="en-US"/>
        </a:p>
      </dgm:t>
    </dgm:pt>
    <dgm:pt modelId="{72B6B3FA-06E2-403E-A867-EA44859AB8F2}">
      <dgm:prSet phldrT="[Texte]"/>
      <dgm:spPr/>
      <dgm:t>
        <a:bodyPr/>
        <a:lstStyle/>
        <a:p>
          <a:r>
            <a:rPr lang="en-US" noProof="0" dirty="0"/>
            <a:t>Plenary sessions </a:t>
          </a:r>
        </a:p>
      </dgm:t>
    </dgm:pt>
    <dgm:pt modelId="{42707F29-0C9F-4B0C-8CC7-3A124A5933E3}" type="parTrans" cxnId="{30F03A9D-05EF-4861-9349-3905422CA399}">
      <dgm:prSet/>
      <dgm:spPr/>
      <dgm:t>
        <a:bodyPr/>
        <a:lstStyle/>
        <a:p>
          <a:endParaRPr lang="en-US"/>
        </a:p>
      </dgm:t>
    </dgm:pt>
    <dgm:pt modelId="{D2A13DB2-643C-4AEF-9D92-D230A69497C3}" type="sibTrans" cxnId="{30F03A9D-05EF-4861-9349-3905422CA399}">
      <dgm:prSet/>
      <dgm:spPr/>
      <dgm:t>
        <a:bodyPr/>
        <a:lstStyle/>
        <a:p>
          <a:endParaRPr lang="en-US"/>
        </a:p>
      </dgm:t>
    </dgm:pt>
    <dgm:pt modelId="{65E22C14-21A4-4FC6-87A5-E0C4762CF378}">
      <dgm:prSet phldrT="[Texte]" custT="1"/>
      <dgm:spPr/>
      <dgm:t>
        <a:bodyPr/>
        <a:lstStyle/>
        <a:p>
          <a:r>
            <a:rPr lang="en-US" sz="1100" noProof="0" dirty="0"/>
            <a:t>Monthly</a:t>
          </a:r>
        </a:p>
      </dgm:t>
    </dgm:pt>
    <dgm:pt modelId="{68063B23-E691-45C8-8BD1-23EAAAE4D352}" type="parTrans" cxnId="{ED3FF7E9-15BF-4A57-B0FC-25DF831EE426}">
      <dgm:prSet/>
      <dgm:spPr/>
      <dgm:t>
        <a:bodyPr/>
        <a:lstStyle/>
        <a:p>
          <a:endParaRPr lang="en-US"/>
        </a:p>
      </dgm:t>
    </dgm:pt>
    <dgm:pt modelId="{9B9BDE6B-4137-495C-999C-3A2EE2826AAD}" type="sibTrans" cxnId="{ED3FF7E9-15BF-4A57-B0FC-25DF831EE426}">
      <dgm:prSet/>
      <dgm:spPr/>
      <dgm:t>
        <a:bodyPr/>
        <a:lstStyle/>
        <a:p>
          <a:endParaRPr lang="en-US"/>
        </a:p>
      </dgm:t>
    </dgm:pt>
    <dgm:pt modelId="{6566A8B2-D08C-4650-8675-4EC5748D722C}">
      <dgm:prSet phldrT="[Texte]" custT="1"/>
      <dgm:spPr/>
      <dgm:t>
        <a:bodyPr/>
        <a:lstStyle/>
        <a:p>
          <a:r>
            <a:rPr lang="en-US" sz="1100" noProof="0" dirty="0"/>
            <a:t>Open to all Court members</a:t>
          </a:r>
        </a:p>
      </dgm:t>
    </dgm:pt>
    <dgm:pt modelId="{06C07E8A-B4C8-4665-A738-CC4FCD079E51}" type="parTrans" cxnId="{B8725D3B-9A9F-4646-AE32-619AD85849A9}">
      <dgm:prSet/>
      <dgm:spPr/>
      <dgm:t>
        <a:bodyPr/>
        <a:lstStyle/>
        <a:p>
          <a:endParaRPr lang="en-US"/>
        </a:p>
      </dgm:t>
    </dgm:pt>
    <dgm:pt modelId="{360DDC13-8F5D-4EBC-A75C-3055C5000E9F}" type="sibTrans" cxnId="{B8725D3B-9A9F-4646-AE32-619AD85849A9}">
      <dgm:prSet/>
      <dgm:spPr/>
      <dgm:t>
        <a:bodyPr/>
        <a:lstStyle/>
        <a:p>
          <a:endParaRPr lang="en-US"/>
        </a:p>
      </dgm:t>
    </dgm:pt>
    <dgm:pt modelId="{FD29F405-90FE-4ACB-96DB-B88DFA02B066}">
      <dgm:prSet phldrT="[Texte]" custT="1"/>
      <dgm:spPr/>
      <dgm:t>
        <a:bodyPr/>
        <a:lstStyle/>
        <a:p>
          <a:r>
            <a:rPr lang="fr-FR" sz="1100" noProof="0" dirty="0"/>
            <a:t>Challenges, </a:t>
          </a:r>
          <a:r>
            <a:rPr lang="fr-FR" sz="1100" noProof="0" dirty="0" err="1"/>
            <a:t>majority</a:t>
          </a:r>
          <a:r>
            <a:rPr lang="fr-FR" sz="1100" noProof="0" dirty="0"/>
            <a:t> </a:t>
          </a:r>
          <a:r>
            <a:rPr lang="fr-FR" sz="1100" noProof="0" dirty="0" err="1"/>
            <a:t>awards</a:t>
          </a:r>
          <a:r>
            <a:rPr lang="fr-FR" sz="1100" noProof="0" dirty="0"/>
            <a:t>, States </a:t>
          </a:r>
          <a:endParaRPr lang="en-US" sz="1100" noProof="0" dirty="0"/>
        </a:p>
      </dgm:t>
    </dgm:pt>
    <dgm:pt modelId="{F1777540-ED4C-4388-B3BA-8918309194FC}" type="parTrans" cxnId="{33EC9FA2-AE2F-49C5-B279-470B92F90B19}">
      <dgm:prSet/>
      <dgm:spPr/>
      <dgm:t>
        <a:bodyPr/>
        <a:lstStyle/>
        <a:p>
          <a:endParaRPr lang="en-US"/>
        </a:p>
      </dgm:t>
    </dgm:pt>
    <dgm:pt modelId="{018AABCB-8284-44B5-B9C5-E5839F497D1B}" type="sibTrans" cxnId="{33EC9FA2-AE2F-49C5-B279-470B92F90B19}">
      <dgm:prSet/>
      <dgm:spPr/>
      <dgm:t>
        <a:bodyPr/>
        <a:lstStyle/>
        <a:p>
          <a:endParaRPr lang="en-US"/>
        </a:p>
      </dgm:t>
    </dgm:pt>
    <dgm:pt modelId="{B6356D48-C701-4B95-9F88-3454F02943BB}">
      <dgm:prSet phldrT="[Texte]"/>
      <dgm:spPr/>
      <dgm:t>
        <a:bodyPr/>
        <a:lstStyle/>
        <a:p>
          <a:r>
            <a:rPr lang="en-US" noProof="0" dirty="0"/>
            <a:t>To date: </a:t>
          </a:r>
          <a:r>
            <a:rPr lang="en-US" noProof="0" dirty="0">
              <a:solidFill>
                <a:schemeClr val="tx1"/>
              </a:solidFill>
            </a:rPr>
            <a:t>24 000+ cases</a:t>
          </a:r>
        </a:p>
      </dgm:t>
    </dgm:pt>
    <dgm:pt modelId="{525E3CDF-4521-46EB-B9B1-88ACC1FC01FB}">
      <dgm:prSet phldrT="[Texte]" custT="1"/>
      <dgm:spPr/>
      <dgm:t>
        <a:bodyPr/>
        <a:lstStyle/>
        <a:p>
          <a:r>
            <a:rPr lang="en-US" sz="2000" noProof="0" dirty="0"/>
            <a:t>Founded in 1923</a:t>
          </a:r>
        </a:p>
      </dgm:t>
    </dgm:pt>
    <dgm:pt modelId="{C9DA3E9A-717A-497A-9DA0-B33F1F0470E1}" type="sibTrans" cxnId="{5F463DC4-168E-48E4-8469-B471CDD85177}">
      <dgm:prSet/>
      <dgm:spPr/>
      <dgm:t>
        <a:bodyPr/>
        <a:lstStyle/>
        <a:p>
          <a:endParaRPr lang="en-US"/>
        </a:p>
      </dgm:t>
    </dgm:pt>
    <dgm:pt modelId="{B37DFCD3-1071-4BB5-945E-1798388751E5}" type="parTrans" cxnId="{5F463DC4-168E-48E4-8469-B471CDD85177}">
      <dgm:prSet/>
      <dgm:spPr/>
      <dgm:t>
        <a:bodyPr/>
        <a:lstStyle/>
        <a:p>
          <a:endParaRPr lang="en-US"/>
        </a:p>
      </dgm:t>
    </dgm:pt>
    <dgm:pt modelId="{4735C232-42E3-4F1F-BFA7-568D6B198F30}" type="sibTrans" cxnId="{53FB33CD-E913-497E-B218-05B111613581}">
      <dgm:prSet/>
      <dgm:spPr/>
      <dgm:t>
        <a:bodyPr/>
        <a:lstStyle/>
        <a:p>
          <a:endParaRPr lang="en-US"/>
        </a:p>
      </dgm:t>
    </dgm:pt>
    <dgm:pt modelId="{B43DD26C-89D2-4621-933D-7217F4308C2E}" type="parTrans" cxnId="{53FB33CD-E913-497E-B218-05B111613581}">
      <dgm:prSet/>
      <dgm:spPr/>
      <dgm:t>
        <a:bodyPr/>
        <a:lstStyle/>
        <a:p>
          <a:endParaRPr lang="en-US"/>
        </a:p>
      </dgm:t>
    </dgm:pt>
    <dgm:pt modelId="{7741C98C-8AC0-4197-BB18-78C5B596C79A}">
      <dgm:prSet phldrT="[Texte]"/>
      <dgm:spPr/>
      <dgm:t>
        <a:bodyPr/>
        <a:lstStyle/>
        <a:p>
          <a:r>
            <a:rPr lang="en-US" noProof="0" dirty="0"/>
            <a:t>17 Vice-Presidents</a:t>
          </a:r>
        </a:p>
      </dgm:t>
    </dgm:pt>
    <dgm:pt modelId="{F86E493C-4246-4E46-896A-DA96CE244635}" type="sibTrans" cxnId="{C3236471-5703-4DD8-AFA4-00C9EE94EFCF}">
      <dgm:prSet/>
      <dgm:spPr/>
      <dgm:t>
        <a:bodyPr/>
        <a:lstStyle/>
        <a:p>
          <a:endParaRPr lang="en-US"/>
        </a:p>
      </dgm:t>
    </dgm:pt>
    <dgm:pt modelId="{4B64A279-D324-46D7-A718-083FAA95330B}" type="parTrans" cxnId="{C3236471-5703-4DD8-AFA4-00C9EE94EFCF}">
      <dgm:prSet/>
      <dgm:spPr/>
      <dgm:t>
        <a:bodyPr/>
        <a:lstStyle/>
        <a:p>
          <a:endParaRPr lang="en-US"/>
        </a:p>
      </dgm:t>
    </dgm:pt>
    <dgm:pt modelId="{EF61FA3D-08BC-4DC3-BE59-FC29E386FF26}" type="pres">
      <dgm:prSet presAssocID="{2583E3A1-5634-4437-AE4D-63C647342710}" presName="vert0" presStyleCnt="0">
        <dgm:presLayoutVars>
          <dgm:dir/>
          <dgm:animOne val="branch"/>
          <dgm:animLvl val="lvl"/>
        </dgm:presLayoutVars>
      </dgm:prSet>
      <dgm:spPr/>
    </dgm:pt>
    <dgm:pt modelId="{C11DCF7B-0B59-43E7-BCD4-D60B8F2BB2BF}" type="pres">
      <dgm:prSet presAssocID="{525E3CDF-4521-46EB-B9B1-88ACC1FC01FB}" presName="thickLine" presStyleLbl="alignNode1" presStyleIdx="0" presStyleCnt="3"/>
      <dgm:spPr/>
    </dgm:pt>
    <dgm:pt modelId="{8CC3466A-D749-4CF5-9AC9-3312B927767C}" type="pres">
      <dgm:prSet presAssocID="{525E3CDF-4521-46EB-B9B1-88ACC1FC01FB}" presName="horz1" presStyleCnt="0"/>
      <dgm:spPr/>
    </dgm:pt>
    <dgm:pt modelId="{E64D4F87-CB38-404E-B478-B842F46F84AB}" type="pres">
      <dgm:prSet presAssocID="{525E3CDF-4521-46EB-B9B1-88ACC1FC01FB}" presName="tx1" presStyleLbl="revTx" presStyleIdx="0" presStyleCnt="17"/>
      <dgm:spPr/>
    </dgm:pt>
    <dgm:pt modelId="{F0E8B1B1-F6FA-4706-81A7-11DC5E5903F0}" type="pres">
      <dgm:prSet presAssocID="{525E3CDF-4521-46EB-B9B1-88ACC1FC01FB}" presName="vert1" presStyleCnt="0"/>
      <dgm:spPr/>
    </dgm:pt>
    <dgm:pt modelId="{E4A36E47-284A-4C32-AC0C-493950EBFA0D}" type="pres">
      <dgm:prSet presAssocID="{B6356D48-C701-4B95-9F88-3454F02943BB}" presName="vertSpace2a" presStyleCnt="0"/>
      <dgm:spPr/>
    </dgm:pt>
    <dgm:pt modelId="{B7849E99-4F04-4199-AEA9-20492AC5349A}" type="pres">
      <dgm:prSet presAssocID="{B6356D48-C701-4B95-9F88-3454F02943BB}" presName="horz2" presStyleCnt="0"/>
      <dgm:spPr/>
    </dgm:pt>
    <dgm:pt modelId="{3F66F1B7-18B3-4197-AD6E-CA8F04B199BB}" type="pres">
      <dgm:prSet presAssocID="{B6356D48-C701-4B95-9F88-3454F02943BB}" presName="horzSpace2" presStyleCnt="0"/>
      <dgm:spPr/>
    </dgm:pt>
    <dgm:pt modelId="{1ABB7EC6-4AC9-4BDB-A8A5-C6260E4DE866}" type="pres">
      <dgm:prSet presAssocID="{B6356D48-C701-4B95-9F88-3454F02943BB}" presName="tx2" presStyleLbl="revTx" presStyleIdx="1" presStyleCnt="17" custScaleX="202049"/>
      <dgm:spPr/>
    </dgm:pt>
    <dgm:pt modelId="{A4557F7A-E1C3-4E18-9693-8C99AF5FFE11}" type="pres">
      <dgm:prSet presAssocID="{B6356D48-C701-4B95-9F88-3454F02943BB}" presName="vert2" presStyleCnt="0"/>
      <dgm:spPr/>
    </dgm:pt>
    <dgm:pt modelId="{8A1DE833-F868-4A73-AB40-429988690EEF}" type="pres">
      <dgm:prSet presAssocID="{B6356D48-C701-4B95-9F88-3454F02943BB}" presName="thinLine2b" presStyleLbl="callout" presStyleIdx="0" presStyleCnt="12"/>
      <dgm:spPr/>
    </dgm:pt>
    <dgm:pt modelId="{ED745874-2BC8-4C4E-B3BD-DE6E8AFE0B9A}" type="pres">
      <dgm:prSet presAssocID="{B6356D48-C701-4B95-9F88-3454F02943BB}" presName="vertSpace2b" presStyleCnt="0"/>
      <dgm:spPr/>
    </dgm:pt>
    <dgm:pt modelId="{39FE2C6E-C52E-4438-ADD7-4B2158BCCB2B}" type="pres">
      <dgm:prSet presAssocID="{36059427-0C97-4E63-9103-3F791F5641D9}" presName="horz2" presStyleCnt="0"/>
      <dgm:spPr/>
    </dgm:pt>
    <dgm:pt modelId="{5E118313-095D-4C86-89B9-54FDE99745E4}" type="pres">
      <dgm:prSet presAssocID="{36059427-0C97-4E63-9103-3F791F5641D9}" presName="horzSpace2" presStyleCnt="0"/>
      <dgm:spPr/>
    </dgm:pt>
    <dgm:pt modelId="{8357EBBE-AF7E-4129-B4F4-FD3FC31AAC1D}" type="pres">
      <dgm:prSet presAssocID="{36059427-0C97-4E63-9103-3F791F5641D9}" presName="tx2" presStyleLbl="revTx" presStyleIdx="2" presStyleCnt="17" custScaleX="210114" custScaleY="96035"/>
      <dgm:spPr/>
    </dgm:pt>
    <dgm:pt modelId="{86F09586-0F02-47C4-B54F-2ADEBB31A2D0}" type="pres">
      <dgm:prSet presAssocID="{36059427-0C97-4E63-9103-3F791F5641D9}" presName="vert2" presStyleCnt="0"/>
      <dgm:spPr/>
    </dgm:pt>
    <dgm:pt modelId="{7B16B56E-B5D7-49F4-B872-38B58DCF2E2C}" type="pres">
      <dgm:prSet presAssocID="{36059427-0C97-4E63-9103-3F791F5641D9}" presName="thinLine2b" presStyleLbl="callout" presStyleIdx="1" presStyleCnt="12"/>
      <dgm:spPr/>
    </dgm:pt>
    <dgm:pt modelId="{D9DD2944-C717-43F3-8ACC-8F86BC6FC41B}" type="pres">
      <dgm:prSet presAssocID="{36059427-0C97-4E63-9103-3F791F5641D9}" presName="vertSpace2b" presStyleCnt="0"/>
      <dgm:spPr/>
    </dgm:pt>
    <dgm:pt modelId="{1DB0685A-FE60-4EDE-9404-1B01DE823117}" type="pres">
      <dgm:prSet presAssocID="{9B6D3089-135F-4CCD-B584-CFC557EBED7C}" presName="horz2" presStyleCnt="0"/>
      <dgm:spPr/>
    </dgm:pt>
    <dgm:pt modelId="{47E54F77-9D93-478A-B467-190A3D95F51A}" type="pres">
      <dgm:prSet presAssocID="{9B6D3089-135F-4CCD-B584-CFC557EBED7C}" presName="horzSpace2" presStyleCnt="0"/>
      <dgm:spPr/>
    </dgm:pt>
    <dgm:pt modelId="{F0FA7A21-E5C5-4A59-8D18-02517A38728C}" type="pres">
      <dgm:prSet presAssocID="{9B6D3089-135F-4CCD-B584-CFC557EBED7C}" presName="tx2" presStyleLbl="revTx" presStyleIdx="3" presStyleCnt="17" custScaleX="196795"/>
      <dgm:spPr/>
    </dgm:pt>
    <dgm:pt modelId="{F15BBEDF-C96A-41BA-835A-521B8635422D}" type="pres">
      <dgm:prSet presAssocID="{9B6D3089-135F-4CCD-B584-CFC557EBED7C}" presName="vert2" presStyleCnt="0"/>
      <dgm:spPr/>
    </dgm:pt>
    <dgm:pt modelId="{7C0125C8-5D9D-47FB-9BA4-A5F298EA4953}" type="pres">
      <dgm:prSet presAssocID="{9B6D3089-135F-4CCD-B584-CFC557EBED7C}" presName="thinLine2b" presStyleLbl="callout" presStyleIdx="2" presStyleCnt="12"/>
      <dgm:spPr/>
    </dgm:pt>
    <dgm:pt modelId="{E8AB6C77-BCE0-4E59-B18A-2F5665563827}" type="pres">
      <dgm:prSet presAssocID="{9B6D3089-135F-4CCD-B584-CFC557EBED7C}" presName="vertSpace2b" presStyleCnt="0"/>
      <dgm:spPr/>
    </dgm:pt>
    <dgm:pt modelId="{E2290F21-F65D-4E3B-9EE6-7E83055420D8}" type="pres">
      <dgm:prSet presAssocID="{B69FD833-B2AE-4061-AC9A-34B3D8180CFD}" presName="thickLine" presStyleLbl="alignNode1" presStyleIdx="1" presStyleCnt="3"/>
      <dgm:spPr/>
    </dgm:pt>
    <dgm:pt modelId="{20AB99F0-A52F-432F-A2A9-3BFEC67C57A5}" type="pres">
      <dgm:prSet presAssocID="{B69FD833-B2AE-4061-AC9A-34B3D8180CFD}" presName="horz1" presStyleCnt="0"/>
      <dgm:spPr/>
    </dgm:pt>
    <dgm:pt modelId="{D992C020-4472-4028-9F6C-926225CCA4C0}" type="pres">
      <dgm:prSet presAssocID="{B69FD833-B2AE-4061-AC9A-34B3D8180CFD}" presName="tx1" presStyleLbl="revTx" presStyleIdx="4" presStyleCnt="17"/>
      <dgm:spPr/>
    </dgm:pt>
    <dgm:pt modelId="{AB5FFEED-3BC5-43D5-87F9-B6ABEE1FAA3E}" type="pres">
      <dgm:prSet presAssocID="{B69FD833-B2AE-4061-AC9A-34B3D8180CFD}" presName="vert1" presStyleCnt="0"/>
      <dgm:spPr/>
    </dgm:pt>
    <dgm:pt modelId="{1CBB9641-2DCE-42FC-9881-7F4E7482BA27}" type="pres">
      <dgm:prSet presAssocID="{2E80AE9A-604C-4143-B6CF-0DCAE1914BBE}" presName="vertSpace2a" presStyleCnt="0"/>
      <dgm:spPr/>
    </dgm:pt>
    <dgm:pt modelId="{501B98A9-F5B8-48ED-9518-0F4B9AD529E0}" type="pres">
      <dgm:prSet presAssocID="{2E80AE9A-604C-4143-B6CF-0DCAE1914BBE}" presName="horz2" presStyleCnt="0"/>
      <dgm:spPr/>
    </dgm:pt>
    <dgm:pt modelId="{22023C82-1C76-4CF8-9559-AB978401FAAB}" type="pres">
      <dgm:prSet presAssocID="{2E80AE9A-604C-4143-B6CF-0DCAE1914BBE}" presName="horzSpace2" presStyleCnt="0"/>
      <dgm:spPr/>
    </dgm:pt>
    <dgm:pt modelId="{DCEE6238-C425-4CE0-86CE-D01A2945BCC5}" type="pres">
      <dgm:prSet presAssocID="{2E80AE9A-604C-4143-B6CF-0DCAE1914BBE}" presName="tx2" presStyleLbl="revTx" presStyleIdx="5" presStyleCnt="17"/>
      <dgm:spPr/>
    </dgm:pt>
    <dgm:pt modelId="{66FD58CF-7D73-4288-B31B-19AAC54403C7}" type="pres">
      <dgm:prSet presAssocID="{2E80AE9A-604C-4143-B6CF-0DCAE1914BBE}" presName="vert2" presStyleCnt="0"/>
      <dgm:spPr/>
    </dgm:pt>
    <dgm:pt modelId="{6031B330-B63A-4510-A254-C34E1A122B87}" type="pres">
      <dgm:prSet presAssocID="{2E80AE9A-604C-4143-B6CF-0DCAE1914BBE}" presName="thinLine2b" presStyleLbl="callout" presStyleIdx="3" presStyleCnt="12"/>
      <dgm:spPr/>
    </dgm:pt>
    <dgm:pt modelId="{2B5C959D-122E-4E5A-97F1-3DDF8CEB160E}" type="pres">
      <dgm:prSet presAssocID="{2E80AE9A-604C-4143-B6CF-0DCAE1914BBE}" presName="vertSpace2b" presStyleCnt="0"/>
      <dgm:spPr/>
    </dgm:pt>
    <dgm:pt modelId="{5D1C196D-FB0D-4E92-A445-04E0A691E014}" type="pres">
      <dgm:prSet presAssocID="{7741C98C-8AC0-4197-BB18-78C5B596C79A}" presName="horz2" presStyleCnt="0"/>
      <dgm:spPr/>
    </dgm:pt>
    <dgm:pt modelId="{295C8799-C135-4316-BC88-F877955DB23F}" type="pres">
      <dgm:prSet presAssocID="{7741C98C-8AC0-4197-BB18-78C5B596C79A}" presName="horzSpace2" presStyleCnt="0"/>
      <dgm:spPr/>
    </dgm:pt>
    <dgm:pt modelId="{6E95207A-62CC-4E8F-8BF5-818236045C76}" type="pres">
      <dgm:prSet presAssocID="{7741C98C-8AC0-4197-BB18-78C5B596C79A}" presName="tx2" presStyleLbl="revTx" presStyleIdx="6" presStyleCnt="17"/>
      <dgm:spPr/>
    </dgm:pt>
    <dgm:pt modelId="{9CF51191-44ED-401D-8660-4001242151C0}" type="pres">
      <dgm:prSet presAssocID="{7741C98C-8AC0-4197-BB18-78C5B596C79A}" presName="vert2" presStyleCnt="0"/>
      <dgm:spPr/>
    </dgm:pt>
    <dgm:pt modelId="{1E4EB53E-C283-4B71-98C1-4EB54D2D96FF}" type="pres">
      <dgm:prSet presAssocID="{7741C98C-8AC0-4197-BB18-78C5B596C79A}" presName="thinLine2b" presStyleLbl="callout" presStyleIdx="4" presStyleCnt="12"/>
      <dgm:spPr/>
    </dgm:pt>
    <dgm:pt modelId="{4E10E834-3570-4599-A569-155EFA1F7ADE}" type="pres">
      <dgm:prSet presAssocID="{7741C98C-8AC0-4197-BB18-78C5B596C79A}" presName="vertSpace2b" presStyleCnt="0"/>
      <dgm:spPr/>
    </dgm:pt>
    <dgm:pt modelId="{BE8ADDDD-7B86-4061-AC7E-BEFA69210A1C}" type="pres">
      <dgm:prSet presAssocID="{851B1511-8083-4EA9-89A8-8DFAA6F60EA2}" presName="horz2" presStyleCnt="0"/>
      <dgm:spPr/>
    </dgm:pt>
    <dgm:pt modelId="{F7906B92-9135-4A9C-92BE-B18124548980}" type="pres">
      <dgm:prSet presAssocID="{851B1511-8083-4EA9-89A8-8DFAA6F60EA2}" presName="horzSpace2" presStyleCnt="0"/>
      <dgm:spPr/>
    </dgm:pt>
    <dgm:pt modelId="{F2753FE3-A142-42A9-BBBE-EB5A0F37275E}" type="pres">
      <dgm:prSet presAssocID="{851B1511-8083-4EA9-89A8-8DFAA6F60EA2}" presName="tx2" presStyleLbl="revTx" presStyleIdx="7" presStyleCnt="17" custScaleX="201232"/>
      <dgm:spPr/>
    </dgm:pt>
    <dgm:pt modelId="{FEA15AEC-210E-47DF-801D-4BE5AEF446A7}" type="pres">
      <dgm:prSet presAssocID="{851B1511-8083-4EA9-89A8-8DFAA6F60EA2}" presName="vert2" presStyleCnt="0"/>
      <dgm:spPr/>
    </dgm:pt>
    <dgm:pt modelId="{B32BBB72-8B91-4E8D-869B-0B1B8AC1B52C}" type="pres">
      <dgm:prSet presAssocID="{851B1511-8083-4EA9-89A8-8DFAA6F60EA2}" presName="thinLine2b" presStyleLbl="callout" presStyleIdx="5" presStyleCnt="12"/>
      <dgm:spPr/>
    </dgm:pt>
    <dgm:pt modelId="{06896866-FE38-455D-9868-24EA3C624D99}" type="pres">
      <dgm:prSet presAssocID="{851B1511-8083-4EA9-89A8-8DFAA6F60EA2}" presName="vertSpace2b" presStyleCnt="0"/>
      <dgm:spPr/>
    </dgm:pt>
    <dgm:pt modelId="{DE05BC81-B768-40F5-ABD4-F5A382F2A73B}" type="pres">
      <dgm:prSet presAssocID="{C590B1F8-F400-4EFC-A0F3-D617FEF0DE51}" presName="thickLine" presStyleLbl="alignNode1" presStyleIdx="2" presStyleCnt="3"/>
      <dgm:spPr/>
    </dgm:pt>
    <dgm:pt modelId="{20022EFF-388E-4954-A76A-8244BDDEE290}" type="pres">
      <dgm:prSet presAssocID="{C590B1F8-F400-4EFC-A0F3-D617FEF0DE51}" presName="horz1" presStyleCnt="0"/>
      <dgm:spPr/>
    </dgm:pt>
    <dgm:pt modelId="{ABC052BB-076E-4BA8-991E-F64F966C3714}" type="pres">
      <dgm:prSet presAssocID="{C590B1F8-F400-4EFC-A0F3-D617FEF0DE51}" presName="tx1" presStyleLbl="revTx" presStyleIdx="8" presStyleCnt="17"/>
      <dgm:spPr/>
    </dgm:pt>
    <dgm:pt modelId="{DFB668C4-D1B5-481A-B2FC-FA85AB49D7E5}" type="pres">
      <dgm:prSet presAssocID="{C590B1F8-F400-4EFC-A0F3-D617FEF0DE51}" presName="vert1" presStyleCnt="0"/>
      <dgm:spPr/>
    </dgm:pt>
    <dgm:pt modelId="{9F58B9F0-C80A-486A-89F4-60F47D053E88}" type="pres">
      <dgm:prSet presAssocID="{747FA879-C427-4A25-BE96-81407F07C628}" presName="vertSpace2a" presStyleCnt="0"/>
      <dgm:spPr/>
    </dgm:pt>
    <dgm:pt modelId="{93A10472-6553-4B1F-8ABD-3B61F42BD52B}" type="pres">
      <dgm:prSet presAssocID="{747FA879-C427-4A25-BE96-81407F07C628}" presName="horz2" presStyleCnt="0"/>
      <dgm:spPr/>
    </dgm:pt>
    <dgm:pt modelId="{6895B452-575F-49BA-A152-C24BE4B2E7C3}" type="pres">
      <dgm:prSet presAssocID="{747FA879-C427-4A25-BE96-81407F07C628}" presName="horzSpace2" presStyleCnt="0"/>
      <dgm:spPr/>
    </dgm:pt>
    <dgm:pt modelId="{D4604449-95DB-47C2-9E20-46390B738A06}" type="pres">
      <dgm:prSet presAssocID="{747FA879-C427-4A25-BE96-81407F07C628}" presName="tx2" presStyleLbl="revTx" presStyleIdx="9" presStyleCnt="17"/>
      <dgm:spPr/>
    </dgm:pt>
    <dgm:pt modelId="{E95BE0A4-A301-40F2-B259-27A7EC2C9F34}" type="pres">
      <dgm:prSet presAssocID="{747FA879-C427-4A25-BE96-81407F07C628}" presName="vert2" presStyleCnt="0"/>
      <dgm:spPr/>
    </dgm:pt>
    <dgm:pt modelId="{65315CCE-7EB2-4F26-BC00-5E2C8F762804}" type="pres">
      <dgm:prSet presAssocID="{4F8CF398-DFD1-431D-BF78-2AA3F1D2DABD}" presName="horz3" presStyleCnt="0"/>
      <dgm:spPr/>
    </dgm:pt>
    <dgm:pt modelId="{242EE80A-4976-419E-B06A-7937415CE7C0}" type="pres">
      <dgm:prSet presAssocID="{4F8CF398-DFD1-431D-BF78-2AA3F1D2DABD}" presName="horzSpace3" presStyleCnt="0"/>
      <dgm:spPr/>
    </dgm:pt>
    <dgm:pt modelId="{C67B6B50-5877-4CEC-88DB-57DE82120D96}" type="pres">
      <dgm:prSet presAssocID="{4F8CF398-DFD1-431D-BF78-2AA3F1D2DABD}" presName="tx3" presStyleLbl="revTx" presStyleIdx="10" presStyleCnt="17"/>
      <dgm:spPr/>
    </dgm:pt>
    <dgm:pt modelId="{87E2FD3A-FE15-4691-AF62-84EB6CAB1F61}" type="pres">
      <dgm:prSet presAssocID="{4F8CF398-DFD1-431D-BF78-2AA3F1D2DABD}" presName="vert3" presStyleCnt="0"/>
      <dgm:spPr/>
    </dgm:pt>
    <dgm:pt modelId="{458F1CCD-B460-41E4-904C-0EBA8826A799}" type="pres">
      <dgm:prSet presAssocID="{96E7C62F-9945-43F6-8E52-769CE984FC0B}" presName="thinLine3" presStyleLbl="callout" presStyleIdx="6" presStyleCnt="12"/>
      <dgm:spPr/>
    </dgm:pt>
    <dgm:pt modelId="{FB1B6C25-4F2F-49EF-B68F-536BD41A1079}" type="pres">
      <dgm:prSet presAssocID="{9D108538-0B64-462A-82A7-A5645CC0FA66}" presName="horz3" presStyleCnt="0"/>
      <dgm:spPr/>
    </dgm:pt>
    <dgm:pt modelId="{6370807C-3CFD-4768-B49F-6B2AEC30824C}" type="pres">
      <dgm:prSet presAssocID="{9D108538-0B64-462A-82A7-A5645CC0FA66}" presName="horzSpace3" presStyleCnt="0"/>
      <dgm:spPr/>
    </dgm:pt>
    <dgm:pt modelId="{DB37DD3C-C814-46CE-8476-376FC5D4BD31}" type="pres">
      <dgm:prSet presAssocID="{9D108538-0B64-462A-82A7-A5645CC0FA66}" presName="tx3" presStyleLbl="revTx" presStyleIdx="11" presStyleCnt="17"/>
      <dgm:spPr/>
    </dgm:pt>
    <dgm:pt modelId="{8E8527ED-C4EB-4CE9-B18B-3101F1DCEE57}" type="pres">
      <dgm:prSet presAssocID="{9D108538-0B64-462A-82A7-A5645CC0FA66}" presName="vert3" presStyleCnt="0"/>
      <dgm:spPr/>
    </dgm:pt>
    <dgm:pt modelId="{77F6CF3A-0B82-4939-94A9-FCED7B6BB8EE}" type="pres">
      <dgm:prSet presAssocID="{596DDC3A-BB28-4832-AD22-A60DFC921B76}" presName="thinLine3" presStyleLbl="callout" presStyleIdx="7" presStyleCnt="12"/>
      <dgm:spPr/>
    </dgm:pt>
    <dgm:pt modelId="{EB881D9D-8D02-4112-BCEE-1EC4BF898428}" type="pres">
      <dgm:prSet presAssocID="{4778ACD5-1466-45E1-AE98-79D5976CDCE7}" presName="horz3" presStyleCnt="0"/>
      <dgm:spPr/>
    </dgm:pt>
    <dgm:pt modelId="{B73F40A9-C3E3-4BDD-9AC6-F35B931B0445}" type="pres">
      <dgm:prSet presAssocID="{4778ACD5-1466-45E1-AE98-79D5976CDCE7}" presName="horzSpace3" presStyleCnt="0"/>
      <dgm:spPr/>
    </dgm:pt>
    <dgm:pt modelId="{8A1DCAFE-6C59-4357-9DE0-E9E081320FC8}" type="pres">
      <dgm:prSet presAssocID="{4778ACD5-1466-45E1-AE98-79D5976CDCE7}" presName="tx3" presStyleLbl="revTx" presStyleIdx="12" presStyleCnt="17"/>
      <dgm:spPr/>
    </dgm:pt>
    <dgm:pt modelId="{B4052406-0309-4C62-8C49-CF85F93ED6A2}" type="pres">
      <dgm:prSet presAssocID="{4778ACD5-1466-45E1-AE98-79D5976CDCE7}" presName="vert3" presStyleCnt="0"/>
      <dgm:spPr/>
    </dgm:pt>
    <dgm:pt modelId="{CBA7B6B5-96E8-4B48-939B-00BC42D8573E}" type="pres">
      <dgm:prSet presAssocID="{747FA879-C427-4A25-BE96-81407F07C628}" presName="thinLine2b" presStyleLbl="callout" presStyleIdx="8" presStyleCnt="12"/>
      <dgm:spPr/>
    </dgm:pt>
    <dgm:pt modelId="{D35A1C0A-5E90-4FD0-885F-4D8D98751D0D}" type="pres">
      <dgm:prSet presAssocID="{747FA879-C427-4A25-BE96-81407F07C628}" presName="vertSpace2b" presStyleCnt="0"/>
      <dgm:spPr/>
    </dgm:pt>
    <dgm:pt modelId="{AE925B91-06D9-4B2A-BAB1-F8140D9C8723}" type="pres">
      <dgm:prSet presAssocID="{72B6B3FA-06E2-403E-A867-EA44859AB8F2}" presName="horz2" presStyleCnt="0"/>
      <dgm:spPr/>
    </dgm:pt>
    <dgm:pt modelId="{3D00C299-BF07-4F6B-A791-34D9CEDA8FFE}" type="pres">
      <dgm:prSet presAssocID="{72B6B3FA-06E2-403E-A867-EA44859AB8F2}" presName="horzSpace2" presStyleCnt="0"/>
      <dgm:spPr/>
    </dgm:pt>
    <dgm:pt modelId="{D5ED843F-D572-43B9-9927-D892FCC41CE7}" type="pres">
      <dgm:prSet presAssocID="{72B6B3FA-06E2-403E-A867-EA44859AB8F2}" presName="tx2" presStyleLbl="revTx" presStyleIdx="13" presStyleCnt="17"/>
      <dgm:spPr/>
    </dgm:pt>
    <dgm:pt modelId="{3DFA1B6E-C072-4992-A89E-D73C290A6844}" type="pres">
      <dgm:prSet presAssocID="{72B6B3FA-06E2-403E-A867-EA44859AB8F2}" presName="vert2" presStyleCnt="0"/>
      <dgm:spPr/>
    </dgm:pt>
    <dgm:pt modelId="{5542A667-BE74-4D05-87DA-FAFF947377B7}" type="pres">
      <dgm:prSet presAssocID="{65E22C14-21A4-4FC6-87A5-E0C4762CF378}" presName="horz3" presStyleCnt="0"/>
      <dgm:spPr/>
    </dgm:pt>
    <dgm:pt modelId="{C36A1841-3F14-4E9D-A65B-9120277E0333}" type="pres">
      <dgm:prSet presAssocID="{65E22C14-21A4-4FC6-87A5-E0C4762CF378}" presName="horzSpace3" presStyleCnt="0"/>
      <dgm:spPr/>
    </dgm:pt>
    <dgm:pt modelId="{B7A0B512-9982-40CB-B85D-38746AF35468}" type="pres">
      <dgm:prSet presAssocID="{65E22C14-21A4-4FC6-87A5-E0C4762CF378}" presName="tx3" presStyleLbl="revTx" presStyleIdx="14" presStyleCnt="17"/>
      <dgm:spPr/>
    </dgm:pt>
    <dgm:pt modelId="{1D4EA9B6-66F6-419D-8055-E4A5FF9B4045}" type="pres">
      <dgm:prSet presAssocID="{65E22C14-21A4-4FC6-87A5-E0C4762CF378}" presName="vert3" presStyleCnt="0"/>
      <dgm:spPr/>
    </dgm:pt>
    <dgm:pt modelId="{A5F3B420-7B5A-4C85-ABF7-6E4B2F8BB1D2}" type="pres">
      <dgm:prSet presAssocID="{9B9BDE6B-4137-495C-999C-3A2EE2826AAD}" presName="thinLine3" presStyleLbl="callout" presStyleIdx="9" presStyleCnt="12"/>
      <dgm:spPr/>
    </dgm:pt>
    <dgm:pt modelId="{04A1D183-DEAD-49B5-B877-B330202EF03A}" type="pres">
      <dgm:prSet presAssocID="{6566A8B2-D08C-4650-8675-4EC5748D722C}" presName="horz3" presStyleCnt="0"/>
      <dgm:spPr/>
    </dgm:pt>
    <dgm:pt modelId="{6054804D-8C87-4290-920E-04F565091B40}" type="pres">
      <dgm:prSet presAssocID="{6566A8B2-D08C-4650-8675-4EC5748D722C}" presName="horzSpace3" presStyleCnt="0"/>
      <dgm:spPr/>
    </dgm:pt>
    <dgm:pt modelId="{88D4F45D-04E5-49EF-B26E-F89FC12B86FD}" type="pres">
      <dgm:prSet presAssocID="{6566A8B2-D08C-4650-8675-4EC5748D722C}" presName="tx3" presStyleLbl="revTx" presStyleIdx="15" presStyleCnt="17"/>
      <dgm:spPr/>
    </dgm:pt>
    <dgm:pt modelId="{A638568E-3035-4E3C-9D05-615D50FD4391}" type="pres">
      <dgm:prSet presAssocID="{6566A8B2-D08C-4650-8675-4EC5748D722C}" presName="vert3" presStyleCnt="0"/>
      <dgm:spPr/>
    </dgm:pt>
    <dgm:pt modelId="{A9BC547E-77AB-4942-BD62-262091A9B3AC}" type="pres">
      <dgm:prSet presAssocID="{360DDC13-8F5D-4EBC-A75C-3055C5000E9F}" presName="thinLine3" presStyleLbl="callout" presStyleIdx="10" presStyleCnt="12"/>
      <dgm:spPr/>
    </dgm:pt>
    <dgm:pt modelId="{76E5FA92-265E-4FDE-BB1E-0D9DC4A93A36}" type="pres">
      <dgm:prSet presAssocID="{FD29F405-90FE-4ACB-96DB-B88DFA02B066}" presName="horz3" presStyleCnt="0"/>
      <dgm:spPr/>
    </dgm:pt>
    <dgm:pt modelId="{34B0302F-7371-42FF-A9F2-0D18DF2BCCCA}" type="pres">
      <dgm:prSet presAssocID="{FD29F405-90FE-4ACB-96DB-B88DFA02B066}" presName="horzSpace3" presStyleCnt="0"/>
      <dgm:spPr/>
    </dgm:pt>
    <dgm:pt modelId="{B039B73F-C211-4224-B24B-784980DDE63C}" type="pres">
      <dgm:prSet presAssocID="{FD29F405-90FE-4ACB-96DB-B88DFA02B066}" presName="tx3" presStyleLbl="revTx" presStyleIdx="16" presStyleCnt="17"/>
      <dgm:spPr/>
    </dgm:pt>
    <dgm:pt modelId="{466BA8D3-594C-4B07-A56B-CBE3F8D445B6}" type="pres">
      <dgm:prSet presAssocID="{FD29F405-90FE-4ACB-96DB-B88DFA02B066}" presName="vert3" presStyleCnt="0"/>
      <dgm:spPr/>
    </dgm:pt>
    <dgm:pt modelId="{9AAD788E-65E9-4196-B6FB-2190749FF3D6}" type="pres">
      <dgm:prSet presAssocID="{72B6B3FA-06E2-403E-A867-EA44859AB8F2}" presName="thinLine2b" presStyleLbl="callout" presStyleIdx="11" presStyleCnt="12"/>
      <dgm:spPr/>
    </dgm:pt>
    <dgm:pt modelId="{7DE70A3B-F676-40D8-98AF-DF6F3FB7EFA5}" type="pres">
      <dgm:prSet presAssocID="{72B6B3FA-06E2-403E-A867-EA44859AB8F2}" presName="vertSpace2b" presStyleCnt="0"/>
      <dgm:spPr/>
    </dgm:pt>
  </dgm:ptLst>
  <dgm:cxnLst>
    <dgm:cxn modelId="{B5896D01-A01C-4D2D-8E97-7C35EF01B171}" srcId="{2583E3A1-5634-4437-AE4D-63C647342710}" destId="{C590B1F8-F400-4EFC-A0F3-D617FEF0DE51}" srcOrd="2" destOrd="0" parTransId="{0C2C3B34-ABBD-4386-B8BD-A27F5ACDA9B4}" sibTransId="{DDE3C29D-24B8-424E-BA1B-430CE8FE2BE5}"/>
    <dgm:cxn modelId="{2E9C7506-584F-4846-A81B-ABAE9AB30B0C}" type="presOf" srcId="{4F8CF398-DFD1-431D-BF78-2AA3F1D2DABD}" destId="{C67B6B50-5877-4CEC-88DB-57DE82120D96}" srcOrd="0" destOrd="0" presId="urn:microsoft.com/office/officeart/2008/layout/LinedList"/>
    <dgm:cxn modelId="{7FB02308-2492-41B1-AB43-93F7B83FAEC2}" type="presOf" srcId="{525E3CDF-4521-46EB-B9B1-88ACC1FC01FB}" destId="{E64D4F87-CB38-404E-B478-B842F46F84AB}" srcOrd="0" destOrd="0" presId="urn:microsoft.com/office/officeart/2008/layout/LinedList"/>
    <dgm:cxn modelId="{04AC3F0F-E7DD-44CA-AB2D-40F175719510}" type="presOf" srcId="{FD29F405-90FE-4ACB-96DB-B88DFA02B066}" destId="{B039B73F-C211-4224-B24B-784980DDE63C}" srcOrd="0" destOrd="0" presId="urn:microsoft.com/office/officeart/2008/layout/LinedList"/>
    <dgm:cxn modelId="{6BFDB614-EC2D-4455-8AA6-D01369DCA573}" type="presOf" srcId="{4778ACD5-1466-45E1-AE98-79D5976CDCE7}" destId="{8A1DCAFE-6C59-4357-9DE0-E9E081320FC8}" srcOrd="0" destOrd="0" presId="urn:microsoft.com/office/officeart/2008/layout/LinedList"/>
    <dgm:cxn modelId="{0D9BB116-4C62-43A7-B695-DE3C9B5DD219}" srcId="{2583E3A1-5634-4437-AE4D-63C647342710}" destId="{B69FD833-B2AE-4061-AC9A-34B3D8180CFD}" srcOrd="1" destOrd="0" parTransId="{F6A962F1-3CB5-4FC8-B112-4C28FB8BD179}" sibTransId="{50F8797B-9D77-4C46-BF0E-1E24F2D17A96}"/>
    <dgm:cxn modelId="{D7731A1B-8AD6-4B58-8C85-7CCA749EE188}" type="presOf" srcId="{9D108538-0B64-462A-82A7-A5645CC0FA66}" destId="{DB37DD3C-C814-46CE-8476-376FC5D4BD31}" srcOrd="0" destOrd="0" presId="urn:microsoft.com/office/officeart/2008/layout/LinedList"/>
    <dgm:cxn modelId="{C7E0ED21-2B1E-41E4-ADFC-1C05C6ED1796}" type="presOf" srcId="{B69FD833-B2AE-4061-AC9A-34B3D8180CFD}" destId="{D992C020-4472-4028-9F6C-926225CCA4C0}" srcOrd="0" destOrd="0" presId="urn:microsoft.com/office/officeart/2008/layout/LinedList"/>
    <dgm:cxn modelId="{C1C8FF2A-712F-4102-8F97-DDF4A6D360C5}" type="presOf" srcId="{9B6D3089-135F-4CCD-B584-CFC557EBED7C}" destId="{F0FA7A21-E5C5-4A59-8D18-02517A38728C}" srcOrd="0" destOrd="0" presId="urn:microsoft.com/office/officeart/2008/layout/LinedList"/>
    <dgm:cxn modelId="{A8473E2D-618E-49E4-9C2F-800D32CB33D5}" type="presOf" srcId="{C590B1F8-F400-4EFC-A0F3-D617FEF0DE51}" destId="{ABC052BB-076E-4BA8-991E-F64F966C3714}" srcOrd="0" destOrd="0" presId="urn:microsoft.com/office/officeart/2008/layout/LinedList"/>
    <dgm:cxn modelId="{94E5B72E-D238-46D2-8CA3-4A9619D01FCB}" srcId="{525E3CDF-4521-46EB-B9B1-88ACC1FC01FB}" destId="{9B6D3089-135F-4CCD-B584-CFC557EBED7C}" srcOrd="2" destOrd="0" parTransId="{D78199BF-4D00-4C53-B042-53F5F7145872}" sibTransId="{5F8070E6-F3E3-433E-AC2A-ABC6256C28B1}"/>
    <dgm:cxn modelId="{92E80F37-D0AB-49BE-B8BA-DF7D32C41386}" srcId="{747FA879-C427-4A25-BE96-81407F07C628}" destId="{4F8CF398-DFD1-431D-BF78-2AA3F1D2DABD}" srcOrd="0" destOrd="0" parTransId="{F072DE04-0764-4A84-B0E9-83510C8A60FB}" sibTransId="{96E7C62F-9945-43F6-8E52-769CE984FC0B}"/>
    <dgm:cxn modelId="{B8725D3B-9A9F-4646-AE32-619AD85849A9}" srcId="{72B6B3FA-06E2-403E-A867-EA44859AB8F2}" destId="{6566A8B2-D08C-4650-8675-4EC5748D722C}" srcOrd="1" destOrd="0" parTransId="{06C07E8A-B4C8-4665-A738-CC4FCD079E51}" sibTransId="{360DDC13-8F5D-4EBC-A75C-3055C5000E9F}"/>
    <dgm:cxn modelId="{A23DFE4B-948B-40C7-964D-795C09022E66}" type="presOf" srcId="{65E22C14-21A4-4FC6-87A5-E0C4762CF378}" destId="{B7A0B512-9982-40CB-B85D-38746AF35468}" srcOrd="0" destOrd="0" presId="urn:microsoft.com/office/officeart/2008/layout/LinedList"/>
    <dgm:cxn modelId="{1140864F-A104-4052-BFAF-27868C84D5A6}" type="presOf" srcId="{2583E3A1-5634-4437-AE4D-63C647342710}" destId="{EF61FA3D-08BC-4DC3-BE59-FC29E386FF26}" srcOrd="0" destOrd="0" presId="urn:microsoft.com/office/officeart/2008/layout/LinedList"/>
    <dgm:cxn modelId="{68272057-282C-4350-A19C-9AE7F3A12F15}" srcId="{525E3CDF-4521-46EB-B9B1-88ACC1FC01FB}" destId="{36059427-0C97-4E63-9103-3F791F5641D9}" srcOrd="1" destOrd="0" parTransId="{17C59C06-FD9D-4B5A-9E40-3EAB1A17FC9B}" sibTransId="{86A493E1-D052-4B98-9F72-141F654C3675}"/>
    <dgm:cxn modelId="{C3236471-5703-4DD8-AFA4-00C9EE94EFCF}" srcId="{B69FD833-B2AE-4061-AC9A-34B3D8180CFD}" destId="{7741C98C-8AC0-4197-BB18-78C5B596C79A}" srcOrd="1" destOrd="0" parTransId="{4B64A279-D324-46D7-A718-083FAA95330B}" sibTransId="{F86E493C-4246-4E46-896A-DA96CE244635}"/>
    <dgm:cxn modelId="{EB4CE67A-D478-457F-A25B-2AC12983B410}" type="presOf" srcId="{72B6B3FA-06E2-403E-A867-EA44859AB8F2}" destId="{D5ED843F-D572-43B9-9927-D892FCC41CE7}" srcOrd="0" destOrd="0" presId="urn:microsoft.com/office/officeart/2008/layout/LinedList"/>
    <dgm:cxn modelId="{E6FCA77E-D7A9-460D-858A-8911848D6EBD}" srcId="{C590B1F8-F400-4EFC-A0F3-D617FEF0DE51}" destId="{747FA879-C427-4A25-BE96-81407F07C628}" srcOrd="0" destOrd="0" parTransId="{BB58B941-87D1-4B99-BF4E-FC53F0BEA247}" sibTransId="{67B2E9C2-CDD2-4235-A504-DA80F57B81EA}"/>
    <dgm:cxn modelId="{01D34986-41D4-4EAF-9B87-BD06FF2A2A11}" type="presOf" srcId="{2E80AE9A-604C-4143-B6CF-0DCAE1914BBE}" destId="{DCEE6238-C425-4CE0-86CE-D01A2945BCC5}" srcOrd="0" destOrd="0" presId="urn:microsoft.com/office/officeart/2008/layout/LinedList"/>
    <dgm:cxn modelId="{D6752A88-769F-46AD-B9B8-162F5EF3D5D1}" type="presOf" srcId="{7741C98C-8AC0-4197-BB18-78C5B596C79A}" destId="{6E95207A-62CC-4E8F-8BF5-818236045C76}" srcOrd="0" destOrd="0" presId="urn:microsoft.com/office/officeart/2008/layout/LinedList"/>
    <dgm:cxn modelId="{0750C18D-3569-4ED0-B070-78E8A476F96B}" srcId="{B69FD833-B2AE-4061-AC9A-34B3D8180CFD}" destId="{2E80AE9A-604C-4143-B6CF-0DCAE1914BBE}" srcOrd="0" destOrd="0" parTransId="{6FABE4A8-A836-40FA-BE00-12DCE19F8CC1}" sibTransId="{0CD915EC-8170-4F5C-B76D-D89752BFD3D1}"/>
    <dgm:cxn modelId="{C84CAC97-77AC-4F9A-AC50-316E092A2A45}" srcId="{747FA879-C427-4A25-BE96-81407F07C628}" destId="{4778ACD5-1466-45E1-AE98-79D5976CDCE7}" srcOrd="2" destOrd="0" parTransId="{C5665AD3-F03A-434F-AD1D-2A3C3E38D597}" sibTransId="{4D9BAA3C-F102-4FD9-8FE0-70531118BCBD}"/>
    <dgm:cxn modelId="{30F03A9D-05EF-4861-9349-3905422CA399}" srcId="{C590B1F8-F400-4EFC-A0F3-D617FEF0DE51}" destId="{72B6B3FA-06E2-403E-A867-EA44859AB8F2}" srcOrd="1" destOrd="0" parTransId="{42707F29-0C9F-4B0C-8CC7-3A124A5933E3}" sibTransId="{D2A13DB2-643C-4AEF-9D92-D230A69497C3}"/>
    <dgm:cxn modelId="{DA77ED9D-1502-4F32-837D-6FA3E1D60EEF}" type="presOf" srcId="{B6356D48-C701-4B95-9F88-3454F02943BB}" destId="{1ABB7EC6-4AC9-4BDB-A8A5-C6260E4DE866}" srcOrd="0" destOrd="0" presId="urn:microsoft.com/office/officeart/2008/layout/LinedList"/>
    <dgm:cxn modelId="{33EC9FA2-AE2F-49C5-B279-470B92F90B19}" srcId="{72B6B3FA-06E2-403E-A867-EA44859AB8F2}" destId="{FD29F405-90FE-4ACB-96DB-B88DFA02B066}" srcOrd="2" destOrd="0" parTransId="{F1777540-ED4C-4388-B3BA-8918309194FC}" sibTransId="{018AABCB-8284-44B5-B9C5-E5839F497D1B}"/>
    <dgm:cxn modelId="{5F463DC4-168E-48E4-8469-B471CDD85177}" srcId="{2583E3A1-5634-4437-AE4D-63C647342710}" destId="{525E3CDF-4521-46EB-B9B1-88ACC1FC01FB}" srcOrd="0" destOrd="0" parTransId="{B37DFCD3-1071-4BB5-945E-1798388751E5}" sibTransId="{C9DA3E9A-717A-497A-9DA0-B33F1F0470E1}"/>
    <dgm:cxn modelId="{53FB33CD-E913-497E-B218-05B111613581}" srcId="{525E3CDF-4521-46EB-B9B1-88ACC1FC01FB}" destId="{B6356D48-C701-4B95-9F88-3454F02943BB}" srcOrd="0" destOrd="0" parTransId="{B43DD26C-89D2-4621-933D-7217F4308C2E}" sibTransId="{4735C232-42E3-4F1F-BFA7-568D6B198F30}"/>
    <dgm:cxn modelId="{B04E3CDB-027F-4F8E-9A14-56BEBB8E374A}" srcId="{747FA879-C427-4A25-BE96-81407F07C628}" destId="{9D108538-0B64-462A-82A7-A5645CC0FA66}" srcOrd="1" destOrd="0" parTransId="{75B787FE-974D-4987-A7D6-133323ACD25A}" sibTransId="{596DDC3A-BB28-4832-AD22-A60DFC921B76}"/>
    <dgm:cxn modelId="{FC9F98E4-37D2-45A4-A8C1-EE1B1623A554}" srcId="{B69FD833-B2AE-4061-AC9A-34B3D8180CFD}" destId="{851B1511-8083-4EA9-89A8-8DFAA6F60EA2}" srcOrd="2" destOrd="0" parTransId="{EBC69ED7-8D6B-48B1-9528-61CC7465CDCB}" sibTransId="{B415348A-B649-4486-8A29-1448859010B4}"/>
    <dgm:cxn modelId="{ED3FF7E9-15BF-4A57-B0FC-25DF831EE426}" srcId="{72B6B3FA-06E2-403E-A867-EA44859AB8F2}" destId="{65E22C14-21A4-4FC6-87A5-E0C4762CF378}" srcOrd="0" destOrd="0" parTransId="{68063B23-E691-45C8-8BD1-23EAAAE4D352}" sibTransId="{9B9BDE6B-4137-495C-999C-3A2EE2826AAD}"/>
    <dgm:cxn modelId="{3E451BEB-43A0-4F2D-B1BE-198060A87DD5}" type="presOf" srcId="{851B1511-8083-4EA9-89A8-8DFAA6F60EA2}" destId="{F2753FE3-A142-42A9-BBBE-EB5A0F37275E}" srcOrd="0" destOrd="0" presId="urn:microsoft.com/office/officeart/2008/layout/LinedList"/>
    <dgm:cxn modelId="{02BAECFC-814F-4E2E-BF1D-8D64A41D8770}" type="presOf" srcId="{6566A8B2-D08C-4650-8675-4EC5748D722C}" destId="{88D4F45D-04E5-49EF-B26E-F89FC12B86FD}" srcOrd="0" destOrd="0" presId="urn:microsoft.com/office/officeart/2008/layout/LinedList"/>
    <dgm:cxn modelId="{9B6E68FE-B3B8-4636-A7E4-5D97F79F18B1}" type="presOf" srcId="{747FA879-C427-4A25-BE96-81407F07C628}" destId="{D4604449-95DB-47C2-9E20-46390B738A06}" srcOrd="0" destOrd="0" presId="urn:microsoft.com/office/officeart/2008/layout/LinedList"/>
    <dgm:cxn modelId="{7A56C1FF-FF9A-4DCC-88CA-89EBFB9CCB2D}" type="presOf" srcId="{36059427-0C97-4E63-9103-3F791F5641D9}" destId="{8357EBBE-AF7E-4129-B4F4-FD3FC31AAC1D}" srcOrd="0" destOrd="0" presId="urn:microsoft.com/office/officeart/2008/layout/LinedList"/>
    <dgm:cxn modelId="{E64746A5-A6DD-4133-A4E9-5595BC91DE8A}" type="presParOf" srcId="{EF61FA3D-08BC-4DC3-BE59-FC29E386FF26}" destId="{C11DCF7B-0B59-43E7-BCD4-D60B8F2BB2BF}" srcOrd="0" destOrd="0" presId="urn:microsoft.com/office/officeart/2008/layout/LinedList"/>
    <dgm:cxn modelId="{115B025F-6B63-4305-9B15-FDB3F594E894}" type="presParOf" srcId="{EF61FA3D-08BC-4DC3-BE59-FC29E386FF26}" destId="{8CC3466A-D749-4CF5-9AC9-3312B927767C}" srcOrd="1" destOrd="0" presId="urn:microsoft.com/office/officeart/2008/layout/LinedList"/>
    <dgm:cxn modelId="{9CD00CFF-F889-4524-B458-6F30CBCDCF2F}" type="presParOf" srcId="{8CC3466A-D749-4CF5-9AC9-3312B927767C}" destId="{E64D4F87-CB38-404E-B478-B842F46F84AB}" srcOrd="0" destOrd="0" presId="urn:microsoft.com/office/officeart/2008/layout/LinedList"/>
    <dgm:cxn modelId="{90824682-ED61-485C-A94E-E7FEFDF34F24}" type="presParOf" srcId="{8CC3466A-D749-4CF5-9AC9-3312B927767C}" destId="{F0E8B1B1-F6FA-4706-81A7-11DC5E5903F0}" srcOrd="1" destOrd="0" presId="urn:microsoft.com/office/officeart/2008/layout/LinedList"/>
    <dgm:cxn modelId="{D2261605-B882-43A0-9727-5DA69DB8840E}" type="presParOf" srcId="{F0E8B1B1-F6FA-4706-81A7-11DC5E5903F0}" destId="{E4A36E47-284A-4C32-AC0C-493950EBFA0D}" srcOrd="0" destOrd="0" presId="urn:microsoft.com/office/officeart/2008/layout/LinedList"/>
    <dgm:cxn modelId="{EEF5B523-2A46-4912-BF83-E02A5600490E}" type="presParOf" srcId="{F0E8B1B1-F6FA-4706-81A7-11DC5E5903F0}" destId="{B7849E99-4F04-4199-AEA9-20492AC5349A}" srcOrd="1" destOrd="0" presId="urn:microsoft.com/office/officeart/2008/layout/LinedList"/>
    <dgm:cxn modelId="{5EC17354-E4C9-44FA-85F1-136EC92B0921}" type="presParOf" srcId="{B7849E99-4F04-4199-AEA9-20492AC5349A}" destId="{3F66F1B7-18B3-4197-AD6E-CA8F04B199BB}" srcOrd="0" destOrd="0" presId="urn:microsoft.com/office/officeart/2008/layout/LinedList"/>
    <dgm:cxn modelId="{2F0261FB-2858-403B-902D-FC2398D4093D}" type="presParOf" srcId="{B7849E99-4F04-4199-AEA9-20492AC5349A}" destId="{1ABB7EC6-4AC9-4BDB-A8A5-C6260E4DE866}" srcOrd="1" destOrd="0" presId="urn:microsoft.com/office/officeart/2008/layout/LinedList"/>
    <dgm:cxn modelId="{7B5F7B24-628F-435E-93A5-A6B59FB83D21}" type="presParOf" srcId="{B7849E99-4F04-4199-AEA9-20492AC5349A}" destId="{A4557F7A-E1C3-4E18-9693-8C99AF5FFE11}" srcOrd="2" destOrd="0" presId="urn:microsoft.com/office/officeart/2008/layout/LinedList"/>
    <dgm:cxn modelId="{CC927C72-D6BE-4162-811F-B8AE4328E059}" type="presParOf" srcId="{F0E8B1B1-F6FA-4706-81A7-11DC5E5903F0}" destId="{8A1DE833-F868-4A73-AB40-429988690EEF}" srcOrd="2" destOrd="0" presId="urn:microsoft.com/office/officeart/2008/layout/LinedList"/>
    <dgm:cxn modelId="{0FF588AD-6468-494D-A76D-3352B56B88CF}" type="presParOf" srcId="{F0E8B1B1-F6FA-4706-81A7-11DC5E5903F0}" destId="{ED745874-2BC8-4C4E-B3BD-DE6E8AFE0B9A}" srcOrd="3" destOrd="0" presId="urn:microsoft.com/office/officeart/2008/layout/LinedList"/>
    <dgm:cxn modelId="{1BD6C7C4-5B6E-47E8-B169-E43805598E80}" type="presParOf" srcId="{F0E8B1B1-F6FA-4706-81A7-11DC5E5903F0}" destId="{39FE2C6E-C52E-4438-ADD7-4B2158BCCB2B}" srcOrd="4" destOrd="0" presId="urn:microsoft.com/office/officeart/2008/layout/LinedList"/>
    <dgm:cxn modelId="{9102D0D4-EDCD-42B7-A9C9-078EB4ED0966}" type="presParOf" srcId="{39FE2C6E-C52E-4438-ADD7-4B2158BCCB2B}" destId="{5E118313-095D-4C86-89B9-54FDE99745E4}" srcOrd="0" destOrd="0" presId="urn:microsoft.com/office/officeart/2008/layout/LinedList"/>
    <dgm:cxn modelId="{D1FBECA9-C0C1-4402-9050-B428B51A94E3}" type="presParOf" srcId="{39FE2C6E-C52E-4438-ADD7-4B2158BCCB2B}" destId="{8357EBBE-AF7E-4129-B4F4-FD3FC31AAC1D}" srcOrd="1" destOrd="0" presId="urn:microsoft.com/office/officeart/2008/layout/LinedList"/>
    <dgm:cxn modelId="{94184BBB-C9D4-4345-B452-910D5C8FA1BD}" type="presParOf" srcId="{39FE2C6E-C52E-4438-ADD7-4B2158BCCB2B}" destId="{86F09586-0F02-47C4-B54F-2ADEBB31A2D0}" srcOrd="2" destOrd="0" presId="urn:microsoft.com/office/officeart/2008/layout/LinedList"/>
    <dgm:cxn modelId="{E196176F-9177-4566-B6EE-F12BF48BB4DF}" type="presParOf" srcId="{F0E8B1B1-F6FA-4706-81A7-11DC5E5903F0}" destId="{7B16B56E-B5D7-49F4-B872-38B58DCF2E2C}" srcOrd="5" destOrd="0" presId="urn:microsoft.com/office/officeart/2008/layout/LinedList"/>
    <dgm:cxn modelId="{D8E640FF-0AA0-4D41-8E1A-9E0F54CF3267}" type="presParOf" srcId="{F0E8B1B1-F6FA-4706-81A7-11DC5E5903F0}" destId="{D9DD2944-C717-43F3-8ACC-8F86BC6FC41B}" srcOrd="6" destOrd="0" presId="urn:microsoft.com/office/officeart/2008/layout/LinedList"/>
    <dgm:cxn modelId="{D431698C-84A7-4533-99AB-E005AD9E8B2C}" type="presParOf" srcId="{F0E8B1B1-F6FA-4706-81A7-11DC5E5903F0}" destId="{1DB0685A-FE60-4EDE-9404-1B01DE823117}" srcOrd="7" destOrd="0" presId="urn:microsoft.com/office/officeart/2008/layout/LinedList"/>
    <dgm:cxn modelId="{6223E269-9ECB-4C73-87FE-B12F596E39A8}" type="presParOf" srcId="{1DB0685A-FE60-4EDE-9404-1B01DE823117}" destId="{47E54F77-9D93-478A-B467-190A3D95F51A}" srcOrd="0" destOrd="0" presId="urn:microsoft.com/office/officeart/2008/layout/LinedList"/>
    <dgm:cxn modelId="{122B369F-EC4A-4972-ADDB-B3A83ACDA386}" type="presParOf" srcId="{1DB0685A-FE60-4EDE-9404-1B01DE823117}" destId="{F0FA7A21-E5C5-4A59-8D18-02517A38728C}" srcOrd="1" destOrd="0" presId="urn:microsoft.com/office/officeart/2008/layout/LinedList"/>
    <dgm:cxn modelId="{090D7B55-7FDC-4DE2-ABA5-413465B4EEE2}" type="presParOf" srcId="{1DB0685A-FE60-4EDE-9404-1B01DE823117}" destId="{F15BBEDF-C96A-41BA-835A-521B8635422D}" srcOrd="2" destOrd="0" presId="urn:microsoft.com/office/officeart/2008/layout/LinedList"/>
    <dgm:cxn modelId="{0B8115F2-2EE1-4AF6-87D4-37F8E859CBC9}" type="presParOf" srcId="{F0E8B1B1-F6FA-4706-81A7-11DC5E5903F0}" destId="{7C0125C8-5D9D-47FB-9BA4-A5F298EA4953}" srcOrd="8" destOrd="0" presId="urn:microsoft.com/office/officeart/2008/layout/LinedList"/>
    <dgm:cxn modelId="{A1487FDA-757C-4DA6-B31F-58CE4592F34E}" type="presParOf" srcId="{F0E8B1B1-F6FA-4706-81A7-11DC5E5903F0}" destId="{E8AB6C77-BCE0-4E59-B18A-2F5665563827}" srcOrd="9" destOrd="0" presId="urn:microsoft.com/office/officeart/2008/layout/LinedList"/>
    <dgm:cxn modelId="{BA9DB617-E8E5-4850-8FE5-8278C1210D6A}" type="presParOf" srcId="{EF61FA3D-08BC-4DC3-BE59-FC29E386FF26}" destId="{E2290F21-F65D-4E3B-9EE6-7E83055420D8}" srcOrd="2" destOrd="0" presId="urn:microsoft.com/office/officeart/2008/layout/LinedList"/>
    <dgm:cxn modelId="{1B6F29D4-D270-42A7-8C52-B2FD4F66A39C}" type="presParOf" srcId="{EF61FA3D-08BC-4DC3-BE59-FC29E386FF26}" destId="{20AB99F0-A52F-432F-A2A9-3BFEC67C57A5}" srcOrd="3" destOrd="0" presId="urn:microsoft.com/office/officeart/2008/layout/LinedList"/>
    <dgm:cxn modelId="{2170E008-E0EB-47B5-90AA-C82283D857F2}" type="presParOf" srcId="{20AB99F0-A52F-432F-A2A9-3BFEC67C57A5}" destId="{D992C020-4472-4028-9F6C-926225CCA4C0}" srcOrd="0" destOrd="0" presId="urn:microsoft.com/office/officeart/2008/layout/LinedList"/>
    <dgm:cxn modelId="{32C32E1B-1707-41DF-B74A-A221A4565F32}" type="presParOf" srcId="{20AB99F0-A52F-432F-A2A9-3BFEC67C57A5}" destId="{AB5FFEED-3BC5-43D5-87F9-B6ABEE1FAA3E}" srcOrd="1" destOrd="0" presId="urn:microsoft.com/office/officeart/2008/layout/LinedList"/>
    <dgm:cxn modelId="{1C80D76A-068C-4A71-A7C9-0F43E35DB042}" type="presParOf" srcId="{AB5FFEED-3BC5-43D5-87F9-B6ABEE1FAA3E}" destId="{1CBB9641-2DCE-42FC-9881-7F4E7482BA27}" srcOrd="0" destOrd="0" presId="urn:microsoft.com/office/officeart/2008/layout/LinedList"/>
    <dgm:cxn modelId="{FF164A57-9846-43D6-8122-98E1EFDA13AC}" type="presParOf" srcId="{AB5FFEED-3BC5-43D5-87F9-B6ABEE1FAA3E}" destId="{501B98A9-F5B8-48ED-9518-0F4B9AD529E0}" srcOrd="1" destOrd="0" presId="urn:microsoft.com/office/officeart/2008/layout/LinedList"/>
    <dgm:cxn modelId="{97CFC067-99CC-44FF-AB81-BBC122D71E09}" type="presParOf" srcId="{501B98A9-F5B8-48ED-9518-0F4B9AD529E0}" destId="{22023C82-1C76-4CF8-9559-AB978401FAAB}" srcOrd="0" destOrd="0" presId="urn:microsoft.com/office/officeart/2008/layout/LinedList"/>
    <dgm:cxn modelId="{306BBC6C-4307-453B-9141-288739D11D4A}" type="presParOf" srcId="{501B98A9-F5B8-48ED-9518-0F4B9AD529E0}" destId="{DCEE6238-C425-4CE0-86CE-D01A2945BCC5}" srcOrd="1" destOrd="0" presId="urn:microsoft.com/office/officeart/2008/layout/LinedList"/>
    <dgm:cxn modelId="{C955431B-D4A8-471E-90D7-AE8188D1EB8C}" type="presParOf" srcId="{501B98A9-F5B8-48ED-9518-0F4B9AD529E0}" destId="{66FD58CF-7D73-4288-B31B-19AAC54403C7}" srcOrd="2" destOrd="0" presId="urn:microsoft.com/office/officeart/2008/layout/LinedList"/>
    <dgm:cxn modelId="{2696C466-77E7-4F68-A8C4-B0EC13475BD2}" type="presParOf" srcId="{AB5FFEED-3BC5-43D5-87F9-B6ABEE1FAA3E}" destId="{6031B330-B63A-4510-A254-C34E1A122B87}" srcOrd="2" destOrd="0" presId="urn:microsoft.com/office/officeart/2008/layout/LinedList"/>
    <dgm:cxn modelId="{832B48A9-5508-4AD9-B5A4-F23971ABDF63}" type="presParOf" srcId="{AB5FFEED-3BC5-43D5-87F9-B6ABEE1FAA3E}" destId="{2B5C959D-122E-4E5A-97F1-3DDF8CEB160E}" srcOrd="3" destOrd="0" presId="urn:microsoft.com/office/officeart/2008/layout/LinedList"/>
    <dgm:cxn modelId="{DC6A3319-B9B1-48CA-9F3C-C763C2C7ED91}" type="presParOf" srcId="{AB5FFEED-3BC5-43D5-87F9-B6ABEE1FAA3E}" destId="{5D1C196D-FB0D-4E92-A445-04E0A691E014}" srcOrd="4" destOrd="0" presId="urn:microsoft.com/office/officeart/2008/layout/LinedList"/>
    <dgm:cxn modelId="{EB224CE2-CFC9-4D42-A695-BD11667A95F9}" type="presParOf" srcId="{5D1C196D-FB0D-4E92-A445-04E0A691E014}" destId="{295C8799-C135-4316-BC88-F877955DB23F}" srcOrd="0" destOrd="0" presId="urn:microsoft.com/office/officeart/2008/layout/LinedList"/>
    <dgm:cxn modelId="{5707E24E-2DA9-4CA4-9215-2157752D3ABA}" type="presParOf" srcId="{5D1C196D-FB0D-4E92-A445-04E0A691E014}" destId="{6E95207A-62CC-4E8F-8BF5-818236045C76}" srcOrd="1" destOrd="0" presId="urn:microsoft.com/office/officeart/2008/layout/LinedList"/>
    <dgm:cxn modelId="{8759F08C-FED2-430F-83E8-1EFD59480723}" type="presParOf" srcId="{5D1C196D-FB0D-4E92-A445-04E0A691E014}" destId="{9CF51191-44ED-401D-8660-4001242151C0}" srcOrd="2" destOrd="0" presId="urn:microsoft.com/office/officeart/2008/layout/LinedList"/>
    <dgm:cxn modelId="{78083A01-223E-42C5-B06D-FEF7B93CCC47}" type="presParOf" srcId="{AB5FFEED-3BC5-43D5-87F9-B6ABEE1FAA3E}" destId="{1E4EB53E-C283-4B71-98C1-4EB54D2D96FF}" srcOrd="5" destOrd="0" presId="urn:microsoft.com/office/officeart/2008/layout/LinedList"/>
    <dgm:cxn modelId="{6EEC300F-4092-4CEF-9EC7-0A2625EC789E}" type="presParOf" srcId="{AB5FFEED-3BC5-43D5-87F9-B6ABEE1FAA3E}" destId="{4E10E834-3570-4599-A569-155EFA1F7ADE}" srcOrd="6" destOrd="0" presId="urn:microsoft.com/office/officeart/2008/layout/LinedList"/>
    <dgm:cxn modelId="{1F2A9274-5218-4FDF-AC40-BBEF558EF09D}" type="presParOf" srcId="{AB5FFEED-3BC5-43D5-87F9-B6ABEE1FAA3E}" destId="{BE8ADDDD-7B86-4061-AC7E-BEFA69210A1C}" srcOrd="7" destOrd="0" presId="urn:microsoft.com/office/officeart/2008/layout/LinedList"/>
    <dgm:cxn modelId="{60350FAC-9A04-4856-BFE0-47076E5E9004}" type="presParOf" srcId="{BE8ADDDD-7B86-4061-AC7E-BEFA69210A1C}" destId="{F7906B92-9135-4A9C-92BE-B18124548980}" srcOrd="0" destOrd="0" presId="urn:microsoft.com/office/officeart/2008/layout/LinedList"/>
    <dgm:cxn modelId="{3F851A61-333A-49F9-83A9-D5AA443FA103}" type="presParOf" srcId="{BE8ADDDD-7B86-4061-AC7E-BEFA69210A1C}" destId="{F2753FE3-A142-42A9-BBBE-EB5A0F37275E}" srcOrd="1" destOrd="0" presId="urn:microsoft.com/office/officeart/2008/layout/LinedList"/>
    <dgm:cxn modelId="{9BC2C716-5CF7-46D7-B606-64A4085A9D89}" type="presParOf" srcId="{BE8ADDDD-7B86-4061-AC7E-BEFA69210A1C}" destId="{FEA15AEC-210E-47DF-801D-4BE5AEF446A7}" srcOrd="2" destOrd="0" presId="urn:microsoft.com/office/officeart/2008/layout/LinedList"/>
    <dgm:cxn modelId="{277C8D1D-8327-48E3-86C2-25D88B06FBB9}" type="presParOf" srcId="{AB5FFEED-3BC5-43D5-87F9-B6ABEE1FAA3E}" destId="{B32BBB72-8B91-4E8D-869B-0B1B8AC1B52C}" srcOrd="8" destOrd="0" presId="urn:microsoft.com/office/officeart/2008/layout/LinedList"/>
    <dgm:cxn modelId="{ABC92557-17D6-40FB-9BB5-527D6BC7B88F}" type="presParOf" srcId="{AB5FFEED-3BC5-43D5-87F9-B6ABEE1FAA3E}" destId="{06896866-FE38-455D-9868-24EA3C624D99}" srcOrd="9" destOrd="0" presId="urn:microsoft.com/office/officeart/2008/layout/LinedList"/>
    <dgm:cxn modelId="{80651075-A08C-404B-9036-CE70F61F58F7}" type="presParOf" srcId="{EF61FA3D-08BC-4DC3-BE59-FC29E386FF26}" destId="{DE05BC81-B768-40F5-ABD4-F5A382F2A73B}" srcOrd="4" destOrd="0" presId="urn:microsoft.com/office/officeart/2008/layout/LinedList"/>
    <dgm:cxn modelId="{2FD67D77-D404-40B3-AA6F-7EDCCD45B85B}" type="presParOf" srcId="{EF61FA3D-08BC-4DC3-BE59-FC29E386FF26}" destId="{20022EFF-388E-4954-A76A-8244BDDEE290}" srcOrd="5" destOrd="0" presId="urn:microsoft.com/office/officeart/2008/layout/LinedList"/>
    <dgm:cxn modelId="{48C81AAA-5C3C-4BAB-9B9F-CE9C3E86AD17}" type="presParOf" srcId="{20022EFF-388E-4954-A76A-8244BDDEE290}" destId="{ABC052BB-076E-4BA8-991E-F64F966C3714}" srcOrd="0" destOrd="0" presId="urn:microsoft.com/office/officeart/2008/layout/LinedList"/>
    <dgm:cxn modelId="{E6017A74-4174-49C5-AB82-2E2CBF02C740}" type="presParOf" srcId="{20022EFF-388E-4954-A76A-8244BDDEE290}" destId="{DFB668C4-D1B5-481A-B2FC-FA85AB49D7E5}" srcOrd="1" destOrd="0" presId="urn:microsoft.com/office/officeart/2008/layout/LinedList"/>
    <dgm:cxn modelId="{21A0B082-77FB-4EF7-B863-81569397A3DC}" type="presParOf" srcId="{DFB668C4-D1B5-481A-B2FC-FA85AB49D7E5}" destId="{9F58B9F0-C80A-486A-89F4-60F47D053E88}" srcOrd="0" destOrd="0" presId="urn:microsoft.com/office/officeart/2008/layout/LinedList"/>
    <dgm:cxn modelId="{19A72422-AB87-4446-8DC7-85DA61ECC633}" type="presParOf" srcId="{DFB668C4-D1B5-481A-B2FC-FA85AB49D7E5}" destId="{93A10472-6553-4B1F-8ABD-3B61F42BD52B}" srcOrd="1" destOrd="0" presId="urn:microsoft.com/office/officeart/2008/layout/LinedList"/>
    <dgm:cxn modelId="{DAAD5C25-A7CC-47F3-9600-EB5E0A582A15}" type="presParOf" srcId="{93A10472-6553-4B1F-8ABD-3B61F42BD52B}" destId="{6895B452-575F-49BA-A152-C24BE4B2E7C3}" srcOrd="0" destOrd="0" presId="urn:microsoft.com/office/officeart/2008/layout/LinedList"/>
    <dgm:cxn modelId="{C0E704B8-0B79-4245-BF0E-7A5812FAD46A}" type="presParOf" srcId="{93A10472-6553-4B1F-8ABD-3B61F42BD52B}" destId="{D4604449-95DB-47C2-9E20-46390B738A06}" srcOrd="1" destOrd="0" presId="urn:microsoft.com/office/officeart/2008/layout/LinedList"/>
    <dgm:cxn modelId="{2A245006-04CA-4D86-9565-0EABE954B065}" type="presParOf" srcId="{93A10472-6553-4B1F-8ABD-3B61F42BD52B}" destId="{E95BE0A4-A301-40F2-B259-27A7EC2C9F34}" srcOrd="2" destOrd="0" presId="urn:microsoft.com/office/officeart/2008/layout/LinedList"/>
    <dgm:cxn modelId="{EBC27ECC-BB59-437E-BC97-79A450C19F5C}" type="presParOf" srcId="{E95BE0A4-A301-40F2-B259-27A7EC2C9F34}" destId="{65315CCE-7EB2-4F26-BC00-5E2C8F762804}" srcOrd="0" destOrd="0" presId="urn:microsoft.com/office/officeart/2008/layout/LinedList"/>
    <dgm:cxn modelId="{A6473E01-FFAD-4FA7-8A40-2281FCBB0471}" type="presParOf" srcId="{65315CCE-7EB2-4F26-BC00-5E2C8F762804}" destId="{242EE80A-4976-419E-B06A-7937415CE7C0}" srcOrd="0" destOrd="0" presId="urn:microsoft.com/office/officeart/2008/layout/LinedList"/>
    <dgm:cxn modelId="{243E97CD-DFC5-475F-9992-1BDBD017E78D}" type="presParOf" srcId="{65315CCE-7EB2-4F26-BC00-5E2C8F762804}" destId="{C67B6B50-5877-4CEC-88DB-57DE82120D96}" srcOrd="1" destOrd="0" presId="urn:microsoft.com/office/officeart/2008/layout/LinedList"/>
    <dgm:cxn modelId="{EE7E5A8B-6EDE-4A3E-8ACD-F1C01FBD7EDE}" type="presParOf" srcId="{65315CCE-7EB2-4F26-BC00-5E2C8F762804}" destId="{87E2FD3A-FE15-4691-AF62-84EB6CAB1F61}" srcOrd="2" destOrd="0" presId="urn:microsoft.com/office/officeart/2008/layout/LinedList"/>
    <dgm:cxn modelId="{166866AB-8ED6-4EC1-8D0D-DA1D1A70D5AF}" type="presParOf" srcId="{E95BE0A4-A301-40F2-B259-27A7EC2C9F34}" destId="{458F1CCD-B460-41E4-904C-0EBA8826A799}" srcOrd="1" destOrd="0" presId="urn:microsoft.com/office/officeart/2008/layout/LinedList"/>
    <dgm:cxn modelId="{27F21E6A-2118-4197-91CE-98FFE2D8F6F1}" type="presParOf" srcId="{E95BE0A4-A301-40F2-B259-27A7EC2C9F34}" destId="{FB1B6C25-4F2F-49EF-B68F-536BD41A1079}" srcOrd="2" destOrd="0" presId="urn:microsoft.com/office/officeart/2008/layout/LinedList"/>
    <dgm:cxn modelId="{17204418-06E8-4214-95F7-2E481F1FAA3A}" type="presParOf" srcId="{FB1B6C25-4F2F-49EF-B68F-536BD41A1079}" destId="{6370807C-3CFD-4768-B49F-6B2AEC30824C}" srcOrd="0" destOrd="0" presId="urn:microsoft.com/office/officeart/2008/layout/LinedList"/>
    <dgm:cxn modelId="{FDA6EBF6-B4EA-41E4-A466-F66D2BD92562}" type="presParOf" srcId="{FB1B6C25-4F2F-49EF-B68F-536BD41A1079}" destId="{DB37DD3C-C814-46CE-8476-376FC5D4BD31}" srcOrd="1" destOrd="0" presId="urn:microsoft.com/office/officeart/2008/layout/LinedList"/>
    <dgm:cxn modelId="{B9C1DDBF-27D6-4D77-87D7-942AC13DA9D0}" type="presParOf" srcId="{FB1B6C25-4F2F-49EF-B68F-536BD41A1079}" destId="{8E8527ED-C4EB-4CE9-B18B-3101F1DCEE57}" srcOrd="2" destOrd="0" presId="urn:microsoft.com/office/officeart/2008/layout/LinedList"/>
    <dgm:cxn modelId="{9D90759C-5EC4-4AD9-A6BB-8521CB904EF6}" type="presParOf" srcId="{E95BE0A4-A301-40F2-B259-27A7EC2C9F34}" destId="{77F6CF3A-0B82-4939-94A9-FCED7B6BB8EE}" srcOrd="3" destOrd="0" presId="urn:microsoft.com/office/officeart/2008/layout/LinedList"/>
    <dgm:cxn modelId="{C9D2AAFF-BCBC-4191-A5AB-95A5B1FF0A97}" type="presParOf" srcId="{E95BE0A4-A301-40F2-B259-27A7EC2C9F34}" destId="{EB881D9D-8D02-4112-BCEE-1EC4BF898428}" srcOrd="4" destOrd="0" presId="urn:microsoft.com/office/officeart/2008/layout/LinedList"/>
    <dgm:cxn modelId="{53348807-1356-41DF-A8B7-DE4D2AB64FAD}" type="presParOf" srcId="{EB881D9D-8D02-4112-BCEE-1EC4BF898428}" destId="{B73F40A9-C3E3-4BDD-9AC6-F35B931B0445}" srcOrd="0" destOrd="0" presId="urn:microsoft.com/office/officeart/2008/layout/LinedList"/>
    <dgm:cxn modelId="{59B73DD4-1354-405D-B109-629CEBA3304C}" type="presParOf" srcId="{EB881D9D-8D02-4112-BCEE-1EC4BF898428}" destId="{8A1DCAFE-6C59-4357-9DE0-E9E081320FC8}" srcOrd="1" destOrd="0" presId="urn:microsoft.com/office/officeart/2008/layout/LinedList"/>
    <dgm:cxn modelId="{C5A580B8-D13F-4BFF-94F7-2EED238ACC11}" type="presParOf" srcId="{EB881D9D-8D02-4112-BCEE-1EC4BF898428}" destId="{B4052406-0309-4C62-8C49-CF85F93ED6A2}" srcOrd="2" destOrd="0" presId="urn:microsoft.com/office/officeart/2008/layout/LinedList"/>
    <dgm:cxn modelId="{F522F2D4-51D7-4484-A829-2AD8E6BD558D}" type="presParOf" srcId="{DFB668C4-D1B5-481A-B2FC-FA85AB49D7E5}" destId="{CBA7B6B5-96E8-4B48-939B-00BC42D8573E}" srcOrd="2" destOrd="0" presId="urn:microsoft.com/office/officeart/2008/layout/LinedList"/>
    <dgm:cxn modelId="{F57CD722-C856-45C8-804D-DAB9A6E477AA}" type="presParOf" srcId="{DFB668C4-D1B5-481A-B2FC-FA85AB49D7E5}" destId="{D35A1C0A-5E90-4FD0-885F-4D8D98751D0D}" srcOrd="3" destOrd="0" presId="urn:microsoft.com/office/officeart/2008/layout/LinedList"/>
    <dgm:cxn modelId="{C77D9EDD-8D2F-4177-84A5-8BB11582A505}" type="presParOf" srcId="{DFB668C4-D1B5-481A-B2FC-FA85AB49D7E5}" destId="{AE925B91-06D9-4B2A-BAB1-F8140D9C8723}" srcOrd="4" destOrd="0" presId="urn:microsoft.com/office/officeart/2008/layout/LinedList"/>
    <dgm:cxn modelId="{3FE26C08-0529-44C3-B593-262B18616B77}" type="presParOf" srcId="{AE925B91-06D9-4B2A-BAB1-F8140D9C8723}" destId="{3D00C299-BF07-4F6B-A791-34D9CEDA8FFE}" srcOrd="0" destOrd="0" presId="urn:microsoft.com/office/officeart/2008/layout/LinedList"/>
    <dgm:cxn modelId="{16556585-D768-41D3-B242-24CC8B99BAE7}" type="presParOf" srcId="{AE925B91-06D9-4B2A-BAB1-F8140D9C8723}" destId="{D5ED843F-D572-43B9-9927-D892FCC41CE7}" srcOrd="1" destOrd="0" presId="urn:microsoft.com/office/officeart/2008/layout/LinedList"/>
    <dgm:cxn modelId="{DB122BE8-B9D2-4792-8A23-1B577F145E12}" type="presParOf" srcId="{AE925B91-06D9-4B2A-BAB1-F8140D9C8723}" destId="{3DFA1B6E-C072-4992-A89E-D73C290A6844}" srcOrd="2" destOrd="0" presId="urn:microsoft.com/office/officeart/2008/layout/LinedList"/>
    <dgm:cxn modelId="{83613D03-9680-4627-8192-A3809BDDCB0F}" type="presParOf" srcId="{3DFA1B6E-C072-4992-A89E-D73C290A6844}" destId="{5542A667-BE74-4D05-87DA-FAFF947377B7}" srcOrd="0" destOrd="0" presId="urn:microsoft.com/office/officeart/2008/layout/LinedList"/>
    <dgm:cxn modelId="{B5D9B8D0-1918-4776-9847-A98C8DEE9092}" type="presParOf" srcId="{5542A667-BE74-4D05-87DA-FAFF947377B7}" destId="{C36A1841-3F14-4E9D-A65B-9120277E0333}" srcOrd="0" destOrd="0" presId="urn:microsoft.com/office/officeart/2008/layout/LinedList"/>
    <dgm:cxn modelId="{222C081B-3074-4FFB-89DC-A6AE5ACD2152}" type="presParOf" srcId="{5542A667-BE74-4D05-87DA-FAFF947377B7}" destId="{B7A0B512-9982-40CB-B85D-38746AF35468}" srcOrd="1" destOrd="0" presId="urn:microsoft.com/office/officeart/2008/layout/LinedList"/>
    <dgm:cxn modelId="{F5DF0622-0322-477D-9885-F600522C8813}" type="presParOf" srcId="{5542A667-BE74-4D05-87DA-FAFF947377B7}" destId="{1D4EA9B6-66F6-419D-8055-E4A5FF9B4045}" srcOrd="2" destOrd="0" presId="urn:microsoft.com/office/officeart/2008/layout/LinedList"/>
    <dgm:cxn modelId="{ECB9191F-A7CC-41DA-8844-65DA84727274}" type="presParOf" srcId="{3DFA1B6E-C072-4992-A89E-D73C290A6844}" destId="{A5F3B420-7B5A-4C85-ABF7-6E4B2F8BB1D2}" srcOrd="1" destOrd="0" presId="urn:microsoft.com/office/officeart/2008/layout/LinedList"/>
    <dgm:cxn modelId="{F97F9B9B-A35F-43C5-9968-FABF1C7366A8}" type="presParOf" srcId="{3DFA1B6E-C072-4992-A89E-D73C290A6844}" destId="{04A1D183-DEAD-49B5-B877-B330202EF03A}" srcOrd="2" destOrd="0" presId="urn:microsoft.com/office/officeart/2008/layout/LinedList"/>
    <dgm:cxn modelId="{A6EACCBD-21F8-410D-A0EE-0B0EE6C57B41}" type="presParOf" srcId="{04A1D183-DEAD-49B5-B877-B330202EF03A}" destId="{6054804D-8C87-4290-920E-04F565091B40}" srcOrd="0" destOrd="0" presId="urn:microsoft.com/office/officeart/2008/layout/LinedList"/>
    <dgm:cxn modelId="{F82CC2AD-D1A1-4799-B5D7-01DDA692EF7B}" type="presParOf" srcId="{04A1D183-DEAD-49B5-B877-B330202EF03A}" destId="{88D4F45D-04E5-49EF-B26E-F89FC12B86FD}" srcOrd="1" destOrd="0" presId="urn:microsoft.com/office/officeart/2008/layout/LinedList"/>
    <dgm:cxn modelId="{1E970F7C-124D-43F0-92BA-9E68C5E2555F}" type="presParOf" srcId="{04A1D183-DEAD-49B5-B877-B330202EF03A}" destId="{A638568E-3035-4E3C-9D05-615D50FD4391}" srcOrd="2" destOrd="0" presId="urn:microsoft.com/office/officeart/2008/layout/LinedList"/>
    <dgm:cxn modelId="{610F3003-2547-417A-ACA1-76A4AB3701C9}" type="presParOf" srcId="{3DFA1B6E-C072-4992-A89E-D73C290A6844}" destId="{A9BC547E-77AB-4942-BD62-262091A9B3AC}" srcOrd="3" destOrd="0" presId="urn:microsoft.com/office/officeart/2008/layout/LinedList"/>
    <dgm:cxn modelId="{DBAA1BBD-1FEF-4BE8-A8C5-8B3C4EE0398B}" type="presParOf" srcId="{3DFA1B6E-C072-4992-A89E-D73C290A6844}" destId="{76E5FA92-265E-4FDE-BB1E-0D9DC4A93A36}" srcOrd="4" destOrd="0" presId="urn:microsoft.com/office/officeart/2008/layout/LinedList"/>
    <dgm:cxn modelId="{14D8A280-E638-4E94-BD39-C847D35C1D16}" type="presParOf" srcId="{76E5FA92-265E-4FDE-BB1E-0D9DC4A93A36}" destId="{34B0302F-7371-42FF-A9F2-0D18DF2BCCCA}" srcOrd="0" destOrd="0" presId="urn:microsoft.com/office/officeart/2008/layout/LinedList"/>
    <dgm:cxn modelId="{2394BBDB-F8D2-4C93-9B5E-FA8AEC8BF41A}" type="presParOf" srcId="{76E5FA92-265E-4FDE-BB1E-0D9DC4A93A36}" destId="{B039B73F-C211-4224-B24B-784980DDE63C}" srcOrd="1" destOrd="0" presId="urn:microsoft.com/office/officeart/2008/layout/LinedList"/>
    <dgm:cxn modelId="{D660254E-D880-4013-A795-F99678AEAEA2}" type="presParOf" srcId="{76E5FA92-265E-4FDE-BB1E-0D9DC4A93A36}" destId="{466BA8D3-594C-4B07-A56B-CBE3F8D445B6}" srcOrd="2" destOrd="0" presId="urn:microsoft.com/office/officeart/2008/layout/LinedList"/>
    <dgm:cxn modelId="{D860A955-DB47-4D27-9B5B-57E83FB4FF95}" type="presParOf" srcId="{DFB668C4-D1B5-481A-B2FC-FA85AB49D7E5}" destId="{9AAD788E-65E9-4196-B6FB-2190749FF3D6}" srcOrd="5" destOrd="0" presId="urn:microsoft.com/office/officeart/2008/layout/LinedList"/>
    <dgm:cxn modelId="{78910F87-3EAF-4192-9F16-61E1A767EFCF}" type="presParOf" srcId="{DFB668C4-D1B5-481A-B2FC-FA85AB49D7E5}" destId="{7DE70A3B-F676-40D8-98AF-DF6F3FB7EFA5}"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E3FA53-5AF1-4A5D-B626-FE143221DFD7}"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fr-FR"/>
        </a:p>
      </dgm:t>
    </dgm:pt>
    <dgm:pt modelId="{3799D31C-3E65-4200-9591-EE8F7BB181DD}">
      <dgm:prSet phldrT="[Text]" custT="1"/>
      <dgm:spPr/>
      <dgm:t>
        <a:bodyPr/>
        <a:lstStyle/>
        <a:p>
          <a:r>
            <a:rPr lang="en-GB" sz="1800" b="1" dirty="0">
              <a:solidFill>
                <a:schemeClr val="tx1"/>
              </a:solidFill>
            </a:rPr>
            <a:t>2018</a:t>
          </a:r>
          <a:endParaRPr lang="fr-FR" sz="1800" b="1" dirty="0">
            <a:solidFill>
              <a:schemeClr val="tx1"/>
            </a:solidFill>
          </a:endParaRPr>
        </a:p>
      </dgm:t>
    </dgm:pt>
    <dgm:pt modelId="{ACF5FA66-279E-41E6-B488-49191A8B1151}" type="parTrans" cxnId="{83E55FFF-E892-458F-A1BF-4FE30FCC563B}">
      <dgm:prSet/>
      <dgm:spPr/>
      <dgm:t>
        <a:bodyPr/>
        <a:lstStyle/>
        <a:p>
          <a:endParaRPr lang="fr-FR">
            <a:solidFill>
              <a:schemeClr val="tx1"/>
            </a:solidFill>
          </a:endParaRPr>
        </a:p>
      </dgm:t>
    </dgm:pt>
    <dgm:pt modelId="{D3F60AE9-78DB-4A49-A056-32A65CDF0792}" type="sibTrans" cxnId="{83E55FFF-E892-458F-A1BF-4FE30FCC563B}">
      <dgm:prSet/>
      <dgm:spPr/>
      <dgm:t>
        <a:bodyPr/>
        <a:lstStyle/>
        <a:p>
          <a:endParaRPr lang="fr-FR">
            <a:solidFill>
              <a:schemeClr val="tx1"/>
            </a:solidFill>
          </a:endParaRPr>
        </a:p>
      </dgm:t>
    </dgm:pt>
    <dgm:pt modelId="{01CD1A89-8D1D-481F-975B-1928F92A40A9}">
      <dgm:prSet phldrT="[Text]" custT="1"/>
      <dgm:spPr/>
      <dgm:t>
        <a:bodyPr/>
        <a:lstStyle/>
        <a:p>
          <a:pPr algn="just"/>
          <a:r>
            <a:rPr lang="en-GB" sz="2000" strike="dblStrike" baseline="0" dirty="0">
              <a:solidFill>
                <a:schemeClr val="tx1"/>
              </a:solidFill>
            </a:rPr>
            <a:t>second</a:t>
          </a:r>
          <a:r>
            <a:rPr lang="en-GB" sz="2000" dirty="0">
              <a:solidFill>
                <a:schemeClr val="tx1"/>
              </a:solidFill>
            </a:rPr>
            <a:t> best year in newly-registered arbitration cases </a:t>
          </a:r>
          <a:br>
            <a:rPr lang="en-GB" sz="2000" dirty="0">
              <a:solidFill>
                <a:schemeClr val="tx1"/>
              </a:solidFill>
            </a:rPr>
          </a:br>
          <a:r>
            <a:rPr lang="en-GB" sz="2000" dirty="0">
              <a:solidFill>
                <a:schemeClr val="tx1"/>
              </a:solidFill>
            </a:rPr>
            <a:t>in DRS history </a:t>
          </a:r>
          <a:endParaRPr lang="fr-FR" sz="2000" dirty="0">
            <a:solidFill>
              <a:schemeClr val="tx1"/>
            </a:solidFill>
          </a:endParaRPr>
        </a:p>
      </dgm:t>
    </dgm:pt>
    <dgm:pt modelId="{236511BA-4E2A-46F3-A21B-86C92FAE4901}" type="parTrans" cxnId="{F992A513-0DDD-499D-AE37-0C547F0550E8}">
      <dgm:prSet/>
      <dgm:spPr/>
      <dgm:t>
        <a:bodyPr/>
        <a:lstStyle/>
        <a:p>
          <a:endParaRPr lang="fr-FR">
            <a:solidFill>
              <a:schemeClr val="tx1"/>
            </a:solidFill>
          </a:endParaRPr>
        </a:p>
      </dgm:t>
    </dgm:pt>
    <dgm:pt modelId="{18109FA3-071E-4563-88FB-7A497E5B379C}" type="sibTrans" cxnId="{F992A513-0DDD-499D-AE37-0C547F0550E8}">
      <dgm:prSet/>
      <dgm:spPr/>
      <dgm:t>
        <a:bodyPr/>
        <a:lstStyle/>
        <a:p>
          <a:endParaRPr lang="fr-FR">
            <a:solidFill>
              <a:schemeClr val="tx1"/>
            </a:solidFill>
          </a:endParaRPr>
        </a:p>
      </dgm:t>
    </dgm:pt>
    <dgm:pt modelId="{558B1915-512B-4BD3-827C-49595F016CF7}" type="pres">
      <dgm:prSet presAssocID="{05E3FA53-5AF1-4A5D-B626-FE143221DFD7}" presName="vert0" presStyleCnt="0">
        <dgm:presLayoutVars>
          <dgm:dir/>
          <dgm:animOne val="branch"/>
          <dgm:animLvl val="lvl"/>
        </dgm:presLayoutVars>
      </dgm:prSet>
      <dgm:spPr/>
    </dgm:pt>
    <dgm:pt modelId="{1C7682AF-9948-4784-B1FF-BE953BA18B3D}" type="pres">
      <dgm:prSet presAssocID="{3799D31C-3E65-4200-9591-EE8F7BB181DD}" presName="thickLine" presStyleLbl="alignNode1" presStyleIdx="0" presStyleCnt="1"/>
      <dgm:spPr/>
    </dgm:pt>
    <dgm:pt modelId="{74BDFD7D-74C9-42B2-8638-DACB9C8159C8}" type="pres">
      <dgm:prSet presAssocID="{3799D31C-3E65-4200-9591-EE8F7BB181DD}" presName="horz1" presStyleCnt="0"/>
      <dgm:spPr/>
    </dgm:pt>
    <dgm:pt modelId="{5222B1B1-42C8-466A-BF27-3B0CC97941C6}" type="pres">
      <dgm:prSet presAssocID="{3799D31C-3E65-4200-9591-EE8F7BB181DD}" presName="tx1" presStyleLbl="revTx" presStyleIdx="0" presStyleCnt="2" custScaleX="67938"/>
      <dgm:spPr/>
    </dgm:pt>
    <dgm:pt modelId="{AC2735C3-E2EE-4ABD-B65C-298E94282DB4}" type="pres">
      <dgm:prSet presAssocID="{3799D31C-3E65-4200-9591-EE8F7BB181DD}" presName="vert1" presStyleCnt="0"/>
      <dgm:spPr/>
    </dgm:pt>
    <dgm:pt modelId="{720843A7-E872-44B8-9C74-A7F0799703FC}" type="pres">
      <dgm:prSet presAssocID="{01CD1A89-8D1D-481F-975B-1928F92A40A9}" presName="vertSpace2a" presStyleCnt="0"/>
      <dgm:spPr/>
    </dgm:pt>
    <dgm:pt modelId="{5218AAB7-C206-4853-83CC-B83C4CAFB426}" type="pres">
      <dgm:prSet presAssocID="{01CD1A89-8D1D-481F-975B-1928F92A40A9}" presName="horz2" presStyleCnt="0"/>
      <dgm:spPr/>
    </dgm:pt>
    <dgm:pt modelId="{0C542CDD-EE63-49CD-9FF7-841C2964F186}" type="pres">
      <dgm:prSet presAssocID="{01CD1A89-8D1D-481F-975B-1928F92A40A9}" presName="horzSpace2" presStyleCnt="0"/>
      <dgm:spPr/>
    </dgm:pt>
    <dgm:pt modelId="{892EF03A-A364-4A15-85FF-1E83CD7CFBD4}" type="pres">
      <dgm:prSet presAssocID="{01CD1A89-8D1D-481F-975B-1928F92A40A9}" presName="tx2" presStyleLbl="revTx" presStyleIdx="1" presStyleCnt="2" custScaleX="127389"/>
      <dgm:spPr/>
    </dgm:pt>
    <dgm:pt modelId="{49EF18BA-4F7A-4AC6-A5CD-C76146787E27}" type="pres">
      <dgm:prSet presAssocID="{01CD1A89-8D1D-481F-975B-1928F92A40A9}" presName="vert2" presStyleCnt="0"/>
      <dgm:spPr/>
    </dgm:pt>
    <dgm:pt modelId="{8E714D2E-03B8-4545-8230-6D785B0DE4B0}" type="pres">
      <dgm:prSet presAssocID="{01CD1A89-8D1D-481F-975B-1928F92A40A9}" presName="thinLine2b" presStyleLbl="callout" presStyleIdx="0" presStyleCnt="1"/>
      <dgm:spPr/>
    </dgm:pt>
    <dgm:pt modelId="{106C8F1C-5B68-4FD6-A8C9-355ED6F8B9FE}" type="pres">
      <dgm:prSet presAssocID="{01CD1A89-8D1D-481F-975B-1928F92A40A9}" presName="vertSpace2b" presStyleCnt="0"/>
      <dgm:spPr/>
    </dgm:pt>
  </dgm:ptLst>
  <dgm:cxnLst>
    <dgm:cxn modelId="{9111570A-B283-4866-8EAC-3D29893D135C}" type="presOf" srcId="{05E3FA53-5AF1-4A5D-B626-FE143221DFD7}" destId="{558B1915-512B-4BD3-827C-49595F016CF7}" srcOrd="0" destOrd="0" presId="urn:microsoft.com/office/officeart/2008/layout/LinedList"/>
    <dgm:cxn modelId="{F992A513-0DDD-499D-AE37-0C547F0550E8}" srcId="{3799D31C-3E65-4200-9591-EE8F7BB181DD}" destId="{01CD1A89-8D1D-481F-975B-1928F92A40A9}" srcOrd="0" destOrd="0" parTransId="{236511BA-4E2A-46F3-A21B-86C92FAE4901}" sibTransId="{18109FA3-071E-4563-88FB-7A497E5B379C}"/>
    <dgm:cxn modelId="{B47D458E-ABF8-4530-B999-2428E53A19A2}" type="presOf" srcId="{3799D31C-3E65-4200-9591-EE8F7BB181DD}" destId="{5222B1B1-42C8-466A-BF27-3B0CC97941C6}" srcOrd="0" destOrd="0" presId="urn:microsoft.com/office/officeart/2008/layout/LinedList"/>
    <dgm:cxn modelId="{DA9213EC-E848-447C-B0C6-1B8D4A6C6225}" type="presOf" srcId="{01CD1A89-8D1D-481F-975B-1928F92A40A9}" destId="{892EF03A-A364-4A15-85FF-1E83CD7CFBD4}" srcOrd="0" destOrd="0" presId="urn:microsoft.com/office/officeart/2008/layout/LinedList"/>
    <dgm:cxn modelId="{83E55FFF-E892-458F-A1BF-4FE30FCC563B}" srcId="{05E3FA53-5AF1-4A5D-B626-FE143221DFD7}" destId="{3799D31C-3E65-4200-9591-EE8F7BB181DD}" srcOrd="0" destOrd="0" parTransId="{ACF5FA66-279E-41E6-B488-49191A8B1151}" sibTransId="{D3F60AE9-78DB-4A49-A056-32A65CDF0792}"/>
    <dgm:cxn modelId="{C58715EA-3C74-4795-B386-BD15DC42254D}" type="presParOf" srcId="{558B1915-512B-4BD3-827C-49595F016CF7}" destId="{1C7682AF-9948-4784-B1FF-BE953BA18B3D}" srcOrd="0" destOrd="0" presId="urn:microsoft.com/office/officeart/2008/layout/LinedList"/>
    <dgm:cxn modelId="{6FEC515F-BBE0-4C2D-A8FF-A301A8E40239}" type="presParOf" srcId="{558B1915-512B-4BD3-827C-49595F016CF7}" destId="{74BDFD7D-74C9-42B2-8638-DACB9C8159C8}" srcOrd="1" destOrd="0" presId="urn:microsoft.com/office/officeart/2008/layout/LinedList"/>
    <dgm:cxn modelId="{46B681AC-21C3-42AD-A5BE-2BA40A9A67EF}" type="presParOf" srcId="{74BDFD7D-74C9-42B2-8638-DACB9C8159C8}" destId="{5222B1B1-42C8-466A-BF27-3B0CC97941C6}" srcOrd="0" destOrd="0" presId="urn:microsoft.com/office/officeart/2008/layout/LinedList"/>
    <dgm:cxn modelId="{22F82833-3281-4847-8B9B-D9971DB4230A}" type="presParOf" srcId="{74BDFD7D-74C9-42B2-8638-DACB9C8159C8}" destId="{AC2735C3-E2EE-4ABD-B65C-298E94282DB4}" srcOrd="1" destOrd="0" presId="urn:microsoft.com/office/officeart/2008/layout/LinedList"/>
    <dgm:cxn modelId="{659A5BD6-34E7-4974-956D-0F7AAF12F9A7}" type="presParOf" srcId="{AC2735C3-E2EE-4ABD-B65C-298E94282DB4}" destId="{720843A7-E872-44B8-9C74-A7F0799703FC}" srcOrd="0" destOrd="0" presId="urn:microsoft.com/office/officeart/2008/layout/LinedList"/>
    <dgm:cxn modelId="{DC717898-B735-4601-89D5-EE10C69B36C1}" type="presParOf" srcId="{AC2735C3-E2EE-4ABD-B65C-298E94282DB4}" destId="{5218AAB7-C206-4853-83CC-B83C4CAFB426}" srcOrd="1" destOrd="0" presId="urn:microsoft.com/office/officeart/2008/layout/LinedList"/>
    <dgm:cxn modelId="{ED9A4778-A178-434D-9A87-B0AF8B89EE1E}" type="presParOf" srcId="{5218AAB7-C206-4853-83CC-B83C4CAFB426}" destId="{0C542CDD-EE63-49CD-9FF7-841C2964F186}" srcOrd="0" destOrd="0" presId="urn:microsoft.com/office/officeart/2008/layout/LinedList"/>
    <dgm:cxn modelId="{C5397B20-0105-4896-88E5-6415E8E1A18B}" type="presParOf" srcId="{5218AAB7-C206-4853-83CC-B83C4CAFB426}" destId="{892EF03A-A364-4A15-85FF-1E83CD7CFBD4}" srcOrd="1" destOrd="0" presId="urn:microsoft.com/office/officeart/2008/layout/LinedList"/>
    <dgm:cxn modelId="{F5259E7E-78E0-41B8-BCDC-B132DA7C8572}" type="presParOf" srcId="{5218AAB7-C206-4853-83CC-B83C4CAFB426}" destId="{49EF18BA-4F7A-4AC6-A5CD-C76146787E27}" srcOrd="2" destOrd="0" presId="urn:microsoft.com/office/officeart/2008/layout/LinedList"/>
    <dgm:cxn modelId="{991AA980-AC38-4297-BA1D-1B6382F0E61C}" type="presParOf" srcId="{AC2735C3-E2EE-4ABD-B65C-298E94282DB4}" destId="{8E714D2E-03B8-4545-8230-6D785B0DE4B0}" srcOrd="2" destOrd="0" presId="urn:microsoft.com/office/officeart/2008/layout/LinedList"/>
    <dgm:cxn modelId="{45F159AA-8F58-408E-B8BE-99449BEFA740}" type="presParOf" srcId="{AC2735C3-E2EE-4ABD-B65C-298E94282DB4}" destId="{106C8F1C-5B68-4FD6-A8C9-355ED6F8B9FE}"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2F6CCC-8651-4E30-AA1A-DC811187DC78}"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fr-FR"/>
        </a:p>
      </dgm:t>
    </dgm:pt>
    <dgm:pt modelId="{3501A5E8-22EA-4582-B7B9-BD3F42F81B8D}">
      <dgm:prSet phldrT="[Text]" custT="1"/>
      <dgm:spPr/>
      <dgm:t>
        <a:bodyPr anchor="t"/>
        <a:lstStyle/>
        <a:p>
          <a:r>
            <a:rPr lang="en-US" sz="1800" noProof="0" dirty="0"/>
            <a:t>24 000+</a:t>
          </a:r>
        </a:p>
      </dgm:t>
    </dgm:pt>
    <dgm:pt modelId="{AD9D1B75-E664-49C1-B0F8-9A8E9B8CDCBD}" type="parTrans" cxnId="{AC040A84-A9A7-4DB3-9F73-5B37A8E0EE06}">
      <dgm:prSet/>
      <dgm:spPr/>
      <dgm:t>
        <a:bodyPr/>
        <a:lstStyle/>
        <a:p>
          <a:endParaRPr lang="fr-FR"/>
        </a:p>
      </dgm:t>
    </dgm:pt>
    <dgm:pt modelId="{D5E60A82-AD6D-4845-BDED-B089471D3C1D}" type="sibTrans" cxnId="{AC040A84-A9A7-4DB3-9F73-5B37A8E0EE06}">
      <dgm:prSet/>
      <dgm:spPr/>
      <dgm:t>
        <a:bodyPr/>
        <a:lstStyle/>
        <a:p>
          <a:endParaRPr lang="fr-FR"/>
        </a:p>
      </dgm:t>
    </dgm:pt>
    <dgm:pt modelId="{BB5826F2-21E3-48B3-A774-707A6C9062D0}">
      <dgm:prSet phldrT="[Text]" custT="1"/>
      <dgm:spPr/>
      <dgm:t>
        <a:bodyPr anchor="t"/>
        <a:lstStyle/>
        <a:p>
          <a:r>
            <a:rPr lang="fr-FR" sz="1800" dirty="0"/>
            <a:t>842</a:t>
          </a:r>
        </a:p>
      </dgm:t>
    </dgm:pt>
    <dgm:pt modelId="{DB1A3A9F-8B90-44E3-9DC3-131D233ED995}" type="parTrans" cxnId="{465CEF8A-9BFB-4E18-A30B-22E711E8057A}">
      <dgm:prSet/>
      <dgm:spPr/>
      <dgm:t>
        <a:bodyPr/>
        <a:lstStyle/>
        <a:p>
          <a:endParaRPr lang="fr-FR"/>
        </a:p>
      </dgm:t>
    </dgm:pt>
    <dgm:pt modelId="{0ACD1F4F-C28D-4462-A327-6F58DF9947A7}" type="sibTrans" cxnId="{465CEF8A-9BFB-4E18-A30B-22E711E8057A}">
      <dgm:prSet/>
      <dgm:spPr/>
      <dgm:t>
        <a:bodyPr/>
        <a:lstStyle/>
        <a:p>
          <a:endParaRPr lang="fr-FR"/>
        </a:p>
      </dgm:t>
    </dgm:pt>
    <dgm:pt modelId="{AC7FBA3C-7E18-4D38-9B4F-036AE9F045D7}">
      <dgm:prSet phldrT="[Text]" custT="1"/>
      <dgm:spPr/>
      <dgm:t>
        <a:bodyPr anchor="t"/>
        <a:lstStyle/>
        <a:p>
          <a:r>
            <a:rPr lang="en-US" sz="1800" dirty="0"/>
            <a:t>1603</a:t>
          </a:r>
          <a:endParaRPr lang="fr-FR" sz="1800" dirty="0"/>
        </a:p>
      </dgm:t>
    </dgm:pt>
    <dgm:pt modelId="{E5DD21D4-F289-46F6-9A08-3CC9FAFE0211}" type="parTrans" cxnId="{72BA5860-A582-4084-8654-80E638141208}">
      <dgm:prSet/>
      <dgm:spPr/>
      <dgm:t>
        <a:bodyPr/>
        <a:lstStyle/>
        <a:p>
          <a:endParaRPr lang="fr-FR"/>
        </a:p>
      </dgm:t>
    </dgm:pt>
    <dgm:pt modelId="{F7C53088-7830-4753-AA9D-ACA703AF062B}" type="sibTrans" cxnId="{72BA5860-A582-4084-8654-80E638141208}">
      <dgm:prSet/>
      <dgm:spPr/>
      <dgm:t>
        <a:bodyPr/>
        <a:lstStyle/>
        <a:p>
          <a:endParaRPr lang="fr-FR"/>
        </a:p>
      </dgm:t>
    </dgm:pt>
    <dgm:pt modelId="{8848AE9E-D616-45B9-9391-A1BC902C3FF2}">
      <dgm:prSet phldrT="[Text]" custT="1"/>
      <dgm:spPr/>
      <dgm:t>
        <a:bodyPr anchor="t"/>
        <a:lstStyle/>
        <a:p>
          <a:r>
            <a:rPr lang="fr-FR" sz="1800" dirty="0"/>
            <a:t>599</a:t>
          </a:r>
        </a:p>
      </dgm:t>
    </dgm:pt>
    <dgm:pt modelId="{45C1A26C-DDF1-41A8-BBF8-661942F32FF9}" type="parTrans" cxnId="{D08FD706-6376-4139-A3A8-C87718EBAE3C}">
      <dgm:prSet/>
      <dgm:spPr/>
      <dgm:t>
        <a:bodyPr/>
        <a:lstStyle/>
        <a:p>
          <a:endParaRPr lang="fr-FR"/>
        </a:p>
      </dgm:t>
    </dgm:pt>
    <dgm:pt modelId="{744B7C09-9330-437C-9271-439A072E9E25}" type="sibTrans" cxnId="{D08FD706-6376-4139-A3A8-C87718EBAE3C}">
      <dgm:prSet/>
      <dgm:spPr/>
      <dgm:t>
        <a:bodyPr/>
        <a:lstStyle/>
        <a:p>
          <a:endParaRPr lang="fr-FR"/>
        </a:p>
      </dgm:t>
    </dgm:pt>
    <dgm:pt modelId="{B909A72E-2380-48D6-8DDF-37C831160C85}">
      <dgm:prSet phldrT="[Text]" custT="1"/>
      <dgm:spPr/>
      <dgm:t>
        <a:bodyPr anchor="t"/>
        <a:lstStyle/>
        <a:p>
          <a:r>
            <a:rPr lang="en-US" sz="1800" dirty="0"/>
            <a:t>1484</a:t>
          </a:r>
          <a:endParaRPr lang="fr-FR" sz="1800" dirty="0"/>
        </a:p>
      </dgm:t>
    </dgm:pt>
    <dgm:pt modelId="{D14CDE79-1168-41B7-AE1D-18A983E50A57}" type="parTrans" cxnId="{431FA7DF-E74C-4039-8593-2E63BF283500}">
      <dgm:prSet/>
      <dgm:spPr/>
      <dgm:t>
        <a:bodyPr/>
        <a:lstStyle/>
        <a:p>
          <a:endParaRPr lang="fr-FR"/>
        </a:p>
      </dgm:t>
    </dgm:pt>
    <dgm:pt modelId="{E159CBF8-3898-4DF3-BBA2-FF9CB781523A}" type="sibTrans" cxnId="{431FA7DF-E74C-4039-8593-2E63BF283500}">
      <dgm:prSet/>
      <dgm:spPr/>
      <dgm:t>
        <a:bodyPr/>
        <a:lstStyle/>
        <a:p>
          <a:endParaRPr lang="fr-FR"/>
        </a:p>
      </dgm:t>
    </dgm:pt>
    <dgm:pt modelId="{1D46111F-CD2C-421F-8E62-154E0BBFC560}">
      <dgm:prSet phldrT="[Text]" custT="1"/>
      <dgm:spPr/>
      <dgm:t>
        <a:bodyPr/>
        <a:lstStyle/>
        <a:p>
          <a:r>
            <a:rPr lang="en-US" sz="2800" dirty="0"/>
            <a:t>Cases administered</a:t>
          </a:r>
          <a:endParaRPr lang="fr-FR" sz="2800" dirty="0"/>
        </a:p>
      </dgm:t>
    </dgm:pt>
    <dgm:pt modelId="{99837AC3-8EFD-4F21-B86C-327B980418AD}" type="parTrans" cxnId="{D29BE9A9-BE40-4351-B7E6-8C496C4279A5}">
      <dgm:prSet/>
      <dgm:spPr/>
      <dgm:t>
        <a:bodyPr/>
        <a:lstStyle/>
        <a:p>
          <a:endParaRPr lang="fr-FR"/>
        </a:p>
      </dgm:t>
    </dgm:pt>
    <dgm:pt modelId="{C9718215-4AFA-47BF-A2B4-D6A178C849A9}" type="sibTrans" cxnId="{D29BE9A9-BE40-4351-B7E6-8C496C4279A5}">
      <dgm:prSet/>
      <dgm:spPr/>
      <dgm:t>
        <a:bodyPr/>
        <a:lstStyle/>
        <a:p>
          <a:endParaRPr lang="fr-FR"/>
        </a:p>
      </dgm:t>
    </dgm:pt>
    <dgm:pt modelId="{09B3847A-D9F3-43C4-96AC-451F53E0CBFF}">
      <dgm:prSet phldrT="[Text]" custT="1"/>
      <dgm:spPr/>
      <dgm:t>
        <a:bodyPr/>
        <a:lstStyle/>
        <a:p>
          <a:r>
            <a:rPr lang="en-US" sz="2800" dirty="0"/>
            <a:t>New cases filed</a:t>
          </a:r>
          <a:endParaRPr lang="fr-FR" sz="2800" dirty="0"/>
        </a:p>
      </dgm:t>
    </dgm:pt>
    <dgm:pt modelId="{4CA88525-460A-4553-AA64-BB7E7977F47D}" type="parTrans" cxnId="{072E03EF-D4B8-4755-9487-5C0101CB2DE7}">
      <dgm:prSet/>
      <dgm:spPr/>
      <dgm:t>
        <a:bodyPr/>
        <a:lstStyle/>
        <a:p>
          <a:endParaRPr lang="fr-FR"/>
        </a:p>
      </dgm:t>
    </dgm:pt>
    <dgm:pt modelId="{D9C7C0C8-ADE9-4483-B9B5-BE4806383FAC}" type="sibTrans" cxnId="{072E03EF-D4B8-4755-9487-5C0101CB2DE7}">
      <dgm:prSet/>
      <dgm:spPr/>
      <dgm:t>
        <a:bodyPr/>
        <a:lstStyle/>
        <a:p>
          <a:endParaRPr lang="fr-FR"/>
        </a:p>
      </dgm:t>
    </dgm:pt>
    <dgm:pt modelId="{B7E48DFA-770E-42A9-A04D-7175E1BD65DE}">
      <dgm:prSet phldrT="[Text]" custT="1"/>
      <dgm:spPr/>
      <dgm:t>
        <a:bodyPr/>
        <a:lstStyle/>
        <a:p>
          <a:r>
            <a:rPr lang="en-US" sz="2800" dirty="0"/>
            <a:t>Pending cases</a:t>
          </a:r>
          <a:endParaRPr lang="fr-FR" sz="2800" dirty="0"/>
        </a:p>
      </dgm:t>
    </dgm:pt>
    <dgm:pt modelId="{368F690E-6A9C-4114-AEF4-19BEAADFFEB3}" type="parTrans" cxnId="{16CC27FA-F66F-41F0-AD7D-E46CDC07506E}">
      <dgm:prSet/>
      <dgm:spPr/>
      <dgm:t>
        <a:bodyPr/>
        <a:lstStyle/>
        <a:p>
          <a:endParaRPr lang="fr-FR"/>
        </a:p>
      </dgm:t>
    </dgm:pt>
    <dgm:pt modelId="{5C2D75CF-DA17-4AA8-AB6F-961AF6270B9B}" type="sibTrans" cxnId="{16CC27FA-F66F-41F0-AD7D-E46CDC07506E}">
      <dgm:prSet/>
      <dgm:spPr/>
      <dgm:t>
        <a:bodyPr/>
        <a:lstStyle/>
        <a:p>
          <a:endParaRPr lang="fr-FR"/>
        </a:p>
      </dgm:t>
    </dgm:pt>
    <dgm:pt modelId="{CC71E8D6-2EEF-444A-BC91-B278FB044820}">
      <dgm:prSet phldrT="[Text]" custT="1"/>
      <dgm:spPr/>
      <dgm:t>
        <a:bodyPr/>
        <a:lstStyle/>
        <a:p>
          <a:r>
            <a:rPr lang="en-US" sz="2800" dirty="0"/>
            <a:t>Awards issued</a:t>
          </a:r>
          <a:endParaRPr lang="fr-FR" sz="2800" dirty="0"/>
        </a:p>
      </dgm:t>
    </dgm:pt>
    <dgm:pt modelId="{7E4AA911-09BF-4792-90FB-EF16A34DBCD2}" type="parTrans" cxnId="{475F706E-6C28-4DDD-946E-C6280F643B58}">
      <dgm:prSet/>
      <dgm:spPr/>
      <dgm:t>
        <a:bodyPr/>
        <a:lstStyle/>
        <a:p>
          <a:endParaRPr lang="fr-FR"/>
        </a:p>
      </dgm:t>
    </dgm:pt>
    <dgm:pt modelId="{583BEE82-875E-4B9F-BC80-240A46547237}" type="sibTrans" cxnId="{475F706E-6C28-4DDD-946E-C6280F643B58}">
      <dgm:prSet/>
      <dgm:spPr/>
      <dgm:t>
        <a:bodyPr/>
        <a:lstStyle/>
        <a:p>
          <a:endParaRPr lang="fr-FR"/>
        </a:p>
      </dgm:t>
    </dgm:pt>
    <dgm:pt modelId="{55D29956-6C1E-47C7-A42B-F04D403FC2F3}">
      <dgm:prSet phldrT="[Text]" custT="1"/>
      <dgm:spPr/>
      <dgm:t>
        <a:bodyPr/>
        <a:lstStyle/>
        <a:p>
          <a:r>
            <a:rPr lang="en-US" sz="2800" dirty="0"/>
            <a:t>Arbitrators confirmed or appointed</a:t>
          </a:r>
          <a:endParaRPr lang="fr-FR" sz="2800" dirty="0"/>
        </a:p>
      </dgm:t>
    </dgm:pt>
    <dgm:pt modelId="{822417B2-B7D7-4CB2-81DF-78799014C684}" type="parTrans" cxnId="{D6FCB1AF-19DB-4025-9020-269B31CD8AAE}">
      <dgm:prSet/>
      <dgm:spPr/>
      <dgm:t>
        <a:bodyPr/>
        <a:lstStyle/>
        <a:p>
          <a:endParaRPr lang="fr-FR"/>
        </a:p>
      </dgm:t>
    </dgm:pt>
    <dgm:pt modelId="{892C929E-FB44-4CBF-8F15-9C6D97413240}" type="sibTrans" cxnId="{D6FCB1AF-19DB-4025-9020-269B31CD8AAE}">
      <dgm:prSet/>
      <dgm:spPr/>
      <dgm:t>
        <a:bodyPr/>
        <a:lstStyle/>
        <a:p>
          <a:endParaRPr lang="fr-FR"/>
        </a:p>
      </dgm:t>
    </dgm:pt>
    <dgm:pt modelId="{899A40B1-B20C-4772-AB68-68685C6D6095}" type="pres">
      <dgm:prSet presAssocID="{EE2F6CCC-8651-4E30-AA1A-DC811187DC78}" presName="linearFlow" presStyleCnt="0">
        <dgm:presLayoutVars>
          <dgm:dir/>
          <dgm:animLvl val="lvl"/>
          <dgm:resizeHandles val="exact"/>
        </dgm:presLayoutVars>
      </dgm:prSet>
      <dgm:spPr/>
    </dgm:pt>
    <dgm:pt modelId="{61E3A90C-D5DB-4352-ABB0-A92168B56078}" type="pres">
      <dgm:prSet presAssocID="{3501A5E8-22EA-4582-B7B9-BD3F42F81B8D}" presName="composite" presStyleCnt="0"/>
      <dgm:spPr/>
    </dgm:pt>
    <dgm:pt modelId="{F085886A-D8A9-4F9A-A94D-D6688844ACCE}" type="pres">
      <dgm:prSet presAssocID="{3501A5E8-22EA-4582-B7B9-BD3F42F81B8D}" presName="parentText" presStyleLbl="alignNode1" presStyleIdx="0" presStyleCnt="5" custScaleX="126069">
        <dgm:presLayoutVars>
          <dgm:chMax val="1"/>
          <dgm:bulletEnabled val="1"/>
        </dgm:presLayoutVars>
      </dgm:prSet>
      <dgm:spPr/>
    </dgm:pt>
    <dgm:pt modelId="{A9448BEA-CEB3-4F7C-8A8C-07B9BC16F238}" type="pres">
      <dgm:prSet presAssocID="{3501A5E8-22EA-4582-B7B9-BD3F42F81B8D}" presName="descendantText" presStyleLbl="alignAcc1" presStyleIdx="0" presStyleCnt="5" custScaleX="94500" custLinFactNeighborX="-1102">
        <dgm:presLayoutVars>
          <dgm:bulletEnabled val="1"/>
        </dgm:presLayoutVars>
      </dgm:prSet>
      <dgm:spPr/>
    </dgm:pt>
    <dgm:pt modelId="{53C4D91C-3518-4FC2-9931-C86C1A32D69D}" type="pres">
      <dgm:prSet presAssocID="{D5E60A82-AD6D-4845-BDED-B089471D3C1D}" presName="sp" presStyleCnt="0"/>
      <dgm:spPr/>
    </dgm:pt>
    <dgm:pt modelId="{854FFDB5-BA70-4859-A28B-EF9BC396F73C}" type="pres">
      <dgm:prSet presAssocID="{BB5826F2-21E3-48B3-A774-707A6C9062D0}" presName="composite" presStyleCnt="0"/>
      <dgm:spPr/>
    </dgm:pt>
    <dgm:pt modelId="{F1F8C21C-A2C2-4A23-A065-693E33C16A07}" type="pres">
      <dgm:prSet presAssocID="{BB5826F2-21E3-48B3-A774-707A6C9062D0}" presName="parentText" presStyleLbl="alignNode1" presStyleIdx="1" presStyleCnt="5" custScaleX="126069">
        <dgm:presLayoutVars>
          <dgm:chMax val="1"/>
          <dgm:bulletEnabled val="1"/>
        </dgm:presLayoutVars>
      </dgm:prSet>
      <dgm:spPr/>
    </dgm:pt>
    <dgm:pt modelId="{A55D4B97-CC3C-46FC-8413-343A2BD36906}" type="pres">
      <dgm:prSet presAssocID="{BB5826F2-21E3-48B3-A774-707A6C9062D0}" presName="descendantText" presStyleLbl="alignAcc1" presStyleIdx="1" presStyleCnt="5" custScaleX="94500" custLinFactNeighborX="-1102">
        <dgm:presLayoutVars>
          <dgm:bulletEnabled val="1"/>
        </dgm:presLayoutVars>
      </dgm:prSet>
      <dgm:spPr/>
    </dgm:pt>
    <dgm:pt modelId="{3AE11627-40FA-434F-808C-F31ED07E1416}" type="pres">
      <dgm:prSet presAssocID="{0ACD1F4F-C28D-4462-A327-6F58DF9947A7}" presName="sp" presStyleCnt="0"/>
      <dgm:spPr/>
    </dgm:pt>
    <dgm:pt modelId="{81F53C48-01AE-4C04-9FC4-015B05D7E55D}" type="pres">
      <dgm:prSet presAssocID="{AC7FBA3C-7E18-4D38-9B4F-036AE9F045D7}" presName="composite" presStyleCnt="0"/>
      <dgm:spPr/>
    </dgm:pt>
    <dgm:pt modelId="{D6F65F24-0F17-476A-92DE-25E206A53159}" type="pres">
      <dgm:prSet presAssocID="{AC7FBA3C-7E18-4D38-9B4F-036AE9F045D7}" presName="parentText" presStyleLbl="alignNode1" presStyleIdx="2" presStyleCnt="5" custScaleX="126069">
        <dgm:presLayoutVars>
          <dgm:chMax val="1"/>
          <dgm:bulletEnabled val="1"/>
        </dgm:presLayoutVars>
      </dgm:prSet>
      <dgm:spPr/>
    </dgm:pt>
    <dgm:pt modelId="{D540BF24-6F8D-4999-8726-CE55E32D15CE}" type="pres">
      <dgm:prSet presAssocID="{AC7FBA3C-7E18-4D38-9B4F-036AE9F045D7}" presName="descendantText" presStyleLbl="alignAcc1" presStyleIdx="2" presStyleCnt="5" custScaleX="94500" custLinFactNeighborX="-1102">
        <dgm:presLayoutVars>
          <dgm:bulletEnabled val="1"/>
        </dgm:presLayoutVars>
      </dgm:prSet>
      <dgm:spPr/>
    </dgm:pt>
    <dgm:pt modelId="{285F5BF6-FE2E-4E53-9D0F-56B29C0E923B}" type="pres">
      <dgm:prSet presAssocID="{F7C53088-7830-4753-AA9D-ACA703AF062B}" presName="sp" presStyleCnt="0"/>
      <dgm:spPr/>
    </dgm:pt>
    <dgm:pt modelId="{4D4198AF-0999-4DB0-9B27-3BF75133EE46}" type="pres">
      <dgm:prSet presAssocID="{8848AE9E-D616-45B9-9391-A1BC902C3FF2}" presName="composite" presStyleCnt="0"/>
      <dgm:spPr/>
    </dgm:pt>
    <dgm:pt modelId="{562E899F-AD5D-4E48-9C1B-4981C8595138}" type="pres">
      <dgm:prSet presAssocID="{8848AE9E-D616-45B9-9391-A1BC902C3FF2}" presName="parentText" presStyleLbl="alignNode1" presStyleIdx="3" presStyleCnt="5" custScaleX="126069">
        <dgm:presLayoutVars>
          <dgm:chMax val="1"/>
          <dgm:bulletEnabled val="1"/>
        </dgm:presLayoutVars>
      </dgm:prSet>
      <dgm:spPr/>
    </dgm:pt>
    <dgm:pt modelId="{7FD1C62F-FDD3-4317-B780-8B602920FA42}" type="pres">
      <dgm:prSet presAssocID="{8848AE9E-D616-45B9-9391-A1BC902C3FF2}" presName="descendantText" presStyleLbl="alignAcc1" presStyleIdx="3" presStyleCnt="5" custScaleX="94500" custLinFactNeighborX="-1102">
        <dgm:presLayoutVars>
          <dgm:bulletEnabled val="1"/>
        </dgm:presLayoutVars>
      </dgm:prSet>
      <dgm:spPr/>
    </dgm:pt>
    <dgm:pt modelId="{222E3B14-2D28-48D5-BEFB-F6E0AD46D8B4}" type="pres">
      <dgm:prSet presAssocID="{744B7C09-9330-437C-9271-439A072E9E25}" presName="sp" presStyleCnt="0"/>
      <dgm:spPr/>
    </dgm:pt>
    <dgm:pt modelId="{62DDF7B8-A5CD-4399-A63D-063A401AA950}" type="pres">
      <dgm:prSet presAssocID="{B909A72E-2380-48D6-8DDF-37C831160C85}" presName="composite" presStyleCnt="0"/>
      <dgm:spPr/>
    </dgm:pt>
    <dgm:pt modelId="{11BDCE12-EAF8-4C55-BFEA-46899F4F5DBB}" type="pres">
      <dgm:prSet presAssocID="{B909A72E-2380-48D6-8DDF-37C831160C85}" presName="parentText" presStyleLbl="alignNode1" presStyleIdx="4" presStyleCnt="5" custScaleX="126069">
        <dgm:presLayoutVars>
          <dgm:chMax val="1"/>
          <dgm:bulletEnabled val="1"/>
        </dgm:presLayoutVars>
      </dgm:prSet>
      <dgm:spPr/>
    </dgm:pt>
    <dgm:pt modelId="{F67D144A-F469-4CFB-BF82-A75C3D953328}" type="pres">
      <dgm:prSet presAssocID="{B909A72E-2380-48D6-8DDF-37C831160C85}" presName="descendantText" presStyleLbl="alignAcc1" presStyleIdx="4" presStyleCnt="5" custScaleX="94500" custLinFactNeighborX="-1102">
        <dgm:presLayoutVars>
          <dgm:bulletEnabled val="1"/>
        </dgm:presLayoutVars>
      </dgm:prSet>
      <dgm:spPr/>
    </dgm:pt>
  </dgm:ptLst>
  <dgm:cxnLst>
    <dgm:cxn modelId="{493E0F04-851C-4FB1-800D-50A535115E6B}" type="presOf" srcId="{1D46111F-CD2C-421F-8E62-154E0BBFC560}" destId="{A9448BEA-CEB3-4F7C-8A8C-07B9BC16F238}" srcOrd="0" destOrd="0" presId="urn:microsoft.com/office/officeart/2005/8/layout/chevron2"/>
    <dgm:cxn modelId="{D08FD706-6376-4139-A3A8-C87718EBAE3C}" srcId="{EE2F6CCC-8651-4E30-AA1A-DC811187DC78}" destId="{8848AE9E-D616-45B9-9391-A1BC902C3FF2}" srcOrd="3" destOrd="0" parTransId="{45C1A26C-DDF1-41A8-BBF8-661942F32FF9}" sibTransId="{744B7C09-9330-437C-9271-439A072E9E25}"/>
    <dgm:cxn modelId="{2F04D93A-BBD4-49FB-846F-312BE9F32998}" type="presOf" srcId="{AC7FBA3C-7E18-4D38-9B4F-036AE9F045D7}" destId="{D6F65F24-0F17-476A-92DE-25E206A53159}" srcOrd="0" destOrd="0" presId="urn:microsoft.com/office/officeart/2005/8/layout/chevron2"/>
    <dgm:cxn modelId="{2A98D450-95A6-433F-A3C6-822DE22E3D53}" type="presOf" srcId="{BB5826F2-21E3-48B3-A774-707A6C9062D0}" destId="{F1F8C21C-A2C2-4A23-A065-693E33C16A07}" srcOrd="0" destOrd="0" presId="urn:microsoft.com/office/officeart/2005/8/layout/chevron2"/>
    <dgm:cxn modelId="{72BA5860-A582-4084-8654-80E638141208}" srcId="{EE2F6CCC-8651-4E30-AA1A-DC811187DC78}" destId="{AC7FBA3C-7E18-4D38-9B4F-036AE9F045D7}" srcOrd="2" destOrd="0" parTransId="{E5DD21D4-F289-46F6-9A08-3CC9FAFE0211}" sibTransId="{F7C53088-7830-4753-AA9D-ACA703AF062B}"/>
    <dgm:cxn modelId="{475F706E-6C28-4DDD-946E-C6280F643B58}" srcId="{8848AE9E-D616-45B9-9391-A1BC902C3FF2}" destId="{CC71E8D6-2EEF-444A-BC91-B278FB044820}" srcOrd="0" destOrd="0" parTransId="{7E4AA911-09BF-4792-90FB-EF16A34DBCD2}" sibTransId="{583BEE82-875E-4B9F-BC80-240A46547237}"/>
    <dgm:cxn modelId="{B7C70F81-179E-4C3B-B5A1-24CF88DCA196}" type="presOf" srcId="{8848AE9E-D616-45B9-9391-A1BC902C3FF2}" destId="{562E899F-AD5D-4E48-9C1B-4981C8595138}" srcOrd="0" destOrd="0" presId="urn:microsoft.com/office/officeart/2005/8/layout/chevron2"/>
    <dgm:cxn modelId="{AC040A84-A9A7-4DB3-9F73-5B37A8E0EE06}" srcId="{EE2F6CCC-8651-4E30-AA1A-DC811187DC78}" destId="{3501A5E8-22EA-4582-B7B9-BD3F42F81B8D}" srcOrd="0" destOrd="0" parTransId="{AD9D1B75-E664-49C1-B0F8-9A8E9B8CDCBD}" sibTransId="{D5E60A82-AD6D-4845-BDED-B089471D3C1D}"/>
    <dgm:cxn modelId="{465CEF8A-9BFB-4E18-A30B-22E711E8057A}" srcId="{EE2F6CCC-8651-4E30-AA1A-DC811187DC78}" destId="{BB5826F2-21E3-48B3-A774-707A6C9062D0}" srcOrd="1" destOrd="0" parTransId="{DB1A3A9F-8B90-44E3-9DC3-131D233ED995}" sibTransId="{0ACD1F4F-C28D-4462-A327-6F58DF9947A7}"/>
    <dgm:cxn modelId="{376D3C91-0A21-4183-8F44-2FFF8FF9889C}" type="presOf" srcId="{CC71E8D6-2EEF-444A-BC91-B278FB044820}" destId="{7FD1C62F-FDD3-4317-B780-8B602920FA42}" srcOrd="0" destOrd="0" presId="urn:microsoft.com/office/officeart/2005/8/layout/chevron2"/>
    <dgm:cxn modelId="{D29BE9A9-BE40-4351-B7E6-8C496C4279A5}" srcId="{3501A5E8-22EA-4582-B7B9-BD3F42F81B8D}" destId="{1D46111F-CD2C-421F-8E62-154E0BBFC560}" srcOrd="0" destOrd="0" parTransId="{99837AC3-8EFD-4F21-B86C-327B980418AD}" sibTransId="{C9718215-4AFA-47BF-A2B4-D6A178C849A9}"/>
    <dgm:cxn modelId="{D6FCB1AF-19DB-4025-9020-269B31CD8AAE}" srcId="{B909A72E-2380-48D6-8DDF-37C831160C85}" destId="{55D29956-6C1E-47C7-A42B-F04D403FC2F3}" srcOrd="0" destOrd="0" parTransId="{822417B2-B7D7-4CB2-81DF-78799014C684}" sibTransId="{892C929E-FB44-4CBF-8F15-9C6D97413240}"/>
    <dgm:cxn modelId="{1C8B55C6-F43B-42A8-9362-995FC3211AFE}" type="presOf" srcId="{B7E48DFA-770E-42A9-A04D-7175E1BD65DE}" destId="{D540BF24-6F8D-4999-8726-CE55E32D15CE}" srcOrd="0" destOrd="0" presId="urn:microsoft.com/office/officeart/2005/8/layout/chevron2"/>
    <dgm:cxn modelId="{C1FFF0CF-A4A6-4CAE-ACB6-59F8E5AE96BF}" type="presOf" srcId="{EE2F6CCC-8651-4E30-AA1A-DC811187DC78}" destId="{899A40B1-B20C-4772-AB68-68685C6D6095}" srcOrd="0" destOrd="0" presId="urn:microsoft.com/office/officeart/2005/8/layout/chevron2"/>
    <dgm:cxn modelId="{431FA7DF-E74C-4039-8593-2E63BF283500}" srcId="{EE2F6CCC-8651-4E30-AA1A-DC811187DC78}" destId="{B909A72E-2380-48D6-8DDF-37C831160C85}" srcOrd="4" destOrd="0" parTransId="{D14CDE79-1168-41B7-AE1D-18A983E50A57}" sibTransId="{E159CBF8-3898-4DF3-BBA2-FF9CB781523A}"/>
    <dgm:cxn modelId="{1A561AED-2E29-4086-9D8C-E1B09855236C}" type="presOf" srcId="{09B3847A-D9F3-43C4-96AC-451F53E0CBFF}" destId="{A55D4B97-CC3C-46FC-8413-343A2BD36906}" srcOrd="0" destOrd="0" presId="urn:microsoft.com/office/officeart/2005/8/layout/chevron2"/>
    <dgm:cxn modelId="{072E03EF-D4B8-4755-9487-5C0101CB2DE7}" srcId="{BB5826F2-21E3-48B3-A774-707A6C9062D0}" destId="{09B3847A-D9F3-43C4-96AC-451F53E0CBFF}" srcOrd="0" destOrd="0" parTransId="{4CA88525-460A-4553-AA64-BB7E7977F47D}" sibTransId="{D9C7C0C8-ADE9-4483-B9B5-BE4806383FAC}"/>
    <dgm:cxn modelId="{0FF858F3-0164-4C6D-A112-D2E8B4D23D67}" type="presOf" srcId="{3501A5E8-22EA-4582-B7B9-BD3F42F81B8D}" destId="{F085886A-D8A9-4F9A-A94D-D6688844ACCE}" srcOrd="0" destOrd="0" presId="urn:microsoft.com/office/officeart/2005/8/layout/chevron2"/>
    <dgm:cxn modelId="{719080F9-366B-4172-834F-E916AB9BE5AD}" type="presOf" srcId="{B909A72E-2380-48D6-8DDF-37C831160C85}" destId="{11BDCE12-EAF8-4C55-BFEA-46899F4F5DBB}" srcOrd="0" destOrd="0" presId="urn:microsoft.com/office/officeart/2005/8/layout/chevron2"/>
    <dgm:cxn modelId="{16CC27FA-F66F-41F0-AD7D-E46CDC07506E}" srcId="{AC7FBA3C-7E18-4D38-9B4F-036AE9F045D7}" destId="{B7E48DFA-770E-42A9-A04D-7175E1BD65DE}" srcOrd="0" destOrd="0" parTransId="{368F690E-6A9C-4114-AEF4-19BEAADFFEB3}" sibTransId="{5C2D75CF-DA17-4AA8-AB6F-961AF6270B9B}"/>
    <dgm:cxn modelId="{1AB87CFC-DC73-4E08-8517-C38D5E3A6651}" type="presOf" srcId="{55D29956-6C1E-47C7-A42B-F04D403FC2F3}" destId="{F67D144A-F469-4CFB-BF82-A75C3D953328}" srcOrd="0" destOrd="0" presId="urn:microsoft.com/office/officeart/2005/8/layout/chevron2"/>
    <dgm:cxn modelId="{70D25687-9518-469B-842A-25716633098C}" type="presParOf" srcId="{899A40B1-B20C-4772-AB68-68685C6D6095}" destId="{61E3A90C-D5DB-4352-ABB0-A92168B56078}" srcOrd="0" destOrd="0" presId="urn:microsoft.com/office/officeart/2005/8/layout/chevron2"/>
    <dgm:cxn modelId="{665AD5D8-A8E3-445E-98C1-6CF8423F2E7E}" type="presParOf" srcId="{61E3A90C-D5DB-4352-ABB0-A92168B56078}" destId="{F085886A-D8A9-4F9A-A94D-D6688844ACCE}" srcOrd="0" destOrd="0" presId="urn:microsoft.com/office/officeart/2005/8/layout/chevron2"/>
    <dgm:cxn modelId="{56826B2E-0BE9-4B32-891A-DBECE712C4D1}" type="presParOf" srcId="{61E3A90C-D5DB-4352-ABB0-A92168B56078}" destId="{A9448BEA-CEB3-4F7C-8A8C-07B9BC16F238}" srcOrd="1" destOrd="0" presId="urn:microsoft.com/office/officeart/2005/8/layout/chevron2"/>
    <dgm:cxn modelId="{8CB7F467-31A4-4319-BCEE-747D980125BF}" type="presParOf" srcId="{899A40B1-B20C-4772-AB68-68685C6D6095}" destId="{53C4D91C-3518-4FC2-9931-C86C1A32D69D}" srcOrd="1" destOrd="0" presId="urn:microsoft.com/office/officeart/2005/8/layout/chevron2"/>
    <dgm:cxn modelId="{0FB4CD48-C13E-460B-AA14-BDAF7450D5D7}" type="presParOf" srcId="{899A40B1-B20C-4772-AB68-68685C6D6095}" destId="{854FFDB5-BA70-4859-A28B-EF9BC396F73C}" srcOrd="2" destOrd="0" presId="urn:microsoft.com/office/officeart/2005/8/layout/chevron2"/>
    <dgm:cxn modelId="{79146B18-817B-40A7-8EF8-F4F71693D608}" type="presParOf" srcId="{854FFDB5-BA70-4859-A28B-EF9BC396F73C}" destId="{F1F8C21C-A2C2-4A23-A065-693E33C16A07}" srcOrd="0" destOrd="0" presId="urn:microsoft.com/office/officeart/2005/8/layout/chevron2"/>
    <dgm:cxn modelId="{D2657569-68E4-4137-8542-71BAFD2B33BB}" type="presParOf" srcId="{854FFDB5-BA70-4859-A28B-EF9BC396F73C}" destId="{A55D4B97-CC3C-46FC-8413-343A2BD36906}" srcOrd="1" destOrd="0" presId="urn:microsoft.com/office/officeart/2005/8/layout/chevron2"/>
    <dgm:cxn modelId="{2622CDCE-2502-4EC1-AB35-097E657945FF}" type="presParOf" srcId="{899A40B1-B20C-4772-AB68-68685C6D6095}" destId="{3AE11627-40FA-434F-808C-F31ED07E1416}" srcOrd="3" destOrd="0" presId="urn:microsoft.com/office/officeart/2005/8/layout/chevron2"/>
    <dgm:cxn modelId="{0438CEC4-B3AD-4E05-997A-AAA9F43865F4}" type="presParOf" srcId="{899A40B1-B20C-4772-AB68-68685C6D6095}" destId="{81F53C48-01AE-4C04-9FC4-015B05D7E55D}" srcOrd="4" destOrd="0" presId="urn:microsoft.com/office/officeart/2005/8/layout/chevron2"/>
    <dgm:cxn modelId="{4D84979E-5860-433E-9F39-6E355A609D3F}" type="presParOf" srcId="{81F53C48-01AE-4C04-9FC4-015B05D7E55D}" destId="{D6F65F24-0F17-476A-92DE-25E206A53159}" srcOrd="0" destOrd="0" presId="urn:microsoft.com/office/officeart/2005/8/layout/chevron2"/>
    <dgm:cxn modelId="{B1BE3F9A-C09A-40FA-9C6C-3D65D5E73A26}" type="presParOf" srcId="{81F53C48-01AE-4C04-9FC4-015B05D7E55D}" destId="{D540BF24-6F8D-4999-8726-CE55E32D15CE}" srcOrd="1" destOrd="0" presId="urn:microsoft.com/office/officeart/2005/8/layout/chevron2"/>
    <dgm:cxn modelId="{B410AA71-DF1A-41B3-9F0C-966BF7BC7CDF}" type="presParOf" srcId="{899A40B1-B20C-4772-AB68-68685C6D6095}" destId="{285F5BF6-FE2E-4E53-9D0F-56B29C0E923B}" srcOrd="5" destOrd="0" presId="urn:microsoft.com/office/officeart/2005/8/layout/chevron2"/>
    <dgm:cxn modelId="{B2CD70FA-89F0-4B13-BF56-7F0207A60D10}" type="presParOf" srcId="{899A40B1-B20C-4772-AB68-68685C6D6095}" destId="{4D4198AF-0999-4DB0-9B27-3BF75133EE46}" srcOrd="6" destOrd="0" presId="urn:microsoft.com/office/officeart/2005/8/layout/chevron2"/>
    <dgm:cxn modelId="{26B4167C-80D2-42FB-BEB0-F2B767645FAB}" type="presParOf" srcId="{4D4198AF-0999-4DB0-9B27-3BF75133EE46}" destId="{562E899F-AD5D-4E48-9C1B-4981C8595138}" srcOrd="0" destOrd="0" presId="urn:microsoft.com/office/officeart/2005/8/layout/chevron2"/>
    <dgm:cxn modelId="{D2DDD1CE-CD4C-4FAA-AE5F-D992543E1AFB}" type="presParOf" srcId="{4D4198AF-0999-4DB0-9B27-3BF75133EE46}" destId="{7FD1C62F-FDD3-4317-B780-8B602920FA42}" srcOrd="1" destOrd="0" presId="urn:microsoft.com/office/officeart/2005/8/layout/chevron2"/>
    <dgm:cxn modelId="{EF0C6154-3BBA-4BEF-84D2-8A1DFCFCA0DA}" type="presParOf" srcId="{899A40B1-B20C-4772-AB68-68685C6D6095}" destId="{222E3B14-2D28-48D5-BEFB-F6E0AD46D8B4}" srcOrd="7" destOrd="0" presId="urn:microsoft.com/office/officeart/2005/8/layout/chevron2"/>
    <dgm:cxn modelId="{0BDA8F69-2F5B-453B-AED2-D88B4B0EF132}" type="presParOf" srcId="{899A40B1-B20C-4772-AB68-68685C6D6095}" destId="{62DDF7B8-A5CD-4399-A63D-063A401AA950}" srcOrd="8" destOrd="0" presId="urn:microsoft.com/office/officeart/2005/8/layout/chevron2"/>
    <dgm:cxn modelId="{8C99D51B-FC5D-4213-BE4C-1F77D955041E}" type="presParOf" srcId="{62DDF7B8-A5CD-4399-A63D-063A401AA950}" destId="{11BDCE12-EAF8-4C55-BFEA-46899F4F5DBB}" srcOrd="0" destOrd="0" presId="urn:microsoft.com/office/officeart/2005/8/layout/chevron2"/>
    <dgm:cxn modelId="{CCB2E3A5-5F5A-4EB9-A365-7F7A3FD278A9}" type="presParOf" srcId="{62DDF7B8-A5CD-4399-A63D-063A401AA950}" destId="{F67D144A-F469-4CFB-BF82-A75C3D95332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2F6CCC-8651-4E30-AA1A-DC811187DC78}"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fr-FR"/>
        </a:p>
      </dgm:t>
    </dgm:pt>
    <dgm:pt modelId="{3501A5E8-22EA-4582-B7B9-BD3F42F81B8D}">
      <dgm:prSet phldrT="[Text]" custT="1"/>
      <dgm:spPr/>
      <dgm:t>
        <a:bodyPr/>
        <a:lstStyle/>
        <a:p>
          <a:r>
            <a:rPr lang="en-US" sz="2000" dirty="0"/>
            <a:t>14,8%</a:t>
          </a:r>
          <a:endParaRPr lang="fr-FR" sz="2000" dirty="0"/>
        </a:p>
      </dgm:t>
    </dgm:pt>
    <dgm:pt modelId="{AD9D1B75-E664-49C1-B0F8-9A8E9B8CDCBD}" type="parTrans" cxnId="{AC040A84-A9A7-4DB3-9F73-5B37A8E0EE06}">
      <dgm:prSet/>
      <dgm:spPr/>
      <dgm:t>
        <a:bodyPr/>
        <a:lstStyle/>
        <a:p>
          <a:endParaRPr lang="fr-FR" sz="3000"/>
        </a:p>
      </dgm:t>
    </dgm:pt>
    <dgm:pt modelId="{D5E60A82-AD6D-4845-BDED-B089471D3C1D}" type="sibTrans" cxnId="{AC040A84-A9A7-4DB3-9F73-5B37A8E0EE06}">
      <dgm:prSet/>
      <dgm:spPr/>
      <dgm:t>
        <a:bodyPr/>
        <a:lstStyle/>
        <a:p>
          <a:endParaRPr lang="fr-FR" sz="3000"/>
        </a:p>
      </dgm:t>
    </dgm:pt>
    <dgm:pt modelId="{10162FDA-0DE9-4C9A-85ED-EC6832866878}">
      <dgm:prSet phldrT="[Text]" custT="1"/>
      <dgm:spPr/>
      <dgm:t>
        <a:bodyPr/>
        <a:lstStyle/>
        <a:p>
          <a:r>
            <a:rPr lang="en-US" sz="2800" dirty="0"/>
            <a:t>Cases involving States or State entities</a:t>
          </a:r>
          <a:endParaRPr lang="fr-FR" sz="2800" dirty="0"/>
        </a:p>
      </dgm:t>
    </dgm:pt>
    <dgm:pt modelId="{BB7D0171-D6E1-4466-9D5E-8891EA5947FD}" type="parTrans" cxnId="{63B1FAFD-09B6-4BAD-A076-BD3B16D91962}">
      <dgm:prSet/>
      <dgm:spPr/>
      <dgm:t>
        <a:bodyPr/>
        <a:lstStyle/>
        <a:p>
          <a:endParaRPr lang="fr-FR" sz="3000"/>
        </a:p>
      </dgm:t>
    </dgm:pt>
    <dgm:pt modelId="{8A6A0063-761C-492A-A561-ED1F8B427711}" type="sibTrans" cxnId="{63B1FAFD-09B6-4BAD-A076-BD3B16D91962}">
      <dgm:prSet/>
      <dgm:spPr/>
      <dgm:t>
        <a:bodyPr/>
        <a:lstStyle/>
        <a:p>
          <a:endParaRPr lang="fr-FR" sz="3000"/>
        </a:p>
      </dgm:t>
    </dgm:pt>
    <dgm:pt modelId="{F9ABD293-3D58-4443-8022-AA253AF77B5E}">
      <dgm:prSet phldrT="[Text]" custT="1"/>
      <dgm:spPr/>
      <dgm:t>
        <a:bodyPr/>
        <a:lstStyle/>
        <a:p>
          <a:r>
            <a:rPr lang="en-US" sz="2000" dirty="0"/>
            <a:t>108</a:t>
          </a:r>
          <a:endParaRPr lang="fr-FR" sz="2000" dirty="0"/>
        </a:p>
      </dgm:t>
    </dgm:pt>
    <dgm:pt modelId="{7B948D94-7536-4421-BBA6-C5B6E6155184}" type="parTrans" cxnId="{E3F0BB0C-06C5-487F-9418-8891CE402A89}">
      <dgm:prSet/>
      <dgm:spPr/>
      <dgm:t>
        <a:bodyPr/>
        <a:lstStyle/>
        <a:p>
          <a:endParaRPr lang="fr-FR" sz="3000"/>
        </a:p>
      </dgm:t>
    </dgm:pt>
    <dgm:pt modelId="{1EF3CDCA-9476-4143-8904-4C42861057C9}" type="sibTrans" cxnId="{E3F0BB0C-06C5-487F-9418-8891CE402A89}">
      <dgm:prSet/>
      <dgm:spPr/>
      <dgm:t>
        <a:bodyPr/>
        <a:lstStyle/>
        <a:p>
          <a:endParaRPr lang="fr-FR" sz="3000"/>
        </a:p>
      </dgm:t>
    </dgm:pt>
    <dgm:pt modelId="{829F88AB-2DA7-4DC2-85C9-CB9384A2A170}">
      <dgm:prSet phldrT="[Text]" custT="1"/>
      <dgm:spPr/>
      <dgm:t>
        <a:bodyPr/>
        <a:lstStyle/>
        <a:p>
          <a:r>
            <a:rPr lang="en-US" sz="2800" dirty="0"/>
            <a:t>Cities as place of arbitration                        (in 60 countries)</a:t>
          </a:r>
          <a:endParaRPr lang="fr-FR" sz="2800" dirty="0"/>
        </a:p>
      </dgm:t>
    </dgm:pt>
    <dgm:pt modelId="{58FC8CC6-2A2F-4EA3-B0F0-2F0339C2CFD6}" type="parTrans" cxnId="{60CDD0A5-CC17-48E6-85E8-FB67D5241E5D}">
      <dgm:prSet/>
      <dgm:spPr/>
      <dgm:t>
        <a:bodyPr/>
        <a:lstStyle/>
        <a:p>
          <a:endParaRPr lang="fr-FR" sz="3000"/>
        </a:p>
      </dgm:t>
    </dgm:pt>
    <dgm:pt modelId="{3A65CD1B-5533-4537-8E5B-A83D7C849137}" type="sibTrans" cxnId="{60CDD0A5-CC17-48E6-85E8-FB67D5241E5D}">
      <dgm:prSet/>
      <dgm:spPr/>
      <dgm:t>
        <a:bodyPr/>
        <a:lstStyle/>
        <a:p>
          <a:endParaRPr lang="fr-FR" sz="3000"/>
        </a:p>
      </dgm:t>
    </dgm:pt>
    <dgm:pt modelId="{A95A4C33-8882-4AB2-AC6D-5C2BD823445A}">
      <dgm:prSet phldrT="[Text]" custT="1"/>
      <dgm:spPr/>
      <dgm:t>
        <a:bodyPr/>
        <a:lstStyle/>
        <a:p>
          <a:r>
            <a:rPr lang="fr-FR" sz="2000" dirty="0"/>
            <a:t>2282</a:t>
          </a:r>
        </a:p>
      </dgm:t>
    </dgm:pt>
    <dgm:pt modelId="{EC4A4A91-1775-4D0E-A377-EC6A89C464D4}" type="parTrans" cxnId="{7927ED80-0274-4E29-8EF9-93FC5897A98F}">
      <dgm:prSet/>
      <dgm:spPr/>
      <dgm:t>
        <a:bodyPr/>
        <a:lstStyle/>
        <a:p>
          <a:endParaRPr lang="fr-FR" sz="3000"/>
        </a:p>
      </dgm:t>
    </dgm:pt>
    <dgm:pt modelId="{86946BFD-D608-47B0-8AE1-02D46A6373AD}" type="sibTrans" cxnId="{7927ED80-0274-4E29-8EF9-93FC5897A98F}">
      <dgm:prSet/>
      <dgm:spPr/>
      <dgm:t>
        <a:bodyPr/>
        <a:lstStyle/>
        <a:p>
          <a:endParaRPr lang="fr-FR" sz="3000"/>
        </a:p>
      </dgm:t>
    </dgm:pt>
    <dgm:pt modelId="{F2FE515E-54F9-47CC-942B-E88383CB7A46}">
      <dgm:prSet phldrT="[Text]" custT="1"/>
      <dgm:spPr/>
      <dgm:t>
        <a:bodyPr/>
        <a:lstStyle/>
        <a:p>
          <a:r>
            <a:rPr lang="en-US" sz="2000" dirty="0">
              <a:solidFill>
                <a:schemeClr val="bg1"/>
              </a:solidFill>
            </a:rPr>
            <a:t>24</a:t>
          </a:r>
          <a:endParaRPr lang="fr-FR" sz="2000" dirty="0">
            <a:solidFill>
              <a:schemeClr val="bg1"/>
            </a:solidFill>
          </a:endParaRPr>
        </a:p>
      </dgm:t>
    </dgm:pt>
    <dgm:pt modelId="{0A73B26C-7C06-42BA-9552-FFA6C898D1AE}" type="parTrans" cxnId="{F704C180-FF5A-4AD6-B423-D969187A2641}">
      <dgm:prSet/>
      <dgm:spPr/>
      <dgm:t>
        <a:bodyPr/>
        <a:lstStyle/>
        <a:p>
          <a:endParaRPr lang="fr-FR" sz="3000"/>
        </a:p>
      </dgm:t>
    </dgm:pt>
    <dgm:pt modelId="{D0EB31E6-2D57-40A0-8137-A54B1CD04EC5}" type="sibTrans" cxnId="{F704C180-FF5A-4AD6-B423-D969187A2641}">
      <dgm:prSet/>
      <dgm:spPr/>
      <dgm:t>
        <a:bodyPr/>
        <a:lstStyle/>
        <a:p>
          <a:endParaRPr lang="fr-FR" sz="3000"/>
        </a:p>
      </dgm:t>
    </dgm:pt>
    <dgm:pt modelId="{2E299B76-CFEE-4545-A142-0B710F4DBAF0}">
      <dgm:prSet phldrT="[Text]" custT="1"/>
      <dgm:spPr/>
      <dgm:t>
        <a:bodyPr/>
        <a:lstStyle/>
        <a:p>
          <a:r>
            <a:rPr lang="en-US" sz="2800" dirty="0"/>
            <a:t>Emergency Arbitrator Applications </a:t>
          </a:r>
          <a:br>
            <a:rPr lang="en-US" sz="2800" dirty="0"/>
          </a:br>
          <a:r>
            <a:rPr lang="en-US" sz="2800" dirty="0"/>
            <a:t>(98 up to date)</a:t>
          </a:r>
          <a:endParaRPr lang="fr-FR" sz="2800" dirty="0"/>
        </a:p>
      </dgm:t>
    </dgm:pt>
    <dgm:pt modelId="{F037CA2B-2834-483B-B015-50C558C38BB6}" type="parTrans" cxnId="{1C7F2DD9-9866-46E2-A7FB-9EBE11139EF2}">
      <dgm:prSet/>
      <dgm:spPr/>
      <dgm:t>
        <a:bodyPr/>
        <a:lstStyle/>
        <a:p>
          <a:endParaRPr lang="fr-FR" sz="3000"/>
        </a:p>
      </dgm:t>
    </dgm:pt>
    <dgm:pt modelId="{ED4F5F79-F533-4725-8E2D-A2501A0C10AD}" type="sibTrans" cxnId="{1C7F2DD9-9866-46E2-A7FB-9EBE11139EF2}">
      <dgm:prSet/>
      <dgm:spPr/>
      <dgm:t>
        <a:bodyPr/>
        <a:lstStyle/>
        <a:p>
          <a:endParaRPr lang="fr-FR" sz="3000"/>
        </a:p>
      </dgm:t>
    </dgm:pt>
    <dgm:pt modelId="{99D8806D-8C16-4C0D-B8EF-EAF5C1901324}">
      <dgm:prSet phldrT="[Text]" custT="1"/>
      <dgm:spPr/>
      <dgm:t>
        <a:bodyPr/>
        <a:lstStyle/>
        <a:p>
          <a:r>
            <a:rPr lang="en-US" sz="2800" dirty="0"/>
            <a:t>Parties coming from 135 countries</a:t>
          </a:r>
          <a:endParaRPr lang="fr-FR" sz="2800" dirty="0"/>
        </a:p>
      </dgm:t>
    </dgm:pt>
    <dgm:pt modelId="{53440513-6250-40EF-B751-20F2502B70AF}" type="parTrans" cxnId="{1FCBCCE3-BE99-4890-9F4F-49486AD2905B}">
      <dgm:prSet/>
      <dgm:spPr/>
      <dgm:t>
        <a:bodyPr/>
        <a:lstStyle/>
        <a:p>
          <a:endParaRPr lang="fr-FR" sz="3000"/>
        </a:p>
      </dgm:t>
    </dgm:pt>
    <dgm:pt modelId="{B8B12F62-AD33-4D27-8606-507DFA321265}" type="sibTrans" cxnId="{1FCBCCE3-BE99-4890-9F4F-49486AD2905B}">
      <dgm:prSet/>
      <dgm:spPr/>
      <dgm:t>
        <a:bodyPr/>
        <a:lstStyle/>
        <a:p>
          <a:endParaRPr lang="fr-FR" sz="3000"/>
        </a:p>
      </dgm:t>
    </dgm:pt>
    <dgm:pt modelId="{899A40B1-B20C-4772-AB68-68685C6D6095}" type="pres">
      <dgm:prSet presAssocID="{EE2F6CCC-8651-4E30-AA1A-DC811187DC78}" presName="linearFlow" presStyleCnt="0">
        <dgm:presLayoutVars>
          <dgm:dir/>
          <dgm:animLvl val="lvl"/>
          <dgm:resizeHandles val="exact"/>
        </dgm:presLayoutVars>
      </dgm:prSet>
      <dgm:spPr/>
    </dgm:pt>
    <dgm:pt modelId="{61E3A90C-D5DB-4352-ABB0-A92168B56078}" type="pres">
      <dgm:prSet presAssocID="{3501A5E8-22EA-4582-B7B9-BD3F42F81B8D}" presName="composite" presStyleCnt="0"/>
      <dgm:spPr/>
    </dgm:pt>
    <dgm:pt modelId="{F085886A-D8A9-4F9A-A94D-D6688844ACCE}" type="pres">
      <dgm:prSet presAssocID="{3501A5E8-22EA-4582-B7B9-BD3F42F81B8D}" presName="parentText" presStyleLbl="alignNode1" presStyleIdx="0" presStyleCnt="4">
        <dgm:presLayoutVars>
          <dgm:chMax val="1"/>
          <dgm:bulletEnabled val="1"/>
        </dgm:presLayoutVars>
      </dgm:prSet>
      <dgm:spPr/>
    </dgm:pt>
    <dgm:pt modelId="{A9448BEA-CEB3-4F7C-8A8C-07B9BC16F238}" type="pres">
      <dgm:prSet presAssocID="{3501A5E8-22EA-4582-B7B9-BD3F42F81B8D}" presName="descendantText" presStyleLbl="alignAcc1" presStyleIdx="0" presStyleCnt="4">
        <dgm:presLayoutVars>
          <dgm:bulletEnabled val="1"/>
        </dgm:presLayoutVars>
      </dgm:prSet>
      <dgm:spPr/>
    </dgm:pt>
    <dgm:pt modelId="{53C4D91C-3518-4FC2-9931-C86C1A32D69D}" type="pres">
      <dgm:prSet presAssocID="{D5E60A82-AD6D-4845-BDED-B089471D3C1D}" presName="sp" presStyleCnt="0"/>
      <dgm:spPr/>
    </dgm:pt>
    <dgm:pt modelId="{10A7729A-ACF6-46AD-87B2-1D7D92B37A94}" type="pres">
      <dgm:prSet presAssocID="{F9ABD293-3D58-4443-8022-AA253AF77B5E}" presName="composite" presStyleCnt="0"/>
      <dgm:spPr/>
    </dgm:pt>
    <dgm:pt modelId="{1C705E31-CB30-4066-AB92-6A0F7D26428B}" type="pres">
      <dgm:prSet presAssocID="{F9ABD293-3D58-4443-8022-AA253AF77B5E}" presName="parentText" presStyleLbl="alignNode1" presStyleIdx="1" presStyleCnt="4">
        <dgm:presLayoutVars>
          <dgm:chMax val="1"/>
          <dgm:bulletEnabled val="1"/>
        </dgm:presLayoutVars>
      </dgm:prSet>
      <dgm:spPr/>
    </dgm:pt>
    <dgm:pt modelId="{4FBB401F-D315-4AF4-BCA5-DA5337CBC09D}" type="pres">
      <dgm:prSet presAssocID="{F9ABD293-3D58-4443-8022-AA253AF77B5E}" presName="descendantText" presStyleLbl="alignAcc1" presStyleIdx="1" presStyleCnt="4" custLinFactNeighborX="0" custLinFactNeighborY="-2323">
        <dgm:presLayoutVars>
          <dgm:bulletEnabled val="1"/>
        </dgm:presLayoutVars>
      </dgm:prSet>
      <dgm:spPr/>
    </dgm:pt>
    <dgm:pt modelId="{B14DECD3-2CE9-451F-8DDD-3F589E7C67A5}" type="pres">
      <dgm:prSet presAssocID="{1EF3CDCA-9476-4143-8904-4C42861057C9}" presName="sp" presStyleCnt="0"/>
      <dgm:spPr/>
    </dgm:pt>
    <dgm:pt modelId="{12D0BFEC-A594-4E74-B656-EA5709CF3327}" type="pres">
      <dgm:prSet presAssocID="{A95A4C33-8882-4AB2-AC6D-5C2BD823445A}" presName="composite" presStyleCnt="0"/>
      <dgm:spPr/>
    </dgm:pt>
    <dgm:pt modelId="{34DCA8E8-7FD8-4D4A-9F9D-AAADC38B8A80}" type="pres">
      <dgm:prSet presAssocID="{A95A4C33-8882-4AB2-AC6D-5C2BD823445A}" presName="parentText" presStyleLbl="alignNode1" presStyleIdx="2" presStyleCnt="4">
        <dgm:presLayoutVars>
          <dgm:chMax val="1"/>
          <dgm:bulletEnabled val="1"/>
        </dgm:presLayoutVars>
      </dgm:prSet>
      <dgm:spPr/>
    </dgm:pt>
    <dgm:pt modelId="{D2589C4E-47E5-4ECF-9FD6-65C7077B25E7}" type="pres">
      <dgm:prSet presAssocID="{A95A4C33-8882-4AB2-AC6D-5C2BD823445A}" presName="descendantText" presStyleLbl="alignAcc1" presStyleIdx="2" presStyleCnt="4">
        <dgm:presLayoutVars>
          <dgm:bulletEnabled val="1"/>
        </dgm:presLayoutVars>
      </dgm:prSet>
      <dgm:spPr/>
    </dgm:pt>
    <dgm:pt modelId="{A088DD19-A251-49C3-A2D3-65EFFE31126E}" type="pres">
      <dgm:prSet presAssocID="{86946BFD-D608-47B0-8AE1-02D46A6373AD}" presName="sp" presStyleCnt="0"/>
      <dgm:spPr/>
    </dgm:pt>
    <dgm:pt modelId="{75014AF3-CE6F-4713-8A69-3B089BBCF1A0}" type="pres">
      <dgm:prSet presAssocID="{F2FE515E-54F9-47CC-942B-E88383CB7A46}" presName="composite" presStyleCnt="0"/>
      <dgm:spPr/>
    </dgm:pt>
    <dgm:pt modelId="{9B4A6C27-46C5-4E5A-921C-14F2D90F684F}" type="pres">
      <dgm:prSet presAssocID="{F2FE515E-54F9-47CC-942B-E88383CB7A46}" presName="parentText" presStyleLbl="alignNode1" presStyleIdx="3" presStyleCnt="4">
        <dgm:presLayoutVars>
          <dgm:chMax val="1"/>
          <dgm:bulletEnabled val="1"/>
        </dgm:presLayoutVars>
      </dgm:prSet>
      <dgm:spPr/>
    </dgm:pt>
    <dgm:pt modelId="{715A255D-A275-4218-A414-7C8F764446FC}" type="pres">
      <dgm:prSet presAssocID="{F2FE515E-54F9-47CC-942B-E88383CB7A46}" presName="descendantText" presStyleLbl="alignAcc1" presStyleIdx="3" presStyleCnt="4">
        <dgm:presLayoutVars>
          <dgm:bulletEnabled val="1"/>
        </dgm:presLayoutVars>
      </dgm:prSet>
      <dgm:spPr/>
    </dgm:pt>
  </dgm:ptLst>
  <dgm:cxnLst>
    <dgm:cxn modelId="{19CF6C05-569C-49E3-B6B9-31DACABD39E9}" type="presOf" srcId="{F2FE515E-54F9-47CC-942B-E88383CB7A46}" destId="{9B4A6C27-46C5-4E5A-921C-14F2D90F684F}" srcOrd="0" destOrd="0" presId="urn:microsoft.com/office/officeart/2005/8/layout/chevron2"/>
    <dgm:cxn modelId="{02D9AA0A-E32F-46D3-8EC7-4480EB9C422D}" type="presOf" srcId="{A95A4C33-8882-4AB2-AC6D-5C2BD823445A}" destId="{34DCA8E8-7FD8-4D4A-9F9D-AAADC38B8A80}" srcOrd="0" destOrd="0" presId="urn:microsoft.com/office/officeart/2005/8/layout/chevron2"/>
    <dgm:cxn modelId="{E3F0BB0C-06C5-487F-9418-8891CE402A89}" srcId="{EE2F6CCC-8651-4E30-AA1A-DC811187DC78}" destId="{F9ABD293-3D58-4443-8022-AA253AF77B5E}" srcOrd="1" destOrd="0" parTransId="{7B948D94-7536-4421-BBA6-C5B6E6155184}" sibTransId="{1EF3CDCA-9476-4143-8904-4C42861057C9}"/>
    <dgm:cxn modelId="{55A2352F-A7DA-4AC8-A857-0F66C5A2DF7C}" type="presOf" srcId="{10162FDA-0DE9-4C9A-85ED-EC6832866878}" destId="{A9448BEA-CEB3-4F7C-8A8C-07B9BC16F238}" srcOrd="0" destOrd="0" presId="urn:microsoft.com/office/officeart/2005/8/layout/chevron2"/>
    <dgm:cxn modelId="{F704C180-FF5A-4AD6-B423-D969187A2641}" srcId="{EE2F6CCC-8651-4E30-AA1A-DC811187DC78}" destId="{F2FE515E-54F9-47CC-942B-E88383CB7A46}" srcOrd="3" destOrd="0" parTransId="{0A73B26C-7C06-42BA-9552-FFA6C898D1AE}" sibTransId="{D0EB31E6-2D57-40A0-8137-A54B1CD04EC5}"/>
    <dgm:cxn modelId="{7927ED80-0274-4E29-8EF9-93FC5897A98F}" srcId="{EE2F6CCC-8651-4E30-AA1A-DC811187DC78}" destId="{A95A4C33-8882-4AB2-AC6D-5C2BD823445A}" srcOrd="2" destOrd="0" parTransId="{EC4A4A91-1775-4D0E-A377-EC6A89C464D4}" sibTransId="{86946BFD-D608-47B0-8AE1-02D46A6373AD}"/>
    <dgm:cxn modelId="{9F5CB083-B671-4BFB-B30D-649547401C24}" type="presOf" srcId="{3501A5E8-22EA-4582-B7B9-BD3F42F81B8D}" destId="{F085886A-D8A9-4F9A-A94D-D6688844ACCE}" srcOrd="0" destOrd="0" presId="urn:microsoft.com/office/officeart/2005/8/layout/chevron2"/>
    <dgm:cxn modelId="{AC040A84-A9A7-4DB3-9F73-5B37A8E0EE06}" srcId="{EE2F6CCC-8651-4E30-AA1A-DC811187DC78}" destId="{3501A5E8-22EA-4582-B7B9-BD3F42F81B8D}" srcOrd="0" destOrd="0" parTransId="{AD9D1B75-E664-49C1-B0F8-9A8E9B8CDCBD}" sibTransId="{D5E60A82-AD6D-4845-BDED-B089471D3C1D}"/>
    <dgm:cxn modelId="{1414A1A2-AB31-490C-A2B6-099B4A95AB16}" type="presOf" srcId="{F9ABD293-3D58-4443-8022-AA253AF77B5E}" destId="{1C705E31-CB30-4066-AB92-6A0F7D26428B}" srcOrd="0" destOrd="0" presId="urn:microsoft.com/office/officeart/2005/8/layout/chevron2"/>
    <dgm:cxn modelId="{A2A112A4-9D86-42B6-AAFF-750311ADBFA3}" type="presOf" srcId="{99D8806D-8C16-4C0D-B8EF-EAF5C1901324}" destId="{D2589C4E-47E5-4ECF-9FD6-65C7077B25E7}" srcOrd="0" destOrd="0" presId="urn:microsoft.com/office/officeart/2005/8/layout/chevron2"/>
    <dgm:cxn modelId="{60CDD0A5-CC17-48E6-85E8-FB67D5241E5D}" srcId="{F9ABD293-3D58-4443-8022-AA253AF77B5E}" destId="{829F88AB-2DA7-4DC2-85C9-CB9384A2A170}" srcOrd="0" destOrd="0" parTransId="{58FC8CC6-2A2F-4EA3-B0F0-2F0339C2CFD6}" sibTransId="{3A65CD1B-5533-4537-8E5B-A83D7C849137}"/>
    <dgm:cxn modelId="{F4E7ACAD-55FF-4A4F-96A5-C40DAFDAD93D}" type="presOf" srcId="{EE2F6CCC-8651-4E30-AA1A-DC811187DC78}" destId="{899A40B1-B20C-4772-AB68-68685C6D6095}" srcOrd="0" destOrd="0" presId="urn:microsoft.com/office/officeart/2005/8/layout/chevron2"/>
    <dgm:cxn modelId="{397D49D6-8CBD-4462-A569-00732FD0D553}" type="presOf" srcId="{829F88AB-2DA7-4DC2-85C9-CB9384A2A170}" destId="{4FBB401F-D315-4AF4-BCA5-DA5337CBC09D}" srcOrd="0" destOrd="0" presId="urn:microsoft.com/office/officeart/2005/8/layout/chevron2"/>
    <dgm:cxn modelId="{1C7F2DD9-9866-46E2-A7FB-9EBE11139EF2}" srcId="{F2FE515E-54F9-47CC-942B-E88383CB7A46}" destId="{2E299B76-CFEE-4545-A142-0B710F4DBAF0}" srcOrd="0" destOrd="0" parTransId="{F037CA2B-2834-483B-B015-50C558C38BB6}" sibTransId="{ED4F5F79-F533-4725-8E2D-A2501A0C10AD}"/>
    <dgm:cxn modelId="{7EA7FCD9-82F4-4701-8D8A-98EF30224142}" type="presOf" srcId="{2E299B76-CFEE-4545-A142-0B710F4DBAF0}" destId="{715A255D-A275-4218-A414-7C8F764446FC}" srcOrd="0" destOrd="0" presId="urn:microsoft.com/office/officeart/2005/8/layout/chevron2"/>
    <dgm:cxn modelId="{1FCBCCE3-BE99-4890-9F4F-49486AD2905B}" srcId="{A95A4C33-8882-4AB2-AC6D-5C2BD823445A}" destId="{99D8806D-8C16-4C0D-B8EF-EAF5C1901324}" srcOrd="0" destOrd="0" parTransId="{53440513-6250-40EF-B751-20F2502B70AF}" sibTransId="{B8B12F62-AD33-4D27-8606-507DFA321265}"/>
    <dgm:cxn modelId="{63B1FAFD-09B6-4BAD-A076-BD3B16D91962}" srcId="{3501A5E8-22EA-4582-B7B9-BD3F42F81B8D}" destId="{10162FDA-0DE9-4C9A-85ED-EC6832866878}" srcOrd="0" destOrd="0" parTransId="{BB7D0171-D6E1-4466-9D5E-8891EA5947FD}" sibTransId="{8A6A0063-761C-492A-A561-ED1F8B427711}"/>
    <dgm:cxn modelId="{54601580-EAAB-4D61-AFEF-59386D1E8E49}" type="presParOf" srcId="{899A40B1-B20C-4772-AB68-68685C6D6095}" destId="{61E3A90C-D5DB-4352-ABB0-A92168B56078}" srcOrd="0" destOrd="0" presId="urn:microsoft.com/office/officeart/2005/8/layout/chevron2"/>
    <dgm:cxn modelId="{D74B0CBA-D264-47AB-BBE5-D93A0A0094DA}" type="presParOf" srcId="{61E3A90C-D5DB-4352-ABB0-A92168B56078}" destId="{F085886A-D8A9-4F9A-A94D-D6688844ACCE}" srcOrd="0" destOrd="0" presId="urn:microsoft.com/office/officeart/2005/8/layout/chevron2"/>
    <dgm:cxn modelId="{91EE03D1-BA84-4958-8E79-65A6E498EAF1}" type="presParOf" srcId="{61E3A90C-D5DB-4352-ABB0-A92168B56078}" destId="{A9448BEA-CEB3-4F7C-8A8C-07B9BC16F238}" srcOrd="1" destOrd="0" presId="urn:microsoft.com/office/officeart/2005/8/layout/chevron2"/>
    <dgm:cxn modelId="{BA39CD61-65F4-47DD-BFCF-586DD9961175}" type="presParOf" srcId="{899A40B1-B20C-4772-AB68-68685C6D6095}" destId="{53C4D91C-3518-4FC2-9931-C86C1A32D69D}" srcOrd="1" destOrd="0" presId="urn:microsoft.com/office/officeart/2005/8/layout/chevron2"/>
    <dgm:cxn modelId="{0CC7BAD9-6F14-4C19-9C85-FA6A79DC44E5}" type="presParOf" srcId="{899A40B1-B20C-4772-AB68-68685C6D6095}" destId="{10A7729A-ACF6-46AD-87B2-1D7D92B37A94}" srcOrd="2" destOrd="0" presId="urn:microsoft.com/office/officeart/2005/8/layout/chevron2"/>
    <dgm:cxn modelId="{580A4DA4-5592-4ADF-825C-8AAB0C15B7B9}" type="presParOf" srcId="{10A7729A-ACF6-46AD-87B2-1D7D92B37A94}" destId="{1C705E31-CB30-4066-AB92-6A0F7D26428B}" srcOrd="0" destOrd="0" presId="urn:microsoft.com/office/officeart/2005/8/layout/chevron2"/>
    <dgm:cxn modelId="{B9AA1842-770B-47CE-8FF0-03FEF16272C4}" type="presParOf" srcId="{10A7729A-ACF6-46AD-87B2-1D7D92B37A94}" destId="{4FBB401F-D315-4AF4-BCA5-DA5337CBC09D}" srcOrd="1" destOrd="0" presId="urn:microsoft.com/office/officeart/2005/8/layout/chevron2"/>
    <dgm:cxn modelId="{607A4CC6-6AE5-4C4C-8110-4210F5F56D03}" type="presParOf" srcId="{899A40B1-B20C-4772-AB68-68685C6D6095}" destId="{B14DECD3-2CE9-451F-8DDD-3F589E7C67A5}" srcOrd="3" destOrd="0" presId="urn:microsoft.com/office/officeart/2005/8/layout/chevron2"/>
    <dgm:cxn modelId="{3AFFC6A8-1697-4228-837F-C5E1CA44364E}" type="presParOf" srcId="{899A40B1-B20C-4772-AB68-68685C6D6095}" destId="{12D0BFEC-A594-4E74-B656-EA5709CF3327}" srcOrd="4" destOrd="0" presId="urn:microsoft.com/office/officeart/2005/8/layout/chevron2"/>
    <dgm:cxn modelId="{A30EB7FF-CA53-4589-A829-DECCB61C8602}" type="presParOf" srcId="{12D0BFEC-A594-4E74-B656-EA5709CF3327}" destId="{34DCA8E8-7FD8-4D4A-9F9D-AAADC38B8A80}" srcOrd="0" destOrd="0" presId="urn:microsoft.com/office/officeart/2005/8/layout/chevron2"/>
    <dgm:cxn modelId="{3B0AB2F9-0B6A-4DC8-8251-6377E71C65A5}" type="presParOf" srcId="{12D0BFEC-A594-4E74-B656-EA5709CF3327}" destId="{D2589C4E-47E5-4ECF-9FD6-65C7077B25E7}" srcOrd="1" destOrd="0" presId="urn:microsoft.com/office/officeart/2005/8/layout/chevron2"/>
    <dgm:cxn modelId="{D6DA082A-27CA-42D2-93C5-BC05408B9F49}" type="presParOf" srcId="{899A40B1-B20C-4772-AB68-68685C6D6095}" destId="{A088DD19-A251-49C3-A2D3-65EFFE31126E}" srcOrd="5" destOrd="0" presId="urn:microsoft.com/office/officeart/2005/8/layout/chevron2"/>
    <dgm:cxn modelId="{5E02C6A5-5C2D-46B4-B462-C0DD9A642F6B}" type="presParOf" srcId="{899A40B1-B20C-4772-AB68-68685C6D6095}" destId="{75014AF3-CE6F-4713-8A69-3B089BBCF1A0}" srcOrd="6" destOrd="0" presId="urn:microsoft.com/office/officeart/2005/8/layout/chevron2"/>
    <dgm:cxn modelId="{54609C19-E395-423E-864C-9BB4EF7B1FA2}" type="presParOf" srcId="{75014AF3-CE6F-4713-8A69-3B089BBCF1A0}" destId="{9B4A6C27-46C5-4E5A-921C-14F2D90F684F}" srcOrd="0" destOrd="0" presId="urn:microsoft.com/office/officeart/2005/8/layout/chevron2"/>
    <dgm:cxn modelId="{7518CF1F-2B6E-4CA4-AD4D-6EA549EBACE4}" type="presParOf" srcId="{75014AF3-CE6F-4713-8A69-3B089BBCF1A0}" destId="{715A255D-A275-4218-A414-7C8F764446F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E6D1F9-B0B8-4E67-8A3C-7B29FCCBF65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5EF229D3-5850-4B1E-9102-F2B6215FB27A}">
      <dgm:prSet phldrT="[Text]" custT="1"/>
      <dgm:spPr/>
      <dgm:t>
        <a:bodyPr/>
        <a:lstStyle/>
        <a:p>
          <a:r>
            <a:rPr lang="en-US" sz="1600" dirty="0"/>
            <a:t>Number of new cases filed in 2018</a:t>
          </a:r>
          <a:endParaRPr lang="fr-FR" sz="1600" dirty="0"/>
        </a:p>
      </dgm:t>
    </dgm:pt>
    <dgm:pt modelId="{A87EEE41-5EEB-4738-90DF-E7CF77517DF4}" type="parTrans" cxnId="{23D9D3AA-8EF6-47D7-B1BB-33BB77EE7038}">
      <dgm:prSet/>
      <dgm:spPr/>
      <dgm:t>
        <a:bodyPr/>
        <a:lstStyle/>
        <a:p>
          <a:endParaRPr lang="fr-FR"/>
        </a:p>
      </dgm:t>
    </dgm:pt>
    <dgm:pt modelId="{AC8B58B9-CB65-4C4A-850E-C29EF4DD622B}" type="sibTrans" cxnId="{23D9D3AA-8EF6-47D7-B1BB-33BB77EE7038}">
      <dgm:prSet/>
      <dgm:spPr/>
      <dgm:t>
        <a:bodyPr/>
        <a:lstStyle/>
        <a:p>
          <a:endParaRPr lang="fr-FR"/>
        </a:p>
      </dgm:t>
    </dgm:pt>
    <dgm:pt modelId="{D77C19E6-A6DF-41DF-A30B-EC359E711487}">
      <dgm:prSet phldrT="[Text]" custT="1"/>
      <dgm:spPr/>
      <dgm:t>
        <a:bodyPr/>
        <a:lstStyle/>
        <a:p>
          <a:r>
            <a:rPr lang="fr-FR" sz="4000" dirty="0"/>
            <a:t>842</a:t>
          </a:r>
        </a:p>
      </dgm:t>
    </dgm:pt>
    <dgm:pt modelId="{E9C4986B-2497-4387-83AB-2194E88B2527}" type="parTrans" cxnId="{791F4708-141D-4229-8A92-E91B8B566A04}">
      <dgm:prSet/>
      <dgm:spPr/>
      <dgm:t>
        <a:bodyPr/>
        <a:lstStyle/>
        <a:p>
          <a:endParaRPr lang="fr-FR"/>
        </a:p>
      </dgm:t>
    </dgm:pt>
    <dgm:pt modelId="{EB88F042-50AC-482F-BCCA-878BE4182E7B}" type="sibTrans" cxnId="{791F4708-141D-4229-8A92-E91B8B566A04}">
      <dgm:prSet/>
      <dgm:spPr/>
      <dgm:t>
        <a:bodyPr/>
        <a:lstStyle/>
        <a:p>
          <a:endParaRPr lang="fr-FR"/>
        </a:p>
      </dgm:t>
    </dgm:pt>
    <dgm:pt modelId="{15E98B05-C040-4C87-BBE4-ED762E27725A}">
      <dgm:prSet custT="1"/>
      <dgm:spPr/>
      <dgm:t>
        <a:bodyPr/>
        <a:lstStyle/>
        <a:p>
          <a:r>
            <a:rPr lang="en-US" sz="1600" b="0" dirty="0">
              <a:solidFill>
                <a:srgbClr val="4D4D4F"/>
              </a:solidFill>
            </a:rPr>
            <a:t>Including</a:t>
          </a:r>
          <a:r>
            <a:rPr lang="en-US" sz="1600" b="0" dirty="0">
              <a:solidFill>
                <a:srgbClr val="FF0000"/>
              </a:solidFill>
            </a:rPr>
            <a:t> </a:t>
          </a:r>
          <a:r>
            <a:rPr lang="en-US" sz="1600" b="0" dirty="0">
              <a:solidFill>
                <a:schemeClr val="tx1"/>
              </a:solidFill>
            </a:rPr>
            <a:t>24</a:t>
          </a:r>
          <a:r>
            <a:rPr lang="en-US" sz="1600" b="0" dirty="0">
              <a:solidFill>
                <a:srgbClr val="FF0000"/>
              </a:solidFill>
            </a:rPr>
            <a:t> </a:t>
          </a:r>
          <a:r>
            <a:rPr lang="en-US" sz="1600" b="0" dirty="0">
              <a:solidFill>
                <a:srgbClr val="4D4D4F"/>
              </a:solidFill>
            </a:rPr>
            <a:t>applications for Emergency Measures</a:t>
          </a:r>
        </a:p>
      </dgm:t>
    </dgm:pt>
    <dgm:pt modelId="{6843BF53-2699-4F1F-9BD5-F76A3BF3898C}" type="parTrans" cxnId="{CA28C0B5-D730-4644-9CC5-CE517D1CC35A}">
      <dgm:prSet/>
      <dgm:spPr/>
      <dgm:t>
        <a:bodyPr/>
        <a:lstStyle/>
        <a:p>
          <a:endParaRPr lang="fr-FR"/>
        </a:p>
      </dgm:t>
    </dgm:pt>
    <dgm:pt modelId="{F592D468-A5BA-41C4-A7AE-06BF2606A844}" type="sibTrans" cxnId="{CA28C0B5-D730-4644-9CC5-CE517D1CC35A}">
      <dgm:prSet/>
      <dgm:spPr/>
      <dgm:t>
        <a:bodyPr/>
        <a:lstStyle/>
        <a:p>
          <a:endParaRPr lang="fr-FR"/>
        </a:p>
      </dgm:t>
    </dgm:pt>
    <dgm:pt modelId="{BA05FD76-B39E-40B4-ABB5-0306BC46AD68}" type="pres">
      <dgm:prSet presAssocID="{6CE6D1F9-B0B8-4E67-8A3C-7B29FCCBF652}" presName="vert0" presStyleCnt="0">
        <dgm:presLayoutVars>
          <dgm:dir/>
          <dgm:animOne val="branch"/>
          <dgm:animLvl val="lvl"/>
        </dgm:presLayoutVars>
      </dgm:prSet>
      <dgm:spPr/>
    </dgm:pt>
    <dgm:pt modelId="{641E8D57-7805-419F-9F82-2D890051937A}" type="pres">
      <dgm:prSet presAssocID="{5EF229D3-5850-4B1E-9102-F2B6215FB27A}" presName="thickLine" presStyleLbl="alignNode1" presStyleIdx="0" presStyleCnt="2"/>
      <dgm:spPr/>
    </dgm:pt>
    <dgm:pt modelId="{9F34C02D-6C7A-4F66-A815-6753C1B131DC}" type="pres">
      <dgm:prSet presAssocID="{5EF229D3-5850-4B1E-9102-F2B6215FB27A}" presName="horz1" presStyleCnt="0"/>
      <dgm:spPr/>
    </dgm:pt>
    <dgm:pt modelId="{1DB163EB-93AE-40E2-BC5E-21A45EE728FB}" type="pres">
      <dgm:prSet presAssocID="{5EF229D3-5850-4B1E-9102-F2B6215FB27A}" presName="tx1" presStyleLbl="revTx" presStyleIdx="0" presStyleCnt="3" custScaleX="245855"/>
      <dgm:spPr/>
    </dgm:pt>
    <dgm:pt modelId="{5A2096A9-C780-4C5A-BF7D-687B27E48E29}" type="pres">
      <dgm:prSet presAssocID="{5EF229D3-5850-4B1E-9102-F2B6215FB27A}" presName="vert1" presStyleCnt="0"/>
      <dgm:spPr/>
    </dgm:pt>
    <dgm:pt modelId="{C4BE30A6-7199-4D40-AC6C-39EBC416106C}" type="pres">
      <dgm:prSet presAssocID="{D77C19E6-A6DF-41DF-A30B-EC359E711487}" presName="vertSpace2a" presStyleCnt="0"/>
      <dgm:spPr/>
    </dgm:pt>
    <dgm:pt modelId="{4842A6C5-0A96-466B-8E84-D326EECF8E29}" type="pres">
      <dgm:prSet presAssocID="{D77C19E6-A6DF-41DF-A30B-EC359E711487}" presName="horz2" presStyleCnt="0"/>
      <dgm:spPr/>
    </dgm:pt>
    <dgm:pt modelId="{67F1D717-C18E-4DD6-980A-EE0465EFE6A5}" type="pres">
      <dgm:prSet presAssocID="{D77C19E6-A6DF-41DF-A30B-EC359E711487}" presName="horzSpace2" presStyleCnt="0"/>
      <dgm:spPr/>
    </dgm:pt>
    <dgm:pt modelId="{5E1A369F-A06F-4182-951E-801C69EC7BD3}" type="pres">
      <dgm:prSet presAssocID="{D77C19E6-A6DF-41DF-A30B-EC359E711487}" presName="tx2" presStyleLbl="revTx" presStyleIdx="1" presStyleCnt="3"/>
      <dgm:spPr/>
    </dgm:pt>
    <dgm:pt modelId="{C795C3B3-C131-4A29-878C-752579BDF9C2}" type="pres">
      <dgm:prSet presAssocID="{D77C19E6-A6DF-41DF-A30B-EC359E711487}" presName="vert2" presStyleCnt="0"/>
      <dgm:spPr/>
    </dgm:pt>
    <dgm:pt modelId="{B3F1FA7A-37B1-4F60-A6E4-B4F5ED73B994}" type="pres">
      <dgm:prSet presAssocID="{D77C19E6-A6DF-41DF-A30B-EC359E711487}" presName="thinLine2b" presStyleLbl="callout" presStyleIdx="0" presStyleCnt="1"/>
      <dgm:spPr/>
    </dgm:pt>
    <dgm:pt modelId="{C40724D1-F25D-48B6-96FD-6555B836191B}" type="pres">
      <dgm:prSet presAssocID="{D77C19E6-A6DF-41DF-A30B-EC359E711487}" presName="vertSpace2b" presStyleCnt="0"/>
      <dgm:spPr/>
    </dgm:pt>
    <dgm:pt modelId="{965175F4-0D34-436A-A23A-A46AE1CC43F1}" type="pres">
      <dgm:prSet presAssocID="{15E98B05-C040-4C87-BBE4-ED762E27725A}" presName="thickLine" presStyleLbl="alignNode1" presStyleIdx="1" presStyleCnt="2"/>
      <dgm:spPr/>
    </dgm:pt>
    <dgm:pt modelId="{AA31527A-32D4-41BF-A89C-F9927020E6A5}" type="pres">
      <dgm:prSet presAssocID="{15E98B05-C040-4C87-BBE4-ED762E27725A}" presName="horz1" presStyleCnt="0"/>
      <dgm:spPr/>
    </dgm:pt>
    <dgm:pt modelId="{D10DA308-78E9-4395-8459-E76788D0C0C1}" type="pres">
      <dgm:prSet presAssocID="{15E98B05-C040-4C87-BBE4-ED762E27725A}" presName="tx1" presStyleLbl="revTx" presStyleIdx="2" presStyleCnt="3" custScaleX="500000" custLinFactNeighborX="24507" custLinFactNeighborY="3226"/>
      <dgm:spPr/>
    </dgm:pt>
    <dgm:pt modelId="{AD1F9C9F-254D-4F8B-86E1-4C1DEE78ED88}" type="pres">
      <dgm:prSet presAssocID="{15E98B05-C040-4C87-BBE4-ED762E27725A}" presName="vert1" presStyleCnt="0"/>
      <dgm:spPr/>
    </dgm:pt>
  </dgm:ptLst>
  <dgm:cxnLst>
    <dgm:cxn modelId="{791F4708-141D-4229-8A92-E91B8B566A04}" srcId="{5EF229D3-5850-4B1E-9102-F2B6215FB27A}" destId="{D77C19E6-A6DF-41DF-A30B-EC359E711487}" srcOrd="0" destOrd="0" parTransId="{E9C4986B-2497-4387-83AB-2194E88B2527}" sibTransId="{EB88F042-50AC-482F-BCCA-878BE4182E7B}"/>
    <dgm:cxn modelId="{60F45D2A-6CE1-447D-A737-ED65FCFBC23F}" type="presOf" srcId="{D77C19E6-A6DF-41DF-A30B-EC359E711487}" destId="{5E1A369F-A06F-4182-951E-801C69EC7BD3}" srcOrd="0" destOrd="0" presId="urn:microsoft.com/office/officeart/2008/layout/LinedList"/>
    <dgm:cxn modelId="{23D9D3AA-8EF6-47D7-B1BB-33BB77EE7038}" srcId="{6CE6D1F9-B0B8-4E67-8A3C-7B29FCCBF652}" destId="{5EF229D3-5850-4B1E-9102-F2B6215FB27A}" srcOrd="0" destOrd="0" parTransId="{A87EEE41-5EEB-4738-90DF-E7CF77517DF4}" sibTransId="{AC8B58B9-CB65-4C4A-850E-C29EF4DD622B}"/>
    <dgm:cxn modelId="{CA28C0B5-D730-4644-9CC5-CE517D1CC35A}" srcId="{6CE6D1F9-B0B8-4E67-8A3C-7B29FCCBF652}" destId="{15E98B05-C040-4C87-BBE4-ED762E27725A}" srcOrd="1" destOrd="0" parTransId="{6843BF53-2699-4F1F-9BD5-F76A3BF3898C}" sibTransId="{F592D468-A5BA-41C4-A7AE-06BF2606A844}"/>
    <dgm:cxn modelId="{9215C9D2-14E7-40B8-A1A3-DB969561AEB7}" type="presOf" srcId="{15E98B05-C040-4C87-BBE4-ED762E27725A}" destId="{D10DA308-78E9-4395-8459-E76788D0C0C1}" srcOrd="0" destOrd="0" presId="urn:microsoft.com/office/officeart/2008/layout/LinedList"/>
    <dgm:cxn modelId="{2277D4F4-AF6F-41C5-83A5-58CD913DE304}" type="presOf" srcId="{5EF229D3-5850-4B1E-9102-F2B6215FB27A}" destId="{1DB163EB-93AE-40E2-BC5E-21A45EE728FB}" srcOrd="0" destOrd="0" presId="urn:microsoft.com/office/officeart/2008/layout/LinedList"/>
    <dgm:cxn modelId="{1F50B6FB-5B43-4351-A016-1E44CEFA146F}" type="presOf" srcId="{6CE6D1F9-B0B8-4E67-8A3C-7B29FCCBF652}" destId="{BA05FD76-B39E-40B4-ABB5-0306BC46AD68}" srcOrd="0" destOrd="0" presId="urn:microsoft.com/office/officeart/2008/layout/LinedList"/>
    <dgm:cxn modelId="{C7D4A59A-7404-425B-8CAD-A4EABBB951BF}" type="presParOf" srcId="{BA05FD76-B39E-40B4-ABB5-0306BC46AD68}" destId="{641E8D57-7805-419F-9F82-2D890051937A}" srcOrd="0" destOrd="0" presId="urn:microsoft.com/office/officeart/2008/layout/LinedList"/>
    <dgm:cxn modelId="{948A6DC1-B739-49DA-9DCA-FC9E00AFA58E}" type="presParOf" srcId="{BA05FD76-B39E-40B4-ABB5-0306BC46AD68}" destId="{9F34C02D-6C7A-4F66-A815-6753C1B131DC}" srcOrd="1" destOrd="0" presId="urn:microsoft.com/office/officeart/2008/layout/LinedList"/>
    <dgm:cxn modelId="{8446836B-7E0F-4510-A372-EAC6617226EA}" type="presParOf" srcId="{9F34C02D-6C7A-4F66-A815-6753C1B131DC}" destId="{1DB163EB-93AE-40E2-BC5E-21A45EE728FB}" srcOrd="0" destOrd="0" presId="urn:microsoft.com/office/officeart/2008/layout/LinedList"/>
    <dgm:cxn modelId="{4FDFD36B-BA3D-402C-8FFA-9074C21470FC}" type="presParOf" srcId="{9F34C02D-6C7A-4F66-A815-6753C1B131DC}" destId="{5A2096A9-C780-4C5A-BF7D-687B27E48E29}" srcOrd="1" destOrd="0" presId="urn:microsoft.com/office/officeart/2008/layout/LinedList"/>
    <dgm:cxn modelId="{E9EE9738-48B6-4639-8D7A-A7901FE2BD1E}" type="presParOf" srcId="{5A2096A9-C780-4C5A-BF7D-687B27E48E29}" destId="{C4BE30A6-7199-4D40-AC6C-39EBC416106C}" srcOrd="0" destOrd="0" presId="urn:microsoft.com/office/officeart/2008/layout/LinedList"/>
    <dgm:cxn modelId="{DC3C40CA-43FB-4B3C-A068-4818F71CC879}" type="presParOf" srcId="{5A2096A9-C780-4C5A-BF7D-687B27E48E29}" destId="{4842A6C5-0A96-466B-8E84-D326EECF8E29}" srcOrd="1" destOrd="0" presId="urn:microsoft.com/office/officeart/2008/layout/LinedList"/>
    <dgm:cxn modelId="{56848008-029D-4106-AC95-8DA1A01B2379}" type="presParOf" srcId="{4842A6C5-0A96-466B-8E84-D326EECF8E29}" destId="{67F1D717-C18E-4DD6-980A-EE0465EFE6A5}" srcOrd="0" destOrd="0" presId="urn:microsoft.com/office/officeart/2008/layout/LinedList"/>
    <dgm:cxn modelId="{302C09D2-8FE0-4C02-B5D2-BCCD988EBB4B}" type="presParOf" srcId="{4842A6C5-0A96-466B-8E84-D326EECF8E29}" destId="{5E1A369F-A06F-4182-951E-801C69EC7BD3}" srcOrd="1" destOrd="0" presId="urn:microsoft.com/office/officeart/2008/layout/LinedList"/>
    <dgm:cxn modelId="{7F201753-61F4-4E4E-BFD6-F580415C720E}" type="presParOf" srcId="{4842A6C5-0A96-466B-8E84-D326EECF8E29}" destId="{C795C3B3-C131-4A29-878C-752579BDF9C2}" srcOrd="2" destOrd="0" presId="urn:microsoft.com/office/officeart/2008/layout/LinedList"/>
    <dgm:cxn modelId="{ECEDFF6F-AE09-4DC4-8EC4-DBCBFFA920D3}" type="presParOf" srcId="{5A2096A9-C780-4C5A-BF7D-687B27E48E29}" destId="{B3F1FA7A-37B1-4F60-A6E4-B4F5ED73B994}" srcOrd="2" destOrd="0" presId="urn:microsoft.com/office/officeart/2008/layout/LinedList"/>
    <dgm:cxn modelId="{23A2542F-6A89-4E7C-B419-98899CEFDA46}" type="presParOf" srcId="{5A2096A9-C780-4C5A-BF7D-687B27E48E29}" destId="{C40724D1-F25D-48B6-96FD-6555B836191B}" srcOrd="3" destOrd="0" presId="urn:microsoft.com/office/officeart/2008/layout/LinedList"/>
    <dgm:cxn modelId="{42A5BB4E-0589-40EF-AC80-FCDBF9D37AA0}" type="presParOf" srcId="{BA05FD76-B39E-40B4-ABB5-0306BC46AD68}" destId="{965175F4-0D34-436A-A23A-A46AE1CC43F1}" srcOrd="2" destOrd="0" presId="urn:microsoft.com/office/officeart/2008/layout/LinedList"/>
    <dgm:cxn modelId="{ABE3FC56-E1C8-4483-AB52-A6265BDDB2F6}" type="presParOf" srcId="{BA05FD76-B39E-40B4-ABB5-0306BC46AD68}" destId="{AA31527A-32D4-41BF-A89C-F9927020E6A5}" srcOrd="3" destOrd="0" presId="urn:microsoft.com/office/officeart/2008/layout/LinedList"/>
    <dgm:cxn modelId="{67C55835-71D7-4097-8A9F-75A9C59235AA}" type="presParOf" srcId="{AA31527A-32D4-41BF-A89C-F9927020E6A5}" destId="{D10DA308-78E9-4395-8459-E76788D0C0C1}" srcOrd="0" destOrd="0" presId="urn:microsoft.com/office/officeart/2008/layout/LinedList"/>
    <dgm:cxn modelId="{02D16A33-38F7-4B47-948E-1475AA355D68}" type="presParOf" srcId="{AA31527A-32D4-41BF-A89C-F9927020E6A5}" destId="{AD1F9C9F-254D-4F8B-86E1-4C1DEE78ED8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513B0A-636D-4D21-BD05-449A953469A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4D672F70-3B8A-41DC-A5D4-4E851001DB24}">
      <dgm:prSet phldrT="[Text]" custT="1"/>
      <dgm:spPr/>
      <dgm:t>
        <a:bodyPr/>
        <a:lstStyle/>
        <a:p>
          <a:endParaRPr lang="en-US" sz="1400" dirty="0"/>
        </a:p>
        <a:p>
          <a:r>
            <a:rPr lang="en-US" sz="1400" dirty="0"/>
            <a:t>Place of arbitration in 2008</a:t>
          </a:r>
          <a:endParaRPr lang="fr-FR" sz="1400" dirty="0"/>
        </a:p>
      </dgm:t>
    </dgm:pt>
    <dgm:pt modelId="{CFCB160C-7917-4603-89A2-B1505BC40F78}" type="parTrans" cxnId="{7E8B0E6E-3CCF-40EE-A3FA-7FB6299D2F56}">
      <dgm:prSet/>
      <dgm:spPr/>
      <dgm:t>
        <a:bodyPr/>
        <a:lstStyle/>
        <a:p>
          <a:endParaRPr lang="fr-FR"/>
        </a:p>
      </dgm:t>
    </dgm:pt>
    <dgm:pt modelId="{4F480EA1-FC8D-45B4-BD55-05BE07E90D8C}" type="sibTrans" cxnId="{7E8B0E6E-3CCF-40EE-A3FA-7FB6299D2F56}">
      <dgm:prSet/>
      <dgm:spPr/>
      <dgm:t>
        <a:bodyPr/>
        <a:lstStyle/>
        <a:p>
          <a:endParaRPr lang="fr-FR"/>
        </a:p>
      </dgm:t>
    </dgm:pt>
    <dgm:pt modelId="{C294DBF7-39B3-4EB6-A409-FE810796AED4}">
      <dgm:prSet phldrT="[Text]"/>
      <dgm:spPr/>
      <dgm:t>
        <a:bodyPr/>
        <a:lstStyle/>
        <a:p>
          <a:r>
            <a:rPr lang="en-US" dirty="0"/>
            <a:t>50 countries</a:t>
          </a:r>
          <a:endParaRPr lang="fr-FR" dirty="0"/>
        </a:p>
      </dgm:t>
    </dgm:pt>
    <dgm:pt modelId="{644637C5-FE64-441C-91B7-A2F864199ADC}" type="parTrans" cxnId="{67E3D46B-AB14-4079-9B0A-E6D6790BC2F2}">
      <dgm:prSet/>
      <dgm:spPr/>
      <dgm:t>
        <a:bodyPr/>
        <a:lstStyle/>
        <a:p>
          <a:endParaRPr lang="fr-FR"/>
        </a:p>
      </dgm:t>
    </dgm:pt>
    <dgm:pt modelId="{D0ED434E-3150-4716-8628-3EF1D9C977AC}" type="sibTrans" cxnId="{67E3D46B-AB14-4079-9B0A-E6D6790BC2F2}">
      <dgm:prSet/>
      <dgm:spPr/>
      <dgm:t>
        <a:bodyPr/>
        <a:lstStyle/>
        <a:p>
          <a:endParaRPr lang="fr-FR"/>
        </a:p>
      </dgm:t>
    </dgm:pt>
    <dgm:pt modelId="{93EA1EA0-7E4F-4A3C-81D6-951F2F720AC7}">
      <dgm:prSet phldrT="[Text]" custT="1"/>
      <dgm:spPr/>
      <dgm:t>
        <a:bodyPr/>
        <a:lstStyle/>
        <a:p>
          <a:endParaRPr lang="en-US" sz="1400" dirty="0"/>
        </a:p>
        <a:p>
          <a:r>
            <a:rPr lang="en-US" sz="1400" dirty="0"/>
            <a:t>Place of arbitration in 2018</a:t>
          </a:r>
          <a:endParaRPr lang="fr-FR" sz="1400" dirty="0"/>
        </a:p>
      </dgm:t>
    </dgm:pt>
    <dgm:pt modelId="{3171BC57-D182-4FD8-880C-09835AA35C04}" type="parTrans" cxnId="{1D9F3258-5CE5-462D-9063-26D166309370}">
      <dgm:prSet/>
      <dgm:spPr/>
      <dgm:t>
        <a:bodyPr/>
        <a:lstStyle/>
        <a:p>
          <a:endParaRPr lang="fr-FR"/>
        </a:p>
      </dgm:t>
    </dgm:pt>
    <dgm:pt modelId="{E16C2C8E-AC78-4887-A14C-66BC7072988D}" type="sibTrans" cxnId="{1D9F3258-5CE5-462D-9063-26D166309370}">
      <dgm:prSet/>
      <dgm:spPr/>
      <dgm:t>
        <a:bodyPr/>
        <a:lstStyle/>
        <a:p>
          <a:endParaRPr lang="fr-FR"/>
        </a:p>
      </dgm:t>
    </dgm:pt>
    <dgm:pt modelId="{38CA5D8D-4763-429A-B5A2-ABF62C01D585}">
      <dgm:prSet phldrT="[Text]"/>
      <dgm:spPr/>
      <dgm:t>
        <a:bodyPr/>
        <a:lstStyle/>
        <a:p>
          <a:r>
            <a:rPr lang="en-US" dirty="0"/>
            <a:t>60 countries</a:t>
          </a:r>
          <a:endParaRPr lang="fr-FR" dirty="0"/>
        </a:p>
      </dgm:t>
    </dgm:pt>
    <dgm:pt modelId="{DA307B34-9284-4623-8DC6-EEDC92F4FC40}" type="parTrans" cxnId="{B7037105-1609-4D4B-9806-F17070A5BA3A}">
      <dgm:prSet/>
      <dgm:spPr/>
      <dgm:t>
        <a:bodyPr/>
        <a:lstStyle/>
        <a:p>
          <a:endParaRPr lang="fr-FR"/>
        </a:p>
      </dgm:t>
    </dgm:pt>
    <dgm:pt modelId="{DC9F96D3-A852-4346-816E-890A400AECCC}" type="sibTrans" cxnId="{B7037105-1609-4D4B-9806-F17070A5BA3A}">
      <dgm:prSet/>
      <dgm:spPr/>
      <dgm:t>
        <a:bodyPr/>
        <a:lstStyle/>
        <a:p>
          <a:endParaRPr lang="fr-FR"/>
        </a:p>
      </dgm:t>
    </dgm:pt>
    <dgm:pt modelId="{AEA779CC-3AE0-4B00-8AFA-910BB1758A2A}">
      <dgm:prSet phldrT="[Text]"/>
      <dgm:spPr/>
      <dgm:t>
        <a:bodyPr/>
        <a:lstStyle/>
        <a:p>
          <a:r>
            <a:rPr lang="en-US" dirty="0"/>
            <a:t>108 cities</a:t>
          </a:r>
          <a:endParaRPr lang="fr-FR" dirty="0"/>
        </a:p>
      </dgm:t>
    </dgm:pt>
    <dgm:pt modelId="{B14FDF05-4031-40A8-96EE-637A168016F0}" type="parTrans" cxnId="{CF0281EA-2560-426B-BE41-B2F6789230BB}">
      <dgm:prSet/>
      <dgm:spPr/>
      <dgm:t>
        <a:bodyPr/>
        <a:lstStyle/>
        <a:p>
          <a:endParaRPr lang="fr-FR"/>
        </a:p>
      </dgm:t>
    </dgm:pt>
    <dgm:pt modelId="{AB3CBB4F-B6B8-4271-97A2-56714FAC1E9E}" type="sibTrans" cxnId="{CF0281EA-2560-426B-BE41-B2F6789230BB}">
      <dgm:prSet/>
      <dgm:spPr/>
      <dgm:t>
        <a:bodyPr/>
        <a:lstStyle/>
        <a:p>
          <a:endParaRPr lang="fr-FR"/>
        </a:p>
      </dgm:t>
    </dgm:pt>
    <dgm:pt modelId="{83076A3F-4FAE-46E5-976A-8D6F2BD722CB}">
      <dgm:prSet phldrT="[Text]"/>
      <dgm:spPr/>
      <dgm:t>
        <a:bodyPr/>
        <a:lstStyle/>
        <a:p>
          <a:r>
            <a:rPr lang="en-US" dirty="0"/>
            <a:t>93 cities</a:t>
          </a:r>
          <a:endParaRPr lang="fr-FR" dirty="0"/>
        </a:p>
      </dgm:t>
    </dgm:pt>
    <dgm:pt modelId="{1AC9C8F5-12E1-4D9A-AED3-7BFE015D2959}" type="parTrans" cxnId="{B1222F92-740D-41ED-A7F6-817D48403D8D}">
      <dgm:prSet/>
      <dgm:spPr/>
      <dgm:t>
        <a:bodyPr/>
        <a:lstStyle/>
        <a:p>
          <a:endParaRPr lang="fr-FR"/>
        </a:p>
      </dgm:t>
    </dgm:pt>
    <dgm:pt modelId="{5640C16F-E5B5-48A1-8B05-35BE7793064D}" type="sibTrans" cxnId="{B1222F92-740D-41ED-A7F6-817D48403D8D}">
      <dgm:prSet/>
      <dgm:spPr/>
      <dgm:t>
        <a:bodyPr/>
        <a:lstStyle/>
        <a:p>
          <a:endParaRPr lang="fr-FR"/>
        </a:p>
      </dgm:t>
    </dgm:pt>
    <dgm:pt modelId="{7F7C22A3-595B-4219-9459-AC5FF76AFACF}" type="pres">
      <dgm:prSet presAssocID="{5D513B0A-636D-4D21-BD05-449A953469A5}" presName="vert0" presStyleCnt="0">
        <dgm:presLayoutVars>
          <dgm:dir/>
          <dgm:animOne val="branch"/>
          <dgm:animLvl val="lvl"/>
        </dgm:presLayoutVars>
      </dgm:prSet>
      <dgm:spPr/>
    </dgm:pt>
    <dgm:pt modelId="{2B7A9BE8-7D5C-4A28-BA13-212F84B832E5}" type="pres">
      <dgm:prSet presAssocID="{4D672F70-3B8A-41DC-A5D4-4E851001DB24}" presName="thickLine" presStyleLbl="alignNode1" presStyleIdx="0" presStyleCnt="2"/>
      <dgm:spPr/>
    </dgm:pt>
    <dgm:pt modelId="{DDDD2D07-D9EF-446D-8831-26FA92CD19A8}" type="pres">
      <dgm:prSet presAssocID="{4D672F70-3B8A-41DC-A5D4-4E851001DB24}" presName="horz1" presStyleCnt="0"/>
      <dgm:spPr/>
    </dgm:pt>
    <dgm:pt modelId="{5CDBE4E4-925C-4C5A-854E-C55945636346}" type="pres">
      <dgm:prSet presAssocID="{4D672F70-3B8A-41DC-A5D4-4E851001DB24}" presName="tx1" presStyleLbl="revTx" presStyleIdx="0" presStyleCnt="6" custScaleX="325640"/>
      <dgm:spPr/>
    </dgm:pt>
    <dgm:pt modelId="{816D1531-A5A8-4775-A1B5-309612C05C5F}" type="pres">
      <dgm:prSet presAssocID="{4D672F70-3B8A-41DC-A5D4-4E851001DB24}" presName="vert1" presStyleCnt="0"/>
      <dgm:spPr/>
    </dgm:pt>
    <dgm:pt modelId="{FD3B7617-80D0-44CE-97DF-689841428B73}" type="pres">
      <dgm:prSet presAssocID="{C294DBF7-39B3-4EB6-A409-FE810796AED4}" presName="vertSpace2a" presStyleCnt="0"/>
      <dgm:spPr/>
    </dgm:pt>
    <dgm:pt modelId="{DD2C2456-E462-4BAD-9A8A-19BBF7318665}" type="pres">
      <dgm:prSet presAssocID="{C294DBF7-39B3-4EB6-A409-FE810796AED4}" presName="horz2" presStyleCnt="0"/>
      <dgm:spPr/>
    </dgm:pt>
    <dgm:pt modelId="{57D95F5C-AFF2-40B7-80DA-F68824CDBFFB}" type="pres">
      <dgm:prSet presAssocID="{C294DBF7-39B3-4EB6-A409-FE810796AED4}" presName="horzSpace2" presStyleCnt="0"/>
      <dgm:spPr/>
    </dgm:pt>
    <dgm:pt modelId="{754A4FD1-7F50-4549-BD75-FA4361D5D41B}" type="pres">
      <dgm:prSet presAssocID="{C294DBF7-39B3-4EB6-A409-FE810796AED4}" presName="tx2" presStyleLbl="revTx" presStyleIdx="1" presStyleCnt="6" custLinFactNeighborX="-1359" custLinFactNeighborY="5459"/>
      <dgm:spPr/>
    </dgm:pt>
    <dgm:pt modelId="{031E5A46-151F-4CF9-AADB-96707F479538}" type="pres">
      <dgm:prSet presAssocID="{C294DBF7-39B3-4EB6-A409-FE810796AED4}" presName="vert2" presStyleCnt="0"/>
      <dgm:spPr/>
    </dgm:pt>
    <dgm:pt modelId="{C0E6DC18-65AF-4CE6-A981-29FBF32F349A}" type="pres">
      <dgm:prSet presAssocID="{C294DBF7-39B3-4EB6-A409-FE810796AED4}" presName="thinLine2b" presStyleLbl="callout" presStyleIdx="0" presStyleCnt="4"/>
      <dgm:spPr/>
    </dgm:pt>
    <dgm:pt modelId="{B00132AE-417C-47C9-8E88-458235F2443B}" type="pres">
      <dgm:prSet presAssocID="{C294DBF7-39B3-4EB6-A409-FE810796AED4}" presName="vertSpace2b" presStyleCnt="0"/>
      <dgm:spPr/>
    </dgm:pt>
    <dgm:pt modelId="{D6FC9794-0197-4B5D-A1FC-27C278EF631A}" type="pres">
      <dgm:prSet presAssocID="{83076A3F-4FAE-46E5-976A-8D6F2BD722CB}" presName="horz2" presStyleCnt="0"/>
      <dgm:spPr/>
    </dgm:pt>
    <dgm:pt modelId="{91449D75-FD2E-413B-8D06-44667A351493}" type="pres">
      <dgm:prSet presAssocID="{83076A3F-4FAE-46E5-976A-8D6F2BD722CB}" presName="horzSpace2" presStyleCnt="0"/>
      <dgm:spPr/>
    </dgm:pt>
    <dgm:pt modelId="{DABC8CA6-0817-48BD-90ED-06A52D9E3141}" type="pres">
      <dgm:prSet presAssocID="{83076A3F-4FAE-46E5-976A-8D6F2BD722CB}" presName="tx2" presStyleLbl="revTx" presStyleIdx="2" presStyleCnt="6"/>
      <dgm:spPr/>
    </dgm:pt>
    <dgm:pt modelId="{D3B95089-DB7F-4655-815C-6C0A6FA21774}" type="pres">
      <dgm:prSet presAssocID="{83076A3F-4FAE-46E5-976A-8D6F2BD722CB}" presName="vert2" presStyleCnt="0"/>
      <dgm:spPr/>
    </dgm:pt>
    <dgm:pt modelId="{CC12BF19-920A-4C2E-A15F-305EAC857223}" type="pres">
      <dgm:prSet presAssocID="{83076A3F-4FAE-46E5-976A-8D6F2BD722CB}" presName="thinLine2b" presStyleLbl="callout" presStyleIdx="1" presStyleCnt="4"/>
      <dgm:spPr/>
    </dgm:pt>
    <dgm:pt modelId="{5DDDB6E0-6778-47F4-9A23-E05F1955D173}" type="pres">
      <dgm:prSet presAssocID="{83076A3F-4FAE-46E5-976A-8D6F2BD722CB}" presName="vertSpace2b" presStyleCnt="0"/>
      <dgm:spPr/>
    </dgm:pt>
    <dgm:pt modelId="{98744A88-8090-47E7-947D-65A42F17C0DC}" type="pres">
      <dgm:prSet presAssocID="{93EA1EA0-7E4F-4A3C-81D6-951F2F720AC7}" presName="thickLine" presStyleLbl="alignNode1" presStyleIdx="1" presStyleCnt="2"/>
      <dgm:spPr/>
    </dgm:pt>
    <dgm:pt modelId="{88107DFF-3529-484D-A8C5-9450DA8E7EA5}" type="pres">
      <dgm:prSet presAssocID="{93EA1EA0-7E4F-4A3C-81D6-951F2F720AC7}" presName="horz1" presStyleCnt="0"/>
      <dgm:spPr/>
    </dgm:pt>
    <dgm:pt modelId="{1BF1F7C5-2375-42A7-90A9-F1011F4C0613}" type="pres">
      <dgm:prSet presAssocID="{93EA1EA0-7E4F-4A3C-81D6-951F2F720AC7}" presName="tx1" presStyleLbl="revTx" presStyleIdx="3" presStyleCnt="6" custScaleX="282785"/>
      <dgm:spPr/>
    </dgm:pt>
    <dgm:pt modelId="{7AA488F9-5B4D-4250-BD5E-106937CC7971}" type="pres">
      <dgm:prSet presAssocID="{93EA1EA0-7E4F-4A3C-81D6-951F2F720AC7}" presName="vert1" presStyleCnt="0"/>
      <dgm:spPr/>
    </dgm:pt>
    <dgm:pt modelId="{A8215944-2D09-4BE2-841D-19905138D169}" type="pres">
      <dgm:prSet presAssocID="{38CA5D8D-4763-429A-B5A2-ABF62C01D585}" presName="vertSpace2a" presStyleCnt="0"/>
      <dgm:spPr/>
    </dgm:pt>
    <dgm:pt modelId="{0794D77E-D550-48E0-9295-D670816405FF}" type="pres">
      <dgm:prSet presAssocID="{38CA5D8D-4763-429A-B5A2-ABF62C01D585}" presName="horz2" presStyleCnt="0"/>
      <dgm:spPr/>
    </dgm:pt>
    <dgm:pt modelId="{2C2A36BF-89C4-44E2-8862-46D8C9FC45D1}" type="pres">
      <dgm:prSet presAssocID="{38CA5D8D-4763-429A-B5A2-ABF62C01D585}" presName="horzSpace2" presStyleCnt="0"/>
      <dgm:spPr/>
    </dgm:pt>
    <dgm:pt modelId="{1B9A9D67-2278-4BE7-9283-2ACC41227AB3}" type="pres">
      <dgm:prSet presAssocID="{38CA5D8D-4763-429A-B5A2-ABF62C01D585}" presName="tx2" presStyleLbl="revTx" presStyleIdx="4" presStyleCnt="6"/>
      <dgm:spPr/>
    </dgm:pt>
    <dgm:pt modelId="{F0C078FD-2861-40D1-8BBB-918AF3EAE5E0}" type="pres">
      <dgm:prSet presAssocID="{38CA5D8D-4763-429A-B5A2-ABF62C01D585}" presName="vert2" presStyleCnt="0"/>
      <dgm:spPr/>
    </dgm:pt>
    <dgm:pt modelId="{CAA8F9F2-EF4E-4905-BF8A-C0A883EC17EA}" type="pres">
      <dgm:prSet presAssocID="{38CA5D8D-4763-429A-B5A2-ABF62C01D585}" presName="thinLine2b" presStyleLbl="callout" presStyleIdx="2" presStyleCnt="4"/>
      <dgm:spPr/>
    </dgm:pt>
    <dgm:pt modelId="{97E73B09-1A0E-4B39-9183-B908D48CC028}" type="pres">
      <dgm:prSet presAssocID="{38CA5D8D-4763-429A-B5A2-ABF62C01D585}" presName="vertSpace2b" presStyleCnt="0"/>
      <dgm:spPr/>
    </dgm:pt>
    <dgm:pt modelId="{98AFB74A-0B72-4345-9844-325AEDF9B3E8}" type="pres">
      <dgm:prSet presAssocID="{AEA779CC-3AE0-4B00-8AFA-910BB1758A2A}" presName="horz2" presStyleCnt="0"/>
      <dgm:spPr/>
    </dgm:pt>
    <dgm:pt modelId="{BA2C94E8-F9FC-485E-88ED-63EE51A9FFAC}" type="pres">
      <dgm:prSet presAssocID="{AEA779CC-3AE0-4B00-8AFA-910BB1758A2A}" presName="horzSpace2" presStyleCnt="0"/>
      <dgm:spPr/>
    </dgm:pt>
    <dgm:pt modelId="{B0BAF1A3-37EC-4D3D-B405-EEB3756B7B1E}" type="pres">
      <dgm:prSet presAssocID="{AEA779CC-3AE0-4B00-8AFA-910BB1758A2A}" presName="tx2" presStyleLbl="revTx" presStyleIdx="5" presStyleCnt="6"/>
      <dgm:spPr/>
    </dgm:pt>
    <dgm:pt modelId="{866EDBE8-DDB5-4A23-83A3-C2A1FD559888}" type="pres">
      <dgm:prSet presAssocID="{AEA779CC-3AE0-4B00-8AFA-910BB1758A2A}" presName="vert2" presStyleCnt="0"/>
      <dgm:spPr/>
    </dgm:pt>
    <dgm:pt modelId="{BCB96184-F4A6-4DC5-A731-6711FFC095FC}" type="pres">
      <dgm:prSet presAssocID="{AEA779CC-3AE0-4B00-8AFA-910BB1758A2A}" presName="thinLine2b" presStyleLbl="callout" presStyleIdx="3" presStyleCnt="4"/>
      <dgm:spPr/>
    </dgm:pt>
    <dgm:pt modelId="{3238C7EA-E4BD-4DC7-8314-835B070A75FD}" type="pres">
      <dgm:prSet presAssocID="{AEA779CC-3AE0-4B00-8AFA-910BB1758A2A}" presName="vertSpace2b" presStyleCnt="0"/>
      <dgm:spPr/>
    </dgm:pt>
  </dgm:ptLst>
  <dgm:cxnLst>
    <dgm:cxn modelId="{B7037105-1609-4D4B-9806-F17070A5BA3A}" srcId="{93EA1EA0-7E4F-4A3C-81D6-951F2F720AC7}" destId="{38CA5D8D-4763-429A-B5A2-ABF62C01D585}" srcOrd="0" destOrd="0" parTransId="{DA307B34-9284-4623-8DC6-EEDC92F4FC40}" sibTransId="{DC9F96D3-A852-4346-816E-890A400AECCC}"/>
    <dgm:cxn modelId="{F4354E1C-C197-462F-8275-A12CB061316F}" type="presOf" srcId="{C294DBF7-39B3-4EB6-A409-FE810796AED4}" destId="{754A4FD1-7F50-4549-BD75-FA4361D5D41B}" srcOrd="0" destOrd="0" presId="urn:microsoft.com/office/officeart/2008/layout/LinedList"/>
    <dgm:cxn modelId="{6FFBED2D-79D1-4E52-8080-7395EBA7225C}" type="presOf" srcId="{4D672F70-3B8A-41DC-A5D4-4E851001DB24}" destId="{5CDBE4E4-925C-4C5A-854E-C55945636346}" srcOrd="0" destOrd="0" presId="urn:microsoft.com/office/officeart/2008/layout/LinedList"/>
    <dgm:cxn modelId="{19AC8C35-0929-4CFF-9A60-635CC80FF4AF}" type="presOf" srcId="{93EA1EA0-7E4F-4A3C-81D6-951F2F720AC7}" destId="{1BF1F7C5-2375-42A7-90A9-F1011F4C0613}" srcOrd="0" destOrd="0" presId="urn:microsoft.com/office/officeart/2008/layout/LinedList"/>
    <dgm:cxn modelId="{FC601252-BEFD-4049-8F82-7D9E6137D0EA}" type="presOf" srcId="{AEA779CC-3AE0-4B00-8AFA-910BB1758A2A}" destId="{B0BAF1A3-37EC-4D3D-B405-EEB3756B7B1E}" srcOrd="0" destOrd="0" presId="urn:microsoft.com/office/officeart/2008/layout/LinedList"/>
    <dgm:cxn modelId="{1D9F3258-5CE5-462D-9063-26D166309370}" srcId="{5D513B0A-636D-4D21-BD05-449A953469A5}" destId="{93EA1EA0-7E4F-4A3C-81D6-951F2F720AC7}" srcOrd="1" destOrd="0" parTransId="{3171BC57-D182-4FD8-880C-09835AA35C04}" sibTransId="{E16C2C8E-AC78-4887-A14C-66BC7072988D}"/>
    <dgm:cxn modelId="{5CDAAF69-ED75-4676-9CB7-88796E941DC0}" type="presOf" srcId="{38CA5D8D-4763-429A-B5A2-ABF62C01D585}" destId="{1B9A9D67-2278-4BE7-9283-2ACC41227AB3}" srcOrd="0" destOrd="0" presId="urn:microsoft.com/office/officeart/2008/layout/LinedList"/>
    <dgm:cxn modelId="{67E3D46B-AB14-4079-9B0A-E6D6790BC2F2}" srcId="{4D672F70-3B8A-41DC-A5D4-4E851001DB24}" destId="{C294DBF7-39B3-4EB6-A409-FE810796AED4}" srcOrd="0" destOrd="0" parTransId="{644637C5-FE64-441C-91B7-A2F864199ADC}" sibTransId="{D0ED434E-3150-4716-8628-3EF1D9C977AC}"/>
    <dgm:cxn modelId="{7E8B0E6E-3CCF-40EE-A3FA-7FB6299D2F56}" srcId="{5D513B0A-636D-4D21-BD05-449A953469A5}" destId="{4D672F70-3B8A-41DC-A5D4-4E851001DB24}" srcOrd="0" destOrd="0" parTransId="{CFCB160C-7917-4603-89A2-B1505BC40F78}" sibTransId="{4F480EA1-FC8D-45B4-BD55-05BE07E90D8C}"/>
    <dgm:cxn modelId="{26F5887C-5581-4659-86A3-DB1914BAEA84}" type="presOf" srcId="{83076A3F-4FAE-46E5-976A-8D6F2BD722CB}" destId="{DABC8CA6-0817-48BD-90ED-06A52D9E3141}" srcOrd="0" destOrd="0" presId="urn:microsoft.com/office/officeart/2008/layout/LinedList"/>
    <dgm:cxn modelId="{B1222F92-740D-41ED-A7F6-817D48403D8D}" srcId="{4D672F70-3B8A-41DC-A5D4-4E851001DB24}" destId="{83076A3F-4FAE-46E5-976A-8D6F2BD722CB}" srcOrd="1" destOrd="0" parTransId="{1AC9C8F5-12E1-4D9A-AED3-7BFE015D2959}" sibTransId="{5640C16F-E5B5-48A1-8B05-35BE7793064D}"/>
    <dgm:cxn modelId="{007754BF-8449-481A-9FA7-2B796692D612}" type="presOf" srcId="{5D513B0A-636D-4D21-BD05-449A953469A5}" destId="{7F7C22A3-595B-4219-9459-AC5FF76AFACF}" srcOrd="0" destOrd="0" presId="urn:microsoft.com/office/officeart/2008/layout/LinedList"/>
    <dgm:cxn modelId="{CF0281EA-2560-426B-BE41-B2F6789230BB}" srcId="{93EA1EA0-7E4F-4A3C-81D6-951F2F720AC7}" destId="{AEA779CC-3AE0-4B00-8AFA-910BB1758A2A}" srcOrd="1" destOrd="0" parTransId="{B14FDF05-4031-40A8-96EE-637A168016F0}" sibTransId="{AB3CBB4F-B6B8-4271-97A2-56714FAC1E9E}"/>
    <dgm:cxn modelId="{7E0623A9-6B81-4F61-B98E-5195E37D54F1}" type="presParOf" srcId="{7F7C22A3-595B-4219-9459-AC5FF76AFACF}" destId="{2B7A9BE8-7D5C-4A28-BA13-212F84B832E5}" srcOrd="0" destOrd="0" presId="urn:microsoft.com/office/officeart/2008/layout/LinedList"/>
    <dgm:cxn modelId="{9917D928-6CA3-4327-836E-019D567675D0}" type="presParOf" srcId="{7F7C22A3-595B-4219-9459-AC5FF76AFACF}" destId="{DDDD2D07-D9EF-446D-8831-26FA92CD19A8}" srcOrd="1" destOrd="0" presId="urn:microsoft.com/office/officeart/2008/layout/LinedList"/>
    <dgm:cxn modelId="{4A9CE863-82A9-4989-B3BA-04A0FBE8BFC8}" type="presParOf" srcId="{DDDD2D07-D9EF-446D-8831-26FA92CD19A8}" destId="{5CDBE4E4-925C-4C5A-854E-C55945636346}" srcOrd="0" destOrd="0" presId="urn:microsoft.com/office/officeart/2008/layout/LinedList"/>
    <dgm:cxn modelId="{F2E97978-1D5A-4866-AA77-B9D3F952C488}" type="presParOf" srcId="{DDDD2D07-D9EF-446D-8831-26FA92CD19A8}" destId="{816D1531-A5A8-4775-A1B5-309612C05C5F}" srcOrd="1" destOrd="0" presId="urn:microsoft.com/office/officeart/2008/layout/LinedList"/>
    <dgm:cxn modelId="{A47DEB83-1BCE-4AD9-B20A-239BE310C2AA}" type="presParOf" srcId="{816D1531-A5A8-4775-A1B5-309612C05C5F}" destId="{FD3B7617-80D0-44CE-97DF-689841428B73}" srcOrd="0" destOrd="0" presId="urn:microsoft.com/office/officeart/2008/layout/LinedList"/>
    <dgm:cxn modelId="{6AFACD07-43B0-48E0-8A87-79306D0A01F2}" type="presParOf" srcId="{816D1531-A5A8-4775-A1B5-309612C05C5F}" destId="{DD2C2456-E462-4BAD-9A8A-19BBF7318665}" srcOrd="1" destOrd="0" presId="urn:microsoft.com/office/officeart/2008/layout/LinedList"/>
    <dgm:cxn modelId="{4BFF4AA2-F290-480B-9A39-45A062C06F37}" type="presParOf" srcId="{DD2C2456-E462-4BAD-9A8A-19BBF7318665}" destId="{57D95F5C-AFF2-40B7-80DA-F68824CDBFFB}" srcOrd="0" destOrd="0" presId="urn:microsoft.com/office/officeart/2008/layout/LinedList"/>
    <dgm:cxn modelId="{D14826A0-DFC6-4DBB-8876-7394ADB391A3}" type="presParOf" srcId="{DD2C2456-E462-4BAD-9A8A-19BBF7318665}" destId="{754A4FD1-7F50-4549-BD75-FA4361D5D41B}" srcOrd="1" destOrd="0" presId="urn:microsoft.com/office/officeart/2008/layout/LinedList"/>
    <dgm:cxn modelId="{E2D31E5C-B013-4482-A592-429937304F2D}" type="presParOf" srcId="{DD2C2456-E462-4BAD-9A8A-19BBF7318665}" destId="{031E5A46-151F-4CF9-AADB-96707F479538}" srcOrd="2" destOrd="0" presId="urn:microsoft.com/office/officeart/2008/layout/LinedList"/>
    <dgm:cxn modelId="{22328764-0296-40A0-9CD4-9D40374205F3}" type="presParOf" srcId="{816D1531-A5A8-4775-A1B5-309612C05C5F}" destId="{C0E6DC18-65AF-4CE6-A981-29FBF32F349A}" srcOrd="2" destOrd="0" presId="urn:microsoft.com/office/officeart/2008/layout/LinedList"/>
    <dgm:cxn modelId="{B1325775-2FA5-4E35-ACB2-C7FF780AE8C5}" type="presParOf" srcId="{816D1531-A5A8-4775-A1B5-309612C05C5F}" destId="{B00132AE-417C-47C9-8E88-458235F2443B}" srcOrd="3" destOrd="0" presId="urn:microsoft.com/office/officeart/2008/layout/LinedList"/>
    <dgm:cxn modelId="{63A7B24C-A106-477D-8C42-4EF21A86438E}" type="presParOf" srcId="{816D1531-A5A8-4775-A1B5-309612C05C5F}" destId="{D6FC9794-0197-4B5D-A1FC-27C278EF631A}" srcOrd="4" destOrd="0" presId="urn:microsoft.com/office/officeart/2008/layout/LinedList"/>
    <dgm:cxn modelId="{90389390-C063-4D1F-BF44-D1137188FAB0}" type="presParOf" srcId="{D6FC9794-0197-4B5D-A1FC-27C278EF631A}" destId="{91449D75-FD2E-413B-8D06-44667A351493}" srcOrd="0" destOrd="0" presId="urn:microsoft.com/office/officeart/2008/layout/LinedList"/>
    <dgm:cxn modelId="{16A7597F-C28A-435A-8BB9-AFA8DE3D8A0E}" type="presParOf" srcId="{D6FC9794-0197-4B5D-A1FC-27C278EF631A}" destId="{DABC8CA6-0817-48BD-90ED-06A52D9E3141}" srcOrd="1" destOrd="0" presId="urn:microsoft.com/office/officeart/2008/layout/LinedList"/>
    <dgm:cxn modelId="{585ECA17-86FC-4FC5-B4DE-74902960ABDD}" type="presParOf" srcId="{D6FC9794-0197-4B5D-A1FC-27C278EF631A}" destId="{D3B95089-DB7F-4655-815C-6C0A6FA21774}" srcOrd="2" destOrd="0" presId="urn:microsoft.com/office/officeart/2008/layout/LinedList"/>
    <dgm:cxn modelId="{8B6CF742-9758-4B61-B534-D2E38C6E8AC0}" type="presParOf" srcId="{816D1531-A5A8-4775-A1B5-309612C05C5F}" destId="{CC12BF19-920A-4C2E-A15F-305EAC857223}" srcOrd="5" destOrd="0" presId="urn:microsoft.com/office/officeart/2008/layout/LinedList"/>
    <dgm:cxn modelId="{4B38AAD5-209E-46E3-9C50-3BE15875FAB8}" type="presParOf" srcId="{816D1531-A5A8-4775-A1B5-309612C05C5F}" destId="{5DDDB6E0-6778-47F4-9A23-E05F1955D173}" srcOrd="6" destOrd="0" presId="urn:microsoft.com/office/officeart/2008/layout/LinedList"/>
    <dgm:cxn modelId="{146371BC-B36E-493B-A4F9-850656F3B250}" type="presParOf" srcId="{7F7C22A3-595B-4219-9459-AC5FF76AFACF}" destId="{98744A88-8090-47E7-947D-65A42F17C0DC}" srcOrd="2" destOrd="0" presId="urn:microsoft.com/office/officeart/2008/layout/LinedList"/>
    <dgm:cxn modelId="{AFFE4E1D-A112-4A13-964F-31C80CB1F332}" type="presParOf" srcId="{7F7C22A3-595B-4219-9459-AC5FF76AFACF}" destId="{88107DFF-3529-484D-A8C5-9450DA8E7EA5}" srcOrd="3" destOrd="0" presId="urn:microsoft.com/office/officeart/2008/layout/LinedList"/>
    <dgm:cxn modelId="{C9AC7A13-5933-4008-B7FF-4A4E2612178C}" type="presParOf" srcId="{88107DFF-3529-484D-A8C5-9450DA8E7EA5}" destId="{1BF1F7C5-2375-42A7-90A9-F1011F4C0613}" srcOrd="0" destOrd="0" presId="urn:microsoft.com/office/officeart/2008/layout/LinedList"/>
    <dgm:cxn modelId="{EA5F8B71-CC9A-4C32-AB18-B1E4AA79AAAA}" type="presParOf" srcId="{88107DFF-3529-484D-A8C5-9450DA8E7EA5}" destId="{7AA488F9-5B4D-4250-BD5E-106937CC7971}" srcOrd="1" destOrd="0" presId="urn:microsoft.com/office/officeart/2008/layout/LinedList"/>
    <dgm:cxn modelId="{6ABA38F8-AE23-479C-B5DD-CE41F934BF83}" type="presParOf" srcId="{7AA488F9-5B4D-4250-BD5E-106937CC7971}" destId="{A8215944-2D09-4BE2-841D-19905138D169}" srcOrd="0" destOrd="0" presId="urn:microsoft.com/office/officeart/2008/layout/LinedList"/>
    <dgm:cxn modelId="{E14CE1B2-8B2B-4417-8BEF-C9F1A0537D49}" type="presParOf" srcId="{7AA488F9-5B4D-4250-BD5E-106937CC7971}" destId="{0794D77E-D550-48E0-9295-D670816405FF}" srcOrd="1" destOrd="0" presId="urn:microsoft.com/office/officeart/2008/layout/LinedList"/>
    <dgm:cxn modelId="{B46CFA90-892E-42BD-B114-290C3486BCEB}" type="presParOf" srcId="{0794D77E-D550-48E0-9295-D670816405FF}" destId="{2C2A36BF-89C4-44E2-8862-46D8C9FC45D1}" srcOrd="0" destOrd="0" presId="urn:microsoft.com/office/officeart/2008/layout/LinedList"/>
    <dgm:cxn modelId="{8DEA4A91-F1BB-42C9-A81C-83FBAD5ECA49}" type="presParOf" srcId="{0794D77E-D550-48E0-9295-D670816405FF}" destId="{1B9A9D67-2278-4BE7-9283-2ACC41227AB3}" srcOrd="1" destOrd="0" presId="urn:microsoft.com/office/officeart/2008/layout/LinedList"/>
    <dgm:cxn modelId="{5B0D7C1A-FC5C-491D-AA5E-D59CBE42D5F1}" type="presParOf" srcId="{0794D77E-D550-48E0-9295-D670816405FF}" destId="{F0C078FD-2861-40D1-8BBB-918AF3EAE5E0}" srcOrd="2" destOrd="0" presId="urn:microsoft.com/office/officeart/2008/layout/LinedList"/>
    <dgm:cxn modelId="{86C75977-A8E3-4013-8915-8AEAED415396}" type="presParOf" srcId="{7AA488F9-5B4D-4250-BD5E-106937CC7971}" destId="{CAA8F9F2-EF4E-4905-BF8A-C0A883EC17EA}" srcOrd="2" destOrd="0" presId="urn:microsoft.com/office/officeart/2008/layout/LinedList"/>
    <dgm:cxn modelId="{4F43062C-34F9-4DD5-8820-F9CA0FD83F85}" type="presParOf" srcId="{7AA488F9-5B4D-4250-BD5E-106937CC7971}" destId="{97E73B09-1A0E-4B39-9183-B908D48CC028}" srcOrd="3" destOrd="0" presId="urn:microsoft.com/office/officeart/2008/layout/LinedList"/>
    <dgm:cxn modelId="{FF00F8A3-ED97-4C71-A0E4-6F35AA00FBBF}" type="presParOf" srcId="{7AA488F9-5B4D-4250-BD5E-106937CC7971}" destId="{98AFB74A-0B72-4345-9844-325AEDF9B3E8}" srcOrd="4" destOrd="0" presId="urn:microsoft.com/office/officeart/2008/layout/LinedList"/>
    <dgm:cxn modelId="{7206F606-451B-4912-AC15-5B42D5AB14CF}" type="presParOf" srcId="{98AFB74A-0B72-4345-9844-325AEDF9B3E8}" destId="{BA2C94E8-F9FC-485E-88ED-63EE51A9FFAC}" srcOrd="0" destOrd="0" presId="urn:microsoft.com/office/officeart/2008/layout/LinedList"/>
    <dgm:cxn modelId="{0A33E8E1-02C3-4209-8ECC-E1EFC9D9483C}" type="presParOf" srcId="{98AFB74A-0B72-4345-9844-325AEDF9B3E8}" destId="{B0BAF1A3-37EC-4D3D-B405-EEB3756B7B1E}" srcOrd="1" destOrd="0" presId="urn:microsoft.com/office/officeart/2008/layout/LinedList"/>
    <dgm:cxn modelId="{F9FC879C-BEA5-418E-821B-501B60B5FA85}" type="presParOf" srcId="{98AFB74A-0B72-4345-9844-325AEDF9B3E8}" destId="{866EDBE8-DDB5-4A23-83A3-C2A1FD559888}" srcOrd="2" destOrd="0" presId="urn:microsoft.com/office/officeart/2008/layout/LinedList"/>
    <dgm:cxn modelId="{591BB0C0-5E8C-4B42-AECD-1A1A2F49DC6C}" type="presParOf" srcId="{7AA488F9-5B4D-4250-BD5E-106937CC7971}" destId="{BCB96184-F4A6-4DC5-A731-6711FFC095FC}" srcOrd="5" destOrd="0" presId="urn:microsoft.com/office/officeart/2008/layout/LinedList"/>
    <dgm:cxn modelId="{9020DDB6-6FB5-4692-9589-91EBB6397EB2}" type="presParOf" srcId="{7AA488F9-5B4D-4250-BD5E-106937CC7971}" destId="{3238C7EA-E4BD-4DC7-8314-835B070A75FD}"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513B0A-636D-4D21-BD05-449A953469A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fr-FR"/>
        </a:p>
      </dgm:t>
    </dgm:pt>
    <dgm:pt modelId="{4D672F70-3B8A-41DC-A5D4-4E851001DB24}">
      <dgm:prSet phldrT="[Text]" custT="1"/>
      <dgm:spPr/>
      <dgm:t>
        <a:bodyPr/>
        <a:lstStyle/>
        <a:p>
          <a:r>
            <a:rPr lang="en-US" sz="1400" dirty="0"/>
            <a:t>Number of parties in 2008</a:t>
          </a:r>
          <a:endParaRPr lang="fr-FR" sz="1400" dirty="0"/>
        </a:p>
      </dgm:t>
    </dgm:pt>
    <dgm:pt modelId="{CFCB160C-7917-4603-89A2-B1505BC40F78}" type="parTrans" cxnId="{7E8B0E6E-3CCF-40EE-A3FA-7FB6299D2F56}">
      <dgm:prSet/>
      <dgm:spPr/>
      <dgm:t>
        <a:bodyPr/>
        <a:lstStyle/>
        <a:p>
          <a:endParaRPr lang="fr-FR"/>
        </a:p>
      </dgm:t>
    </dgm:pt>
    <dgm:pt modelId="{4F480EA1-FC8D-45B4-BD55-05BE07E90D8C}" type="sibTrans" cxnId="{7E8B0E6E-3CCF-40EE-A3FA-7FB6299D2F56}">
      <dgm:prSet/>
      <dgm:spPr/>
      <dgm:t>
        <a:bodyPr/>
        <a:lstStyle/>
        <a:p>
          <a:endParaRPr lang="fr-FR"/>
        </a:p>
      </dgm:t>
    </dgm:pt>
    <dgm:pt modelId="{C294DBF7-39B3-4EB6-A409-FE810796AED4}">
      <dgm:prSet phldrT="[Text]" custT="1"/>
      <dgm:spPr/>
      <dgm:t>
        <a:bodyPr/>
        <a:lstStyle/>
        <a:p>
          <a:r>
            <a:rPr lang="en-US" sz="1600" dirty="0"/>
            <a:t>1758 parties</a:t>
          </a:r>
          <a:endParaRPr lang="fr-FR" sz="1600" dirty="0"/>
        </a:p>
      </dgm:t>
    </dgm:pt>
    <dgm:pt modelId="{644637C5-FE64-441C-91B7-A2F864199ADC}" type="parTrans" cxnId="{67E3D46B-AB14-4079-9B0A-E6D6790BC2F2}">
      <dgm:prSet/>
      <dgm:spPr/>
      <dgm:t>
        <a:bodyPr/>
        <a:lstStyle/>
        <a:p>
          <a:endParaRPr lang="fr-FR"/>
        </a:p>
      </dgm:t>
    </dgm:pt>
    <dgm:pt modelId="{D0ED434E-3150-4716-8628-3EF1D9C977AC}" type="sibTrans" cxnId="{67E3D46B-AB14-4079-9B0A-E6D6790BC2F2}">
      <dgm:prSet/>
      <dgm:spPr/>
      <dgm:t>
        <a:bodyPr/>
        <a:lstStyle/>
        <a:p>
          <a:endParaRPr lang="fr-FR"/>
        </a:p>
      </dgm:t>
    </dgm:pt>
    <dgm:pt modelId="{93EA1EA0-7E4F-4A3C-81D6-951F2F720AC7}">
      <dgm:prSet phldrT="[Text]" custT="1"/>
      <dgm:spPr/>
      <dgm:t>
        <a:bodyPr/>
        <a:lstStyle/>
        <a:p>
          <a:r>
            <a:rPr lang="en-US" sz="1400" dirty="0"/>
            <a:t>Number of </a:t>
          </a:r>
        </a:p>
        <a:p>
          <a:r>
            <a:rPr lang="en-US" sz="1400" dirty="0"/>
            <a:t>parties in 2018</a:t>
          </a:r>
          <a:endParaRPr lang="fr-FR" sz="1400" dirty="0"/>
        </a:p>
      </dgm:t>
    </dgm:pt>
    <dgm:pt modelId="{3171BC57-D182-4FD8-880C-09835AA35C04}" type="parTrans" cxnId="{1D9F3258-5CE5-462D-9063-26D166309370}">
      <dgm:prSet/>
      <dgm:spPr/>
      <dgm:t>
        <a:bodyPr/>
        <a:lstStyle/>
        <a:p>
          <a:endParaRPr lang="fr-FR"/>
        </a:p>
      </dgm:t>
    </dgm:pt>
    <dgm:pt modelId="{E16C2C8E-AC78-4887-A14C-66BC7072988D}" type="sibTrans" cxnId="{1D9F3258-5CE5-462D-9063-26D166309370}">
      <dgm:prSet/>
      <dgm:spPr/>
      <dgm:t>
        <a:bodyPr/>
        <a:lstStyle/>
        <a:p>
          <a:endParaRPr lang="fr-FR"/>
        </a:p>
      </dgm:t>
    </dgm:pt>
    <dgm:pt modelId="{38CA5D8D-4763-429A-B5A2-ABF62C01D585}">
      <dgm:prSet phldrT="[Text]" custT="1"/>
      <dgm:spPr/>
      <dgm:t>
        <a:bodyPr/>
        <a:lstStyle/>
        <a:p>
          <a:r>
            <a:rPr lang="en-US" sz="1600" dirty="0"/>
            <a:t>2282 parties</a:t>
          </a:r>
          <a:endParaRPr lang="fr-FR" sz="1600" dirty="0"/>
        </a:p>
      </dgm:t>
    </dgm:pt>
    <dgm:pt modelId="{DA307B34-9284-4623-8DC6-EEDC92F4FC40}" type="parTrans" cxnId="{B7037105-1609-4D4B-9806-F17070A5BA3A}">
      <dgm:prSet/>
      <dgm:spPr/>
      <dgm:t>
        <a:bodyPr/>
        <a:lstStyle/>
        <a:p>
          <a:endParaRPr lang="fr-FR"/>
        </a:p>
      </dgm:t>
    </dgm:pt>
    <dgm:pt modelId="{DC9F96D3-A852-4346-816E-890A400AECCC}" type="sibTrans" cxnId="{B7037105-1609-4D4B-9806-F17070A5BA3A}">
      <dgm:prSet/>
      <dgm:spPr/>
      <dgm:t>
        <a:bodyPr/>
        <a:lstStyle/>
        <a:p>
          <a:endParaRPr lang="fr-FR"/>
        </a:p>
      </dgm:t>
    </dgm:pt>
    <dgm:pt modelId="{AEA779CC-3AE0-4B00-8AFA-910BB1758A2A}">
      <dgm:prSet phldrT="[Text]" custT="1"/>
      <dgm:spPr/>
      <dgm:t>
        <a:bodyPr/>
        <a:lstStyle/>
        <a:p>
          <a:r>
            <a:rPr lang="en-US" sz="1600" dirty="0"/>
            <a:t>135 countries</a:t>
          </a:r>
          <a:endParaRPr lang="fr-FR" sz="1600" dirty="0"/>
        </a:p>
      </dgm:t>
    </dgm:pt>
    <dgm:pt modelId="{B14FDF05-4031-40A8-96EE-637A168016F0}" type="parTrans" cxnId="{CF0281EA-2560-426B-BE41-B2F6789230BB}">
      <dgm:prSet/>
      <dgm:spPr/>
      <dgm:t>
        <a:bodyPr/>
        <a:lstStyle/>
        <a:p>
          <a:endParaRPr lang="fr-FR"/>
        </a:p>
      </dgm:t>
    </dgm:pt>
    <dgm:pt modelId="{AB3CBB4F-B6B8-4271-97A2-56714FAC1E9E}" type="sibTrans" cxnId="{CF0281EA-2560-426B-BE41-B2F6789230BB}">
      <dgm:prSet/>
      <dgm:spPr/>
      <dgm:t>
        <a:bodyPr/>
        <a:lstStyle/>
        <a:p>
          <a:endParaRPr lang="fr-FR"/>
        </a:p>
      </dgm:t>
    </dgm:pt>
    <dgm:pt modelId="{83076A3F-4FAE-46E5-976A-8D6F2BD722CB}">
      <dgm:prSet phldrT="[Text]" custT="1"/>
      <dgm:spPr/>
      <dgm:t>
        <a:bodyPr/>
        <a:lstStyle/>
        <a:p>
          <a:r>
            <a:rPr lang="en-US" sz="1600" dirty="0"/>
            <a:t>120 countries</a:t>
          </a:r>
          <a:endParaRPr lang="fr-FR" sz="1600" dirty="0"/>
        </a:p>
      </dgm:t>
    </dgm:pt>
    <dgm:pt modelId="{1AC9C8F5-12E1-4D9A-AED3-7BFE015D2959}" type="parTrans" cxnId="{B1222F92-740D-41ED-A7F6-817D48403D8D}">
      <dgm:prSet/>
      <dgm:spPr/>
      <dgm:t>
        <a:bodyPr/>
        <a:lstStyle/>
        <a:p>
          <a:endParaRPr lang="fr-FR"/>
        </a:p>
      </dgm:t>
    </dgm:pt>
    <dgm:pt modelId="{5640C16F-E5B5-48A1-8B05-35BE7793064D}" type="sibTrans" cxnId="{B1222F92-740D-41ED-A7F6-817D48403D8D}">
      <dgm:prSet/>
      <dgm:spPr/>
      <dgm:t>
        <a:bodyPr/>
        <a:lstStyle/>
        <a:p>
          <a:endParaRPr lang="fr-FR"/>
        </a:p>
      </dgm:t>
    </dgm:pt>
    <dgm:pt modelId="{7F7C22A3-595B-4219-9459-AC5FF76AFACF}" type="pres">
      <dgm:prSet presAssocID="{5D513B0A-636D-4D21-BD05-449A953469A5}" presName="vert0" presStyleCnt="0">
        <dgm:presLayoutVars>
          <dgm:dir/>
          <dgm:animOne val="branch"/>
          <dgm:animLvl val="lvl"/>
        </dgm:presLayoutVars>
      </dgm:prSet>
      <dgm:spPr/>
    </dgm:pt>
    <dgm:pt modelId="{2B7A9BE8-7D5C-4A28-BA13-212F84B832E5}" type="pres">
      <dgm:prSet presAssocID="{4D672F70-3B8A-41DC-A5D4-4E851001DB24}" presName="thickLine" presStyleLbl="alignNode1" presStyleIdx="0" presStyleCnt="2"/>
      <dgm:spPr/>
    </dgm:pt>
    <dgm:pt modelId="{DDDD2D07-D9EF-446D-8831-26FA92CD19A8}" type="pres">
      <dgm:prSet presAssocID="{4D672F70-3B8A-41DC-A5D4-4E851001DB24}" presName="horz1" presStyleCnt="0"/>
      <dgm:spPr/>
    </dgm:pt>
    <dgm:pt modelId="{5CDBE4E4-925C-4C5A-854E-C55945636346}" type="pres">
      <dgm:prSet presAssocID="{4D672F70-3B8A-41DC-A5D4-4E851001DB24}" presName="tx1" presStyleLbl="revTx" presStyleIdx="0" presStyleCnt="6" custScaleX="484023"/>
      <dgm:spPr/>
    </dgm:pt>
    <dgm:pt modelId="{816D1531-A5A8-4775-A1B5-309612C05C5F}" type="pres">
      <dgm:prSet presAssocID="{4D672F70-3B8A-41DC-A5D4-4E851001DB24}" presName="vert1" presStyleCnt="0"/>
      <dgm:spPr/>
    </dgm:pt>
    <dgm:pt modelId="{FD3B7617-80D0-44CE-97DF-689841428B73}" type="pres">
      <dgm:prSet presAssocID="{C294DBF7-39B3-4EB6-A409-FE810796AED4}" presName="vertSpace2a" presStyleCnt="0"/>
      <dgm:spPr/>
    </dgm:pt>
    <dgm:pt modelId="{DD2C2456-E462-4BAD-9A8A-19BBF7318665}" type="pres">
      <dgm:prSet presAssocID="{C294DBF7-39B3-4EB6-A409-FE810796AED4}" presName="horz2" presStyleCnt="0"/>
      <dgm:spPr/>
    </dgm:pt>
    <dgm:pt modelId="{57D95F5C-AFF2-40B7-80DA-F68824CDBFFB}" type="pres">
      <dgm:prSet presAssocID="{C294DBF7-39B3-4EB6-A409-FE810796AED4}" presName="horzSpace2" presStyleCnt="0"/>
      <dgm:spPr/>
    </dgm:pt>
    <dgm:pt modelId="{754A4FD1-7F50-4549-BD75-FA4361D5D41B}" type="pres">
      <dgm:prSet presAssocID="{C294DBF7-39B3-4EB6-A409-FE810796AED4}" presName="tx2" presStyleLbl="revTx" presStyleIdx="1" presStyleCnt="6" custScaleX="157559" custLinFactNeighborX="-1030" custLinFactNeighborY="-4148"/>
      <dgm:spPr/>
    </dgm:pt>
    <dgm:pt modelId="{031E5A46-151F-4CF9-AADB-96707F479538}" type="pres">
      <dgm:prSet presAssocID="{C294DBF7-39B3-4EB6-A409-FE810796AED4}" presName="vert2" presStyleCnt="0"/>
      <dgm:spPr/>
    </dgm:pt>
    <dgm:pt modelId="{C0E6DC18-65AF-4CE6-A981-29FBF32F349A}" type="pres">
      <dgm:prSet presAssocID="{C294DBF7-39B3-4EB6-A409-FE810796AED4}" presName="thinLine2b" presStyleLbl="callout" presStyleIdx="0" presStyleCnt="4"/>
      <dgm:spPr/>
    </dgm:pt>
    <dgm:pt modelId="{B00132AE-417C-47C9-8E88-458235F2443B}" type="pres">
      <dgm:prSet presAssocID="{C294DBF7-39B3-4EB6-A409-FE810796AED4}" presName="vertSpace2b" presStyleCnt="0"/>
      <dgm:spPr/>
    </dgm:pt>
    <dgm:pt modelId="{D6FC9794-0197-4B5D-A1FC-27C278EF631A}" type="pres">
      <dgm:prSet presAssocID="{83076A3F-4FAE-46E5-976A-8D6F2BD722CB}" presName="horz2" presStyleCnt="0"/>
      <dgm:spPr/>
    </dgm:pt>
    <dgm:pt modelId="{91449D75-FD2E-413B-8D06-44667A351493}" type="pres">
      <dgm:prSet presAssocID="{83076A3F-4FAE-46E5-976A-8D6F2BD722CB}" presName="horzSpace2" presStyleCnt="0"/>
      <dgm:spPr/>
    </dgm:pt>
    <dgm:pt modelId="{DABC8CA6-0817-48BD-90ED-06A52D9E3141}" type="pres">
      <dgm:prSet presAssocID="{83076A3F-4FAE-46E5-976A-8D6F2BD722CB}" presName="tx2" presStyleLbl="revTx" presStyleIdx="2" presStyleCnt="6" custScaleX="157039"/>
      <dgm:spPr/>
    </dgm:pt>
    <dgm:pt modelId="{D3B95089-DB7F-4655-815C-6C0A6FA21774}" type="pres">
      <dgm:prSet presAssocID="{83076A3F-4FAE-46E5-976A-8D6F2BD722CB}" presName="vert2" presStyleCnt="0"/>
      <dgm:spPr/>
    </dgm:pt>
    <dgm:pt modelId="{CC12BF19-920A-4C2E-A15F-305EAC857223}" type="pres">
      <dgm:prSet presAssocID="{83076A3F-4FAE-46E5-976A-8D6F2BD722CB}" presName="thinLine2b" presStyleLbl="callout" presStyleIdx="1" presStyleCnt="4"/>
      <dgm:spPr/>
    </dgm:pt>
    <dgm:pt modelId="{5DDDB6E0-6778-47F4-9A23-E05F1955D173}" type="pres">
      <dgm:prSet presAssocID="{83076A3F-4FAE-46E5-976A-8D6F2BD722CB}" presName="vertSpace2b" presStyleCnt="0"/>
      <dgm:spPr/>
    </dgm:pt>
    <dgm:pt modelId="{98744A88-8090-47E7-947D-65A42F17C0DC}" type="pres">
      <dgm:prSet presAssocID="{93EA1EA0-7E4F-4A3C-81D6-951F2F720AC7}" presName="thickLine" presStyleLbl="alignNode1" presStyleIdx="1" presStyleCnt="2"/>
      <dgm:spPr/>
    </dgm:pt>
    <dgm:pt modelId="{88107DFF-3529-484D-A8C5-9450DA8E7EA5}" type="pres">
      <dgm:prSet presAssocID="{93EA1EA0-7E4F-4A3C-81D6-951F2F720AC7}" presName="horz1" presStyleCnt="0"/>
      <dgm:spPr/>
    </dgm:pt>
    <dgm:pt modelId="{1BF1F7C5-2375-42A7-90A9-F1011F4C0613}" type="pres">
      <dgm:prSet presAssocID="{93EA1EA0-7E4F-4A3C-81D6-951F2F720AC7}" presName="tx1" presStyleLbl="revTx" presStyleIdx="3" presStyleCnt="6" custScaleX="534577"/>
      <dgm:spPr/>
    </dgm:pt>
    <dgm:pt modelId="{7AA488F9-5B4D-4250-BD5E-106937CC7971}" type="pres">
      <dgm:prSet presAssocID="{93EA1EA0-7E4F-4A3C-81D6-951F2F720AC7}" presName="vert1" presStyleCnt="0"/>
      <dgm:spPr/>
    </dgm:pt>
    <dgm:pt modelId="{A8215944-2D09-4BE2-841D-19905138D169}" type="pres">
      <dgm:prSet presAssocID="{38CA5D8D-4763-429A-B5A2-ABF62C01D585}" presName="vertSpace2a" presStyleCnt="0"/>
      <dgm:spPr/>
    </dgm:pt>
    <dgm:pt modelId="{0794D77E-D550-48E0-9295-D670816405FF}" type="pres">
      <dgm:prSet presAssocID="{38CA5D8D-4763-429A-B5A2-ABF62C01D585}" presName="horz2" presStyleCnt="0"/>
      <dgm:spPr/>
    </dgm:pt>
    <dgm:pt modelId="{2C2A36BF-89C4-44E2-8862-46D8C9FC45D1}" type="pres">
      <dgm:prSet presAssocID="{38CA5D8D-4763-429A-B5A2-ABF62C01D585}" presName="horzSpace2" presStyleCnt="0"/>
      <dgm:spPr/>
    </dgm:pt>
    <dgm:pt modelId="{1B9A9D67-2278-4BE7-9283-2ACC41227AB3}" type="pres">
      <dgm:prSet presAssocID="{38CA5D8D-4763-429A-B5A2-ABF62C01D585}" presName="tx2" presStyleLbl="revTx" presStyleIdx="4" presStyleCnt="6" custScaleX="141083"/>
      <dgm:spPr/>
    </dgm:pt>
    <dgm:pt modelId="{F0C078FD-2861-40D1-8BBB-918AF3EAE5E0}" type="pres">
      <dgm:prSet presAssocID="{38CA5D8D-4763-429A-B5A2-ABF62C01D585}" presName="vert2" presStyleCnt="0"/>
      <dgm:spPr/>
    </dgm:pt>
    <dgm:pt modelId="{CAA8F9F2-EF4E-4905-BF8A-C0A883EC17EA}" type="pres">
      <dgm:prSet presAssocID="{38CA5D8D-4763-429A-B5A2-ABF62C01D585}" presName="thinLine2b" presStyleLbl="callout" presStyleIdx="2" presStyleCnt="4"/>
      <dgm:spPr/>
    </dgm:pt>
    <dgm:pt modelId="{97E73B09-1A0E-4B39-9183-B908D48CC028}" type="pres">
      <dgm:prSet presAssocID="{38CA5D8D-4763-429A-B5A2-ABF62C01D585}" presName="vertSpace2b" presStyleCnt="0"/>
      <dgm:spPr/>
    </dgm:pt>
    <dgm:pt modelId="{98AFB74A-0B72-4345-9844-325AEDF9B3E8}" type="pres">
      <dgm:prSet presAssocID="{AEA779CC-3AE0-4B00-8AFA-910BB1758A2A}" presName="horz2" presStyleCnt="0"/>
      <dgm:spPr/>
    </dgm:pt>
    <dgm:pt modelId="{BA2C94E8-F9FC-485E-88ED-63EE51A9FFAC}" type="pres">
      <dgm:prSet presAssocID="{AEA779CC-3AE0-4B00-8AFA-910BB1758A2A}" presName="horzSpace2" presStyleCnt="0"/>
      <dgm:spPr/>
    </dgm:pt>
    <dgm:pt modelId="{B0BAF1A3-37EC-4D3D-B405-EEB3756B7B1E}" type="pres">
      <dgm:prSet presAssocID="{AEA779CC-3AE0-4B00-8AFA-910BB1758A2A}" presName="tx2" presStyleLbl="revTx" presStyleIdx="5" presStyleCnt="6" custScaleX="144229"/>
      <dgm:spPr/>
    </dgm:pt>
    <dgm:pt modelId="{866EDBE8-DDB5-4A23-83A3-C2A1FD559888}" type="pres">
      <dgm:prSet presAssocID="{AEA779CC-3AE0-4B00-8AFA-910BB1758A2A}" presName="vert2" presStyleCnt="0"/>
      <dgm:spPr/>
    </dgm:pt>
    <dgm:pt modelId="{BCB96184-F4A6-4DC5-A731-6711FFC095FC}" type="pres">
      <dgm:prSet presAssocID="{AEA779CC-3AE0-4B00-8AFA-910BB1758A2A}" presName="thinLine2b" presStyleLbl="callout" presStyleIdx="3" presStyleCnt="4"/>
      <dgm:spPr/>
    </dgm:pt>
    <dgm:pt modelId="{3238C7EA-E4BD-4DC7-8314-835B070A75FD}" type="pres">
      <dgm:prSet presAssocID="{AEA779CC-3AE0-4B00-8AFA-910BB1758A2A}" presName="vertSpace2b" presStyleCnt="0"/>
      <dgm:spPr/>
    </dgm:pt>
  </dgm:ptLst>
  <dgm:cxnLst>
    <dgm:cxn modelId="{B7037105-1609-4D4B-9806-F17070A5BA3A}" srcId="{93EA1EA0-7E4F-4A3C-81D6-951F2F720AC7}" destId="{38CA5D8D-4763-429A-B5A2-ABF62C01D585}" srcOrd="0" destOrd="0" parTransId="{DA307B34-9284-4623-8DC6-EEDC92F4FC40}" sibTransId="{DC9F96D3-A852-4346-816E-890A400AECCC}"/>
    <dgm:cxn modelId="{3ABA7F44-008A-4561-B664-E57CAC9CA134}" type="presOf" srcId="{93EA1EA0-7E4F-4A3C-81D6-951F2F720AC7}" destId="{1BF1F7C5-2375-42A7-90A9-F1011F4C0613}" srcOrd="0" destOrd="0" presId="urn:microsoft.com/office/officeart/2008/layout/LinedList"/>
    <dgm:cxn modelId="{8B696850-4A39-4D29-B250-B6839B7B8EE4}" type="presOf" srcId="{38CA5D8D-4763-429A-B5A2-ABF62C01D585}" destId="{1B9A9D67-2278-4BE7-9283-2ACC41227AB3}" srcOrd="0" destOrd="0" presId="urn:microsoft.com/office/officeart/2008/layout/LinedList"/>
    <dgm:cxn modelId="{1D9F3258-5CE5-462D-9063-26D166309370}" srcId="{5D513B0A-636D-4D21-BD05-449A953469A5}" destId="{93EA1EA0-7E4F-4A3C-81D6-951F2F720AC7}" srcOrd="1" destOrd="0" parTransId="{3171BC57-D182-4FD8-880C-09835AA35C04}" sibTransId="{E16C2C8E-AC78-4887-A14C-66BC7072988D}"/>
    <dgm:cxn modelId="{67E3D46B-AB14-4079-9B0A-E6D6790BC2F2}" srcId="{4D672F70-3B8A-41DC-A5D4-4E851001DB24}" destId="{C294DBF7-39B3-4EB6-A409-FE810796AED4}" srcOrd="0" destOrd="0" parTransId="{644637C5-FE64-441C-91B7-A2F864199ADC}" sibTransId="{D0ED434E-3150-4716-8628-3EF1D9C977AC}"/>
    <dgm:cxn modelId="{7E8B0E6E-3CCF-40EE-A3FA-7FB6299D2F56}" srcId="{5D513B0A-636D-4D21-BD05-449A953469A5}" destId="{4D672F70-3B8A-41DC-A5D4-4E851001DB24}" srcOrd="0" destOrd="0" parTransId="{CFCB160C-7917-4603-89A2-B1505BC40F78}" sibTransId="{4F480EA1-FC8D-45B4-BD55-05BE07E90D8C}"/>
    <dgm:cxn modelId="{B1222F92-740D-41ED-A7F6-817D48403D8D}" srcId="{4D672F70-3B8A-41DC-A5D4-4E851001DB24}" destId="{83076A3F-4FAE-46E5-976A-8D6F2BD722CB}" srcOrd="1" destOrd="0" parTransId="{1AC9C8F5-12E1-4D9A-AED3-7BFE015D2959}" sibTransId="{5640C16F-E5B5-48A1-8B05-35BE7793064D}"/>
    <dgm:cxn modelId="{73898094-6D9C-4034-96FD-AAC467249C57}" type="presOf" srcId="{C294DBF7-39B3-4EB6-A409-FE810796AED4}" destId="{754A4FD1-7F50-4549-BD75-FA4361D5D41B}" srcOrd="0" destOrd="0" presId="urn:microsoft.com/office/officeart/2008/layout/LinedList"/>
    <dgm:cxn modelId="{5415A4A7-92B1-4B07-9F3E-7E50F2302F17}" type="presOf" srcId="{4D672F70-3B8A-41DC-A5D4-4E851001DB24}" destId="{5CDBE4E4-925C-4C5A-854E-C55945636346}" srcOrd="0" destOrd="0" presId="urn:microsoft.com/office/officeart/2008/layout/LinedList"/>
    <dgm:cxn modelId="{6BF2BFAD-4486-4370-A287-88E234595961}" type="presOf" srcId="{83076A3F-4FAE-46E5-976A-8D6F2BD722CB}" destId="{DABC8CA6-0817-48BD-90ED-06A52D9E3141}" srcOrd="0" destOrd="0" presId="urn:microsoft.com/office/officeart/2008/layout/LinedList"/>
    <dgm:cxn modelId="{C04623BE-2F86-4C36-BCA9-D51DD07A6F7A}" type="presOf" srcId="{AEA779CC-3AE0-4B00-8AFA-910BB1758A2A}" destId="{B0BAF1A3-37EC-4D3D-B405-EEB3756B7B1E}" srcOrd="0" destOrd="0" presId="urn:microsoft.com/office/officeart/2008/layout/LinedList"/>
    <dgm:cxn modelId="{CF0281EA-2560-426B-BE41-B2F6789230BB}" srcId="{93EA1EA0-7E4F-4A3C-81D6-951F2F720AC7}" destId="{AEA779CC-3AE0-4B00-8AFA-910BB1758A2A}" srcOrd="1" destOrd="0" parTransId="{B14FDF05-4031-40A8-96EE-637A168016F0}" sibTransId="{AB3CBB4F-B6B8-4271-97A2-56714FAC1E9E}"/>
    <dgm:cxn modelId="{BC06DDFF-B70F-4978-BD04-4F03C5992794}" type="presOf" srcId="{5D513B0A-636D-4D21-BD05-449A953469A5}" destId="{7F7C22A3-595B-4219-9459-AC5FF76AFACF}" srcOrd="0" destOrd="0" presId="urn:microsoft.com/office/officeart/2008/layout/LinedList"/>
    <dgm:cxn modelId="{04009E11-38A0-4B1E-B12B-D22106F4D5DD}" type="presParOf" srcId="{7F7C22A3-595B-4219-9459-AC5FF76AFACF}" destId="{2B7A9BE8-7D5C-4A28-BA13-212F84B832E5}" srcOrd="0" destOrd="0" presId="urn:microsoft.com/office/officeart/2008/layout/LinedList"/>
    <dgm:cxn modelId="{5021C47E-2CB4-4A43-AD5D-A161B9FF0A89}" type="presParOf" srcId="{7F7C22A3-595B-4219-9459-AC5FF76AFACF}" destId="{DDDD2D07-D9EF-446D-8831-26FA92CD19A8}" srcOrd="1" destOrd="0" presId="urn:microsoft.com/office/officeart/2008/layout/LinedList"/>
    <dgm:cxn modelId="{91E757C6-C5AB-4923-85C4-8F166E4CC247}" type="presParOf" srcId="{DDDD2D07-D9EF-446D-8831-26FA92CD19A8}" destId="{5CDBE4E4-925C-4C5A-854E-C55945636346}" srcOrd="0" destOrd="0" presId="urn:microsoft.com/office/officeart/2008/layout/LinedList"/>
    <dgm:cxn modelId="{1303B574-8E94-4521-A940-EEC4FD4A79A0}" type="presParOf" srcId="{DDDD2D07-D9EF-446D-8831-26FA92CD19A8}" destId="{816D1531-A5A8-4775-A1B5-309612C05C5F}" srcOrd="1" destOrd="0" presId="urn:microsoft.com/office/officeart/2008/layout/LinedList"/>
    <dgm:cxn modelId="{D4316E9B-75B8-4A02-95BC-47E63FF3E8BE}" type="presParOf" srcId="{816D1531-A5A8-4775-A1B5-309612C05C5F}" destId="{FD3B7617-80D0-44CE-97DF-689841428B73}" srcOrd="0" destOrd="0" presId="urn:microsoft.com/office/officeart/2008/layout/LinedList"/>
    <dgm:cxn modelId="{4F7D292D-F578-430A-8457-CC59647ED2E2}" type="presParOf" srcId="{816D1531-A5A8-4775-A1B5-309612C05C5F}" destId="{DD2C2456-E462-4BAD-9A8A-19BBF7318665}" srcOrd="1" destOrd="0" presId="urn:microsoft.com/office/officeart/2008/layout/LinedList"/>
    <dgm:cxn modelId="{24AD9E07-A5E5-4813-A4F8-5389CBE7C109}" type="presParOf" srcId="{DD2C2456-E462-4BAD-9A8A-19BBF7318665}" destId="{57D95F5C-AFF2-40B7-80DA-F68824CDBFFB}" srcOrd="0" destOrd="0" presId="urn:microsoft.com/office/officeart/2008/layout/LinedList"/>
    <dgm:cxn modelId="{7C19AC63-3C94-4758-9EB3-F573B2055F12}" type="presParOf" srcId="{DD2C2456-E462-4BAD-9A8A-19BBF7318665}" destId="{754A4FD1-7F50-4549-BD75-FA4361D5D41B}" srcOrd="1" destOrd="0" presId="urn:microsoft.com/office/officeart/2008/layout/LinedList"/>
    <dgm:cxn modelId="{2C4100FE-8633-471F-B001-68397E80F244}" type="presParOf" srcId="{DD2C2456-E462-4BAD-9A8A-19BBF7318665}" destId="{031E5A46-151F-4CF9-AADB-96707F479538}" srcOrd="2" destOrd="0" presId="urn:microsoft.com/office/officeart/2008/layout/LinedList"/>
    <dgm:cxn modelId="{025FBED1-3F2A-43E0-B3A0-B1D41377FE05}" type="presParOf" srcId="{816D1531-A5A8-4775-A1B5-309612C05C5F}" destId="{C0E6DC18-65AF-4CE6-A981-29FBF32F349A}" srcOrd="2" destOrd="0" presId="urn:microsoft.com/office/officeart/2008/layout/LinedList"/>
    <dgm:cxn modelId="{51CC8B11-613E-4F82-9150-7E0A0F38C4D0}" type="presParOf" srcId="{816D1531-A5A8-4775-A1B5-309612C05C5F}" destId="{B00132AE-417C-47C9-8E88-458235F2443B}" srcOrd="3" destOrd="0" presId="urn:microsoft.com/office/officeart/2008/layout/LinedList"/>
    <dgm:cxn modelId="{D2804AD8-4374-455F-9E10-BC3190F17271}" type="presParOf" srcId="{816D1531-A5A8-4775-A1B5-309612C05C5F}" destId="{D6FC9794-0197-4B5D-A1FC-27C278EF631A}" srcOrd="4" destOrd="0" presId="urn:microsoft.com/office/officeart/2008/layout/LinedList"/>
    <dgm:cxn modelId="{77E3CABA-4F9A-425E-85DF-302D80F78E87}" type="presParOf" srcId="{D6FC9794-0197-4B5D-A1FC-27C278EF631A}" destId="{91449D75-FD2E-413B-8D06-44667A351493}" srcOrd="0" destOrd="0" presId="urn:microsoft.com/office/officeart/2008/layout/LinedList"/>
    <dgm:cxn modelId="{567A2543-71D6-48DA-B6E1-9DC86F84F5EF}" type="presParOf" srcId="{D6FC9794-0197-4B5D-A1FC-27C278EF631A}" destId="{DABC8CA6-0817-48BD-90ED-06A52D9E3141}" srcOrd="1" destOrd="0" presId="urn:microsoft.com/office/officeart/2008/layout/LinedList"/>
    <dgm:cxn modelId="{6A4F13FE-29AB-4FE4-BF10-B036D4C2EEA4}" type="presParOf" srcId="{D6FC9794-0197-4B5D-A1FC-27C278EF631A}" destId="{D3B95089-DB7F-4655-815C-6C0A6FA21774}" srcOrd="2" destOrd="0" presId="urn:microsoft.com/office/officeart/2008/layout/LinedList"/>
    <dgm:cxn modelId="{E14C6C21-C017-4B4D-BD17-F391DB65D1BB}" type="presParOf" srcId="{816D1531-A5A8-4775-A1B5-309612C05C5F}" destId="{CC12BF19-920A-4C2E-A15F-305EAC857223}" srcOrd="5" destOrd="0" presId="urn:microsoft.com/office/officeart/2008/layout/LinedList"/>
    <dgm:cxn modelId="{BC5F29A7-EBFD-4091-BC35-E69A2CAD5231}" type="presParOf" srcId="{816D1531-A5A8-4775-A1B5-309612C05C5F}" destId="{5DDDB6E0-6778-47F4-9A23-E05F1955D173}" srcOrd="6" destOrd="0" presId="urn:microsoft.com/office/officeart/2008/layout/LinedList"/>
    <dgm:cxn modelId="{3A09DC85-2841-4994-BB1D-3C6459C8CA57}" type="presParOf" srcId="{7F7C22A3-595B-4219-9459-AC5FF76AFACF}" destId="{98744A88-8090-47E7-947D-65A42F17C0DC}" srcOrd="2" destOrd="0" presId="urn:microsoft.com/office/officeart/2008/layout/LinedList"/>
    <dgm:cxn modelId="{63BDBED7-ADCE-4C36-A7D3-4BCDD6D8FDAB}" type="presParOf" srcId="{7F7C22A3-595B-4219-9459-AC5FF76AFACF}" destId="{88107DFF-3529-484D-A8C5-9450DA8E7EA5}" srcOrd="3" destOrd="0" presId="urn:microsoft.com/office/officeart/2008/layout/LinedList"/>
    <dgm:cxn modelId="{67CA387F-A390-43CE-94EE-7FD3AE83320C}" type="presParOf" srcId="{88107DFF-3529-484D-A8C5-9450DA8E7EA5}" destId="{1BF1F7C5-2375-42A7-90A9-F1011F4C0613}" srcOrd="0" destOrd="0" presId="urn:microsoft.com/office/officeart/2008/layout/LinedList"/>
    <dgm:cxn modelId="{C37117ED-6ABC-4510-9D0C-23360C5BB431}" type="presParOf" srcId="{88107DFF-3529-484D-A8C5-9450DA8E7EA5}" destId="{7AA488F9-5B4D-4250-BD5E-106937CC7971}" srcOrd="1" destOrd="0" presId="urn:microsoft.com/office/officeart/2008/layout/LinedList"/>
    <dgm:cxn modelId="{46D64E75-E431-401A-A25E-B3C32C3D5CA0}" type="presParOf" srcId="{7AA488F9-5B4D-4250-BD5E-106937CC7971}" destId="{A8215944-2D09-4BE2-841D-19905138D169}" srcOrd="0" destOrd="0" presId="urn:microsoft.com/office/officeart/2008/layout/LinedList"/>
    <dgm:cxn modelId="{B9D55298-F135-46E2-A40E-4FFAF1BE5A2D}" type="presParOf" srcId="{7AA488F9-5B4D-4250-BD5E-106937CC7971}" destId="{0794D77E-D550-48E0-9295-D670816405FF}" srcOrd="1" destOrd="0" presId="urn:microsoft.com/office/officeart/2008/layout/LinedList"/>
    <dgm:cxn modelId="{0133FA19-F7F3-496D-8EFF-DCC3FC893D98}" type="presParOf" srcId="{0794D77E-D550-48E0-9295-D670816405FF}" destId="{2C2A36BF-89C4-44E2-8862-46D8C9FC45D1}" srcOrd="0" destOrd="0" presId="urn:microsoft.com/office/officeart/2008/layout/LinedList"/>
    <dgm:cxn modelId="{CC75FDFB-9D23-4839-8EAA-4C79D919B5E8}" type="presParOf" srcId="{0794D77E-D550-48E0-9295-D670816405FF}" destId="{1B9A9D67-2278-4BE7-9283-2ACC41227AB3}" srcOrd="1" destOrd="0" presId="urn:microsoft.com/office/officeart/2008/layout/LinedList"/>
    <dgm:cxn modelId="{8EAA4B87-9A1F-4825-82A7-DA4CE58D7178}" type="presParOf" srcId="{0794D77E-D550-48E0-9295-D670816405FF}" destId="{F0C078FD-2861-40D1-8BBB-918AF3EAE5E0}" srcOrd="2" destOrd="0" presId="urn:microsoft.com/office/officeart/2008/layout/LinedList"/>
    <dgm:cxn modelId="{4861DC06-215C-472A-A73E-94BE0E3B439A}" type="presParOf" srcId="{7AA488F9-5B4D-4250-BD5E-106937CC7971}" destId="{CAA8F9F2-EF4E-4905-BF8A-C0A883EC17EA}" srcOrd="2" destOrd="0" presId="urn:microsoft.com/office/officeart/2008/layout/LinedList"/>
    <dgm:cxn modelId="{CDE12FFB-079D-40BE-A478-BED70F8040E2}" type="presParOf" srcId="{7AA488F9-5B4D-4250-BD5E-106937CC7971}" destId="{97E73B09-1A0E-4B39-9183-B908D48CC028}" srcOrd="3" destOrd="0" presId="urn:microsoft.com/office/officeart/2008/layout/LinedList"/>
    <dgm:cxn modelId="{653823C1-E084-45BD-8F9F-169AAA02CBAF}" type="presParOf" srcId="{7AA488F9-5B4D-4250-BD5E-106937CC7971}" destId="{98AFB74A-0B72-4345-9844-325AEDF9B3E8}" srcOrd="4" destOrd="0" presId="urn:microsoft.com/office/officeart/2008/layout/LinedList"/>
    <dgm:cxn modelId="{EECB942A-315C-4927-87EA-81FB8FE33FF5}" type="presParOf" srcId="{98AFB74A-0B72-4345-9844-325AEDF9B3E8}" destId="{BA2C94E8-F9FC-485E-88ED-63EE51A9FFAC}" srcOrd="0" destOrd="0" presId="urn:microsoft.com/office/officeart/2008/layout/LinedList"/>
    <dgm:cxn modelId="{93B0A37D-5927-4F85-9739-323B80655B04}" type="presParOf" srcId="{98AFB74A-0B72-4345-9844-325AEDF9B3E8}" destId="{B0BAF1A3-37EC-4D3D-B405-EEB3756B7B1E}" srcOrd="1" destOrd="0" presId="urn:microsoft.com/office/officeart/2008/layout/LinedList"/>
    <dgm:cxn modelId="{572B10F5-2494-4D8F-9657-758CDA122E7B}" type="presParOf" srcId="{98AFB74A-0B72-4345-9844-325AEDF9B3E8}" destId="{866EDBE8-DDB5-4A23-83A3-C2A1FD559888}" srcOrd="2" destOrd="0" presId="urn:microsoft.com/office/officeart/2008/layout/LinedList"/>
    <dgm:cxn modelId="{E21C8ACE-D165-4DA6-9FA6-87556507CC78}" type="presParOf" srcId="{7AA488F9-5B4D-4250-BD5E-106937CC7971}" destId="{BCB96184-F4A6-4DC5-A731-6711FFC095FC}" srcOrd="5" destOrd="0" presId="urn:microsoft.com/office/officeart/2008/layout/LinedList"/>
    <dgm:cxn modelId="{F0A85CF0-78E3-4567-8DE3-AED3737FB288}" type="presParOf" srcId="{7AA488F9-5B4D-4250-BD5E-106937CC7971}" destId="{3238C7EA-E4BD-4DC7-8314-835B070A75FD}"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A00AC8-64AD-4AF2-A609-3266E97CAAC7}" type="doc">
      <dgm:prSet loTypeId="urn:microsoft.com/office/officeart/2008/layout/LinedList" loCatId="list" qsTypeId="urn:microsoft.com/office/officeart/2005/8/quickstyle/3d4" qsCatId="3D" csTypeId="urn:microsoft.com/office/officeart/2005/8/colors/accent5_4" csCatId="accent5" phldr="1"/>
      <dgm:spPr/>
      <dgm:t>
        <a:bodyPr/>
        <a:lstStyle/>
        <a:p>
          <a:endParaRPr lang="fr-FR"/>
        </a:p>
      </dgm:t>
    </dgm:pt>
    <dgm:pt modelId="{93D5FBC3-1BE6-4F0C-A9DD-73E75529D234}">
      <dgm:prSet phldrT="[Text]" custT="1"/>
      <dgm:spPr/>
      <dgm:t>
        <a:bodyPr/>
        <a:lstStyle/>
        <a:p>
          <a:r>
            <a:rPr lang="en-GB" sz="1200" b="0" dirty="0">
              <a:solidFill>
                <a:schemeClr val="accent4">
                  <a:lumMod val="75000"/>
                </a:schemeClr>
              </a:solidFill>
            </a:rPr>
            <a:t>2018</a:t>
          </a:r>
          <a:endParaRPr lang="fr-FR" sz="1200" b="0" dirty="0">
            <a:solidFill>
              <a:schemeClr val="accent4">
                <a:lumMod val="75000"/>
              </a:schemeClr>
            </a:solidFill>
          </a:endParaRPr>
        </a:p>
      </dgm:t>
    </dgm:pt>
    <dgm:pt modelId="{A159B13F-62A4-429D-930E-F7B2955C723C}" type="parTrans" cxnId="{1ACB34EB-C884-41B3-AF26-3CEC908FD4E8}">
      <dgm:prSet/>
      <dgm:spPr/>
      <dgm:t>
        <a:bodyPr/>
        <a:lstStyle/>
        <a:p>
          <a:endParaRPr lang="fr-FR" sz="1400" b="1">
            <a:solidFill>
              <a:schemeClr val="accent4">
                <a:lumMod val="75000"/>
              </a:schemeClr>
            </a:solidFill>
          </a:endParaRPr>
        </a:p>
      </dgm:t>
    </dgm:pt>
    <dgm:pt modelId="{3972BF3A-0F64-4247-B4B1-2F87414F7F3B}" type="sibTrans" cxnId="{1ACB34EB-C884-41B3-AF26-3CEC908FD4E8}">
      <dgm:prSet/>
      <dgm:spPr/>
      <dgm:t>
        <a:bodyPr/>
        <a:lstStyle/>
        <a:p>
          <a:endParaRPr lang="fr-FR" sz="1400" b="1">
            <a:solidFill>
              <a:schemeClr val="accent4">
                <a:lumMod val="75000"/>
              </a:schemeClr>
            </a:solidFill>
          </a:endParaRPr>
        </a:p>
      </dgm:t>
    </dgm:pt>
    <dgm:pt modelId="{233134F8-4D7A-44B7-8014-11C8242A8149}">
      <dgm:prSet phldrT="[Text]" custT="1"/>
      <dgm:spPr/>
      <dgm:t>
        <a:bodyPr/>
        <a:lstStyle/>
        <a:p>
          <a:r>
            <a:rPr lang="en-US" sz="1200" b="0" dirty="0">
              <a:solidFill>
                <a:schemeClr val="accent4">
                  <a:lumMod val="75000"/>
                </a:schemeClr>
              </a:solidFill>
            </a:rPr>
            <a:t>2,282 parties</a:t>
          </a:r>
          <a:endParaRPr lang="fr-FR" sz="1200" b="0" dirty="0">
            <a:solidFill>
              <a:schemeClr val="accent4">
                <a:lumMod val="75000"/>
              </a:schemeClr>
            </a:solidFill>
          </a:endParaRPr>
        </a:p>
      </dgm:t>
    </dgm:pt>
    <dgm:pt modelId="{07CEB976-8705-4ADC-BA00-059CA2FE61D6}" type="parTrans" cxnId="{65E27E1D-669C-48D4-AB6D-5E686B2EFBE3}">
      <dgm:prSet/>
      <dgm:spPr/>
      <dgm:t>
        <a:bodyPr/>
        <a:lstStyle/>
        <a:p>
          <a:endParaRPr lang="fr-FR" sz="1400" b="1">
            <a:solidFill>
              <a:schemeClr val="accent4">
                <a:lumMod val="75000"/>
              </a:schemeClr>
            </a:solidFill>
          </a:endParaRPr>
        </a:p>
      </dgm:t>
    </dgm:pt>
    <dgm:pt modelId="{EABECB3B-BF2E-45E8-9763-4A65ADAF6F23}" type="sibTrans" cxnId="{65E27E1D-669C-48D4-AB6D-5E686B2EFBE3}">
      <dgm:prSet/>
      <dgm:spPr/>
      <dgm:t>
        <a:bodyPr/>
        <a:lstStyle/>
        <a:p>
          <a:endParaRPr lang="fr-FR" sz="1400" b="1">
            <a:solidFill>
              <a:schemeClr val="accent4">
                <a:lumMod val="75000"/>
              </a:schemeClr>
            </a:solidFill>
          </a:endParaRPr>
        </a:p>
      </dgm:t>
    </dgm:pt>
    <dgm:pt modelId="{49815A24-F96C-40B3-B514-64ADDE4312D2}">
      <dgm:prSet phldrT="[Text]" custT="1"/>
      <dgm:spPr/>
      <dgm:t>
        <a:bodyPr/>
        <a:lstStyle/>
        <a:p>
          <a:r>
            <a:rPr lang="en-US" sz="1200" b="0" dirty="0">
              <a:solidFill>
                <a:schemeClr val="accent4">
                  <a:lumMod val="75000"/>
                </a:schemeClr>
              </a:solidFill>
            </a:rPr>
            <a:t>135 countries</a:t>
          </a:r>
          <a:endParaRPr lang="fr-FR" sz="1200" b="0" dirty="0">
            <a:solidFill>
              <a:schemeClr val="accent4">
                <a:lumMod val="75000"/>
              </a:schemeClr>
            </a:solidFill>
          </a:endParaRPr>
        </a:p>
      </dgm:t>
    </dgm:pt>
    <dgm:pt modelId="{603C41A6-34B8-4333-B26C-9ABFC08D7259}" type="parTrans" cxnId="{CDDBBA56-A8EF-48C2-8F86-57109E419081}">
      <dgm:prSet/>
      <dgm:spPr/>
      <dgm:t>
        <a:bodyPr/>
        <a:lstStyle/>
        <a:p>
          <a:endParaRPr lang="fr-FR" sz="1400" b="1">
            <a:solidFill>
              <a:schemeClr val="accent4">
                <a:lumMod val="75000"/>
              </a:schemeClr>
            </a:solidFill>
          </a:endParaRPr>
        </a:p>
      </dgm:t>
    </dgm:pt>
    <dgm:pt modelId="{0C70DA3C-BA57-48B6-97C6-240E20C2DAE1}" type="sibTrans" cxnId="{CDDBBA56-A8EF-48C2-8F86-57109E419081}">
      <dgm:prSet/>
      <dgm:spPr/>
      <dgm:t>
        <a:bodyPr/>
        <a:lstStyle/>
        <a:p>
          <a:endParaRPr lang="fr-FR" sz="1400" b="1">
            <a:solidFill>
              <a:schemeClr val="accent4">
                <a:lumMod val="75000"/>
              </a:schemeClr>
            </a:solidFill>
          </a:endParaRPr>
        </a:p>
      </dgm:t>
    </dgm:pt>
    <dgm:pt modelId="{E224716A-8D1D-44F8-9682-091AE54C84CD}">
      <dgm:prSet phldrT="[Text]" custT="1"/>
      <dgm:spPr/>
      <dgm:t>
        <a:bodyPr/>
        <a:lstStyle/>
        <a:p>
          <a:r>
            <a:rPr lang="en-GB" sz="1200" b="0" dirty="0">
              <a:solidFill>
                <a:schemeClr val="accent4">
                  <a:lumMod val="75000"/>
                </a:schemeClr>
              </a:solidFill>
            </a:rPr>
            <a:t>33% (or 275) of new cases are multiparty</a:t>
          </a:r>
          <a:endParaRPr lang="fr-FR" sz="1200" b="0" dirty="0">
            <a:solidFill>
              <a:schemeClr val="accent4">
                <a:lumMod val="75000"/>
              </a:schemeClr>
            </a:solidFill>
          </a:endParaRPr>
        </a:p>
      </dgm:t>
    </dgm:pt>
    <dgm:pt modelId="{5947D8E0-4EAB-43CA-8B93-E39426873261}" type="parTrans" cxnId="{47A6DA05-DECB-416D-8F0D-F623265A0997}">
      <dgm:prSet/>
      <dgm:spPr/>
      <dgm:t>
        <a:bodyPr/>
        <a:lstStyle/>
        <a:p>
          <a:endParaRPr lang="fr-FR" b="1">
            <a:solidFill>
              <a:schemeClr val="accent4">
                <a:lumMod val="75000"/>
              </a:schemeClr>
            </a:solidFill>
          </a:endParaRPr>
        </a:p>
      </dgm:t>
    </dgm:pt>
    <dgm:pt modelId="{E404893C-2723-4F7F-8EFB-230E1C1C15A9}" type="sibTrans" cxnId="{47A6DA05-DECB-416D-8F0D-F623265A0997}">
      <dgm:prSet/>
      <dgm:spPr/>
      <dgm:t>
        <a:bodyPr/>
        <a:lstStyle/>
        <a:p>
          <a:endParaRPr lang="fr-FR" b="1">
            <a:solidFill>
              <a:schemeClr val="accent4">
                <a:lumMod val="75000"/>
              </a:schemeClr>
            </a:solidFill>
          </a:endParaRPr>
        </a:p>
      </dgm:t>
    </dgm:pt>
    <dgm:pt modelId="{694735B0-F839-46CC-874A-C0383EEE3E04}">
      <dgm:prSet phldrT="[Text]" custT="1"/>
      <dgm:spPr/>
      <dgm:t>
        <a:bodyPr/>
        <a:lstStyle/>
        <a:p>
          <a:r>
            <a:rPr lang="en-GB" sz="1200" b="0" dirty="0">
              <a:solidFill>
                <a:schemeClr val="accent4">
                  <a:lumMod val="75000"/>
                </a:schemeClr>
              </a:solidFill>
            </a:rPr>
            <a:t>25% of cases involve parties of same nationality</a:t>
          </a:r>
          <a:endParaRPr lang="fr-FR" sz="1200" b="0" dirty="0">
            <a:solidFill>
              <a:schemeClr val="accent4">
                <a:lumMod val="75000"/>
              </a:schemeClr>
            </a:solidFill>
          </a:endParaRPr>
        </a:p>
      </dgm:t>
    </dgm:pt>
    <dgm:pt modelId="{D08116FE-50ED-43D7-8EC7-B8C152BC5955}" type="parTrans" cxnId="{90B6BBAB-2502-4FB7-AACD-40A566510B0A}">
      <dgm:prSet/>
      <dgm:spPr/>
      <dgm:t>
        <a:bodyPr/>
        <a:lstStyle/>
        <a:p>
          <a:endParaRPr lang="fr-FR" b="1">
            <a:solidFill>
              <a:schemeClr val="accent4">
                <a:lumMod val="75000"/>
              </a:schemeClr>
            </a:solidFill>
          </a:endParaRPr>
        </a:p>
      </dgm:t>
    </dgm:pt>
    <dgm:pt modelId="{99331C08-6017-4543-BAB7-46C90B4C2843}" type="sibTrans" cxnId="{90B6BBAB-2502-4FB7-AACD-40A566510B0A}">
      <dgm:prSet/>
      <dgm:spPr/>
      <dgm:t>
        <a:bodyPr/>
        <a:lstStyle/>
        <a:p>
          <a:endParaRPr lang="fr-FR" b="1">
            <a:solidFill>
              <a:schemeClr val="accent4">
                <a:lumMod val="75000"/>
              </a:schemeClr>
            </a:solidFill>
          </a:endParaRPr>
        </a:p>
      </dgm:t>
    </dgm:pt>
    <dgm:pt modelId="{E02698A0-E43D-4B2D-AC04-E820AE6DB564}">
      <dgm:prSet phldrT="[Text]" custT="1"/>
      <dgm:spPr/>
      <dgm:t>
        <a:bodyPr/>
        <a:lstStyle/>
        <a:p>
          <a:r>
            <a:rPr lang="en-GB" sz="1200" b="0" dirty="0">
              <a:solidFill>
                <a:schemeClr val="accent4">
                  <a:lumMod val="75000"/>
                </a:schemeClr>
              </a:solidFill>
            </a:rPr>
            <a:t>15% of cases involve States or </a:t>
          </a:r>
          <a:r>
            <a:rPr lang="en-GB" sz="1200" b="0" dirty="0" err="1">
              <a:solidFill>
                <a:schemeClr val="accent4">
                  <a:lumMod val="75000"/>
                </a:schemeClr>
              </a:solidFill>
            </a:rPr>
            <a:t>SoEs</a:t>
          </a:r>
          <a:endParaRPr lang="fr-FR" sz="1200" b="0" dirty="0">
            <a:solidFill>
              <a:schemeClr val="accent4">
                <a:lumMod val="75000"/>
              </a:schemeClr>
            </a:solidFill>
          </a:endParaRPr>
        </a:p>
      </dgm:t>
    </dgm:pt>
    <dgm:pt modelId="{7C58E885-8ABC-4A12-8B9C-91B1E85FADC6}" type="parTrans" cxnId="{C45B90E7-2B60-44AF-9715-3F11A772FF6E}">
      <dgm:prSet/>
      <dgm:spPr/>
      <dgm:t>
        <a:bodyPr/>
        <a:lstStyle/>
        <a:p>
          <a:endParaRPr lang="fr-FR" b="1">
            <a:solidFill>
              <a:schemeClr val="accent4">
                <a:lumMod val="75000"/>
              </a:schemeClr>
            </a:solidFill>
          </a:endParaRPr>
        </a:p>
      </dgm:t>
    </dgm:pt>
    <dgm:pt modelId="{2415AE06-459F-4E24-A54D-47DDEA5A1C7D}" type="sibTrans" cxnId="{C45B90E7-2B60-44AF-9715-3F11A772FF6E}">
      <dgm:prSet/>
      <dgm:spPr/>
      <dgm:t>
        <a:bodyPr/>
        <a:lstStyle/>
        <a:p>
          <a:endParaRPr lang="fr-FR" b="1">
            <a:solidFill>
              <a:schemeClr val="accent4">
                <a:lumMod val="75000"/>
              </a:schemeClr>
            </a:solidFill>
          </a:endParaRPr>
        </a:p>
      </dgm:t>
    </dgm:pt>
    <dgm:pt modelId="{351F8621-262B-4D6A-8CBE-BDEE60C90B45}" type="pres">
      <dgm:prSet presAssocID="{23A00AC8-64AD-4AF2-A609-3266E97CAAC7}" presName="vert0" presStyleCnt="0">
        <dgm:presLayoutVars>
          <dgm:dir/>
          <dgm:animOne val="branch"/>
          <dgm:animLvl val="lvl"/>
        </dgm:presLayoutVars>
      </dgm:prSet>
      <dgm:spPr/>
    </dgm:pt>
    <dgm:pt modelId="{BD6D7CEE-9856-4B20-BB62-B6C27909B883}" type="pres">
      <dgm:prSet presAssocID="{93D5FBC3-1BE6-4F0C-A9DD-73E75529D234}" presName="thickLine" presStyleLbl="alignNode1" presStyleIdx="0" presStyleCnt="1"/>
      <dgm:spPr/>
    </dgm:pt>
    <dgm:pt modelId="{AFCC2376-5FB5-4244-A4E6-B29AC4D3B64C}" type="pres">
      <dgm:prSet presAssocID="{93D5FBC3-1BE6-4F0C-A9DD-73E75529D234}" presName="horz1" presStyleCnt="0"/>
      <dgm:spPr/>
    </dgm:pt>
    <dgm:pt modelId="{8C099B42-ED9A-458A-9591-369F3FFA4487}" type="pres">
      <dgm:prSet presAssocID="{93D5FBC3-1BE6-4F0C-A9DD-73E75529D234}" presName="tx1" presStyleLbl="revTx" presStyleIdx="0" presStyleCnt="6" custScaleX="61124"/>
      <dgm:spPr/>
    </dgm:pt>
    <dgm:pt modelId="{0730A9A4-3F5B-41AB-9B60-28C2C5735DCF}" type="pres">
      <dgm:prSet presAssocID="{93D5FBC3-1BE6-4F0C-A9DD-73E75529D234}" presName="vert1" presStyleCnt="0"/>
      <dgm:spPr/>
    </dgm:pt>
    <dgm:pt modelId="{30072C7B-9879-4E6A-8CD8-8B2A3CF6C865}" type="pres">
      <dgm:prSet presAssocID="{233134F8-4D7A-44B7-8014-11C8242A8149}" presName="vertSpace2a" presStyleCnt="0"/>
      <dgm:spPr/>
    </dgm:pt>
    <dgm:pt modelId="{26514583-3BEB-485B-B7E1-9518103CE270}" type="pres">
      <dgm:prSet presAssocID="{233134F8-4D7A-44B7-8014-11C8242A8149}" presName="horz2" presStyleCnt="0"/>
      <dgm:spPr/>
    </dgm:pt>
    <dgm:pt modelId="{A57EC62E-317A-4616-BBCC-2F0BC20D7678}" type="pres">
      <dgm:prSet presAssocID="{233134F8-4D7A-44B7-8014-11C8242A8149}" presName="horzSpace2" presStyleCnt="0"/>
      <dgm:spPr/>
    </dgm:pt>
    <dgm:pt modelId="{5B1EDBC2-84C1-4B49-875C-607A2EC6C7B8}" type="pres">
      <dgm:prSet presAssocID="{233134F8-4D7A-44B7-8014-11C8242A8149}" presName="tx2" presStyleLbl="revTx" presStyleIdx="1" presStyleCnt="6"/>
      <dgm:spPr/>
    </dgm:pt>
    <dgm:pt modelId="{4792AD15-77E4-4C3B-B8C3-BF917EE79552}" type="pres">
      <dgm:prSet presAssocID="{233134F8-4D7A-44B7-8014-11C8242A8149}" presName="vert2" presStyleCnt="0"/>
      <dgm:spPr/>
    </dgm:pt>
    <dgm:pt modelId="{A9F23418-A62D-47FA-8904-4ADE26CEA530}" type="pres">
      <dgm:prSet presAssocID="{233134F8-4D7A-44B7-8014-11C8242A8149}" presName="thinLine2b" presStyleLbl="callout" presStyleIdx="0" presStyleCnt="5"/>
      <dgm:spPr/>
    </dgm:pt>
    <dgm:pt modelId="{C9C09C2A-5802-4C38-827D-BE95F64187A9}" type="pres">
      <dgm:prSet presAssocID="{233134F8-4D7A-44B7-8014-11C8242A8149}" presName="vertSpace2b" presStyleCnt="0"/>
      <dgm:spPr/>
    </dgm:pt>
    <dgm:pt modelId="{C2DED610-9639-43AE-A6FA-F6BCFCFEE669}" type="pres">
      <dgm:prSet presAssocID="{49815A24-F96C-40B3-B514-64ADDE4312D2}" presName="horz2" presStyleCnt="0"/>
      <dgm:spPr/>
    </dgm:pt>
    <dgm:pt modelId="{504049DB-50A8-4731-884E-965053985AD6}" type="pres">
      <dgm:prSet presAssocID="{49815A24-F96C-40B3-B514-64ADDE4312D2}" presName="horzSpace2" presStyleCnt="0"/>
      <dgm:spPr/>
    </dgm:pt>
    <dgm:pt modelId="{F6803DC9-24ED-4E94-BDCE-6B49F05DBFA2}" type="pres">
      <dgm:prSet presAssocID="{49815A24-F96C-40B3-B514-64ADDE4312D2}" presName="tx2" presStyleLbl="revTx" presStyleIdx="2" presStyleCnt="6"/>
      <dgm:spPr/>
    </dgm:pt>
    <dgm:pt modelId="{53824AB8-9E5A-4D19-BC54-A1A606BA675E}" type="pres">
      <dgm:prSet presAssocID="{49815A24-F96C-40B3-B514-64ADDE4312D2}" presName="vert2" presStyleCnt="0"/>
      <dgm:spPr/>
    </dgm:pt>
    <dgm:pt modelId="{E5D620C6-8A83-4AFB-A645-58F9F3C969C5}" type="pres">
      <dgm:prSet presAssocID="{49815A24-F96C-40B3-B514-64ADDE4312D2}" presName="thinLine2b" presStyleLbl="callout" presStyleIdx="1" presStyleCnt="5"/>
      <dgm:spPr/>
    </dgm:pt>
    <dgm:pt modelId="{AF2F54F4-4E1F-40E2-9355-4E860888A794}" type="pres">
      <dgm:prSet presAssocID="{49815A24-F96C-40B3-B514-64ADDE4312D2}" presName="vertSpace2b" presStyleCnt="0"/>
      <dgm:spPr/>
    </dgm:pt>
    <dgm:pt modelId="{0DA9A7CE-B057-411C-ABEC-D7A18DE845D6}" type="pres">
      <dgm:prSet presAssocID="{E224716A-8D1D-44F8-9682-091AE54C84CD}" presName="horz2" presStyleCnt="0"/>
      <dgm:spPr/>
    </dgm:pt>
    <dgm:pt modelId="{96389D52-4173-4DA2-AB86-D3F6F50F9CDE}" type="pres">
      <dgm:prSet presAssocID="{E224716A-8D1D-44F8-9682-091AE54C84CD}" presName="horzSpace2" presStyleCnt="0"/>
      <dgm:spPr/>
    </dgm:pt>
    <dgm:pt modelId="{1C1F980B-0528-48AE-BB9D-DBAB3604C983}" type="pres">
      <dgm:prSet presAssocID="{E224716A-8D1D-44F8-9682-091AE54C84CD}" presName="tx2" presStyleLbl="revTx" presStyleIdx="3" presStyleCnt="6"/>
      <dgm:spPr/>
    </dgm:pt>
    <dgm:pt modelId="{6DB61D8D-9544-4BC6-BD9E-CE2ADE8CB404}" type="pres">
      <dgm:prSet presAssocID="{E224716A-8D1D-44F8-9682-091AE54C84CD}" presName="vert2" presStyleCnt="0"/>
      <dgm:spPr/>
    </dgm:pt>
    <dgm:pt modelId="{3F96E868-FED9-41F8-97D5-62B3F5A0817E}" type="pres">
      <dgm:prSet presAssocID="{E224716A-8D1D-44F8-9682-091AE54C84CD}" presName="thinLine2b" presStyleLbl="callout" presStyleIdx="2" presStyleCnt="5"/>
      <dgm:spPr/>
    </dgm:pt>
    <dgm:pt modelId="{A210E91C-D7E4-4DE0-861B-799DB1503AA8}" type="pres">
      <dgm:prSet presAssocID="{E224716A-8D1D-44F8-9682-091AE54C84CD}" presName="vertSpace2b" presStyleCnt="0"/>
      <dgm:spPr/>
    </dgm:pt>
    <dgm:pt modelId="{AFD7AC60-58D2-41F2-95D4-6BFAAD4B1868}" type="pres">
      <dgm:prSet presAssocID="{694735B0-F839-46CC-874A-C0383EEE3E04}" presName="horz2" presStyleCnt="0"/>
      <dgm:spPr/>
    </dgm:pt>
    <dgm:pt modelId="{15B90AF2-51EE-40D1-9316-9003CBDFA0DE}" type="pres">
      <dgm:prSet presAssocID="{694735B0-F839-46CC-874A-C0383EEE3E04}" presName="horzSpace2" presStyleCnt="0"/>
      <dgm:spPr/>
    </dgm:pt>
    <dgm:pt modelId="{200FD714-B123-4C9B-AC65-20023C66D927}" type="pres">
      <dgm:prSet presAssocID="{694735B0-F839-46CC-874A-C0383EEE3E04}" presName="tx2" presStyleLbl="revTx" presStyleIdx="4" presStyleCnt="6"/>
      <dgm:spPr/>
    </dgm:pt>
    <dgm:pt modelId="{1FFC34AD-0248-41E9-8FFF-DE62FAA33D40}" type="pres">
      <dgm:prSet presAssocID="{694735B0-F839-46CC-874A-C0383EEE3E04}" presName="vert2" presStyleCnt="0"/>
      <dgm:spPr/>
    </dgm:pt>
    <dgm:pt modelId="{19508CAA-0771-48BD-B119-AB8A3B5CAEA9}" type="pres">
      <dgm:prSet presAssocID="{694735B0-F839-46CC-874A-C0383EEE3E04}" presName="thinLine2b" presStyleLbl="callout" presStyleIdx="3" presStyleCnt="5"/>
      <dgm:spPr/>
    </dgm:pt>
    <dgm:pt modelId="{683CA27B-A1B2-4344-8A0E-3A0C7A84DE44}" type="pres">
      <dgm:prSet presAssocID="{694735B0-F839-46CC-874A-C0383EEE3E04}" presName="vertSpace2b" presStyleCnt="0"/>
      <dgm:spPr/>
    </dgm:pt>
    <dgm:pt modelId="{6E427592-AED3-434F-ACFE-7EABC5853D40}" type="pres">
      <dgm:prSet presAssocID="{E02698A0-E43D-4B2D-AC04-E820AE6DB564}" presName="horz2" presStyleCnt="0"/>
      <dgm:spPr/>
    </dgm:pt>
    <dgm:pt modelId="{5715ADBA-3AF6-4E92-89C2-FA2B2CFBC904}" type="pres">
      <dgm:prSet presAssocID="{E02698A0-E43D-4B2D-AC04-E820AE6DB564}" presName="horzSpace2" presStyleCnt="0"/>
      <dgm:spPr/>
    </dgm:pt>
    <dgm:pt modelId="{D3EA2EF5-F798-4B57-B3EE-A5C7FF4E8D1D}" type="pres">
      <dgm:prSet presAssocID="{E02698A0-E43D-4B2D-AC04-E820AE6DB564}" presName="tx2" presStyleLbl="revTx" presStyleIdx="5" presStyleCnt="6"/>
      <dgm:spPr/>
    </dgm:pt>
    <dgm:pt modelId="{C1403565-9B72-4086-964C-FB79630AD25C}" type="pres">
      <dgm:prSet presAssocID="{E02698A0-E43D-4B2D-AC04-E820AE6DB564}" presName="vert2" presStyleCnt="0"/>
      <dgm:spPr/>
    </dgm:pt>
    <dgm:pt modelId="{F564A760-0654-4C59-AAAB-C27D50A94384}" type="pres">
      <dgm:prSet presAssocID="{E02698A0-E43D-4B2D-AC04-E820AE6DB564}" presName="thinLine2b" presStyleLbl="callout" presStyleIdx="4" presStyleCnt="5"/>
      <dgm:spPr/>
    </dgm:pt>
    <dgm:pt modelId="{BBA4D635-9021-41C7-9408-B312F6689AF8}" type="pres">
      <dgm:prSet presAssocID="{E02698A0-E43D-4B2D-AC04-E820AE6DB564}" presName="vertSpace2b" presStyleCnt="0"/>
      <dgm:spPr/>
    </dgm:pt>
  </dgm:ptLst>
  <dgm:cxnLst>
    <dgm:cxn modelId="{47A6DA05-DECB-416D-8F0D-F623265A0997}" srcId="{93D5FBC3-1BE6-4F0C-A9DD-73E75529D234}" destId="{E224716A-8D1D-44F8-9682-091AE54C84CD}" srcOrd="2" destOrd="0" parTransId="{5947D8E0-4EAB-43CA-8B93-E39426873261}" sibTransId="{E404893C-2723-4F7F-8EFB-230E1C1C15A9}"/>
    <dgm:cxn modelId="{1D4C220F-8C66-4ED1-AC34-A845FEFFD3B4}" type="presOf" srcId="{233134F8-4D7A-44B7-8014-11C8242A8149}" destId="{5B1EDBC2-84C1-4B49-875C-607A2EC6C7B8}" srcOrd="0" destOrd="0" presId="urn:microsoft.com/office/officeart/2008/layout/LinedList"/>
    <dgm:cxn modelId="{AA23BA17-D526-460E-89D3-F4FCA5C096A5}" type="presOf" srcId="{E02698A0-E43D-4B2D-AC04-E820AE6DB564}" destId="{D3EA2EF5-F798-4B57-B3EE-A5C7FF4E8D1D}" srcOrd="0" destOrd="0" presId="urn:microsoft.com/office/officeart/2008/layout/LinedList"/>
    <dgm:cxn modelId="{6143FA1B-BC02-4683-8656-CCCC110A8CB4}" type="presOf" srcId="{694735B0-F839-46CC-874A-C0383EEE3E04}" destId="{200FD714-B123-4C9B-AC65-20023C66D927}" srcOrd="0" destOrd="0" presId="urn:microsoft.com/office/officeart/2008/layout/LinedList"/>
    <dgm:cxn modelId="{65E27E1D-669C-48D4-AB6D-5E686B2EFBE3}" srcId="{93D5FBC3-1BE6-4F0C-A9DD-73E75529D234}" destId="{233134F8-4D7A-44B7-8014-11C8242A8149}" srcOrd="0" destOrd="0" parTransId="{07CEB976-8705-4ADC-BA00-059CA2FE61D6}" sibTransId="{EABECB3B-BF2E-45E8-9763-4A65ADAF6F23}"/>
    <dgm:cxn modelId="{5CB80438-0C0D-4D68-8B36-F3F2A1CF8B24}" type="presOf" srcId="{E224716A-8D1D-44F8-9682-091AE54C84CD}" destId="{1C1F980B-0528-48AE-BB9D-DBAB3604C983}" srcOrd="0" destOrd="0" presId="urn:microsoft.com/office/officeart/2008/layout/LinedList"/>
    <dgm:cxn modelId="{AE358439-03C7-4A8C-9570-B3E81B964582}" type="presOf" srcId="{23A00AC8-64AD-4AF2-A609-3266E97CAAC7}" destId="{351F8621-262B-4D6A-8CBE-BDEE60C90B45}" srcOrd="0" destOrd="0" presId="urn:microsoft.com/office/officeart/2008/layout/LinedList"/>
    <dgm:cxn modelId="{CDDBBA56-A8EF-48C2-8F86-57109E419081}" srcId="{93D5FBC3-1BE6-4F0C-A9DD-73E75529D234}" destId="{49815A24-F96C-40B3-B514-64ADDE4312D2}" srcOrd="1" destOrd="0" parTransId="{603C41A6-34B8-4333-B26C-9ABFC08D7259}" sibTransId="{0C70DA3C-BA57-48B6-97C6-240E20C2DAE1}"/>
    <dgm:cxn modelId="{5085F17F-9006-4BD7-A30D-9CFF26C974C4}" type="presOf" srcId="{93D5FBC3-1BE6-4F0C-A9DD-73E75529D234}" destId="{8C099B42-ED9A-458A-9591-369F3FFA4487}" srcOrd="0" destOrd="0" presId="urn:microsoft.com/office/officeart/2008/layout/LinedList"/>
    <dgm:cxn modelId="{90B6BBAB-2502-4FB7-AACD-40A566510B0A}" srcId="{93D5FBC3-1BE6-4F0C-A9DD-73E75529D234}" destId="{694735B0-F839-46CC-874A-C0383EEE3E04}" srcOrd="3" destOrd="0" parTransId="{D08116FE-50ED-43D7-8EC7-B8C152BC5955}" sibTransId="{99331C08-6017-4543-BAB7-46C90B4C2843}"/>
    <dgm:cxn modelId="{648210DF-8C95-4D30-8A15-4D651F4727D4}" type="presOf" srcId="{49815A24-F96C-40B3-B514-64ADDE4312D2}" destId="{F6803DC9-24ED-4E94-BDCE-6B49F05DBFA2}" srcOrd="0" destOrd="0" presId="urn:microsoft.com/office/officeart/2008/layout/LinedList"/>
    <dgm:cxn modelId="{C45B90E7-2B60-44AF-9715-3F11A772FF6E}" srcId="{93D5FBC3-1BE6-4F0C-A9DD-73E75529D234}" destId="{E02698A0-E43D-4B2D-AC04-E820AE6DB564}" srcOrd="4" destOrd="0" parTransId="{7C58E885-8ABC-4A12-8B9C-91B1E85FADC6}" sibTransId="{2415AE06-459F-4E24-A54D-47DDEA5A1C7D}"/>
    <dgm:cxn modelId="{1ACB34EB-C884-41B3-AF26-3CEC908FD4E8}" srcId="{23A00AC8-64AD-4AF2-A609-3266E97CAAC7}" destId="{93D5FBC3-1BE6-4F0C-A9DD-73E75529D234}" srcOrd="0" destOrd="0" parTransId="{A159B13F-62A4-429D-930E-F7B2955C723C}" sibTransId="{3972BF3A-0F64-4247-B4B1-2F87414F7F3B}"/>
    <dgm:cxn modelId="{18D308A0-F715-45BA-85F5-52676798FBF3}" type="presParOf" srcId="{351F8621-262B-4D6A-8CBE-BDEE60C90B45}" destId="{BD6D7CEE-9856-4B20-BB62-B6C27909B883}" srcOrd="0" destOrd="0" presId="urn:microsoft.com/office/officeart/2008/layout/LinedList"/>
    <dgm:cxn modelId="{41975E0D-E109-49E6-82DE-276AD00F77FD}" type="presParOf" srcId="{351F8621-262B-4D6A-8CBE-BDEE60C90B45}" destId="{AFCC2376-5FB5-4244-A4E6-B29AC4D3B64C}" srcOrd="1" destOrd="0" presId="urn:microsoft.com/office/officeart/2008/layout/LinedList"/>
    <dgm:cxn modelId="{C14F7B8A-ABCD-49E0-8AC2-4C614B1235AE}" type="presParOf" srcId="{AFCC2376-5FB5-4244-A4E6-B29AC4D3B64C}" destId="{8C099B42-ED9A-458A-9591-369F3FFA4487}" srcOrd="0" destOrd="0" presId="urn:microsoft.com/office/officeart/2008/layout/LinedList"/>
    <dgm:cxn modelId="{BBB3AFE2-96E5-4168-865C-150CA258022A}" type="presParOf" srcId="{AFCC2376-5FB5-4244-A4E6-B29AC4D3B64C}" destId="{0730A9A4-3F5B-41AB-9B60-28C2C5735DCF}" srcOrd="1" destOrd="0" presId="urn:microsoft.com/office/officeart/2008/layout/LinedList"/>
    <dgm:cxn modelId="{F703BE07-0782-4111-A771-3D1378652399}" type="presParOf" srcId="{0730A9A4-3F5B-41AB-9B60-28C2C5735DCF}" destId="{30072C7B-9879-4E6A-8CD8-8B2A3CF6C865}" srcOrd="0" destOrd="0" presId="urn:microsoft.com/office/officeart/2008/layout/LinedList"/>
    <dgm:cxn modelId="{1737EDA1-3A80-42AA-BBEA-301A44B9751A}" type="presParOf" srcId="{0730A9A4-3F5B-41AB-9B60-28C2C5735DCF}" destId="{26514583-3BEB-485B-B7E1-9518103CE270}" srcOrd="1" destOrd="0" presId="urn:microsoft.com/office/officeart/2008/layout/LinedList"/>
    <dgm:cxn modelId="{3D08DD60-6706-49B9-AC3F-0C664ED7FBF3}" type="presParOf" srcId="{26514583-3BEB-485B-B7E1-9518103CE270}" destId="{A57EC62E-317A-4616-BBCC-2F0BC20D7678}" srcOrd="0" destOrd="0" presId="urn:microsoft.com/office/officeart/2008/layout/LinedList"/>
    <dgm:cxn modelId="{79BE99D6-EA55-493A-B4EB-00707A0370D6}" type="presParOf" srcId="{26514583-3BEB-485B-B7E1-9518103CE270}" destId="{5B1EDBC2-84C1-4B49-875C-607A2EC6C7B8}" srcOrd="1" destOrd="0" presId="urn:microsoft.com/office/officeart/2008/layout/LinedList"/>
    <dgm:cxn modelId="{3B4AB55F-C2C1-4B71-90E0-6C9C2C8D8D80}" type="presParOf" srcId="{26514583-3BEB-485B-B7E1-9518103CE270}" destId="{4792AD15-77E4-4C3B-B8C3-BF917EE79552}" srcOrd="2" destOrd="0" presId="urn:microsoft.com/office/officeart/2008/layout/LinedList"/>
    <dgm:cxn modelId="{ADD0D8DA-1350-4957-9928-E208330A5ED2}" type="presParOf" srcId="{0730A9A4-3F5B-41AB-9B60-28C2C5735DCF}" destId="{A9F23418-A62D-47FA-8904-4ADE26CEA530}" srcOrd="2" destOrd="0" presId="urn:microsoft.com/office/officeart/2008/layout/LinedList"/>
    <dgm:cxn modelId="{87FC74CB-070C-4D8C-B688-0EE529067886}" type="presParOf" srcId="{0730A9A4-3F5B-41AB-9B60-28C2C5735DCF}" destId="{C9C09C2A-5802-4C38-827D-BE95F64187A9}" srcOrd="3" destOrd="0" presId="urn:microsoft.com/office/officeart/2008/layout/LinedList"/>
    <dgm:cxn modelId="{7BEC77EB-75C5-477B-AF8D-8E4F4635E288}" type="presParOf" srcId="{0730A9A4-3F5B-41AB-9B60-28C2C5735DCF}" destId="{C2DED610-9639-43AE-A6FA-F6BCFCFEE669}" srcOrd="4" destOrd="0" presId="urn:microsoft.com/office/officeart/2008/layout/LinedList"/>
    <dgm:cxn modelId="{8AB375A3-C4EB-48C8-BA22-CA1ACAE08069}" type="presParOf" srcId="{C2DED610-9639-43AE-A6FA-F6BCFCFEE669}" destId="{504049DB-50A8-4731-884E-965053985AD6}" srcOrd="0" destOrd="0" presId="urn:microsoft.com/office/officeart/2008/layout/LinedList"/>
    <dgm:cxn modelId="{146CF2FE-9E8E-41AB-9D27-4B7DE957A399}" type="presParOf" srcId="{C2DED610-9639-43AE-A6FA-F6BCFCFEE669}" destId="{F6803DC9-24ED-4E94-BDCE-6B49F05DBFA2}" srcOrd="1" destOrd="0" presId="urn:microsoft.com/office/officeart/2008/layout/LinedList"/>
    <dgm:cxn modelId="{7D8B7F01-A486-415F-A841-E22D212245B2}" type="presParOf" srcId="{C2DED610-9639-43AE-A6FA-F6BCFCFEE669}" destId="{53824AB8-9E5A-4D19-BC54-A1A606BA675E}" srcOrd="2" destOrd="0" presId="urn:microsoft.com/office/officeart/2008/layout/LinedList"/>
    <dgm:cxn modelId="{A17B7DBD-1483-4E29-B999-A9FEEFD4901C}" type="presParOf" srcId="{0730A9A4-3F5B-41AB-9B60-28C2C5735DCF}" destId="{E5D620C6-8A83-4AFB-A645-58F9F3C969C5}" srcOrd="5" destOrd="0" presId="urn:microsoft.com/office/officeart/2008/layout/LinedList"/>
    <dgm:cxn modelId="{E1DC4478-8E0A-4F5D-A24D-99216C336453}" type="presParOf" srcId="{0730A9A4-3F5B-41AB-9B60-28C2C5735DCF}" destId="{AF2F54F4-4E1F-40E2-9355-4E860888A794}" srcOrd="6" destOrd="0" presId="urn:microsoft.com/office/officeart/2008/layout/LinedList"/>
    <dgm:cxn modelId="{D1518DEB-3914-4BB5-91F5-0B4010BFFF41}" type="presParOf" srcId="{0730A9A4-3F5B-41AB-9B60-28C2C5735DCF}" destId="{0DA9A7CE-B057-411C-ABEC-D7A18DE845D6}" srcOrd="7" destOrd="0" presId="urn:microsoft.com/office/officeart/2008/layout/LinedList"/>
    <dgm:cxn modelId="{A9A6DC60-6A59-4DB9-9AC3-5619C6BD2F10}" type="presParOf" srcId="{0DA9A7CE-B057-411C-ABEC-D7A18DE845D6}" destId="{96389D52-4173-4DA2-AB86-D3F6F50F9CDE}" srcOrd="0" destOrd="0" presId="urn:microsoft.com/office/officeart/2008/layout/LinedList"/>
    <dgm:cxn modelId="{101BAADD-1A49-4EAC-B754-DC0E13E72176}" type="presParOf" srcId="{0DA9A7CE-B057-411C-ABEC-D7A18DE845D6}" destId="{1C1F980B-0528-48AE-BB9D-DBAB3604C983}" srcOrd="1" destOrd="0" presId="urn:microsoft.com/office/officeart/2008/layout/LinedList"/>
    <dgm:cxn modelId="{06D8D4B2-6EC9-4BB6-BA84-5FFDADADEA9F}" type="presParOf" srcId="{0DA9A7CE-B057-411C-ABEC-D7A18DE845D6}" destId="{6DB61D8D-9544-4BC6-BD9E-CE2ADE8CB404}" srcOrd="2" destOrd="0" presId="urn:microsoft.com/office/officeart/2008/layout/LinedList"/>
    <dgm:cxn modelId="{FF6ED784-A43F-4FAB-9F31-64660A58593F}" type="presParOf" srcId="{0730A9A4-3F5B-41AB-9B60-28C2C5735DCF}" destId="{3F96E868-FED9-41F8-97D5-62B3F5A0817E}" srcOrd="8" destOrd="0" presId="urn:microsoft.com/office/officeart/2008/layout/LinedList"/>
    <dgm:cxn modelId="{0533C780-0F76-43B8-9CC5-ED01D4DD316B}" type="presParOf" srcId="{0730A9A4-3F5B-41AB-9B60-28C2C5735DCF}" destId="{A210E91C-D7E4-4DE0-861B-799DB1503AA8}" srcOrd="9" destOrd="0" presId="urn:microsoft.com/office/officeart/2008/layout/LinedList"/>
    <dgm:cxn modelId="{CE475D72-BC2F-4DA7-8479-148D54234205}" type="presParOf" srcId="{0730A9A4-3F5B-41AB-9B60-28C2C5735DCF}" destId="{AFD7AC60-58D2-41F2-95D4-6BFAAD4B1868}" srcOrd="10" destOrd="0" presId="urn:microsoft.com/office/officeart/2008/layout/LinedList"/>
    <dgm:cxn modelId="{E544805A-0D8A-49E8-8FA1-BA7CC5F3EE2E}" type="presParOf" srcId="{AFD7AC60-58D2-41F2-95D4-6BFAAD4B1868}" destId="{15B90AF2-51EE-40D1-9316-9003CBDFA0DE}" srcOrd="0" destOrd="0" presId="urn:microsoft.com/office/officeart/2008/layout/LinedList"/>
    <dgm:cxn modelId="{3C93FE5A-34CB-4C87-96D3-907623CDCC85}" type="presParOf" srcId="{AFD7AC60-58D2-41F2-95D4-6BFAAD4B1868}" destId="{200FD714-B123-4C9B-AC65-20023C66D927}" srcOrd="1" destOrd="0" presId="urn:microsoft.com/office/officeart/2008/layout/LinedList"/>
    <dgm:cxn modelId="{A1FE84C0-8D14-469A-8FED-F7ABD6C4F45B}" type="presParOf" srcId="{AFD7AC60-58D2-41F2-95D4-6BFAAD4B1868}" destId="{1FFC34AD-0248-41E9-8FFF-DE62FAA33D40}" srcOrd="2" destOrd="0" presId="urn:microsoft.com/office/officeart/2008/layout/LinedList"/>
    <dgm:cxn modelId="{5BA37A93-DBC7-41E2-8997-88FB4505D93C}" type="presParOf" srcId="{0730A9A4-3F5B-41AB-9B60-28C2C5735DCF}" destId="{19508CAA-0771-48BD-B119-AB8A3B5CAEA9}" srcOrd="11" destOrd="0" presId="urn:microsoft.com/office/officeart/2008/layout/LinedList"/>
    <dgm:cxn modelId="{ED4CF09A-9239-4240-96D4-67007E4081FB}" type="presParOf" srcId="{0730A9A4-3F5B-41AB-9B60-28C2C5735DCF}" destId="{683CA27B-A1B2-4344-8A0E-3A0C7A84DE44}" srcOrd="12" destOrd="0" presId="urn:microsoft.com/office/officeart/2008/layout/LinedList"/>
    <dgm:cxn modelId="{C7F5367D-D78C-44D1-AB27-DFE959DC261B}" type="presParOf" srcId="{0730A9A4-3F5B-41AB-9B60-28C2C5735DCF}" destId="{6E427592-AED3-434F-ACFE-7EABC5853D40}" srcOrd="13" destOrd="0" presId="urn:microsoft.com/office/officeart/2008/layout/LinedList"/>
    <dgm:cxn modelId="{2B8AD152-CCA7-45FC-87F7-35E3AD8404EA}" type="presParOf" srcId="{6E427592-AED3-434F-ACFE-7EABC5853D40}" destId="{5715ADBA-3AF6-4E92-89C2-FA2B2CFBC904}" srcOrd="0" destOrd="0" presId="urn:microsoft.com/office/officeart/2008/layout/LinedList"/>
    <dgm:cxn modelId="{B85E11DA-206B-4A09-8C16-38DB38F35E38}" type="presParOf" srcId="{6E427592-AED3-434F-ACFE-7EABC5853D40}" destId="{D3EA2EF5-F798-4B57-B3EE-A5C7FF4E8D1D}" srcOrd="1" destOrd="0" presId="urn:microsoft.com/office/officeart/2008/layout/LinedList"/>
    <dgm:cxn modelId="{F0969C2C-99DD-419D-8B10-DDC8A18BFB3D}" type="presParOf" srcId="{6E427592-AED3-434F-ACFE-7EABC5853D40}" destId="{C1403565-9B72-4086-964C-FB79630AD25C}" srcOrd="2" destOrd="0" presId="urn:microsoft.com/office/officeart/2008/layout/LinedList"/>
    <dgm:cxn modelId="{9306EBDC-7DE1-41C5-9C3E-52AD82B74192}" type="presParOf" srcId="{0730A9A4-3F5B-41AB-9B60-28C2C5735DCF}" destId="{F564A760-0654-4C59-AAAB-C27D50A94384}" srcOrd="14" destOrd="0" presId="urn:microsoft.com/office/officeart/2008/layout/LinedList"/>
    <dgm:cxn modelId="{D80B2AB1-0C82-431E-B0B8-02E6FEAF3230}" type="presParOf" srcId="{0730A9A4-3F5B-41AB-9B60-28C2C5735DCF}" destId="{BBA4D635-9021-41C7-9408-B312F6689AF8}"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29102-EB0C-4BEF-BF07-ACDE14C2577A}">
      <dsp:nvSpPr>
        <dsp:cNvPr id="0" name=""/>
        <dsp:cNvSpPr/>
      </dsp:nvSpPr>
      <dsp:spPr>
        <a:xfrm>
          <a:off x="5760878" y="2810251"/>
          <a:ext cx="2345955" cy="180768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690337"/>
              <a:satOff val="26667"/>
              <a:lumOff val="-167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b="1" kern="1200" dirty="0"/>
            <a:t> 1 Case management team = 5 lawyers</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Standing committee</a:t>
          </a:r>
          <a:br>
            <a:rPr lang="en-US" sz="1100" b="1" kern="1200" dirty="0"/>
          </a:br>
          <a:r>
            <a:rPr lang="en-US" sz="1100" b="1" kern="1200" dirty="0"/>
            <a:t>  = 6 members</a:t>
          </a:r>
        </a:p>
      </dsp:txBody>
      <dsp:txXfrm>
        <a:off x="6504374" y="3301881"/>
        <a:ext cx="1562751" cy="1276343"/>
      </dsp:txXfrm>
    </dsp:sp>
    <dsp:sp modelId="{17A25F1D-9B45-4FDA-B19B-8B630A036E7E}">
      <dsp:nvSpPr>
        <dsp:cNvPr id="0" name=""/>
        <dsp:cNvSpPr/>
      </dsp:nvSpPr>
      <dsp:spPr>
        <a:xfrm>
          <a:off x="663471" y="2765391"/>
          <a:ext cx="2345955" cy="185254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8535505"/>
              <a:satOff val="40000"/>
              <a:lumOff val="-250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0" rIns="0" bIns="0" numCol="1" spcCol="1270" anchor="t" anchorCtr="0">
          <a:noAutofit/>
        </a:bodyPr>
        <a:lstStyle/>
        <a:p>
          <a:pPr marL="57150" lvl="1" indent="-57150" algn="l" defTabSz="488950">
            <a:lnSpc>
              <a:spcPct val="90000"/>
            </a:lnSpc>
            <a:spcBef>
              <a:spcPct val="0"/>
            </a:spcBef>
            <a:spcAft>
              <a:spcPct val="15000"/>
            </a:spcAft>
            <a:buChar char="•"/>
          </a:pPr>
          <a:r>
            <a:rPr lang="en-US" sz="1100" b="1" kern="1200" dirty="0"/>
            <a:t> “Legislative body”</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Responsible for drafting dispute resolution rules</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700+ members worldwide</a:t>
          </a:r>
        </a:p>
        <a:p>
          <a:pPr marL="57150" lvl="1" indent="-57150" algn="l" defTabSz="488950">
            <a:lnSpc>
              <a:spcPct val="90000"/>
            </a:lnSpc>
            <a:spcBef>
              <a:spcPct val="0"/>
            </a:spcBef>
            <a:spcAft>
              <a:spcPct val="15000"/>
            </a:spcAft>
            <a:buChar char="•"/>
          </a:pPr>
          <a:endParaRPr lang="en-US" sz="1100" b="1" kern="1200" dirty="0"/>
        </a:p>
      </dsp:txBody>
      <dsp:txXfrm>
        <a:off x="704165" y="3269221"/>
        <a:ext cx="1560781" cy="1308018"/>
      </dsp:txXfrm>
    </dsp:sp>
    <dsp:sp modelId="{6B91486F-4A44-4B46-B59E-FF627E90490F}">
      <dsp:nvSpPr>
        <dsp:cNvPr id="0" name=""/>
        <dsp:cNvSpPr/>
      </dsp:nvSpPr>
      <dsp:spPr>
        <a:xfrm>
          <a:off x="5783634" y="197803"/>
          <a:ext cx="2345955" cy="181222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845169"/>
              <a:satOff val="13333"/>
              <a:lumOff val="-83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b="1" kern="1200" dirty="0"/>
            <a:t> 11 Case management teams</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50+ Lawyers</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30+ Nationalities</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30+ Languages</a:t>
          </a:r>
        </a:p>
      </dsp:txBody>
      <dsp:txXfrm>
        <a:off x="6527230" y="237612"/>
        <a:ext cx="1562551" cy="1279550"/>
      </dsp:txXfrm>
    </dsp:sp>
    <dsp:sp modelId="{9191288F-0258-458C-9149-4197402933DD}">
      <dsp:nvSpPr>
        <dsp:cNvPr id="0" name=""/>
        <dsp:cNvSpPr/>
      </dsp:nvSpPr>
      <dsp:spPr>
        <a:xfrm>
          <a:off x="663471" y="173792"/>
          <a:ext cx="2345955" cy="183623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b="1" kern="1200" dirty="0"/>
            <a:t> 1 President</a:t>
          </a:r>
          <a:br>
            <a:rPr lang="en-US" sz="1100" b="1" kern="1200" dirty="0"/>
          </a:br>
          <a:r>
            <a:rPr lang="en-US" sz="1100" b="1" kern="1200" dirty="0"/>
            <a:t> 17 Vice-Presidents</a:t>
          </a:r>
          <a:br>
            <a:rPr lang="en-US" sz="1100" b="1" kern="1200" dirty="0"/>
          </a:br>
          <a:r>
            <a:rPr lang="en-US" sz="1100" b="1" kern="1200" dirty="0"/>
            <a:t>120+ members worldwide</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Weekly committee sessions</a:t>
          </a:r>
          <a:br>
            <a:rPr lang="en-US" sz="1100" b="1" kern="1200" dirty="0"/>
          </a:br>
          <a:endParaRPr lang="en-US" sz="1100" b="1" kern="1200" dirty="0"/>
        </a:p>
        <a:p>
          <a:pPr marL="57150" lvl="1" indent="-57150" algn="l" defTabSz="488950">
            <a:lnSpc>
              <a:spcPct val="90000"/>
            </a:lnSpc>
            <a:spcBef>
              <a:spcPct val="0"/>
            </a:spcBef>
            <a:spcAft>
              <a:spcPct val="15000"/>
            </a:spcAft>
            <a:buChar char="•"/>
          </a:pPr>
          <a:r>
            <a:rPr lang="en-US" sz="1100" b="1" kern="1200" dirty="0"/>
            <a:t> Monthly plenary sessions</a:t>
          </a:r>
          <a:br>
            <a:rPr lang="en-US" sz="1100" b="1" kern="1200" dirty="0"/>
          </a:br>
          <a:endParaRPr lang="en-US" sz="1100" b="1" kern="1200" dirty="0"/>
        </a:p>
      </dsp:txBody>
      <dsp:txXfrm>
        <a:off x="703807" y="214128"/>
        <a:ext cx="1561497" cy="1296504"/>
      </dsp:txXfrm>
    </dsp:sp>
    <dsp:sp modelId="{88A1987E-10EC-4B32-8E70-B5B47928C5D9}">
      <dsp:nvSpPr>
        <dsp:cNvPr id="0" name=""/>
        <dsp:cNvSpPr/>
      </dsp:nvSpPr>
      <dsp:spPr>
        <a:xfrm>
          <a:off x="2216841" y="272725"/>
          <a:ext cx="2056273" cy="2056273"/>
        </a:xfrm>
        <a:prstGeom prst="pieWedg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ICC International Court of Arbitration</a:t>
          </a:r>
        </a:p>
      </dsp:txBody>
      <dsp:txXfrm>
        <a:off x="2819109" y="874993"/>
        <a:ext cx="1454005" cy="1454005"/>
      </dsp:txXfrm>
    </dsp:sp>
    <dsp:sp modelId="{C6D4A70F-0002-4863-841B-1BA66A065F4E}">
      <dsp:nvSpPr>
        <dsp:cNvPr id="0" name=""/>
        <dsp:cNvSpPr/>
      </dsp:nvSpPr>
      <dsp:spPr>
        <a:xfrm rot="5400000">
          <a:off x="4368092" y="272725"/>
          <a:ext cx="2056273" cy="2056273"/>
        </a:xfrm>
        <a:prstGeom prst="pieWedge">
          <a:avLst/>
        </a:prstGeom>
        <a:solidFill>
          <a:schemeClr val="accent5">
            <a:hueOff val="-2845169"/>
            <a:satOff val="13333"/>
            <a:lumOff val="-83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ICC Court Secretariat</a:t>
          </a:r>
        </a:p>
      </dsp:txBody>
      <dsp:txXfrm rot="-5400000">
        <a:off x="4368092" y="874993"/>
        <a:ext cx="1454005" cy="1454005"/>
      </dsp:txXfrm>
    </dsp:sp>
    <dsp:sp modelId="{A428F947-0086-4596-AF15-CB5B95DA9D2E}">
      <dsp:nvSpPr>
        <dsp:cNvPr id="0" name=""/>
        <dsp:cNvSpPr/>
      </dsp:nvSpPr>
      <dsp:spPr>
        <a:xfrm rot="10800000">
          <a:off x="4368092" y="2423976"/>
          <a:ext cx="2056273" cy="2056273"/>
        </a:xfrm>
        <a:prstGeom prst="pieWedge">
          <a:avLst/>
        </a:prstGeom>
        <a:solidFill>
          <a:schemeClr val="accent5">
            <a:hueOff val="-5690337"/>
            <a:satOff val="26667"/>
            <a:lumOff val="-167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ICC International Centre for ADR</a:t>
          </a:r>
        </a:p>
      </dsp:txBody>
      <dsp:txXfrm rot="10800000">
        <a:off x="4368092" y="2423976"/>
        <a:ext cx="1454005" cy="1454005"/>
      </dsp:txXfrm>
    </dsp:sp>
    <dsp:sp modelId="{6312B61E-B2BF-4EEF-94B9-FCDC5ACF50D7}">
      <dsp:nvSpPr>
        <dsp:cNvPr id="0" name=""/>
        <dsp:cNvSpPr/>
      </dsp:nvSpPr>
      <dsp:spPr>
        <a:xfrm rot="16200000">
          <a:off x="2216841" y="2423976"/>
          <a:ext cx="2056273" cy="2056273"/>
        </a:xfrm>
        <a:prstGeom prst="pieWedge">
          <a:avLst/>
        </a:prstGeom>
        <a:solidFill>
          <a:schemeClr val="accent5">
            <a:hueOff val="-8535505"/>
            <a:satOff val="40000"/>
            <a:lumOff val="-250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ICC Commission on Arbitration and ADR</a:t>
          </a:r>
        </a:p>
      </dsp:txBody>
      <dsp:txXfrm rot="5400000">
        <a:off x="2819109" y="2423976"/>
        <a:ext cx="1454005" cy="1454005"/>
      </dsp:txXfrm>
    </dsp:sp>
    <dsp:sp modelId="{9A87AD91-297D-465D-B95D-7F3C468CCBC8}">
      <dsp:nvSpPr>
        <dsp:cNvPr id="0" name=""/>
        <dsp:cNvSpPr/>
      </dsp:nvSpPr>
      <dsp:spPr>
        <a:xfrm>
          <a:off x="3965623" y="1949086"/>
          <a:ext cx="709960" cy="617356"/>
        </a:xfrm>
        <a:prstGeom prst="circular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46743A-2610-481F-B8B4-953518602E23}">
      <dsp:nvSpPr>
        <dsp:cNvPr id="0" name=""/>
        <dsp:cNvSpPr/>
      </dsp:nvSpPr>
      <dsp:spPr>
        <a:xfrm rot="10800000">
          <a:off x="3965623" y="2186531"/>
          <a:ext cx="709960" cy="617356"/>
        </a:xfrm>
        <a:prstGeom prst="circular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D7CEE-9856-4B20-BB62-B6C27909B883}">
      <dsp:nvSpPr>
        <dsp:cNvPr id="0" name=""/>
        <dsp:cNvSpPr/>
      </dsp:nvSpPr>
      <dsp:spPr>
        <a:xfrm>
          <a:off x="0" y="0"/>
          <a:ext cx="4301523" cy="0"/>
        </a:xfrm>
        <a:prstGeom prst="lin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C099B42-ED9A-458A-9591-369F3FFA4487}">
      <dsp:nvSpPr>
        <dsp:cNvPr id="0" name=""/>
        <dsp:cNvSpPr/>
      </dsp:nvSpPr>
      <dsp:spPr>
        <a:xfrm>
          <a:off x="0" y="0"/>
          <a:ext cx="147594" cy="14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endParaRPr lang="fr-FR" sz="1200" b="0" kern="1200" dirty="0">
            <a:solidFill>
              <a:schemeClr val="accent4">
                <a:lumMod val="75000"/>
              </a:schemeClr>
            </a:solidFill>
          </a:endParaRPr>
        </a:p>
      </dsp:txBody>
      <dsp:txXfrm>
        <a:off x="0" y="0"/>
        <a:ext cx="147594" cy="1440706"/>
      </dsp:txXfrm>
    </dsp:sp>
    <dsp:sp modelId="{5B1EDBC2-84C1-4B49-875C-607A2EC6C7B8}">
      <dsp:nvSpPr>
        <dsp:cNvPr id="0" name=""/>
        <dsp:cNvSpPr/>
      </dsp:nvSpPr>
      <dsp:spPr>
        <a:xfrm>
          <a:off x="327873" y="72006"/>
          <a:ext cx="3951305" cy="66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r" defTabSz="533400">
            <a:lnSpc>
              <a:spcPct val="90000"/>
            </a:lnSpc>
            <a:spcBef>
              <a:spcPct val="0"/>
            </a:spcBef>
            <a:spcAft>
              <a:spcPct val="35000"/>
            </a:spcAft>
            <a:buNone/>
          </a:pPr>
          <a:r>
            <a:rPr lang="en-US" sz="1200" b="0" kern="1200" dirty="0">
              <a:solidFill>
                <a:schemeClr val="accent4">
                  <a:lumMod val="75000"/>
                </a:schemeClr>
              </a:solidFill>
            </a:rPr>
            <a:t>Notable increase in parties from the Middle East and Central Asia</a:t>
          </a:r>
          <a:endParaRPr lang="fr-FR" sz="1200" b="0" kern="1200" dirty="0">
            <a:solidFill>
              <a:schemeClr val="accent4">
                <a:lumMod val="75000"/>
              </a:schemeClr>
            </a:solidFill>
          </a:endParaRPr>
        </a:p>
      </dsp:txBody>
      <dsp:txXfrm>
        <a:off x="327873" y="72006"/>
        <a:ext cx="3951305" cy="669703"/>
      </dsp:txXfrm>
    </dsp:sp>
    <dsp:sp modelId="{A9F23418-A62D-47FA-8904-4ADE26CEA530}">
      <dsp:nvSpPr>
        <dsp:cNvPr id="0" name=""/>
        <dsp:cNvSpPr/>
      </dsp:nvSpPr>
      <dsp:spPr>
        <a:xfrm>
          <a:off x="147594" y="703188"/>
          <a:ext cx="28564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3D2A764E-0B97-4302-B0DA-F5875B7C1129}">
      <dsp:nvSpPr>
        <dsp:cNvPr id="0" name=""/>
        <dsp:cNvSpPr/>
      </dsp:nvSpPr>
      <dsp:spPr>
        <a:xfrm>
          <a:off x="201153" y="770460"/>
          <a:ext cx="4099832" cy="66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r" defTabSz="533400">
            <a:lnSpc>
              <a:spcPct val="90000"/>
            </a:lnSpc>
            <a:spcBef>
              <a:spcPct val="0"/>
            </a:spcBef>
            <a:spcAft>
              <a:spcPct val="35000"/>
            </a:spcAft>
            <a:buNone/>
          </a:pPr>
          <a:r>
            <a:rPr lang="en-GB" sz="1200" b="0" kern="1200" dirty="0">
              <a:solidFill>
                <a:schemeClr val="accent4">
                  <a:lumMod val="75000"/>
                </a:schemeClr>
              </a:solidFill>
            </a:rPr>
            <a:t>In all other regions, changes – if any – have been less significant</a:t>
          </a:r>
          <a:endParaRPr lang="fr-FR" sz="1200" b="0" kern="1200" dirty="0">
            <a:solidFill>
              <a:schemeClr val="accent4">
                <a:lumMod val="75000"/>
              </a:schemeClr>
            </a:solidFill>
          </a:endParaRPr>
        </a:p>
      </dsp:txBody>
      <dsp:txXfrm>
        <a:off x="201153" y="770460"/>
        <a:ext cx="4099832" cy="669703"/>
      </dsp:txXfrm>
    </dsp:sp>
    <dsp:sp modelId="{0208EC3C-ECBB-44F6-9C05-0BD8DD5BC645}">
      <dsp:nvSpPr>
        <dsp:cNvPr id="0" name=""/>
        <dsp:cNvSpPr/>
      </dsp:nvSpPr>
      <dsp:spPr>
        <a:xfrm>
          <a:off x="147594" y="1406376"/>
          <a:ext cx="28564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D7CEE-9856-4B20-BB62-B6C27909B883}">
      <dsp:nvSpPr>
        <dsp:cNvPr id="0" name=""/>
        <dsp:cNvSpPr/>
      </dsp:nvSpPr>
      <dsp:spPr>
        <a:xfrm>
          <a:off x="0" y="0"/>
          <a:ext cx="8208963"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099B42-ED9A-458A-9591-369F3FFA4487}">
      <dsp:nvSpPr>
        <dsp:cNvPr id="0" name=""/>
        <dsp:cNvSpPr/>
      </dsp:nvSpPr>
      <dsp:spPr>
        <a:xfrm>
          <a:off x="0" y="0"/>
          <a:ext cx="603879" cy="79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fr-FR" sz="1700" b="1" kern="1200" dirty="0">
            <a:solidFill>
              <a:schemeClr val="accent4">
                <a:lumMod val="75000"/>
              </a:schemeClr>
            </a:solidFill>
          </a:endParaRPr>
        </a:p>
      </dsp:txBody>
      <dsp:txXfrm>
        <a:off x="0" y="0"/>
        <a:ext cx="603879" cy="792634"/>
      </dsp:txXfrm>
    </dsp:sp>
    <dsp:sp modelId="{5B1EDBC2-84C1-4B49-875C-607A2EC6C7B8}">
      <dsp:nvSpPr>
        <dsp:cNvPr id="0" name=""/>
        <dsp:cNvSpPr/>
      </dsp:nvSpPr>
      <dsp:spPr>
        <a:xfrm>
          <a:off x="716191" y="35993"/>
          <a:ext cx="7487499" cy="71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b="0" kern="1200" dirty="0">
              <a:solidFill>
                <a:schemeClr val="accent4">
                  <a:lumMod val="75000"/>
                </a:schemeClr>
              </a:solidFill>
            </a:rPr>
            <a:t>China PR (/HK SAR), Korea, the Netherlands, Saudi Arabia and India complete the 2018 top 15 ranking with numbers in the 50s.  </a:t>
          </a:r>
          <a:endParaRPr lang="fr-FR" sz="1700" b="0" kern="1200" dirty="0">
            <a:solidFill>
              <a:schemeClr val="accent4">
                <a:lumMod val="75000"/>
              </a:schemeClr>
            </a:solidFill>
          </a:endParaRPr>
        </a:p>
      </dsp:txBody>
      <dsp:txXfrm>
        <a:off x="716191" y="35993"/>
        <a:ext cx="7487499" cy="719872"/>
      </dsp:txXfrm>
    </dsp:sp>
    <dsp:sp modelId="{A9F23418-A62D-47FA-8904-4ADE26CEA530}">
      <dsp:nvSpPr>
        <dsp:cNvPr id="0" name=""/>
        <dsp:cNvSpPr/>
      </dsp:nvSpPr>
      <dsp:spPr>
        <a:xfrm>
          <a:off x="603879" y="755866"/>
          <a:ext cx="5989977"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3E790-E143-4DAD-BC6C-0A38783F9A6E}">
      <dsp:nvSpPr>
        <dsp:cNvPr id="0" name=""/>
        <dsp:cNvSpPr/>
      </dsp:nvSpPr>
      <dsp:spPr>
        <a:xfrm>
          <a:off x="0" y="0"/>
          <a:ext cx="286010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3832F-243E-4D6C-B35C-7929807B164C}">
      <dsp:nvSpPr>
        <dsp:cNvPr id="0" name=""/>
        <dsp:cNvSpPr/>
      </dsp:nvSpPr>
      <dsp:spPr>
        <a:xfrm>
          <a:off x="0" y="0"/>
          <a:ext cx="705579" cy="126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2008</a:t>
          </a:r>
          <a:endParaRPr lang="fr-FR" sz="1600" kern="1200" dirty="0"/>
        </a:p>
      </dsp:txBody>
      <dsp:txXfrm>
        <a:off x="0" y="0"/>
        <a:ext cx="705579" cy="1260139"/>
      </dsp:txXfrm>
    </dsp:sp>
    <dsp:sp modelId="{3E88293F-F71A-445E-BA68-DB7883410D4D}">
      <dsp:nvSpPr>
        <dsp:cNvPr id="0" name=""/>
        <dsp:cNvSpPr/>
      </dsp:nvSpPr>
      <dsp:spPr>
        <a:xfrm>
          <a:off x="745925" y="29288"/>
          <a:ext cx="2111435" cy="58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1156 arbitrators</a:t>
          </a:r>
          <a:endParaRPr lang="fr-FR" sz="2000" kern="1200" dirty="0"/>
        </a:p>
      </dsp:txBody>
      <dsp:txXfrm>
        <a:off x="745925" y="29288"/>
        <a:ext cx="2111435" cy="585768"/>
      </dsp:txXfrm>
    </dsp:sp>
    <dsp:sp modelId="{258FD349-E562-473F-8601-6D229ECF0D5B}">
      <dsp:nvSpPr>
        <dsp:cNvPr id="0" name=""/>
        <dsp:cNvSpPr/>
      </dsp:nvSpPr>
      <dsp:spPr>
        <a:xfrm>
          <a:off x="705579" y="615056"/>
          <a:ext cx="215178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8671CB-3778-48F4-9966-EDEAB93E7BDB}">
      <dsp:nvSpPr>
        <dsp:cNvPr id="0" name=""/>
        <dsp:cNvSpPr/>
      </dsp:nvSpPr>
      <dsp:spPr>
        <a:xfrm>
          <a:off x="745925" y="644345"/>
          <a:ext cx="2111435" cy="58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74 countries</a:t>
          </a:r>
          <a:endParaRPr lang="fr-FR" sz="2000" kern="1200" dirty="0"/>
        </a:p>
      </dsp:txBody>
      <dsp:txXfrm>
        <a:off x="745925" y="644345"/>
        <a:ext cx="2111435" cy="585768"/>
      </dsp:txXfrm>
    </dsp:sp>
    <dsp:sp modelId="{415E3EA0-68B9-4FFA-B625-D4DEA95A535A}">
      <dsp:nvSpPr>
        <dsp:cNvPr id="0" name=""/>
        <dsp:cNvSpPr/>
      </dsp:nvSpPr>
      <dsp:spPr>
        <a:xfrm>
          <a:off x="705579" y="1230113"/>
          <a:ext cx="215178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CD0D78-FEAD-4217-85CF-66B30B5CCB26}">
      <dsp:nvSpPr>
        <dsp:cNvPr id="0" name=""/>
        <dsp:cNvSpPr/>
      </dsp:nvSpPr>
      <dsp:spPr>
        <a:xfrm>
          <a:off x="0" y="1260139"/>
          <a:ext cx="286010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1D59C9-D563-47AC-9DAB-E90AE18E14AE}">
      <dsp:nvSpPr>
        <dsp:cNvPr id="0" name=""/>
        <dsp:cNvSpPr/>
      </dsp:nvSpPr>
      <dsp:spPr>
        <a:xfrm>
          <a:off x="0" y="1260139"/>
          <a:ext cx="572490" cy="126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2018</a:t>
          </a:r>
          <a:endParaRPr lang="fr-FR" sz="1500" kern="1200" dirty="0"/>
        </a:p>
      </dsp:txBody>
      <dsp:txXfrm>
        <a:off x="0" y="1260139"/>
        <a:ext cx="572490" cy="1260139"/>
      </dsp:txXfrm>
    </dsp:sp>
    <dsp:sp modelId="{6BD12CC2-706A-416E-B1D2-9092B4F7B726}">
      <dsp:nvSpPr>
        <dsp:cNvPr id="0" name=""/>
        <dsp:cNvSpPr/>
      </dsp:nvSpPr>
      <dsp:spPr>
        <a:xfrm>
          <a:off x="615350" y="1289428"/>
          <a:ext cx="2059781" cy="58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 1484 arbitrators</a:t>
          </a:r>
          <a:endParaRPr lang="fr-FR" sz="2000" kern="1200" dirty="0"/>
        </a:p>
      </dsp:txBody>
      <dsp:txXfrm>
        <a:off x="615350" y="1289428"/>
        <a:ext cx="2059781" cy="585768"/>
      </dsp:txXfrm>
    </dsp:sp>
    <dsp:sp modelId="{5A347864-A414-4F40-B1CF-0B82CC9FF2E1}">
      <dsp:nvSpPr>
        <dsp:cNvPr id="0" name=""/>
        <dsp:cNvSpPr/>
      </dsp:nvSpPr>
      <dsp:spPr>
        <a:xfrm>
          <a:off x="572490" y="1875196"/>
          <a:ext cx="228584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A96DA3-678A-452C-A35E-46B4B7DAF373}">
      <dsp:nvSpPr>
        <dsp:cNvPr id="0" name=""/>
        <dsp:cNvSpPr/>
      </dsp:nvSpPr>
      <dsp:spPr>
        <a:xfrm>
          <a:off x="615350" y="1904485"/>
          <a:ext cx="2151385" cy="58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 87 countries</a:t>
          </a:r>
          <a:endParaRPr lang="fr-FR" sz="2000" kern="1200" dirty="0"/>
        </a:p>
      </dsp:txBody>
      <dsp:txXfrm>
        <a:off x="615350" y="1904485"/>
        <a:ext cx="2151385" cy="585768"/>
      </dsp:txXfrm>
    </dsp:sp>
    <dsp:sp modelId="{5387F2FB-ED3E-413A-9E25-114506E368D3}">
      <dsp:nvSpPr>
        <dsp:cNvPr id="0" name=""/>
        <dsp:cNvSpPr/>
      </dsp:nvSpPr>
      <dsp:spPr>
        <a:xfrm>
          <a:off x="572490" y="2490253"/>
          <a:ext cx="228584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D7CEE-9856-4B20-BB62-B6C27909B883}">
      <dsp:nvSpPr>
        <dsp:cNvPr id="0" name=""/>
        <dsp:cNvSpPr/>
      </dsp:nvSpPr>
      <dsp:spPr>
        <a:xfrm>
          <a:off x="0" y="0"/>
          <a:ext cx="4374480" cy="0"/>
        </a:xfrm>
        <a:prstGeom prst="line">
          <a:avLst/>
        </a:prstGeom>
        <a:solidFill>
          <a:schemeClr val="accent5">
            <a:shade val="50000"/>
            <a:hueOff val="0"/>
            <a:satOff val="0"/>
            <a:lumOff val="0"/>
            <a:alphaOff val="0"/>
          </a:schemeClr>
        </a:solidFill>
        <a:ln w="9525" cap="flat" cmpd="sng" algn="ctr">
          <a:solidFill>
            <a:schemeClr val="accent5">
              <a:shade val="5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C099B42-ED9A-458A-9591-369F3FFA4487}">
      <dsp:nvSpPr>
        <dsp:cNvPr id="0" name=""/>
        <dsp:cNvSpPr/>
      </dsp:nvSpPr>
      <dsp:spPr>
        <a:xfrm>
          <a:off x="0" y="0"/>
          <a:ext cx="534771" cy="14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0" kern="1200" dirty="0">
              <a:solidFill>
                <a:schemeClr val="accent4">
                  <a:lumMod val="75000"/>
                </a:schemeClr>
              </a:solidFill>
            </a:rPr>
            <a:t>2018</a:t>
          </a:r>
          <a:endParaRPr lang="fr-FR" sz="1200" b="0" kern="1200" dirty="0">
            <a:solidFill>
              <a:schemeClr val="accent4">
                <a:lumMod val="75000"/>
              </a:schemeClr>
            </a:solidFill>
          </a:endParaRPr>
        </a:p>
      </dsp:txBody>
      <dsp:txXfrm>
        <a:off x="0" y="0"/>
        <a:ext cx="534771" cy="1440706"/>
      </dsp:txXfrm>
    </dsp:sp>
    <dsp:sp modelId="{5B1EDBC2-84C1-4B49-875C-607A2EC6C7B8}">
      <dsp:nvSpPr>
        <dsp:cNvPr id="0" name=""/>
        <dsp:cNvSpPr/>
      </dsp:nvSpPr>
      <dsp:spPr>
        <a:xfrm>
          <a:off x="600388" y="22511"/>
          <a:ext cx="3433966" cy="45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a:solidFill>
                <a:schemeClr val="accent4">
                  <a:lumMod val="75000"/>
                </a:schemeClr>
              </a:solidFill>
            </a:rPr>
            <a:t>1,484 appointments and confirmations </a:t>
          </a:r>
          <a:r>
            <a:rPr lang="en-GB" sz="1400" b="1" kern="1200" dirty="0">
              <a:solidFill>
                <a:schemeClr val="accent4">
                  <a:lumMod val="60000"/>
                  <a:lumOff val="40000"/>
                </a:schemeClr>
              </a:solidFill>
            </a:rPr>
            <a:t>–</a:t>
          </a:r>
          <a:endParaRPr lang="fr-FR" sz="1400" b="0" kern="1200" dirty="0">
            <a:solidFill>
              <a:schemeClr val="accent4">
                <a:lumMod val="75000"/>
              </a:schemeClr>
            </a:solidFill>
          </a:endParaRPr>
        </a:p>
      </dsp:txBody>
      <dsp:txXfrm>
        <a:off x="600388" y="22511"/>
        <a:ext cx="3433966" cy="450220"/>
      </dsp:txXfrm>
    </dsp:sp>
    <dsp:sp modelId="{A9F23418-A62D-47FA-8904-4ADE26CEA530}">
      <dsp:nvSpPr>
        <dsp:cNvPr id="0" name=""/>
        <dsp:cNvSpPr/>
      </dsp:nvSpPr>
      <dsp:spPr>
        <a:xfrm>
          <a:off x="534771" y="472731"/>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F6803DC9-24ED-4E94-BDCE-6B49F05DBFA2}">
      <dsp:nvSpPr>
        <dsp:cNvPr id="0" name=""/>
        <dsp:cNvSpPr/>
      </dsp:nvSpPr>
      <dsp:spPr>
        <a:xfrm>
          <a:off x="600388" y="495242"/>
          <a:ext cx="3433966" cy="45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kern="1200" dirty="0">
              <a:solidFill>
                <a:schemeClr val="accent4">
                  <a:lumMod val="75000"/>
                </a:schemeClr>
              </a:solidFill>
            </a:rPr>
            <a:t>1,021 individuals </a:t>
          </a:r>
          <a:endParaRPr lang="fr-FR" sz="1400" b="0" kern="1200" dirty="0">
            <a:solidFill>
              <a:schemeClr val="accent4">
                <a:lumMod val="75000"/>
              </a:schemeClr>
            </a:solidFill>
          </a:endParaRPr>
        </a:p>
      </dsp:txBody>
      <dsp:txXfrm>
        <a:off x="600388" y="495242"/>
        <a:ext cx="3433966" cy="450220"/>
      </dsp:txXfrm>
    </dsp:sp>
    <dsp:sp modelId="{E5D620C6-8A83-4AFB-A645-58F9F3C969C5}">
      <dsp:nvSpPr>
        <dsp:cNvPr id="0" name=""/>
        <dsp:cNvSpPr/>
      </dsp:nvSpPr>
      <dsp:spPr>
        <a:xfrm>
          <a:off x="534771" y="945463"/>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1C1F980B-0528-48AE-BB9D-DBAB3604C983}">
      <dsp:nvSpPr>
        <dsp:cNvPr id="0" name=""/>
        <dsp:cNvSpPr/>
      </dsp:nvSpPr>
      <dsp:spPr>
        <a:xfrm>
          <a:off x="600388" y="967974"/>
          <a:ext cx="3433966" cy="45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0" kern="1200" dirty="0">
              <a:solidFill>
                <a:schemeClr val="accent4">
                  <a:lumMod val="75000"/>
                </a:schemeClr>
              </a:solidFill>
            </a:rPr>
            <a:t>87 countries</a:t>
          </a:r>
          <a:endParaRPr lang="fr-FR" sz="1400" b="0" kern="1200" dirty="0">
            <a:solidFill>
              <a:schemeClr val="accent4">
                <a:lumMod val="75000"/>
              </a:schemeClr>
            </a:solidFill>
          </a:endParaRPr>
        </a:p>
      </dsp:txBody>
      <dsp:txXfrm>
        <a:off x="600388" y="967974"/>
        <a:ext cx="3433966" cy="450220"/>
      </dsp:txXfrm>
    </dsp:sp>
    <dsp:sp modelId="{3F96E868-FED9-41F8-97D5-62B3F5A0817E}">
      <dsp:nvSpPr>
        <dsp:cNvPr id="0" name=""/>
        <dsp:cNvSpPr/>
      </dsp:nvSpPr>
      <dsp:spPr>
        <a:xfrm>
          <a:off x="534771" y="1418194"/>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D7CEE-9856-4B20-BB62-B6C27909B883}">
      <dsp:nvSpPr>
        <dsp:cNvPr id="0" name=""/>
        <dsp:cNvSpPr/>
      </dsp:nvSpPr>
      <dsp:spPr>
        <a:xfrm>
          <a:off x="0" y="0"/>
          <a:ext cx="4301523" cy="0"/>
        </a:xfrm>
        <a:prstGeom prst="lin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C099B42-ED9A-458A-9591-369F3FFA4487}">
      <dsp:nvSpPr>
        <dsp:cNvPr id="0" name=""/>
        <dsp:cNvSpPr/>
      </dsp:nvSpPr>
      <dsp:spPr>
        <a:xfrm>
          <a:off x="0" y="0"/>
          <a:ext cx="147594" cy="14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endParaRPr lang="fr-FR" sz="1200" b="0" kern="1200" dirty="0">
            <a:solidFill>
              <a:schemeClr val="accent4">
                <a:lumMod val="75000"/>
              </a:schemeClr>
            </a:solidFill>
          </a:endParaRPr>
        </a:p>
      </dsp:txBody>
      <dsp:txXfrm>
        <a:off x="0" y="0"/>
        <a:ext cx="147594" cy="1440706"/>
      </dsp:txXfrm>
    </dsp:sp>
    <dsp:sp modelId="{5B1EDBC2-84C1-4B49-875C-607A2EC6C7B8}">
      <dsp:nvSpPr>
        <dsp:cNvPr id="0" name=""/>
        <dsp:cNvSpPr/>
      </dsp:nvSpPr>
      <dsp:spPr>
        <a:xfrm>
          <a:off x="327873" y="72006"/>
          <a:ext cx="3951305" cy="66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r" defTabSz="622300">
            <a:lnSpc>
              <a:spcPct val="90000"/>
            </a:lnSpc>
            <a:spcBef>
              <a:spcPct val="0"/>
            </a:spcBef>
            <a:spcAft>
              <a:spcPct val="35000"/>
            </a:spcAft>
            <a:buNone/>
          </a:pPr>
          <a:r>
            <a:rPr lang="en-US" sz="1400" b="0" kern="1200" dirty="0">
              <a:solidFill>
                <a:schemeClr val="accent4">
                  <a:lumMod val="75000"/>
                </a:schemeClr>
              </a:solidFill>
            </a:rPr>
            <a:t>Increase in arbitrators from North America </a:t>
          </a:r>
          <a:br>
            <a:rPr lang="en-US" sz="1400" b="0" kern="1200" dirty="0">
              <a:solidFill>
                <a:schemeClr val="accent4">
                  <a:lumMod val="75000"/>
                </a:schemeClr>
              </a:solidFill>
            </a:rPr>
          </a:br>
          <a:r>
            <a:rPr lang="en-US" sz="1400" b="0" kern="1200" dirty="0">
              <a:solidFill>
                <a:schemeClr val="accent4">
                  <a:lumMod val="75000"/>
                </a:schemeClr>
              </a:solidFill>
            </a:rPr>
            <a:t>and Asia</a:t>
          </a:r>
          <a:endParaRPr lang="fr-FR" sz="1400" b="0" kern="1200" dirty="0">
            <a:solidFill>
              <a:schemeClr val="accent4">
                <a:lumMod val="75000"/>
              </a:schemeClr>
            </a:solidFill>
          </a:endParaRPr>
        </a:p>
      </dsp:txBody>
      <dsp:txXfrm>
        <a:off x="327873" y="72006"/>
        <a:ext cx="3951305" cy="669703"/>
      </dsp:txXfrm>
    </dsp:sp>
    <dsp:sp modelId="{A9F23418-A62D-47FA-8904-4ADE26CEA530}">
      <dsp:nvSpPr>
        <dsp:cNvPr id="0" name=""/>
        <dsp:cNvSpPr/>
      </dsp:nvSpPr>
      <dsp:spPr>
        <a:xfrm>
          <a:off x="147594" y="703188"/>
          <a:ext cx="28564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3D2A764E-0B97-4302-B0DA-F5875B7C1129}">
      <dsp:nvSpPr>
        <dsp:cNvPr id="0" name=""/>
        <dsp:cNvSpPr/>
      </dsp:nvSpPr>
      <dsp:spPr>
        <a:xfrm>
          <a:off x="201153" y="770460"/>
          <a:ext cx="4099832" cy="66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r" defTabSz="622300">
            <a:lnSpc>
              <a:spcPct val="90000"/>
            </a:lnSpc>
            <a:spcBef>
              <a:spcPct val="0"/>
            </a:spcBef>
            <a:spcAft>
              <a:spcPct val="35000"/>
            </a:spcAft>
            <a:buNone/>
          </a:pPr>
          <a:r>
            <a:rPr lang="en-GB" sz="1400" b="0" kern="1200" dirty="0">
              <a:solidFill>
                <a:schemeClr val="accent4">
                  <a:lumMod val="75000"/>
                </a:schemeClr>
              </a:solidFill>
            </a:rPr>
            <a:t>Minor drops in other regions save </a:t>
          </a:r>
          <a:r>
            <a:rPr lang="en-GB" sz="1400" b="0" kern="1200" dirty="0" err="1">
              <a:solidFill>
                <a:schemeClr val="accent4">
                  <a:lumMod val="75000"/>
                </a:schemeClr>
              </a:solidFill>
            </a:rPr>
            <a:t>LatAm</a:t>
          </a:r>
          <a:endParaRPr lang="fr-FR" sz="1400" b="0" kern="1200" dirty="0">
            <a:solidFill>
              <a:schemeClr val="accent4">
                <a:lumMod val="75000"/>
              </a:schemeClr>
            </a:solidFill>
          </a:endParaRPr>
        </a:p>
      </dsp:txBody>
      <dsp:txXfrm>
        <a:off x="201153" y="770460"/>
        <a:ext cx="4099832" cy="669703"/>
      </dsp:txXfrm>
    </dsp:sp>
    <dsp:sp modelId="{0208EC3C-ECBB-44F6-9C05-0BD8DD5BC645}">
      <dsp:nvSpPr>
        <dsp:cNvPr id="0" name=""/>
        <dsp:cNvSpPr/>
      </dsp:nvSpPr>
      <dsp:spPr>
        <a:xfrm>
          <a:off x="147594" y="1406376"/>
          <a:ext cx="2856480"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5928D-9612-4F2F-9A29-935057B2E706}">
      <dsp:nvSpPr>
        <dsp:cNvPr id="0" name=""/>
        <dsp:cNvSpPr/>
      </dsp:nvSpPr>
      <dsp:spPr>
        <a:xfrm rot="5400000">
          <a:off x="4922197" y="-2936098"/>
          <a:ext cx="526532" cy="6533372"/>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solidFill>
                <a:schemeClr val="accent4">
                  <a:lumMod val="75000"/>
                </a:schemeClr>
              </a:solidFill>
            </a:rPr>
            <a:t>Nominations by parties</a:t>
          </a:r>
        </a:p>
      </dsp:txBody>
      <dsp:txXfrm rot="-5400000">
        <a:off x="1918778" y="93024"/>
        <a:ext cx="6507669" cy="475126"/>
      </dsp:txXfrm>
    </dsp:sp>
    <dsp:sp modelId="{DD56630F-4C79-4219-9D90-AB81B08F3903}">
      <dsp:nvSpPr>
        <dsp:cNvPr id="0" name=""/>
        <dsp:cNvSpPr/>
      </dsp:nvSpPr>
      <dsp:spPr>
        <a:xfrm>
          <a:off x="548850" y="1505"/>
          <a:ext cx="1369926" cy="65816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57.5%</a:t>
          </a:r>
        </a:p>
      </dsp:txBody>
      <dsp:txXfrm>
        <a:off x="580979" y="33634"/>
        <a:ext cx="1305668" cy="593907"/>
      </dsp:txXfrm>
    </dsp:sp>
    <dsp:sp modelId="{E5D3AA4A-0954-4B31-AD2E-F23DD7110905}">
      <dsp:nvSpPr>
        <dsp:cNvPr id="0" name=""/>
        <dsp:cNvSpPr/>
      </dsp:nvSpPr>
      <dsp:spPr>
        <a:xfrm rot="5400000">
          <a:off x="4947634" y="-2242250"/>
          <a:ext cx="526532" cy="6533372"/>
        </a:xfrm>
        <a:prstGeom prst="round2SameRect">
          <a:avLst/>
        </a:prstGeom>
        <a:solidFill>
          <a:schemeClr val="accent4">
            <a:tint val="40000"/>
            <a:alpha val="90000"/>
            <a:hueOff val="-405394"/>
            <a:satOff val="5012"/>
            <a:lumOff val="1667"/>
            <a:alphaOff val="0"/>
          </a:schemeClr>
        </a:solidFill>
        <a:ln w="25400" cap="flat" cmpd="sng" algn="ctr">
          <a:solidFill>
            <a:schemeClr val="accent4">
              <a:tint val="40000"/>
              <a:alpha val="90000"/>
              <a:hueOff val="-405394"/>
              <a:satOff val="5012"/>
              <a:lumOff val="1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solidFill>
                <a:schemeClr val="accent4">
                  <a:lumMod val="75000"/>
                </a:schemeClr>
              </a:solidFill>
            </a:rPr>
            <a:t>Appointments by Court upon proposal from ICC National Committee or Group </a:t>
          </a:r>
        </a:p>
      </dsp:txBody>
      <dsp:txXfrm rot="-5400000">
        <a:off x="1944215" y="786872"/>
        <a:ext cx="6507669" cy="475126"/>
      </dsp:txXfrm>
    </dsp:sp>
    <dsp:sp modelId="{0AEB296D-8B11-4CB0-9483-9E8FC3B7E02B}">
      <dsp:nvSpPr>
        <dsp:cNvPr id="0" name=""/>
        <dsp:cNvSpPr/>
      </dsp:nvSpPr>
      <dsp:spPr>
        <a:xfrm>
          <a:off x="548850" y="692578"/>
          <a:ext cx="1369926" cy="658165"/>
        </a:xfrm>
        <a:prstGeom prst="roundRect">
          <a:avLst/>
        </a:prstGeom>
        <a:solidFill>
          <a:schemeClr val="accent4">
            <a:hueOff val="-201060"/>
            <a:satOff val="-10000"/>
            <a:lumOff val="98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17.6%</a:t>
          </a:r>
        </a:p>
      </dsp:txBody>
      <dsp:txXfrm>
        <a:off x="580979" y="724707"/>
        <a:ext cx="1305668" cy="593907"/>
      </dsp:txXfrm>
    </dsp:sp>
    <dsp:sp modelId="{AE71DCFE-E310-48ED-854C-1D100B4A071E}">
      <dsp:nvSpPr>
        <dsp:cNvPr id="0" name=""/>
        <dsp:cNvSpPr/>
      </dsp:nvSpPr>
      <dsp:spPr>
        <a:xfrm rot="5400000">
          <a:off x="4922197" y="-1553951"/>
          <a:ext cx="526532" cy="6533372"/>
        </a:xfrm>
        <a:prstGeom prst="round2SameRect">
          <a:avLst/>
        </a:prstGeom>
        <a:solidFill>
          <a:schemeClr val="accent4">
            <a:tint val="40000"/>
            <a:alpha val="90000"/>
            <a:hueOff val="-810789"/>
            <a:satOff val="10024"/>
            <a:lumOff val="3334"/>
            <a:alphaOff val="0"/>
          </a:schemeClr>
        </a:solidFill>
        <a:ln w="25400" cap="flat" cmpd="sng" algn="ctr">
          <a:solidFill>
            <a:schemeClr val="accent4">
              <a:tint val="40000"/>
              <a:alpha val="90000"/>
              <a:hueOff val="-810789"/>
              <a:satOff val="10024"/>
              <a:lumOff val="3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solidFill>
                <a:schemeClr val="accent4">
                  <a:lumMod val="75000"/>
                </a:schemeClr>
              </a:solidFill>
            </a:rPr>
            <a:t>Nominations by co-arbitrators (for presidents)</a:t>
          </a:r>
        </a:p>
      </dsp:txBody>
      <dsp:txXfrm rot="-5400000">
        <a:off x="1918778" y="1475171"/>
        <a:ext cx="6507669" cy="475126"/>
      </dsp:txXfrm>
    </dsp:sp>
    <dsp:sp modelId="{C45B9962-6521-42B6-A1C5-C4DA342BD2BE}">
      <dsp:nvSpPr>
        <dsp:cNvPr id="0" name=""/>
        <dsp:cNvSpPr/>
      </dsp:nvSpPr>
      <dsp:spPr>
        <a:xfrm>
          <a:off x="548850" y="1383651"/>
          <a:ext cx="1369926" cy="658165"/>
        </a:xfrm>
        <a:prstGeom prst="roundRect">
          <a:avLst/>
        </a:prstGeom>
        <a:solidFill>
          <a:schemeClr val="accent4">
            <a:hueOff val="-402120"/>
            <a:satOff val="-20000"/>
            <a:lumOff val="19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14.9%</a:t>
          </a:r>
        </a:p>
      </dsp:txBody>
      <dsp:txXfrm>
        <a:off x="580979" y="1415780"/>
        <a:ext cx="1305668" cy="593907"/>
      </dsp:txXfrm>
    </dsp:sp>
    <dsp:sp modelId="{9D3720A1-3587-4F34-8E44-2797677C1C0B}">
      <dsp:nvSpPr>
        <dsp:cNvPr id="0" name=""/>
        <dsp:cNvSpPr/>
      </dsp:nvSpPr>
      <dsp:spPr>
        <a:xfrm rot="5400000">
          <a:off x="4922197" y="-862878"/>
          <a:ext cx="526532" cy="6533372"/>
        </a:xfrm>
        <a:prstGeom prst="round2SameRect">
          <a:avLst/>
        </a:prstGeom>
        <a:solidFill>
          <a:schemeClr val="accent4">
            <a:tint val="40000"/>
            <a:alpha val="90000"/>
            <a:hueOff val="-1216183"/>
            <a:satOff val="15035"/>
            <a:lumOff val="5002"/>
            <a:alphaOff val="0"/>
          </a:schemeClr>
        </a:solidFill>
        <a:ln w="25400" cap="flat" cmpd="sng" algn="ctr">
          <a:solidFill>
            <a:schemeClr val="accent4">
              <a:tint val="40000"/>
              <a:alpha val="90000"/>
              <a:hueOff val="-1216183"/>
              <a:satOff val="15035"/>
              <a:lumOff val="5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solidFill>
                <a:schemeClr val="accent4">
                  <a:lumMod val="75000"/>
                </a:schemeClr>
              </a:solidFill>
            </a:rPr>
            <a:t>Appointments by Court directly </a:t>
          </a:r>
        </a:p>
      </dsp:txBody>
      <dsp:txXfrm rot="-5400000">
        <a:off x="1918778" y="2166244"/>
        <a:ext cx="6507669" cy="475126"/>
      </dsp:txXfrm>
    </dsp:sp>
    <dsp:sp modelId="{4F1CADCA-863E-4803-8F36-6300D6C8D88A}">
      <dsp:nvSpPr>
        <dsp:cNvPr id="0" name=""/>
        <dsp:cNvSpPr/>
      </dsp:nvSpPr>
      <dsp:spPr>
        <a:xfrm>
          <a:off x="548850" y="2074725"/>
          <a:ext cx="1369926" cy="658165"/>
        </a:xfrm>
        <a:prstGeom prst="roundRect">
          <a:avLst/>
        </a:prstGeom>
        <a:solidFill>
          <a:schemeClr val="accent4">
            <a:hueOff val="-603180"/>
            <a:satOff val="-30000"/>
            <a:lumOff val="295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10%</a:t>
          </a:r>
        </a:p>
      </dsp:txBody>
      <dsp:txXfrm>
        <a:off x="580979" y="2106854"/>
        <a:ext cx="1305668" cy="593907"/>
      </dsp:txXfrm>
    </dsp:sp>
    <dsp:sp modelId="{374530EB-DBE0-4264-9400-7CE843DAD7EB}">
      <dsp:nvSpPr>
        <dsp:cNvPr id="0" name=""/>
        <dsp:cNvSpPr/>
      </dsp:nvSpPr>
      <dsp:spPr>
        <a:xfrm rot="5400000">
          <a:off x="4922197" y="-171804"/>
          <a:ext cx="526532" cy="6533372"/>
        </a:xfrm>
        <a:prstGeom prst="round2SameRect">
          <a:avLst/>
        </a:prstGeom>
        <a:solidFill>
          <a:schemeClr val="accent4">
            <a:tint val="40000"/>
            <a:alpha val="90000"/>
            <a:hueOff val="-1621577"/>
            <a:satOff val="20047"/>
            <a:lumOff val="6669"/>
            <a:alphaOff val="0"/>
          </a:schemeClr>
        </a:solidFill>
        <a:ln w="25400" cap="flat" cmpd="sng" algn="ctr">
          <a:solidFill>
            <a:schemeClr val="accent4">
              <a:tint val="40000"/>
              <a:alpha val="90000"/>
              <a:hueOff val="-1621577"/>
              <a:satOff val="20047"/>
              <a:lumOff val="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solidFill>
                <a:schemeClr val="accent4">
                  <a:lumMod val="75000"/>
                </a:schemeClr>
              </a:solidFill>
            </a:rPr>
            <a:t>Appointments by an authority other than the Court </a:t>
          </a:r>
        </a:p>
      </dsp:txBody>
      <dsp:txXfrm rot="-5400000">
        <a:off x="1918778" y="2857318"/>
        <a:ext cx="6507669" cy="475126"/>
      </dsp:txXfrm>
    </dsp:sp>
    <dsp:sp modelId="{3257D7E8-6F4C-490B-A091-F5F5A20DC544}">
      <dsp:nvSpPr>
        <dsp:cNvPr id="0" name=""/>
        <dsp:cNvSpPr/>
      </dsp:nvSpPr>
      <dsp:spPr>
        <a:xfrm>
          <a:off x="548850" y="2765798"/>
          <a:ext cx="1369926" cy="658165"/>
        </a:xfrm>
        <a:prstGeom prst="roundRect">
          <a:avLst/>
        </a:prstGeom>
        <a:solidFill>
          <a:schemeClr val="accent4">
            <a:hueOff val="-804240"/>
            <a:satOff val="-40000"/>
            <a:lumOff val="3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0</a:t>
          </a:r>
        </a:p>
      </dsp:txBody>
      <dsp:txXfrm>
        <a:off x="580979" y="2797927"/>
        <a:ext cx="1305668" cy="59390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8055F-F584-4B3F-9A3A-50E7ADC9DAFB}">
      <dsp:nvSpPr>
        <dsp:cNvPr id="0" name=""/>
        <dsp:cNvSpPr/>
      </dsp:nvSpPr>
      <dsp:spPr>
        <a:xfrm>
          <a:off x="0" y="0"/>
          <a:ext cx="662473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25471-391A-4F97-804E-600C7EB12606}">
      <dsp:nvSpPr>
        <dsp:cNvPr id="0" name=""/>
        <dsp:cNvSpPr/>
      </dsp:nvSpPr>
      <dsp:spPr>
        <a:xfrm>
          <a:off x="0" y="0"/>
          <a:ext cx="1324947" cy="140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dirty="0">
              <a:solidFill>
                <a:schemeClr val="accent4">
                  <a:lumMod val="75000"/>
                </a:schemeClr>
              </a:solidFill>
            </a:rPr>
            <a:t>2018</a:t>
          </a:r>
          <a:endParaRPr lang="fr-FR" sz="3600" kern="1200" dirty="0">
            <a:solidFill>
              <a:schemeClr val="accent4">
                <a:lumMod val="75000"/>
              </a:schemeClr>
            </a:solidFill>
          </a:endParaRPr>
        </a:p>
      </dsp:txBody>
      <dsp:txXfrm>
        <a:off x="0" y="0"/>
        <a:ext cx="1324947" cy="1409245"/>
      </dsp:txXfrm>
    </dsp:sp>
    <dsp:sp modelId="{CF32A312-C61E-470E-B6EA-899862C0274D}">
      <dsp:nvSpPr>
        <dsp:cNvPr id="0" name=""/>
        <dsp:cNvSpPr/>
      </dsp:nvSpPr>
      <dsp:spPr>
        <a:xfrm>
          <a:off x="1424318" y="32753"/>
          <a:ext cx="5200417" cy="65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chemeClr val="accent4">
                  <a:lumMod val="75000"/>
                </a:schemeClr>
              </a:solidFill>
            </a:rPr>
            <a:t>Very slight drop in party nominations </a:t>
          </a:r>
          <a:endParaRPr lang="fr-FR" sz="1600" kern="1200" dirty="0">
            <a:solidFill>
              <a:schemeClr val="accent4">
                <a:lumMod val="75000"/>
              </a:schemeClr>
            </a:solidFill>
          </a:endParaRPr>
        </a:p>
      </dsp:txBody>
      <dsp:txXfrm>
        <a:off x="1424318" y="32753"/>
        <a:ext cx="5200417" cy="655078"/>
      </dsp:txXfrm>
    </dsp:sp>
    <dsp:sp modelId="{06B317B6-16A1-4DC4-A530-6F0EA03B59F3}">
      <dsp:nvSpPr>
        <dsp:cNvPr id="0" name=""/>
        <dsp:cNvSpPr/>
      </dsp:nvSpPr>
      <dsp:spPr>
        <a:xfrm>
          <a:off x="1324947" y="687832"/>
          <a:ext cx="5299788"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C9454C-EDC7-4E45-9686-C5A2B8F3FED9}">
      <dsp:nvSpPr>
        <dsp:cNvPr id="0" name=""/>
        <dsp:cNvSpPr/>
      </dsp:nvSpPr>
      <dsp:spPr>
        <a:xfrm>
          <a:off x="1424318" y="720586"/>
          <a:ext cx="5200417" cy="655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chemeClr val="accent4">
                  <a:lumMod val="75000"/>
                </a:schemeClr>
              </a:solidFill>
            </a:rPr>
            <a:t>As more arbitrators served in 2018, Court appointed slightly more arbitrators than in 2017</a:t>
          </a:r>
          <a:endParaRPr lang="fr-FR" sz="1600" kern="1200" dirty="0">
            <a:solidFill>
              <a:schemeClr val="accent4">
                <a:lumMod val="75000"/>
              </a:schemeClr>
            </a:solidFill>
          </a:endParaRPr>
        </a:p>
      </dsp:txBody>
      <dsp:txXfrm>
        <a:off x="1424318" y="720586"/>
        <a:ext cx="5200417" cy="655078"/>
      </dsp:txXfrm>
    </dsp:sp>
    <dsp:sp modelId="{97D9C474-47F2-4080-91EB-7BF401A4E1DA}">
      <dsp:nvSpPr>
        <dsp:cNvPr id="0" name=""/>
        <dsp:cNvSpPr/>
      </dsp:nvSpPr>
      <dsp:spPr>
        <a:xfrm>
          <a:off x="1324947" y="1375665"/>
          <a:ext cx="5299788"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CE6B1-E5CD-4D12-86CA-B88CC80596FF}">
      <dsp:nvSpPr>
        <dsp:cNvPr id="0" name=""/>
        <dsp:cNvSpPr/>
      </dsp:nvSpPr>
      <dsp:spPr>
        <a:xfrm>
          <a:off x="0" y="0"/>
          <a:ext cx="28082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4CB40-53EF-414D-A684-8DAE6623A909}">
      <dsp:nvSpPr>
        <dsp:cNvPr id="0" name=""/>
        <dsp:cNvSpPr/>
      </dsp:nvSpPr>
      <dsp:spPr>
        <a:xfrm>
          <a:off x="0" y="0"/>
          <a:ext cx="990411" cy="482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Number of Awards Approved in 2018</a:t>
          </a:r>
          <a:endParaRPr lang="fr-FR" sz="1400" kern="1200" dirty="0"/>
        </a:p>
      </dsp:txBody>
      <dsp:txXfrm>
        <a:off x="0" y="0"/>
        <a:ext cx="990411" cy="4824412"/>
      </dsp:txXfrm>
    </dsp:sp>
    <dsp:sp modelId="{E3A8EF1E-B7C5-4FD0-BD9D-B6704DA9BD5A}">
      <dsp:nvSpPr>
        <dsp:cNvPr id="0" name=""/>
        <dsp:cNvSpPr/>
      </dsp:nvSpPr>
      <dsp:spPr>
        <a:xfrm>
          <a:off x="1024473" y="219077"/>
          <a:ext cx="1782549" cy="438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fr-FR" sz="4400" kern="1200" dirty="0"/>
            <a:t>599</a:t>
          </a:r>
        </a:p>
      </dsp:txBody>
      <dsp:txXfrm>
        <a:off x="1024473" y="219077"/>
        <a:ext cx="1782549" cy="4381546"/>
      </dsp:txXfrm>
    </dsp:sp>
    <dsp:sp modelId="{E3FDB1BE-C8CD-4C77-8033-70D11943D387}">
      <dsp:nvSpPr>
        <dsp:cNvPr id="0" name=""/>
        <dsp:cNvSpPr/>
      </dsp:nvSpPr>
      <dsp:spPr>
        <a:xfrm>
          <a:off x="990411" y="4600623"/>
          <a:ext cx="181661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ED5F1-C8BE-4B11-AF38-CA6D1C7A6810}">
      <dsp:nvSpPr>
        <dsp:cNvPr id="0" name=""/>
        <dsp:cNvSpPr/>
      </dsp:nvSpPr>
      <dsp:spPr>
        <a:xfrm>
          <a:off x="-5767034" y="-883217"/>
          <a:ext cx="6870023" cy="6870023"/>
        </a:xfrm>
        <a:prstGeom prst="blockArc">
          <a:avLst>
            <a:gd name="adj1" fmla="val 18900000"/>
            <a:gd name="adj2" fmla="val 2700000"/>
            <a:gd name="adj3" fmla="val 314"/>
          </a:avLst>
        </a:prstGeom>
        <a:noFill/>
        <a:ln w="25400" cap="flat" cmpd="sng" algn="ctr">
          <a:solidFill>
            <a:schemeClr val="accent3">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C621409-1151-41FA-BB30-8D22921BDE78}">
      <dsp:nvSpPr>
        <dsp:cNvPr id="0" name=""/>
        <dsp:cNvSpPr/>
      </dsp:nvSpPr>
      <dsp:spPr>
        <a:xfrm>
          <a:off x="358016" y="232009"/>
          <a:ext cx="7927026" cy="463814"/>
        </a:xfrm>
        <a:prstGeom prst="rect">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8152" tIns="38100" rIns="38100" bIns="38100" numCol="1" spcCol="1270" anchor="ctr" anchorCtr="0">
          <a:noAutofit/>
        </a:bodyPr>
        <a:lstStyle/>
        <a:p>
          <a:pPr marL="0" lvl="0" indent="0" algn="l" defTabSz="666750">
            <a:lnSpc>
              <a:spcPct val="90000"/>
            </a:lnSpc>
            <a:spcBef>
              <a:spcPct val="0"/>
            </a:spcBef>
            <a:spcAft>
              <a:spcPct val="35000"/>
            </a:spcAft>
            <a:buNone/>
          </a:pPr>
          <a:r>
            <a:rPr lang="fr-FR" sz="1500" kern="1200" dirty="0"/>
            <a:t>Prima </a:t>
          </a:r>
          <a:r>
            <a:rPr lang="fr-FR" sz="1500" kern="1200" dirty="0" err="1"/>
            <a:t>facie</a:t>
          </a:r>
          <a:r>
            <a:rPr lang="fr-FR" sz="1500" kern="1200" dirty="0"/>
            <a:t> </a:t>
          </a:r>
          <a:r>
            <a:rPr lang="fr-FR" sz="1500" kern="1200" dirty="0" err="1"/>
            <a:t>jurisdiction</a:t>
          </a:r>
          <a:r>
            <a:rPr lang="fr-FR" sz="1500" kern="1200" dirty="0"/>
            <a:t> over parties and/or claims (art. 6(4) i) ii))</a:t>
          </a:r>
          <a:endParaRPr lang="en-US" sz="1500" kern="1200" dirty="0"/>
        </a:p>
      </dsp:txBody>
      <dsp:txXfrm>
        <a:off x="358016" y="232009"/>
        <a:ext cx="7927026" cy="463814"/>
      </dsp:txXfrm>
    </dsp:sp>
    <dsp:sp modelId="{885BEF58-CECD-4E19-B4A5-76C80C5919D8}">
      <dsp:nvSpPr>
        <dsp:cNvPr id="0" name=""/>
        <dsp:cNvSpPr/>
      </dsp:nvSpPr>
      <dsp:spPr>
        <a:xfrm>
          <a:off x="68132" y="174032"/>
          <a:ext cx="579767" cy="579767"/>
        </a:xfrm>
        <a:prstGeom prst="ellipse">
          <a:avLst/>
        </a:prstGeom>
        <a:solidFill>
          <a:schemeClr val="lt1">
            <a:hueOff val="0"/>
            <a:satOff val="0"/>
            <a:lumOff val="0"/>
            <a:alphaOff val="0"/>
          </a:schemeClr>
        </a:solidFill>
        <a:ln w="9525" cap="flat" cmpd="sng" algn="ctr">
          <a:solidFill>
            <a:schemeClr val="accent3">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D586102-7953-456A-8FF6-669BC4CE2CD3}">
      <dsp:nvSpPr>
        <dsp:cNvPr id="0" name=""/>
        <dsp:cNvSpPr/>
      </dsp:nvSpPr>
      <dsp:spPr>
        <a:xfrm>
          <a:off x="778042" y="928138"/>
          <a:ext cx="7507000" cy="463814"/>
        </a:xfrm>
        <a:prstGeom prst="rect">
          <a:avLst/>
        </a:prstGeom>
        <a:gradFill rotWithShape="0">
          <a:gsLst>
            <a:gs pos="0">
              <a:schemeClr val="accent3">
                <a:shade val="50000"/>
                <a:hueOff val="-52320"/>
                <a:satOff val="379"/>
                <a:lumOff val="11111"/>
                <a:alphaOff val="0"/>
                <a:shade val="51000"/>
                <a:satMod val="130000"/>
              </a:schemeClr>
            </a:gs>
            <a:gs pos="80000">
              <a:schemeClr val="accent3">
                <a:shade val="50000"/>
                <a:hueOff val="-52320"/>
                <a:satOff val="379"/>
                <a:lumOff val="11111"/>
                <a:alphaOff val="0"/>
                <a:shade val="93000"/>
                <a:satMod val="130000"/>
              </a:schemeClr>
            </a:gs>
            <a:gs pos="100000">
              <a:schemeClr val="accent3">
                <a:shade val="50000"/>
                <a:hueOff val="-52320"/>
                <a:satOff val="379"/>
                <a:lumOff val="1111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8152" tIns="38100" rIns="38100" bIns="38100" numCol="1" spcCol="1270" anchor="ctr" anchorCtr="0">
          <a:noAutofit/>
        </a:bodyPr>
        <a:lstStyle/>
        <a:p>
          <a:pPr marL="0" lvl="0" indent="0" algn="l" defTabSz="666750">
            <a:lnSpc>
              <a:spcPct val="90000"/>
            </a:lnSpc>
            <a:spcBef>
              <a:spcPct val="0"/>
            </a:spcBef>
            <a:spcAft>
              <a:spcPct val="35000"/>
            </a:spcAft>
            <a:buNone/>
          </a:pPr>
          <a:r>
            <a:rPr lang="fr-FR" sz="1500" kern="1200" dirty="0"/>
            <a:t>Consolidation of cases (art. 10)</a:t>
          </a:r>
          <a:endParaRPr lang="en-US" sz="1500" kern="1200" dirty="0"/>
        </a:p>
      </dsp:txBody>
      <dsp:txXfrm>
        <a:off x="778042" y="928138"/>
        <a:ext cx="7507000" cy="463814"/>
      </dsp:txXfrm>
    </dsp:sp>
    <dsp:sp modelId="{9881EA07-9F52-4A9B-B816-4C8D3B4608FE}">
      <dsp:nvSpPr>
        <dsp:cNvPr id="0" name=""/>
        <dsp:cNvSpPr/>
      </dsp:nvSpPr>
      <dsp:spPr>
        <a:xfrm>
          <a:off x="488158" y="870161"/>
          <a:ext cx="579767" cy="579767"/>
        </a:xfrm>
        <a:prstGeom prst="ellipse">
          <a:avLst/>
        </a:prstGeom>
        <a:solidFill>
          <a:schemeClr val="lt1">
            <a:hueOff val="0"/>
            <a:satOff val="0"/>
            <a:lumOff val="0"/>
            <a:alphaOff val="0"/>
          </a:schemeClr>
        </a:solidFill>
        <a:ln w="9525" cap="flat" cmpd="sng" algn="ctr">
          <a:solidFill>
            <a:schemeClr val="accent3">
              <a:shade val="50000"/>
              <a:hueOff val="-52320"/>
              <a:satOff val="379"/>
              <a:lumOff val="11111"/>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DDABA29-0D30-43E4-8575-E2519D53F862}">
      <dsp:nvSpPr>
        <dsp:cNvPr id="0" name=""/>
        <dsp:cNvSpPr/>
      </dsp:nvSpPr>
      <dsp:spPr>
        <a:xfrm>
          <a:off x="1008214" y="1623757"/>
          <a:ext cx="7276829" cy="463814"/>
        </a:xfrm>
        <a:prstGeom prst="rect">
          <a:avLst/>
        </a:prstGeom>
        <a:gradFill rotWithShape="0">
          <a:gsLst>
            <a:gs pos="0">
              <a:schemeClr val="accent3">
                <a:shade val="50000"/>
                <a:hueOff val="-104639"/>
                <a:satOff val="758"/>
                <a:lumOff val="22222"/>
                <a:alphaOff val="0"/>
                <a:shade val="51000"/>
                <a:satMod val="130000"/>
              </a:schemeClr>
            </a:gs>
            <a:gs pos="80000">
              <a:schemeClr val="accent3">
                <a:shade val="50000"/>
                <a:hueOff val="-104639"/>
                <a:satOff val="758"/>
                <a:lumOff val="22222"/>
                <a:alphaOff val="0"/>
                <a:shade val="93000"/>
                <a:satMod val="130000"/>
              </a:schemeClr>
            </a:gs>
            <a:gs pos="100000">
              <a:schemeClr val="accent3">
                <a:shade val="50000"/>
                <a:hueOff val="-104639"/>
                <a:satOff val="758"/>
                <a:lumOff val="2222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8152" tIns="38100" rIns="38100" bIns="38100" numCol="1" spcCol="1270" anchor="ctr" anchorCtr="0">
          <a:noAutofit/>
        </a:bodyPr>
        <a:lstStyle/>
        <a:p>
          <a:pPr marL="0" lvl="0" indent="0" algn="l" defTabSz="666750">
            <a:lnSpc>
              <a:spcPct val="90000"/>
            </a:lnSpc>
            <a:spcBef>
              <a:spcPct val="0"/>
            </a:spcBef>
            <a:spcAft>
              <a:spcPct val="35000"/>
            </a:spcAft>
            <a:buNone/>
          </a:pPr>
          <a:r>
            <a:rPr lang="fr-FR" sz="1500" kern="1200" dirty="0"/>
            <a:t>Place of arbitration (art. 18)</a:t>
          </a:r>
          <a:endParaRPr lang="en-US" sz="1500" kern="1200" dirty="0"/>
        </a:p>
      </dsp:txBody>
      <dsp:txXfrm>
        <a:off x="1008214" y="1623757"/>
        <a:ext cx="7276829" cy="463814"/>
      </dsp:txXfrm>
    </dsp:sp>
    <dsp:sp modelId="{41367ED8-F5EF-496A-ADF2-BDEAC846E66F}">
      <dsp:nvSpPr>
        <dsp:cNvPr id="0" name=""/>
        <dsp:cNvSpPr/>
      </dsp:nvSpPr>
      <dsp:spPr>
        <a:xfrm>
          <a:off x="718330" y="1565781"/>
          <a:ext cx="579767" cy="579767"/>
        </a:xfrm>
        <a:prstGeom prst="ellipse">
          <a:avLst/>
        </a:prstGeom>
        <a:solidFill>
          <a:schemeClr val="lt1">
            <a:hueOff val="0"/>
            <a:satOff val="0"/>
            <a:lumOff val="0"/>
            <a:alphaOff val="0"/>
          </a:schemeClr>
        </a:solidFill>
        <a:ln w="9525" cap="flat" cmpd="sng" algn="ctr">
          <a:solidFill>
            <a:schemeClr val="accent3">
              <a:shade val="50000"/>
              <a:hueOff val="-104639"/>
              <a:satOff val="758"/>
              <a:lumOff val="2222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147C1E5-57E9-4E54-8DB1-A9600A5084BE}">
      <dsp:nvSpPr>
        <dsp:cNvPr id="0" name=""/>
        <dsp:cNvSpPr/>
      </dsp:nvSpPr>
      <dsp:spPr>
        <a:xfrm>
          <a:off x="1081705" y="2319887"/>
          <a:ext cx="7203337" cy="463814"/>
        </a:xfrm>
        <a:prstGeom prst="rect">
          <a:avLst/>
        </a:prstGeom>
        <a:gradFill rotWithShape="0">
          <a:gsLst>
            <a:gs pos="0">
              <a:schemeClr val="accent3">
                <a:shade val="50000"/>
                <a:hueOff val="-156959"/>
                <a:satOff val="1137"/>
                <a:lumOff val="33333"/>
                <a:alphaOff val="0"/>
                <a:shade val="51000"/>
                <a:satMod val="130000"/>
              </a:schemeClr>
            </a:gs>
            <a:gs pos="80000">
              <a:schemeClr val="accent3">
                <a:shade val="50000"/>
                <a:hueOff val="-156959"/>
                <a:satOff val="1137"/>
                <a:lumOff val="33333"/>
                <a:alphaOff val="0"/>
                <a:shade val="93000"/>
                <a:satMod val="130000"/>
              </a:schemeClr>
            </a:gs>
            <a:gs pos="100000">
              <a:schemeClr val="accent3">
                <a:shade val="50000"/>
                <a:hueOff val="-156959"/>
                <a:satOff val="1137"/>
                <a:lumOff val="333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8152" tIns="38100" rIns="38100" bIns="38100" numCol="1" spcCol="1270" anchor="ctr" anchorCtr="0">
          <a:noAutofit/>
        </a:bodyPr>
        <a:lstStyle/>
        <a:p>
          <a:pPr marL="0" lvl="0" indent="0" algn="l" defTabSz="666750">
            <a:lnSpc>
              <a:spcPct val="90000"/>
            </a:lnSpc>
            <a:spcBef>
              <a:spcPct val="0"/>
            </a:spcBef>
            <a:spcAft>
              <a:spcPct val="35000"/>
            </a:spcAft>
            <a:buNone/>
          </a:pPr>
          <a:r>
            <a:rPr lang="fr-FR" sz="1500" kern="1200" dirty="0" err="1"/>
            <a:t>Number</a:t>
          </a:r>
          <a:r>
            <a:rPr lang="fr-FR" sz="1500" kern="1200" dirty="0"/>
            <a:t> of </a:t>
          </a:r>
          <a:r>
            <a:rPr lang="fr-FR" sz="1500" kern="1200" dirty="0" err="1"/>
            <a:t>arbitrators</a:t>
          </a:r>
          <a:r>
            <a:rPr lang="fr-FR" sz="1500" kern="1200" dirty="0"/>
            <a:t>/ confirmation/ challenge/ replacement  (art. 12-15)</a:t>
          </a:r>
          <a:endParaRPr lang="en-US" sz="1500" kern="1200" dirty="0"/>
        </a:p>
      </dsp:txBody>
      <dsp:txXfrm>
        <a:off x="1081705" y="2319887"/>
        <a:ext cx="7203337" cy="463814"/>
      </dsp:txXfrm>
    </dsp:sp>
    <dsp:sp modelId="{7C4B05EA-EF10-4E7F-8A9B-B3924B8926C5}">
      <dsp:nvSpPr>
        <dsp:cNvPr id="0" name=""/>
        <dsp:cNvSpPr/>
      </dsp:nvSpPr>
      <dsp:spPr>
        <a:xfrm>
          <a:off x="791821" y="2261910"/>
          <a:ext cx="579767" cy="579767"/>
        </a:xfrm>
        <a:prstGeom prst="ellipse">
          <a:avLst/>
        </a:prstGeom>
        <a:solidFill>
          <a:schemeClr val="lt1">
            <a:hueOff val="0"/>
            <a:satOff val="0"/>
            <a:lumOff val="0"/>
            <a:alphaOff val="0"/>
          </a:schemeClr>
        </a:solidFill>
        <a:ln w="9525" cap="flat" cmpd="sng" algn="ctr">
          <a:solidFill>
            <a:schemeClr val="accent3">
              <a:shade val="50000"/>
              <a:hueOff val="-156959"/>
              <a:satOff val="1137"/>
              <a:lumOff val="3333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CA3008B-FE62-4F1D-8EF9-7028CB5A31D6}">
      <dsp:nvSpPr>
        <dsp:cNvPr id="0" name=""/>
        <dsp:cNvSpPr/>
      </dsp:nvSpPr>
      <dsp:spPr>
        <a:xfrm>
          <a:off x="1008214" y="3016016"/>
          <a:ext cx="7276829" cy="463814"/>
        </a:xfrm>
        <a:prstGeom prst="rect">
          <a:avLst/>
        </a:prstGeom>
        <a:gradFill rotWithShape="0">
          <a:gsLst>
            <a:gs pos="0">
              <a:schemeClr val="accent3">
                <a:shade val="50000"/>
                <a:hueOff val="-156959"/>
                <a:satOff val="1137"/>
                <a:lumOff val="33333"/>
                <a:alphaOff val="0"/>
                <a:shade val="51000"/>
                <a:satMod val="130000"/>
              </a:schemeClr>
            </a:gs>
            <a:gs pos="80000">
              <a:schemeClr val="accent3">
                <a:shade val="50000"/>
                <a:hueOff val="-156959"/>
                <a:satOff val="1137"/>
                <a:lumOff val="33333"/>
                <a:alphaOff val="0"/>
                <a:shade val="93000"/>
                <a:satMod val="130000"/>
              </a:schemeClr>
            </a:gs>
            <a:gs pos="100000">
              <a:schemeClr val="accent3">
                <a:shade val="50000"/>
                <a:hueOff val="-156959"/>
                <a:satOff val="1137"/>
                <a:lumOff val="3333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8152" tIns="38100" rIns="38100" bIns="38100" numCol="1" spcCol="1270" anchor="ctr" anchorCtr="0">
          <a:noAutofit/>
        </a:bodyPr>
        <a:lstStyle/>
        <a:p>
          <a:pPr marL="0" lvl="0" indent="0" algn="l" defTabSz="666750">
            <a:lnSpc>
              <a:spcPct val="90000"/>
            </a:lnSpc>
            <a:spcBef>
              <a:spcPct val="0"/>
            </a:spcBef>
            <a:spcAft>
              <a:spcPct val="35000"/>
            </a:spcAft>
            <a:buNone/>
          </a:pPr>
          <a:r>
            <a:rPr lang="fr-FR" sz="1500" kern="1200" dirty="0" err="1"/>
            <a:t>Advances</a:t>
          </a:r>
          <a:r>
            <a:rPr lang="fr-FR" sz="1500" kern="1200" dirty="0"/>
            <a:t> on </a:t>
          </a:r>
          <a:r>
            <a:rPr lang="fr-FR" sz="1500" kern="1200" dirty="0" err="1"/>
            <a:t>costs</a:t>
          </a:r>
          <a:r>
            <a:rPr lang="fr-FR" sz="1500" kern="1200" dirty="0"/>
            <a:t>/ </a:t>
          </a:r>
          <a:r>
            <a:rPr lang="fr-FR" sz="1500" kern="1200" dirty="0" err="1"/>
            <a:t>separate</a:t>
          </a:r>
          <a:r>
            <a:rPr lang="fr-FR" sz="1500" kern="1200" dirty="0"/>
            <a:t> </a:t>
          </a:r>
          <a:r>
            <a:rPr lang="fr-FR" sz="1500" kern="1200" dirty="0" err="1"/>
            <a:t>aoc</a:t>
          </a:r>
          <a:r>
            <a:rPr lang="fr-FR" sz="1500" kern="1200" dirty="0"/>
            <a:t>/ </a:t>
          </a:r>
          <a:r>
            <a:rPr lang="fr-FR" sz="1500" kern="1200" dirty="0" err="1"/>
            <a:t>arbitrators</a:t>
          </a:r>
          <a:r>
            <a:rPr lang="fr-FR" sz="1500" kern="1200" dirty="0"/>
            <a:t>’ </a:t>
          </a:r>
          <a:r>
            <a:rPr lang="fr-FR" sz="1500" kern="1200" dirty="0" err="1"/>
            <a:t>fees</a:t>
          </a:r>
          <a:r>
            <a:rPr lang="fr-FR" sz="1500" kern="1200" dirty="0"/>
            <a:t> (art. 37 &amp; </a:t>
          </a:r>
          <a:r>
            <a:rPr lang="fr-FR" sz="1500" kern="1200" dirty="0" err="1"/>
            <a:t>Appendix</a:t>
          </a:r>
          <a:r>
            <a:rPr lang="fr-FR" sz="1500" kern="1200" dirty="0"/>
            <a:t> III)</a:t>
          </a:r>
          <a:endParaRPr lang="en-US" sz="1500" kern="1200" dirty="0"/>
        </a:p>
      </dsp:txBody>
      <dsp:txXfrm>
        <a:off x="1008214" y="3016016"/>
        <a:ext cx="7276829" cy="463814"/>
      </dsp:txXfrm>
    </dsp:sp>
    <dsp:sp modelId="{850167C9-A81D-490C-B72C-8B1BEEEBB997}">
      <dsp:nvSpPr>
        <dsp:cNvPr id="0" name=""/>
        <dsp:cNvSpPr/>
      </dsp:nvSpPr>
      <dsp:spPr>
        <a:xfrm>
          <a:off x="718330" y="2958040"/>
          <a:ext cx="579767" cy="579767"/>
        </a:xfrm>
        <a:prstGeom prst="ellipse">
          <a:avLst/>
        </a:prstGeom>
        <a:solidFill>
          <a:schemeClr val="lt1">
            <a:hueOff val="0"/>
            <a:satOff val="0"/>
            <a:lumOff val="0"/>
            <a:alphaOff val="0"/>
          </a:schemeClr>
        </a:solidFill>
        <a:ln w="9525" cap="flat" cmpd="sng" algn="ctr">
          <a:solidFill>
            <a:schemeClr val="accent3">
              <a:shade val="50000"/>
              <a:hueOff val="-156959"/>
              <a:satOff val="1137"/>
              <a:lumOff val="3333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251C96B-8FBE-43E0-9184-56485D958EA9}">
      <dsp:nvSpPr>
        <dsp:cNvPr id="0" name=""/>
        <dsp:cNvSpPr/>
      </dsp:nvSpPr>
      <dsp:spPr>
        <a:xfrm>
          <a:off x="778042" y="3711636"/>
          <a:ext cx="7507000" cy="463814"/>
        </a:xfrm>
        <a:prstGeom prst="rect">
          <a:avLst/>
        </a:prstGeom>
        <a:gradFill rotWithShape="0">
          <a:gsLst>
            <a:gs pos="0">
              <a:schemeClr val="accent3">
                <a:shade val="50000"/>
                <a:hueOff val="-104639"/>
                <a:satOff val="758"/>
                <a:lumOff val="22222"/>
                <a:alphaOff val="0"/>
                <a:shade val="51000"/>
                <a:satMod val="130000"/>
              </a:schemeClr>
            </a:gs>
            <a:gs pos="80000">
              <a:schemeClr val="accent3">
                <a:shade val="50000"/>
                <a:hueOff val="-104639"/>
                <a:satOff val="758"/>
                <a:lumOff val="22222"/>
                <a:alphaOff val="0"/>
                <a:shade val="93000"/>
                <a:satMod val="130000"/>
              </a:schemeClr>
            </a:gs>
            <a:gs pos="100000">
              <a:schemeClr val="accent3">
                <a:shade val="50000"/>
                <a:hueOff val="-104639"/>
                <a:satOff val="758"/>
                <a:lumOff val="2222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8152"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Approval TOR if lack of signature or lack of participation of one party (art. 23(3))</a:t>
          </a:r>
        </a:p>
      </dsp:txBody>
      <dsp:txXfrm>
        <a:off x="778042" y="3711636"/>
        <a:ext cx="7507000" cy="463814"/>
      </dsp:txXfrm>
    </dsp:sp>
    <dsp:sp modelId="{EDADB256-FD74-449B-8CEB-0FF2F27E4806}">
      <dsp:nvSpPr>
        <dsp:cNvPr id="0" name=""/>
        <dsp:cNvSpPr/>
      </dsp:nvSpPr>
      <dsp:spPr>
        <a:xfrm>
          <a:off x="488158" y="3653659"/>
          <a:ext cx="579767" cy="579767"/>
        </a:xfrm>
        <a:prstGeom prst="ellipse">
          <a:avLst/>
        </a:prstGeom>
        <a:solidFill>
          <a:schemeClr val="lt1">
            <a:hueOff val="0"/>
            <a:satOff val="0"/>
            <a:lumOff val="0"/>
            <a:alphaOff val="0"/>
          </a:schemeClr>
        </a:solidFill>
        <a:ln w="9525" cap="flat" cmpd="sng" algn="ctr">
          <a:solidFill>
            <a:schemeClr val="accent3">
              <a:shade val="50000"/>
              <a:hueOff val="-104639"/>
              <a:satOff val="758"/>
              <a:lumOff val="2222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71ACD60-011E-4D48-970F-19AD25BF3B19}">
      <dsp:nvSpPr>
        <dsp:cNvPr id="0" name=""/>
        <dsp:cNvSpPr/>
      </dsp:nvSpPr>
      <dsp:spPr>
        <a:xfrm>
          <a:off x="358016" y="4407765"/>
          <a:ext cx="7927026" cy="463814"/>
        </a:xfrm>
        <a:prstGeom prst="rect">
          <a:avLst/>
        </a:prstGeom>
        <a:gradFill rotWithShape="0">
          <a:gsLst>
            <a:gs pos="0">
              <a:schemeClr val="accent3">
                <a:shade val="50000"/>
                <a:hueOff val="-52320"/>
                <a:satOff val="379"/>
                <a:lumOff val="11111"/>
                <a:alphaOff val="0"/>
                <a:shade val="51000"/>
                <a:satMod val="130000"/>
              </a:schemeClr>
            </a:gs>
            <a:gs pos="80000">
              <a:schemeClr val="accent3">
                <a:shade val="50000"/>
                <a:hueOff val="-52320"/>
                <a:satOff val="379"/>
                <a:lumOff val="11111"/>
                <a:alphaOff val="0"/>
                <a:shade val="93000"/>
                <a:satMod val="130000"/>
              </a:schemeClr>
            </a:gs>
            <a:gs pos="100000">
              <a:schemeClr val="accent3">
                <a:shade val="50000"/>
                <a:hueOff val="-52320"/>
                <a:satOff val="379"/>
                <a:lumOff val="1111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8152"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Scrutiny of award (art. 34)</a:t>
          </a:r>
        </a:p>
      </dsp:txBody>
      <dsp:txXfrm>
        <a:off x="358016" y="4407765"/>
        <a:ext cx="7927026" cy="463814"/>
      </dsp:txXfrm>
    </dsp:sp>
    <dsp:sp modelId="{BEE2E72E-8970-49EE-8B6B-6129A9A58E6C}">
      <dsp:nvSpPr>
        <dsp:cNvPr id="0" name=""/>
        <dsp:cNvSpPr/>
      </dsp:nvSpPr>
      <dsp:spPr>
        <a:xfrm>
          <a:off x="68132" y="4349788"/>
          <a:ext cx="579767" cy="579767"/>
        </a:xfrm>
        <a:prstGeom prst="ellipse">
          <a:avLst/>
        </a:prstGeom>
        <a:solidFill>
          <a:schemeClr val="lt1">
            <a:hueOff val="0"/>
            <a:satOff val="0"/>
            <a:lumOff val="0"/>
            <a:alphaOff val="0"/>
          </a:schemeClr>
        </a:solidFill>
        <a:ln w="9525" cap="flat" cmpd="sng" algn="ctr">
          <a:solidFill>
            <a:schemeClr val="accent3">
              <a:shade val="50000"/>
              <a:hueOff val="-52320"/>
              <a:satOff val="379"/>
              <a:lumOff val="11111"/>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DB937-CA85-4053-BA2C-3C6733F07A21}">
      <dsp:nvSpPr>
        <dsp:cNvPr id="0" name=""/>
        <dsp:cNvSpPr/>
      </dsp:nvSpPr>
      <dsp:spPr>
        <a:xfrm>
          <a:off x="0" y="269189"/>
          <a:ext cx="2185842" cy="178352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Arial Narrow" pitchFamily="34" charset="0"/>
            </a:rPr>
            <a:t>Before signing any award, the arbitral tribunal shall submit it in draft form to the Court.</a:t>
          </a:r>
          <a:endParaRPr lang="en-US" sz="1600" kern="1200" dirty="0"/>
        </a:p>
      </dsp:txBody>
      <dsp:txXfrm>
        <a:off x="52238" y="321427"/>
        <a:ext cx="2081366" cy="1679052"/>
      </dsp:txXfrm>
    </dsp:sp>
    <dsp:sp modelId="{924D13B6-4473-43A4-91E7-7BBAD93C90B4}">
      <dsp:nvSpPr>
        <dsp:cNvPr id="0" name=""/>
        <dsp:cNvSpPr/>
      </dsp:nvSpPr>
      <dsp:spPr>
        <a:xfrm rot="21551271">
          <a:off x="2405812" y="867991"/>
          <a:ext cx="466432" cy="54208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405819" y="977401"/>
        <a:ext cx="326502" cy="325252"/>
      </dsp:txXfrm>
    </dsp:sp>
    <dsp:sp modelId="{BA169971-5F96-4ED7-B03C-440B564B8233}">
      <dsp:nvSpPr>
        <dsp:cNvPr id="0" name=""/>
        <dsp:cNvSpPr/>
      </dsp:nvSpPr>
      <dsp:spPr>
        <a:xfrm>
          <a:off x="3065814" y="100496"/>
          <a:ext cx="2379027" cy="2031255"/>
        </a:xfrm>
        <a:prstGeom prst="roundRect">
          <a:avLst>
            <a:gd name="adj" fmla="val 10000"/>
          </a:avLst>
        </a:prstGeom>
        <a:solidFill>
          <a:schemeClr val="accent4">
            <a:hueOff val="-402120"/>
            <a:satOff val="-20000"/>
            <a:lumOff val="19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Arial Narrow" pitchFamily="34" charset="0"/>
            </a:rPr>
            <a:t>The Court may </a:t>
          </a:r>
          <a:r>
            <a:rPr lang="en-US" sz="1600" b="1" i="1" u="sng" kern="1200" dirty="0">
              <a:latin typeface="Arial Narrow" pitchFamily="34" charset="0"/>
            </a:rPr>
            <a:t>lay down</a:t>
          </a:r>
          <a:r>
            <a:rPr lang="en-US" sz="1600" b="1" kern="1200" dirty="0">
              <a:latin typeface="Arial Narrow" pitchFamily="34" charset="0"/>
            </a:rPr>
            <a:t> modifications as to the </a:t>
          </a:r>
          <a:r>
            <a:rPr lang="en-US" sz="1600" b="1" i="1" u="sng" kern="1200" dirty="0">
              <a:latin typeface="Arial Narrow" pitchFamily="34" charset="0"/>
            </a:rPr>
            <a:t>form</a:t>
          </a:r>
          <a:r>
            <a:rPr lang="en-US" sz="1600" b="1" i="1" kern="1200" dirty="0">
              <a:latin typeface="Arial Narrow" pitchFamily="34" charset="0"/>
            </a:rPr>
            <a:t> </a:t>
          </a:r>
          <a:r>
            <a:rPr lang="en-US" sz="1600" b="1" kern="1200" dirty="0">
              <a:latin typeface="Arial Narrow" pitchFamily="34" charset="0"/>
            </a:rPr>
            <a:t>of the award and, without affecting the arbitral tribunal’s liberty of decision, may also </a:t>
          </a:r>
          <a:r>
            <a:rPr lang="en-US" sz="1600" b="1" i="1" u="sng" kern="1200" dirty="0">
              <a:latin typeface="Arial Narrow" pitchFamily="34" charset="0"/>
            </a:rPr>
            <a:t>draw its attention</a:t>
          </a:r>
          <a:r>
            <a:rPr lang="en-US" sz="1600" b="1" kern="1200" dirty="0">
              <a:latin typeface="Arial Narrow" pitchFamily="34" charset="0"/>
            </a:rPr>
            <a:t> to points of </a:t>
          </a:r>
          <a:r>
            <a:rPr lang="en-US" sz="1600" b="1" i="1" u="sng" kern="1200" dirty="0">
              <a:latin typeface="Arial Narrow" pitchFamily="34" charset="0"/>
            </a:rPr>
            <a:t>substance</a:t>
          </a:r>
          <a:r>
            <a:rPr lang="en-US" sz="1600" b="1" kern="1200" dirty="0">
              <a:latin typeface="Arial Narrow" pitchFamily="34" charset="0"/>
            </a:rPr>
            <a:t>. </a:t>
          </a:r>
          <a:endParaRPr lang="en-US" sz="1600" kern="1200" dirty="0"/>
        </a:p>
      </dsp:txBody>
      <dsp:txXfrm>
        <a:off x="3125307" y="159989"/>
        <a:ext cx="2260041" cy="1912269"/>
      </dsp:txXfrm>
    </dsp:sp>
    <dsp:sp modelId="{D2DB62D3-FA47-4844-BA19-EF0CAC5F92CF}">
      <dsp:nvSpPr>
        <dsp:cNvPr id="0" name=""/>
        <dsp:cNvSpPr/>
      </dsp:nvSpPr>
      <dsp:spPr>
        <a:xfrm>
          <a:off x="5663426" y="845079"/>
          <a:ext cx="463398" cy="542088"/>
        </a:xfrm>
        <a:prstGeom prst="rightArrow">
          <a:avLst>
            <a:gd name="adj1" fmla="val 60000"/>
            <a:gd name="adj2" fmla="val 50000"/>
          </a:avLst>
        </a:prstGeom>
        <a:solidFill>
          <a:schemeClr val="accent4">
            <a:hueOff val="-804240"/>
            <a:satOff val="-40000"/>
            <a:lumOff val="39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663426" y="953497"/>
        <a:ext cx="324379" cy="325252"/>
      </dsp:txXfrm>
    </dsp:sp>
    <dsp:sp modelId="{C143CFE9-5A24-41BA-B37E-6DCF1EA04D37}">
      <dsp:nvSpPr>
        <dsp:cNvPr id="0" name=""/>
        <dsp:cNvSpPr/>
      </dsp:nvSpPr>
      <dsp:spPr>
        <a:xfrm>
          <a:off x="6319179" y="168356"/>
          <a:ext cx="2185842" cy="1895535"/>
        </a:xfrm>
        <a:prstGeom prst="roundRect">
          <a:avLst>
            <a:gd name="adj" fmla="val 10000"/>
          </a:avLst>
        </a:prstGeom>
        <a:solidFill>
          <a:schemeClr val="accent4">
            <a:hueOff val="-804240"/>
            <a:satOff val="-40000"/>
            <a:lumOff val="3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kern="1200" dirty="0">
              <a:latin typeface="Arial Narrow" pitchFamily="34" charset="0"/>
            </a:rPr>
            <a:t>No award shall be rendered by the arbitral tribunal until it has been approved by the Court as to its form</a:t>
          </a:r>
          <a:r>
            <a:rPr lang="en-US" sz="1600" kern="1200" dirty="0">
              <a:latin typeface="Arial Narrow" pitchFamily="34" charset="0"/>
            </a:rPr>
            <a:t>.</a:t>
          </a:r>
          <a:endParaRPr lang="en-US" sz="1600" kern="1200" dirty="0"/>
        </a:p>
      </dsp:txBody>
      <dsp:txXfrm>
        <a:off x="6374697" y="223874"/>
        <a:ext cx="2074806" cy="178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DCF7B-0B59-43E7-BCD4-D60B8F2BB2BF}">
      <dsp:nvSpPr>
        <dsp:cNvPr id="0" name=""/>
        <dsp:cNvSpPr/>
      </dsp:nvSpPr>
      <dsp:spPr>
        <a:xfrm>
          <a:off x="0" y="2426"/>
          <a:ext cx="864096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4D4F87-CB38-404E-B478-B842F46F84AB}">
      <dsp:nvSpPr>
        <dsp:cNvPr id="0" name=""/>
        <dsp:cNvSpPr/>
      </dsp:nvSpPr>
      <dsp:spPr>
        <a:xfrm>
          <a:off x="0" y="2426"/>
          <a:ext cx="1687687" cy="165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noProof="0" dirty="0"/>
            <a:t>Founded in 1923</a:t>
          </a:r>
        </a:p>
      </dsp:txBody>
      <dsp:txXfrm>
        <a:off x="0" y="2426"/>
        <a:ext cx="1687687" cy="1654566"/>
      </dsp:txXfrm>
    </dsp:sp>
    <dsp:sp modelId="{1ABB7EC6-4AC9-4BDB-A8A5-C6260E4DE866}">
      <dsp:nvSpPr>
        <dsp:cNvPr id="0" name=""/>
        <dsp:cNvSpPr/>
      </dsp:nvSpPr>
      <dsp:spPr>
        <a:xfrm>
          <a:off x="1814264" y="28601"/>
          <a:ext cx="6564164" cy="52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noProof="0" dirty="0"/>
            <a:t>To date: </a:t>
          </a:r>
          <a:r>
            <a:rPr lang="en-US" sz="1400" kern="1200" noProof="0" dirty="0">
              <a:solidFill>
                <a:schemeClr val="tx1"/>
              </a:solidFill>
            </a:rPr>
            <a:t>24 000+ cases</a:t>
          </a:r>
        </a:p>
      </dsp:txBody>
      <dsp:txXfrm>
        <a:off x="1814264" y="28601"/>
        <a:ext cx="6564164" cy="523515"/>
      </dsp:txXfrm>
    </dsp:sp>
    <dsp:sp modelId="{8A1DE833-F868-4A73-AB40-429988690EEF}">
      <dsp:nvSpPr>
        <dsp:cNvPr id="0" name=""/>
        <dsp:cNvSpPr/>
      </dsp:nvSpPr>
      <dsp:spPr>
        <a:xfrm>
          <a:off x="1687687" y="552117"/>
          <a:ext cx="675075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57EBBE-AF7E-4129-B4F4-FD3FC31AAC1D}">
      <dsp:nvSpPr>
        <dsp:cNvPr id="0" name=""/>
        <dsp:cNvSpPr/>
      </dsp:nvSpPr>
      <dsp:spPr>
        <a:xfrm>
          <a:off x="1814264" y="578292"/>
          <a:ext cx="6826180" cy="50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noProof="0" dirty="0"/>
            <a:t>The Court sessions are in French and English but can sometimes be in Spanish or German</a:t>
          </a:r>
        </a:p>
      </dsp:txBody>
      <dsp:txXfrm>
        <a:off x="1814264" y="578292"/>
        <a:ext cx="6826180" cy="502757"/>
      </dsp:txXfrm>
    </dsp:sp>
    <dsp:sp modelId="{7B16B56E-B5D7-49F4-B872-38B58DCF2E2C}">
      <dsp:nvSpPr>
        <dsp:cNvPr id="0" name=""/>
        <dsp:cNvSpPr/>
      </dsp:nvSpPr>
      <dsp:spPr>
        <a:xfrm>
          <a:off x="1687687" y="1081050"/>
          <a:ext cx="675075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FA7A21-E5C5-4A59-8D18-02517A38728C}">
      <dsp:nvSpPr>
        <dsp:cNvPr id="0" name=""/>
        <dsp:cNvSpPr/>
      </dsp:nvSpPr>
      <dsp:spPr>
        <a:xfrm>
          <a:off x="1814264" y="1107226"/>
          <a:ext cx="6393472" cy="523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noProof="0" dirty="0"/>
            <a:t>Members of the Court are appointed for a renewable three-year term by the World Council of the ICC</a:t>
          </a:r>
        </a:p>
      </dsp:txBody>
      <dsp:txXfrm>
        <a:off x="1814264" y="1107226"/>
        <a:ext cx="6393472" cy="523515"/>
      </dsp:txXfrm>
    </dsp:sp>
    <dsp:sp modelId="{7C0125C8-5D9D-47FB-9BA4-A5F298EA4953}">
      <dsp:nvSpPr>
        <dsp:cNvPr id="0" name=""/>
        <dsp:cNvSpPr/>
      </dsp:nvSpPr>
      <dsp:spPr>
        <a:xfrm>
          <a:off x="1687687" y="1630741"/>
          <a:ext cx="6750750"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290F21-F65D-4E3B-9EE6-7E83055420D8}">
      <dsp:nvSpPr>
        <dsp:cNvPr id="0" name=""/>
        <dsp:cNvSpPr/>
      </dsp:nvSpPr>
      <dsp:spPr>
        <a:xfrm>
          <a:off x="0" y="1656992"/>
          <a:ext cx="864096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92C020-4472-4028-9F6C-926225CCA4C0}">
      <dsp:nvSpPr>
        <dsp:cNvPr id="0" name=""/>
        <dsp:cNvSpPr/>
      </dsp:nvSpPr>
      <dsp:spPr>
        <a:xfrm>
          <a:off x="0" y="1656992"/>
          <a:ext cx="1728192" cy="165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noProof="0" dirty="0"/>
            <a:t>Composition</a:t>
          </a:r>
        </a:p>
      </dsp:txBody>
      <dsp:txXfrm>
        <a:off x="0" y="1656992"/>
        <a:ext cx="1728192" cy="1654566"/>
      </dsp:txXfrm>
    </dsp:sp>
    <dsp:sp modelId="{DCEE6238-C425-4CE0-86CE-D01A2945BCC5}">
      <dsp:nvSpPr>
        <dsp:cNvPr id="0" name=""/>
        <dsp:cNvSpPr/>
      </dsp:nvSpPr>
      <dsp:spPr>
        <a:xfrm>
          <a:off x="1857806" y="1682845"/>
          <a:ext cx="3326769" cy="517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noProof="0" dirty="0"/>
            <a:t>One President: Alexis </a:t>
          </a:r>
          <a:r>
            <a:rPr lang="en-US" sz="1400" kern="1200" noProof="0" dirty="0" err="1"/>
            <a:t>Mourre</a:t>
          </a:r>
          <a:endParaRPr lang="en-US" sz="1400" kern="1200" noProof="0" dirty="0"/>
        </a:p>
      </dsp:txBody>
      <dsp:txXfrm>
        <a:off x="1857806" y="1682845"/>
        <a:ext cx="3326769" cy="517052"/>
      </dsp:txXfrm>
    </dsp:sp>
    <dsp:sp modelId="{6031B330-B63A-4510-A254-C34E1A122B87}">
      <dsp:nvSpPr>
        <dsp:cNvPr id="0" name=""/>
        <dsp:cNvSpPr/>
      </dsp:nvSpPr>
      <dsp:spPr>
        <a:xfrm>
          <a:off x="1728191" y="2199897"/>
          <a:ext cx="6912768"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5207A-62CC-4E8F-8BF5-818236045C76}">
      <dsp:nvSpPr>
        <dsp:cNvPr id="0" name=""/>
        <dsp:cNvSpPr/>
      </dsp:nvSpPr>
      <dsp:spPr>
        <a:xfrm>
          <a:off x="1857806" y="2225749"/>
          <a:ext cx="3326769" cy="517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noProof="0" dirty="0"/>
            <a:t>17 Vice-Presidents</a:t>
          </a:r>
        </a:p>
      </dsp:txBody>
      <dsp:txXfrm>
        <a:off x="1857806" y="2225749"/>
        <a:ext cx="3326769" cy="517052"/>
      </dsp:txXfrm>
    </dsp:sp>
    <dsp:sp modelId="{1E4EB53E-C283-4B71-98C1-4EB54D2D96FF}">
      <dsp:nvSpPr>
        <dsp:cNvPr id="0" name=""/>
        <dsp:cNvSpPr/>
      </dsp:nvSpPr>
      <dsp:spPr>
        <a:xfrm>
          <a:off x="1728191" y="2742802"/>
          <a:ext cx="6912768"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753FE3-A142-42A9-BBBE-EB5A0F37275E}">
      <dsp:nvSpPr>
        <dsp:cNvPr id="0" name=""/>
        <dsp:cNvSpPr/>
      </dsp:nvSpPr>
      <dsp:spPr>
        <a:xfrm>
          <a:off x="1857806" y="2768654"/>
          <a:ext cx="6694525" cy="517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noProof="0" dirty="0">
              <a:solidFill>
                <a:schemeClr val="tx1"/>
              </a:solidFill>
            </a:rPr>
            <a:t>145 Members from 84 countries and territories</a:t>
          </a:r>
          <a:endParaRPr lang="en-US" sz="1400" kern="1200" noProof="0" dirty="0"/>
        </a:p>
      </dsp:txBody>
      <dsp:txXfrm>
        <a:off x="1857806" y="2768654"/>
        <a:ext cx="6694525" cy="517052"/>
      </dsp:txXfrm>
    </dsp:sp>
    <dsp:sp modelId="{B32BBB72-8B91-4E8D-869B-0B1B8AC1B52C}">
      <dsp:nvSpPr>
        <dsp:cNvPr id="0" name=""/>
        <dsp:cNvSpPr/>
      </dsp:nvSpPr>
      <dsp:spPr>
        <a:xfrm>
          <a:off x="1728191" y="3285706"/>
          <a:ext cx="6912768"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05BC81-B768-40F5-ABD4-F5A382F2A73B}">
      <dsp:nvSpPr>
        <dsp:cNvPr id="0" name=""/>
        <dsp:cNvSpPr/>
      </dsp:nvSpPr>
      <dsp:spPr>
        <a:xfrm>
          <a:off x="0" y="3311559"/>
          <a:ext cx="864096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052BB-076E-4BA8-991E-F64F966C3714}">
      <dsp:nvSpPr>
        <dsp:cNvPr id="0" name=""/>
        <dsp:cNvSpPr/>
      </dsp:nvSpPr>
      <dsp:spPr>
        <a:xfrm>
          <a:off x="0" y="3311559"/>
          <a:ext cx="1728192" cy="165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noProof="0" dirty="0"/>
            <a:t>Sessions</a:t>
          </a:r>
        </a:p>
      </dsp:txBody>
      <dsp:txXfrm>
        <a:off x="0" y="3311559"/>
        <a:ext cx="1728192" cy="1654566"/>
      </dsp:txXfrm>
    </dsp:sp>
    <dsp:sp modelId="{D4604449-95DB-47C2-9E20-46390B738A06}">
      <dsp:nvSpPr>
        <dsp:cNvPr id="0" name=""/>
        <dsp:cNvSpPr/>
      </dsp:nvSpPr>
      <dsp:spPr>
        <a:xfrm>
          <a:off x="1857806" y="3350015"/>
          <a:ext cx="3326769" cy="769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noProof="0" dirty="0" err="1"/>
            <a:t>Committee</a:t>
          </a:r>
          <a:r>
            <a:rPr lang="fr-FR" sz="1400" kern="1200" noProof="0" dirty="0"/>
            <a:t> sessions</a:t>
          </a:r>
          <a:endParaRPr lang="en-US" sz="1400" kern="1200" noProof="0" dirty="0"/>
        </a:p>
      </dsp:txBody>
      <dsp:txXfrm>
        <a:off x="1857806" y="3350015"/>
        <a:ext cx="3326769" cy="769114"/>
      </dsp:txXfrm>
    </dsp:sp>
    <dsp:sp modelId="{C67B6B50-5877-4CEC-88DB-57DE82120D96}">
      <dsp:nvSpPr>
        <dsp:cNvPr id="0" name=""/>
        <dsp:cNvSpPr/>
      </dsp:nvSpPr>
      <dsp:spPr>
        <a:xfrm>
          <a:off x="5314190" y="3350015"/>
          <a:ext cx="3326769" cy="25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fr-FR" sz="1100" kern="1200" noProof="0" dirty="0" err="1"/>
            <a:t>Weekly</a:t>
          </a:r>
          <a:endParaRPr lang="en-US" sz="1100" kern="1200" noProof="0" dirty="0"/>
        </a:p>
      </dsp:txBody>
      <dsp:txXfrm>
        <a:off x="5314190" y="3350015"/>
        <a:ext cx="3326769" cy="256121"/>
      </dsp:txXfrm>
    </dsp:sp>
    <dsp:sp modelId="{458F1CCD-B460-41E4-904C-0EBA8826A799}">
      <dsp:nvSpPr>
        <dsp:cNvPr id="0" name=""/>
        <dsp:cNvSpPr/>
      </dsp:nvSpPr>
      <dsp:spPr>
        <a:xfrm>
          <a:off x="5184576" y="3606136"/>
          <a:ext cx="3326769"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37DD3C-C814-46CE-8476-376FC5D4BD31}">
      <dsp:nvSpPr>
        <dsp:cNvPr id="0" name=""/>
        <dsp:cNvSpPr/>
      </dsp:nvSpPr>
      <dsp:spPr>
        <a:xfrm>
          <a:off x="5314190" y="3606136"/>
          <a:ext cx="3326769" cy="25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noProof="0" dirty="0"/>
            <a:t>3 Court members</a:t>
          </a:r>
        </a:p>
      </dsp:txBody>
      <dsp:txXfrm>
        <a:off x="5314190" y="3606136"/>
        <a:ext cx="3326769" cy="256121"/>
      </dsp:txXfrm>
    </dsp:sp>
    <dsp:sp modelId="{77F6CF3A-0B82-4939-94A9-FCED7B6BB8EE}">
      <dsp:nvSpPr>
        <dsp:cNvPr id="0" name=""/>
        <dsp:cNvSpPr/>
      </dsp:nvSpPr>
      <dsp:spPr>
        <a:xfrm>
          <a:off x="5184576" y="3862257"/>
          <a:ext cx="3326769"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1DCAFE-6C59-4357-9DE0-E9E081320FC8}">
      <dsp:nvSpPr>
        <dsp:cNvPr id="0" name=""/>
        <dsp:cNvSpPr/>
      </dsp:nvSpPr>
      <dsp:spPr>
        <a:xfrm>
          <a:off x="5314190" y="3862257"/>
          <a:ext cx="3326769" cy="25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fr-FR" sz="1100" kern="1200" noProof="0" dirty="0"/>
            <a:t>All type of </a:t>
          </a:r>
          <a:r>
            <a:rPr lang="fr-FR" sz="1100" kern="1200" noProof="0" dirty="0" err="1"/>
            <a:t>decisions</a:t>
          </a:r>
          <a:endParaRPr lang="en-US" sz="1100" kern="1200" noProof="0" dirty="0"/>
        </a:p>
      </dsp:txBody>
      <dsp:txXfrm>
        <a:off x="5314190" y="3862257"/>
        <a:ext cx="3326769" cy="256121"/>
      </dsp:txXfrm>
    </dsp:sp>
    <dsp:sp modelId="{CBA7B6B5-96E8-4B48-939B-00BC42D8573E}">
      <dsp:nvSpPr>
        <dsp:cNvPr id="0" name=""/>
        <dsp:cNvSpPr/>
      </dsp:nvSpPr>
      <dsp:spPr>
        <a:xfrm>
          <a:off x="1728191" y="4119130"/>
          <a:ext cx="6912768"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ED843F-D572-43B9-9927-D892FCC41CE7}">
      <dsp:nvSpPr>
        <dsp:cNvPr id="0" name=""/>
        <dsp:cNvSpPr/>
      </dsp:nvSpPr>
      <dsp:spPr>
        <a:xfrm>
          <a:off x="1857806" y="4157585"/>
          <a:ext cx="3326769" cy="769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noProof="0" dirty="0"/>
            <a:t>Plenary sessions </a:t>
          </a:r>
        </a:p>
      </dsp:txBody>
      <dsp:txXfrm>
        <a:off x="1857806" y="4157585"/>
        <a:ext cx="3326769" cy="769114"/>
      </dsp:txXfrm>
    </dsp:sp>
    <dsp:sp modelId="{B7A0B512-9982-40CB-B85D-38746AF35468}">
      <dsp:nvSpPr>
        <dsp:cNvPr id="0" name=""/>
        <dsp:cNvSpPr/>
      </dsp:nvSpPr>
      <dsp:spPr>
        <a:xfrm>
          <a:off x="5314190" y="4157585"/>
          <a:ext cx="3326769" cy="25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noProof="0" dirty="0"/>
            <a:t>Monthly</a:t>
          </a:r>
        </a:p>
      </dsp:txBody>
      <dsp:txXfrm>
        <a:off x="5314190" y="4157585"/>
        <a:ext cx="3326769" cy="256121"/>
      </dsp:txXfrm>
    </dsp:sp>
    <dsp:sp modelId="{A5F3B420-7B5A-4C85-ABF7-6E4B2F8BB1D2}">
      <dsp:nvSpPr>
        <dsp:cNvPr id="0" name=""/>
        <dsp:cNvSpPr/>
      </dsp:nvSpPr>
      <dsp:spPr>
        <a:xfrm>
          <a:off x="5184576" y="4413707"/>
          <a:ext cx="3326769"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D4F45D-04E5-49EF-B26E-F89FC12B86FD}">
      <dsp:nvSpPr>
        <dsp:cNvPr id="0" name=""/>
        <dsp:cNvSpPr/>
      </dsp:nvSpPr>
      <dsp:spPr>
        <a:xfrm>
          <a:off x="5314190" y="4413707"/>
          <a:ext cx="3326769" cy="25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noProof="0" dirty="0"/>
            <a:t>Open to all Court members</a:t>
          </a:r>
        </a:p>
      </dsp:txBody>
      <dsp:txXfrm>
        <a:off x="5314190" y="4413707"/>
        <a:ext cx="3326769" cy="256121"/>
      </dsp:txXfrm>
    </dsp:sp>
    <dsp:sp modelId="{A9BC547E-77AB-4942-BD62-262091A9B3AC}">
      <dsp:nvSpPr>
        <dsp:cNvPr id="0" name=""/>
        <dsp:cNvSpPr/>
      </dsp:nvSpPr>
      <dsp:spPr>
        <a:xfrm>
          <a:off x="5184576" y="4669828"/>
          <a:ext cx="3326769"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39B73F-C211-4224-B24B-784980DDE63C}">
      <dsp:nvSpPr>
        <dsp:cNvPr id="0" name=""/>
        <dsp:cNvSpPr/>
      </dsp:nvSpPr>
      <dsp:spPr>
        <a:xfrm>
          <a:off x="5314190" y="4669828"/>
          <a:ext cx="3326769" cy="25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fr-FR" sz="1100" kern="1200" noProof="0" dirty="0"/>
            <a:t>Challenges, </a:t>
          </a:r>
          <a:r>
            <a:rPr lang="fr-FR" sz="1100" kern="1200" noProof="0" dirty="0" err="1"/>
            <a:t>majority</a:t>
          </a:r>
          <a:r>
            <a:rPr lang="fr-FR" sz="1100" kern="1200" noProof="0" dirty="0"/>
            <a:t> </a:t>
          </a:r>
          <a:r>
            <a:rPr lang="fr-FR" sz="1100" kern="1200" noProof="0" dirty="0" err="1"/>
            <a:t>awards</a:t>
          </a:r>
          <a:r>
            <a:rPr lang="fr-FR" sz="1100" kern="1200" noProof="0" dirty="0"/>
            <a:t>, States </a:t>
          </a:r>
          <a:endParaRPr lang="en-US" sz="1100" kern="1200" noProof="0" dirty="0"/>
        </a:p>
      </dsp:txBody>
      <dsp:txXfrm>
        <a:off x="5314190" y="4669828"/>
        <a:ext cx="3326769" cy="256121"/>
      </dsp:txXfrm>
    </dsp:sp>
    <dsp:sp modelId="{9AAD788E-65E9-4196-B6FB-2190749FF3D6}">
      <dsp:nvSpPr>
        <dsp:cNvPr id="0" name=""/>
        <dsp:cNvSpPr/>
      </dsp:nvSpPr>
      <dsp:spPr>
        <a:xfrm>
          <a:off x="1728191" y="4926700"/>
          <a:ext cx="6912768" cy="0"/>
        </a:xfrm>
        <a:prstGeom prst="line">
          <a:avLst/>
        </a:prstGeom>
        <a:solidFill>
          <a:schemeClr val="accent4">
            <a:hueOff val="0"/>
            <a:satOff val="0"/>
            <a:lumOff val="0"/>
            <a:alphaOff val="0"/>
          </a:schemeClr>
        </a:solidFill>
        <a:ln w="25400" cap="flat" cmpd="sng" algn="ctr">
          <a:solidFill>
            <a:schemeClr val="accent4">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682AF-9948-4784-B1FF-BE953BA18B3D}">
      <dsp:nvSpPr>
        <dsp:cNvPr id="0" name=""/>
        <dsp:cNvSpPr/>
      </dsp:nvSpPr>
      <dsp:spPr>
        <a:xfrm>
          <a:off x="0" y="0"/>
          <a:ext cx="84251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22B1B1-42C8-466A-BF27-3B0CC97941C6}">
      <dsp:nvSpPr>
        <dsp:cNvPr id="0" name=""/>
        <dsp:cNvSpPr/>
      </dsp:nvSpPr>
      <dsp:spPr>
        <a:xfrm>
          <a:off x="0" y="0"/>
          <a:ext cx="993857" cy="1008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b="1" kern="1200" dirty="0">
              <a:solidFill>
                <a:schemeClr val="tx1"/>
              </a:solidFill>
            </a:rPr>
            <a:t>2018</a:t>
          </a:r>
          <a:endParaRPr lang="fr-FR" sz="1800" b="1" kern="1200" dirty="0">
            <a:solidFill>
              <a:schemeClr val="tx1"/>
            </a:solidFill>
          </a:endParaRPr>
        </a:p>
      </dsp:txBody>
      <dsp:txXfrm>
        <a:off x="0" y="0"/>
        <a:ext cx="993857" cy="1008632"/>
      </dsp:txXfrm>
    </dsp:sp>
    <dsp:sp modelId="{892EF03A-A364-4A15-85FF-1E83CD7CFBD4}">
      <dsp:nvSpPr>
        <dsp:cNvPr id="0" name=""/>
        <dsp:cNvSpPr/>
      </dsp:nvSpPr>
      <dsp:spPr>
        <a:xfrm>
          <a:off x="1103573" y="45802"/>
          <a:ext cx="7314468" cy="916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GB" sz="2000" strike="dblStrike" kern="1200" baseline="0" dirty="0">
              <a:solidFill>
                <a:schemeClr val="tx1"/>
              </a:solidFill>
            </a:rPr>
            <a:t>second</a:t>
          </a:r>
          <a:r>
            <a:rPr lang="en-GB" sz="2000" kern="1200" dirty="0">
              <a:solidFill>
                <a:schemeClr val="tx1"/>
              </a:solidFill>
            </a:rPr>
            <a:t> best year in newly-registered arbitration cases </a:t>
          </a:r>
          <a:br>
            <a:rPr lang="en-GB" sz="2000" kern="1200" dirty="0">
              <a:solidFill>
                <a:schemeClr val="tx1"/>
              </a:solidFill>
            </a:rPr>
          </a:br>
          <a:r>
            <a:rPr lang="en-GB" sz="2000" kern="1200" dirty="0">
              <a:solidFill>
                <a:schemeClr val="tx1"/>
              </a:solidFill>
            </a:rPr>
            <a:t>in DRS history </a:t>
          </a:r>
          <a:endParaRPr lang="fr-FR" sz="2000" kern="1200" dirty="0">
            <a:solidFill>
              <a:schemeClr val="tx1"/>
            </a:solidFill>
          </a:endParaRPr>
        </a:p>
      </dsp:txBody>
      <dsp:txXfrm>
        <a:off x="1103573" y="45802"/>
        <a:ext cx="7314468" cy="916042"/>
      </dsp:txXfrm>
    </dsp:sp>
    <dsp:sp modelId="{8E714D2E-03B8-4545-8230-6D785B0DE4B0}">
      <dsp:nvSpPr>
        <dsp:cNvPr id="0" name=""/>
        <dsp:cNvSpPr/>
      </dsp:nvSpPr>
      <dsp:spPr>
        <a:xfrm>
          <a:off x="993857" y="961844"/>
          <a:ext cx="5851553" cy="0"/>
        </a:xfrm>
        <a:prstGeom prst="line">
          <a:avLst/>
        </a:prstGeom>
        <a:solidFill>
          <a:schemeClr val="accent5">
            <a:hueOff val="0"/>
            <a:satOff val="0"/>
            <a:lumOff val="0"/>
            <a:alphaOff val="0"/>
          </a:schemeClr>
        </a:solidFill>
        <a:ln w="254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5886A-D8A9-4F9A-A94D-D6688844ACCE}">
      <dsp:nvSpPr>
        <dsp:cNvPr id="0" name=""/>
        <dsp:cNvSpPr/>
      </dsp:nvSpPr>
      <dsp:spPr>
        <a:xfrm rot="5400000">
          <a:off x="-10246" y="67442"/>
          <a:ext cx="1071267" cy="94537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ct val="35000"/>
            </a:spcAft>
            <a:buNone/>
          </a:pPr>
          <a:r>
            <a:rPr lang="en-US" sz="1800" kern="1200" noProof="0" dirty="0"/>
            <a:t>24 000+</a:t>
          </a:r>
        </a:p>
      </dsp:txBody>
      <dsp:txXfrm rot="-5400000">
        <a:off x="52701" y="477184"/>
        <a:ext cx="945375" cy="125892"/>
      </dsp:txXfrm>
    </dsp:sp>
    <dsp:sp modelId="{A9448BEA-CEB3-4F7C-8A8C-07B9BC16F238}">
      <dsp:nvSpPr>
        <dsp:cNvPr id="0" name=""/>
        <dsp:cNvSpPr/>
      </dsp:nvSpPr>
      <dsp:spPr>
        <a:xfrm rot="5400000">
          <a:off x="4164089" y="-3137524"/>
          <a:ext cx="696689" cy="6980730"/>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Cases administered</a:t>
          </a:r>
          <a:endParaRPr lang="fr-FR" sz="2800" kern="1200" dirty="0"/>
        </a:p>
      </dsp:txBody>
      <dsp:txXfrm rot="-5400000">
        <a:off x="1022069" y="38506"/>
        <a:ext cx="6946720" cy="628669"/>
      </dsp:txXfrm>
    </dsp:sp>
    <dsp:sp modelId="{F1F8C21C-A2C2-4A23-A065-693E33C16A07}">
      <dsp:nvSpPr>
        <dsp:cNvPr id="0" name=""/>
        <dsp:cNvSpPr/>
      </dsp:nvSpPr>
      <dsp:spPr>
        <a:xfrm rot="5400000">
          <a:off x="-10246" y="1021513"/>
          <a:ext cx="1071267" cy="945375"/>
        </a:xfrm>
        <a:prstGeom prst="chevron">
          <a:avLst/>
        </a:prstGeom>
        <a:solidFill>
          <a:schemeClr val="accent4">
            <a:hueOff val="-201060"/>
            <a:satOff val="-10000"/>
            <a:lumOff val="9853"/>
            <a:alphaOff val="0"/>
          </a:schemeClr>
        </a:solidFill>
        <a:ln w="25400" cap="flat" cmpd="sng" algn="ctr">
          <a:solidFill>
            <a:schemeClr val="accent4">
              <a:hueOff val="-201060"/>
              <a:satOff val="-10000"/>
              <a:lumOff val="98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ct val="35000"/>
            </a:spcAft>
            <a:buNone/>
          </a:pPr>
          <a:r>
            <a:rPr lang="fr-FR" sz="1800" kern="1200" dirty="0"/>
            <a:t>842</a:t>
          </a:r>
        </a:p>
      </dsp:txBody>
      <dsp:txXfrm rot="-5400000">
        <a:off x="52701" y="1431255"/>
        <a:ext cx="945375" cy="125892"/>
      </dsp:txXfrm>
    </dsp:sp>
    <dsp:sp modelId="{A55D4B97-CC3C-46FC-8413-343A2BD36906}">
      <dsp:nvSpPr>
        <dsp:cNvPr id="0" name=""/>
        <dsp:cNvSpPr/>
      </dsp:nvSpPr>
      <dsp:spPr>
        <a:xfrm rot="5400000">
          <a:off x="4164272" y="-2183636"/>
          <a:ext cx="696323" cy="6980730"/>
        </a:xfrm>
        <a:prstGeom prst="round2SameRect">
          <a:avLst/>
        </a:prstGeom>
        <a:solidFill>
          <a:schemeClr val="lt1">
            <a:alpha val="90000"/>
            <a:hueOff val="0"/>
            <a:satOff val="0"/>
            <a:lumOff val="0"/>
            <a:alphaOff val="0"/>
          </a:schemeClr>
        </a:solidFill>
        <a:ln w="25400" cap="flat" cmpd="sng" algn="ctr">
          <a:solidFill>
            <a:schemeClr val="accent4">
              <a:hueOff val="-201060"/>
              <a:satOff val="-10000"/>
              <a:lumOff val="98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New cases filed</a:t>
          </a:r>
          <a:endParaRPr lang="fr-FR" sz="2800" kern="1200" dirty="0"/>
        </a:p>
      </dsp:txBody>
      <dsp:txXfrm rot="-5400000">
        <a:off x="1022069" y="992559"/>
        <a:ext cx="6946738" cy="628339"/>
      </dsp:txXfrm>
    </dsp:sp>
    <dsp:sp modelId="{D6F65F24-0F17-476A-92DE-25E206A53159}">
      <dsp:nvSpPr>
        <dsp:cNvPr id="0" name=""/>
        <dsp:cNvSpPr/>
      </dsp:nvSpPr>
      <dsp:spPr>
        <a:xfrm rot="5400000">
          <a:off x="-10246" y="1975584"/>
          <a:ext cx="1071267" cy="945375"/>
        </a:xfrm>
        <a:prstGeom prst="chevron">
          <a:avLst/>
        </a:prstGeom>
        <a:solidFill>
          <a:schemeClr val="accent4">
            <a:hueOff val="-402120"/>
            <a:satOff val="-20000"/>
            <a:lumOff val="19706"/>
            <a:alphaOff val="0"/>
          </a:schemeClr>
        </a:solidFill>
        <a:ln w="25400" cap="flat" cmpd="sng" algn="ctr">
          <a:solidFill>
            <a:schemeClr val="accent4">
              <a:hueOff val="-402120"/>
              <a:satOff val="-20000"/>
              <a:lumOff val="19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ct val="35000"/>
            </a:spcAft>
            <a:buNone/>
          </a:pPr>
          <a:r>
            <a:rPr lang="en-US" sz="1800" kern="1200" dirty="0"/>
            <a:t>1603</a:t>
          </a:r>
          <a:endParaRPr lang="fr-FR" sz="1800" kern="1200" dirty="0"/>
        </a:p>
      </dsp:txBody>
      <dsp:txXfrm rot="-5400000">
        <a:off x="52701" y="2385326"/>
        <a:ext cx="945375" cy="125892"/>
      </dsp:txXfrm>
    </dsp:sp>
    <dsp:sp modelId="{D540BF24-6F8D-4999-8726-CE55E32D15CE}">
      <dsp:nvSpPr>
        <dsp:cNvPr id="0" name=""/>
        <dsp:cNvSpPr/>
      </dsp:nvSpPr>
      <dsp:spPr>
        <a:xfrm rot="5400000">
          <a:off x="4164272" y="-1229565"/>
          <a:ext cx="696323" cy="6980730"/>
        </a:xfrm>
        <a:prstGeom prst="round2SameRect">
          <a:avLst/>
        </a:prstGeom>
        <a:solidFill>
          <a:schemeClr val="lt1">
            <a:alpha val="90000"/>
            <a:hueOff val="0"/>
            <a:satOff val="0"/>
            <a:lumOff val="0"/>
            <a:alphaOff val="0"/>
          </a:schemeClr>
        </a:solidFill>
        <a:ln w="25400" cap="flat" cmpd="sng" algn="ctr">
          <a:solidFill>
            <a:schemeClr val="accent4">
              <a:hueOff val="-402120"/>
              <a:satOff val="-20000"/>
              <a:lumOff val="19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Pending cases</a:t>
          </a:r>
          <a:endParaRPr lang="fr-FR" sz="2800" kern="1200" dirty="0"/>
        </a:p>
      </dsp:txBody>
      <dsp:txXfrm rot="-5400000">
        <a:off x="1022069" y="1946630"/>
        <a:ext cx="6946738" cy="628339"/>
      </dsp:txXfrm>
    </dsp:sp>
    <dsp:sp modelId="{562E899F-AD5D-4E48-9C1B-4981C8595138}">
      <dsp:nvSpPr>
        <dsp:cNvPr id="0" name=""/>
        <dsp:cNvSpPr/>
      </dsp:nvSpPr>
      <dsp:spPr>
        <a:xfrm rot="5400000">
          <a:off x="-10246" y="2929655"/>
          <a:ext cx="1071267" cy="945375"/>
        </a:xfrm>
        <a:prstGeom prst="chevron">
          <a:avLst/>
        </a:prstGeom>
        <a:solidFill>
          <a:schemeClr val="accent4">
            <a:hueOff val="-603180"/>
            <a:satOff val="-30000"/>
            <a:lumOff val="29559"/>
            <a:alphaOff val="0"/>
          </a:schemeClr>
        </a:solidFill>
        <a:ln w="25400" cap="flat" cmpd="sng" algn="ctr">
          <a:solidFill>
            <a:schemeClr val="accent4">
              <a:hueOff val="-603180"/>
              <a:satOff val="-30000"/>
              <a:lumOff val="295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ct val="35000"/>
            </a:spcAft>
            <a:buNone/>
          </a:pPr>
          <a:r>
            <a:rPr lang="fr-FR" sz="1800" kern="1200" dirty="0"/>
            <a:t>599</a:t>
          </a:r>
        </a:p>
      </dsp:txBody>
      <dsp:txXfrm rot="-5400000">
        <a:off x="52701" y="3339397"/>
        <a:ext cx="945375" cy="125892"/>
      </dsp:txXfrm>
    </dsp:sp>
    <dsp:sp modelId="{7FD1C62F-FDD3-4317-B780-8B602920FA42}">
      <dsp:nvSpPr>
        <dsp:cNvPr id="0" name=""/>
        <dsp:cNvSpPr/>
      </dsp:nvSpPr>
      <dsp:spPr>
        <a:xfrm rot="5400000">
          <a:off x="4164272" y="-275494"/>
          <a:ext cx="696323" cy="6980730"/>
        </a:xfrm>
        <a:prstGeom prst="round2SameRect">
          <a:avLst/>
        </a:prstGeom>
        <a:solidFill>
          <a:schemeClr val="lt1">
            <a:alpha val="90000"/>
            <a:hueOff val="0"/>
            <a:satOff val="0"/>
            <a:lumOff val="0"/>
            <a:alphaOff val="0"/>
          </a:schemeClr>
        </a:solidFill>
        <a:ln w="25400" cap="flat" cmpd="sng" algn="ctr">
          <a:solidFill>
            <a:schemeClr val="accent4">
              <a:hueOff val="-603180"/>
              <a:satOff val="-30000"/>
              <a:lumOff val="295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Awards issued</a:t>
          </a:r>
          <a:endParaRPr lang="fr-FR" sz="2800" kern="1200" dirty="0"/>
        </a:p>
      </dsp:txBody>
      <dsp:txXfrm rot="-5400000">
        <a:off x="1022069" y="2900701"/>
        <a:ext cx="6946738" cy="628339"/>
      </dsp:txXfrm>
    </dsp:sp>
    <dsp:sp modelId="{11BDCE12-EAF8-4C55-BFEA-46899F4F5DBB}">
      <dsp:nvSpPr>
        <dsp:cNvPr id="0" name=""/>
        <dsp:cNvSpPr/>
      </dsp:nvSpPr>
      <dsp:spPr>
        <a:xfrm rot="5400000">
          <a:off x="-10246" y="3883726"/>
          <a:ext cx="1071267" cy="945375"/>
        </a:xfrm>
        <a:prstGeom prst="chevron">
          <a:avLst/>
        </a:prstGeom>
        <a:solidFill>
          <a:schemeClr val="accent4">
            <a:hueOff val="-804240"/>
            <a:satOff val="-40000"/>
            <a:lumOff val="39412"/>
            <a:alphaOff val="0"/>
          </a:schemeClr>
        </a:solidFill>
        <a:ln w="25400" cap="flat" cmpd="sng" algn="ctr">
          <a:solidFill>
            <a:schemeClr val="accent4">
              <a:hueOff val="-804240"/>
              <a:satOff val="-40000"/>
              <a:lumOff val="39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t" anchorCtr="0">
          <a:noAutofit/>
        </a:bodyPr>
        <a:lstStyle/>
        <a:p>
          <a:pPr marL="0" lvl="0" indent="0" algn="ctr" defTabSz="800100">
            <a:lnSpc>
              <a:spcPct val="90000"/>
            </a:lnSpc>
            <a:spcBef>
              <a:spcPct val="0"/>
            </a:spcBef>
            <a:spcAft>
              <a:spcPct val="35000"/>
            </a:spcAft>
            <a:buNone/>
          </a:pPr>
          <a:r>
            <a:rPr lang="en-US" sz="1800" kern="1200" dirty="0"/>
            <a:t>1484</a:t>
          </a:r>
          <a:endParaRPr lang="fr-FR" sz="1800" kern="1200" dirty="0"/>
        </a:p>
      </dsp:txBody>
      <dsp:txXfrm rot="-5400000">
        <a:off x="52701" y="4293468"/>
        <a:ext cx="945375" cy="125892"/>
      </dsp:txXfrm>
    </dsp:sp>
    <dsp:sp modelId="{F67D144A-F469-4CFB-BF82-A75C3D953328}">
      <dsp:nvSpPr>
        <dsp:cNvPr id="0" name=""/>
        <dsp:cNvSpPr/>
      </dsp:nvSpPr>
      <dsp:spPr>
        <a:xfrm rot="5400000">
          <a:off x="4164272" y="678576"/>
          <a:ext cx="696323" cy="6980730"/>
        </a:xfrm>
        <a:prstGeom prst="round2SameRect">
          <a:avLst/>
        </a:prstGeom>
        <a:solidFill>
          <a:schemeClr val="lt1">
            <a:alpha val="90000"/>
            <a:hueOff val="0"/>
            <a:satOff val="0"/>
            <a:lumOff val="0"/>
            <a:alphaOff val="0"/>
          </a:schemeClr>
        </a:solidFill>
        <a:ln w="25400" cap="flat" cmpd="sng" algn="ctr">
          <a:solidFill>
            <a:schemeClr val="accent4">
              <a:hueOff val="-804240"/>
              <a:satOff val="-40000"/>
              <a:lumOff val="394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Arbitrators confirmed or appointed</a:t>
          </a:r>
          <a:endParaRPr lang="fr-FR" sz="2800" kern="1200" dirty="0"/>
        </a:p>
      </dsp:txBody>
      <dsp:txXfrm rot="-5400000">
        <a:off x="1022069" y="3854771"/>
        <a:ext cx="6946738" cy="628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5886A-D8A9-4F9A-A94D-D6688844ACCE}">
      <dsp:nvSpPr>
        <dsp:cNvPr id="0" name=""/>
        <dsp:cNvSpPr/>
      </dsp:nvSpPr>
      <dsp:spPr>
        <a:xfrm rot="5400000">
          <a:off x="-196982" y="201536"/>
          <a:ext cx="1313213" cy="919249"/>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14,8%</a:t>
          </a:r>
          <a:endParaRPr lang="fr-FR" sz="2000" kern="1200" dirty="0"/>
        </a:p>
      </dsp:txBody>
      <dsp:txXfrm rot="-5400000">
        <a:off x="1" y="464179"/>
        <a:ext cx="919249" cy="393964"/>
      </dsp:txXfrm>
    </dsp:sp>
    <dsp:sp modelId="{A9448BEA-CEB3-4F7C-8A8C-07B9BC16F238}">
      <dsp:nvSpPr>
        <dsp:cNvPr id="0" name=""/>
        <dsp:cNvSpPr/>
      </dsp:nvSpPr>
      <dsp:spPr>
        <a:xfrm rot="5400000">
          <a:off x="4101282" y="-3177478"/>
          <a:ext cx="853589" cy="7217654"/>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Cases involving States or State entities</a:t>
          </a:r>
          <a:endParaRPr lang="fr-FR" sz="2800" kern="1200" dirty="0"/>
        </a:p>
      </dsp:txBody>
      <dsp:txXfrm rot="-5400000">
        <a:off x="919250" y="46223"/>
        <a:ext cx="7175985" cy="770251"/>
      </dsp:txXfrm>
    </dsp:sp>
    <dsp:sp modelId="{1C705E31-CB30-4066-AB92-6A0F7D26428B}">
      <dsp:nvSpPr>
        <dsp:cNvPr id="0" name=""/>
        <dsp:cNvSpPr/>
      </dsp:nvSpPr>
      <dsp:spPr>
        <a:xfrm rot="5400000">
          <a:off x="-196982" y="1368940"/>
          <a:ext cx="1313213" cy="919249"/>
        </a:xfrm>
        <a:prstGeom prst="chevron">
          <a:avLst/>
        </a:prstGeom>
        <a:solidFill>
          <a:schemeClr val="accent4">
            <a:hueOff val="-268080"/>
            <a:satOff val="-13333"/>
            <a:lumOff val="13137"/>
            <a:alphaOff val="0"/>
          </a:schemeClr>
        </a:solidFill>
        <a:ln w="25400" cap="flat" cmpd="sng" algn="ctr">
          <a:solidFill>
            <a:schemeClr val="accent4">
              <a:hueOff val="-268080"/>
              <a:satOff val="-13333"/>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108</a:t>
          </a:r>
          <a:endParaRPr lang="fr-FR" sz="2000" kern="1200" dirty="0"/>
        </a:p>
      </dsp:txBody>
      <dsp:txXfrm rot="-5400000">
        <a:off x="1" y="1631583"/>
        <a:ext cx="919249" cy="393964"/>
      </dsp:txXfrm>
    </dsp:sp>
    <dsp:sp modelId="{4FBB401F-D315-4AF4-BCA5-DA5337CBC09D}">
      <dsp:nvSpPr>
        <dsp:cNvPr id="0" name=""/>
        <dsp:cNvSpPr/>
      </dsp:nvSpPr>
      <dsp:spPr>
        <a:xfrm rot="5400000">
          <a:off x="4101282" y="-2029902"/>
          <a:ext cx="853589" cy="7217654"/>
        </a:xfrm>
        <a:prstGeom prst="round2SameRect">
          <a:avLst/>
        </a:prstGeom>
        <a:solidFill>
          <a:schemeClr val="lt1">
            <a:alpha val="90000"/>
            <a:hueOff val="0"/>
            <a:satOff val="0"/>
            <a:lumOff val="0"/>
            <a:alphaOff val="0"/>
          </a:schemeClr>
        </a:solidFill>
        <a:ln w="25400" cap="flat" cmpd="sng" algn="ctr">
          <a:solidFill>
            <a:schemeClr val="accent4">
              <a:hueOff val="-268080"/>
              <a:satOff val="-13333"/>
              <a:lumOff val="1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Cities as place of arbitration                        (in 60 countries)</a:t>
          </a:r>
          <a:endParaRPr lang="fr-FR" sz="2800" kern="1200" dirty="0"/>
        </a:p>
      </dsp:txBody>
      <dsp:txXfrm rot="-5400000">
        <a:off x="919250" y="1193799"/>
        <a:ext cx="7175985" cy="770251"/>
      </dsp:txXfrm>
    </dsp:sp>
    <dsp:sp modelId="{34DCA8E8-7FD8-4D4A-9F9D-AAADC38B8A80}">
      <dsp:nvSpPr>
        <dsp:cNvPr id="0" name=""/>
        <dsp:cNvSpPr/>
      </dsp:nvSpPr>
      <dsp:spPr>
        <a:xfrm rot="5400000">
          <a:off x="-196982" y="2536345"/>
          <a:ext cx="1313213" cy="919249"/>
        </a:xfrm>
        <a:prstGeom prst="chevron">
          <a:avLst/>
        </a:prstGeom>
        <a:solidFill>
          <a:schemeClr val="accent4">
            <a:hueOff val="-536160"/>
            <a:satOff val="-26667"/>
            <a:lumOff val="26275"/>
            <a:alphaOff val="0"/>
          </a:schemeClr>
        </a:solidFill>
        <a:ln w="25400" cap="flat" cmpd="sng" algn="ctr">
          <a:solidFill>
            <a:schemeClr val="accent4">
              <a:hueOff val="-536160"/>
              <a:satOff val="-26667"/>
              <a:lumOff val="262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2282</a:t>
          </a:r>
        </a:p>
      </dsp:txBody>
      <dsp:txXfrm rot="-5400000">
        <a:off x="1" y="2798988"/>
        <a:ext cx="919249" cy="393964"/>
      </dsp:txXfrm>
    </dsp:sp>
    <dsp:sp modelId="{D2589C4E-47E5-4ECF-9FD6-65C7077B25E7}">
      <dsp:nvSpPr>
        <dsp:cNvPr id="0" name=""/>
        <dsp:cNvSpPr/>
      </dsp:nvSpPr>
      <dsp:spPr>
        <a:xfrm rot="5400000">
          <a:off x="4101282" y="-842669"/>
          <a:ext cx="853589" cy="7217654"/>
        </a:xfrm>
        <a:prstGeom prst="round2SameRect">
          <a:avLst/>
        </a:prstGeom>
        <a:solidFill>
          <a:schemeClr val="lt1">
            <a:alpha val="90000"/>
            <a:hueOff val="0"/>
            <a:satOff val="0"/>
            <a:lumOff val="0"/>
            <a:alphaOff val="0"/>
          </a:schemeClr>
        </a:solidFill>
        <a:ln w="25400" cap="flat" cmpd="sng" algn="ctr">
          <a:solidFill>
            <a:schemeClr val="accent4">
              <a:hueOff val="-536160"/>
              <a:satOff val="-26667"/>
              <a:lumOff val="26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Parties coming from 135 countries</a:t>
          </a:r>
          <a:endParaRPr lang="fr-FR" sz="2800" kern="1200" dirty="0"/>
        </a:p>
      </dsp:txBody>
      <dsp:txXfrm rot="-5400000">
        <a:off x="919250" y="2381032"/>
        <a:ext cx="7175985" cy="770251"/>
      </dsp:txXfrm>
    </dsp:sp>
    <dsp:sp modelId="{9B4A6C27-46C5-4E5A-921C-14F2D90F684F}">
      <dsp:nvSpPr>
        <dsp:cNvPr id="0" name=""/>
        <dsp:cNvSpPr/>
      </dsp:nvSpPr>
      <dsp:spPr>
        <a:xfrm rot="5400000">
          <a:off x="-196982" y="3703749"/>
          <a:ext cx="1313213" cy="919249"/>
        </a:xfrm>
        <a:prstGeom prst="chevron">
          <a:avLst/>
        </a:prstGeom>
        <a:solidFill>
          <a:schemeClr val="accent4">
            <a:hueOff val="-804240"/>
            <a:satOff val="-40000"/>
            <a:lumOff val="39412"/>
            <a:alphaOff val="0"/>
          </a:schemeClr>
        </a:solidFill>
        <a:ln w="25400" cap="flat" cmpd="sng" algn="ctr">
          <a:solidFill>
            <a:schemeClr val="accent4">
              <a:hueOff val="-804240"/>
              <a:satOff val="-40000"/>
              <a:lumOff val="39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24</a:t>
          </a:r>
          <a:endParaRPr lang="fr-FR" sz="2000" kern="1200" dirty="0">
            <a:solidFill>
              <a:schemeClr val="bg1"/>
            </a:solidFill>
          </a:endParaRPr>
        </a:p>
      </dsp:txBody>
      <dsp:txXfrm rot="-5400000">
        <a:off x="1" y="3966392"/>
        <a:ext cx="919249" cy="393964"/>
      </dsp:txXfrm>
    </dsp:sp>
    <dsp:sp modelId="{715A255D-A275-4218-A414-7C8F764446FC}">
      <dsp:nvSpPr>
        <dsp:cNvPr id="0" name=""/>
        <dsp:cNvSpPr/>
      </dsp:nvSpPr>
      <dsp:spPr>
        <a:xfrm rot="5400000">
          <a:off x="4101282" y="324735"/>
          <a:ext cx="853589" cy="7217654"/>
        </a:xfrm>
        <a:prstGeom prst="round2SameRect">
          <a:avLst/>
        </a:prstGeom>
        <a:solidFill>
          <a:schemeClr val="lt1">
            <a:alpha val="90000"/>
            <a:hueOff val="0"/>
            <a:satOff val="0"/>
            <a:lumOff val="0"/>
            <a:alphaOff val="0"/>
          </a:schemeClr>
        </a:solidFill>
        <a:ln w="25400" cap="flat" cmpd="sng" algn="ctr">
          <a:solidFill>
            <a:schemeClr val="accent4">
              <a:hueOff val="-804240"/>
              <a:satOff val="-40000"/>
              <a:lumOff val="394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Emergency Arbitrator Applications </a:t>
          </a:r>
          <a:br>
            <a:rPr lang="en-US" sz="2800" kern="1200" dirty="0"/>
          </a:br>
          <a:r>
            <a:rPr lang="en-US" sz="2800" kern="1200" dirty="0"/>
            <a:t>(98 up to date)</a:t>
          </a:r>
          <a:endParaRPr lang="fr-FR" sz="2800" kern="1200" dirty="0"/>
        </a:p>
      </dsp:txBody>
      <dsp:txXfrm rot="-5400000">
        <a:off x="919250" y="3548437"/>
        <a:ext cx="7175985" cy="7702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E8D57-7805-419F-9F82-2D890051937A}">
      <dsp:nvSpPr>
        <dsp:cNvPr id="0" name=""/>
        <dsp:cNvSpPr/>
      </dsp:nvSpPr>
      <dsp:spPr>
        <a:xfrm>
          <a:off x="0" y="0"/>
          <a:ext cx="3305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B163EB-93AE-40E2-BC5E-21A45EE728FB}">
      <dsp:nvSpPr>
        <dsp:cNvPr id="0" name=""/>
        <dsp:cNvSpPr/>
      </dsp:nvSpPr>
      <dsp:spPr>
        <a:xfrm>
          <a:off x="0" y="0"/>
          <a:ext cx="1257294" cy="111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Number of new cases filed in 2018</a:t>
          </a:r>
          <a:endParaRPr lang="fr-FR" sz="1600" kern="1200" dirty="0"/>
        </a:p>
      </dsp:txBody>
      <dsp:txXfrm>
        <a:off x="0" y="0"/>
        <a:ext cx="1257294" cy="1116124"/>
      </dsp:txXfrm>
    </dsp:sp>
    <dsp:sp modelId="{5E1A369F-A06F-4182-951E-801C69EC7BD3}">
      <dsp:nvSpPr>
        <dsp:cNvPr id="0" name=""/>
        <dsp:cNvSpPr/>
      </dsp:nvSpPr>
      <dsp:spPr>
        <a:xfrm>
          <a:off x="1295648" y="50683"/>
          <a:ext cx="2007231" cy="1013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fr-FR" sz="4000" kern="1200" dirty="0"/>
            <a:t>842</a:t>
          </a:r>
        </a:p>
      </dsp:txBody>
      <dsp:txXfrm>
        <a:off x="1295648" y="50683"/>
        <a:ext cx="2007231" cy="1013667"/>
      </dsp:txXfrm>
    </dsp:sp>
    <dsp:sp modelId="{B3F1FA7A-37B1-4F60-A6E4-B4F5ED73B994}">
      <dsp:nvSpPr>
        <dsp:cNvPr id="0" name=""/>
        <dsp:cNvSpPr/>
      </dsp:nvSpPr>
      <dsp:spPr>
        <a:xfrm>
          <a:off x="1257294" y="1064350"/>
          <a:ext cx="204558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5175F4-0D34-436A-A23A-A46AE1CC43F1}">
      <dsp:nvSpPr>
        <dsp:cNvPr id="0" name=""/>
        <dsp:cNvSpPr/>
      </dsp:nvSpPr>
      <dsp:spPr>
        <a:xfrm>
          <a:off x="0" y="1116124"/>
          <a:ext cx="330599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DA308-78E9-4395-8459-E76788D0C0C1}">
      <dsp:nvSpPr>
        <dsp:cNvPr id="0" name=""/>
        <dsp:cNvSpPr/>
      </dsp:nvSpPr>
      <dsp:spPr>
        <a:xfrm>
          <a:off x="0" y="1116124"/>
          <a:ext cx="3305998" cy="111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kern="1200" dirty="0">
              <a:solidFill>
                <a:srgbClr val="4D4D4F"/>
              </a:solidFill>
            </a:rPr>
            <a:t>Including</a:t>
          </a:r>
          <a:r>
            <a:rPr lang="en-US" sz="1600" b="0" kern="1200" dirty="0">
              <a:solidFill>
                <a:srgbClr val="FF0000"/>
              </a:solidFill>
            </a:rPr>
            <a:t> </a:t>
          </a:r>
          <a:r>
            <a:rPr lang="en-US" sz="1600" b="0" kern="1200" dirty="0">
              <a:solidFill>
                <a:schemeClr val="tx1"/>
              </a:solidFill>
            </a:rPr>
            <a:t>24</a:t>
          </a:r>
          <a:r>
            <a:rPr lang="en-US" sz="1600" b="0" kern="1200" dirty="0">
              <a:solidFill>
                <a:srgbClr val="FF0000"/>
              </a:solidFill>
            </a:rPr>
            <a:t> </a:t>
          </a:r>
          <a:r>
            <a:rPr lang="en-US" sz="1600" b="0" kern="1200" dirty="0">
              <a:solidFill>
                <a:srgbClr val="4D4D4F"/>
              </a:solidFill>
            </a:rPr>
            <a:t>applications for Emergency Measures</a:t>
          </a:r>
        </a:p>
      </dsp:txBody>
      <dsp:txXfrm>
        <a:off x="0" y="1116124"/>
        <a:ext cx="3305998" cy="11161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9BE8-7D5C-4A28-BA13-212F84B832E5}">
      <dsp:nvSpPr>
        <dsp:cNvPr id="0" name=""/>
        <dsp:cNvSpPr/>
      </dsp:nvSpPr>
      <dsp:spPr>
        <a:xfrm>
          <a:off x="0" y="0"/>
          <a:ext cx="280831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BE4E4-925C-4C5A-854E-C55945636346}">
      <dsp:nvSpPr>
        <dsp:cNvPr id="0" name=""/>
        <dsp:cNvSpPr/>
      </dsp:nvSpPr>
      <dsp:spPr>
        <a:xfrm>
          <a:off x="0" y="0"/>
          <a:ext cx="1259221" cy="140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Place of arbitration in 2008</a:t>
          </a:r>
          <a:endParaRPr lang="fr-FR" sz="1400" kern="1200" dirty="0"/>
        </a:p>
      </dsp:txBody>
      <dsp:txXfrm>
        <a:off x="0" y="0"/>
        <a:ext cx="1259221" cy="1408868"/>
      </dsp:txXfrm>
    </dsp:sp>
    <dsp:sp modelId="{754A4FD1-7F50-4549-BD75-FA4361D5D41B}">
      <dsp:nvSpPr>
        <dsp:cNvPr id="0" name=""/>
        <dsp:cNvSpPr/>
      </dsp:nvSpPr>
      <dsp:spPr>
        <a:xfrm>
          <a:off x="1267596" y="68496"/>
          <a:ext cx="1517763" cy="654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50 countries</a:t>
          </a:r>
          <a:endParaRPr lang="fr-FR" sz="1900" kern="1200" dirty="0"/>
        </a:p>
      </dsp:txBody>
      <dsp:txXfrm>
        <a:off x="1267596" y="68496"/>
        <a:ext cx="1517763" cy="654903"/>
      </dsp:txXfrm>
    </dsp:sp>
    <dsp:sp modelId="{C0E6DC18-65AF-4CE6-A981-29FBF32F349A}">
      <dsp:nvSpPr>
        <dsp:cNvPr id="0" name=""/>
        <dsp:cNvSpPr/>
      </dsp:nvSpPr>
      <dsp:spPr>
        <a:xfrm>
          <a:off x="1259221" y="687649"/>
          <a:ext cx="154676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BC8CA6-0817-48BD-90ED-06A52D9E3141}">
      <dsp:nvSpPr>
        <dsp:cNvPr id="0" name=""/>
        <dsp:cNvSpPr/>
      </dsp:nvSpPr>
      <dsp:spPr>
        <a:xfrm>
          <a:off x="1288223" y="720394"/>
          <a:ext cx="1517763" cy="654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93 cities</a:t>
          </a:r>
          <a:endParaRPr lang="fr-FR" sz="1900" kern="1200" dirty="0"/>
        </a:p>
      </dsp:txBody>
      <dsp:txXfrm>
        <a:off x="1288223" y="720394"/>
        <a:ext cx="1517763" cy="654903"/>
      </dsp:txXfrm>
    </dsp:sp>
    <dsp:sp modelId="{CC12BF19-920A-4C2E-A15F-305EAC857223}">
      <dsp:nvSpPr>
        <dsp:cNvPr id="0" name=""/>
        <dsp:cNvSpPr/>
      </dsp:nvSpPr>
      <dsp:spPr>
        <a:xfrm>
          <a:off x="1259221" y="1375298"/>
          <a:ext cx="154676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744A88-8090-47E7-947D-65A42F17C0DC}">
      <dsp:nvSpPr>
        <dsp:cNvPr id="0" name=""/>
        <dsp:cNvSpPr/>
      </dsp:nvSpPr>
      <dsp:spPr>
        <a:xfrm>
          <a:off x="0" y="1408868"/>
          <a:ext cx="280831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F1F7C5-2375-42A7-90A9-F1011F4C0613}">
      <dsp:nvSpPr>
        <dsp:cNvPr id="0" name=""/>
        <dsp:cNvSpPr/>
      </dsp:nvSpPr>
      <dsp:spPr>
        <a:xfrm>
          <a:off x="0" y="1408868"/>
          <a:ext cx="1161751" cy="140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kern="1200" dirty="0"/>
            <a:t>Place of arbitration in 2018</a:t>
          </a:r>
          <a:endParaRPr lang="fr-FR" sz="1400" kern="1200" dirty="0"/>
        </a:p>
      </dsp:txBody>
      <dsp:txXfrm>
        <a:off x="0" y="1408868"/>
        <a:ext cx="1161751" cy="1408868"/>
      </dsp:txXfrm>
    </dsp:sp>
    <dsp:sp modelId="{1B9A9D67-2278-4BE7-9283-2ACC41227AB3}">
      <dsp:nvSpPr>
        <dsp:cNvPr id="0" name=""/>
        <dsp:cNvSpPr/>
      </dsp:nvSpPr>
      <dsp:spPr>
        <a:xfrm>
          <a:off x="1192563" y="1441614"/>
          <a:ext cx="1612488" cy="654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60 countries</a:t>
          </a:r>
          <a:endParaRPr lang="fr-FR" sz="1900" kern="1200" dirty="0"/>
        </a:p>
      </dsp:txBody>
      <dsp:txXfrm>
        <a:off x="1192563" y="1441614"/>
        <a:ext cx="1612488" cy="654903"/>
      </dsp:txXfrm>
    </dsp:sp>
    <dsp:sp modelId="{CAA8F9F2-EF4E-4905-BF8A-C0A883EC17EA}">
      <dsp:nvSpPr>
        <dsp:cNvPr id="0" name=""/>
        <dsp:cNvSpPr/>
      </dsp:nvSpPr>
      <dsp:spPr>
        <a:xfrm>
          <a:off x="1161751" y="2096518"/>
          <a:ext cx="16433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BAF1A3-37EC-4D3D-B405-EEB3756B7B1E}">
      <dsp:nvSpPr>
        <dsp:cNvPr id="0" name=""/>
        <dsp:cNvSpPr/>
      </dsp:nvSpPr>
      <dsp:spPr>
        <a:xfrm>
          <a:off x="1192563" y="2129263"/>
          <a:ext cx="1612488" cy="654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108 cities</a:t>
          </a:r>
          <a:endParaRPr lang="fr-FR" sz="1900" kern="1200" dirty="0"/>
        </a:p>
      </dsp:txBody>
      <dsp:txXfrm>
        <a:off x="1192563" y="2129263"/>
        <a:ext cx="1612488" cy="654903"/>
      </dsp:txXfrm>
    </dsp:sp>
    <dsp:sp modelId="{BCB96184-F4A6-4DC5-A731-6711FFC095FC}">
      <dsp:nvSpPr>
        <dsp:cNvPr id="0" name=""/>
        <dsp:cNvSpPr/>
      </dsp:nvSpPr>
      <dsp:spPr>
        <a:xfrm>
          <a:off x="1161751" y="2784167"/>
          <a:ext cx="16433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9BE8-7D5C-4A28-BA13-212F84B832E5}">
      <dsp:nvSpPr>
        <dsp:cNvPr id="0" name=""/>
        <dsp:cNvSpPr/>
      </dsp:nvSpPr>
      <dsp:spPr>
        <a:xfrm>
          <a:off x="0" y="0"/>
          <a:ext cx="323955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BE4E4-925C-4C5A-854E-C55945636346}">
      <dsp:nvSpPr>
        <dsp:cNvPr id="0" name=""/>
        <dsp:cNvSpPr/>
      </dsp:nvSpPr>
      <dsp:spPr>
        <a:xfrm>
          <a:off x="0" y="0"/>
          <a:ext cx="1411831" cy="23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Number of parties in 2008</a:t>
          </a:r>
          <a:endParaRPr lang="fr-FR" sz="1400" kern="1200" dirty="0"/>
        </a:p>
      </dsp:txBody>
      <dsp:txXfrm>
        <a:off x="0" y="0"/>
        <a:ext cx="1411831" cy="2381250"/>
      </dsp:txXfrm>
    </dsp:sp>
    <dsp:sp modelId="{754A4FD1-7F50-4549-BD75-FA4361D5D41B}">
      <dsp:nvSpPr>
        <dsp:cNvPr id="0" name=""/>
        <dsp:cNvSpPr/>
      </dsp:nvSpPr>
      <dsp:spPr>
        <a:xfrm>
          <a:off x="1421915" y="9430"/>
          <a:ext cx="1803846" cy="110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1758 parties</a:t>
          </a:r>
          <a:endParaRPr lang="fr-FR" sz="1600" kern="1200" dirty="0"/>
        </a:p>
      </dsp:txBody>
      <dsp:txXfrm>
        <a:off x="1421915" y="9430"/>
        <a:ext cx="1803846" cy="1106909"/>
      </dsp:txXfrm>
    </dsp:sp>
    <dsp:sp modelId="{C0E6DC18-65AF-4CE6-A981-29FBF32F349A}">
      <dsp:nvSpPr>
        <dsp:cNvPr id="0" name=""/>
        <dsp:cNvSpPr/>
      </dsp:nvSpPr>
      <dsp:spPr>
        <a:xfrm>
          <a:off x="1411831" y="1162254"/>
          <a:ext cx="116674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BC8CA6-0817-48BD-90ED-06A52D9E3141}">
      <dsp:nvSpPr>
        <dsp:cNvPr id="0" name=""/>
        <dsp:cNvSpPr/>
      </dsp:nvSpPr>
      <dsp:spPr>
        <a:xfrm>
          <a:off x="1433707" y="1217600"/>
          <a:ext cx="1797893" cy="110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120 countries</a:t>
          </a:r>
          <a:endParaRPr lang="fr-FR" sz="1600" kern="1200" dirty="0"/>
        </a:p>
      </dsp:txBody>
      <dsp:txXfrm>
        <a:off x="1433707" y="1217600"/>
        <a:ext cx="1797893" cy="1106909"/>
      </dsp:txXfrm>
    </dsp:sp>
    <dsp:sp modelId="{CC12BF19-920A-4C2E-A15F-305EAC857223}">
      <dsp:nvSpPr>
        <dsp:cNvPr id="0" name=""/>
        <dsp:cNvSpPr/>
      </dsp:nvSpPr>
      <dsp:spPr>
        <a:xfrm>
          <a:off x="1411831" y="2324509"/>
          <a:ext cx="116674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744A88-8090-47E7-947D-65A42F17C0DC}">
      <dsp:nvSpPr>
        <dsp:cNvPr id="0" name=""/>
        <dsp:cNvSpPr/>
      </dsp:nvSpPr>
      <dsp:spPr>
        <a:xfrm>
          <a:off x="0" y="2381250"/>
          <a:ext cx="323955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F1F7C5-2375-42A7-90A9-F1011F4C0613}">
      <dsp:nvSpPr>
        <dsp:cNvPr id="0" name=""/>
        <dsp:cNvSpPr/>
      </dsp:nvSpPr>
      <dsp:spPr>
        <a:xfrm>
          <a:off x="0" y="2381250"/>
          <a:ext cx="1562672" cy="23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Number of </a:t>
          </a:r>
        </a:p>
        <a:p>
          <a:pPr marL="0" lvl="0" indent="0" algn="l" defTabSz="622300">
            <a:lnSpc>
              <a:spcPct val="90000"/>
            </a:lnSpc>
            <a:spcBef>
              <a:spcPct val="0"/>
            </a:spcBef>
            <a:spcAft>
              <a:spcPct val="35000"/>
            </a:spcAft>
            <a:buNone/>
          </a:pPr>
          <a:r>
            <a:rPr lang="en-US" sz="1400" kern="1200" dirty="0"/>
            <a:t>parties in 2018</a:t>
          </a:r>
          <a:endParaRPr lang="fr-FR" sz="1400" kern="1200" dirty="0"/>
        </a:p>
      </dsp:txBody>
      <dsp:txXfrm>
        <a:off x="0" y="2381250"/>
        <a:ext cx="1562672" cy="2381250"/>
      </dsp:txXfrm>
    </dsp:sp>
    <dsp:sp modelId="{1B9A9D67-2278-4BE7-9283-2ACC41227AB3}">
      <dsp:nvSpPr>
        <dsp:cNvPr id="0" name=""/>
        <dsp:cNvSpPr/>
      </dsp:nvSpPr>
      <dsp:spPr>
        <a:xfrm>
          <a:off x="1584596" y="2436595"/>
          <a:ext cx="1618721" cy="110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2282 parties</a:t>
          </a:r>
          <a:endParaRPr lang="fr-FR" sz="1600" kern="1200" dirty="0"/>
        </a:p>
      </dsp:txBody>
      <dsp:txXfrm>
        <a:off x="1584596" y="2436595"/>
        <a:ext cx="1618721" cy="1106909"/>
      </dsp:txXfrm>
    </dsp:sp>
    <dsp:sp modelId="{CAA8F9F2-EF4E-4905-BF8A-C0A883EC17EA}">
      <dsp:nvSpPr>
        <dsp:cNvPr id="0" name=""/>
        <dsp:cNvSpPr/>
      </dsp:nvSpPr>
      <dsp:spPr>
        <a:xfrm>
          <a:off x="1562672" y="3543504"/>
          <a:ext cx="116927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BAF1A3-37EC-4D3D-B405-EEB3756B7B1E}">
      <dsp:nvSpPr>
        <dsp:cNvPr id="0" name=""/>
        <dsp:cNvSpPr/>
      </dsp:nvSpPr>
      <dsp:spPr>
        <a:xfrm>
          <a:off x="1584596" y="3598850"/>
          <a:ext cx="1654817" cy="110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135 countries</a:t>
          </a:r>
          <a:endParaRPr lang="fr-FR" sz="1600" kern="1200" dirty="0"/>
        </a:p>
      </dsp:txBody>
      <dsp:txXfrm>
        <a:off x="1584596" y="3598850"/>
        <a:ext cx="1654817" cy="1106909"/>
      </dsp:txXfrm>
    </dsp:sp>
    <dsp:sp modelId="{BCB96184-F4A6-4DC5-A731-6711FFC095FC}">
      <dsp:nvSpPr>
        <dsp:cNvPr id="0" name=""/>
        <dsp:cNvSpPr/>
      </dsp:nvSpPr>
      <dsp:spPr>
        <a:xfrm>
          <a:off x="1562672" y="4705759"/>
          <a:ext cx="1169277"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D7CEE-9856-4B20-BB62-B6C27909B883}">
      <dsp:nvSpPr>
        <dsp:cNvPr id="0" name=""/>
        <dsp:cNvSpPr/>
      </dsp:nvSpPr>
      <dsp:spPr>
        <a:xfrm>
          <a:off x="0" y="0"/>
          <a:ext cx="4374480" cy="0"/>
        </a:xfrm>
        <a:prstGeom prst="line">
          <a:avLst/>
        </a:prstGeom>
        <a:solidFill>
          <a:schemeClr val="accent5">
            <a:shade val="50000"/>
            <a:hueOff val="0"/>
            <a:satOff val="0"/>
            <a:lumOff val="0"/>
            <a:alphaOff val="0"/>
          </a:schemeClr>
        </a:solidFill>
        <a:ln w="9525" cap="flat" cmpd="sng" algn="ctr">
          <a:solidFill>
            <a:schemeClr val="accent5">
              <a:shade val="50000"/>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8C099B42-ED9A-458A-9591-369F3FFA4487}">
      <dsp:nvSpPr>
        <dsp:cNvPr id="0" name=""/>
        <dsp:cNvSpPr/>
      </dsp:nvSpPr>
      <dsp:spPr>
        <a:xfrm>
          <a:off x="0" y="0"/>
          <a:ext cx="534771" cy="1440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0" kern="1200" dirty="0">
              <a:solidFill>
                <a:schemeClr val="accent4">
                  <a:lumMod val="75000"/>
                </a:schemeClr>
              </a:solidFill>
            </a:rPr>
            <a:t>2018</a:t>
          </a:r>
          <a:endParaRPr lang="fr-FR" sz="1200" b="0" kern="1200" dirty="0">
            <a:solidFill>
              <a:schemeClr val="accent4">
                <a:lumMod val="75000"/>
              </a:schemeClr>
            </a:solidFill>
          </a:endParaRPr>
        </a:p>
      </dsp:txBody>
      <dsp:txXfrm>
        <a:off x="0" y="0"/>
        <a:ext cx="534771" cy="1440706"/>
      </dsp:txXfrm>
    </dsp:sp>
    <dsp:sp modelId="{5B1EDBC2-84C1-4B49-875C-607A2EC6C7B8}">
      <dsp:nvSpPr>
        <dsp:cNvPr id="0" name=""/>
        <dsp:cNvSpPr/>
      </dsp:nvSpPr>
      <dsp:spPr>
        <a:xfrm>
          <a:off x="600388" y="13576"/>
          <a:ext cx="3433966" cy="271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accent4">
                  <a:lumMod val="75000"/>
                </a:schemeClr>
              </a:solidFill>
            </a:rPr>
            <a:t>2,282 parties</a:t>
          </a:r>
          <a:endParaRPr lang="fr-FR" sz="1200" b="0" kern="1200" dirty="0">
            <a:solidFill>
              <a:schemeClr val="accent4">
                <a:lumMod val="75000"/>
              </a:schemeClr>
            </a:solidFill>
          </a:endParaRPr>
        </a:p>
      </dsp:txBody>
      <dsp:txXfrm>
        <a:off x="600388" y="13576"/>
        <a:ext cx="3433966" cy="271539"/>
      </dsp:txXfrm>
    </dsp:sp>
    <dsp:sp modelId="{A9F23418-A62D-47FA-8904-4ADE26CEA530}">
      <dsp:nvSpPr>
        <dsp:cNvPr id="0" name=""/>
        <dsp:cNvSpPr/>
      </dsp:nvSpPr>
      <dsp:spPr>
        <a:xfrm>
          <a:off x="534771" y="285116"/>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F6803DC9-24ED-4E94-BDCE-6B49F05DBFA2}">
      <dsp:nvSpPr>
        <dsp:cNvPr id="0" name=""/>
        <dsp:cNvSpPr/>
      </dsp:nvSpPr>
      <dsp:spPr>
        <a:xfrm>
          <a:off x="600388" y="298693"/>
          <a:ext cx="3433966" cy="271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accent4">
                  <a:lumMod val="75000"/>
                </a:schemeClr>
              </a:solidFill>
            </a:rPr>
            <a:t>135 countries</a:t>
          </a:r>
          <a:endParaRPr lang="fr-FR" sz="1200" b="0" kern="1200" dirty="0">
            <a:solidFill>
              <a:schemeClr val="accent4">
                <a:lumMod val="75000"/>
              </a:schemeClr>
            </a:solidFill>
          </a:endParaRPr>
        </a:p>
      </dsp:txBody>
      <dsp:txXfrm>
        <a:off x="600388" y="298693"/>
        <a:ext cx="3433966" cy="271539"/>
      </dsp:txXfrm>
    </dsp:sp>
    <dsp:sp modelId="{E5D620C6-8A83-4AFB-A645-58F9F3C969C5}">
      <dsp:nvSpPr>
        <dsp:cNvPr id="0" name=""/>
        <dsp:cNvSpPr/>
      </dsp:nvSpPr>
      <dsp:spPr>
        <a:xfrm>
          <a:off x="534771" y="570232"/>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1C1F980B-0528-48AE-BB9D-DBAB3604C983}">
      <dsp:nvSpPr>
        <dsp:cNvPr id="0" name=""/>
        <dsp:cNvSpPr/>
      </dsp:nvSpPr>
      <dsp:spPr>
        <a:xfrm>
          <a:off x="600388" y="583809"/>
          <a:ext cx="3433966" cy="271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0" kern="1200" dirty="0">
              <a:solidFill>
                <a:schemeClr val="accent4">
                  <a:lumMod val="75000"/>
                </a:schemeClr>
              </a:solidFill>
            </a:rPr>
            <a:t>33% (or 275) of new cases are multiparty</a:t>
          </a:r>
          <a:endParaRPr lang="fr-FR" sz="1200" b="0" kern="1200" dirty="0">
            <a:solidFill>
              <a:schemeClr val="accent4">
                <a:lumMod val="75000"/>
              </a:schemeClr>
            </a:solidFill>
          </a:endParaRPr>
        </a:p>
      </dsp:txBody>
      <dsp:txXfrm>
        <a:off x="600388" y="583809"/>
        <a:ext cx="3433966" cy="271539"/>
      </dsp:txXfrm>
    </dsp:sp>
    <dsp:sp modelId="{3F96E868-FED9-41F8-97D5-62B3F5A0817E}">
      <dsp:nvSpPr>
        <dsp:cNvPr id="0" name=""/>
        <dsp:cNvSpPr/>
      </dsp:nvSpPr>
      <dsp:spPr>
        <a:xfrm>
          <a:off x="534771" y="855348"/>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200FD714-B123-4C9B-AC65-20023C66D927}">
      <dsp:nvSpPr>
        <dsp:cNvPr id="0" name=""/>
        <dsp:cNvSpPr/>
      </dsp:nvSpPr>
      <dsp:spPr>
        <a:xfrm>
          <a:off x="600388" y="868925"/>
          <a:ext cx="3433966" cy="271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0" kern="1200" dirty="0">
              <a:solidFill>
                <a:schemeClr val="accent4">
                  <a:lumMod val="75000"/>
                </a:schemeClr>
              </a:solidFill>
            </a:rPr>
            <a:t>25% of cases involve parties of same nationality</a:t>
          </a:r>
          <a:endParaRPr lang="fr-FR" sz="1200" b="0" kern="1200" dirty="0">
            <a:solidFill>
              <a:schemeClr val="accent4">
                <a:lumMod val="75000"/>
              </a:schemeClr>
            </a:solidFill>
          </a:endParaRPr>
        </a:p>
      </dsp:txBody>
      <dsp:txXfrm>
        <a:off x="600388" y="868925"/>
        <a:ext cx="3433966" cy="271539"/>
      </dsp:txXfrm>
    </dsp:sp>
    <dsp:sp modelId="{19508CAA-0771-48BD-B119-AB8A3B5CAEA9}">
      <dsp:nvSpPr>
        <dsp:cNvPr id="0" name=""/>
        <dsp:cNvSpPr/>
      </dsp:nvSpPr>
      <dsp:spPr>
        <a:xfrm>
          <a:off x="534771" y="1140465"/>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 modelId="{D3EA2EF5-F798-4B57-B3EE-A5C7FF4E8D1D}">
      <dsp:nvSpPr>
        <dsp:cNvPr id="0" name=""/>
        <dsp:cNvSpPr/>
      </dsp:nvSpPr>
      <dsp:spPr>
        <a:xfrm>
          <a:off x="600388" y="1154042"/>
          <a:ext cx="3433966" cy="271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0" kern="1200" dirty="0">
              <a:solidFill>
                <a:schemeClr val="accent4">
                  <a:lumMod val="75000"/>
                </a:schemeClr>
              </a:solidFill>
            </a:rPr>
            <a:t>15% of cases involve States or </a:t>
          </a:r>
          <a:r>
            <a:rPr lang="en-GB" sz="1200" b="0" kern="1200" dirty="0" err="1">
              <a:solidFill>
                <a:schemeClr val="accent4">
                  <a:lumMod val="75000"/>
                </a:schemeClr>
              </a:solidFill>
            </a:rPr>
            <a:t>SoEs</a:t>
          </a:r>
          <a:endParaRPr lang="fr-FR" sz="1200" b="0" kern="1200" dirty="0">
            <a:solidFill>
              <a:schemeClr val="accent4">
                <a:lumMod val="75000"/>
              </a:schemeClr>
            </a:solidFill>
          </a:endParaRPr>
        </a:p>
      </dsp:txBody>
      <dsp:txXfrm>
        <a:off x="600388" y="1154042"/>
        <a:ext cx="3433966" cy="271539"/>
      </dsp:txXfrm>
    </dsp:sp>
    <dsp:sp modelId="{F564A760-0654-4C59-AAAB-C27D50A94384}">
      <dsp:nvSpPr>
        <dsp:cNvPr id="0" name=""/>
        <dsp:cNvSpPr/>
      </dsp:nvSpPr>
      <dsp:spPr>
        <a:xfrm>
          <a:off x="534771" y="1425581"/>
          <a:ext cx="34995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scene3d>
          <a:camera prst="orthographicFront"/>
          <a:lightRig rig="chilly" dir="t"/>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0.17243</cdr:x>
      <cdr:y>0.59565</cdr:y>
    </cdr:from>
    <cdr:to>
      <cdr:x>0.17243</cdr:x>
      <cdr:y>0.78711</cdr:y>
    </cdr:to>
    <cdr:cxnSp macro="">
      <cdr:nvCxnSpPr>
        <cdr:cNvPr id="2" name="Straight Connector 1">
          <a:extLst xmlns:a="http://schemas.openxmlformats.org/drawingml/2006/main">
            <a:ext uri="{FF2B5EF4-FFF2-40B4-BE49-F238E27FC236}">
              <a16:creationId xmlns:a16="http://schemas.microsoft.com/office/drawing/2014/main" id="{82876A59-A66F-DE48-9FC6-6A9B2872CDE8}"/>
            </a:ext>
          </a:extLst>
        </cdr:cNvPr>
        <cdr:cNvCxnSpPr/>
      </cdr:nvCxnSpPr>
      <cdr:spPr>
        <a:xfrm xmlns:a="http://schemas.openxmlformats.org/drawingml/2006/main">
          <a:off x="1440408" y="2016224"/>
          <a:ext cx="0" cy="648072"/>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0.27588</cdr:x>
      <cdr:y>0.6382</cdr:y>
    </cdr:from>
    <cdr:to>
      <cdr:x>0.27588</cdr:x>
      <cdr:y>0.78711</cdr:y>
    </cdr:to>
    <cdr:cxnSp macro="">
      <cdr:nvCxnSpPr>
        <cdr:cNvPr id="3" name="Straight Connector 2">
          <a:extLst xmlns:a="http://schemas.openxmlformats.org/drawingml/2006/main">
            <a:ext uri="{FF2B5EF4-FFF2-40B4-BE49-F238E27FC236}">
              <a16:creationId xmlns:a16="http://schemas.microsoft.com/office/drawing/2014/main" id="{3F2A3331-A56F-194F-9857-99877B791347}"/>
            </a:ext>
          </a:extLst>
        </cdr:cNvPr>
        <cdr:cNvCxnSpPr/>
      </cdr:nvCxnSpPr>
      <cdr:spPr>
        <a:xfrm xmlns:a="http://schemas.openxmlformats.org/drawingml/2006/main">
          <a:off x="2304504" y="2160240"/>
          <a:ext cx="0" cy="504056"/>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0.39656</cdr:x>
      <cdr:y>0.6382</cdr:y>
    </cdr:from>
    <cdr:to>
      <cdr:x>0.39656</cdr:x>
      <cdr:y>0.78859</cdr:y>
    </cdr:to>
    <cdr:cxnSp macro="">
      <cdr:nvCxnSpPr>
        <cdr:cNvPr id="4" name="Straight Connector 3">
          <a:extLst xmlns:a="http://schemas.openxmlformats.org/drawingml/2006/main">
            <a:ext uri="{FF2B5EF4-FFF2-40B4-BE49-F238E27FC236}">
              <a16:creationId xmlns:a16="http://schemas.microsoft.com/office/drawing/2014/main" id="{4F0D2F47-1303-0D42-BC71-9322826B8FBE}"/>
            </a:ext>
          </a:extLst>
        </cdr:cNvPr>
        <cdr:cNvCxnSpPr/>
      </cdr:nvCxnSpPr>
      <cdr:spPr>
        <a:xfrm xmlns:a="http://schemas.openxmlformats.org/drawingml/2006/main">
          <a:off x="3312616" y="2160240"/>
          <a:ext cx="0" cy="509063"/>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0.59565</cdr:y>
    </cdr:from>
    <cdr:to>
      <cdr:x>0.5</cdr:x>
      <cdr:y>0.78711</cdr:y>
    </cdr:to>
    <cdr:cxnSp macro="">
      <cdr:nvCxnSpPr>
        <cdr:cNvPr id="5" name="Straight Connector 4">
          <a:extLst xmlns:a="http://schemas.openxmlformats.org/drawingml/2006/main">
            <a:ext uri="{FF2B5EF4-FFF2-40B4-BE49-F238E27FC236}">
              <a16:creationId xmlns:a16="http://schemas.microsoft.com/office/drawing/2014/main" id="{CB6B4CE0-D57A-CE40-BF99-A4FDE3D5B7F9}"/>
            </a:ext>
          </a:extLst>
        </cdr:cNvPr>
        <cdr:cNvCxnSpPr/>
      </cdr:nvCxnSpPr>
      <cdr:spPr>
        <a:xfrm xmlns:a="http://schemas.openxmlformats.org/drawingml/2006/main">
          <a:off x="4176712" y="2016224"/>
          <a:ext cx="0" cy="648072"/>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0.61206</cdr:x>
      <cdr:y>0.59565</cdr:y>
    </cdr:from>
    <cdr:to>
      <cdr:x>0.61206</cdr:x>
      <cdr:y>0.78711</cdr:y>
    </cdr:to>
    <cdr:cxnSp macro="">
      <cdr:nvCxnSpPr>
        <cdr:cNvPr id="6" name="Straight Connector 5">
          <a:extLst xmlns:a="http://schemas.openxmlformats.org/drawingml/2006/main">
            <a:ext uri="{FF2B5EF4-FFF2-40B4-BE49-F238E27FC236}">
              <a16:creationId xmlns:a16="http://schemas.microsoft.com/office/drawing/2014/main" id="{B9110E2E-6989-3049-8B19-6E7AD801F2BD}"/>
            </a:ext>
          </a:extLst>
        </cdr:cNvPr>
        <cdr:cNvCxnSpPr/>
      </cdr:nvCxnSpPr>
      <cdr:spPr>
        <a:xfrm xmlns:a="http://schemas.openxmlformats.org/drawingml/2006/main">
          <a:off x="5112816" y="2016224"/>
          <a:ext cx="0" cy="648072"/>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0.72412</cdr:x>
      <cdr:y>0.48929</cdr:y>
    </cdr:from>
    <cdr:to>
      <cdr:x>0.72412</cdr:x>
      <cdr:y>0.78711</cdr:y>
    </cdr:to>
    <cdr:cxnSp macro="">
      <cdr:nvCxnSpPr>
        <cdr:cNvPr id="7" name="Straight Connector 6">
          <a:extLst xmlns:a="http://schemas.openxmlformats.org/drawingml/2006/main">
            <a:ext uri="{FF2B5EF4-FFF2-40B4-BE49-F238E27FC236}">
              <a16:creationId xmlns:a16="http://schemas.microsoft.com/office/drawing/2014/main" id="{01B29165-FF6A-B149-AE92-503926E9BCD4}"/>
            </a:ext>
          </a:extLst>
        </cdr:cNvPr>
        <cdr:cNvCxnSpPr/>
      </cdr:nvCxnSpPr>
      <cdr:spPr>
        <a:xfrm xmlns:a="http://schemas.openxmlformats.org/drawingml/2006/main">
          <a:off x="6048920" y="1656184"/>
          <a:ext cx="0" cy="1008112"/>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0.82757</cdr:x>
      <cdr:y>0.55311</cdr:y>
    </cdr:from>
    <cdr:to>
      <cdr:x>0.82757</cdr:x>
      <cdr:y>0.78711</cdr:y>
    </cdr:to>
    <cdr:cxnSp macro="">
      <cdr:nvCxnSpPr>
        <cdr:cNvPr id="8" name="Straight Connector 7">
          <a:extLst xmlns:a="http://schemas.openxmlformats.org/drawingml/2006/main">
            <a:ext uri="{FF2B5EF4-FFF2-40B4-BE49-F238E27FC236}">
              <a16:creationId xmlns:a16="http://schemas.microsoft.com/office/drawing/2014/main" id="{5F60FF90-35E5-604E-9A10-85B3AAA23F88}"/>
            </a:ext>
          </a:extLst>
        </cdr:cNvPr>
        <cdr:cNvCxnSpPr/>
      </cdr:nvCxnSpPr>
      <cdr:spPr>
        <a:xfrm xmlns:a="http://schemas.openxmlformats.org/drawingml/2006/main">
          <a:off x="6913016" y="1872208"/>
          <a:ext cx="0" cy="792088"/>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0.93101</cdr:x>
      <cdr:y>0.42547</cdr:y>
    </cdr:from>
    <cdr:to>
      <cdr:x>0.93101</cdr:x>
      <cdr:y>0.80839</cdr:y>
    </cdr:to>
    <cdr:cxnSp macro="">
      <cdr:nvCxnSpPr>
        <cdr:cNvPr id="12" name="Straight Connector 11">
          <a:extLst xmlns:a="http://schemas.openxmlformats.org/drawingml/2006/main">
            <a:ext uri="{FF2B5EF4-FFF2-40B4-BE49-F238E27FC236}">
              <a16:creationId xmlns:a16="http://schemas.microsoft.com/office/drawing/2014/main" id="{851280D2-76F8-9345-BEF2-194D1BCFE973}"/>
            </a:ext>
          </a:extLst>
        </cdr:cNvPr>
        <cdr:cNvCxnSpPr/>
      </cdr:nvCxnSpPr>
      <cdr:spPr>
        <a:xfrm xmlns:a="http://schemas.openxmlformats.org/drawingml/2006/main">
          <a:off x="7777112" y="1440160"/>
          <a:ext cx="0" cy="1296144"/>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13FD71-04FE-4833-BA5F-2B91A58379F7}" type="datetimeFigureOut">
              <a:rPr lang="en-GB" smtClean="0"/>
              <a:t>29/11/2019</a:t>
            </a:fld>
            <a:endParaRPr lang="en-GB"/>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C1C6243F-0CC1-4DAB-BE98-E9654350A2B6}" type="slidenum">
              <a:rPr lang="en-GB" smtClean="0"/>
              <a:t>‹#›</a:t>
            </a:fld>
            <a:endParaRPr lang="en-GB"/>
          </a:p>
        </p:txBody>
      </p:sp>
    </p:spTree>
    <p:extLst>
      <p:ext uri="{BB962C8B-B14F-4D97-AF65-F5344CB8AC3E}">
        <p14:creationId xmlns:p14="http://schemas.microsoft.com/office/powerpoint/2010/main" val="42259314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73A274C-C9C6-4949-A8E9-450F7DE7AC13}" type="datetimeFigureOut">
              <a:rPr lang="en-GB" smtClean="0"/>
              <a:pPr/>
              <a:t>29/11/2019</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B1B492F-E6BA-4409-9212-AB9CAE5B4C56}" type="slidenum">
              <a:rPr lang="en-GB" smtClean="0"/>
              <a:pPr/>
              <a:t>‹#›</a:t>
            </a:fld>
            <a:endParaRPr lang="en-GB"/>
          </a:p>
        </p:txBody>
      </p:sp>
    </p:spTree>
    <p:extLst>
      <p:ext uri="{BB962C8B-B14F-4D97-AF65-F5344CB8AC3E}">
        <p14:creationId xmlns:p14="http://schemas.microsoft.com/office/powerpoint/2010/main" val="668507112"/>
      </p:ext>
    </p:extLst>
  </p:cSld>
  <p:clrMap bg1="lt1" tx1="dk1" bg2="lt2" tx2="dk2" accent1="accent1" accent2="accent2" accent3="accent3" accent4="accent4" accent5="accent5" accent6="accent6" hlink="hlink" folHlink="folHlink"/>
  <p:hf sldNum="0" hdr="0" ftr="0" dt="0"/>
  <p:notesStyle>
    <a:lvl1pPr marL="0" algn="l" defTabSz="839694" rtl="0" eaLnBrk="1" latinLnBrk="0" hangingPunct="1">
      <a:defRPr sz="1100" kern="1200">
        <a:solidFill>
          <a:schemeClr val="tx1"/>
        </a:solidFill>
        <a:latin typeface="+mn-lt"/>
        <a:ea typeface="+mn-ea"/>
        <a:cs typeface="+mn-cs"/>
      </a:defRPr>
    </a:lvl1pPr>
    <a:lvl2pPr marL="419847" algn="l" defTabSz="839694" rtl="0" eaLnBrk="1" latinLnBrk="0" hangingPunct="1">
      <a:defRPr sz="1100" kern="1200">
        <a:solidFill>
          <a:schemeClr val="tx1"/>
        </a:solidFill>
        <a:latin typeface="+mn-lt"/>
        <a:ea typeface="+mn-ea"/>
        <a:cs typeface="+mn-cs"/>
      </a:defRPr>
    </a:lvl2pPr>
    <a:lvl3pPr marL="839694" algn="l" defTabSz="839694" rtl="0" eaLnBrk="1" latinLnBrk="0" hangingPunct="1">
      <a:defRPr sz="1100" kern="1200">
        <a:solidFill>
          <a:schemeClr val="tx1"/>
        </a:solidFill>
        <a:latin typeface="+mn-lt"/>
        <a:ea typeface="+mn-ea"/>
        <a:cs typeface="+mn-cs"/>
      </a:defRPr>
    </a:lvl3pPr>
    <a:lvl4pPr marL="1259540" algn="l" defTabSz="839694" rtl="0" eaLnBrk="1" latinLnBrk="0" hangingPunct="1">
      <a:defRPr sz="1100" kern="1200">
        <a:solidFill>
          <a:schemeClr val="tx1"/>
        </a:solidFill>
        <a:latin typeface="+mn-lt"/>
        <a:ea typeface="+mn-ea"/>
        <a:cs typeface="+mn-cs"/>
      </a:defRPr>
    </a:lvl4pPr>
    <a:lvl5pPr marL="1679387" algn="l" defTabSz="839694" rtl="0" eaLnBrk="1" latinLnBrk="0" hangingPunct="1">
      <a:defRPr sz="1100" kern="1200">
        <a:solidFill>
          <a:schemeClr val="tx1"/>
        </a:solidFill>
        <a:latin typeface="+mn-lt"/>
        <a:ea typeface="+mn-ea"/>
        <a:cs typeface="+mn-cs"/>
      </a:defRPr>
    </a:lvl5pPr>
    <a:lvl6pPr marL="2099234" algn="l" defTabSz="839694" rtl="0" eaLnBrk="1" latinLnBrk="0" hangingPunct="1">
      <a:defRPr sz="1100" kern="1200">
        <a:solidFill>
          <a:schemeClr val="tx1"/>
        </a:solidFill>
        <a:latin typeface="+mn-lt"/>
        <a:ea typeface="+mn-ea"/>
        <a:cs typeface="+mn-cs"/>
      </a:defRPr>
    </a:lvl6pPr>
    <a:lvl7pPr marL="2519081" algn="l" defTabSz="839694" rtl="0" eaLnBrk="1" latinLnBrk="0" hangingPunct="1">
      <a:defRPr sz="1100" kern="1200">
        <a:solidFill>
          <a:schemeClr val="tx1"/>
        </a:solidFill>
        <a:latin typeface="+mn-lt"/>
        <a:ea typeface="+mn-ea"/>
        <a:cs typeface="+mn-cs"/>
      </a:defRPr>
    </a:lvl7pPr>
    <a:lvl8pPr marL="2938927" algn="l" defTabSz="839694" rtl="0" eaLnBrk="1" latinLnBrk="0" hangingPunct="1">
      <a:defRPr sz="1100" kern="1200">
        <a:solidFill>
          <a:schemeClr val="tx1"/>
        </a:solidFill>
        <a:latin typeface="+mn-lt"/>
        <a:ea typeface="+mn-ea"/>
        <a:cs typeface="+mn-cs"/>
      </a:defRPr>
    </a:lvl8pPr>
    <a:lvl9pPr marL="3358774" algn="l" defTabSz="8396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45774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11200" y="744538"/>
            <a:ext cx="5375275" cy="3722687"/>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655785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11200" y="744538"/>
            <a:ext cx="5375275" cy="3722687"/>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43733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11200" y="744538"/>
            <a:ext cx="5375275" cy="3722687"/>
          </a:xfrm>
        </p:spPr>
      </p:sp>
      <p:sp>
        <p:nvSpPr>
          <p:cNvPr id="3" name="Espace réservé des commentaires 2"/>
          <p:cNvSpPr>
            <a:spLocks noGrp="1"/>
          </p:cNvSpPr>
          <p:nvPr>
            <p:ph type="body" idx="1"/>
          </p:nvPr>
        </p:nvSpPr>
        <p:spPr/>
        <p:txBody>
          <a:bodyPr/>
          <a:lstStyle/>
          <a:p>
            <a:r>
              <a:rPr lang="fr-FR" dirty="0" err="1"/>
              <a:t>Costs</a:t>
            </a:r>
            <a:r>
              <a:rPr lang="fr-FR" baseline="0" dirty="0"/>
              <a:t> </a:t>
            </a:r>
            <a:r>
              <a:rPr lang="fr-FR" baseline="0" dirty="0" err="1"/>
              <a:t>scale</a:t>
            </a:r>
            <a:r>
              <a:rPr lang="fr-FR" baseline="0" dirty="0"/>
              <a:t>, </a:t>
            </a:r>
            <a:r>
              <a:rPr lang="fr-FR" baseline="0" dirty="0" err="1"/>
              <a:t>unquantified</a:t>
            </a:r>
            <a:r>
              <a:rPr lang="fr-FR" baseline="0" dirty="0"/>
              <a:t>, claim for </a:t>
            </a:r>
            <a:r>
              <a:rPr lang="fr-FR" baseline="0" dirty="0" err="1"/>
              <a:t>declaration</a:t>
            </a:r>
            <a:r>
              <a:rPr lang="fr-FR" baseline="0" dirty="0"/>
              <a:t> at </a:t>
            </a:r>
            <a:r>
              <a:rPr lang="fr-FR" baseline="0" dirty="0" err="1"/>
              <a:t>discretion</a:t>
            </a:r>
            <a:r>
              <a:rPr lang="fr-FR" baseline="0" dirty="0"/>
              <a:t> of court. </a:t>
            </a:r>
            <a:r>
              <a:rPr lang="fr-FR" baseline="0" dirty="0" err="1"/>
              <a:t>Cost</a:t>
            </a:r>
            <a:r>
              <a:rPr lang="fr-FR" baseline="0" dirty="0"/>
              <a:t> </a:t>
            </a:r>
            <a:r>
              <a:rPr lang="fr-FR" baseline="0" dirty="0" err="1"/>
              <a:t>calculator</a:t>
            </a:r>
            <a:r>
              <a:rPr lang="fr-FR" baseline="0" dirty="0"/>
              <a:t> </a:t>
            </a:r>
            <a:r>
              <a:rPr lang="fr-FR" baseline="0" dirty="0" err="1"/>
              <a:t>average</a:t>
            </a:r>
            <a:r>
              <a:rPr lang="fr-FR" baseline="0" dirty="0"/>
              <a:t> </a:t>
            </a:r>
            <a:r>
              <a:rPr lang="fr-FR" baseline="0" dirty="0" err="1"/>
              <a:t>fee</a:t>
            </a:r>
            <a:r>
              <a:rPr lang="fr-FR" baseline="0" dirty="0"/>
              <a:t>.</a:t>
            </a:r>
            <a:endParaRPr lang="fr-FR" dirty="0"/>
          </a:p>
        </p:txBody>
      </p:sp>
    </p:spTree>
    <p:extLst>
      <p:ext uri="{BB962C8B-B14F-4D97-AF65-F5344CB8AC3E}">
        <p14:creationId xmlns:p14="http://schemas.microsoft.com/office/powerpoint/2010/main" val="304359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pt-BR" baseline="0" noProof="0" dirty="0"/>
          </a:p>
        </p:txBody>
      </p:sp>
      <p:sp>
        <p:nvSpPr>
          <p:cNvPr id="4" name="Slide Number Placeholder 3"/>
          <p:cNvSpPr>
            <a:spLocks noGrp="1"/>
          </p:cNvSpPr>
          <p:nvPr>
            <p:ph type="sldNum" sz="quarter" idx="10"/>
          </p:nvPr>
        </p:nvSpPr>
        <p:spPr/>
        <p:txBody>
          <a:bodyPr/>
          <a:lstStyle/>
          <a:p>
            <a:pPr>
              <a:defRPr/>
            </a:pPr>
            <a:fld id="{345BCC50-42E6-4A36-914B-0545349C9C51}" type="slidenum">
              <a:rPr lang="en-GB" smtClean="0">
                <a:solidFill>
                  <a:prstClr val="black"/>
                </a:solidFill>
              </a:rPr>
              <a:pPr>
                <a:defRPr/>
              </a:pPr>
              <a:t>20</a:t>
            </a:fld>
            <a:endParaRPr lang="en-GB">
              <a:solidFill>
                <a:prstClr val="black"/>
              </a:solidFill>
            </a:endParaRPr>
          </a:p>
        </p:txBody>
      </p:sp>
    </p:spTree>
    <p:extLst>
      <p:ext uri="{BB962C8B-B14F-4D97-AF65-F5344CB8AC3E}">
        <p14:creationId xmlns:p14="http://schemas.microsoft.com/office/powerpoint/2010/main" val="1940445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endParaRPr lang="pt-BR" baseline="0" noProof="0" dirty="0"/>
          </a:p>
        </p:txBody>
      </p:sp>
      <p:sp>
        <p:nvSpPr>
          <p:cNvPr id="4" name="Slide Number Placeholder 3"/>
          <p:cNvSpPr>
            <a:spLocks noGrp="1"/>
          </p:cNvSpPr>
          <p:nvPr>
            <p:ph type="sldNum" sz="quarter" idx="10"/>
          </p:nvPr>
        </p:nvSpPr>
        <p:spPr/>
        <p:txBody>
          <a:bodyPr/>
          <a:lstStyle/>
          <a:p>
            <a:pPr>
              <a:defRPr/>
            </a:pPr>
            <a:fld id="{345BCC50-42E6-4A36-914B-0545349C9C51}" type="slidenum">
              <a:rPr lang="en-GB" smtClean="0">
                <a:solidFill>
                  <a:prstClr val="black"/>
                </a:solidFill>
              </a:rPr>
              <a:pPr>
                <a:defRPr/>
              </a:pPr>
              <a:t>21</a:t>
            </a:fld>
            <a:endParaRPr lang="en-GB">
              <a:solidFill>
                <a:prstClr val="black"/>
              </a:solidFill>
            </a:endParaRPr>
          </a:p>
        </p:txBody>
      </p:sp>
    </p:spTree>
    <p:extLst>
      <p:ext uri="{BB962C8B-B14F-4D97-AF65-F5344CB8AC3E}">
        <p14:creationId xmlns:p14="http://schemas.microsoft.com/office/powerpoint/2010/main" val="1940445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11200" y="744538"/>
            <a:ext cx="5375275" cy="3722687"/>
          </a:xfrm>
        </p:spPr>
      </p:sp>
      <p:sp>
        <p:nvSpPr>
          <p:cNvPr id="3" name="Espace réservé des commentaires 2"/>
          <p:cNvSpPr>
            <a:spLocks noGrp="1"/>
          </p:cNvSpPr>
          <p:nvPr>
            <p:ph type="body" idx="1"/>
          </p:nvPr>
        </p:nvSpPr>
        <p:spPr/>
        <p:txBody>
          <a:bodyPr/>
          <a:lstStyle/>
          <a:p>
            <a:r>
              <a:rPr lang="fr-FR" dirty="0"/>
              <a:t>More </a:t>
            </a:r>
            <a:r>
              <a:rPr lang="fr-FR" dirty="0" err="1"/>
              <a:t>than</a:t>
            </a:r>
            <a:r>
              <a:rPr lang="fr-FR" dirty="0"/>
              <a:t> 90 NC,</a:t>
            </a:r>
            <a:r>
              <a:rPr lang="fr-FR" baseline="0" dirty="0"/>
              <a:t> </a:t>
            </a:r>
            <a:r>
              <a:rPr lang="fr-FR" baseline="0" dirty="0" err="1"/>
              <a:t>list</a:t>
            </a:r>
            <a:r>
              <a:rPr lang="fr-FR" baseline="0" dirty="0"/>
              <a:t> on </a:t>
            </a:r>
            <a:r>
              <a:rPr lang="fr-FR" baseline="0" dirty="0" err="1"/>
              <a:t>website</a:t>
            </a:r>
            <a:endParaRPr lang="fr-FR" dirty="0"/>
          </a:p>
        </p:txBody>
      </p:sp>
    </p:spTree>
    <p:extLst>
      <p:ext uri="{BB962C8B-B14F-4D97-AF65-F5344CB8AC3E}">
        <p14:creationId xmlns:p14="http://schemas.microsoft.com/office/powerpoint/2010/main" val="395761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83283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11200" y="744538"/>
            <a:ext cx="5375275" cy="3722687"/>
          </a:xfrm>
        </p:spPr>
      </p:sp>
      <p:sp>
        <p:nvSpPr>
          <p:cNvPr id="3" name="Espace réservé des commentaires 2"/>
          <p:cNvSpPr>
            <a:spLocks noGrp="1"/>
          </p:cNvSpPr>
          <p:nvPr>
            <p:ph type="body" idx="1"/>
          </p:nvPr>
        </p:nvSpPr>
        <p:spPr/>
        <p:txBody>
          <a:bodyPr/>
          <a:lstStyle/>
          <a:p>
            <a:pPr marL="0" marR="0" indent="0" algn="l" defTabSz="839694" rtl="0" eaLnBrk="1" fontAlgn="auto" latinLnBrk="0" hangingPunct="1">
              <a:lnSpc>
                <a:spcPct val="100000"/>
              </a:lnSpc>
              <a:spcBef>
                <a:spcPts val="0"/>
              </a:spcBef>
              <a:spcAft>
                <a:spcPts val="0"/>
              </a:spcAft>
              <a:buClrTx/>
              <a:buSzTx/>
              <a:buFontTx/>
              <a:buNone/>
              <a:tabLst/>
              <a:defRPr/>
            </a:pPr>
            <a:endParaRPr lang="fr-FR" sz="1100" kern="1200" dirty="0">
              <a:solidFill>
                <a:schemeClr val="tx1"/>
              </a:solidFill>
              <a:effectLst/>
              <a:latin typeface="+mn-lt"/>
              <a:ea typeface="+mn-ea"/>
              <a:cs typeface="+mn-cs"/>
            </a:endParaRPr>
          </a:p>
          <a:p>
            <a:endParaRPr lang="fr-FR" dirty="0"/>
          </a:p>
        </p:txBody>
      </p:sp>
    </p:spTree>
    <p:extLst>
      <p:ext uri="{BB962C8B-B14F-4D97-AF65-F5344CB8AC3E}">
        <p14:creationId xmlns:p14="http://schemas.microsoft.com/office/powerpoint/2010/main" val="1911867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25494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r>
              <a:rPr lang="en-US" dirty="0"/>
              <a:t>Confirmation and</a:t>
            </a:r>
            <a:r>
              <a:rPr lang="en-US" baseline="0" dirty="0"/>
              <a:t> challenge, issue of impartiality independence, availability. Sometimes qualifications or knowledge in specific area (specified in arb. clause or unilateral requirement). Challenges can be based on independence or “otherwise” (breach of due process, alleged misconduct and partial </a:t>
            </a:r>
            <a:r>
              <a:rPr lang="en-US" baseline="0" dirty="0" err="1"/>
              <a:t>behaviour</a:t>
            </a:r>
            <a:r>
              <a:rPr lang="en-US" baseline="0" dirty="0"/>
              <a:t>…). Request for replacements: (joint) or a request by a party can </a:t>
            </a:r>
            <a:r>
              <a:rPr lang="en-US" baseline="0" dirty="0" err="1"/>
              <a:t>triger</a:t>
            </a:r>
            <a:r>
              <a:rPr lang="en-US" baseline="0" dirty="0"/>
              <a:t> the Court to initiate replacement proceedings (stats..)</a:t>
            </a:r>
          </a:p>
          <a:p>
            <a:endParaRPr lang="en-US" baseline="0" dirty="0"/>
          </a:p>
          <a:p>
            <a:r>
              <a:rPr lang="en-US" baseline="0" dirty="0"/>
              <a:t>Guide: 2001-2011: 7% of challenged accepted</a:t>
            </a:r>
          </a:p>
          <a:p>
            <a:endParaRPr lang="en-US" baseline="0" dirty="0"/>
          </a:p>
          <a:p>
            <a:r>
              <a:rPr lang="en-US" baseline="0" dirty="0"/>
              <a:t>Replacement, same procedure for appointment. Truncated tribunal 15(5).</a:t>
            </a:r>
            <a:endParaRPr lang="en-US" dirty="0"/>
          </a:p>
        </p:txBody>
      </p:sp>
    </p:spTree>
    <p:extLst>
      <p:ext uri="{BB962C8B-B14F-4D97-AF65-F5344CB8AC3E}">
        <p14:creationId xmlns:p14="http://schemas.microsoft.com/office/powerpoint/2010/main" val="82585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540950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11200" y="744538"/>
            <a:ext cx="5375275" cy="3722687"/>
          </a:xfrm>
        </p:spPr>
      </p:sp>
      <p:sp>
        <p:nvSpPr>
          <p:cNvPr id="3" name="Espace réservé des commentaires 2"/>
          <p:cNvSpPr>
            <a:spLocks noGrp="1"/>
          </p:cNvSpPr>
          <p:nvPr>
            <p:ph type="body" idx="1"/>
          </p:nvPr>
        </p:nvSpPr>
        <p:spPr/>
        <p:txBody>
          <a:bodyPr>
            <a:normAutofit fontScale="92500" lnSpcReduction="10000"/>
          </a:bodyPr>
          <a:lstStyle/>
          <a:p>
            <a:pPr marL="0" indent="0">
              <a:spcBef>
                <a:spcPts val="600"/>
              </a:spcBef>
              <a:buFontTx/>
              <a:buNone/>
            </a:pPr>
            <a:endParaRPr lang="fr-FR" sz="1800" b="0" dirty="0"/>
          </a:p>
          <a:p>
            <a:r>
              <a:rPr lang="fr-FR" dirty="0"/>
              <a:t>All</a:t>
            </a:r>
            <a:r>
              <a:rPr lang="fr-FR" baseline="0" dirty="0"/>
              <a:t> issues have been </a:t>
            </a:r>
            <a:r>
              <a:rPr lang="fr-FR" baseline="0" dirty="0" err="1"/>
              <a:t>dealt</a:t>
            </a:r>
            <a:r>
              <a:rPr lang="fr-FR" baseline="0" dirty="0"/>
              <a:t> </a:t>
            </a:r>
            <a:r>
              <a:rPr lang="fr-FR" baseline="0" dirty="0" err="1"/>
              <a:t>with</a:t>
            </a:r>
            <a:endParaRPr lang="fr-FR" baseline="0" dirty="0"/>
          </a:p>
          <a:p>
            <a:pPr lvl="0"/>
            <a:r>
              <a:rPr lang="en-US" noProof="0" dirty="0"/>
              <a:t>Enforceability / Public Policy</a:t>
            </a:r>
          </a:p>
          <a:p>
            <a:pPr lvl="0" rtl="0"/>
            <a:r>
              <a:rPr lang="en-US" b="0" i="0" u="none" noProof="0" dirty="0"/>
              <a:t>Due process</a:t>
            </a:r>
          </a:p>
          <a:p>
            <a:pPr lvl="0" rtl="0"/>
            <a:r>
              <a:rPr lang="en-US" b="0" i="0" u="none" noProof="0" dirty="0"/>
              <a:t>Consistency/Sufficiency of reasoning</a:t>
            </a:r>
          </a:p>
          <a:p>
            <a:pPr lvl="0" rtl="0"/>
            <a:r>
              <a:rPr lang="en-US" b="0" i="0" u="none" noProof="0" dirty="0"/>
              <a:t>Calculations</a:t>
            </a:r>
          </a:p>
          <a:p>
            <a:pPr lvl="0" rtl="0"/>
            <a:r>
              <a:rPr lang="en-US" b="0" i="0" u="none" noProof="0" dirty="0"/>
              <a:t>Allocation</a:t>
            </a:r>
            <a:r>
              <a:rPr lang="en-US" b="0" i="0" u="none" baseline="0" noProof="0" dirty="0"/>
              <a:t> of arbitral and legal </a:t>
            </a:r>
            <a:r>
              <a:rPr lang="en-US" b="0" i="0" u="none" noProof="0" dirty="0"/>
              <a:t>Costs</a:t>
            </a:r>
          </a:p>
          <a:p>
            <a:pPr lvl="0" rtl="0"/>
            <a:endParaRPr lang="en-US" b="0" i="0" u="none" noProof="0" dirty="0"/>
          </a:p>
          <a:p>
            <a:pPr marL="0" marR="0" lvl="0" indent="0" algn="l" defTabSz="839694" rtl="0" eaLnBrk="1" fontAlgn="auto" latinLnBrk="0" hangingPunct="1">
              <a:lnSpc>
                <a:spcPct val="100000"/>
              </a:lnSpc>
              <a:spcBef>
                <a:spcPts val="0"/>
              </a:spcBef>
              <a:spcAft>
                <a:spcPts val="0"/>
              </a:spcAft>
              <a:buClrTx/>
              <a:buSzTx/>
              <a:buFontTx/>
              <a:buNone/>
              <a:tabLst/>
              <a:defRPr/>
            </a:pPr>
            <a:r>
              <a:rPr lang="fr-FR" sz="1100" b="0" dirty="0"/>
              <a:t>time </a:t>
            </a:r>
            <a:r>
              <a:rPr lang="fr-FR" sz="1100" b="0" dirty="0" err="1"/>
              <a:t>limit</a:t>
            </a:r>
            <a:r>
              <a:rPr lang="fr-FR" sz="1100" b="0" dirty="0"/>
              <a:t> (Article 30)</a:t>
            </a:r>
          </a:p>
          <a:p>
            <a:pPr marL="0" marR="0" lvl="0" indent="0" algn="l" defTabSz="839694" rtl="0" eaLnBrk="1" fontAlgn="auto" latinLnBrk="0" hangingPunct="1">
              <a:lnSpc>
                <a:spcPct val="100000"/>
              </a:lnSpc>
              <a:spcBef>
                <a:spcPts val="0"/>
              </a:spcBef>
              <a:spcAft>
                <a:spcPts val="0"/>
              </a:spcAft>
              <a:buClrTx/>
              <a:buSzTx/>
              <a:buFontTx/>
              <a:buNone/>
              <a:tabLst/>
              <a:defRPr/>
            </a:pPr>
            <a:endParaRPr lang="fr-FR" sz="1100" b="0" dirty="0"/>
          </a:p>
          <a:p>
            <a:pPr marL="0" marR="0" lvl="0" indent="0" algn="l" defTabSz="839694" rtl="0" eaLnBrk="1" fontAlgn="auto" latinLnBrk="0" hangingPunct="1">
              <a:lnSpc>
                <a:spcPct val="100000"/>
              </a:lnSpc>
              <a:spcBef>
                <a:spcPts val="0"/>
              </a:spcBef>
              <a:spcAft>
                <a:spcPts val="0"/>
              </a:spcAft>
              <a:buClrTx/>
              <a:buSzTx/>
              <a:buFontTx/>
              <a:buNone/>
              <a:tabLst/>
              <a:defRPr/>
            </a:pPr>
            <a:r>
              <a:rPr lang="fr-FR" sz="1100" b="0" dirty="0"/>
              <a:t>Art. 41.</a:t>
            </a:r>
            <a:r>
              <a:rPr lang="fr-FR" sz="1100" b="0" baseline="0" dirty="0"/>
              <a:t> </a:t>
            </a:r>
            <a:r>
              <a:rPr lang="fr-FR" sz="1100" b="0" baseline="0" dirty="0" err="1"/>
              <a:t>general</a:t>
            </a:r>
            <a:r>
              <a:rPr lang="fr-FR" sz="1100" b="0" baseline="0" dirty="0"/>
              <a:t> </a:t>
            </a:r>
            <a:r>
              <a:rPr lang="fr-FR" sz="1100" b="0" baseline="0" dirty="0" err="1"/>
              <a:t>rule</a:t>
            </a:r>
            <a:r>
              <a:rPr lang="fr-FR" sz="1100" b="0" baseline="0" dirty="0"/>
              <a:t>: the Court </a:t>
            </a:r>
            <a:r>
              <a:rPr lang="fr-FR" sz="1100" b="0" baseline="0" dirty="0" err="1"/>
              <a:t>shall</a:t>
            </a:r>
            <a:r>
              <a:rPr lang="fr-FR" sz="1100" b="0" baseline="0" dirty="0"/>
              <a:t> </a:t>
            </a:r>
            <a:r>
              <a:rPr lang="fr-FR" sz="1100" b="0" baseline="0" dirty="0" err="1"/>
              <a:t>act</a:t>
            </a:r>
            <a:r>
              <a:rPr lang="fr-FR" sz="1100" b="0" baseline="0" dirty="0"/>
              <a:t> in the spirit of the rules to </a:t>
            </a:r>
            <a:r>
              <a:rPr lang="fr-FR" sz="1100" b="0" baseline="0" dirty="0" err="1"/>
              <a:t>ake</a:t>
            </a:r>
            <a:r>
              <a:rPr lang="fr-FR" sz="1100" b="0" baseline="0" dirty="0"/>
              <a:t> sure the </a:t>
            </a:r>
            <a:r>
              <a:rPr lang="fr-FR" sz="1100" b="0" baseline="0" dirty="0" err="1"/>
              <a:t>award</a:t>
            </a:r>
            <a:r>
              <a:rPr lang="fr-FR" sz="1100" b="0" baseline="0" dirty="0"/>
              <a:t> </a:t>
            </a:r>
            <a:r>
              <a:rPr lang="fr-FR" sz="1100" b="0" baseline="0" dirty="0" err="1"/>
              <a:t>is</a:t>
            </a:r>
            <a:r>
              <a:rPr lang="fr-FR" sz="1100" b="0" baseline="0" dirty="0"/>
              <a:t> </a:t>
            </a:r>
            <a:r>
              <a:rPr lang="fr-FR" sz="1100" b="0" baseline="0" dirty="0" err="1"/>
              <a:t>enforceable</a:t>
            </a:r>
            <a:r>
              <a:rPr lang="fr-FR" sz="1100" b="0" baseline="0" dirty="0"/>
              <a:t> at </a:t>
            </a:r>
            <a:r>
              <a:rPr lang="fr-FR" sz="1100" b="0" baseline="0" dirty="0" err="1"/>
              <a:t>law</a:t>
            </a:r>
            <a:r>
              <a:rPr lang="fr-FR" sz="1100" b="0" baseline="0" dirty="0"/>
              <a:t>.</a:t>
            </a:r>
            <a:endParaRPr lang="fr-FR" sz="1100" b="0" dirty="0"/>
          </a:p>
          <a:p>
            <a:pPr lvl="0" rtl="0"/>
            <a:endParaRPr lang="en-US" b="0" i="0" u="none" noProof="0" dirty="0"/>
          </a:p>
          <a:p>
            <a:pPr lvl="1" rtl="0"/>
            <a:endParaRPr lang="en-US" b="0" i="0" u="none" noProof="0" dirty="0"/>
          </a:p>
          <a:p>
            <a:pPr marL="285750" indent="-285750">
              <a:buFontTx/>
              <a:buChar char="-"/>
            </a:pPr>
            <a:r>
              <a:rPr lang="fr-FR" sz="2000" b="0" dirty="0" err="1"/>
              <a:t>Particularly</a:t>
            </a:r>
            <a:r>
              <a:rPr lang="fr-FR" sz="2000" b="0" dirty="0"/>
              <a:t> relevant in cases </a:t>
            </a:r>
            <a:r>
              <a:rPr lang="fr-FR" sz="2000" b="0" dirty="0" err="1"/>
              <a:t>involving</a:t>
            </a:r>
            <a:r>
              <a:rPr lang="fr-FR" sz="2000" b="0" dirty="0"/>
              <a:t> </a:t>
            </a:r>
            <a:r>
              <a:rPr lang="fr-FR" sz="2000" b="0" dirty="0" err="1"/>
              <a:t>less</a:t>
            </a:r>
            <a:r>
              <a:rPr lang="fr-FR" sz="2000" b="0" dirty="0"/>
              <a:t> </a:t>
            </a:r>
            <a:r>
              <a:rPr lang="fr-FR" sz="2000" b="0" dirty="0" err="1"/>
              <a:t>experienced</a:t>
            </a:r>
            <a:r>
              <a:rPr lang="fr-FR" sz="2000" b="0" dirty="0"/>
              <a:t> </a:t>
            </a:r>
            <a:r>
              <a:rPr lang="fr-FR" sz="2000" b="0" dirty="0" err="1"/>
              <a:t>arbitrators</a:t>
            </a:r>
            <a:r>
              <a:rPr lang="fr-FR" sz="2000" b="0" dirty="0"/>
              <a:t>, but</a:t>
            </a:r>
            <a:r>
              <a:rPr lang="fr-FR" sz="2000" b="0" baseline="0" dirty="0"/>
              <a:t> </a:t>
            </a:r>
            <a:r>
              <a:rPr lang="fr-FR" sz="2000" b="0" baseline="0" dirty="0" err="1"/>
              <a:t>also</a:t>
            </a:r>
            <a:r>
              <a:rPr lang="fr-FR" sz="2000" b="0" baseline="0" dirty="0"/>
              <a:t> </a:t>
            </a:r>
            <a:r>
              <a:rPr lang="fr-FR" sz="2000" b="0" baseline="0" dirty="0" err="1"/>
              <a:t>experience</a:t>
            </a:r>
            <a:r>
              <a:rPr lang="fr-FR" sz="2000" b="0" baseline="0" dirty="0"/>
              <a:t> </a:t>
            </a:r>
            <a:r>
              <a:rPr lang="fr-FR" sz="2000" b="0" baseline="0" dirty="0" err="1"/>
              <a:t>arbs</a:t>
            </a:r>
            <a:r>
              <a:rPr lang="fr-FR" sz="2000" b="0" baseline="0" dirty="0"/>
              <a:t>.</a:t>
            </a:r>
            <a:endParaRPr lang="fr-FR" sz="2000" b="0" dirty="0"/>
          </a:p>
          <a:p>
            <a:pPr marL="285750" indent="-285750">
              <a:buFontTx/>
              <a:buChar char="-"/>
            </a:pPr>
            <a:r>
              <a:rPr lang="fr-FR" sz="2000" b="0" dirty="0" err="1"/>
              <a:t>Improves</a:t>
            </a:r>
            <a:r>
              <a:rPr lang="fr-FR" sz="2000" b="0" dirty="0"/>
              <a:t> the </a:t>
            </a:r>
            <a:r>
              <a:rPr lang="fr-FR" sz="2000" b="0" dirty="0" err="1"/>
              <a:t>quality</a:t>
            </a:r>
            <a:r>
              <a:rPr lang="fr-FR" sz="2000" b="0" dirty="0"/>
              <a:t> of the </a:t>
            </a:r>
            <a:r>
              <a:rPr lang="fr-FR" sz="2000" b="0" dirty="0" err="1"/>
              <a:t>award</a:t>
            </a:r>
            <a:endParaRPr lang="fr-FR" sz="2000" b="0" dirty="0"/>
          </a:p>
          <a:p>
            <a:pPr marL="285750" indent="-285750">
              <a:buFontTx/>
              <a:buChar char="-"/>
            </a:pPr>
            <a:r>
              <a:rPr lang="fr-FR" sz="2400" b="0" dirty="0" err="1"/>
              <a:t>Enhances</a:t>
            </a:r>
            <a:r>
              <a:rPr lang="fr-FR" sz="2400" b="0" dirty="0"/>
              <a:t> </a:t>
            </a:r>
            <a:r>
              <a:rPr lang="fr-FR" sz="2400" b="0" dirty="0" err="1"/>
              <a:t>enforceability</a:t>
            </a:r>
            <a:endParaRPr lang="fr-FR" sz="2400" b="0" dirty="0"/>
          </a:p>
          <a:p>
            <a:endParaRPr lang="fr-FR" dirty="0"/>
          </a:p>
          <a:p>
            <a:r>
              <a:rPr lang="fr-FR" dirty="0"/>
              <a:t>Évite l’application trop fréquent</a:t>
            </a:r>
            <a:r>
              <a:rPr lang="fr-FR" baseline="0" dirty="0"/>
              <a:t>e de l’art. 35. (correction de forme)</a:t>
            </a:r>
            <a:endParaRPr lang="fr-FR" dirty="0"/>
          </a:p>
          <a:p>
            <a:pPr lvl="1" rtl="0"/>
            <a:endParaRPr lang="en-US" b="0" i="0" u="none" noProof="0" dirty="0"/>
          </a:p>
          <a:p>
            <a:pPr marL="0" marR="0" lvl="3" indent="0" algn="l" defTabSz="839694" rtl="0" eaLnBrk="1" fontAlgn="auto" latinLnBrk="0" hangingPunct="1">
              <a:lnSpc>
                <a:spcPct val="100000"/>
              </a:lnSpc>
              <a:spcBef>
                <a:spcPts val="0"/>
              </a:spcBef>
              <a:spcAft>
                <a:spcPts val="0"/>
              </a:spcAft>
              <a:buClrTx/>
              <a:buSzTx/>
              <a:buFontTx/>
              <a:buNone/>
              <a:tabLst/>
              <a:defRPr/>
            </a:pPr>
            <a:r>
              <a:rPr lang="en-US" sz="2200" b="1" dirty="0"/>
              <a:t>Eventually correction and interpretation of the award: Article 35</a:t>
            </a:r>
          </a:p>
          <a:p>
            <a:endParaRPr lang="fr-FR" dirty="0"/>
          </a:p>
        </p:txBody>
      </p:sp>
    </p:spTree>
    <p:extLst>
      <p:ext uri="{BB962C8B-B14F-4D97-AF65-F5344CB8AC3E}">
        <p14:creationId xmlns:p14="http://schemas.microsoft.com/office/powerpoint/2010/main" val="384642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711200" y="744538"/>
            <a:ext cx="5375275" cy="3722687"/>
          </a:xfrm>
        </p:spPr>
      </p:sp>
      <p:sp>
        <p:nvSpPr>
          <p:cNvPr id="3" name="Espace réservé des commentaires 2"/>
          <p:cNvSpPr>
            <a:spLocks noGrp="1"/>
          </p:cNvSpPr>
          <p:nvPr>
            <p:ph type="body" idx="1"/>
          </p:nvPr>
        </p:nvSpPr>
        <p:spPr/>
        <p:txBody>
          <a:bodyPr/>
          <a:lstStyle/>
          <a:p>
            <a:pPr marL="0" marR="0" indent="0" algn="l" defTabSz="839694" rtl="0" eaLnBrk="1" fontAlgn="auto" latinLnBrk="0" hangingPunct="1">
              <a:lnSpc>
                <a:spcPct val="100000"/>
              </a:lnSpc>
              <a:spcBef>
                <a:spcPts val="0"/>
              </a:spcBef>
              <a:spcAft>
                <a:spcPts val="0"/>
              </a:spcAft>
              <a:buClrTx/>
              <a:buSzTx/>
              <a:buFontTx/>
              <a:buNone/>
              <a:tabLst/>
              <a:defRPr/>
            </a:pPr>
            <a:r>
              <a:rPr lang="fr-FR" dirty="0"/>
              <a:t>DRL</a:t>
            </a:r>
          </a:p>
          <a:p>
            <a:pPr marL="0" marR="0" indent="0" algn="l" defTabSz="839694" rtl="0" eaLnBrk="1" fontAlgn="auto" latinLnBrk="0" hangingPunct="1">
              <a:lnSpc>
                <a:spcPct val="100000"/>
              </a:lnSpc>
              <a:spcBef>
                <a:spcPts val="0"/>
              </a:spcBef>
              <a:spcAft>
                <a:spcPts val="0"/>
              </a:spcAft>
              <a:buClrTx/>
              <a:buSzTx/>
              <a:buFontTx/>
              <a:buNone/>
              <a:tabLst/>
              <a:defRPr/>
            </a:pPr>
            <a:r>
              <a:rPr lang="fr-FR" dirty="0"/>
              <a:t>Free </a:t>
            </a:r>
            <a:r>
              <a:rPr lang="fr-FR" dirty="0" err="1"/>
              <a:t>access</a:t>
            </a:r>
            <a:r>
              <a:rPr lang="fr-FR" dirty="0"/>
              <a:t> to </a:t>
            </a:r>
            <a:r>
              <a:rPr lang="fr-FR" dirty="0" err="1"/>
              <a:t>enforcement</a:t>
            </a:r>
            <a:r>
              <a:rPr lang="fr-FR" dirty="0"/>
              <a:t> guide,</a:t>
            </a:r>
            <a:r>
              <a:rPr lang="fr-FR" baseline="0" dirty="0"/>
              <a:t> </a:t>
            </a:r>
            <a:r>
              <a:rPr lang="fr-FR" baseline="0" dirty="0" err="1"/>
              <a:t>secretariat’s</a:t>
            </a:r>
            <a:r>
              <a:rPr lang="fr-FR" baseline="0" dirty="0"/>
              <a:t> note and commission report</a:t>
            </a:r>
            <a:endParaRPr lang="fr-FR" dirty="0"/>
          </a:p>
          <a:p>
            <a:endParaRPr lang="fr-FR" dirty="0"/>
          </a:p>
        </p:txBody>
      </p:sp>
    </p:spTree>
    <p:extLst>
      <p:ext uri="{BB962C8B-B14F-4D97-AF65-F5344CB8AC3E}">
        <p14:creationId xmlns:p14="http://schemas.microsoft.com/office/powerpoint/2010/main" val="17220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9940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056" indent="-171056" defTabSz="837763">
              <a:buFontTx/>
              <a:buChar char="-"/>
              <a:defRPr/>
            </a:pPr>
            <a:r>
              <a:rPr lang="en-US" dirty="0">
                <a:solidFill>
                  <a:prstClr val="black"/>
                </a:solidFill>
              </a:rPr>
              <a:t>Above standard clause which clearly identifies ICC as forum. Can be rendered more specific, often times parties opt for general clause for flexibility. Not always predictable what type of dispute.  </a:t>
            </a:r>
          </a:p>
          <a:p>
            <a:pPr marL="171056" indent="-171056" defTabSz="837763">
              <a:buFontTx/>
              <a:buChar char="-"/>
              <a:defRPr/>
            </a:pPr>
            <a:r>
              <a:rPr lang="en-US" dirty="0">
                <a:solidFill>
                  <a:prstClr val="black"/>
                </a:solidFill>
              </a:rPr>
              <a:t>Parties sometimes tend to be overly “creative”: problem. Danger of being overly specific. Pathological clause, </a:t>
            </a:r>
            <a:r>
              <a:rPr lang="en-US" dirty="0" err="1">
                <a:solidFill>
                  <a:prstClr val="black"/>
                </a:solidFill>
              </a:rPr>
              <a:t>f.ex</a:t>
            </a:r>
            <a:r>
              <a:rPr lang="en-US" dirty="0">
                <a:solidFill>
                  <a:prstClr val="black"/>
                </a:solidFill>
              </a:rPr>
              <a:t>.) identifies </a:t>
            </a:r>
            <a:r>
              <a:rPr lang="en-US" u="sng" dirty="0">
                <a:solidFill>
                  <a:prstClr val="black"/>
                </a:solidFill>
              </a:rPr>
              <a:t>the arbitrator</a:t>
            </a:r>
            <a:r>
              <a:rPr lang="en-US" dirty="0">
                <a:solidFill>
                  <a:prstClr val="black"/>
                </a:solidFill>
              </a:rPr>
              <a:t> as an individual. </a:t>
            </a:r>
          </a:p>
          <a:p>
            <a:pPr marL="171056" indent="-171056" defTabSz="837763">
              <a:buFontTx/>
              <a:buChar char="-"/>
              <a:defRPr/>
            </a:pPr>
            <a:r>
              <a:rPr lang="en-US" dirty="0">
                <a:solidFill>
                  <a:prstClr val="black"/>
                </a:solidFill>
              </a:rPr>
              <a:t>That’s when the fun starts for us: Court decision on (</a:t>
            </a:r>
            <a:r>
              <a:rPr lang="en-US" dirty="0" err="1">
                <a:solidFill>
                  <a:prstClr val="black"/>
                </a:solidFill>
              </a:rPr>
              <a:t>i</a:t>
            </a:r>
            <a:r>
              <a:rPr lang="en-US" dirty="0">
                <a:solidFill>
                  <a:prstClr val="black"/>
                </a:solidFill>
              </a:rPr>
              <a:t>) number of arbitrators and (ii) place of arbitration. However, (iii) language and (iv) applicable law: arbitral tribunal.</a:t>
            </a:r>
          </a:p>
          <a:p>
            <a:pPr marL="171056" indent="-171056" defTabSz="837763">
              <a:buFontTx/>
              <a:buChar char="-"/>
              <a:defRPr/>
            </a:pPr>
            <a:r>
              <a:rPr lang="en-US" dirty="0">
                <a:solidFill>
                  <a:prstClr val="black"/>
                </a:solidFill>
              </a:rPr>
              <a:t>As a floater, I can say: varies significantly from one region to the other. </a:t>
            </a:r>
          </a:p>
          <a:p>
            <a:pPr marL="171056" indent="-171056" defTabSz="837763">
              <a:buFontTx/>
              <a:buChar char="-"/>
              <a:defRPr/>
            </a:pPr>
            <a:endParaRPr lang="en-US" dirty="0">
              <a:solidFill>
                <a:prstClr val="black"/>
              </a:solidFill>
            </a:endParaRPr>
          </a:p>
          <a:p>
            <a:pPr marL="171056" indent="-171056" defTabSz="837763">
              <a:buFontTx/>
              <a:buChar char="-"/>
              <a:defRPr/>
            </a:pPr>
            <a:r>
              <a:rPr lang="en-US" dirty="0">
                <a:solidFill>
                  <a:prstClr val="black"/>
                </a:solidFill>
              </a:rPr>
              <a:t>Opt out emergency arb &amp;</a:t>
            </a:r>
            <a:r>
              <a:rPr lang="en-US" baseline="0" dirty="0">
                <a:solidFill>
                  <a:prstClr val="black"/>
                </a:solidFill>
              </a:rPr>
              <a:t> expedited</a:t>
            </a:r>
            <a:endParaRPr lang="en-US" dirty="0">
              <a:solidFill>
                <a:prstClr val="black"/>
              </a:solidFill>
            </a:endParaRPr>
          </a:p>
          <a:p>
            <a:pPr marL="171056" indent="-171056" defTabSz="837763">
              <a:buFontTx/>
              <a:buChar char="-"/>
              <a:defRPr/>
            </a:pPr>
            <a:endParaRPr lang="en-US" dirty="0">
              <a:solidFill>
                <a:prstClr val="black"/>
              </a:solidFill>
            </a:endParaRPr>
          </a:p>
          <a:p>
            <a:endParaRPr lang="en-US" dirty="0"/>
          </a:p>
        </p:txBody>
      </p:sp>
    </p:spTree>
    <p:extLst>
      <p:ext uri="{BB962C8B-B14F-4D97-AF65-F5344CB8AC3E}">
        <p14:creationId xmlns:p14="http://schemas.microsoft.com/office/powerpoint/2010/main" val="1383127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r>
              <a:rPr lang="en-US" dirty="0" err="1"/>
              <a:t>Mientras</a:t>
            </a:r>
            <a:r>
              <a:rPr lang="en-US" dirty="0"/>
              <a:t> en 1960 </a:t>
            </a:r>
            <a:r>
              <a:rPr lang="en-US" dirty="0" err="1"/>
              <a:t>fueron</a:t>
            </a:r>
            <a:r>
              <a:rPr lang="en-US" dirty="0"/>
              <a:t> </a:t>
            </a:r>
            <a:r>
              <a:rPr lang="en-US" dirty="0" err="1"/>
              <a:t>registrados</a:t>
            </a:r>
            <a:r>
              <a:rPr lang="en-US" dirty="0"/>
              <a:t> 60 </a:t>
            </a:r>
            <a:r>
              <a:rPr lang="en-US" dirty="0" err="1"/>
              <a:t>casos</a:t>
            </a:r>
            <a:r>
              <a:rPr lang="en-US" dirty="0"/>
              <a:t>, en 1980, </a:t>
            </a:r>
            <a:r>
              <a:rPr lang="en-US" dirty="0" err="1"/>
              <a:t>veinte</a:t>
            </a:r>
            <a:r>
              <a:rPr lang="en-US" baseline="0" dirty="0"/>
              <a:t> </a:t>
            </a:r>
            <a:r>
              <a:rPr lang="en-US" baseline="0" dirty="0" err="1"/>
              <a:t>anos</a:t>
            </a:r>
            <a:r>
              <a:rPr lang="en-US" baseline="0" dirty="0"/>
              <a:t> </a:t>
            </a:r>
            <a:r>
              <a:rPr lang="en-US" baseline="0" dirty="0" err="1"/>
              <a:t>despues</a:t>
            </a:r>
            <a:r>
              <a:rPr lang="en-US" baseline="0" dirty="0"/>
              <a:t> </a:t>
            </a:r>
            <a:r>
              <a:rPr lang="en-US" baseline="0" dirty="0" err="1"/>
              <a:t>ya</a:t>
            </a:r>
            <a:r>
              <a:rPr lang="en-US" baseline="0" dirty="0"/>
              <a:t> </a:t>
            </a:r>
            <a:r>
              <a:rPr lang="en-US" baseline="0" dirty="0" err="1"/>
              <a:t>eran</a:t>
            </a:r>
            <a:r>
              <a:rPr lang="en-US" baseline="0" dirty="0"/>
              <a:t> </a:t>
            </a:r>
            <a:r>
              <a:rPr lang="en-US" baseline="0" dirty="0" err="1"/>
              <a:t>registrados</a:t>
            </a:r>
            <a:r>
              <a:rPr lang="en-US" baseline="0" dirty="0"/>
              <a:t> 152, en el 2000 541 y en </a:t>
            </a:r>
            <a:r>
              <a:rPr lang="en-US" baseline="0" dirty="0" err="1"/>
              <a:t>ano</a:t>
            </a:r>
            <a:r>
              <a:rPr lang="en-US" baseline="0" dirty="0"/>
              <a:t> </a:t>
            </a:r>
            <a:r>
              <a:rPr lang="en-US" baseline="0" dirty="0" err="1"/>
              <a:t>pasado</a:t>
            </a:r>
            <a:r>
              <a:rPr lang="en-US" baseline="0" dirty="0"/>
              <a:t> la Corte </a:t>
            </a:r>
            <a:r>
              <a:rPr lang="en-US" baseline="0" dirty="0" err="1"/>
              <a:t>registro</a:t>
            </a:r>
            <a:r>
              <a:rPr lang="en-US" baseline="0" dirty="0"/>
              <a:t> 791 </a:t>
            </a:r>
            <a:r>
              <a:rPr lang="en-US" baseline="0" dirty="0" err="1"/>
              <a:t>nuevos</a:t>
            </a:r>
            <a:r>
              <a:rPr lang="en-US" baseline="0" dirty="0"/>
              <a:t> </a:t>
            </a:r>
            <a:r>
              <a:rPr lang="en-US" baseline="0" dirty="0" err="1"/>
              <a:t>casos</a:t>
            </a:r>
            <a:endParaRPr lang="fr-FR" dirty="0"/>
          </a:p>
        </p:txBody>
      </p:sp>
      <p:sp>
        <p:nvSpPr>
          <p:cNvPr id="4" name="Slide Number Placeholder 3"/>
          <p:cNvSpPr>
            <a:spLocks noGrp="1"/>
          </p:cNvSpPr>
          <p:nvPr>
            <p:ph type="sldNum" sz="quarter" idx="10"/>
          </p:nvPr>
        </p:nvSpPr>
        <p:spPr/>
        <p:txBody>
          <a:bodyPr/>
          <a:lstStyle/>
          <a:p>
            <a:fld id="{5B1B492F-E6BA-4409-9212-AB9CAE5B4C56}" type="slidenum">
              <a:rPr lang="en-GB" smtClean="0">
                <a:solidFill>
                  <a:prstClr val="black"/>
                </a:solidFill>
              </a:rPr>
              <a:pPr/>
              <a:t>8</a:t>
            </a:fld>
            <a:endParaRPr lang="en-GB">
              <a:solidFill>
                <a:prstClr val="black"/>
              </a:solidFill>
            </a:endParaRPr>
          </a:p>
        </p:txBody>
      </p:sp>
    </p:spTree>
    <p:extLst>
      <p:ext uri="{BB962C8B-B14F-4D97-AF65-F5344CB8AC3E}">
        <p14:creationId xmlns:p14="http://schemas.microsoft.com/office/powerpoint/2010/main" val="180070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lstStyle/>
          <a:p>
            <a:r>
              <a:rPr lang="en-US" dirty="0" err="1"/>
              <a:t>Mientras</a:t>
            </a:r>
            <a:r>
              <a:rPr lang="en-US" dirty="0"/>
              <a:t> en 1960 </a:t>
            </a:r>
            <a:r>
              <a:rPr lang="en-US" dirty="0" err="1"/>
              <a:t>fueron</a:t>
            </a:r>
            <a:r>
              <a:rPr lang="en-US" dirty="0"/>
              <a:t> </a:t>
            </a:r>
            <a:r>
              <a:rPr lang="en-US" dirty="0" err="1"/>
              <a:t>registrados</a:t>
            </a:r>
            <a:r>
              <a:rPr lang="en-US" dirty="0"/>
              <a:t> 60 </a:t>
            </a:r>
            <a:r>
              <a:rPr lang="en-US" dirty="0" err="1"/>
              <a:t>casos</a:t>
            </a:r>
            <a:r>
              <a:rPr lang="en-US" dirty="0"/>
              <a:t>, en 1980, </a:t>
            </a:r>
            <a:r>
              <a:rPr lang="en-US" dirty="0" err="1"/>
              <a:t>veinte</a:t>
            </a:r>
            <a:r>
              <a:rPr lang="en-US" baseline="0" dirty="0"/>
              <a:t> </a:t>
            </a:r>
            <a:r>
              <a:rPr lang="en-US" baseline="0" dirty="0" err="1"/>
              <a:t>anos</a:t>
            </a:r>
            <a:r>
              <a:rPr lang="en-US" baseline="0" dirty="0"/>
              <a:t> </a:t>
            </a:r>
            <a:r>
              <a:rPr lang="en-US" baseline="0" dirty="0" err="1"/>
              <a:t>despues</a:t>
            </a:r>
            <a:r>
              <a:rPr lang="en-US" baseline="0" dirty="0"/>
              <a:t> </a:t>
            </a:r>
            <a:r>
              <a:rPr lang="en-US" baseline="0" dirty="0" err="1"/>
              <a:t>ya</a:t>
            </a:r>
            <a:r>
              <a:rPr lang="en-US" baseline="0" dirty="0"/>
              <a:t> </a:t>
            </a:r>
            <a:r>
              <a:rPr lang="en-US" baseline="0" dirty="0" err="1"/>
              <a:t>eran</a:t>
            </a:r>
            <a:r>
              <a:rPr lang="en-US" baseline="0" dirty="0"/>
              <a:t> </a:t>
            </a:r>
            <a:r>
              <a:rPr lang="en-US" baseline="0" dirty="0" err="1"/>
              <a:t>registrados</a:t>
            </a:r>
            <a:r>
              <a:rPr lang="en-US" baseline="0" dirty="0"/>
              <a:t> 152, en el 2000 541 y en </a:t>
            </a:r>
            <a:r>
              <a:rPr lang="en-US" baseline="0" dirty="0" err="1"/>
              <a:t>ano</a:t>
            </a:r>
            <a:r>
              <a:rPr lang="en-US" baseline="0" dirty="0"/>
              <a:t> </a:t>
            </a:r>
            <a:r>
              <a:rPr lang="en-US" baseline="0" dirty="0" err="1"/>
              <a:t>pasado</a:t>
            </a:r>
            <a:r>
              <a:rPr lang="en-US" baseline="0" dirty="0"/>
              <a:t> la Corte </a:t>
            </a:r>
            <a:r>
              <a:rPr lang="en-US" baseline="0" dirty="0" err="1"/>
              <a:t>registro</a:t>
            </a:r>
            <a:r>
              <a:rPr lang="en-US" baseline="0" dirty="0"/>
              <a:t> 791 </a:t>
            </a:r>
            <a:r>
              <a:rPr lang="en-US" baseline="0" dirty="0" err="1"/>
              <a:t>nuevos</a:t>
            </a:r>
            <a:r>
              <a:rPr lang="en-US" baseline="0" dirty="0"/>
              <a:t> </a:t>
            </a:r>
            <a:r>
              <a:rPr lang="en-US" baseline="0" dirty="0" err="1"/>
              <a:t>casos</a:t>
            </a:r>
            <a:endParaRPr lang="fr-FR" dirty="0"/>
          </a:p>
        </p:txBody>
      </p:sp>
      <p:sp>
        <p:nvSpPr>
          <p:cNvPr id="4" name="Slide Number Placeholder 3"/>
          <p:cNvSpPr>
            <a:spLocks noGrp="1"/>
          </p:cNvSpPr>
          <p:nvPr>
            <p:ph type="sldNum" sz="quarter" idx="10"/>
          </p:nvPr>
        </p:nvSpPr>
        <p:spPr/>
        <p:txBody>
          <a:bodyPr/>
          <a:lstStyle/>
          <a:p>
            <a:fld id="{5B1B492F-E6BA-4409-9212-AB9CAE5B4C56}"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180070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7766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eaLnBrk="0" hangingPunct="0">
              <a:defRPr sz="2800">
                <a:solidFill>
                  <a:schemeClr val="tx1"/>
                </a:solidFill>
                <a:latin typeface="Arial" pitchFamily="34" charset="0"/>
              </a:defRPr>
            </a:lvl1pPr>
            <a:lvl2pPr marL="744026" indent="-286164" eaLnBrk="0" hangingPunct="0">
              <a:defRPr sz="2800">
                <a:solidFill>
                  <a:schemeClr val="tx1"/>
                </a:solidFill>
                <a:latin typeface="Arial" pitchFamily="34" charset="0"/>
              </a:defRPr>
            </a:lvl2pPr>
            <a:lvl3pPr marL="1144655" indent="-228931" eaLnBrk="0" hangingPunct="0">
              <a:defRPr sz="2800">
                <a:solidFill>
                  <a:schemeClr val="tx1"/>
                </a:solidFill>
                <a:latin typeface="Arial" pitchFamily="34" charset="0"/>
              </a:defRPr>
            </a:lvl3pPr>
            <a:lvl4pPr marL="1602517" indent="-228931" eaLnBrk="0" hangingPunct="0">
              <a:defRPr sz="2800">
                <a:solidFill>
                  <a:schemeClr val="tx1"/>
                </a:solidFill>
                <a:latin typeface="Arial" pitchFamily="34" charset="0"/>
              </a:defRPr>
            </a:lvl4pPr>
            <a:lvl5pPr marL="2060379" indent="-228931" eaLnBrk="0" hangingPunct="0">
              <a:defRPr sz="2800">
                <a:solidFill>
                  <a:schemeClr val="tx1"/>
                </a:solidFill>
                <a:latin typeface="Arial" pitchFamily="34" charset="0"/>
              </a:defRPr>
            </a:lvl5pPr>
            <a:lvl6pPr marL="2518241" indent="-228931" algn="ctr" eaLnBrk="0" fontAlgn="base" hangingPunct="0">
              <a:spcBef>
                <a:spcPct val="0"/>
              </a:spcBef>
              <a:spcAft>
                <a:spcPct val="0"/>
              </a:spcAft>
              <a:defRPr sz="2800">
                <a:solidFill>
                  <a:schemeClr val="tx1"/>
                </a:solidFill>
                <a:latin typeface="Arial" pitchFamily="34" charset="0"/>
              </a:defRPr>
            </a:lvl6pPr>
            <a:lvl7pPr marL="2976103" indent="-228931" algn="ctr" eaLnBrk="0" fontAlgn="base" hangingPunct="0">
              <a:spcBef>
                <a:spcPct val="0"/>
              </a:spcBef>
              <a:spcAft>
                <a:spcPct val="0"/>
              </a:spcAft>
              <a:defRPr sz="2800">
                <a:solidFill>
                  <a:schemeClr val="tx1"/>
                </a:solidFill>
                <a:latin typeface="Arial" pitchFamily="34" charset="0"/>
              </a:defRPr>
            </a:lvl7pPr>
            <a:lvl8pPr marL="3433964" indent="-228931" algn="ctr" eaLnBrk="0" fontAlgn="base" hangingPunct="0">
              <a:spcBef>
                <a:spcPct val="0"/>
              </a:spcBef>
              <a:spcAft>
                <a:spcPct val="0"/>
              </a:spcAft>
              <a:defRPr sz="2800">
                <a:solidFill>
                  <a:schemeClr val="tx1"/>
                </a:solidFill>
                <a:latin typeface="Arial" pitchFamily="34" charset="0"/>
              </a:defRPr>
            </a:lvl8pPr>
            <a:lvl9pPr marL="3891826" indent="-228931" algn="ctr" eaLnBrk="0" fontAlgn="base" hangingPunct="0">
              <a:spcBef>
                <a:spcPct val="0"/>
              </a:spcBef>
              <a:spcAft>
                <a:spcPct val="0"/>
              </a:spcAft>
              <a:defRPr sz="2800">
                <a:solidFill>
                  <a:schemeClr val="tx1"/>
                </a:solidFill>
                <a:latin typeface="Arial" pitchFamily="34" charset="0"/>
              </a:defRPr>
            </a:lvl9pPr>
          </a:lstStyle>
          <a:p>
            <a:pPr eaLnBrk="1" hangingPunct="1">
              <a:defRPr/>
            </a:pPr>
            <a:fld id="{5860A368-CA5F-4AC0-B481-521DD0B76CDD}" type="slidenum">
              <a:rPr lang="fr-FR" sz="1200">
                <a:solidFill>
                  <a:prstClr val="black"/>
                </a:solidFill>
              </a:rPr>
              <a:pPr eaLnBrk="1" hangingPunct="1">
                <a:defRPr/>
              </a:pPr>
              <a:t>11</a:t>
            </a:fld>
            <a:endParaRPr lang="fr-FR" sz="1200" dirty="0">
              <a:solidFill>
                <a:prstClr val="black"/>
              </a:solidFill>
            </a:endParaRPr>
          </a:p>
        </p:txBody>
      </p:sp>
      <p:sp>
        <p:nvSpPr>
          <p:cNvPr id="59395" name="Rectangle 2"/>
          <p:cNvSpPr>
            <a:spLocks noGrp="1" noRot="1" noChangeAspect="1" noChangeArrowheads="1" noTextEdit="1"/>
          </p:cNvSpPr>
          <p:nvPr>
            <p:ph type="sldImg"/>
          </p:nvPr>
        </p:nvSpPr>
        <p:spPr bwMode="auto">
          <a:xfrm>
            <a:off x="711200" y="744538"/>
            <a:ext cx="5375275" cy="3722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Arial" pitchFamily="34" charset="0"/>
            </a:endParaRPr>
          </a:p>
        </p:txBody>
      </p:sp>
    </p:spTree>
    <p:extLst>
      <p:ext uri="{BB962C8B-B14F-4D97-AF65-F5344CB8AC3E}">
        <p14:creationId xmlns:p14="http://schemas.microsoft.com/office/powerpoint/2010/main" val="321427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eaLnBrk="0" hangingPunct="0">
              <a:defRPr sz="2800">
                <a:solidFill>
                  <a:schemeClr val="tx1"/>
                </a:solidFill>
                <a:latin typeface="Arial" pitchFamily="34" charset="0"/>
              </a:defRPr>
            </a:lvl1pPr>
            <a:lvl2pPr marL="744026" indent="-286164" eaLnBrk="0" hangingPunct="0">
              <a:defRPr sz="2800">
                <a:solidFill>
                  <a:schemeClr val="tx1"/>
                </a:solidFill>
                <a:latin typeface="Arial" pitchFamily="34" charset="0"/>
              </a:defRPr>
            </a:lvl2pPr>
            <a:lvl3pPr marL="1144655" indent="-228931" eaLnBrk="0" hangingPunct="0">
              <a:defRPr sz="2800">
                <a:solidFill>
                  <a:schemeClr val="tx1"/>
                </a:solidFill>
                <a:latin typeface="Arial" pitchFamily="34" charset="0"/>
              </a:defRPr>
            </a:lvl3pPr>
            <a:lvl4pPr marL="1602517" indent="-228931" eaLnBrk="0" hangingPunct="0">
              <a:defRPr sz="2800">
                <a:solidFill>
                  <a:schemeClr val="tx1"/>
                </a:solidFill>
                <a:latin typeface="Arial" pitchFamily="34" charset="0"/>
              </a:defRPr>
            </a:lvl4pPr>
            <a:lvl5pPr marL="2060379" indent="-228931" eaLnBrk="0" hangingPunct="0">
              <a:defRPr sz="2800">
                <a:solidFill>
                  <a:schemeClr val="tx1"/>
                </a:solidFill>
                <a:latin typeface="Arial" pitchFamily="34" charset="0"/>
              </a:defRPr>
            </a:lvl5pPr>
            <a:lvl6pPr marL="2518241" indent="-228931" algn="ctr" eaLnBrk="0" fontAlgn="base" hangingPunct="0">
              <a:spcBef>
                <a:spcPct val="0"/>
              </a:spcBef>
              <a:spcAft>
                <a:spcPct val="0"/>
              </a:spcAft>
              <a:defRPr sz="2800">
                <a:solidFill>
                  <a:schemeClr val="tx1"/>
                </a:solidFill>
                <a:latin typeface="Arial" pitchFamily="34" charset="0"/>
              </a:defRPr>
            </a:lvl6pPr>
            <a:lvl7pPr marL="2976103" indent="-228931" algn="ctr" eaLnBrk="0" fontAlgn="base" hangingPunct="0">
              <a:spcBef>
                <a:spcPct val="0"/>
              </a:spcBef>
              <a:spcAft>
                <a:spcPct val="0"/>
              </a:spcAft>
              <a:defRPr sz="2800">
                <a:solidFill>
                  <a:schemeClr val="tx1"/>
                </a:solidFill>
                <a:latin typeface="Arial" pitchFamily="34" charset="0"/>
              </a:defRPr>
            </a:lvl7pPr>
            <a:lvl8pPr marL="3433964" indent="-228931" algn="ctr" eaLnBrk="0" fontAlgn="base" hangingPunct="0">
              <a:spcBef>
                <a:spcPct val="0"/>
              </a:spcBef>
              <a:spcAft>
                <a:spcPct val="0"/>
              </a:spcAft>
              <a:defRPr sz="2800">
                <a:solidFill>
                  <a:schemeClr val="tx1"/>
                </a:solidFill>
                <a:latin typeface="Arial" pitchFamily="34" charset="0"/>
              </a:defRPr>
            </a:lvl8pPr>
            <a:lvl9pPr marL="3891826" indent="-228931" algn="ctr" eaLnBrk="0" fontAlgn="base" hangingPunct="0">
              <a:spcBef>
                <a:spcPct val="0"/>
              </a:spcBef>
              <a:spcAft>
                <a:spcPct val="0"/>
              </a:spcAft>
              <a:defRPr sz="2800">
                <a:solidFill>
                  <a:schemeClr val="tx1"/>
                </a:solidFill>
                <a:latin typeface="Arial" pitchFamily="34" charset="0"/>
              </a:defRPr>
            </a:lvl9pPr>
          </a:lstStyle>
          <a:p>
            <a:pPr eaLnBrk="1" hangingPunct="1">
              <a:defRPr/>
            </a:pPr>
            <a:fld id="{5860A368-CA5F-4AC0-B481-521DD0B76CDD}" type="slidenum">
              <a:rPr lang="fr-FR" sz="1200">
                <a:solidFill>
                  <a:prstClr val="black"/>
                </a:solidFill>
              </a:rPr>
              <a:pPr eaLnBrk="1" hangingPunct="1">
                <a:defRPr/>
              </a:pPr>
              <a:t>12</a:t>
            </a:fld>
            <a:endParaRPr lang="fr-FR" sz="1200" dirty="0">
              <a:solidFill>
                <a:prstClr val="black"/>
              </a:solidFill>
            </a:endParaRPr>
          </a:p>
        </p:txBody>
      </p:sp>
      <p:sp>
        <p:nvSpPr>
          <p:cNvPr id="59395" name="Rectangle 2"/>
          <p:cNvSpPr>
            <a:spLocks noGrp="1" noRot="1" noChangeAspect="1" noChangeArrowheads="1" noTextEdit="1"/>
          </p:cNvSpPr>
          <p:nvPr>
            <p:ph type="sldImg"/>
          </p:nvPr>
        </p:nvSpPr>
        <p:spPr bwMode="auto">
          <a:xfrm>
            <a:off x="711200" y="744538"/>
            <a:ext cx="5375275" cy="3722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456509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8.xml"/><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9.xml"/><Relationship Id="rId4"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eg"/><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0.xml"/><Relationship Id="rId4" Type="http://schemas.openxmlformats.org/officeDocument/2006/relationships/image" Target="../media/image3.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1.xml"/><Relationship Id="rId4" Type="http://schemas.openxmlformats.org/officeDocument/2006/relationships/image" Target="../media/image3.pn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jpg"/><Relationship Id="rId2" Type="http://schemas.openxmlformats.org/officeDocument/2006/relationships/image" Target="../media/image24.jpg"/><Relationship Id="rId1" Type="http://schemas.openxmlformats.org/officeDocument/2006/relationships/slideMaster" Target="../slideMasters/slideMaster1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3.xml"/><Relationship Id="rId4" Type="http://schemas.openxmlformats.org/officeDocument/2006/relationships/image" Target="../media/image3.png"/></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4.xml"/><Relationship Id="rId4" Type="http://schemas.openxmlformats.org/officeDocument/2006/relationships/image" Target="../media/image3.png"/></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5.xml"/><Relationship Id="rId4" Type="http://schemas.openxmlformats.org/officeDocument/2006/relationships/image" Target="../media/image3.png"/></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6.xml"/><Relationship Id="rId4" Type="http://schemas.openxmlformats.org/officeDocument/2006/relationships/image" Target="../media/image3.png"/></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6.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6.emf"/><Relationship Id="rId1" Type="http://schemas.openxmlformats.org/officeDocument/2006/relationships/slideMaster" Target="../slideMasters/slideMaster17.xml"/></Relationships>
</file>

<file path=ppt/slideLayouts/_rels/slideLayout2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6.emf"/><Relationship Id="rId1" Type="http://schemas.openxmlformats.org/officeDocument/2006/relationships/slideMaster" Target="../slideMasters/slideMaster17.xml"/></Relationships>
</file>

<file path=ppt/slideLayouts/_rels/slideLayout2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6.emf"/><Relationship Id="rId1" Type="http://schemas.openxmlformats.org/officeDocument/2006/relationships/slideMaster" Target="../slideMasters/slideMaster17.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6.emf"/><Relationship Id="rId1" Type="http://schemas.openxmlformats.org/officeDocument/2006/relationships/slideMaster" Target="../slideMasters/slideMaster1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emf"/><Relationship Id="rId1" Type="http://schemas.openxmlformats.org/officeDocument/2006/relationships/slideMaster" Target="../slideMasters/slideMaster1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7.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7.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7.xml"/></Relationships>
</file>

<file path=ppt/slideLayouts/_rels/slideLayout25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eg"/><Relationship Id="rId1" Type="http://schemas.openxmlformats.org/officeDocument/2006/relationships/slideMaster" Target="../slideMasters/slideMaster18.xml"/><Relationship Id="rId4" Type="http://schemas.openxmlformats.org/officeDocument/2006/relationships/image" Target="../media/image3.png"/></Relationships>
</file>

<file path=ppt/slideLayouts/_rels/slideLayout2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8.xml"/><Relationship Id="rId4" Type="http://schemas.openxmlformats.org/officeDocument/2006/relationships/image" Target="../media/image3.png"/></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8.xml"/><Relationship Id="rId4" Type="http://schemas.openxmlformats.org/officeDocument/2006/relationships/image" Target="../media/image3.png"/></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8.xml"/><Relationship Id="rId4" Type="http://schemas.openxmlformats.org/officeDocument/2006/relationships/image" Target="../media/image3.png"/></Relationships>
</file>

<file path=ppt/slideLayouts/_rels/slideLayout26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8.xml"/><Relationship Id="rId4" Type="http://schemas.openxmlformats.org/officeDocument/2006/relationships/image" Target="../media/image3.png"/></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8.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8.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8.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9.xml"/><Relationship Id="rId4" Type="http://schemas.openxmlformats.org/officeDocument/2006/relationships/image" Target="../media/image3.png"/></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9.xml"/><Relationship Id="rId4" Type="http://schemas.openxmlformats.org/officeDocument/2006/relationships/image" Target="../media/image3.png"/></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9.xml"/><Relationship Id="rId4" Type="http://schemas.openxmlformats.org/officeDocument/2006/relationships/image" Target="../media/image3.png"/></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9.xml"/><Relationship Id="rId4" Type="http://schemas.openxmlformats.org/officeDocument/2006/relationships/image" Target="../media/image3.png"/></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9.xml"/><Relationship Id="rId4" Type="http://schemas.openxmlformats.org/officeDocument/2006/relationships/image" Target="../media/image3.png"/></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9.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9.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9.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9.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9.xml"/></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0.xml"/><Relationship Id="rId4" Type="http://schemas.openxmlformats.org/officeDocument/2006/relationships/image" Target="../media/image3.png"/></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20.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20.xml"/><Relationship Id="rId4" Type="http://schemas.openxmlformats.org/officeDocument/2006/relationships/image" Target="../media/image3.png"/></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0.xml"/><Relationship Id="rId4" Type="http://schemas.openxmlformats.org/officeDocument/2006/relationships/image" Target="../media/image3.png"/></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20.xml"/><Relationship Id="rId4" Type="http://schemas.openxmlformats.org/officeDocument/2006/relationships/image" Target="../media/image3.png"/></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0.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0.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eg"/><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emf"/><Relationship Id="rId1" Type="http://schemas.openxmlformats.org/officeDocument/2006/relationships/slideMaster" Target="../slideMasters/slideMaster7.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7.xml"/><Relationship Id="rId4" Type="http://schemas.openxmlformats.org/officeDocument/2006/relationships/image" Target="../media/image1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80"/>
            <a:ext cx="1776319" cy="430045"/>
          </a:xfrm>
          <a:prstGeom prst="rect">
            <a:avLst/>
          </a:prstGeom>
        </p:spPr>
      </p:pic>
    </p:spTree>
    <p:extLst>
      <p:ext uri="{BB962C8B-B14F-4D97-AF65-F5344CB8AC3E}">
        <p14:creationId xmlns:p14="http://schemas.microsoft.com/office/powerpoint/2010/main" val="156067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1290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27163671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417978368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26822466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10760316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13860818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Insert date with 'Insert - Header &amp; Footer'</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Insert presentation title with 'Insert - Header &amp; Footer'</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94596531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1906125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Insert presentation title with 'Insert - Header &amp; Footer'</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40804367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660288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50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6" name="Footer Placeholder 5"/>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94862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Insert presentation title with 'Insert - Header &amp; Footer'</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33210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7808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82030615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67043893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27251864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224015981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252831441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dirty="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234541096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35"/>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3" y="2891179"/>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46" y="6021306"/>
            <a:ext cx="1776319" cy="430045"/>
          </a:xfrm>
          <a:prstGeom prst="rect">
            <a:avLst/>
          </a:prstGeom>
        </p:spPr>
      </p:pic>
    </p:spTree>
    <p:extLst>
      <p:ext uri="{BB962C8B-B14F-4D97-AF65-F5344CB8AC3E}">
        <p14:creationId xmlns:p14="http://schemas.microsoft.com/office/powerpoint/2010/main" val="308284667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10" name="Slide Number Placeholder 5"/>
          <p:cNvSpPr txBox="1">
            <a:spLocks/>
          </p:cNvSpPr>
          <p:nvPr userDrawn="1"/>
        </p:nvSpPr>
        <p:spPr bwMode="gray">
          <a:xfrm>
            <a:off x="8626564" y="6287487"/>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27502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31524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0382519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6" name="Slide Number Placeholder 5"/>
          <p:cNvSpPr txBox="1">
            <a:spLocks/>
          </p:cNvSpPr>
          <p:nvPr userDrawn="1"/>
        </p:nvSpPr>
        <p:spPr bwMode="gray">
          <a:xfrm>
            <a:off x="8626564" y="6287495"/>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192417481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60627953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824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66533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5"/>
          <p:cNvSpPr>
            <a:spLocks noGrp="1"/>
          </p:cNvSpPr>
          <p:nvPr>
            <p:ph type="sldNum" sz="quarter" idx="4"/>
          </p:nvPr>
        </p:nvSpPr>
        <p:spPr bwMode="gray">
          <a:xfrm>
            <a:off x="8626564" y="6287495"/>
            <a:ext cx="502900" cy="366869"/>
          </a:xfrm>
          <a:prstGeom prst="rect">
            <a:avLst/>
          </a:prstGeom>
        </p:spPr>
        <p:txBody>
          <a:bodyPr vert="horz" lIns="0" tIns="36000" rIns="0" bIns="0" rtlCol="0" anchor="t" anchorCtr="0"/>
          <a:lstStyle>
            <a:lvl1pPr algn="r">
              <a:defRPr sz="750">
                <a:solidFill>
                  <a:schemeClr val="tx1"/>
                </a:solidFill>
              </a:defRPr>
            </a:lvl1pPr>
          </a:lstStyle>
          <a:p>
            <a:fld id="{9BD6FA6A-A86D-4D06-AFF9-1E656D8048A1}" type="slidenum">
              <a:rPr smtClean="0">
                <a:solidFill>
                  <a:srgbClr val="4D4D4F"/>
                </a:solidFill>
              </a:rPr>
              <a:pPr/>
              <a:t>‹#›</a:t>
            </a:fld>
            <a:endParaRPr>
              <a:solidFill>
                <a:srgbClr val="4D4D4F"/>
              </a:solidFill>
            </a:endParaRPr>
          </a:p>
        </p:txBody>
      </p:sp>
    </p:spTree>
    <p:extLst>
      <p:ext uri="{BB962C8B-B14F-4D97-AF65-F5344CB8AC3E}">
        <p14:creationId xmlns:p14="http://schemas.microsoft.com/office/powerpoint/2010/main" val="20480744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Slide Number Placeholder 5"/>
          <p:cNvSpPr txBox="1">
            <a:spLocks/>
          </p:cNvSpPr>
          <p:nvPr userDrawn="1"/>
        </p:nvSpPr>
        <p:spPr bwMode="gray">
          <a:xfrm>
            <a:off x="8626564" y="6302509"/>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27341817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63240308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4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18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0" y="6021314"/>
            <a:ext cx="1776319" cy="430045"/>
          </a:xfrm>
          <a:prstGeom prst="rect">
            <a:avLst/>
          </a:prstGeom>
        </p:spPr>
      </p:pic>
    </p:spTree>
    <p:extLst>
      <p:ext uri="{BB962C8B-B14F-4D97-AF65-F5344CB8AC3E}">
        <p14:creationId xmlns:p14="http://schemas.microsoft.com/office/powerpoint/2010/main" val="23671628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4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18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0" y="6021314"/>
            <a:ext cx="1776319" cy="430045"/>
          </a:xfrm>
          <a:prstGeom prst="rect">
            <a:avLst/>
          </a:prstGeom>
        </p:spPr>
      </p:pic>
    </p:spTree>
    <p:extLst>
      <p:ext uri="{BB962C8B-B14F-4D97-AF65-F5344CB8AC3E}">
        <p14:creationId xmlns:p14="http://schemas.microsoft.com/office/powerpoint/2010/main" val="381570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04914406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4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18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0" y="6021314"/>
            <a:ext cx="1776319" cy="430045"/>
          </a:xfrm>
          <a:prstGeom prst="rect">
            <a:avLst/>
          </a:prstGeom>
        </p:spPr>
      </p:pic>
    </p:spTree>
    <p:extLst>
      <p:ext uri="{BB962C8B-B14F-4D97-AF65-F5344CB8AC3E}">
        <p14:creationId xmlns:p14="http://schemas.microsoft.com/office/powerpoint/2010/main" val="255741772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4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dirty="0"/>
          </a:p>
        </p:txBody>
      </p:sp>
      <p:sp>
        <p:nvSpPr>
          <p:cNvPr id="4" name="Date Placeholder 3"/>
          <p:cNvSpPr>
            <a:spLocks noGrp="1"/>
          </p:cNvSpPr>
          <p:nvPr>
            <p:ph type="dt" sz="half" idx="10"/>
          </p:nvPr>
        </p:nvSpPr>
        <p:spPr bwMode="auto">
          <a:xfrm>
            <a:off x="771535" y="289118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0" y="6021314"/>
            <a:ext cx="1776319" cy="430045"/>
          </a:xfrm>
          <a:prstGeom prst="rect">
            <a:avLst/>
          </a:prstGeom>
        </p:spPr>
      </p:pic>
    </p:spTree>
    <p:extLst>
      <p:ext uri="{BB962C8B-B14F-4D97-AF65-F5344CB8AC3E}">
        <p14:creationId xmlns:p14="http://schemas.microsoft.com/office/powerpoint/2010/main" val="240446097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4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18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0" y="6021314"/>
            <a:ext cx="1776319" cy="430045"/>
          </a:xfrm>
          <a:prstGeom prst="rect">
            <a:avLst/>
          </a:prstGeom>
        </p:spPr>
      </p:pic>
    </p:spTree>
    <p:extLst>
      <p:ext uri="{BB962C8B-B14F-4D97-AF65-F5344CB8AC3E}">
        <p14:creationId xmlns:p14="http://schemas.microsoft.com/office/powerpoint/2010/main" val="15454612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10" name="Slide Number Placeholder 5"/>
          <p:cNvSpPr txBox="1">
            <a:spLocks/>
          </p:cNvSpPr>
          <p:nvPr userDrawn="1"/>
        </p:nvSpPr>
        <p:spPr bwMode="gray">
          <a:xfrm>
            <a:off x="8626564" y="6287495"/>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190804298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22992678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6" name="Slide Number Placeholder 5"/>
          <p:cNvSpPr txBox="1">
            <a:spLocks/>
          </p:cNvSpPr>
          <p:nvPr userDrawn="1"/>
        </p:nvSpPr>
        <p:spPr bwMode="gray">
          <a:xfrm>
            <a:off x="8626564" y="6287503"/>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5113875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313600222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468414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59068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5"/>
          <p:cNvSpPr>
            <a:spLocks noGrp="1"/>
          </p:cNvSpPr>
          <p:nvPr>
            <p:ph type="sldNum" sz="quarter" idx="4"/>
          </p:nvPr>
        </p:nvSpPr>
        <p:spPr bwMode="gray">
          <a:xfrm>
            <a:off x="8626564" y="6287503"/>
            <a:ext cx="502900" cy="366869"/>
          </a:xfrm>
          <a:prstGeom prst="rect">
            <a:avLst/>
          </a:prstGeom>
        </p:spPr>
        <p:txBody>
          <a:bodyPr vert="horz" lIns="0" tIns="36000" rIns="0" bIns="0" rtlCol="0" anchor="t" anchorCtr="0"/>
          <a:lstStyle>
            <a:lvl1pPr algn="r">
              <a:defRPr sz="750">
                <a:solidFill>
                  <a:schemeClr val="tx1"/>
                </a:solidFill>
              </a:defRPr>
            </a:lvl1pPr>
          </a:lstStyle>
          <a:p>
            <a:fld id="{9BD6FA6A-A86D-4D06-AFF9-1E656D8048A1}" type="slidenum">
              <a:rPr smtClean="0">
                <a:solidFill>
                  <a:srgbClr val="4D4D4F"/>
                </a:solidFill>
              </a:rPr>
              <a:pPr/>
              <a:t>‹#›</a:t>
            </a:fld>
            <a:endParaRPr>
              <a:solidFill>
                <a:srgbClr val="4D4D4F"/>
              </a:solidFill>
            </a:endParaRPr>
          </a:p>
        </p:txBody>
      </p:sp>
    </p:spTree>
    <p:extLst>
      <p:ext uri="{BB962C8B-B14F-4D97-AF65-F5344CB8AC3E}">
        <p14:creationId xmlns:p14="http://schemas.microsoft.com/office/powerpoint/2010/main" val="63662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73558003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Slide Number Placeholder 5"/>
          <p:cNvSpPr txBox="1">
            <a:spLocks/>
          </p:cNvSpPr>
          <p:nvPr userDrawn="1"/>
        </p:nvSpPr>
        <p:spPr bwMode="gray">
          <a:xfrm>
            <a:off x="8626564" y="6302517"/>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24365344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02652783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Titre et texte">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0" y="2420888"/>
            <a:ext cx="5545136" cy="3735438"/>
          </a:xfrm>
        </p:spPr>
        <p:txBody>
          <a:bodyPr/>
          <a:lstStyle>
            <a:lvl3pPr>
              <a:defRPr/>
            </a:lvl3pPr>
            <a:lvl4pPr marL="360000" indent="-180000">
              <a:buFont typeface="Arial" pitchFamily="34" charset="0"/>
              <a:buChar char="•"/>
              <a:defRPr/>
            </a:lvl4pPr>
            <a:lvl5pPr>
              <a:defRPr/>
            </a:lvl5pPr>
          </a:lstStyle>
          <a:p>
            <a:pPr lvl="0"/>
            <a:r>
              <a:rPr lang="en-US" noProof="0"/>
              <a:t>Click to edit Master text styles</a:t>
            </a:r>
          </a:p>
          <a:p>
            <a:pPr lvl="1"/>
            <a:r>
              <a:rPr lang="en-US" noProof="0"/>
              <a:t>Second level</a:t>
            </a:r>
          </a:p>
          <a:p>
            <a:pPr lvl="2"/>
            <a:r>
              <a:rPr lang="en-US" noProof="0"/>
              <a:t>Third level</a:t>
            </a:r>
          </a:p>
        </p:txBody>
      </p:sp>
      <p:sp>
        <p:nvSpPr>
          <p:cNvPr id="8" name="Title 7"/>
          <p:cNvSpPr>
            <a:spLocks noGrp="1"/>
          </p:cNvSpPr>
          <p:nvPr>
            <p:ph type="title"/>
          </p:nvPr>
        </p:nvSpPr>
        <p:spPr bwMode="gray">
          <a:xfrm>
            <a:off x="772550" y="1628502"/>
            <a:ext cx="8353425" cy="360338"/>
          </a:xfrm>
        </p:spPr>
        <p:txBody>
          <a:bodyPr/>
          <a:lstStyle>
            <a:lvl1pPr>
              <a:defRPr sz="2400"/>
            </a:lvl1pPr>
          </a:lstStyle>
          <a:p>
            <a:r>
              <a:rPr lang="en-US" noProof="0"/>
              <a:t>Click to edit Master title style</a:t>
            </a:r>
            <a:endParaRPr lang="en-GB" noProof="0" dirty="0"/>
          </a:p>
        </p:txBody>
      </p:sp>
      <p:cxnSp>
        <p:nvCxnSpPr>
          <p:cNvPr id="13" name="Straight Connector 12"/>
          <p:cNvCxnSpPr/>
          <p:nvPr userDrawn="1"/>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4"/>
          </p:nvPr>
        </p:nvSpPr>
        <p:spPr bwMode="gray">
          <a:xfrm>
            <a:off x="8626564" y="6287503"/>
            <a:ext cx="502900" cy="366869"/>
          </a:xfrm>
          <a:prstGeom prst="rect">
            <a:avLst/>
          </a:prstGeom>
        </p:spPr>
        <p:txBody>
          <a:bodyPr vert="horz" lIns="0" tIns="36000" rIns="0" bIns="0" rtlCol="0" anchor="t" anchorCtr="0"/>
          <a:lstStyle>
            <a:lvl1pPr algn="r">
              <a:defRPr sz="750">
                <a:solidFill>
                  <a:schemeClr val="tx1"/>
                </a:solidFill>
              </a:defRPr>
            </a:lvl1pPr>
          </a:lstStyle>
          <a:p>
            <a:fld id="{9BD6FA6A-A86D-4D06-AFF9-1E656D8048A1}" type="slidenum">
              <a:rPr smtClean="0">
                <a:solidFill>
                  <a:srgbClr val="4D4D4F"/>
                </a:solidFill>
              </a:rPr>
              <a:pPr/>
              <a:t>‹#›</a:t>
            </a:fld>
            <a:endParaRPr>
              <a:solidFill>
                <a:srgbClr val="4D4D4F"/>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4111" y="-218416"/>
            <a:ext cx="2441453" cy="1063754"/>
          </a:xfrm>
          <a:prstGeom prst="rect">
            <a:avLst/>
          </a:prstGeom>
        </p:spPr>
      </p:pic>
    </p:spTree>
    <p:extLst>
      <p:ext uri="{BB962C8B-B14F-4D97-AF65-F5344CB8AC3E}">
        <p14:creationId xmlns:p14="http://schemas.microsoft.com/office/powerpoint/2010/main" val="412862561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0" y="2420888"/>
            <a:ext cx="5545136" cy="3735438"/>
          </a:xfrm>
        </p:spPr>
        <p:txBody>
          <a:bodyPr/>
          <a:lstStyle>
            <a:lvl3pPr>
              <a:defRPr/>
            </a:lvl3pPr>
            <a:lvl4pPr marL="360000" indent="-180000">
              <a:buFont typeface="Arial" pitchFamily="34" charset="0"/>
              <a:buChar char="•"/>
              <a:defRPr/>
            </a:lvl4pPr>
            <a:lvl5pPr>
              <a:defRPr/>
            </a:lvl5pPr>
          </a:lstStyle>
          <a:p>
            <a:pPr lvl="0"/>
            <a:r>
              <a:rPr lang="en-US" noProof="0"/>
              <a:t>Click to edit Master text styles</a:t>
            </a:r>
          </a:p>
          <a:p>
            <a:pPr lvl="1"/>
            <a:r>
              <a:rPr lang="en-US" noProof="0"/>
              <a:t>Second level</a:t>
            </a:r>
          </a:p>
          <a:p>
            <a:pPr lvl="2"/>
            <a:r>
              <a:rPr lang="en-US" noProof="0"/>
              <a:t>Third level</a:t>
            </a:r>
          </a:p>
        </p:txBody>
      </p:sp>
      <p:sp>
        <p:nvSpPr>
          <p:cNvPr id="8" name="Title 7"/>
          <p:cNvSpPr>
            <a:spLocks noGrp="1"/>
          </p:cNvSpPr>
          <p:nvPr>
            <p:ph type="title"/>
          </p:nvPr>
        </p:nvSpPr>
        <p:spPr bwMode="gray">
          <a:xfrm>
            <a:off x="772550" y="1628502"/>
            <a:ext cx="8353425" cy="360338"/>
          </a:xfrm>
        </p:spPr>
        <p:txBody>
          <a:bodyPr/>
          <a:lstStyle>
            <a:lvl1pPr>
              <a:defRPr sz="2400"/>
            </a:lvl1pPr>
          </a:lstStyle>
          <a:p>
            <a:r>
              <a:rPr lang="en-US" noProof="0"/>
              <a:t>Click to edit Master title style</a:t>
            </a:r>
            <a:endParaRPr lang="en-GB" noProof="0" dirty="0"/>
          </a:p>
        </p:txBody>
      </p:sp>
      <p:cxnSp>
        <p:nvCxnSpPr>
          <p:cNvPr id="13" name="Straight Connector 12"/>
          <p:cNvCxnSpPr/>
          <p:nvPr userDrawn="1"/>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4"/>
          </p:nvPr>
        </p:nvSpPr>
        <p:spPr bwMode="gray">
          <a:xfrm>
            <a:off x="8626564" y="6287495"/>
            <a:ext cx="502900" cy="366869"/>
          </a:xfrm>
          <a:prstGeom prst="rect">
            <a:avLst/>
          </a:prstGeom>
        </p:spPr>
        <p:txBody>
          <a:bodyPr vert="horz" lIns="0" tIns="36000" rIns="0" bIns="0" rtlCol="0" anchor="t" anchorCtr="0"/>
          <a:lstStyle>
            <a:lvl1pPr algn="r">
              <a:defRPr sz="750">
                <a:solidFill>
                  <a:schemeClr val="tx1"/>
                </a:solidFill>
              </a:defRPr>
            </a:lvl1pPr>
          </a:lstStyle>
          <a:p>
            <a:fld id="{9BD6FA6A-A86D-4D06-AFF9-1E656D8048A1}" type="slidenum">
              <a:rPr smtClean="0">
                <a:solidFill>
                  <a:srgbClr val="4D4D4F"/>
                </a:solidFill>
              </a:rPr>
              <a:pPr/>
              <a:t>‹#›</a:t>
            </a:fld>
            <a:endParaRPr>
              <a:solidFill>
                <a:srgbClr val="4D4D4F"/>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4107" y="-218416"/>
            <a:ext cx="2441453" cy="1063754"/>
          </a:xfrm>
          <a:prstGeom prst="rect">
            <a:avLst/>
          </a:prstGeom>
        </p:spPr>
      </p:pic>
    </p:spTree>
    <p:extLst>
      <p:ext uri="{BB962C8B-B14F-4D97-AF65-F5344CB8AC3E}">
        <p14:creationId xmlns:p14="http://schemas.microsoft.com/office/powerpoint/2010/main" val="229912756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cxnSp>
        <p:nvCxnSpPr>
          <p:cNvPr id="6" name="Straight Connector 15"/>
          <p:cNvCxnSpPr/>
          <p:nvPr userDrawn="1"/>
        </p:nvCxnSpPr>
        <p:spPr>
          <a:xfrm>
            <a:off x="776294" y="96520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6"/>
          <p:cNvCxnSpPr/>
          <p:nvPr userDrawn="1"/>
        </p:nvCxnSpPr>
        <p:spPr>
          <a:xfrm>
            <a:off x="776294" y="6270625"/>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1" name="Slide Number Placeholder 5"/>
          <p:cNvSpPr>
            <a:spLocks noGrp="1"/>
          </p:cNvSpPr>
          <p:nvPr>
            <p:ph type="sldNum" sz="quarter" idx="17"/>
          </p:nvPr>
        </p:nvSpPr>
        <p:spPr bwMode="gray">
          <a:xfrm>
            <a:off x="8626475" y="6288088"/>
            <a:ext cx="503238" cy="366712"/>
          </a:xfrm>
          <a:prstGeom prst="rect">
            <a:avLst/>
          </a:prstGeom>
        </p:spPr>
        <p:txBody>
          <a:bodyPr vert="horz" lIns="0" tIns="36000" rIns="0" bIns="0" rtlCol="0" anchor="t" anchorCtr="0"/>
          <a:lstStyle>
            <a:lvl1pPr algn="r" defTabSz="900000" fontAlgn="auto">
              <a:spcBef>
                <a:spcPts val="0"/>
              </a:spcBef>
              <a:spcAft>
                <a:spcPts val="0"/>
              </a:spcAft>
              <a:defRPr sz="750">
                <a:solidFill>
                  <a:schemeClr val="tx1"/>
                </a:solidFill>
                <a:latin typeface="+mn-lt"/>
                <a:cs typeface="+mn-cs"/>
              </a:defRPr>
            </a:lvl1pPr>
          </a:lstStyle>
          <a:p>
            <a:pPr>
              <a:defRPr/>
            </a:pPr>
            <a:fld id="{F2E14610-D1C7-4FE9-B5E9-D35FAC7B34B6}" type="slidenum">
              <a:rPr>
                <a:solidFill>
                  <a:srgbClr val="4D4D4F"/>
                </a:solidFill>
              </a:rPr>
              <a:pPr>
                <a:defRPr/>
              </a:pPr>
              <a:t>‹#›</a:t>
            </a:fld>
            <a:endParaRPr>
              <a:solidFill>
                <a:srgbClr val="4D4D4F"/>
              </a:solidFill>
            </a:endParaRPr>
          </a:p>
        </p:txBody>
      </p:sp>
    </p:spTree>
    <p:extLst>
      <p:ext uri="{BB962C8B-B14F-4D97-AF65-F5344CB8AC3E}">
        <p14:creationId xmlns:p14="http://schemas.microsoft.com/office/powerpoint/2010/main" val="21652691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1_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3876" y="928"/>
            <a:ext cx="2773326" cy="906195"/>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53"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a:xfrm>
            <a:off x="3224816" y="6308726"/>
            <a:ext cx="4320480" cy="339072"/>
          </a:xfrm>
          <a:prstGeom prst="rect">
            <a:avLst/>
          </a:prstGeom>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3575445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cSld name="Section Slide">
    <p:bg>
      <p:bgPr>
        <a:solidFill>
          <a:schemeClr val="accent1"/>
        </a:solidFill>
        <a:effectLst/>
      </p:bgPr>
    </p:bg>
    <p:spTree>
      <p:nvGrpSpPr>
        <p:cNvPr id="1" name=""/>
        <p:cNvGrpSpPr/>
        <p:nvPr/>
      </p:nvGrpSpPr>
      <p:grpSpPr>
        <a:xfrm>
          <a:off x="0" y="0"/>
          <a:ext cx="0" cy="0"/>
          <a:chOff x="0" y="0"/>
          <a:chExt cx="0" cy="0"/>
        </a:xfrm>
      </p:grpSpPr>
      <p:sp>
        <p:nvSpPr>
          <p:cNvPr id="114703" name="Rectangle 15"/>
          <p:cNvSpPr>
            <a:spLocks noGrp="1" noChangeArrowheads="1"/>
          </p:cNvSpPr>
          <p:nvPr>
            <p:ph type="ctrTitle" sz="quarter" hasCustomPrompt="1"/>
          </p:nvPr>
        </p:nvSpPr>
        <p:spPr>
          <a:xfrm>
            <a:off x="494441" y="5179786"/>
            <a:ext cx="8892156" cy="84150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t" anchorCtr="0"/>
          <a:lstStyle>
            <a:lvl1pPr>
              <a:defRPr sz="4800" smtClean="0">
                <a:solidFill>
                  <a:schemeClr val="bg2"/>
                </a:solidFill>
              </a:defRPr>
            </a:lvl1pPr>
          </a:lstStyle>
          <a:p>
            <a:pPr lvl="0"/>
            <a:r>
              <a:rPr lang="en-US" noProof="0"/>
              <a:t>Click to add title</a:t>
            </a:r>
          </a:p>
        </p:txBody>
      </p:sp>
      <p:cxnSp>
        <p:nvCxnSpPr>
          <p:cNvPr id="22" name="Straight Connector 21"/>
          <p:cNvCxnSpPr/>
          <p:nvPr userDrawn="1"/>
        </p:nvCxnSpPr>
        <p:spPr>
          <a:xfrm>
            <a:off x="505618" y="4975200"/>
            <a:ext cx="1212900" cy="0"/>
          </a:xfrm>
          <a:prstGeom prst="line">
            <a:avLst/>
          </a:prstGeom>
          <a:solidFill>
            <a:srgbClr val="3656AB"/>
          </a:solidFill>
          <a:ln w="19050" cap="flat" cmpd="sng" algn="ctr">
            <a:solidFill>
              <a:schemeClr val="bg2"/>
            </a:solidFill>
            <a:prstDash val="solid"/>
            <a:round/>
            <a:headEnd type="none" w="med" len="med"/>
            <a:tailEnd type="none"/>
          </a:ln>
        </p:spPr>
      </p:cxnSp>
    </p:spTree>
    <p:extLst>
      <p:ext uri="{BB962C8B-B14F-4D97-AF65-F5344CB8AC3E}">
        <p14:creationId xmlns:p14="http://schemas.microsoft.com/office/powerpoint/2010/main" val="3382621468"/>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Title and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p>
        </p:txBody>
      </p:sp>
      <p:sp>
        <p:nvSpPr>
          <p:cNvPr id="7" name="Text Placeholder 6"/>
          <p:cNvSpPr>
            <a:spLocks noGrp="1"/>
          </p:cNvSpPr>
          <p:nvPr>
            <p:ph type="body" sz="quarter" idx="12"/>
          </p:nvPr>
        </p:nvSpPr>
        <p:spPr>
          <a:xfrm>
            <a:off x="514800" y="1989138"/>
            <a:ext cx="8829600" cy="4116462"/>
          </a:xfrm>
        </p:spPr>
        <p:txBody>
          <a:bodyPr/>
          <a:lstStyle>
            <a:lvl2pPr marL="640080" indent="-274320">
              <a:buFont typeface="Arial" panose="020B0604020202020204" pitchFamily="34" charset="0"/>
              <a:buChar char="–"/>
            </a:lvl2pPr>
            <a:lvl3pPr marL="914400" indent="-228600">
              <a:buFont typeface="Arial" panose="020B0604020202020204" pitchFamily="34" charset="0"/>
              <a:buChar char="•"/>
            </a:lvl3pPr>
            <a:lvl4pPr marL="1144800" indent="-228600">
              <a:buFont typeface="Arial" panose="020B0604020202020204" pitchFamily="34" charset="0"/>
              <a:buChar char="•"/>
            </a:lvl4pPr>
            <a:lvl5pPr marL="1375200" indent="-228600">
              <a:buFont typeface="Arial" panose="020B0604020202020204" pitchFamily="34" charset="0"/>
              <a:buChar cha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Footer Placeholder 7"/>
          <p:cNvSpPr>
            <a:spLocks noGrp="1"/>
          </p:cNvSpPr>
          <p:nvPr>
            <p:ph type="ftr" sz="quarter" idx="13"/>
          </p:nvPr>
        </p:nvSpPr>
        <p:spPr>
          <a:xfrm>
            <a:off x="3296816" y="6308726"/>
            <a:ext cx="4248472" cy="339072"/>
          </a:xfrm>
          <a:prstGeom prst="rect">
            <a:avLst/>
          </a:prstGeom>
        </p:spPr>
        <p:txBody>
          <a:bodyPr/>
          <a:lstStyle>
            <a:lvl1pPr>
              <a:defRPr>
                <a:latin typeface="+mj-lt"/>
              </a:defRPr>
            </a:lvl1pPr>
          </a:lstStyle>
          <a:p>
            <a:endParaRPr lang="en-US">
              <a:solidFill>
                <a:srgbClr val="00A5D9"/>
              </a:solidFill>
            </a:endParaRPr>
          </a:p>
        </p:txBody>
      </p:sp>
      <p:sp>
        <p:nvSpPr>
          <p:cNvPr id="9" name="Slide Number Placeholder 8"/>
          <p:cNvSpPr>
            <a:spLocks noGrp="1"/>
          </p:cNvSpPr>
          <p:nvPr>
            <p:ph type="sldNum" sz="quarter" idx="14"/>
          </p:nvPr>
        </p:nvSpPr>
        <p:spPr/>
        <p:txBody>
          <a:bodyPr/>
          <a:lstStyle>
            <a:lvl1pPr>
              <a:defRPr>
                <a:latin typeface="+mj-lt"/>
              </a:defRPr>
            </a:lvl1pPr>
          </a:lstStyle>
          <a:p>
            <a:fld id="{8E141AF1-466E-4D9F-B74C-45FFEB47CA13}" type="slidenum">
              <a:rPr lang="en-US" smtClean="0">
                <a:solidFill>
                  <a:srgbClr val="00A5D9"/>
                </a:solidFill>
              </a:rPr>
              <a:pPr/>
              <a:t>‹#›</a:t>
            </a:fld>
            <a:endParaRPr lang="en-US">
              <a:solidFill>
                <a:srgbClr val="00A5D9"/>
              </a:solidFill>
            </a:endParaRPr>
          </a:p>
        </p:txBody>
      </p:sp>
      <p:cxnSp>
        <p:nvCxnSpPr>
          <p:cNvPr id="39" name="Straight Connector 38"/>
          <p:cNvCxnSpPr/>
          <p:nvPr userDrawn="1"/>
        </p:nvCxnSpPr>
        <p:spPr>
          <a:xfrm>
            <a:off x="515938" y="1371914"/>
            <a:ext cx="495300" cy="0"/>
          </a:xfrm>
          <a:prstGeom prst="line">
            <a:avLst/>
          </a:prstGeom>
          <a:solidFill>
            <a:srgbClr val="3656AB"/>
          </a:solidFill>
          <a:ln w="12700" cap="flat" cmpd="sng" algn="ctr">
            <a:solidFill>
              <a:schemeClr val="accent1"/>
            </a:solidFill>
            <a:prstDash val="solid"/>
            <a:round/>
            <a:headEnd type="none" w="med" len="med"/>
            <a:tailEnd type="none"/>
          </a:ln>
        </p:spPr>
      </p:cxnSp>
      <p:cxnSp>
        <p:nvCxnSpPr>
          <p:cNvPr id="40" name="Straight Connector 39"/>
          <p:cNvCxnSpPr/>
          <p:nvPr userDrawn="1"/>
        </p:nvCxnSpPr>
        <p:spPr>
          <a:xfrm>
            <a:off x="515938" y="1371914"/>
            <a:ext cx="495300" cy="0"/>
          </a:xfrm>
          <a:prstGeom prst="line">
            <a:avLst/>
          </a:prstGeom>
          <a:solidFill>
            <a:srgbClr val="3656AB"/>
          </a:solidFill>
          <a:ln w="12700" cap="flat" cmpd="sng" algn="ctr">
            <a:solidFill>
              <a:schemeClr val="accent1"/>
            </a:solidFill>
            <a:prstDash val="solid"/>
            <a:round/>
            <a:headEnd type="none" w="med" len="med"/>
            <a:tailEnd type="none"/>
          </a:ln>
        </p:spPr>
      </p:cxnSp>
    </p:spTree>
    <p:extLst>
      <p:ext uri="{BB962C8B-B14F-4D97-AF65-F5344CB8AC3E}">
        <p14:creationId xmlns:p14="http://schemas.microsoft.com/office/powerpoint/2010/main" val="4017559160"/>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6" name="Date Placeholder 5"/>
          <p:cNvSpPr>
            <a:spLocks noGrp="1"/>
          </p:cNvSpPr>
          <p:nvPr>
            <p:ph type="dt" sz="half" idx="14"/>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7" name="Footer Placeholder 6"/>
          <p:cNvSpPr>
            <a:spLocks noGrp="1"/>
          </p:cNvSpPr>
          <p:nvPr>
            <p:ph type="ftr" sz="quarter" idx="15"/>
          </p:nvPr>
        </p:nvSpPr>
        <p:spPr>
          <a:xfrm>
            <a:off x="3296816" y="6308726"/>
            <a:ext cx="4248472" cy="339072"/>
          </a:xfrm>
          <a:prstGeom prst="rect">
            <a:avLst/>
          </a:prstGeom>
        </p:spPr>
        <p:txBody>
          <a:bodyPr/>
          <a:lstStyle/>
          <a:p>
            <a:r>
              <a:rPr>
                <a:solidFill>
                  <a:srgbClr val="4D4D4F"/>
                </a:solidFill>
              </a:rPr>
              <a:t>Yale - Paris II Summer School in Law &amp; Economics</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29744218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GB" noProof="0"/>
              <a:t>Click to edit Master title style</a:t>
            </a:r>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a:t>
            </a:r>
          </a:p>
          <a:p>
            <a:pPr lvl="6"/>
            <a:r>
              <a:rPr lang="en-GB" noProof="0"/>
              <a:t>Seven</a:t>
            </a:r>
          </a:p>
          <a:p>
            <a:pPr lvl="7"/>
            <a:r>
              <a:rPr lang="en-GB" noProof="0"/>
              <a:t>Eight</a:t>
            </a:r>
          </a:p>
          <a:p>
            <a:pPr lvl="8"/>
            <a:r>
              <a:rPr lang="en-GB" noProof="0"/>
              <a:t>Nine</a:t>
            </a:r>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r>
              <a:rPr>
                <a:solidFill>
                  <a:srgbClr val="4D4D4F"/>
                </a:solidFill>
              </a:rPr>
              <a:t>Yale - Paris II Summer School in Law &amp; Economics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493226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128086873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r>
              <a:rPr>
                <a:solidFill>
                  <a:srgbClr val="4D4D4F"/>
                </a:solidFill>
              </a:rPr>
              <a:t>Yale - Paris II Summer School in Law &amp; Economics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82641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_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GB" noProof="0"/>
              <a:t>Click to edit Master title style</a:t>
            </a:r>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5" name="Date Placeholder 4"/>
          <p:cNvSpPr>
            <a:spLocks noGrp="1"/>
          </p:cNvSpPr>
          <p:nvPr>
            <p:ph type="dt" sz="half" idx="15"/>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6" name="Footer Placeholder 5"/>
          <p:cNvSpPr>
            <a:spLocks noGrp="1"/>
          </p:cNvSpPr>
          <p:nvPr>
            <p:ph type="ftr" sz="quarter" idx="16"/>
          </p:nvPr>
        </p:nvSpPr>
        <p:spPr>
          <a:xfrm>
            <a:off x="3296816" y="6308726"/>
            <a:ext cx="4248472" cy="339072"/>
          </a:xfrm>
          <a:prstGeom prst="rect">
            <a:avLst/>
          </a:prstGeom>
        </p:spPr>
        <p:txBody>
          <a:bodyPr/>
          <a:lstStyle/>
          <a:p>
            <a:r>
              <a:rPr>
                <a:solidFill>
                  <a:srgbClr val="4D4D4F"/>
                </a:solidFill>
              </a:rPr>
              <a:t>Yale - Paris II Summer School in Law &amp; Economics</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39635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_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GB" noProof="0"/>
              <a:t>Click to edit Master title style</a:t>
            </a:r>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r>
              <a:rPr>
                <a:solidFill>
                  <a:srgbClr val="4D4D4F"/>
                </a:solidFill>
              </a:rPr>
              <a:t>Yale - Paris II Summer School in Law &amp; Economics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73780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Title and Content (Blu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r>
              <a:rPr>
                <a:solidFill>
                  <a:srgbClr val="4D4D4F"/>
                </a:solidFill>
              </a:rPr>
              <a:t>Yale - Paris II Summer School in Law &amp; Economics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48300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r>
              <a:rPr>
                <a:solidFill>
                  <a:srgbClr val="4D4D4F"/>
                </a:solidFill>
              </a:rPr>
              <a:t>Yale - Paris II Summer School in Law &amp; Economics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52306316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6" name="Date Placeholder 5"/>
          <p:cNvSpPr>
            <a:spLocks noGrp="1"/>
          </p:cNvSpPr>
          <p:nvPr>
            <p:ph type="dt" sz="half" idx="14"/>
          </p:nvPr>
        </p:nvSpPr>
        <p:spPr>
          <a:xfrm>
            <a:off x="7545296" y="6308725"/>
            <a:ext cx="1296144" cy="339072"/>
          </a:xfrm>
          <a:prstGeom prst="rect">
            <a:avLst/>
          </a:prstGeom>
        </p:spPr>
        <p:txBody>
          <a:bodyPr/>
          <a:lstStyle/>
          <a:p>
            <a:r>
              <a:rPr lang="en-US" dirty="0">
                <a:solidFill>
                  <a:srgbClr val="4D4D4F"/>
                </a:solidFill>
              </a:rPr>
              <a:t>    [Date]</a:t>
            </a:r>
            <a:endParaRPr dirty="0">
              <a:solidFill>
                <a:srgbClr val="4D4D4F"/>
              </a:solidFill>
            </a:endParaRPr>
          </a:p>
        </p:txBody>
      </p:sp>
      <p:sp>
        <p:nvSpPr>
          <p:cNvPr id="7" name="Footer Placeholder 6"/>
          <p:cNvSpPr>
            <a:spLocks noGrp="1"/>
          </p:cNvSpPr>
          <p:nvPr>
            <p:ph type="ftr" sz="quarter" idx="15"/>
          </p:nvPr>
        </p:nvSpPr>
        <p:spPr>
          <a:xfrm>
            <a:off x="3296816" y="6308726"/>
            <a:ext cx="4248472" cy="339072"/>
          </a:xfrm>
          <a:prstGeom prst="rect">
            <a:avLst/>
          </a:prstGeom>
        </p:spPr>
        <p:txBody>
          <a:bodyPr/>
          <a:lstStyle/>
          <a:p>
            <a:endParaRPr dirty="0">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dirty="0">
              <a:solidFill>
                <a:srgbClr val="4D4D4F"/>
              </a:solidFill>
            </a:endParaRPr>
          </a:p>
        </p:txBody>
      </p:sp>
    </p:spTree>
    <p:extLst>
      <p:ext uri="{BB962C8B-B14F-4D97-AF65-F5344CB8AC3E}">
        <p14:creationId xmlns:p14="http://schemas.microsoft.com/office/powerpoint/2010/main" val="207252563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fr-FR" noProof="0"/>
              <a:t>Modifiez le style du titre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spTree>
    <p:extLst>
      <p:ext uri="{BB962C8B-B14F-4D97-AF65-F5344CB8AC3E}">
        <p14:creationId xmlns:p14="http://schemas.microsoft.com/office/powerpoint/2010/main" val="16865791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_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79991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3_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fr-FR" noProof="0"/>
              <a:t>Modifiez le style du titre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5" name="Date Placeholder 4"/>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dirty="0">
              <a:solidFill>
                <a:srgbClr val="4D4D4F"/>
              </a:solidFill>
            </a:endParaRPr>
          </a:p>
        </p:txBody>
      </p:sp>
      <p:sp>
        <p:nvSpPr>
          <p:cNvPr id="6" name="Footer Placeholder 5"/>
          <p:cNvSpPr>
            <a:spLocks noGrp="1"/>
          </p:cNvSpPr>
          <p:nvPr>
            <p:ph type="ftr" sz="quarter" idx="16"/>
          </p:nvPr>
        </p:nvSpPr>
        <p:spPr>
          <a:xfrm>
            <a:off x="3296816" y="6308726"/>
            <a:ext cx="4248472" cy="339072"/>
          </a:xfrm>
          <a:prstGeom prst="rect">
            <a:avLst/>
          </a:prstGeom>
        </p:spPr>
        <p:txBody>
          <a:bodyPr/>
          <a:lstStyle/>
          <a:p>
            <a:endParaRPr dirty="0">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66132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3_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fr-FR" noProof="0"/>
              <a:t>Modifiez le style du titre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6"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575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405310008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4_Title and Content (Blu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70627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3_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spTree>
    <p:extLst>
      <p:ext uri="{BB962C8B-B14F-4D97-AF65-F5344CB8AC3E}">
        <p14:creationId xmlns:p14="http://schemas.microsoft.com/office/powerpoint/2010/main" val="79071927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a:xfrm>
            <a:off x="7545296" y="6308725"/>
            <a:ext cx="1296144" cy="339072"/>
          </a:xfrm>
          <a:prstGeom prst="rect">
            <a:avLst/>
          </a:prstGeom>
        </p:spPr>
        <p:txBody>
          <a:bodyPr/>
          <a:lstStyle/>
          <a:p>
            <a:r>
              <a:rPr lang="en-US">
                <a:solidFill>
                  <a:srgbClr val="4D4D4F"/>
                </a:solidFill>
              </a:rPr>
              <a:t>11 July 2014</a:t>
            </a:r>
            <a:endParaRPr dirty="0">
              <a:solidFill>
                <a:srgbClr val="4D4D4F"/>
              </a:solidFill>
            </a:endParaRPr>
          </a:p>
        </p:txBody>
      </p:sp>
      <p:sp>
        <p:nvSpPr>
          <p:cNvPr id="7" name="Footer Placeholder 6"/>
          <p:cNvSpPr>
            <a:spLocks noGrp="1"/>
          </p:cNvSpPr>
          <p:nvPr>
            <p:ph type="ftr" sz="quarter" idx="15"/>
          </p:nvPr>
        </p:nvSpPr>
        <p:spPr>
          <a:xfrm>
            <a:off x="3296816" y="6308726"/>
            <a:ext cx="4248472" cy="339072"/>
          </a:xfrm>
          <a:prstGeom prst="rect">
            <a:avLst/>
          </a:prstGeom>
        </p:spPr>
        <p:txBody>
          <a:bodyPr/>
          <a:lstStyle/>
          <a:p>
            <a:r>
              <a:rPr lang="en-GB">
                <a:solidFill>
                  <a:srgbClr val="4D4D4F"/>
                </a:solidFill>
              </a:rPr>
              <a:t>Yale - Paris II Summer School in Law &amp; Economics</a:t>
            </a:r>
            <a:endParaRPr>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3740128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6" name="Date Placeholder 5"/>
          <p:cNvSpPr>
            <a:spLocks noGrp="1"/>
          </p:cNvSpPr>
          <p:nvPr>
            <p:ph type="dt" sz="half" idx="14"/>
          </p:nvPr>
        </p:nvSpPr>
        <p:spPr>
          <a:xfrm>
            <a:off x="7545296" y="6308725"/>
            <a:ext cx="1296144" cy="339072"/>
          </a:xfrm>
          <a:prstGeom prst="rect">
            <a:avLst/>
          </a:prstGeom>
        </p:spPr>
        <p:txBody>
          <a:bodyPr/>
          <a:lstStyle/>
          <a:p>
            <a:r>
              <a:rPr lang="en-US" dirty="0">
                <a:solidFill>
                  <a:srgbClr val="4D4D4F"/>
                </a:solidFill>
              </a:rPr>
              <a:t>    [Date]</a:t>
            </a:r>
            <a:endParaRPr lang="en-GB" dirty="0">
              <a:solidFill>
                <a:srgbClr val="4D4D4F"/>
              </a:solidFill>
            </a:endParaRPr>
          </a:p>
        </p:txBody>
      </p:sp>
      <p:sp>
        <p:nvSpPr>
          <p:cNvPr id="7" name="Footer Placeholder 6"/>
          <p:cNvSpPr>
            <a:spLocks noGrp="1"/>
          </p:cNvSpPr>
          <p:nvPr>
            <p:ph type="ftr" sz="quarter" idx="15"/>
          </p:nvPr>
        </p:nvSpPr>
        <p:spPr>
          <a:xfrm>
            <a:off x="3296816" y="6308726"/>
            <a:ext cx="4248472" cy="339072"/>
          </a:xfrm>
          <a:prstGeom prst="rect">
            <a:avLst/>
          </a:prstGeom>
        </p:spPr>
        <p:txBody>
          <a:bodyPr/>
          <a:lstStyle/>
          <a:p>
            <a:endParaRPr lang="en-GB" dirty="0">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dirty="0">
              <a:solidFill>
                <a:srgbClr val="4D4D4F"/>
              </a:solidFill>
            </a:endParaRPr>
          </a:p>
        </p:txBody>
      </p:sp>
    </p:spTree>
    <p:extLst>
      <p:ext uri="{BB962C8B-B14F-4D97-AF65-F5344CB8AC3E}">
        <p14:creationId xmlns:p14="http://schemas.microsoft.com/office/powerpoint/2010/main" val="281405278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fr-FR" noProof="0"/>
              <a:t>Modifiez le style du titre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lang="en-GB"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lang="en-GB"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spTree>
    <p:extLst>
      <p:ext uri="{BB962C8B-B14F-4D97-AF65-F5344CB8AC3E}">
        <p14:creationId xmlns:p14="http://schemas.microsoft.com/office/powerpoint/2010/main" val="24681358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4_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lang="en-GB"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lang="en-GB"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001604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4_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fr-FR" noProof="0"/>
              <a:t>Modifiez le style du titre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5" name="Date Placeholder 4"/>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lang="en-GB" dirty="0">
              <a:solidFill>
                <a:srgbClr val="4D4D4F"/>
              </a:solidFill>
            </a:endParaRPr>
          </a:p>
        </p:txBody>
      </p:sp>
      <p:sp>
        <p:nvSpPr>
          <p:cNvPr id="6" name="Footer Placeholder 5"/>
          <p:cNvSpPr>
            <a:spLocks noGrp="1"/>
          </p:cNvSpPr>
          <p:nvPr>
            <p:ph type="ftr" sz="quarter" idx="16"/>
          </p:nvPr>
        </p:nvSpPr>
        <p:spPr>
          <a:xfrm>
            <a:off x="3296816" y="6308726"/>
            <a:ext cx="4248472" cy="339072"/>
          </a:xfrm>
          <a:prstGeom prst="rect">
            <a:avLst/>
          </a:prstGeom>
        </p:spPr>
        <p:txBody>
          <a:bodyPr/>
          <a:lstStyle/>
          <a:p>
            <a:endParaRPr lang="en-GB" dirty="0">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18907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4_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fr-FR" noProof="0"/>
              <a:t>Modifiez le style du titre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lang="en-GB"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lang="en-GB"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6"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74931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5_Title and Content (Blu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lang="en-GB"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lang="en-GB"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pic>
        <p:nvPicPr>
          <p:cNvPr id="1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92433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4_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8" name="Title 7"/>
          <p:cNvSpPr>
            <a:spLocks noGrp="1"/>
          </p:cNvSpPr>
          <p:nvPr>
            <p:ph type="title"/>
          </p:nvPr>
        </p:nvSpPr>
        <p:spPr bwMode="gray"/>
        <p:txBody>
          <a:bodyPr/>
          <a:lstStyle/>
          <a:p>
            <a:r>
              <a:rPr lang="fr-FR" noProof="0"/>
              <a:t>Modifiez le style du titre</a:t>
            </a:r>
            <a:endParaRPr lang="en-GB" noProof="0"/>
          </a:p>
        </p:txBody>
      </p:sp>
      <p:sp>
        <p:nvSpPr>
          <p:cNvPr id="14" name="Content Placeholder 8"/>
          <p:cNvSpPr>
            <a:spLocks noGrp="1"/>
          </p:cNvSpPr>
          <p:nvPr>
            <p:ph sz="quarter" idx="14"/>
          </p:nvPr>
        </p:nvSpPr>
        <p:spPr bwMode="gray">
          <a:xfrm>
            <a:off x="6321439" y="1403350"/>
            <a:ext cx="2808289" cy="4762499"/>
          </a:xfrm>
        </p:spPr>
        <p:txBody>
          <a:bodyPr/>
          <a:lstStyle>
            <a:lvl5pPr>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dirty="0"/>
          </a:p>
        </p:txBody>
      </p:sp>
      <p:sp>
        <p:nvSpPr>
          <p:cNvPr id="2" name="Date Placeholder 1"/>
          <p:cNvSpPr>
            <a:spLocks noGrp="1"/>
          </p:cNvSpPr>
          <p:nvPr>
            <p:ph type="dt" sz="half" idx="15"/>
          </p:nvPr>
        </p:nvSpPr>
        <p:spPr>
          <a:xfrm>
            <a:off x="7545296" y="6308725"/>
            <a:ext cx="1296144" cy="339072"/>
          </a:xfrm>
          <a:prstGeom prst="rect">
            <a:avLst/>
          </a:prstGeom>
        </p:spPr>
        <p:txBody>
          <a:bodyPr/>
          <a:lstStyle/>
          <a:p>
            <a:r>
              <a:rPr lang="en-US" dirty="0">
                <a:solidFill>
                  <a:srgbClr val="4D4D4F"/>
                </a:solidFill>
              </a:rPr>
              <a:t>    [Date]</a:t>
            </a:r>
            <a:endParaRPr lang="en-GB" dirty="0">
              <a:solidFill>
                <a:srgbClr val="4D4D4F"/>
              </a:solidFill>
            </a:endParaRPr>
          </a:p>
        </p:txBody>
      </p:sp>
      <p:sp>
        <p:nvSpPr>
          <p:cNvPr id="3" name="Footer Placeholder 2"/>
          <p:cNvSpPr>
            <a:spLocks noGrp="1"/>
          </p:cNvSpPr>
          <p:nvPr>
            <p:ph type="ftr" sz="quarter" idx="16"/>
          </p:nvPr>
        </p:nvSpPr>
        <p:spPr>
          <a:xfrm>
            <a:off x="3296816" y="6308726"/>
            <a:ext cx="4248472" cy="339072"/>
          </a:xfrm>
          <a:prstGeom prst="rect">
            <a:avLst/>
          </a:prstGeom>
        </p:spPr>
        <p:txBody>
          <a:bodyPr/>
          <a:lstStyle/>
          <a:p>
            <a:endParaRPr lang="en-GB" dirty="0">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dirty="0">
              <a:solidFill>
                <a:srgbClr val="4D4D4F"/>
              </a:solidFill>
            </a:endParaRPr>
          </a:p>
        </p:txBody>
      </p:sp>
    </p:spTree>
    <p:extLst>
      <p:ext uri="{BB962C8B-B14F-4D97-AF65-F5344CB8AC3E}">
        <p14:creationId xmlns:p14="http://schemas.microsoft.com/office/powerpoint/2010/main" val="2163368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250169806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Line 9"/>
          <p:cNvSpPr>
            <a:spLocks noChangeShapeType="1"/>
          </p:cNvSpPr>
          <p:nvPr userDrawn="1"/>
        </p:nvSpPr>
        <p:spPr>
          <a:xfrm>
            <a:off x="352458" y="6238875"/>
            <a:ext cx="9212263" cy="0"/>
          </a:xfrm>
          <a:prstGeom prst="line">
            <a:avLst/>
          </a:prstGeom>
          <a:noFill/>
          <a:ln w="6350">
            <a:solidFill>
              <a:srgbClr val="D9D5CE"/>
            </a:solidFill>
            <a:rou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7" rIns="91410" bIns="45707"/>
          <a:lstStyle/>
          <a:p>
            <a:pPr defTabSz="914400"/>
            <a:endParaRPr lang="en-GB" sz="1800">
              <a:solidFill>
                <a:srgbClr val="000000"/>
              </a:solidFill>
            </a:endParaRPr>
          </a:p>
        </p:txBody>
      </p:sp>
      <p:sp>
        <p:nvSpPr>
          <p:cNvPr id="4" name="Text Box 11"/>
          <p:cNvSpPr txBox="1">
            <a:spLocks noChangeArrowheads="1"/>
          </p:cNvSpPr>
          <p:nvPr userDrawn="1"/>
        </p:nvSpPr>
        <p:spPr>
          <a:xfrm>
            <a:off x="255588" y="6516773"/>
            <a:ext cx="184670" cy="276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0" tIns="45707" rIns="91410" bIns="45707">
            <a:spAutoFit/>
          </a:bodyPr>
          <a:lstStyle>
            <a:lvl1pPr eaLnBrk="0" hangingPunct="0">
              <a:defRPr sz="1200" b="1">
                <a:solidFill>
                  <a:schemeClr val="tx1"/>
                </a:solidFill>
                <a:latin typeface="TradeGothic" pitchFamily="2" charset="0"/>
                <a:cs typeface="Arial" charset="0"/>
              </a:defRPr>
            </a:lvl1pPr>
            <a:lvl2pPr marL="742950" indent="-285750" eaLnBrk="0" hangingPunct="0">
              <a:defRPr sz="1200" b="1">
                <a:solidFill>
                  <a:schemeClr val="tx1"/>
                </a:solidFill>
                <a:latin typeface="TradeGothic" pitchFamily="2" charset="0"/>
                <a:cs typeface="Arial" charset="0"/>
              </a:defRPr>
            </a:lvl2pPr>
            <a:lvl3pPr marL="1143000" indent="-228600" eaLnBrk="0" hangingPunct="0">
              <a:defRPr sz="1200" b="1">
                <a:solidFill>
                  <a:schemeClr val="tx1"/>
                </a:solidFill>
                <a:latin typeface="TradeGothic" pitchFamily="2" charset="0"/>
                <a:cs typeface="Arial" charset="0"/>
              </a:defRPr>
            </a:lvl3pPr>
            <a:lvl4pPr marL="1600200" indent="-228600" eaLnBrk="0" hangingPunct="0">
              <a:defRPr sz="1200" b="1">
                <a:solidFill>
                  <a:schemeClr val="tx1"/>
                </a:solidFill>
                <a:latin typeface="TradeGothic" pitchFamily="2" charset="0"/>
                <a:cs typeface="Arial" charset="0"/>
              </a:defRPr>
            </a:lvl4pPr>
            <a:lvl5pPr marL="2057400" indent="-228600" eaLnBrk="0" hangingPunct="0">
              <a:defRPr sz="1200" b="1">
                <a:solidFill>
                  <a:schemeClr val="tx1"/>
                </a:solidFill>
                <a:latin typeface="TradeGothic" pitchFamily="2" charset="0"/>
                <a:cs typeface="Arial" charset="0"/>
              </a:defRPr>
            </a:lvl5pPr>
            <a:lvl6pPr marL="2514600" indent="-228600" eaLnBrk="0" fontAlgn="base" hangingPunct="0">
              <a:spcBef>
                <a:spcPct val="0"/>
              </a:spcBef>
              <a:spcAft>
                <a:spcPct val="0"/>
              </a:spcAft>
              <a:defRPr sz="1200" b="1">
                <a:solidFill>
                  <a:schemeClr val="tx1"/>
                </a:solidFill>
                <a:latin typeface="TradeGothic" pitchFamily="2" charset="0"/>
                <a:cs typeface="Arial" charset="0"/>
              </a:defRPr>
            </a:lvl6pPr>
            <a:lvl7pPr marL="2971800" indent="-228600" eaLnBrk="0" fontAlgn="base" hangingPunct="0">
              <a:spcBef>
                <a:spcPct val="0"/>
              </a:spcBef>
              <a:spcAft>
                <a:spcPct val="0"/>
              </a:spcAft>
              <a:defRPr sz="1200" b="1">
                <a:solidFill>
                  <a:schemeClr val="tx1"/>
                </a:solidFill>
                <a:latin typeface="TradeGothic" pitchFamily="2" charset="0"/>
                <a:cs typeface="Arial" charset="0"/>
              </a:defRPr>
            </a:lvl7pPr>
            <a:lvl8pPr marL="3429000" indent="-228600" eaLnBrk="0" fontAlgn="base" hangingPunct="0">
              <a:spcBef>
                <a:spcPct val="0"/>
              </a:spcBef>
              <a:spcAft>
                <a:spcPct val="0"/>
              </a:spcAft>
              <a:defRPr sz="1200" b="1">
                <a:solidFill>
                  <a:schemeClr val="tx1"/>
                </a:solidFill>
                <a:latin typeface="TradeGothic" pitchFamily="2" charset="0"/>
                <a:cs typeface="Arial" charset="0"/>
              </a:defRPr>
            </a:lvl8pPr>
            <a:lvl9pPr marL="3886200" indent="-228600" eaLnBrk="0" fontAlgn="base" hangingPunct="0">
              <a:spcBef>
                <a:spcPct val="0"/>
              </a:spcBef>
              <a:spcAft>
                <a:spcPct val="0"/>
              </a:spcAft>
              <a:defRPr sz="1200" b="1">
                <a:solidFill>
                  <a:schemeClr val="tx1"/>
                </a:solidFill>
                <a:latin typeface="TradeGothic" pitchFamily="2" charset="0"/>
                <a:cs typeface="Arial" charset="0"/>
              </a:defRPr>
            </a:lvl9pPr>
          </a:lstStyle>
          <a:p>
            <a:pPr defTabSz="914400" eaLnBrk="1" hangingPunct="1"/>
            <a:endParaRPr lang="en-US">
              <a:solidFill>
                <a:srgbClr val="000000"/>
              </a:solidFill>
            </a:endParaRPr>
          </a:p>
        </p:txBody>
      </p:sp>
      <p:pic>
        <p:nvPicPr>
          <p:cNvPr id="5" name="Picture 11" descr="LINK_gif_RGB"/>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p:blipFill>
        <p:spPr>
          <a:xfrm>
            <a:off x="350837" y="6360272"/>
            <a:ext cx="10112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8547" name="Rectangle 3"/>
          <p:cNvSpPr>
            <a:spLocks noGrp="1" noChangeArrowheads="1"/>
          </p:cNvSpPr>
          <p:nvPr>
            <p:ph type="subTitle" idx="1"/>
          </p:nvPr>
        </p:nvSpPr>
        <p:spPr>
          <a:xfrm>
            <a:off x="662011" y="3352803"/>
            <a:ext cx="6934200" cy="230832"/>
          </a:xfrm>
        </p:spPr>
        <p:txBody>
          <a:bodyPr lIns="17995">
            <a:spAutoFit/>
          </a:bodyPr>
          <a:lstStyle>
            <a:lvl1pPr>
              <a:defRPr sz="1500">
                <a:latin typeface="TradeGothic Bold" pitchFamily="2" charset="0"/>
              </a:defRPr>
            </a:lvl1pPr>
          </a:lstStyle>
          <a:p>
            <a:pPr lvl="0"/>
            <a:r>
              <a:rPr lang="en-GB" noProof="0"/>
              <a:t>Click to edit Master subtitle style</a:t>
            </a:r>
          </a:p>
        </p:txBody>
      </p:sp>
    </p:spTree>
    <p:extLst>
      <p:ext uri="{BB962C8B-B14F-4D97-AF65-F5344CB8AC3E}">
        <p14:creationId xmlns:p14="http://schemas.microsoft.com/office/powerpoint/2010/main" val="2506968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289468633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243408732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3446507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111526871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1"/>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393340629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8"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Insert date with 'Insert - Header &amp; Footer'</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Insert presentation title with 'Insert - Header &amp; Footer'</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66352279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61626921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Insert presentation title with 'Insert - Header &amp; Footer'</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85536577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2"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212837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57739977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0"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03150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Insert presentation title with 'Insert - Header &amp; Footer'</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0"/>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87751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2"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29551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4" y="0"/>
            <a:ext cx="2773326" cy="908050"/>
          </a:xfrm>
          <a:prstGeom prst="rect">
            <a:avLst/>
          </a:prstGeom>
        </p:spPr>
      </p:pic>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37392983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0"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80009308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79"/>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485900" y="3840480"/>
            <a:ext cx="6934199" cy="1714500"/>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p>
            <a:pPr marL="12700"/>
            <a:r>
              <a:rPr sz="750" dirty="0">
                <a:solidFill>
                  <a:srgbClr val="4D4D4F"/>
                </a:solidFill>
                <a:latin typeface="Arial"/>
                <a:cs typeface="Arial"/>
              </a:rPr>
              <a:t>Pari</a:t>
            </a:r>
            <a:r>
              <a:rPr sz="750" spc="5" dirty="0">
                <a:solidFill>
                  <a:srgbClr val="4D4D4F"/>
                </a:solidFill>
                <a:latin typeface="Arial"/>
                <a:cs typeface="Arial"/>
              </a:rPr>
              <a:t>s</a:t>
            </a:r>
            <a:r>
              <a:rPr sz="750" dirty="0">
                <a:solidFill>
                  <a:srgbClr val="4D4D4F"/>
                </a:solidFill>
                <a:latin typeface="Arial"/>
                <a:cs typeface="Arial"/>
              </a:rPr>
              <a:t>,</a:t>
            </a:r>
            <a:r>
              <a:rPr sz="750" spc="-25" dirty="0">
                <a:solidFill>
                  <a:srgbClr val="4D4D4F"/>
                </a:solidFill>
                <a:latin typeface="Arial"/>
                <a:cs typeface="Arial"/>
              </a:rPr>
              <a:t> </a:t>
            </a:r>
            <a:r>
              <a:rPr sz="750" dirty="0">
                <a:solidFill>
                  <a:srgbClr val="4D4D4F"/>
                </a:solidFill>
                <a:latin typeface="Arial"/>
                <a:cs typeface="Arial"/>
              </a:rPr>
              <a:t>1</a:t>
            </a:r>
            <a:r>
              <a:rPr sz="750" spc="-10" dirty="0">
                <a:solidFill>
                  <a:srgbClr val="4D4D4F"/>
                </a:solidFill>
                <a:latin typeface="Arial"/>
                <a:cs typeface="Arial"/>
              </a:rPr>
              <a:t> </a:t>
            </a:r>
            <a:r>
              <a:rPr sz="750" spc="5" dirty="0">
                <a:solidFill>
                  <a:srgbClr val="4D4D4F"/>
                </a:solidFill>
                <a:latin typeface="Arial"/>
                <a:cs typeface="Arial"/>
              </a:rPr>
              <a:t>J</a:t>
            </a:r>
            <a:r>
              <a:rPr sz="750" dirty="0">
                <a:solidFill>
                  <a:srgbClr val="4D4D4F"/>
                </a:solidFill>
                <a:latin typeface="Arial"/>
                <a:cs typeface="Arial"/>
              </a:rPr>
              <a:t>une</a:t>
            </a:r>
            <a:r>
              <a:rPr sz="750" spc="-30" dirty="0">
                <a:solidFill>
                  <a:srgbClr val="4D4D4F"/>
                </a:solidFill>
                <a:latin typeface="Arial"/>
                <a:cs typeface="Arial"/>
              </a:rPr>
              <a:t> </a:t>
            </a:r>
            <a:r>
              <a:rPr sz="750" dirty="0">
                <a:solidFill>
                  <a:srgbClr val="4D4D4F"/>
                </a:solidFill>
                <a:latin typeface="Arial"/>
                <a:cs typeface="Arial"/>
              </a:rPr>
              <a:t>2016</a:t>
            </a:r>
            <a:r>
              <a:rPr sz="750" spc="-30" dirty="0">
                <a:solidFill>
                  <a:srgbClr val="4D4D4F"/>
                </a:solidFill>
                <a:latin typeface="Arial"/>
                <a:cs typeface="Arial"/>
              </a:rPr>
              <a:t> </a:t>
            </a:r>
            <a:r>
              <a:rPr sz="750" spc="5" dirty="0">
                <a:solidFill>
                  <a:srgbClr val="4D4D4F"/>
                </a:solidFill>
                <a:latin typeface="Arial"/>
                <a:cs typeface="Arial"/>
              </a:rPr>
              <a:t>[</a:t>
            </a:r>
            <a:r>
              <a:rPr sz="750" dirty="0">
                <a:solidFill>
                  <a:srgbClr val="4D4D4F"/>
                </a:solidFill>
                <a:latin typeface="Arial"/>
                <a:cs typeface="Arial"/>
              </a:rPr>
              <a:t>AG</a:t>
            </a:r>
            <a:r>
              <a:rPr sz="750" spc="-10" dirty="0">
                <a:solidFill>
                  <a:srgbClr val="4D4D4F"/>
                </a:solidFill>
                <a:latin typeface="Arial"/>
                <a:cs typeface="Arial"/>
              </a:rPr>
              <a:t>F</a:t>
            </a:r>
            <a:r>
              <a:rPr sz="750" dirty="0">
                <a:solidFill>
                  <a:srgbClr val="4D4D4F"/>
                </a:solidFill>
                <a:latin typeface="Arial"/>
                <a:cs typeface="Arial"/>
              </a:rPr>
              <a:t>]</a:t>
            </a:r>
            <a:endParaRPr sz="750">
              <a:solidFill>
                <a:prstClr val="black"/>
              </a:solidFill>
              <a:latin typeface="Arial"/>
              <a:cs typeface="Arial"/>
            </a:endParaRPr>
          </a:p>
        </p:txBody>
      </p:sp>
      <p:sp>
        <p:nvSpPr>
          <p:cNvPr id="5" name="Holder 5"/>
          <p:cNvSpPr>
            <a:spLocks noGrp="1"/>
          </p:cNvSpPr>
          <p:nvPr>
            <p:ph type="dt" sz="half" idx="6"/>
          </p:nvPr>
        </p:nvSpPr>
        <p:spPr/>
        <p:txBody>
          <a:bodyPr lIns="0" tIns="0" rIns="0" bIns="0"/>
          <a:lstStyle/>
          <a:p>
            <a:pPr marL="12700"/>
            <a:r>
              <a:rPr sz="750" spc="5" dirty="0">
                <a:solidFill>
                  <a:srgbClr val="4D4D4F"/>
                </a:solidFill>
                <a:latin typeface="Arial"/>
                <a:cs typeface="Arial"/>
              </a:rPr>
              <a:t>I</a:t>
            </a:r>
            <a:r>
              <a:rPr sz="750" spc="-10" dirty="0">
                <a:solidFill>
                  <a:srgbClr val="4D4D4F"/>
                </a:solidFill>
                <a:latin typeface="Arial"/>
                <a:cs typeface="Arial"/>
              </a:rPr>
              <a:t>C</a:t>
            </a:r>
            <a:r>
              <a:rPr sz="750" dirty="0">
                <a:solidFill>
                  <a:srgbClr val="4D4D4F"/>
                </a:solidFill>
                <a:latin typeface="Arial"/>
                <a:cs typeface="Arial"/>
              </a:rPr>
              <a:t>C</a:t>
            </a:r>
            <a:r>
              <a:rPr sz="750" spc="-15"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ns</a:t>
            </a:r>
            <a:r>
              <a:rPr sz="750" spc="5" dirty="0">
                <a:solidFill>
                  <a:srgbClr val="4D4D4F"/>
                </a:solidFill>
                <a:latin typeface="Arial"/>
                <a:cs typeface="Arial"/>
              </a:rPr>
              <a:t>t</a:t>
            </a:r>
            <a:r>
              <a:rPr sz="750" dirty="0">
                <a:solidFill>
                  <a:srgbClr val="4D4D4F"/>
                </a:solidFill>
                <a:latin typeface="Arial"/>
                <a:cs typeface="Arial"/>
              </a:rPr>
              <a:t>i</a:t>
            </a:r>
            <a:r>
              <a:rPr sz="750" spc="5" dirty="0">
                <a:solidFill>
                  <a:srgbClr val="4D4D4F"/>
                </a:solidFill>
                <a:latin typeface="Arial"/>
                <a:cs typeface="Arial"/>
              </a:rPr>
              <a:t>t</a:t>
            </a:r>
            <a:r>
              <a:rPr sz="750" dirty="0">
                <a:solidFill>
                  <a:srgbClr val="4D4D4F"/>
                </a:solidFill>
                <a:latin typeface="Arial"/>
                <a:cs typeface="Arial"/>
              </a:rPr>
              <a:t>u</a:t>
            </a:r>
            <a:r>
              <a:rPr sz="750" spc="-10" dirty="0">
                <a:solidFill>
                  <a:srgbClr val="4D4D4F"/>
                </a:solidFill>
                <a:latin typeface="Arial"/>
                <a:cs typeface="Arial"/>
              </a:rPr>
              <a:t>t</a:t>
            </a:r>
            <a:r>
              <a:rPr sz="750" dirty="0">
                <a:solidFill>
                  <a:srgbClr val="4D4D4F"/>
                </a:solidFill>
                <a:latin typeface="Arial"/>
                <a:cs typeface="Arial"/>
              </a:rPr>
              <a:t>e</a:t>
            </a:r>
            <a:r>
              <a:rPr sz="750" spc="-45" dirty="0">
                <a:solidFill>
                  <a:srgbClr val="4D4D4F"/>
                </a:solidFill>
                <a:latin typeface="Arial"/>
                <a:cs typeface="Arial"/>
              </a:rPr>
              <a:t> </a:t>
            </a:r>
            <a:r>
              <a:rPr sz="750" spc="-10" dirty="0">
                <a:solidFill>
                  <a:srgbClr val="4D4D4F"/>
                </a:solidFill>
                <a:latin typeface="Arial"/>
                <a:cs typeface="Arial"/>
              </a:rPr>
              <a:t>T</a:t>
            </a:r>
            <a:r>
              <a:rPr sz="750" dirty="0">
                <a:solidFill>
                  <a:srgbClr val="4D4D4F"/>
                </a:solidFill>
                <a:latin typeface="Arial"/>
                <a:cs typeface="Arial"/>
              </a:rPr>
              <a:t>raining</a:t>
            </a:r>
            <a:r>
              <a:rPr sz="750" spc="-30" dirty="0">
                <a:solidFill>
                  <a:srgbClr val="4D4D4F"/>
                </a:solidFill>
                <a:latin typeface="Arial"/>
                <a:cs typeface="Arial"/>
              </a:rPr>
              <a:t> </a:t>
            </a:r>
            <a:r>
              <a:rPr sz="750" dirty="0">
                <a:solidFill>
                  <a:srgbClr val="4D4D4F"/>
                </a:solidFill>
                <a:latin typeface="Arial"/>
                <a:cs typeface="Arial"/>
              </a:rPr>
              <a:t>on</a:t>
            </a:r>
            <a:r>
              <a:rPr sz="750" spc="-10"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nt'l</a:t>
            </a:r>
            <a:r>
              <a:rPr sz="750" spc="-30" dirty="0">
                <a:solidFill>
                  <a:srgbClr val="4D4D4F"/>
                </a:solidFill>
                <a:latin typeface="Arial"/>
                <a:cs typeface="Arial"/>
              </a:rPr>
              <a:t> </a:t>
            </a:r>
            <a:r>
              <a:rPr sz="750" spc="-10" dirty="0">
                <a:solidFill>
                  <a:srgbClr val="4D4D4F"/>
                </a:solidFill>
                <a:latin typeface="Arial"/>
                <a:cs typeface="Arial"/>
              </a:rPr>
              <a:t>C</a:t>
            </a:r>
            <a:r>
              <a:rPr sz="750" dirty="0">
                <a:solidFill>
                  <a:srgbClr val="4D4D4F"/>
                </a:solidFill>
                <a:latin typeface="Arial"/>
                <a:cs typeface="Arial"/>
              </a:rPr>
              <a:t>ontra</a:t>
            </a:r>
            <a:r>
              <a:rPr sz="750" spc="5" dirty="0">
                <a:solidFill>
                  <a:srgbClr val="4D4D4F"/>
                </a:solidFill>
                <a:latin typeface="Arial"/>
                <a:cs typeface="Arial"/>
              </a:rPr>
              <a:t>ct</a:t>
            </a:r>
            <a:r>
              <a:rPr sz="750" dirty="0">
                <a:solidFill>
                  <a:srgbClr val="4D4D4F"/>
                </a:solidFill>
                <a:latin typeface="Arial"/>
                <a:cs typeface="Arial"/>
              </a:rPr>
              <a:t>s</a:t>
            </a:r>
            <a:r>
              <a:rPr sz="750" spc="-50" dirty="0">
                <a:solidFill>
                  <a:srgbClr val="4D4D4F"/>
                </a:solidFill>
                <a:latin typeface="Arial"/>
                <a:cs typeface="Arial"/>
              </a:rPr>
              <a:t> </a:t>
            </a:r>
            <a:r>
              <a:rPr sz="750" dirty="0">
                <a:solidFill>
                  <a:srgbClr val="4D4D4F"/>
                </a:solidFill>
                <a:latin typeface="Arial"/>
                <a:cs typeface="Arial"/>
              </a:rPr>
              <a:t>le</a:t>
            </a:r>
            <a:r>
              <a:rPr sz="750" spc="15" dirty="0">
                <a:solidFill>
                  <a:srgbClr val="4D4D4F"/>
                </a:solidFill>
                <a:latin typeface="Arial"/>
                <a:cs typeface="Arial"/>
              </a:rPr>
              <a:t>v</a:t>
            </a:r>
            <a:r>
              <a:rPr sz="750" dirty="0">
                <a:solidFill>
                  <a:srgbClr val="4D4D4F"/>
                </a:solidFill>
                <a:latin typeface="Arial"/>
                <a:cs typeface="Arial"/>
              </a:rPr>
              <a:t>el</a:t>
            </a:r>
            <a:r>
              <a:rPr sz="750" spc="-45" dirty="0">
                <a:solidFill>
                  <a:srgbClr val="4D4D4F"/>
                </a:solidFill>
                <a:latin typeface="Arial"/>
                <a:cs typeface="Arial"/>
              </a:rPr>
              <a:t> </a:t>
            </a:r>
            <a:r>
              <a:rPr sz="750" dirty="0">
                <a:solidFill>
                  <a:srgbClr val="4D4D4F"/>
                </a:solidFill>
                <a:latin typeface="Arial"/>
                <a:cs typeface="Arial"/>
              </a:rPr>
              <a:t>I</a:t>
            </a:r>
            <a:endParaRPr sz="750">
              <a:solidFill>
                <a:prstClr val="black"/>
              </a:solidFill>
              <a:latin typeface="Arial"/>
              <a:cs typeface="Aria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19593695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p>
            <a:pPr marL="12700"/>
            <a:r>
              <a:rPr sz="750" dirty="0">
                <a:solidFill>
                  <a:srgbClr val="4D4D4F"/>
                </a:solidFill>
                <a:latin typeface="Arial"/>
                <a:cs typeface="Arial"/>
              </a:rPr>
              <a:t>Pari</a:t>
            </a:r>
            <a:r>
              <a:rPr sz="750" spc="5" dirty="0">
                <a:solidFill>
                  <a:srgbClr val="4D4D4F"/>
                </a:solidFill>
                <a:latin typeface="Arial"/>
                <a:cs typeface="Arial"/>
              </a:rPr>
              <a:t>s</a:t>
            </a:r>
            <a:r>
              <a:rPr sz="750" dirty="0">
                <a:solidFill>
                  <a:srgbClr val="4D4D4F"/>
                </a:solidFill>
                <a:latin typeface="Arial"/>
                <a:cs typeface="Arial"/>
              </a:rPr>
              <a:t>,</a:t>
            </a:r>
            <a:r>
              <a:rPr sz="750" spc="-25" dirty="0">
                <a:solidFill>
                  <a:srgbClr val="4D4D4F"/>
                </a:solidFill>
                <a:latin typeface="Arial"/>
                <a:cs typeface="Arial"/>
              </a:rPr>
              <a:t> </a:t>
            </a:r>
            <a:r>
              <a:rPr sz="750" dirty="0">
                <a:solidFill>
                  <a:srgbClr val="4D4D4F"/>
                </a:solidFill>
                <a:latin typeface="Arial"/>
                <a:cs typeface="Arial"/>
              </a:rPr>
              <a:t>1</a:t>
            </a:r>
            <a:r>
              <a:rPr sz="750" spc="-10" dirty="0">
                <a:solidFill>
                  <a:srgbClr val="4D4D4F"/>
                </a:solidFill>
                <a:latin typeface="Arial"/>
                <a:cs typeface="Arial"/>
              </a:rPr>
              <a:t> </a:t>
            </a:r>
            <a:r>
              <a:rPr sz="750" spc="5" dirty="0">
                <a:solidFill>
                  <a:srgbClr val="4D4D4F"/>
                </a:solidFill>
                <a:latin typeface="Arial"/>
                <a:cs typeface="Arial"/>
              </a:rPr>
              <a:t>J</a:t>
            </a:r>
            <a:r>
              <a:rPr sz="750" dirty="0">
                <a:solidFill>
                  <a:srgbClr val="4D4D4F"/>
                </a:solidFill>
                <a:latin typeface="Arial"/>
                <a:cs typeface="Arial"/>
              </a:rPr>
              <a:t>une</a:t>
            </a:r>
            <a:r>
              <a:rPr sz="750" spc="-30" dirty="0">
                <a:solidFill>
                  <a:srgbClr val="4D4D4F"/>
                </a:solidFill>
                <a:latin typeface="Arial"/>
                <a:cs typeface="Arial"/>
              </a:rPr>
              <a:t> </a:t>
            </a:r>
            <a:r>
              <a:rPr sz="750" dirty="0">
                <a:solidFill>
                  <a:srgbClr val="4D4D4F"/>
                </a:solidFill>
                <a:latin typeface="Arial"/>
                <a:cs typeface="Arial"/>
              </a:rPr>
              <a:t>2016</a:t>
            </a:r>
            <a:r>
              <a:rPr sz="750" spc="-30" dirty="0">
                <a:solidFill>
                  <a:srgbClr val="4D4D4F"/>
                </a:solidFill>
                <a:latin typeface="Arial"/>
                <a:cs typeface="Arial"/>
              </a:rPr>
              <a:t> </a:t>
            </a:r>
            <a:r>
              <a:rPr sz="750" spc="5" dirty="0">
                <a:solidFill>
                  <a:srgbClr val="4D4D4F"/>
                </a:solidFill>
                <a:latin typeface="Arial"/>
                <a:cs typeface="Arial"/>
              </a:rPr>
              <a:t>[</a:t>
            </a:r>
            <a:r>
              <a:rPr sz="750" dirty="0">
                <a:solidFill>
                  <a:srgbClr val="4D4D4F"/>
                </a:solidFill>
                <a:latin typeface="Arial"/>
                <a:cs typeface="Arial"/>
              </a:rPr>
              <a:t>AG</a:t>
            </a:r>
            <a:r>
              <a:rPr sz="750" spc="-10" dirty="0">
                <a:solidFill>
                  <a:srgbClr val="4D4D4F"/>
                </a:solidFill>
                <a:latin typeface="Arial"/>
                <a:cs typeface="Arial"/>
              </a:rPr>
              <a:t>F</a:t>
            </a:r>
            <a:r>
              <a:rPr sz="750" dirty="0">
                <a:solidFill>
                  <a:srgbClr val="4D4D4F"/>
                </a:solidFill>
                <a:latin typeface="Arial"/>
                <a:cs typeface="Arial"/>
              </a:rPr>
              <a:t>]</a:t>
            </a:r>
            <a:endParaRPr sz="750">
              <a:solidFill>
                <a:prstClr val="black"/>
              </a:solidFill>
              <a:latin typeface="Arial"/>
              <a:cs typeface="Arial"/>
            </a:endParaRPr>
          </a:p>
        </p:txBody>
      </p:sp>
      <p:sp>
        <p:nvSpPr>
          <p:cNvPr id="5" name="Holder 5"/>
          <p:cNvSpPr>
            <a:spLocks noGrp="1"/>
          </p:cNvSpPr>
          <p:nvPr>
            <p:ph type="dt" sz="half" idx="6"/>
          </p:nvPr>
        </p:nvSpPr>
        <p:spPr/>
        <p:txBody>
          <a:bodyPr lIns="0" tIns="0" rIns="0" bIns="0"/>
          <a:lstStyle/>
          <a:p>
            <a:pPr marL="12700"/>
            <a:r>
              <a:rPr sz="750" spc="5" dirty="0">
                <a:solidFill>
                  <a:srgbClr val="4D4D4F"/>
                </a:solidFill>
                <a:latin typeface="Arial"/>
                <a:cs typeface="Arial"/>
              </a:rPr>
              <a:t>I</a:t>
            </a:r>
            <a:r>
              <a:rPr sz="750" spc="-10" dirty="0">
                <a:solidFill>
                  <a:srgbClr val="4D4D4F"/>
                </a:solidFill>
                <a:latin typeface="Arial"/>
                <a:cs typeface="Arial"/>
              </a:rPr>
              <a:t>C</a:t>
            </a:r>
            <a:r>
              <a:rPr sz="750" dirty="0">
                <a:solidFill>
                  <a:srgbClr val="4D4D4F"/>
                </a:solidFill>
                <a:latin typeface="Arial"/>
                <a:cs typeface="Arial"/>
              </a:rPr>
              <a:t>C</a:t>
            </a:r>
            <a:r>
              <a:rPr sz="750" spc="-15"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ns</a:t>
            </a:r>
            <a:r>
              <a:rPr sz="750" spc="5" dirty="0">
                <a:solidFill>
                  <a:srgbClr val="4D4D4F"/>
                </a:solidFill>
                <a:latin typeface="Arial"/>
                <a:cs typeface="Arial"/>
              </a:rPr>
              <a:t>t</a:t>
            </a:r>
            <a:r>
              <a:rPr sz="750" dirty="0">
                <a:solidFill>
                  <a:srgbClr val="4D4D4F"/>
                </a:solidFill>
                <a:latin typeface="Arial"/>
                <a:cs typeface="Arial"/>
              </a:rPr>
              <a:t>i</a:t>
            </a:r>
            <a:r>
              <a:rPr sz="750" spc="5" dirty="0">
                <a:solidFill>
                  <a:srgbClr val="4D4D4F"/>
                </a:solidFill>
                <a:latin typeface="Arial"/>
                <a:cs typeface="Arial"/>
              </a:rPr>
              <a:t>t</a:t>
            </a:r>
            <a:r>
              <a:rPr sz="750" dirty="0">
                <a:solidFill>
                  <a:srgbClr val="4D4D4F"/>
                </a:solidFill>
                <a:latin typeface="Arial"/>
                <a:cs typeface="Arial"/>
              </a:rPr>
              <a:t>u</a:t>
            </a:r>
            <a:r>
              <a:rPr sz="750" spc="-10" dirty="0">
                <a:solidFill>
                  <a:srgbClr val="4D4D4F"/>
                </a:solidFill>
                <a:latin typeface="Arial"/>
                <a:cs typeface="Arial"/>
              </a:rPr>
              <a:t>t</a:t>
            </a:r>
            <a:r>
              <a:rPr sz="750" dirty="0">
                <a:solidFill>
                  <a:srgbClr val="4D4D4F"/>
                </a:solidFill>
                <a:latin typeface="Arial"/>
                <a:cs typeface="Arial"/>
              </a:rPr>
              <a:t>e</a:t>
            </a:r>
            <a:r>
              <a:rPr sz="750" spc="-45" dirty="0">
                <a:solidFill>
                  <a:srgbClr val="4D4D4F"/>
                </a:solidFill>
                <a:latin typeface="Arial"/>
                <a:cs typeface="Arial"/>
              </a:rPr>
              <a:t> </a:t>
            </a:r>
            <a:r>
              <a:rPr sz="750" spc="-10" dirty="0">
                <a:solidFill>
                  <a:srgbClr val="4D4D4F"/>
                </a:solidFill>
                <a:latin typeface="Arial"/>
                <a:cs typeface="Arial"/>
              </a:rPr>
              <a:t>T</a:t>
            </a:r>
            <a:r>
              <a:rPr sz="750" dirty="0">
                <a:solidFill>
                  <a:srgbClr val="4D4D4F"/>
                </a:solidFill>
                <a:latin typeface="Arial"/>
                <a:cs typeface="Arial"/>
              </a:rPr>
              <a:t>raining</a:t>
            </a:r>
            <a:r>
              <a:rPr sz="750" spc="-30" dirty="0">
                <a:solidFill>
                  <a:srgbClr val="4D4D4F"/>
                </a:solidFill>
                <a:latin typeface="Arial"/>
                <a:cs typeface="Arial"/>
              </a:rPr>
              <a:t> </a:t>
            </a:r>
            <a:r>
              <a:rPr sz="750" dirty="0">
                <a:solidFill>
                  <a:srgbClr val="4D4D4F"/>
                </a:solidFill>
                <a:latin typeface="Arial"/>
                <a:cs typeface="Arial"/>
              </a:rPr>
              <a:t>on</a:t>
            </a:r>
            <a:r>
              <a:rPr sz="750" spc="-10"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nt'l</a:t>
            </a:r>
            <a:r>
              <a:rPr sz="750" spc="-30" dirty="0">
                <a:solidFill>
                  <a:srgbClr val="4D4D4F"/>
                </a:solidFill>
                <a:latin typeface="Arial"/>
                <a:cs typeface="Arial"/>
              </a:rPr>
              <a:t> </a:t>
            </a:r>
            <a:r>
              <a:rPr sz="750" spc="-10" dirty="0">
                <a:solidFill>
                  <a:srgbClr val="4D4D4F"/>
                </a:solidFill>
                <a:latin typeface="Arial"/>
                <a:cs typeface="Arial"/>
              </a:rPr>
              <a:t>C</a:t>
            </a:r>
            <a:r>
              <a:rPr sz="750" dirty="0">
                <a:solidFill>
                  <a:srgbClr val="4D4D4F"/>
                </a:solidFill>
                <a:latin typeface="Arial"/>
                <a:cs typeface="Arial"/>
              </a:rPr>
              <a:t>ontra</a:t>
            </a:r>
            <a:r>
              <a:rPr sz="750" spc="5" dirty="0">
                <a:solidFill>
                  <a:srgbClr val="4D4D4F"/>
                </a:solidFill>
                <a:latin typeface="Arial"/>
                <a:cs typeface="Arial"/>
              </a:rPr>
              <a:t>ct</a:t>
            </a:r>
            <a:r>
              <a:rPr sz="750" dirty="0">
                <a:solidFill>
                  <a:srgbClr val="4D4D4F"/>
                </a:solidFill>
                <a:latin typeface="Arial"/>
                <a:cs typeface="Arial"/>
              </a:rPr>
              <a:t>s</a:t>
            </a:r>
            <a:r>
              <a:rPr sz="750" spc="-50" dirty="0">
                <a:solidFill>
                  <a:srgbClr val="4D4D4F"/>
                </a:solidFill>
                <a:latin typeface="Arial"/>
                <a:cs typeface="Arial"/>
              </a:rPr>
              <a:t> </a:t>
            </a:r>
            <a:r>
              <a:rPr sz="750" dirty="0">
                <a:solidFill>
                  <a:srgbClr val="4D4D4F"/>
                </a:solidFill>
                <a:latin typeface="Arial"/>
                <a:cs typeface="Arial"/>
              </a:rPr>
              <a:t>le</a:t>
            </a:r>
            <a:r>
              <a:rPr sz="750" spc="15" dirty="0">
                <a:solidFill>
                  <a:srgbClr val="4D4D4F"/>
                </a:solidFill>
                <a:latin typeface="Arial"/>
                <a:cs typeface="Arial"/>
              </a:rPr>
              <a:t>v</a:t>
            </a:r>
            <a:r>
              <a:rPr sz="750" dirty="0">
                <a:solidFill>
                  <a:srgbClr val="4D4D4F"/>
                </a:solidFill>
                <a:latin typeface="Arial"/>
                <a:cs typeface="Arial"/>
              </a:rPr>
              <a:t>el</a:t>
            </a:r>
            <a:r>
              <a:rPr sz="750" spc="-45" dirty="0">
                <a:solidFill>
                  <a:srgbClr val="4D4D4F"/>
                </a:solidFill>
                <a:latin typeface="Arial"/>
                <a:cs typeface="Arial"/>
              </a:rPr>
              <a:t> </a:t>
            </a:r>
            <a:r>
              <a:rPr sz="750" dirty="0">
                <a:solidFill>
                  <a:srgbClr val="4D4D4F"/>
                </a:solidFill>
                <a:latin typeface="Arial"/>
                <a:cs typeface="Arial"/>
              </a:rPr>
              <a:t>I</a:t>
            </a:r>
            <a:endParaRPr sz="750">
              <a:solidFill>
                <a:prstClr val="black"/>
              </a:solidFill>
              <a:latin typeface="Arial"/>
              <a:cs typeface="Aria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54804143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5101589" y="1577340"/>
            <a:ext cx="4309110" cy="452628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p>
            <a:pPr marL="12700"/>
            <a:r>
              <a:rPr sz="750" dirty="0">
                <a:solidFill>
                  <a:srgbClr val="4D4D4F"/>
                </a:solidFill>
                <a:latin typeface="Arial"/>
                <a:cs typeface="Arial"/>
              </a:rPr>
              <a:t>Pari</a:t>
            </a:r>
            <a:r>
              <a:rPr sz="750" spc="5" dirty="0">
                <a:solidFill>
                  <a:srgbClr val="4D4D4F"/>
                </a:solidFill>
                <a:latin typeface="Arial"/>
                <a:cs typeface="Arial"/>
              </a:rPr>
              <a:t>s</a:t>
            </a:r>
            <a:r>
              <a:rPr sz="750" dirty="0">
                <a:solidFill>
                  <a:srgbClr val="4D4D4F"/>
                </a:solidFill>
                <a:latin typeface="Arial"/>
                <a:cs typeface="Arial"/>
              </a:rPr>
              <a:t>,</a:t>
            </a:r>
            <a:r>
              <a:rPr sz="750" spc="-25" dirty="0">
                <a:solidFill>
                  <a:srgbClr val="4D4D4F"/>
                </a:solidFill>
                <a:latin typeface="Arial"/>
                <a:cs typeface="Arial"/>
              </a:rPr>
              <a:t> </a:t>
            </a:r>
            <a:r>
              <a:rPr sz="750" dirty="0">
                <a:solidFill>
                  <a:srgbClr val="4D4D4F"/>
                </a:solidFill>
                <a:latin typeface="Arial"/>
                <a:cs typeface="Arial"/>
              </a:rPr>
              <a:t>1</a:t>
            </a:r>
            <a:r>
              <a:rPr sz="750" spc="-10" dirty="0">
                <a:solidFill>
                  <a:srgbClr val="4D4D4F"/>
                </a:solidFill>
                <a:latin typeface="Arial"/>
                <a:cs typeface="Arial"/>
              </a:rPr>
              <a:t> </a:t>
            </a:r>
            <a:r>
              <a:rPr sz="750" spc="5" dirty="0">
                <a:solidFill>
                  <a:srgbClr val="4D4D4F"/>
                </a:solidFill>
                <a:latin typeface="Arial"/>
                <a:cs typeface="Arial"/>
              </a:rPr>
              <a:t>J</a:t>
            </a:r>
            <a:r>
              <a:rPr sz="750" dirty="0">
                <a:solidFill>
                  <a:srgbClr val="4D4D4F"/>
                </a:solidFill>
                <a:latin typeface="Arial"/>
                <a:cs typeface="Arial"/>
              </a:rPr>
              <a:t>une</a:t>
            </a:r>
            <a:r>
              <a:rPr sz="750" spc="-30" dirty="0">
                <a:solidFill>
                  <a:srgbClr val="4D4D4F"/>
                </a:solidFill>
                <a:latin typeface="Arial"/>
                <a:cs typeface="Arial"/>
              </a:rPr>
              <a:t> </a:t>
            </a:r>
            <a:r>
              <a:rPr sz="750" dirty="0">
                <a:solidFill>
                  <a:srgbClr val="4D4D4F"/>
                </a:solidFill>
                <a:latin typeface="Arial"/>
                <a:cs typeface="Arial"/>
              </a:rPr>
              <a:t>2016</a:t>
            </a:r>
            <a:r>
              <a:rPr sz="750" spc="-30" dirty="0">
                <a:solidFill>
                  <a:srgbClr val="4D4D4F"/>
                </a:solidFill>
                <a:latin typeface="Arial"/>
                <a:cs typeface="Arial"/>
              </a:rPr>
              <a:t> </a:t>
            </a:r>
            <a:r>
              <a:rPr sz="750" spc="5" dirty="0">
                <a:solidFill>
                  <a:srgbClr val="4D4D4F"/>
                </a:solidFill>
                <a:latin typeface="Arial"/>
                <a:cs typeface="Arial"/>
              </a:rPr>
              <a:t>[</a:t>
            </a:r>
            <a:r>
              <a:rPr sz="750" dirty="0">
                <a:solidFill>
                  <a:srgbClr val="4D4D4F"/>
                </a:solidFill>
                <a:latin typeface="Arial"/>
                <a:cs typeface="Arial"/>
              </a:rPr>
              <a:t>AG</a:t>
            </a:r>
            <a:r>
              <a:rPr sz="750" spc="-10" dirty="0">
                <a:solidFill>
                  <a:srgbClr val="4D4D4F"/>
                </a:solidFill>
                <a:latin typeface="Arial"/>
                <a:cs typeface="Arial"/>
              </a:rPr>
              <a:t>F</a:t>
            </a:r>
            <a:r>
              <a:rPr sz="750" dirty="0">
                <a:solidFill>
                  <a:srgbClr val="4D4D4F"/>
                </a:solidFill>
                <a:latin typeface="Arial"/>
                <a:cs typeface="Arial"/>
              </a:rPr>
              <a:t>]</a:t>
            </a:r>
            <a:endParaRPr sz="750">
              <a:solidFill>
                <a:prstClr val="black"/>
              </a:solidFill>
              <a:latin typeface="Arial"/>
              <a:cs typeface="Arial"/>
            </a:endParaRPr>
          </a:p>
        </p:txBody>
      </p:sp>
      <p:sp>
        <p:nvSpPr>
          <p:cNvPr id="6" name="Holder 6"/>
          <p:cNvSpPr>
            <a:spLocks noGrp="1"/>
          </p:cNvSpPr>
          <p:nvPr>
            <p:ph type="dt" sz="half" idx="6"/>
          </p:nvPr>
        </p:nvSpPr>
        <p:spPr/>
        <p:txBody>
          <a:bodyPr lIns="0" tIns="0" rIns="0" bIns="0"/>
          <a:lstStyle/>
          <a:p>
            <a:pPr marL="12700"/>
            <a:r>
              <a:rPr sz="750" spc="5" dirty="0">
                <a:solidFill>
                  <a:srgbClr val="4D4D4F"/>
                </a:solidFill>
                <a:latin typeface="Arial"/>
                <a:cs typeface="Arial"/>
              </a:rPr>
              <a:t>I</a:t>
            </a:r>
            <a:r>
              <a:rPr sz="750" spc="-10" dirty="0">
                <a:solidFill>
                  <a:srgbClr val="4D4D4F"/>
                </a:solidFill>
                <a:latin typeface="Arial"/>
                <a:cs typeface="Arial"/>
              </a:rPr>
              <a:t>C</a:t>
            </a:r>
            <a:r>
              <a:rPr sz="750" dirty="0">
                <a:solidFill>
                  <a:srgbClr val="4D4D4F"/>
                </a:solidFill>
                <a:latin typeface="Arial"/>
                <a:cs typeface="Arial"/>
              </a:rPr>
              <a:t>C</a:t>
            </a:r>
            <a:r>
              <a:rPr sz="750" spc="-15"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ns</a:t>
            </a:r>
            <a:r>
              <a:rPr sz="750" spc="5" dirty="0">
                <a:solidFill>
                  <a:srgbClr val="4D4D4F"/>
                </a:solidFill>
                <a:latin typeface="Arial"/>
                <a:cs typeface="Arial"/>
              </a:rPr>
              <a:t>t</a:t>
            </a:r>
            <a:r>
              <a:rPr sz="750" dirty="0">
                <a:solidFill>
                  <a:srgbClr val="4D4D4F"/>
                </a:solidFill>
                <a:latin typeface="Arial"/>
                <a:cs typeface="Arial"/>
              </a:rPr>
              <a:t>i</a:t>
            </a:r>
            <a:r>
              <a:rPr sz="750" spc="5" dirty="0">
                <a:solidFill>
                  <a:srgbClr val="4D4D4F"/>
                </a:solidFill>
                <a:latin typeface="Arial"/>
                <a:cs typeface="Arial"/>
              </a:rPr>
              <a:t>t</a:t>
            </a:r>
            <a:r>
              <a:rPr sz="750" dirty="0">
                <a:solidFill>
                  <a:srgbClr val="4D4D4F"/>
                </a:solidFill>
                <a:latin typeface="Arial"/>
                <a:cs typeface="Arial"/>
              </a:rPr>
              <a:t>u</a:t>
            </a:r>
            <a:r>
              <a:rPr sz="750" spc="-10" dirty="0">
                <a:solidFill>
                  <a:srgbClr val="4D4D4F"/>
                </a:solidFill>
                <a:latin typeface="Arial"/>
                <a:cs typeface="Arial"/>
              </a:rPr>
              <a:t>t</a:t>
            </a:r>
            <a:r>
              <a:rPr sz="750" dirty="0">
                <a:solidFill>
                  <a:srgbClr val="4D4D4F"/>
                </a:solidFill>
                <a:latin typeface="Arial"/>
                <a:cs typeface="Arial"/>
              </a:rPr>
              <a:t>e</a:t>
            </a:r>
            <a:r>
              <a:rPr sz="750" spc="-45" dirty="0">
                <a:solidFill>
                  <a:srgbClr val="4D4D4F"/>
                </a:solidFill>
                <a:latin typeface="Arial"/>
                <a:cs typeface="Arial"/>
              </a:rPr>
              <a:t> </a:t>
            </a:r>
            <a:r>
              <a:rPr sz="750" spc="-10" dirty="0">
                <a:solidFill>
                  <a:srgbClr val="4D4D4F"/>
                </a:solidFill>
                <a:latin typeface="Arial"/>
                <a:cs typeface="Arial"/>
              </a:rPr>
              <a:t>T</a:t>
            </a:r>
            <a:r>
              <a:rPr sz="750" dirty="0">
                <a:solidFill>
                  <a:srgbClr val="4D4D4F"/>
                </a:solidFill>
                <a:latin typeface="Arial"/>
                <a:cs typeface="Arial"/>
              </a:rPr>
              <a:t>raining</a:t>
            </a:r>
            <a:r>
              <a:rPr sz="750" spc="-30" dirty="0">
                <a:solidFill>
                  <a:srgbClr val="4D4D4F"/>
                </a:solidFill>
                <a:latin typeface="Arial"/>
                <a:cs typeface="Arial"/>
              </a:rPr>
              <a:t> </a:t>
            </a:r>
            <a:r>
              <a:rPr sz="750" dirty="0">
                <a:solidFill>
                  <a:srgbClr val="4D4D4F"/>
                </a:solidFill>
                <a:latin typeface="Arial"/>
                <a:cs typeface="Arial"/>
              </a:rPr>
              <a:t>on</a:t>
            </a:r>
            <a:r>
              <a:rPr sz="750" spc="-10"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nt'l</a:t>
            </a:r>
            <a:r>
              <a:rPr sz="750" spc="-30" dirty="0">
                <a:solidFill>
                  <a:srgbClr val="4D4D4F"/>
                </a:solidFill>
                <a:latin typeface="Arial"/>
                <a:cs typeface="Arial"/>
              </a:rPr>
              <a:t> </a:t>
            </a:r>
            <a:r>
              <a:rPr sz="750" spc="-10" dirty="0">
                <a:solidFill>
                  <a:srgbClr val="4D4D4F"/>
                </a:solidFill>
                <a:latin typeface="Arial"/>
                <a:cs typeface="Arial"/>
              </a:rPr>
              <a:t>C</a:t>
            </a:r>
            <a:r>
              <a:rPr sz="750" dirty="0">
                <a:solidFill>
                  <a:srgbClr val="4D4D4F"/>
                </a:solidFill>
                <a:latin typeface="Arial"/>
                <a:cs typeface="Arial"/>
              </a:rPr>
              <a:t>ontra</a:t>
            </a:r>
            <a:r>
              <a:rPr sz="750" spc="5" dirty="0">
                <a:solidFill>
                  <a:srgbClr val="4D4D4F"/>
                </a:solidFill>
                <a:latin typeface="Arial"/>
                <a:cs typeface="Arial"/>
              </a:rPr>
              <a:t>ct</a:t>
            </a:r>
            <a:r>
              <a:rPr sz="750" dirty="0">
                <a:solidFill>
                  <a:srgbClr val="4D4D4F"/>
                </a:solidFill>
                <a:latin typeface="Arial"/>
                <a:cs typeface="Arial"/>
              </a:rPr>
              <a:t>s</a:t>
            </a:r>
            <a:r>
              <a:rPr sz="750" spc="-50" dirty="0">
                <a:solidFill>
                  <a:srgbClr val="4D4D4F"/>
                </a:solidFill>
                <a:latin typeface="Arial"/>
                <a:cs typeface="Arial"/>
              </a:rPr>
              <a:t> </a:t>
            </a:r>
            <a:r>
              <a:rPr sz="750" dirty="0">
                <a:solidFill>
                  <a:srgbClr val="4D4D4F"/>
                </a:solidFill>
                <a:latin typeface="Arial"/>
                <a:cs typeface="Arial"/>
              </a:rPr>
              <a:t>le</a:t>
            </a:r>
            <a:r>
              <a:rPr sz="750" spc="15" dirty="0">
                <a:solidFill>
                  <a:srgbClr val="4D4D4F"/>
                </a:solidFill>
                <a:latin typeface="Arial"/>
                <a:cs typeface="Arial"/>
              </a:rPr>
              <a:t>v</a:t>
            </a:r>
            <a:r>
              <a:rPr sz="750" dirty="0">
                <a:solidFill>
                  <a:srgbClr val="4D4D4F"/>
                </a:solidFill>
                <a:latin typeface="Arial"/>
                <a:cs typeface="Arial"/>
              </a:rPr>
              <a:t>el</a:t>
            </a:r>
            <a:r>
              <a:rPr sz="750" spc="-45" dirty="0">
                <a:solidFill>
                  <a:srgbClr val="4D4D4F"/>
                </a:solidFill>
                <a:latin typeface="Arial"/>
                <a:cs typeface="Arial"/>
              </a:rPr>
              <a:t> </a:t>
            </a:r>
            <a:r>
              <a:rPr sz="750" dirty="0">
                <a:solidFill>
                  <a:srgbClr val="4D4D4F"/>
                </a:solidFill>
                <a:latin typeface="Arial"/>
                <a:cs typeface="Arial"/>
              </a:rPr>
              <a:t>I</a:t>
            </a:r>
            <a:endParaRPr sz="750">
              <a:solidFill>
                <a:prstClr val="black"/>
              </a:solidFill>
              <a:latin typeface="Arial"/>
              <a:cs typeface="Aria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269013390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205471" y="0"/>
            <a:ext cx="2670048" cy="996696"/>
          </a:xfrm>
          <a:prstGeom prst="rect">
            <a:avLst/>
          </a:prstGeom>
          <a:blipFill>
            <a:blip r:embed="rId2" cstate="print"/>
            <a:stretch>
              <a:fillRect/>
            </a:stretch>
          </a:blipFill>
        </p:spPr>
        <p:txBody>
          <a:bodyPr wrap="square" lIns="0" tIns="0" rIns="0" bIns="0" rtlCol="0">
            <a:noAutofit/>
          </a:bodyPr>
          <a:lstStyle/>
          <a:p>
            <a:pPr defTabSz="914400"/>
            <a:endParaRPr sz="1800">
              <a:solidFill>
                <a:prstClr val="black"/>
              </a:solidFill>
            </a:endParaRPr>
          </a:p>
        </p:txBody>
      </p:sp>
      <p:sp>
        <p:nvSpPr>
          <p:cNvPr id="17" name="bk object 17"/>
          <p:cNvSpPr/>
          <p:nvPr/>
        </p:nvSpPr>
        <p:spPr>
          <a:xfrm>
            <a:off x="1609344" y="2231135"/>
            <a:ext cx="7630668" cy="1815083"/>
          </a:xfrm>
          <a:prstGeom prst="rect">
            <a:avLst/>
          </a:prstGeom>
          <a:blipFill>
            <a:blip r:embed="rId3" cstate="print"/>
            <a:stretch>
              <a:fillRect/>
            </a:stretch>
          </a:blipFill>
        </p:spPr>
        <p:txBody>
          <a:bodyPr wrap="square" lIns="0" tIns="0" rIns="0" bIns="0" rtlCol="0">
            <a:noAutofit/>
          </a:bodyPr>
          <a:lstStyle/>
          <a:p>
            <a:pPr defTabSz="914400"/>
            <a:endParaRPr sz="1800">
              <a:solidFill>
                <a:prstClr val="black"/>
              </a:solidFill>
            </a:endParaRPr>
          </a:p>
        </p:txBody>
      </p:sp>
      <p:sp>
        <p:nvSpPr>
          <p:cNvPr id="18" name="bk object 18"/>
          <p:cNvSpPr/>
          <p:nvPr/>
        </p:nvSpPr>
        <p:spPr>
          <a:xfrm>
            <a:off x="772549" y="966977"/>
            <a:ext cx="8360902" cy="0"/>
          </a:xfrm>
          <a:custGeom>
            <a:avLst/>
            <a:gdLst/>
            <a:ahLst/>
            <a:cxnLst/>
            <a:rect l="l" t="t" r="r" b="b"/>
            <a:pathLst>
              <a:path w="8360902">
                <a:moveTo>
                  <a:pt x="0" y="0"/>
                </a:moveTo>
                <a:lnTo>
                  <a:pt x="8360902" y="0"/>
                </a:lnTo>
              </a:path>
            </a:pathLst>
          </a:custGeom>
          <a:ln w="4571">
            <a:solidFill>
              <a:srgbClr val="4B4B4B"/>
            </a:solidFill>
          </a:ln>
        </p:spPr>
        <p:txBody>
          <a:bodyPr wrap="square" lIns="0" tIns="0" rIns="0" bIns="0" rtlCol="0">
            <a:noAutofit/>
          </a:bodyPr>
          <a:lstStyle/>
          <a:p>
            <a:pPr defTabSz="914400"/>
            <a:endParaRPr sz="1800">
              <a:solidFill>
                <a:prstClr val="black"/>
              </a:solidFill>
            </a:endParaRPr>
          </a:p>
        </p:txBody>
      </p:sp>
      <p:sp>
        <p:nvSpPr>
          <p:cNvPr id="19" name="bk object 19"/>
          <p:cNvSpPr/>
          <p:nvPr/>
        </p:nvSpPr>
        <p:spPr>
          <a:xfrm>
            <a:off x="772549" y="6270497"/>
            <a:ext cx="8360902" cy="0"/>
          </a:xfrm>
          <a:custGeom>
            <a:avLst/>
            <a:gdLst/>
            <a:ahLst/>
            <a:cxnLst/>
            <a:rect l="l" t="t" r="r" b="b"/>
            <a:pathLst>
              <a:path w="8360902">
                <a:moveTo>
                  <a:pt x="0" y="0"/>
                </a:moveTo>
                <a:lnTo>
                  <a:pt x="8360902" y="0"/>
                </a:lnTo>
              </a:path>
            </a:pathLst>
          </a:custGeom>
          <a:ln w="4571">
            <a:solidFill>
              <a:srgbClr val="4B4B4B"/>
            </a:solidFill>
          </a:ln>
        </p:spPr>
        <p:txBody>
          <a:bodyPr wrap="square" lIns="0" tIns="0" rIns="0" bIns="0" rtlCol="0">
            <a:noAutofit/>
          </a:bodyPr>
          <a:lstStyle/>
          <a:p>
            <a:pPr defTabSz="914400"/>
            <a:endParaRPr sz="1800">
              <a:solidFill>
                <a:prstClr val="black"/>
              </a:solidFill>
            </a:endParaRPr>
          </a:p>
        </p:txBody>
      </p:sp>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p>
            <a:pPr marL="12700"/>
            <a:r>
              <a:rPr sz="750" dirty="0">
                <a:solidFill>
                  <a:srgbClr val="4D4D4F"/>
                </a:solidFill>
                <a:latin typeface="Arial"/>
                <a:cs typeface="Arial"/>
              </a:rPr>
              <a:t>Pari</a:t>
            </a:r>
            <a:r>
              <a:rPr sz="750" spc="5" dirty="0">
                <a:solidFill>
                  <a:srgbClr val="4D4D4F"/>
                </a:solidFill>
                <a:latin typeface="Arial"/>
                <a:cs typeface="Arial"/>
              </a:rPr>
              <a:t>s</a:t>
            </a:r>
            <a:r>
              <a:rPr sz="750" dirty="0">
                <a:solidFill>
                  <a:srgbClr val="4D4D4F"/>
                </a:solidFill>
                <a:latin typeface="Arial"/>
                <a:cs typeface="Arial"/>
              </a:rPr>
              <a:t>,</a:t>
            </a:r>
            <a:r>
              <a:rPr sz="750" spc="-25" dirty="0">
                <a:solidFill>
                  <a:srgbClr val="4D4D4F"/>
                </a:solidFill>
                <a:latin typeface="Arial"/>
                <a:cs typeface="Arial"/>
              </a:rPr>
              <a:t> </a:t>
            </a:r>
            <a:r>
              <a:rPr sz="750" dirty="0">
                <a:solidFill>
                  <a:srgbClr val="4D4D4F"/>
                </a:solidFill>
                <a:latin typeface="Arial"/>
                <a:cs typeface="Arial"/>
              </a:rPr>
              <a:t>1</a:t>
            </a:r>
            <a:r>
              <a:rPr sz="750" spc="-10" dirty="0">
                <a:solidFill>
                  <a:srgbClr val="4D4D4F"/>
                </a:solidFill>
                <a:latin typeface="Arial"/>
                <a:cs typeface="Arial"/>
              </a:rPr>
              <a:t> </a:t>
            </a:r>
            <a:r>
              <a:rPr sz="750" spc="5" dirty="0">
                <a:solidFill>
                  <a:srgbClr val="4D4D4F"/>
                </a:solidFill>
                <a:latin typeface="Arial"/>
                <a:cs typeface="Arial"/>
              </a:rPr>
              <a:t>J</a:t>
            </a:r>
            <a:r>
              <a:rPr sz="750" dirty="0">
                <a:solidFill>
                  <a:srgbClr val="4D4D4F"/>
                </a:solidFill>
                <a:latin typeface="Arial"/>
                <a:cs typeface="Arial"/>
              </a:rPr>
              <a:t>une</a:t>
            </a:r>
            <a:r>
              <a:rPr sz="750" spc="-30" dirty="0">
                <a:solidFill>
                  <a:srgbClr val="4D4D4F"/>
                </a:solidFill>
                <a:latin typeface="Arial"/>
                <a:cs typeface="Arial"/>
              </a:rPr>
              <a:t> </a:t>
            </a:r>
            <a:r>
              <a:rPr sz="750" dirty="0">
                <a:solidFill>
                  <a:srgbClr val="4D4D4F"/>
                </a:solidFill>
                <a:latin typeface="Arial"/>
                <a:cs typeface="Arial"/>
              </a:rPr>
              <a:t>2016</a:t>
            </a:r>
            <a:r>
              <a:rPr sz="750" spc="-30" dirty="0">
                <a:solidFill>
                  <a:srgbClr val="4D4D4F"/>
                </a:solidFill>
                <a:latin typeface="Arial"/>
                <a:cs typeface="Arial"/>
              </a:rPr>
              <a:t> </a:t>
            </a:r>
            <a:r>
              <a:rPr sz="750" spc="5" dirty="0">
                <a:solidFill>
                  <a:srgbClr val="4D4D4F"/>
                </a:solidFill>
                <a:latin typeface="Arial"/>
                <a:cs typeface="Arial"/>
              </a:rPr>
              <a:t>[</a:t>
            </a:r>
            <a:r>
              <a:rPr sz="750" dirty="0">
                <a:solidFill>
                  <a:srgbClr val="4D4D4F"/>
                </a:solidFill>
                <a:latin typeface="Arial"/>
                <a:cs typeface="Arial"/>
              </a:rPr>
              <a:t>AG</a:t>
            </a:r>
            <a:r>
              <a:rPr sz="750" spc="-10" dirty="0">
                <a:solidFill>
                  <a:srgbClr val="4D4D4F"/>
                </a:solidFill>
                <a:latin typeface="Arial"/>
                <a:cs typeface="Arial"/>
              </a:rPr>
              <a:t>F</a:t>
            </a:r>
            <a:r>
              <a:rPr sz="750" dirty="0">
                <a:solidFill>
                  <a:srgbClr val="4D4D4F"/>
                </a:solidFill>
                <a:latin typeface="Arial"/>
                <a:cs typeface="Arial"/>
              </a:rPr>
              <a:t>]</a:t>
            </a:r>
            <a:endParaRPr sz="750">
              <a:solidFill>
                <a:prstClr val="black"/>
              </a:solidFill>
              <a:latin typeface="Arial"/>
              <a:cs typeface="Arial"/>
            </a:endParaRPr>
          </a:p>
        </p:txBody>
      </p:sp>
      <p:sp>
        <p:nvSpPr>
          <p:cNvPr id="4" name="Holder 4"/>
          <p:cNvSpPr>
            <a:spLocks noGrp="1"/>
          </p:cNvSpPr>
          <p:nvPr>
            <p:ph type="dt" sz="half" idx="6"/>
          </p:nvPr>
        </p:nvSpPr>
        <p:spPr/>
        <p:txBody>
          <a:bodyPr lIns="0" tIns="0" rIns="0" bIns="0"/>
          <a:lstStyle/>
          <a:p>
            <a:pPr marL="12700"/>
            <a:r>
              <a:rPr sz="750" spc="5" dirty="0">
                <a:solidFill>
                  <a:srgbClr val="4D4D4F"/>
                </a:solidFill>
                <a:latin typeface="Arial"/>
                <a:cs typeface="Arial"/>
              </a:rPr>
              <a:t>I</a:t>
            </a:r>
            <a:r>
              <a:rPr sz="750" spc="-10" dirty="0">
                <a:solidFill>
                  <a:srgbClr val="4D4D4F"/>
                </a:solidFill>
                <a:latin typeface="Arial"/>
                <a:cs typeface="Arial"/>
              </a:rPr>
              <a:t>C</a:t>
            </a:r>
            <a:r>
              <a:rPr sz="750" dirty="0">
                <a:solidFill>
                  <a:srgbClr val="4D4D4F"/>
                </a:solidFill>
                <a:latin typeface="Arial"/>
                <a:cs typeface="Arial"/>
              </a:rPr>
              <a:t>C</a:t>
            </a:r>
            <a:r>
              <a:rPr sz="750" spc="-15"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ns</a:t>
            </a:r>
            <a:r>
              <a:rPr sz="750" spc="5" dirty="0">
                <a:solidFill>
                  <a:srgbClr val="4D4D4F"/>
                </a:solidFill>
                <a:latin typeface="Arial"/>
                <a:cs typeface="Arial"/>
              </a:rPr>
              <a:t>t</a:t>
            </a:r>
            <a:r>
              <a:rPr sz="750" dirty="0">
                <a:solidFill>
                  <a:srgbClr val="4D4D4F"/>
                </a:solidFill>
                <a:latin typeface="Arial"/>
                <a:cs typeface="Arial"/>
              </a:rPr>
              <a:t>i</a:t>
            </a:r>
            <a:r>
              <a:rPr sz="750" spc="5" dirty="0">
                <a:solidFill>
                  <a:srgbClr val="4D4D4F"/>
                </a:solidFill>
                <a:latin typeface="Arial"/>
                <a:cs typeface="Arial"/>
              </a:rPr>
              <a:t>t</a:t>
            </a:r>
            <a:r>
              <a:rPr sz="750" dirty="0">
                <a:solidFill>
                  <a:srgbClr val="4D4D4F"/>
                </a:solidFill>
                <a:latin typeface="Arial"/>
                <a:cs typeface="Arial"/>
              </a:rPr>
              <a:t>u</a:t>
            </a:r>
            <a:r>
              <a:rPr sz="750" spc="-10" dirty="0">
                <a:solidFill>
                  <a:srgbClr val="4D4D4F"/>
                </a:solidFill>
                <a:latin typeface="Arial"/>
                <a:cs typeface="Arial"/>
              </a:rPr>
              <a:t>t</a:t>
            </a:r>
            <a:r>
              <a:rPr sz="750" dirty="0">
                <a:solidFill>
                  <a:srgbClr val="4D4D4F"/>
                </a:solidFill>
                <a:latin typeface="Arial"/>
                <a:cs typeface="Arial"/>
              </a:rPr>
              <a:t>e</a:t>
            </a:r>
            <a:r>
              <a:rPr sz="750" spc="-45" dirty="0">
                <a:solidFill>
                  <a:srgbClr val="4D4D4F"/>
                </a:solidFill>
                <a:latin typeface="Arial"/>
                <a:cs typeface="Arial"/>
              </a:rPr>
              <a:t> </a:t>
            </a:r>
            <a:r>
              <a:rPr sz="750" spc="-10" dirty="0">
                <a:solidFill>
                  <a:srgbClr val="4D4D4F"/>
                </a:solidFill>
                <a:latin typeface="Arial"/>
                <a:cs typeface="Arial"/>
              </a:rPr>
              <a:t>T</a:t>
            </a:r>
            <a:r>
              <a:rPr sz="750" dirty="0">
                <a:solidFill>
                  <a:srgbClr val="4D4D4F"/>
                </a:solidFill>
                <a:latin typeface="Arial"/>
                <a:cs typeface="Arial"/>
              </a:rPr>
              <a:t>raining</a:t>
            </a:r>
            <a:r>
              <a:rPr sz="750" spc="-30" dirty="0">
                <a:solidFill>
                  <a:srgbClr val="4D4D4F"/>
                </a:solidFill>
                <a:latin typeface="Arial"/>
                <a:cs typeface="Arial"/>
              </a:rPr>
              <a:t> </a:t>
            </a:r>
            <a:r>
              <a:rPr sz="750" dirty="0">
                <a:solidFill>
                  <a:srgbClr val="4D4D4F"/>
                </a:solidFill>
                <a:latin typeface="Arial"/>
                <a:cs typeface="Arial"/>
              </a:rPr>
              <a:t>on</a:t>
            </a:r>
            <a:r>
              <a:rPr sz="750" spc="-10"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nt'l</a:t>
            </a:r>
            <a:r>
              <a:rPr sz="750" spc="-30" dirty="0">
                <a:solidFill>
                  <a:srgbClr val="4D4D4F"/>
                </a:solidFill>
                <a:latin typeface="Arial"/>
                <a:cs typeface="Arial"/>
              </a:rPr>
              <a:t> </a:t>
            </a:r>
            <a:r>
              <a:rPr sz="750" spc="-10" dirty="0">
                <a:solidFill>
                  <a:srgbClr val="4D4D4F"/>
                </a:solidFill>
                <a:latin typeface="Arial"/>
                <a:cs typeface="Arial"/>
              </a:rPr>
              <a:t>C</a:t>
            </a:r>
            <a:r>
              <a:rPr sz="750" dirty="0">
                <a:solidFill>
                  <a:srgbClr val="4D4D4F"/>
                </a:solidFill>
                <a:latin typeface="Arial"/>
                <a:cs typeface="Arial"/>
              </a:rPr>
              <a:t>ontra</a:t>
            </a:r>
            <a:r>
              <a:rPr sz="750" spc="5" dirty="0">
                <a:solidFill>
                  <a:srgbClr val="4D4D4F"/>
                </a:solidFill>
                <a:latin typeface="Arial"/>
                <a:cs typeface="Arial"/>
              </a:rPr>
              <a:t>ct</a:t>
            </a:r>
            <a:r>
              <a:rPr sz="750" dirty="0">
                <a:solidFill>
                  <a:srgbClr val="4D4D4F"/>
                </a:solidFill>
                <a:latin typeface="Arial"/>
                <a:cs typeface="Arial"/>
              </a:rPr>
              <a:t>s</a:t>
            </a:r>
            <a:r>
              <a:rPr sz="750" spc="-50" dirty="0">
                <a:solidFill>
                  <a:srgbClr val="4D4D4F"/>
                </a:solidFill>
                <a:latin typeface="Arial"/>
                <a:cs typeface="Arial"/>
              </a:rPr>
              <a:t> </a:t>
            </a:r>
            <a:r>
              <a:rPr sz="750" dirty="0">
                <a:solidFill>
                  <a:srgbClr val="4D4D4F"/>
                </a:solidFill>
                <a:latin typeface="Arial"/>
                <a:cs typeface="Arial"/>
              </a:rPr>
              <a:t>le</a:t>
            </a:r>
            <a:r>
              <a:rPr sz="750" spc="15" dirty="0">
                <a:solidFill>
                  <a:srgbClr val="4D4D4F"/>
                </a:solidFill>
                <a:latin typeface="Arial"/>
                <a:cs typeface="Arial"/>
              </a:rPr>
              <a:t>v</a:t>
            </a:r>
            <a:r>
              <a:rPr sz="750" dirty="0">
                <a:solidFill>
                  <a:srgbClr val="4D4D4F"/>
                </a:solidFill>
                <a:latin typeface="Arial"/>
                <a:cs typeface="Arial"/>
              </a:rPr>
              <a:t>el</a:t>
            </a:r>
            <a:r>
              <a:rPr sz="750" spc="-45" dirty="0">
                <a:solidFill>
                  <a:srgbClr val="4D4D4F"/>
                </a:solidFill>
                <a:latin typeface="Arial"/>
                <a:cs typeface="Arial"/>
              </a:rPr>
              <a:t> </a:t>
            </a:r>
            <a:r>
              <a:rPr sz="750" dirty="0">
                <a:solidFill>
                  <a:srgbClr val="4D4D4F"/>
                </a:solidFill>
                <a:latin typeface="Arial"/>
                <a:cs typeface="Arial"/>
              </a:rPr>
              <a:t>I</a:t>
            </a:r>
            <a:endParaRPr sz="750">
              <a:solidFill>
                <a:prstClr val="black"/>
              </a:solidFill>
              <a:latin typeface="Arial"/>
              <a:cs typeface="Aria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16570048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444715"/>
            <a:ext cx="9905999" cy="5413281"/>
          </a:xfrm>
          <a:prstGeom prst="rect">
            <a:avLst/>
          </a:prstGeom>
          <a:blipFill>
            <a:blip r:embed="rId2" cstate="print"/>
            <a:stretch>
              <a:fillRect/>
            </a:stretch>
          </a:blipFill>
        </p:spPr>
        <p:txBody>
          <a:bodyPr wrap="square" lIns="0" tIns="0" rIns="0" bIns="0" rtlCol="0">
            <a:noAutofit/>
          </a:bodyPr>
          <a:lstStyle/>
          <a:p>
            <a:pPr defTabSz="914400"/>
            <a:endParaRPr sz="1800">
              <a:solidFill>
                <a:prstClr val="black"/>
              </a:solidFill>
            </a:endParaRPr>
          </a:p>
        </p:txBody>
      </p:sp>
      <p:sp>
        <p:nvSpPr>
          <p:cNvPr id="17" name="bk object 17"/>
          <p:cNvSpPr/>
          <p:nvPr/>
        </p:nvSpPr>
        <p:spPr>
          <a:xfrm>
            <a:off x="1994276" y="554684"/>
            <a:ext cx="1081070" cy="90265"/>
          </a:xfrm>
          <a:custGeom>
            <a:avLst/>
            <a:gdLst/>
            <a:ahLst/>
            <a:cxnLst/>
            <a:rect l="l" t="t" r="r" b="b"/>
            <a:pathLst>
              <a:path w="1081070" h="90265">
                <a:moveTo>
                  <a:pt x="14318" y="0"/>
                </a:moveTo>
                <a:lnTo>
                  <a:pt x="0" y="0"/>
                </a:lnTo>
                <a:lnTo>
                  <a:pt x="0" y="88333"/>
                </a:lnTo>
                <a:lnTo>
                  <a:pt x="14318" y="88104"/>
                </a:lnTo>
                <a:lnTo>
                  <a:pt x="14318" y="0"/>
                </a:lnTo>
                <a:close/>
              </a:path>
              <a:path w="1081070" h="90265">
                <a:moveTo>
                  <a:pt x="38757" y="0"/>
                </a:moveTo>
                <a:lnTo>
                  <a:pt x="38757" y="88104"/>
                </a:lnTo>
                <a:lnTo>
                  <a:pt x="55072" y="88333"/>
                </a:lnTo>
                <a:lnTo>
                  <a:pt x="55072" y="26483"/>
                </a:lnTo>
                <a:lnTo>
                  <a:pt x="74034" y="26483"/>
                </a:lnTo>
                <a:lnTo>
                  <a:pt x="53077" y="2"/>
                </a:lnTo>
                <a:lnTo>
                  <a:pt x="38757" y="0"/>
                </a:lnTo>
                <a:close/>
              </a:path>
              <a:path w="1081070" h="90265">
                <a:moveTo>
                  <a:pt x="74034" y="26483"/>
                </a:moveTo>
                <a:lnTo>
                  <a:pt x="55072" y="26483"/>
                </a:lnTo>
                <a:lnTo>
                  <a:pt x="104015" y="88330"/>
                </a:lnTo>
                <a:lnTo>
                  <a:pt x="116271" y="88333"/>
                </a:lnTo>
                <a:lnTo>
                  <a:pt x="116271" y="61849"/>
                </a:lnTo>
                <a:lnTo>
                  <a:pt x="102021" y="61849"/>
                </a:lnTo>
                <a:lnTo>
                  <a:pt x="74034" y="26483"/>
                </a:lnTo>
                <a:close/>
              </a:path>
              <a:path w="1081070" h="90265">
                <a:moveTo>
                  <a:pt x="102021" y="0"/>
                </a:moveTo>
                <a:lnTo>
                  <a:pt x="102021" y="61849"/>
                </a:lnTo>
                <a:lnTo>
                  <a:pt x="116271" y="61849"/>
                </a:lnTo>
                <a:lnTo>
                  <a:pt x="116271" y="228"/>
                </a:lnTo>
                <a:lnTo>
                  <a:pt x="102021" y="0"/>
                </a:lnTo>
                <a:close/>
              </a:path>
              <a:path w="1081070" h="90265">
                <a:moveTo>
                  <a:pt x="206039" y="0"/>
                </a:moveTo>
                <a:lnTo>
                  <a:pt x="132769" y="0"/>
                </a:lnTo>
                <a:lnTo>
                  <a:pt x="132586" y="14058"/>
                </a:lnTo>
                <a:lnTo>
                  <a:pt x="161155" y="14058"/>
                </a:lnTo>
                <a:lnTo>
                  <a:pt x="161155" y="88106"/>
                </a:lnTo>
                <a:lnTo>
                  <a:pt x="177470" y="88333"/>
                </a:lnTo>
                <a:lnTo>
                  <a:pt x="177470" y="14284"/>
                </a:lnTo>
                <a:lnTo>
                  <a:pt x="206000" y="14058"/>
                </a:lnTo>
                <a:lnTo>
                  <a:pt x="206039" y="0"/>
                </a:lnTo>
                <a:close/>
              </a:path>
              <a:path w="1081070" h="90265">
                <a:moveTo>
                  <a:pt x="287615" y="0"/>
                </a:moveTo>
                <a:lnTo>
                  <a:pt x="222354" y="0"/>
                </a:lnTo>
                <a:lnTo>
                  <a:pt x="222354" y="88104"/>
                </a:lnTo>
                <a:lnTo>
                  <a:pt x="287614" y="88332"/>
                </a:lnTo>
                <a:lnTo>
                  <a:pt x="287615" y="74274"/>
                </a:lnTo>
                <a:lnTo>
                  <a:pt x="236604" y="74274"/>
                </a:lnTo>
                <a:lnTo>
                  <a:pt x="236604" y="52194"/>
                </a:lnTo>
                <a:lnTo>
                  <a:pt x="281333" y="52194"/>
                </a:lnTo>
                <a:lnTo>
                  <a:pt x="281488" y="38143"/>
                </a:lnTo>
                <a:lnTo>
                  <a:pt x="236759" y="38143"/>
                </a:lnTo>
                <a:lnTo>
                  <a:pt x="236604" y="14058"/>
                </a:lnTo>
                <a:lnTo>
                  <a:pt x="287615" y="14058"/>
                </a:lnTo>
                <a:lnTo>
                  <a:pt x="287615" y="0"/>
                </a:lnTo>
                <a:close/>
              </a:path>
              <a:path w="1081070" h="90265">
                <a:moveTo>
                  <a:pt x="305995" y="0"/>
                </a:moveTo>
                <a:lnTo>
                  <a:pt x="305995" y="88104"/>
                </a:lnTo>
                <a:lnTo>
                  <a:pt x="322310" y="88333"/>
                </a:lnTo>
                <a:lnTo>
                  <a:pt x="322310" y="58333"/>
                </a:lnTo>
                <a:lnTo>
                  <a:pt x="360403" y="58217"/>
                </a:lnTo>
                <a:lnTo>
                  <a:pt x="359003" y="56213"/>
                </a:lnTo>
                <a:lnTo>
                  <a:pt x="370597" y="49485"/>
                </a:lnTo>
                <a:lnTo>
                  <a:pt x="374041" y="44166"/>
                </a:lnTo>
                <a:lnTo>
                  <a:pt x="322310" y="44166"/>
                </a:lnTo>
                <a:lnTo>
                  <a:pt x="322310" y="14173"/>
                </a:lnTo>
                <a:lnTo>
                  <a:pt x="377383" y="14058"/>
                </a:lnTo>
                <a:lnTo>
                  <a:pt x="371256" y="10040"/>
                </a:lnTo>
                <a:lnTo>
                  <a:pt x="361803" y="2981"/>
                </a:lnTo>
                <a:lnTo>
                  <a:pt x="348000" y="20"/>
                </a:lnTo>
                <a:lnTo>
                  <a:pt x="305995" y="0"/>
                </a:lnTo>
                <a:close/>
              </a:path>
              <a:path w="1081070" h="90265">
                <a:moveTo>
                  <a:pt x="360403" y="58217"/>
                </a:moveTo>
                <a:lnTo>
                  <a:pt x="342687" y="58217"/>
                </a:lnTo>
                <a:lnTo>
                  <a:pt x="362506" y="87508"/>
                </a:lnTo>
                <a:lnTo>
                  <a:pt x="381444" y="88333"/>
                </a:lnTo>
                <a:lnTo>
                  <a:pt x="360403" y="58217"/>
                </a:lnTo>
                <a:close/>
              </a:path>
              <a:path w="1081070" h="90265">
                <a:moveTo>
                  <a:pt x="377383" y="14058"/>
                </a:moveTo>
                <a:lnTo>
                  <a:pt x="356937" y="14058"/>
                </a:lnTo>
                <a:lnTo>
                  <a:pt x="363064" y="20074"/>
                </a:lnTo>
                <a:lnTo>
                  <a:pt x="363064" y="38143"/>
                </a:lnTo>
                <a:lnTo>
                  <a:pt x="356937" y="44166"/>
                </a:lnTo>
                <a:lnTo>
                  <a:pt x="374041" y="44166"/>
                </a:lnTo>
                <a:lnTo>
                  <a:pt x="377702" y="38513"/>
                </a:lnTo>
                <a:lnTo>
                  <a:pt x="379379" y="28109"/>
                </a:lnTo>
                <a:lnTo>
                  <a:pt x="379379" y="20074"/>
                </a:lnTo>
                <a:lnTo>
                  <a:pt x="377383" y="14058"/>
                </a:lnTo>
                <a:close/>
              </a:path>
              <a:path w="1081070" h="90265">
                <a:moveTo>
                  <a:pt x="397759" y="0"/>
                </a:moveTo>
                <a:lnTo>
                  <a:pt x="397759" y="88104"/>
                </a:lnTo>
                <a:lnTo>
                  <a:pt x="414075" y="88333"/>
                </a:lnTo>
                <a:lnTo>
                  <a:pt x="414075" y="26483"/>
                </a:lnTo>
                <a:lnTo>
                  <a:pt x="432968" y="26483"/>
                </a:lnTo>
                <a:lnTo>
                  <a:pt x="412011" y="2"/>
                </a:lnTo>
                <a:lnTo>
                  <a:pt x="397759" y="0"/>
                </a:lnTo>
                <a:close/>
              </a:path>
              <a:path w="1081070" h="90265">
                <a:moveTo>
                  <a:pt x="432968" y="26483"/>
                </a:moveTo>
                <a:lnTo>
                  <a:pt x="414075" y="26483"/>
                </a:lnTo>
                <a:lnTo>
                  <a:pt x="463018" y="88330"/>
                </a:lnTo>
                <a:lnTo>
                  <a:pt x="477270" y="88333"/>
                </a:lnTo>
                <a:lnTo>
                  <a:pt x="477270" y="61849"/>
                </a:lnTo>
                <a:lnTo>
                  <a:pt x="460955" y="61849"/>
                </a:lnTo>
                <a:lnTo>
                  <a:pt x="432968" y="26483"/>
                </a:lnTo>
                <a:close/>
              </a:path>
              <a:path w="1081070" h="90265">
                <a:moveTo>
                  <a:pt x="460955" y="0"/>
                </a:moveTo>
                <a:lnTo>
                  <a:pt x="460955" y="61849"/>
                </a:lnTo>
                <a:lnTo>
                  <a:pt x="477270" y="61849"/>
                </a:lnTo>
                <a:lnTo>
                  <a:pt x="477270" y="228"/>
                </a:lnTo>
                <a:lnTo>
                  <a:pt x="460955" y="0"/>
                </a:lnTo>
                <a:close/>
              </a:path>
              <a:path w="1081070" h="90265">
                <a:moveTo>
                  <a:pt x="530346" y="0"/>
                </a:moveTo>
                <a:lnTo>
                  <a:pt x="491608" y="88290"/>
                </a:lnTo>
                <a:lnTo>
                  <a:pt x="507904" y="88333"/>
                </a:lnTo>
                <a:lnTo>
                  <a:pt x="516027" y="68258"/>
                </a:lnTo>
                <a:lnTo>
                  <a:pt x="576141" y="68258"/>
                </a:lnTo>
                <a:lnTo>
                  <a:pt x="569644" y="54200"/>
                </a:lnTo>
                <a:lnTo>
                  <a:pt x="522307" y="54200"/>
                </a:lnTo>
                <a:lnTo>
                  <a:pt x="538468" y="18070"/>
                </a:lnTo>
                <a:lnTo>
                  <a:pt x="552947" y="18070"/>
                </a:lnTo>
                <a:lnTo>
                  <a:pt x="544622" y="57"/>
                </a:lnTo>
                <a:lnTo>
                  <a:pt x="530346" y="0"/>
                </a:lnTo>
                <a:close/>
              </a:path>
              <a:path w="1081070" h="90265">
                <a:moveTo>
                  <a:pt x="576141" y="68258"/>
                </a:moveTo>
                <a:lnTo>
                  <a:pt x="558855" y="68258"/>
                </a:lnTo>
                <a:lnTo>
                  <a:pt x="567038" y="88333"/>
                </a:lnTo>
                <a:lnTo>
                  <a:pt x="585418" y="88333"/>
                </a:lnTo>
                <a:lnTo>
                  <a:pt x="576141" y="68258"/>
                </a:lnTo>
                <a:close/>
              </a:path>
              <a:path w="1081070" h="90265">
                <a:moveTo>
                  <a:pt x="654741" y="0"/>
                </a:moveTo>
                <a:lnTo>
                  <a:pt x="581536" y="0"/>
                </a:lnTo>
                <a:lnTo>
                  <a:pt x="581357" y="14058"/>
                </a:lnTo>
                <a:lnTo>
                  <a:pt x="609857" y="14058"/>
                </a:lnTo>
                <a:lnTo>
                  <a:pt x="609857" y="88106"/>
                </a:lnTo>
                <a:lnTo>
                  <a:pt x="626172" y="88333"/>
                </a:lnTo>
                <a:lnTo>
                  <a:pt x="626172" y="14284"/>
                </a:lnTo>
                <a:lnTo>
                  <a:pt x="654702" y="14058"/>
                </a:lnTo>
                <a:lnTo>
                  <a:pt x="654741" y="0"/>
                </a:lnTo>
                <a:close/>
              </a:path>
              <a:path w="1081070" h="90265">
                <a:moveTo>
                  <a:pt x="552947" y="18070"/>
                </a:moveTo>
                <a:lnTo>
                  <a:pt x="538468" y="18070"/>
                </a:lnTo>
                <a:lnTo>
                  <a:pt x="552788" y="54200"/>
                </a:lnTo>
                <a:lnTo>
                  <a:pt x="569644" y="54200"/>
                </a:lnTo>
                <a:lnTo>
                  <a:pt x="552947" y="18070"/>
                </a:lnTo>
                <a:close/>
              </a:path>
              <a:path w="1081070" h="90265">
                <a:moveTo>
                  <a:pt x="671056" y="0"/>
                </a:moveTo>
                <a:lnTo>
                  <a:pt x="671056" y="88104"/>
                </a:lnTo>
                <a:lnTo>
                  <a:pt x="687371" y="88333"/>
                </a:lnTo>
                <a:lnTo>
                  <a:pt x="687371" y="228"/>
                </a:lnTo>
                <a:lnTo>
                  <a:pt x="671056" y="0"/>
                </a:lnTo>
                <a:close/>
              </a:path>
              <a:path w="1081070" h="90265">
                <a:moveTo>
                  <a:pt x="753900" y="13"/>
                </a:moveTo>
                <a:lnTo>
                  <a:pt x="715438" y="17291"/>
                </a:lnTo>
                <a:lnTo>
                  <a:pt x="705752" y="44166"/>
                </a:lnTo>
                <a:lnTo>
                  <a:pt x="707926" y="58503"/>
                </a:lnTo>
                <a:lnTo>
                  <a:pt x="714041" y="70888"/>
                </a:lnTo>
                <a:lnTo>
                  <a:pt x="723481" y="80714"/>
                </a:lnTo>
                <a:lnTo>
                  <a:pt x="735631" y="87375"/>
                </a:lnTo>
                <a:lnTo>
                  <a:pt x="749876" y="90265"/>
                </a:lnTo>
                <a:lnTo>
                  <a:pt x="766061" y="88283"/>
                </a:lnTo>
                <a:lnTo>
                  <a:pt x="779314" y="82626"/>
                </a:lnTo>
                <a:lnTo>
                  <a:pt x="787556" y="75469"/>
                </a:lnTo>
                <a:lnTo>
                  <a:pt x="760056" y="75469"/>
                </a:lnTo>
                <a:lnTo>
                  <a:pt x="743115" y="73418"/>
                </a:lnTo>
                <a:lnTo>
                  <a:pt x="731216" y="66723"/>
                </a:lnTo>
                <a:lnTo>
                  <a:pt x="724241" y="56435"/>
                </a:lnTo>
                <a:lnTo>
                  <a:pt x="722067" y="44166"/>
                </a:lnTo>
                <a:lnTo>
                  <a:pt x="725127" y="30747"/>
                </a:lnTo>
                <a:lnTo>
                  <a:pt x="733665" y="20256"/>
                </a:lnTo>
                <a:lnTo>
                  <a:pt x="746718" y="14569"/>
                </a:lnTo>
                <a:lnTo>
                  <a:pt x="787573" y="14569"/>
                </a:lnTo>
                <a:lnTo>
                  <a:pt x="782008" y="8972"/>
                </a:lnTo>
                <a:lnTo>
                  <a:pt x="769342" y="2551"/>
                </a:lnTo>
                <a:lnTo>
                  <a:pt x="753900" y="13"/>
                </a:lnTo>
                <a:close/>
              </a:path>
              <a:path w="1081070" h="90265">
                <a:moveTo>
                  <a:pt x="787573" y="14569"/>
                </a:moveTo>
                <a:lnTo>
                  <a:pt x="746718" y="14569"/>
                </a:lnTo>
                <a:lnTo>
                  <a:pt x="763564" y="17023"/>
                </a:lnTo>
                <a:lnTo>
                  <a:pt x="775261" y="24252"/>
                </a:lnTo>
                <a:lnTo>
                  <a:pt x="781784" y="34832"/>
                </a:lnTo>
                <a:lnTo>
                  <a:pt x="783266" y="44166"/>
                </a:lnTo>
                <a:lnTo>
                  <a:pt x="780400" y="58454"/>
                </a:lnTo>
                <a:lnTo>
                  <a:pt x="772376" y="69359"/>
                </a:lnTo>
                <a:lnTo>
                  <a:pt x="760056" y="75469"/>
                </a:lnTo>
                <a:lnTo>
                  <a:pt x="787556" y="75469"/>
                </a:lnTo>
                <a:lnTo>
                  <a:pt x="789423" y="73849"/>
                </a:lnTo>
                <a:lnTo>
                  <a:pt x="796173" y="62505"/>
                </a:lnTo>
                <a:lnTo>
                  <a:pt x="799352" y="49150"/>
                </a:lnTo>
                <a:lnTo>
                  <a:pt x="799581" y="44166"/>
                </a:lnTo>
                <a:lnTo>
                  <a:pt x="797503" y="30516"/>
                </a:lnTo>
                <a:lnTo>
                  <a:pt x="791520" y="18539"/>
                </a:lnTo>
                <a:lnTo>
                  <a:pt x="787573" y="14569"/>
                </a:lnTo>
                <a:close/>
              </a:path>
              <a:path w="1081070" h="90265">
                <a:moveTo>
                  <a:pt x="817961" y="0"/>
                </a:moveTo>
                <a:lnTo>
                  <a:pt x="817961" y="88104"/>
                </a:lnTo>
                <a:lnTo>
                  <a:pt x="834277" y="88333"/>
                </a:lnTo>
                <a:lnTo>
                  <a:pt x="834277" y="26483"/>
                </a:lnTo>
                <a:lnTo>
                  <a:pt x="853170" y="26483"/>
                </a:lnTo>
                <a:lnTo>
                  <a:pt x="832213" y="2"/>
                </a:lnTo>
                <a:lnTo>
                  <a:pt x="817961" y="0"/>
                </a:lnTo>
                <a:close/>
              </a:path>
              <a:path w="1081070" h="90265">
                <a:moveTo>
                  <a:pt x="853170" y="26483"/>
                </a:moveTo>
                <a:lnTo>
                  <a:pt x="834277" y="26483"/>
                </a:lnTo>
                <a:lnTo>
                  <a:pt x="883220" y="88330"/>
                </a:lnTo>
                <a:lnTo>
                  <a:pt x="895476" y="88333"/>
                </a:lnTo>
                <a:lnTo>
                  <a:pt x="895476" y="61849"/>
                </a:lnTo>
                <a:lnTo>
                  <a:pt x="881157" y="61849"/>
                </a:lnTo>
                <a:lnTo>
                  <a:pt x="853170" y="26483"/>
                </a:lnTo>
                <a:close/>
              </a:path>
              <a:path w="1081070" h="90265">
                <a:moveTo>
                  <a:pt x="881157" y="0"/>
                </a:moveTo>
                <a:lnTo>
                  <a:pt x="881157" y="61849"/>
                </a:lnTo>
                <a:lnTo>
                  <a:pt x="895476" y="61849"/>
                </a:lnTo>
                <a:lnTo>
                  <a:pt x="895476" y="228"/>
                </a:lnTo>
                <a:lnTo>
                  <a:pt x="881157" y="0"/>
                </a:lnTo>
                <a:close/>
              </a:path>
              <a:path w="1081070" h="90265">
                <a:moveTo>
                  <a:pt x="950548" y="0"/>
                </a:moveTo>
                <a:lnTo>
                  <a:pt x="911810" y="88290"/>
                </a:lnTo>
                <a:lnTo>
                  <a:pt x="926041" y="88333"/>
                </a:lnTo>
                <a:lnTo>
                  <a:pt x="936229" y="68258"/>
                </a:lnTo>
                <a:lnTo>
                  <a:pt x="994747" y="68258"/>
                </a:lnTo>
                <a:lnTo>
                  <a:pt x="988579" y="54200"/>
                </a:lnTo>
                <a:lnTo>
                  <a:pt x="942504" y="54200"/>
                </a:lnTo>
                <a:lnTo>
                  <a:pt x="956606" y="18069"/>
                </a:lnTo>
                <a:lnTo>
                  <a:pt x="972726" y="18069"/>
                </a:lnTo>
                <a:lnTo>
                  <a:pt x="964817" y="42"/>
                </a:lnTo>
                <a:lnTo>
                  <a:pt x="950548" y="0"/>
                </a:lnTo>
                <a:close/>
              </a:path>
              <a:path w="1081070" h="90265">
                <a:moveTo>
                  <a:pt x="994747" y="68258"/>
                </a:moveTo>
                <a:lnTo>
                  <a:pt x="978991" y="68258"/>
                </a:lnTo>
                <a:lnTo>
                  <a:pt x="987240" y="88333"/>
                </a:lnTo>
                <a:lnTo>
                  <a:pt x="1003555" y="88333"/>
                </a:lnTo>
                <a:lnTo>
                  <a:pt x="994747" y="68258"/>
                </a:lnTo>
                <a:close/>
              </a:path>
              <a:path w="1081070" h="90265">
                <a:moveTo>
                  <a:pt x="972726" y="18069"/>
                </a:moveTo>
                <a:lnTo>
                  <a:pt x="956606" y="18069"/>
                </a:lnTo>
                <a:lnTo>
                  <a:pt x="972921" y="54200"/>
                </a:lnTo>
                <a:lnTo>
                  <a:pt x="988579" y="54200"/>
                </a:lnTo>
                <a:lnTo>
                  <a:pt x="972726" y="18069"/>
                </a:lnTo>
                <a:close/>
              </a:path>
              <a:path w="1081070" h="90265">
                <a:moveTo>
                  <a:pt x="1019870" y="0"/>
                </a:moveTo>
                <a:lnTo>
                  <a:pt x="1019870" y="88104"/>
                </a:lnTo>
                <a:lnTo>
                  <a:pt x="1080769" y="88331"/>
                </a:lnTo>
                <a:lnTo>
                  <a:pt x="1081070" y="74274"/>
                </a:lnTo>
                <a:lnTo>
                  <a:pt x="1034435" y="74274"/>
                </a:lnTo>
                <a:lnTo>
                  <a:pt x="1034121" y="226"/>
                </a:lnTo>
                <a:lnTo>
                  <a:pt x="1019870" y="0"/>
                </a:lnTo>
                <a:close/>
              </a:path>
            </a:pathLst>
          </a:custGeom>
          <a:solidFill>
            <a:srgbClr val="4D4D4F"/>
          </a:solidFill>
        </p:spPr>
        <p:txBody>
          <a:bodyPr wrap="square" lIns="0" tIns="0" rIns="0" bIns="0" rtlCol="0">
            <a:noAutofit/>
          </a:bodyPr>
          <a:lstStyle/>
          <a:p>
            <a:pPr defTabSz="914400"/>
            <a:endParaRPr sz="1800">
              <a:solidFill>
                <a:prstClr val="black"/>
              </a:solidFill>
            </a:endParaRPr>
          </a:p>
        </p:txBody>
      </p:sp>
      <p:sp>
        <p:nvSpPr>
          <p:cNvPr id="18" name="bk object 18"/>
          <p:cNvSpPr/>
          <p:nvPr/>
        </p:nvSpPr>
        <p:spPr>
          <a:xfrm>
            <a:off x="1988150" y="683235"/>
            <a:ext cx="526285" cy="90219"/>
          </a:xfrm>
          <a:custGeom>
            <a:avLst/>
            <a:gdLst/>
            <a:ahLst/>
            <a:cxnLst/>
            <a:rect l="l" t="t" r="r" b="b"/>
            <a:pathLst>
              <a:path w="526285" h="90219">
                <a:moveTo>
                  <a:pt x="44136" y="0"/>
                </a:moveTo>
                <a:lnTo>
                  <a:pt x="8300" y="19390"/>
                </a:lnTo>
                <a:lnTo>
                  <a:pt x="0" y="46095"/>
                </a:lnTo>
                <a:lnTo>
                  <a:pt x="102" y="49037"/>
                </a:lnTo>
                <a:lnTo>
                  <a:pt x="20484" y="82296"/>
                </a:lnTo>
                <a:lnTo>
                  <a:pt x="49294" y="90219"/>
                </a:lnTo>
                <a:lnTo>
                  <a:pt x="62696" y="87942"/>
                </a:lnTo>
                <a:lnTo>
                  <a:pt x="73754" y="82473"/>
                </a:lnTo>
                <a:lnTo>
                  <a:pt x="81860" y="75689"/>
                </a:lnTo>
                <a:lnTo>
                  <a:pt x="41508" y="75689"/>
                </a:lnTo>
                <a:lnTo>
                  <a:pt x="28785" y="69991"/>
                </a:lnTo>
                <a:lnTo>
                  <a:pt x="19751" y="59504"/>
                </a:lnTo>
                <a:lnTo>
                  <a:pt x="16315" y="46095"/>
                </a:lnTo>
                <a:lnTo>
                  <a:pt x="17019" y="37944"/>
                </a:lnTo>
                <a:lnTo>
                  <a:pt x="23071" y="25807"/>
                </a:lnTo>
                <a:lnTo>
                  <a:pt x="33981" y="17238"/>
                </a:lnTo>
                <a:lnTo>
                  <a:pt x="48117" y="13999"/>
                </a:lnTo>
                <a:lnTo>
                  <a:pt x="79458" y="13999"/>
                </a:lnTo>
                <a:lnTo>
                  <a:pt x="80392" y="12841"/>
                </a:lnTo>
                <a:lnTo>
                  <a:pt x="71512" y="6181"/>
                </a:lnTo>
                <a:lnTo>
                  <a:pt x="59866" y="1639"/>
                </a:lnTo>
                <a:lnTo>
                  <a:pt x="44136" y="0"/>
                </a:lnTo>
                <a:close/>
              </a:path>
              <a:path w="526285" h="90219">
                <a:moveTo>
                  <a:pt x="66942" y="69605"/>
                </a:moveTo>
                <a:lnTo>
                  <a:pt x="56156" y="74431"/>
                </a:lnTo>
                <a:lnTo>
                  <a:pt x="41508" y="75689"/>
                </a:lnTo>
                <a:lnTo>
                  <a:pt x="81860" y="75689"/>
                </a:lnTo>
                <a:lnTo>
                  <a:pt x="83641" y="74198"/>
                </a:lnTo>
                <a:lnTo>
                  <a:pt x="66942" y="69605"/>
                </a:lnTo>
                <a:close/>
              </a:path>
              <a:path w="526285" h="90219">
                <a:moveTo>
                  <a:pt x="79458" y="13999"/>
                </a:moveTo>
                <a:lnTo>
                  <a:pt x="48117" y="13999"/>
                </a:lnTo>
                <a:lnTo>
                  <a:pt x="61159" y="16946"/>
                </a:lnTo>
                <a:lnTo>
                  <a:pt x="71387" y="24016"/>
                </a:lnTo>
                <a:lnTo>
                  <a:pt x="79458" y="13999"/>
                </a:lnTo>
                <a:close/>
              </a:path>
              <a:path w="526285" h="90219">
                <a:moveTo>
                  <a:pt x="165217" y="1936"/>
                </a:moveTo>
                <a:lnTo>
                  <a:pt x="97891" y="1936"/>
                </a:lnTo>
                <a:lnTo>
                  <a:pt x="97891" y="88111"/>
                </a:lnTo>
                <a:lnTo>
                  <a:pt x="165204" y="88250"/>
                </a:lnTo>
                <a:lnTo>
                  <a:pt x="165217" y="76210"/>
                </a:lnTo>
                <a:lnTo>
                  <a:pt x="114275" y="76210"/>
                </a:lnTo>
                <a:lnTo>
                  <a:pt x="114275" y="52118"/>
                </a:lnTo>
                <a:lnTo>
                  <a:pt x="158939" y="52118"/>
                </a:lnTo>
                <a:lnTo>
                  <a:pt x="159090" y="38067"/>
                </a:lnTo>
                <a:lnTo>
                  <a:pt x="114425" y="38067"/>
                </a:lnTo>
                <a:lnTo>
                  <a:pt x="114275" y="13982"/>
                </a:lnTo>
                <a:lnTo>
                  <a:pt x="165217" y="13982"/>
                </a:lnTo>
                <a:lnTo>
                  <a:pt x="165217" y="1936"/>
                </a:lnTo>
                <a:close/>
              </a:path>
              <a:path w="526285" h="90219">
                <a:moveTo>
                  <a:pt x="183597" y="1936"/>
                </a:moveTo>
                <a:lnTo>
                  <a:pt x="183597" y="88111"/>
                </a:lnTo>
                <a:lnTo>
                  <a:pt x="199912" y="88250"/>
                </a:lnTo>
                <a:lnTo>
                  <a:pt x="199912" y="26406"/>
                </a:lnTo>
                <a:lnTo>
                  <a:pt x="217812" y="26406"/>
                </a:lnTo>
                <a:lnTo>
                  <a:pt x="197847" y="1936"/>
                </a:lnTo>
                <a:lnTo>
                  <a:pt x="183597" y="1936"/>
                </a:lnTo>
                <a:close/>
              </a:path>
              <a:path w="526285" h="90219">
                <a:moveTo>
                  <a:pt x="217812" y="26406"/>
                </a:moveTo>
                <a:lnTo>
                  <a:pt x="199912" y="26406"/>
                </a:lnTo>
                <a:lnTo>
                  <a:pt x="248856" y="88247"/>
                </a:lnTo>
                <a:lnTo>
                  <a:pt x="261111" y="88250"/>
                </a:lnTo>
                <a:lnTo>
                  <a:pt x="261111" y="61928"/>
                </a:lnTo>
                <a:lnTo>
                  <a:pt x="246792" y="61928"/>
                </a:lnTo>
                <a:lnTo>
                  <a:pt x="217812" y="26406"/>
                </a:lnTo>
                <a:close/>
              </a:path>
              <a:path w="526285" h="90219">
                <a:moveTo>
                  <a:pt x="246792" y="1936"/>
                </a:moveTo>
                <a:lnTo>
                  <a:pt x="246792" y="61928"/>
                </a:lnTo>
                <a:lnTo>
                  <a:pt x="261111" y="61928"/>
                </a:lnTo>
                <a:lnTo>
                  <a:pt x="261111" y="2075"/>
                </a:lnTo>
                <a:lnTo>
                  <a:pt x="246792" y="1936"/>
                </a:lnTo>
                <a:close/>
              </a:path>
              <a:path w="526285" h="90219">
                <a:moveTo>
                  <a:pt x="350879" y="1936"/>
                </a:moveTo>
                <a:lnTo>
                  <a:pt x="277609" y="1936"/>
                </a:lnTo>
                <a:lnTo>
                  <a:pt x="277426" y="15987"/>
                </a:lnTo>
                <a:lnTo>
                  <a:pt x="305995" y="15987"/>
                </a:lnTo>
                <a:lnTo>
                  <a:pt x="305995" y="88121"/>
                </a:lnTo>
                <a:lnTo>
                  <a:pt x="322310" y="88250"/>
                </a:lnTo>
                <a:lnTo>
                  <a:pt x="322310" y="16116"/>
                </a:lnTo>
                <a:lnTo>
                  <a:pt x="350840" y="15987"/>
                </a:lnTo>
                <a:lnTo>
                  <a:pt x="350879" y="1936"/>
                </a:lnTo>
                <a:close/>
              </a:path>
              <a:path w="526285" h="90219">
                <a:moveTo>
                  <a:pt x="367194" y="1936"/>
                </a:moveTo>
                <a:lnTo>
                  <a:pt x="367194" y="88111"/>
                </a:lnTo>
                <a:lnTo>
                  <a:pt x="381444" y="88250"/>
                </a:lnTo>
                <a:lnTo>
                  <a:pt x="381444" y="58257"/>
                </a:lnTo>
                <a:lnTo>
                  <a:pt x="419667" y="58141"/>
                </a:lnTo>
                <a:lnTo>
                  <a:pt x="418141" y="56142"/>
                </a:lnTo>
                <a:lnTo>
                  <a:pt x="430199" y="49642"/>
                </a:lnTo>
                <a:lnTo>
                  <a:pt x="433876" y="44090"/>
                </a:lnTo>
                <a:lnTo>
                  <a:pt x="381444" y="44090"/>
                </a:lnTo>
                <a:lnTo>
                  <a:pt x="381444" y="16012"/>
                </a:lnTo>
                <a:lnTo>
                  <a:pt x="437033" y="15987"/>
                </a:lnTo>
                <a:lnTo>
                  <a:pt x="436517" y="13982"/>
                </a:lnTo>
                <a:lnTo>
                  <a:pt x="432455" y="9964"/>
                </a:lnTo>
                <a:lnTo>
                  <a:pt x="422537" y="4018"/>
                </a:lnTo>
                <a:lnTo>
                  <a:pt x="408897" y="1978"/>
                </a:lnTo>
                <a:lnTo>
                  <a:pt x="367194" y="1936"/>
                </a:lnTo>
                <a:close/>
              </a:path>
              <a:path w="526285" h="90219">
                <a:moveTo>
                  <a:pt x="419667" y="58141"/>
                </a:moveTo>
                <a:lnTo>
                  <a:pt x="401821" y="58141"/>
                </a:lnTo>
                <a:lnTo>
                  <a:pt x="423503" y="87229"/>
                </a:lnTo>
                <a:lnTo>
                  <a:pt x="442643" y="88250"/>
                </a:lnTo>
                <a:lnTo>
                  <a:pt x="419667" y="58141"/>
                </a:lnTo>
                <a:close/>
              </a:path>
              <a:path w="526285" h="90219">
                <a:moveTo>
                  <a:pt x="437033" y="15987"/>
                </a:moveTo>
                <a:lnTo>
                  <a:pt x="416140" y="15987"/>
                </a:lnTo>
                <a:lnTo>
                  <a:pt x="424263" y="19998"/>
                </a:lnTo>
                <a:lnTo>
                  <a:pt x="424263" y="38067"/>
                </a:lnTo>
                <a:lnTo>
                  <a:pt x="416140" y="44090"/>
                </a:lnTo>
                <a:lnTo>
                  <a:pt x="433876" y="44090"/>
                </a:lnTo>
                <a:lnTo>
                  <a:pt x="437290" y="38935"/>
                </a:lnTo>
                <a:lnTo>
                  <a:pt x="438582" y="28033"/>
                </a:lnTo>
                <a:lnTo>
                  <a:pt x="438582" y="22010"/>
                </a:lnTo>
                <a:lnTo>
                  <a:pt x="437033" y="15987"/>
                </a:lnTo>
                <a:close/>
              </a:path>
              <a:path w="526285" h="90219">
                <a:moveTo>
                  <a:pt x="524219" y="1936"/>
                </a:moveTo>
                <a:lnTo>
                  <a:pt x="458959" y="1936"/>
                </a:lnTo>
                <a:lnTo>
                  <a:pt x="458959" y="88111"/>
                </a:lnTo>
                <a:lnTo>
                  <a:pt x="526272" y="88250"/>
                </a:lnTo>
                <a:lnTo>
                  <a:pt x="526285" y="76210"/>
                </a:lnTo>
                <a:lnTo>
                  <a:pt x="473213" y="76210"/>
                </a:lnTo>
                <a:lnTo>
                  <a:pt x="473209" y="52118"/>
                </a:lnTo>
                <a:lnTo>
                  <a:pt x="517938" y="52118"/>
                </a:lnTo>
                <a:lnTo>
                  <a:pt x="518093" y="38067"/>
                </a:lnTo>
                <a:lnTo>
                  <a:pt x="473364" y="38067"/>
                </a:lnTo>
                <a:lnTo>
                  <a:pt x="473209" y="13982"/>
                </a:lnTo>
                <a:lnTo>
                  <a:pt x="524219" y="13982"/>
                </a:lnTo>
                <a:lnTo>
                  <a:pt x="524219" y="1936"/>
                </a:lnTo>
                <a:close/>
              </a:path>
            </a:pathLst>
          </a:custGeom>
          <a:solidFill>
            <a:srgbClr val="4D4D4F"/>
          </a:solidFill>
        </p:spPr>
        <p:txBody>
          <a:bodyPr wrap="square" lIns="0" tIns="0" rIns="0" bIns="0" rtlCol="0">
            <a:noAutofit/>
          </a:bodyPr>
          <a:lstStyle/>
          <a:p>
            <a:pPr defTabSz="914400"/>
            <a:endParaRPr sz="1800">
              <a:solidFill>
                <a:prstClr val="black"/>
              </a:solidFill>
            </a:endParaRPr>
          </a:p>
        </p:txBody>
      </p:sp>
      <p:sp>
        <p:nvSpPr>
          <p:cNvPr id="19" name="bk object 19"/>
          <p:cNvSpPr/>
          <p:nvPr/>
        </p:nvSpPr>
        <p:spPr>
          <a:xfrm>
            <a:off x="1992280" y="813646"/>
            <a:ext cx="587415" cy="90248"/>
          </a:xfrm>
          <a:custGeom>
            <a:avLst/>
            <a:gdLst/>
            <a:ahLst/>
            <a:cxnLst/>
            <a:rect l="l" t="t" r="r" b="b"/>
            <a:pathLst>
              <a:path w="587415" h="90248">
                <a:moveTo>
                  <a:pt x="67245" y="0"/>
                </a:moveTo>
                <a:lnTo>
                  <a:pt x="0" y="0"/>
                </a:lnTo>
                <a:lnTo>
                  <a:pt x="0" y="88324"/>
                </a:lnTo>
                <a:lnTo>
                  <a:pt x="16319" y="87377"/>
                </a:lnTo>
                <a:lnTo>
                  <a:pt x="16465" y="52190"/>
                </a:lnTo>
                <a:lnTo>
                  <a:pt x="61130" y="52190"/>
                </a:lnTo>
                <a:lnTo>
                  <a:pt x="60979" y="38138"/>
                </a:lnTo>
                <a:lnTo>
                  <a:pt x="16315" y="38138"/>
                </a:lnTo>
                <a:lnTo>
                  <a:pt x="16315" y="14051"/>
                </a:lnTo>
                <a:lnTo>
                  <a:pt x="67257" y="14051"/>
                </a:lnTo>
                <a:lnTo>
                  <a:pt x="67245" y="0"/>
                </a:lnTo>
                <a:close/>
              </a:path>
              <a:path w="587415" h="90248">
                <a:moveTo>
                  <a:pt x="129216" y="-1939"/>
                </a:moveTo>
                <a:lnTo>
                  <a:pt x="89669" y="14476"/>
                </a:lnTo>
                <a:lnTo>
                  <a:pt x="79510" y="44161"/>
                </a:lnTo>
                <a:lnTo>
                  <a:pt x="81503" y="57731"/>
                </a:lnTo>
                <a:lnTo>
                  <a:pt x="87245" y="69989"/>
                </a:lnTo>
                <a:lnTo>
                  <a:pt x="96384" y="80070"/>
                </a:lnTo>
                <a:lnTo>
                  <a:pt x="108567" y="87111"/>
                </a:lnTo>
                <a:lnTo>
                  <a:pt x="123443" y="90248"/>
                </a:lnTo>
                <a:lnTo>
                  <a:pt x="138945" y="88109"/>
                </a:lnTo>
                <a:lnTo>
                  <a:pt x="152097" y="82123"/>
                </a:lnTo>
                <a:lnTo>
                  <a:pt x="161677" y="73760"/>
                </a:lnTo>
                <a:lnTo>
                  <a:pt x="132376" y="73760"/>
                </a:lnTo>
                <a:lnTo>
                  <a:pt x="115529" y="71307"/>
                </a:lnTo>
                <a:lnTo>
                  <a:pt x="103832" y="64079"/>
                </a:lnTo>
                <a:lnTo>
                  <a:pt x="97309" y="53499"/>
                </a:lnTo>
                <a:lnTo>
                  <a:pt x="95825" y="44161"/>
                </a:lnTo>
                <a:lnTo>
                  <a:pt x="98691" y="29875"/>
                </a:lnTo>
                <a:lnTo>
                  <a:pt x="106715" y="18969"/>
                </a:lnTo>
                <a:lnTo>
                  <a:pt x="119035" y="12856"/>
                </a:lnTo>
                <a:lnTo>
                  <a:pt x="160649" y="12856"/>
                </a:lnTo>
                <a:lnTo>
                  <a:pt x="155611" y="7612"/>
                </a:lnTo>
                <a:lnTo>
                  <a:pt x="143461" y="951"/>
                </a:lnTo>
                <a:lnTo>
                  <a:pt x="129216" y="-1939"/>
                </a:lnTo>
                <a:close/>
              </a:path>
              <a:path w="587415" h="90248">
                <a:moveTo>
                  <a:pt x="160649" y="12856"/>
                </a:moveTo>
                <a:lnTo>
                  <a:pt x="119035" y="12856"/>
                </a:lnTo>
                <a:lnTo>
                  <a:pt x="135130" y="14909"/>
                </a:lnTo>
                <a:lnTo>
                  <a:pt x="147133" y="21604"/>
                </a:lnTo>
                <a:lnTo>
                  <a:pt x="154583" y="31892"/>
                </a:lnTo>
                <a:lnTo>
                  <a:pt x="157025" y="44161"/>
                </a:lnTo>
                <a:lnTo>
                  <a:pt x="153964" y="57581"/>
                </a:lnTo>
                <a:lnTo>
                  <a:pt x="145427" y="68072"/>
                </a:lnTo>
                <a:lnTo>
                  <a:pt x="132376" y="73760"/>
                </a:lnTo>
                <a:lnTo>
                  <a:pt x="161677" y="73760"/>
                </a:lnTo>
                <a:lnTo>
                  <a:pt x="162461" y="73076"/>
                </a:lnTo>
                <a:lnTo>
                  <a:pt x="169598" y="61756"/>
                </a:lnTo>
                <a:lnTo>
                  <a:pt x="173071" y="48948"/>
                </a:lnTo>
                <a:lnTo>
                  <a:pt x="173340" y="44161"/>
                </a:lnTo>
                <a:lnTo>
                  <a:pt x="171165" y="29823"/>
                </a:lnTo>
                <a:lnTo>
                  <a:pt x="165051" y="17438"/>
                </a:lnTo>
                <a:lnTo>
                  <a:pt x="160649" y="12856"/>
                </a:lnTo>
                <a:close/>
              </a:path>
              <a:path w="587415" h="90248">
                <a:moveTo>
                  <a:pt x="191720" y="0"/>
                </a:moveTo>
                <a:lnTo>
                  <a:pt x="191720" y="88095"/>
                </a:lnTo>
                <a:lnTo>
                  <a:pt x="208035" y="88324"/>
                </a:lnTo>
                <a:lnTo>
                  <a:pt x="208035" y="56499"/>
                </a:lnTo>
                <a:lnTo>
                  <a:pt x="226347" y="56205"/>
                </a:lnTo>
                <a:lnTo>
                  <a:pt x="244104" y="56205"/>
                </a:lnTo>
                <a:lnTo>
                  <a:pt x="242682" y="54225"/>
                </a:lnTo>
                <a:lnTo>
                  <a:pt x="254977" y="48022"/>
                </a:lnTo>
                <a:lnTo>
                  <a:pt x="258110" y="44161"/>
                </a:lnTo>
                <a:lnTo>
                  <a:pt x="208035" y="44161"/>
                </a:lnTo>
                <a:lnTo>
                  <a:pt x="208035" y="14166"/>
                </a:lnTo>
                <a:lnTo>
                  <a:pt x="261042" y="14051"/>
                </a:lnTo>
                <a:lnTo>
                  <a:pt x="256981" y="8028"/>
                </a:lnTo>
                <a:lnTo>
                  <a:pt x="247063" y="2891"/>
                </a:lnTo>
                <a:lnTo>
                  <a:pt x="233423" y="80"/>
                </a:lnTo>
                <a:lnTo>
                  <a:pt x="191720" y="0"/>
                </a:lnTo>
                <a:close/>
              </a:path>
              <a:path w="587415" h="90248">
                <a:moveTo>
                  <a:pt x="244104" y="56205"/>
                </a:moveTo>
                <a:lnTo>
                  <a:pt x="226347" y="56205"/>
                </a:lnTo>
                <a:lnTo>
                  <a:pt x="248788" y="88323"/>
                </a:lnTo>
                <a:lnTo>
                  <a:pt x="267169" y="88324"/>
                </a:lnTo>
                <a:lnTo>
                  <a:pt x="244104" y="56205"/>
                </a:lnTo>
                <a:close/>
              </a:path>
              <a:path w="587415" h="90248">
                <a:moveTo>
                  <a:pt x="261042" y="14051"/>
                </a:moveTo>
                <a:lnTo>
                  <a:pt x="242662" y="14051"/>
                </a:lnTo>
                <a:lnTo>
                  <a:pt x="248789" y="18062"/>
                </a:lnTo>
                <a:lnTo>
                  <a:pt x="248789" y="38138"/>
                </a:lnTo>
                <a:lnTo>
                  <a:pt x="240666" y="44161"/>
                </a:lnTo>
                <a:lnTo>
                  <a:pt x="258110" y="44161"/>
                </a:lnTo>
                <a:lnTo>
                  <a:pt x="263149" y="37949"/>
                </a:lnTo>
                <a:lnTo>
                  <a:pt x="265104" y="28101"/>
                </a:lnTo>
                <a:lnTo>
                  <a:pt x="265104" y="20074"/>
                </a:lnTo>
                <a:lnTo>
                  <a:pt x="261042" y="14051"/>
                </a:lnTo>
                <a:close/>
              </a:path>
              <a:path w="587415" h="90248">
                <a:moveTo>
                  <a:pt x="342618" y="0"/>
                </a:moveTo>
                <a:lnTo>
                  <a:pt x="303880" y="88281"/>
                </a:lnTo>
                <a:lnTo>
                  <a:pt x="320176" y="88324"/>
                </a:lnTo>
                <a:lnTo>
                  <a:pt x="328368" y="66242"/>
                </a:lnTo>
                <a:lnTo>
                  <a:pt x="387502" y="66242"/>
                </a:lnTo>
                <a:lnTo>
                  <a:pt x="381018" y="52190"/>
                </a:lnTo>
                <a:lnTo>
                  <a:pt x="334643" y="52190"/>
                </a:lnTo>
                <a:lnTo>
                  <a:pt x="350243" y="19260"/>
                </a:lnTo>
                <a:lnTo>
                  <a:pt x="365824" y="19260"/>
                </a:lnTo>
                <a:lnTo>
                  <a:pt x="356963" y="56"/>
                </a:lnTo>
                <a:lnTo>
                  <a:pt x="342618" y="0"/>
                </a:lnTo>
                <a:close/>
              </a:path>
              <a:path w="587415" h="90248">
                <a:moveTo>
                  <a:pt x="387502" y="66242"/>
                </a:moveTo>
                <a:lnTo>
                  <a:pt x="371130" y="66242"/>
                </a:lnTo>
                <a:lnTo>
                  <a:pt x="381375" y="88324"/>
                </a:lnTo>
                <a:lnTo>
                  <a:pt x="397691" y="88324"/>
                </a:lnTo>
                <a:lnTo>
                  <a:pt x="387502" y="66242"/>
                </a:lnTo>
                <a:close/>
              </a:path>
              <a:path w="587415" h="90248">
                <a:moveTo>
                  <a:pt x="365824" y="19260"/>
                </a:moveTo>
                <a:lnTo>
                  <a:pt x="350243" y="19260"/>
                </a:lnTo>
                <a:lnTo>
                  <a:pt x="365060" y="52190"/>
                </a:lnTo>
                <a:lnTo>
                  <a:pt x="381018" y="52190"/>
                </a:lnTo>
                <a:lnTo>
                  <a:pt x="365824" y="19260"/>
                </a:lnTo>
                <a:close/>
              </a:path>
              <a:path w="587415" h="90248">
                <a:moveTo>
                  <a:pt x="412009" y="0"/>
                </a:moveTo>
                <a:lnTo>
                  <a:pt x="412009" y="88095"/>
                </a:lnTo>
                <a:lnTo>
                  <a:pt x="444285" y="88321"/>
                </a:lnTo>
                <a:lnTo>
                  <a:pt x="459906" y="86219"/>
                </a:lnTo>
                <a:lnTo>
                  <a:pt x="473138" y="80363"/>
                </a:lnTo>
                <a:lnTo>
                  <a:pt x="480192" y="74272"/>
                </a:lnTo>
                <a:lnTo>
                  <a:pt x="428325" y="74272"/>
                </a:lnTo>
                <a:lnTo>
                  <a:pt x="428325" y="14282"/>
                </a:lnTo>
                <a:lnTo>
                  <a:pt x="444640" y="14051"/>
                </a:lnTo>
                <a:lnTo>
                  <a:pt x="480917" y="14051"/>
                </a:lnTo>
                <a:lnTo>
                  <a:pt x="475519" y="8898"/>
                </a:lnTo>
                <a:lnTo>
                  <a:pt x="462861" y="2730"/>
                </a:lnTo>
                <a:lnTo>
                  <a:pt x="447756" y="72"/>
                </a:lnTo>
                <a:lnTo>
                  <a:pt x="412009" y="0"/>
                </a:lnTo>
                <a:close/>
              </a:path>
              <a:path w="587415" h="90248">
                <a:moveTo>
                  <a:pt x="480917" y="14051"/>
                </a:moveTo>
                <a:lnTo>
                  <a:pt x="444640" y="14051"/>
                </a:lnTo>
                <a:lnTo>
                  <a:pt x="460035" y="16867"/>
                </a:lnTo>
                <a:lnTo>
                  <a:pt x="470862" y="24749"/>
                </a:lnTo>
                <a:lnTo>
                  <a:pt x="476542" y="36852"/>
                </a:lnTo>
                <a:lnTo>
                  <a:pt x="477270" y="44161"/>
                </a:lnTo>
                <a:lnTo>
                  <a:pt x="474359" y="58045"/>
                </a:lnTo>
                <a:lnTo>
                  <a:pt x="466013" y="68127"/>
                </a:lnTo>
                <a:lnTo>
                  <a:pt x="452812" y="73562"/>
                </a:lnTo>
                <a:lnTo>
                  <a:pt x="444640" y="74272"/>
                </a:lnTo>
                <a:lnTo>
                  <a:pt x="480192" y="74272"/>
                </a:lnTo>
                <a:lnTo>
                  <a:pt x="483480" y="71433"/>
                </a:lnTo>
                <a:lnTo>
                  <a:pt x="490429" y="60111"/>
                </a:lnTo>
                <a:lnTo>
                  <a:pt x="493485" y="47077"/>
                </a:lnTo>
                <a:lnTo>
                  <a:pt x="493585" y="44161"/>
                </a:lnTo>
                <a:lnTo>
                  <a:pt x="491404" y="30043"/>
                </a:lnTo>
                <a:lnTo>
                  <a:pt x="485207" y="18146"/>
                </a:lnTo>
                <a:lnTo>
                  <a:pt x="480917" y="14051"/>
                </a:lnTo>
                <a:close/>
              </a:path>
              <a:path w="587415" h="90248">
                <a:moveTo>
                  <a:pt x="511966" y="0"/>
                </a:moveTo>
                <a:lnTo>
                  <a:pt x="511966" y="88095"/>
                </a:lnTo>
                <a:lnTo>
                  <a:pt x="526216" y="88324"/>
                </a:lnTo>
                <a:lnTo>
                  <a:pt x="526216" y="56499"/>
                </a:lnTo>
                <a:lnTo>
                  <a:pt x="546592" y="56205"/>
                </a:lnTo>
                <a:lnTo>
                  <a:pt x="564349" y="56205"/>
                </a:lnTo>
                <a:lnTo>
                  <a:pt x="562927" y="54225"/>
                </a:lnTo>
                <a:lnTo>
                  <a:pt x="575223" y="48022"/>
                </a:lnTo>
                <a:lnTo>
                  <a:pt x="578355" y="44161"/>
                </a:lnTo>
                <a:lnTo>
                  <a:pt x="526216" y="44161"/>
                </a:lnTo>
                <a:lnTo>
                  <a:pt x="526216" y="14166"/>
                </a:lnTo>
                <a:lnTo>
                  <a:pt x="581288" y="14051"/>
                </a:lnTo>
                <a:lnTo>
                  <a:pt x="577226" y="8028"/>
                </a:lnTo>
                <a:lnTo>
                  <a:pt x="567308" y="2891"/>
                </a:lnTo>
                <a:lnTo>
                  <a:pt x="553668" y="80"/>
                </a:lnTo>
                <a:lnTo>
                  <a:pt x="511966" y="0"/>
                </a:lnTo>
                <a:close/>
              </a:path>
              <a:path w="587415" h="90248">
                <a:moveTo>
                  <a:pt x="564349" y="56205"/>
                </a:moveTo>
                <a:lnTo>
                  <a:pt x="546592" y="56205"/>
                </a:lnTo>
                <a:lnTo>
                  <a:pt x="569034" y="88323"/>
                </a:lnTo>
                <a:lnTo>
                  <a:pt x="587415" y="88324"/>
                </a:lnTo>
                <a:lnTo>
                  <a:pt x="564349" y="56205"/>
                </a:lnTo>
                <a:close/>
              </a:path>
              <a:path w="587415" h="90248">
                <a:moveTo>
                  <a:pt x="581288" y="14051"/>
                </a:moveTo>
                <a:lnTo>
                  <a:pt x="560911" y="14051"/>
                </a:lnTo>
                <a:lnTo>
                  <a:pt x="569034" y="18062"/>
                </a:lnTo>
                <a:lnTo>
                  <a:pt x="569034" y="38138"/>
                </a:lnTo>
                <a:lnTo>
                  <a:pt x="560911" y="44161"/>
                </a:lnTo>
                <a:lnTo>
                  <a:pt x="578355" y="44161"/>
                </a:lnTo>
                <a:lnTo>
                  <a:pt x="583395" y="37949"/>
                </a:lnTo>
                <a:lnTo>
                  <a:pt x="585350" y="28101"/>
                </a:lnTo>
                <a:lnTo>
                  <a:pt x="585350" y="20074"/>
                </a:lnTo>
                <a:lnTo>
                  <a:pt x="581288" y="14051"/>
                </a:lnTo>
                <a:close/>
              </a:path>
            </a:pathLst>
          </a:custGeom>
          <a:solidFill>
            <a:srgbClr val="4D4D4F"/>
          </a:solidFill>
        </p:spPr>
        <p:txBody>
          <a:bodyPr wrap="square" lIns="0" tIns="0" rIns="0" bIns="0" rtlCol="0">
            <a:noAutofit/>
          </a:bodyPr>
          <a:lstStyle/>
          <a:p>
            <a:pPr defTabSz="914400"/>
            <a:endParaRPr sz="1800">
              <a:solidFill>
                <a:prstClr val="black"/>
              </a:solidFill>
            </a:endParaRPr>
          </a:p>
        </p:txBody>
      </p:sp>
      <p:sp>
        <p:nvSpPr>
          <p:cNvPr id="20" name="bk object 20"/>
          <p:cNvSpPr/>
          <p:nvPr/>
        </p:nvSpPr>
        <p:spPr>
          <a:xfrm>
            <a:off x="3214033" y="551275"/>
            <a:ext cx="1176881" cy="352706"/>
          </a:xfrm>
          <a:prstGeom prst="rect">
            <a:avLst/>
          </a:prstGeom>
          <a:blipFill>
            <a:blip r:embed="rId3" cstate="print"/>
            <a:stretch>
              <a:fillRect/>
            </a:stretch>
          </a:blipFill>
        </p:spPr>
        <p:txBody>
          <a:bodyPr wrap="square" lIns="0" tIns="0" rIns="0" bIns="0" rtlCol="0">
            <a:noAutofit/>
          </a:bodyPr>
          <a:lstStyle/>
          <a:p>
            <a:pPr defTabSz="914400"/>
            <a:endParaRPr sz="1800">
              <a:solidFill>
                <a:prstClr val="black"/>
              </a:solidFill>
            </a:endParaRPr>
          </a:p>
        </p:txBody>
      </p:sp>
      <p:sp>
        <p:nvSpPr>
          <p:cNvPr id="21" name="bk object 21"/>
          <p:cNvSpPr/>
          <p:nvPr/>
        </p:nvSpPr>
        <p:spPr>
          <a:xfrm>
            <a:off x="770472" y="550655"/>
            <a:ext cx="1091244" cy="353256"/>
          </a:xfrm>
          <a:prstGeom prst="rect">
            <a:avLst/>
          </a:prstGeom>
          <a:blipFill>
            <a:blip r:embed="rId4" cstate="print"/>
            <a:stretch>
              <a:fillRect/>
            </a:stretch>
          </a:blipFill>
        </p:spPr>
        <p:txBody>
          <a:bodyPr wrap="square" lIns="0" tIns="0" rIns="0" bIns="0" rtlCol="0">
            <a:noAutofit/>
          </a:bodyPr>
          <a:lstStyle/>
          <a:p>
            <a:pPr defTabSz="914400"/>
            <a:endParaRPr sz="1800">
              <a:solidFill>
                <a:prstClr val="black"/>
              </a:solidFill>
            </a:endParaRPr>
          </a:p>
        </p:txBody>
      </p:sp>
      <p:sp>
        <p:nvSpPr>
          <p:cNvPr id="22" name="bk object 22"/>
          <p:cNvSpPr/>
          <p:nvPr/>
        </p:nvSpPr>
        <p:spPr>
          <a:xfrm>
            <a:off x="776541" y="6021285"/>
            <a:ext cx="1776349" cy="430047"/>
          </a:xfrm>
          <a:prstGeom prst="rect">
            <a:avLst/>
          </a:prstGeom>
          <a:blipFill>
            <a:blip r:embed="rId5" cstate="print"/>
            <a:stretch>
              <a:fillRect/>
            </a:stretch>
          </a:blipFill>
        </p:spPr>
        <p:txBody>
          <a:bodyPr wrap="square" lIns="0" tIns="0" rIns="0" bIns="0" rtlCol="0">
            <a:noAutofit/>
          </a:bodyPr>
          <a:lstStyle/>
          <a:p>
            <a:pPr defTabSz="914400"/>
            <a:endParaRPr sz="1800">
              <a:solidFill>
                <a:prstClr val="black"/>
              </a:solidFill>
            </a:endParaRPr>
          </a:p>
        </p:txBody>
      </p:sp>
      <p:sp>
        <p:nvSpPr>
          <p:cNvPr id="23" name="bk object 23"/>
          <p:cNvSpPr/>
          <p:nvPr/>
        </p:nvSpPr>
        <p:spPr>
          <a:xfrm>
            <a:off x="632523" y="5877268"/>
            <a:ext cx="2952368" cy="792086"/>
          </a:xfrm>
          <a:custGeom>
            <a:avLst/>
            <a:gdLst/>
            <a:ahLst/>
            <a:cxnLst/>
            <a:rect l="l" t="t" r="r" b="b"/>
            <a:pathLst>
              <a:path w="2952368" h="792086">
                <a:moveTo>
                  <a:pt x="0" y="792086"/>
                </a:moveTo>
                <a:lnTo>
                  <a:pt x="2952368" y="792086"/>
                </a:lnTo>
                <a:lnTo>
                  <a:pt x="2952368" y="0"/>
                </a:lnTo>
                <a:lnTo>
                  <a:pt x="0" y="0"/>
                </a:lnTo>
                <a:lnTo>
                  <a:pt x="0" y="792086"/>
                </a:lnTo>
                <a:close/>
              </a:path>
            </a:pathLst>
          </a:custGeom>
          <a:solidFill>
            <a:srgbClr val="FFFFFF"/>
          </a:solidFill>
        </p:spPr>
        <p:txBody>
          <a:bodyPr wrap="square" lIns="0" tIns="0" rIns="0" bIns="0" rtlCol="0">
            <a:noAutofit/>
          </a:bodyPr>
          <a:lstStyle/>
          <a:p>
            <a:pPr defTabSz="914400"/>
            <a:endParaRPr sz="1800">
              <a:solidFill>
                <a:prstClr val="black"/>
              </a:solidFill>
            </a:endParaRPr>
          </a:p>
        </p:txBody>
      </p:sp>
      <p:sp>
        <p:nvSpPr>
          <p:cNvPr id="24" name="bk object 24"/>
          <p:cNvSpPr/>
          <p:nvPr/>
        </p:nvSpPr>
        <p:spPr>
          <a:xfrm>
            <a:off x="632523" y="5870918"/>
            <a:ext cx="0" cy="817486"/>
          </a:xfrm>
          <a:custGeom>
            <a:avLst/>
            <a:gdLst/>
            <a:ahLst/>
            <a:cxnLst/>
            <a:rect l="l" t="t" r="r" b="b"/>
            <a:pathLst>
              <a:path h="817486">
                <a:moveTo>
                  <a:pt x="0" y="0"/>
                </a:moveTo>
                <a:lnTo>
                  <a:pt x="0" y="817486"/>
                </a:lnTo>
              </a:path>
            </a:pathLst>
          </a:custGeom>
          <a:ln w="12700">
            <a:solidFill>
              <a:srgbClr val="FFFFFF"/>
            </a:solidFill>
          </a:ln>
        </p:spPr>
        <p:txBody>
          <a:bodyPr wrap="square" lIns="0" tIns="0" rIns="0" bIns="0" rtlCol="0">
            <a:noAutofit/>
          </a:bodyPr>
          <a:lstStyle/>
          <a:p>
            <a:pPr defTabSz="914400"/>
            <a:endParaRPr sz="1800">
              <a:solidFill>
                <a:prstClr val="black"/>
              </a:solidFill>
            </a:endParaRPr>
          </a:p>
        </p:txBody>
      </p:sp>
      <p:sp>
        <p:nvSpPr>
          <p:cNvPr id="25" name="bk object 25"/>
          <p:cNvSpPr/>
          <p:nvPr/>
        </p:nvSpPr>
        <p:spPr>
          <a:xfrm>
            <a:off x="3584828" y="5870918"/>
            <a:ext cx="0" cy="817486"/>
          </a:xfrm>
          <a:custGeom>
            <a:avLst/>
            <a:gdLst/>
            <a:ahLst/>
            <a:cxnLst/>
            <a:rect l="l" t="t" r="r" b="b"/>
            <a:pathLst>
              <a:path h="817486">
                <a:moveTo>
                  <a:pt x="0" y="0"/>
                </a:moveTo>
                <a:lnTo>
                  <a:pt x="0" y="817486"/>
                </a:lnTo>
              </a:path>
            </a:pathLst>
          </a:custGeom>
          <a:ln w="12700">
            <a:solidFill>
              <a:srgbClr val="FFFFFF"/>
            </a:solidFill>
          </a:ln>
        </p:spPr>
        <p:txBody>
          <a:bodyPr wrap="square" lIns="0" tIns="0" rIns="0" bIns="0" rtlCol="0">
            <a:noAutofit/>
          </a:bodyPr>
          <a:lstStyle/>
          <a:p>
            <a:pPr defTabSz="914400"/>
            <a:endParaRPr sz="1800">
              <a:solidFill>
                <a:prstClr val="black"/>
              </a:solidFill>
            </a:endParaRPr>
          </a:p>
        </p:txBody>
      </p:sp>
      <p:sp>
        <p:nvSpPr>
          <p:cNvPr id="26" name="bk object 26"/>
          <p:cNvSpPr/>
          <p:nvPr/>
        </p:nvSpPr>
        <p:spPr>
          <a:xfrm>
            <a:off x="626173" y="5877268"/>
            <a:ext cx="2965005" cy="0"/>
          </a:xfrm>
          <a:custGeom>
            <a:avLst/>
            <a:gdLst/>
            <a:ahLst/>
            <a:cxnLst/>
            <a:rect l="l" t="t" r="r" b="b"/>
            <a:pathLst>
              <a:path w="2965005">
                <a:moveTo>
                  <a:pt x="0" y="0"/>
                </a:moveTo>
                <a:lnTo>
                  <a:pt x="2965005" y="0"/>
                </a:lnTo>
              </a:path>
            </a:pathLst>
          </a:custGeom>
          <a:ln w="12700">
            <a:solidFill>
              <a:srgbClr val="FFFFFF"/>
            </a:solidFill>
          </a:ln>
        </p:spPr>
        <p:txBody>
          <a:bodyPr wrap="square" lIns="0" tIns="0" rIns="0" bIns="0" rtlCol="0">
            <a:noAutofit/>
          </a:bodyPr>
          <a:lstStyle/>
          <a:p>
            <a:pPr defTabSz="914400"/>
            <a:endParaRPr sz="1800">
              <a:solidFill>
                <a:prstClr val="black"/>
              </a:solidFill>
            </a:endParaRPr>
          </a:p>
        </p:txBody>
      </p:sp>
      <p:sp>
        <p:nvSpPr>
          <p:cNvPr id="27" name="bk object 27"/>
          <p:cNvSpPr/>
          <p:nvPr/>
        </p:nvSpPr>
        <p:spPr>
          <a:xfrm>
            <a:off x="626173" y="6669354"/>
            <a:ext cx="2965005" cy="0"/>
          </a:xfrm>
          <a:custGeom>
            <a:avLst/>
            <a:gdLst/>
            <a:ahLst/>
            <a:cxnLst/>
            <a:rect l="l" t="t" r="r" b="b"/>
            <a:pathLst>
              <a:path w="2965005">
                <a:moveTo>
                  <a:pt x="0" y="0"/>
                </a:moveTo>
                <a:lnTo>
                  <a:pt x="2965005" y="0"/>
                </a:lnTo>
              </a:path>
            </a:pathLst>
          </a:custGeom>
          <a:ln w="38100">
            <a:solidFill>
              <a:srgbClr val="FFFFFF"/>
            </a:solidFill>
          </a:ln>
        </p:spPr>
        <p:txBody>
          <a:bodyPr wrap="square" lIns="0" tIns="0" rIns="0" bIns="0" rtlCol="0">
            <a:noAutofit/>
          </a:bodyPr>
          <a:lstStyle/>
          <a:p>
            <a:pPr defTabSz="914400"/>
            <a:endParaRPr sz="1800">
              <a:solidFill>
                <a:prstClr val="black"/>
              </a:solidFill>
            </a:endParaRPr>
          </a:p>
        </p:txBody>
      </p:sp>
      <p:sp>
        <p:nvSpPr>
          <p:cNvPr id="28" name="bk object 28"/>
          <p:cNvSpPr/>
          <p:nvPr/>
        </p:nvSpPr>
        <p:spPr>
          <a:xfrm>
            <a:off x="560514" y="332625"/>
            <a:ext cx="4176522" cy="648068"/>
          </a:xfrm>
          <a:custGeom>
            <a:avLst/>
            <a:gdLst/>
            <a:ahLst/>
            <a:cxnLst/>
            <a:rect l="l" t="t" r="r" b="b"/>
            <a:pathLst>
              <a:path w="4176522" h="648068">
                <a:moveTo>
                  <a:pt x="0" y="648068"/>
                </a:moveTo>
                <a:lnTo>
                  <a:pt x="4176522" y="648068"/>
                </a:lnTo>
                <a:lnTo>
                  <a:pt x="4176522" y="0"/>
                </a:lnTo>
                <a:lnTo>
                  <a:pt x="0" y="0"/>
                </a:lnTo>
                <a:lnTo>
                  <a:pt x="0" y="648068"/>
                </a:lnTo>
                <a:close/>
              </a:path>
            </a:pathLst>
          </a:custGeom>
          <a:solidFill>
            <a:srgbClr val="FFFFFF"/>
          </a:solidFill>
        </p:spPr>
        <p:txBody>
          <a:bodyPr wrap="square" lIns="0" tIns="0" rIns="0" bIns="0" rtlCol="0">
            <a:noAutofit/>
          </a:bodyPr>
          <a:lstStyle/>
          <a:p>
            <a:pPr defTabSz="914400"/>
            <a:endParaRPr sz="1800">
              <a:solidFill>
                <a:prstClr val="black"/>
              </a:solidFill>
            </a:endParaRPr>
          </a:p>
        </p:txBody>
      </p:sp>
      <p:sp>
        <p:nvSpPr>
          <p:cNvPr id="29" name="bk object 29"/>
          <p:cNvSpPr/>
          <p:nvPr/>
        </p:nvSpPr>
        <p:spPr>
          <a:xfrm>
            <a:off x="560514" y="326263"/>
            <a:ext cx="0" cy="673480"/>
          </a:xfrm>
          <a:custGeom>
            <a:avLst/>
            <a:gdLst/>
            <a:ahLst/>
            <a:cxnLst/>
            <a:rect l="l" t="t" r="r" b="b"/>
            <a:pathLst>
              <a:path h="673480">
                <a:moveTo>
                  <a:pt x="0" y="0"/>
                </a:moveTo>
                <a:lnTo>
                  <a:pt x="0" y="673480"/>
                </a:lnTo>
              </a:path>
            </a:pathLst>
          </a:custGeom>
          <a:ln w="12700">
            <a:solidFill>
              <a:srgbClr val="FFFFFF"/>
            </a:solidFill>
          </a:ln>
        </p:spPr>
        <p:txBody>
          <a:bodyPr wrap="square" lIns="0" tIns="0" rIns="0" bIns="0" rtlCol="0">
            <a:noAutofit/>
          </a:bodyPr>
          <a:lstStyle/>
          <a:p>
            <a:pPr defTabSz="914400"/>
            <a:endParaRPr sz="1800">
              <a:solidFill>
                <a:prstClr val="black"/>
              </a:solidFill>
            </a:endParaRPr>
          </a:p>
        </p:txBody>
      </p:sp>
      <p:sp>
        <p:nvSpPr>
          <p:cNvPr id="30" name="bk object 30"/>
          <p:cNvSpPr/>
          <p:nvPr/>
        </p:nvSpPr>
        <p:spPr>
          <a:xfrm>
            <a:off x="4736972" y="326263"/>
            <a:ext cx="0" cy="673480"/>
          </a:xfrm>
          <a:custGeom>
            <a:avLst/>
            <a:gdLst/>
            <a:ahLst/>
            <a:cxnLst/>
            <a:rect l="l" t="t" r="r" b="b"/>
            <a:pathLst>
              <a:path h="673480">
                <a:moveTo>
                  <a:pt x="0" y="0"/>
                </a:moveTo>
                <a:lnTo>
                  <a:pt x="0" y="673480"/>
                </a:lnTo>
              </a:path>
            </a:pathLst>
          </a:custGeom>
          <a:ln w="12700">
            <a:solidFill>
              <a:srgbClr val="FFFFFF"/>
            </a:solidFill>
          </a:ln>
        </p:spPr>
        <p:txBody>
          <a:bodyPr wrap="square" lIns="0" tIns="0" rIns="0" bIns="0" rtlCol="0">
            <a:noAutofit/>
          </a:bodyPr>
          <a:lstStyle/>
          <a:p>
            <a:pPr defTabSz="914400"/>
            <a:endParaRPr sz="1800">
              <a:solidFill>
                <a:prstClr val="black"/>
              </a:solidFill>
            </a:endParaRPr>
          </a:p>
        </p:txBody>
      </p:sp>
      <p:sp>
        <p:nvSpPr>
          <p:cNvPr id="31" name="bk object 31"/>
          <p:cNvSpPr/>
          <p:nvPr/>
        </p:nvSpPr>
        <p:spPr>
          <a:xfrm>
            <a:off x="554164" y="332613"/>
            <a:ext cx="4189158" cy="0"/>
          </a:xfrm>
          <a:custGeom>
            <a:avLst/>
            <a:gdLst/>
            <a:ahLst/>
            <a:cxnLst/>
            <a:rect l="l" t="t" r="r" b="b"/>
            <a:pathLst>
              <a:path w="4189158">
                <a:moveTo>
                  <a:pt x="0" y="0"/>
                </a:moveTo>
                <a:lnTo>
                  <a:pt x="4189158" y="0"/>
                </a:lnTo>
              </a:path>
            </a:pathLst>
          </a:custGeom>
          <a:ln w="12700">
            <a:solidFill>
              <a:srgbClr val="FFFFFF"/>
            </a:solidFill>
          </a:ln>
        </p:spPr>
        <p:txBody>
          <a:bodyPr wrap="square" lIns="0" tIns="0" rIns="0" bIns="0" rtlCol="0">
            <a:noAutofit/>
          </a:bodyPr>
          <a:lstStyle/>
          <a:p>
            <a:pPr defTabSz="914400"/>
            <a:endParaRPr sz="1800">
              <a:solidFill>
                <a:prstClr val="black"/>
              </a:solidFill>
            </a:endParaRPr>
          </a:p>
        </p:txBody>
      </p:sp>
      <p:sp>
        <p:nvSpPr>
          <p:cNvPr id="32" name="bk object 32"/>
          <p:cNvSpPr/>
          <p:nvPr/>
        </p:nvSpPr>
        <p:spPr>
          <a:xfrm>
            <a:off x="554164" y="980694"/>
            <a:ext cx="4189158" cy="0"/>
          </a:xfrm>
          <a:custGeom>
            <a:avLst/>
            <a:gdLst/>
            <a:ahLst/>
            <a:cxnLst/>
            <a:rect l="l" t="t" r="r" b="b"/>
            <a:pathLst>
              <a:path w="4189158">
                <a:moveTo>
                  <a:pt x="0" y="0"/>
                </a:moveTo>
                <a:lnTo>
                  <a:pt x="4189158" y="0"/>
                </a:lnTo>
              </a:path>
            </a:pathLst>
          </a:custGeom>
          <a:ln w="38100">
            <a:solidFill>
              <a:srgbClr val="FFFFFF"/>
            </a:solidFill>
          </a:ln>
        </p:spPr>
        <p:txBody>
          <a:bodyPr wrap="square" lIns="0" tIns="0" rIns="0" bIns="0" rtlCol="0">
            <a:noAutofit/>
          </a:bodyPr>
          <a:lstStyle/>
          <a:p>
            <a:pPr defTabSz="914400"/>
            <a:endParaRPr sz="1800">
              <a:solidFill>
                <a:prstClr val="black"/>
              </a:solidFill>
            </a:endParaRPr>
          </a:p>
        </p:txBody>
      </p:sp>
      <p:sp>
        <p:nvSpPr>
          <p:cNvPr id="33" name="bk object 33"/>
          <p:cNvSpPr/>
          <p:nvPr/>
        </p:nvSpPr>
        <p:spPr>
          <a:xfrm>
            <a:off x="766279" y="404660"/>
            <a:ext cx="3733927" cy="368007"/>
          </a:xfrm>
          <a:prstGeom prst="rect">
            <a:avLst/>
          </a:prstGeom>
          <a:blipFill>
            <a:blip r:embed="rId6" cstate="print"/>
            <a:stretch>
              <a:fillRect/>
            </a:stretch>
          </a:blipFill>
        </p:spPr>
        <p:txBody>
          <a:bodyPr wrap="square" lIns="0" tIns="0" rIns="0" bIns="0" rtlCol="0">
            <a:noAutofit/>
          </a:bodyPr>
          <a:lstStyle/>
          <a:p>
            <a:pPr defTabSz="914400"/>
            <a:endParaRPr sz="1800">
              <a:solidFill>
                <a:prstClr val="black"/>
              </a:solidFill>
            </a:endParaRPr>
          </a:p>
        </p:txBody>
      </p:sp>
      <p:sp>
        <p:nvSpPr>
          <p:cNvPr id="34" name="bk object 34"/>
          <p:cNvSpPr/>
          <p:nvPr/>
        </p:nvSpPr>
        <p:spPr>
          <a:xfrm>
            <a:off x="932751" y="5949289"/>
            <a:ext cx="2379472" cy="576059"/>
          </a:xfrm>
          <a:prstGeom prst="rect">
            <a:avLst/>
          </a:prstGeom>
          <a:blipFill>
            <a:blip r:embed="rId7" cstate="print"/>
            <a:stretch>
              <a:fillRect/>
            </a:stretch>
          </a:blipFill>
        </p:spPr>
        <p:txBody>
          <a:bodyPr wrap="square" lIns="0" tIns="0" rIns="0" bIns="0" rtlCol="0">
            <a:noAutofit/>
          </a:bodyPr>
          <a:lstStyle/>
          <a:p>
            <a:pPr defTabSz="914400"/>
            <a:endParaRPr sz="1800">
              <a:solidFill>
                <a:prstClr val="black"/>
              </a:solidFill>
            </a:endParaRPr>
          </a:p>
        </p:txBody>
      </p:sp>
      <p:sp>
        <p:nvSpPr>
          <p:cNvPr id="2" name="Holder 2"/>
          <p:cNvSpPr>
            <a:spLocks noGrp="1"/>
          </p:cNvSpPr>
          <p:nvPr>
            <p:ph type="ftr" sz="quarter" idx="5"/>
          </p:nvPr>
        </p:nvSpPr>
        <p:spPr/>
        <p:txBody>
          <a:bodyPr lIns="0" tIns="0" rIns="0" bIns="0"/>
          <a:lstStyle/>
          <a:p>
            <a:pPr marL="12700"/>
            <a:r>
              <a:rPr sz="750" dirty="0">
                <a:solidFill>
                  <a:srgbClr val="4D4D4F"/>
                </a:solidFill>
                <a:latin typeface="Arial"/>
                <a:cs typeface="Arial"/>
              </a:rPr>
              <a:t>Pari</a:t>
            </a:r>
            <a:r>
              <a:rPr sz="750" spc="5" dirty="0">
                <a:solidFill>
                  <a:srgbClr val="4D4D4F"/>
                </a:solidFill>
                <a:latin typeface="Arial"/>
                <a:cs typeface="Arial"/>
              </a:rPr>
              <a:t>s</a:t>
            </a:r>
            <a:r>
              <a:rPr sz="750" dirty="0">
                <a:solidFill>
                  <a:srgbClr val="4D4D4F"/>
                </a:solidFill>
                <a:latin typeface="Arial"/>
                <a:cs typeface="Arial"/>
              </a:rPr>
              <a:t>,</a:t>
            </a:r>
            <a:r>
              <a:rPr sz="750" spc="-25" dirty="0">
                <a:solidFill>
                  <a:srgbClr val="4D4D4F"/>
                </a:solidFill>
                <a:latin typeface="Arial"/>
                <a:cs typeface="Arial"/>
              </a:rPr>
              <a:t> </a:t>
            </a:r>
            <a:r>
              <a:rPr sz="750" dirty="0">
                <a:solidFill>
                  <a:srgbClr val="4D4D4F"/>
                </a:solidFill>
                <a:latin typeface="Arial"/>
                <a:cs typeface="Arial"/>
              </a:rPr>
              <a:t>1</a:t>
            </a:r>
            <a:r>
              <a:rPr sz="750" spc="-10" dirty="0">
                <a:solidFill>
                  <a:srgbClr val="4D4D4F"/>
                </a:solidFill>
                <a:latin typeface="Arial"/>
                <a:cs typeface="Arial"/>
              </a:rPr>
              <a:t> </a:t>
            </a:r>
            <a:r>
              <a:rPr sz="750" spc="5" dirty="0">
                <a:solidFill>
                  <a:srgbClr val="4D4D4F"/>
                </a:solidFill>
                <a:latin typeface="Arial"/>
                <a:cs typeface="Arial"/>
              </a:rPr>
              <a:t>J</a:t>
            </a:r>
            <a:r>
              <a:rPr sz="750" dirty="0">
                <a:solidFill>
                  <a:srgbClr val="4D4D4F"/>
                </a:solidFill>
                <a:latin typeface="Arial"/>
                <a:cs typeface="Arial"/>
              </a:rPr>
              <a:t>une</a:t>
            </a:r>
            <a:r>
              <a:rPr sz="750" spc="-30" dirty="0">
                <a:solidFill>
                  <a:srgbClr val="4D4D4F"/>
                </a:solidFill>
                <a:latin typeface="Arial"/>
                <a:cs typeface="Arial"/>
              </a:rPr>
              <a:t> </a:t>
            </a:r>
            <a:r>
              <a:rPr sz="750" dirty="0">
                <a:solidFill>
                  <a:srgbClr val="4D4D4F"/>
                </a:solidFill>
                <a:latin typeface="Arial"/>
                <a:cs typeface="Arial"/>
              </a:rPr>
              <a:t>2016</a:t>
            </a:r>
            <a:r>
              <a:rPr sz="750" spc="-30" dirty="0">
                <a:solidFill>
                  <a:srgbClr val="4D4D4F"/>
                </a:solidFill>
                <a:latin typeface="Arial"/>
                <a:cs typeface="Arial"/>
              </a:rPr>
              <a:t> </a:t>
            </a:r>
            <a:r>
              <a:rPr sz="750" spc="5" dirty="0">
                <a:solidFill>
                  <a:srgbClr val="4D4D4F"/>
                </a:solidFill>
                <a:latin typeface="Arial"/>
                <a:cs typeface="Arial"/>
              </a:rPr>
              <a:t>[</a:t>
            </a:r>
            <a:r>
              <a:rPr sz="750" dirty="0">
                <a:solidFill>
                  <a:srgbClr val="4D4D4F"/>
                </a:solidFill>
                <a:latin typeface="Arial"/>
                <a:cs typeface="Arial"/>
              </a:rPr>
              <a:t>AG</a:t>
            </a:r>
            <a:r>
              <a:rPr sz="750" spc="-10" dirty="0">
                <a:solidFill>
                  <a:srgbClr val="4D4D4F"/>
                </a:solidFill>
                <a:latin typeface="Arial"/>
                <a:cs typeface="Arial"/>
              </a:rPr>
              <a:t>F</a:t>
            </a:r>
            <a:r>
              <a:rPr sz="750" dirty="0">
                <a:solidFill>
                  <a:srgbClr val="4D4D4F"/>
                </a:solidFill>
                <a:latin typeface="Arial"/>
                <a:cs typeface="Arial"/>
              </a:rPr>
              <a:t>]</a:t>
            </a:r>
            <a:endParaRPr sz="750">
              <a:solidFill>
                <a:prstClr val="black"/>
              </a:solidFill>
              <a:latin typeface="Arial"/>
              <a:cs typeface="Arial"/>
            </a:endParaRPr>
          </a:p>
        </p:txBody>
      </p:sp>
      <p:sp>
        <p:nvSpPr>
          <p:cNvPr id="3" name="Holder 3"/>
          <p:cNvSpPr>
            <a:spLocks noGrp="1"/>
          </p:cNvSpPr>
          <p:nvPr>
            <p:ph type="dt" sz="half" idx="6"/>
          </p:nvPr>
        </p:nvSpPr>
        <p:spPr/>
        <p:txBody>
          <a:bodyPr lIns="0" tIns="0" rIns="0" bIns="0"/>
          <a:lstStyle/>
          <a:p>
            <a:pPr marL="12700"/>
            <a:r>
              <a:rPr sz="750" spc="5" dirty="0">
                <a:solidFill>
                  <a:srgbClr val="4D4D4F"/>
                </a:solidFill>
                <a:latin typeface="Arial"/>
                <a:cs typeface="Arial"/>
              </a:rPr>
              <a:t>I</a:t>
            </a:r>
            <a:r>
              <a:rPr sz="750" spc="-10" dirty="0">
                <a:solidFill>
                  <a:srgbClr val="4D4D4F"/>
                </a:solidFill>
                <a:latin typeface="Arial"/>
                <a:cs typeface="Arial"/>
              </a:rPr>
              <a:t>C</a:t>
            </a:r>
            <a:r>
              <a:rPr sz="750" dirty="0">
                <a:solidFill>
                  <a:srgbClr val="4D4D4F"/>
                </a:solidFill>
                <a:latin typeface="Arial"/>
                <a:cs typeface="Arial"/>
              </a:rPr>
              <a:t>C</a:t>
            </a:r>
            <a:r>
              <a:rPr sz="750" spc="-15"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ns</a:t>
            </a:r>
            <a:r>
              <a:rPr sz="750" spc="5" dirty="0">
                <a:solidFill>
                  <a:srgbClr val="4D4D4F"/>
                </a:solidFill>
                <a:latin typeface="Arial"/>
                <a:cs typeface="Arial"/>
              </a:rPr>
              <a:t>t</a:t>
            </a:r>
            <a:r>
              <a:rPr sz="750" dirty="0">
                <a:solidFill>
                  <a:srgbClr val="4D4D4F"/>
                </a:solidFill>
                <a:latin typeface="Arial"/>
                <a:cs typeface="Arial"/>
              </a:rPr>
              <a:t>i</a:t>
            </a:r>
            <a:r>
              <a:rPr sz="750" spc="5" dirty="0">
                <a:solidFill>
                  <a:srgbClr val="4D4D4F"/>
                </a:solidFill>
                <a:latin typeface="Arial"/>
                <a:cs typeface="Arial"/>
              </a:rPr>
              <a:t>t</a:t>
            </a:r>
            <a:r>
              <a:rPr sz="750" dirty="0">
                <a:solidFill>
                  <a:srgbClr val="4D4D4F"/>
                </a:solidFill>
                <a:latin typeface="Arial"/>
                <a:cs typeface="Arial"/>
              </a:rPr>
              <a:t>u</a:t>
            </a:r>
            <a:r>
              <a:rPr sz="750" spc="-10" dirty="0">
                <a:solidFill>
                  <a:srgbClr val="4D4D4F"/>
                </a:solidFill>
                <a:latin typeface="Arial"/>
                <a:cs typeface="Arial"/>
              </a:rPr>
              <a:t>t</a:t>
            </a:r>
            <a:r>
              <a:rPr sz="750" dirty="0">
                <a:solidFill>
                  <a:srgbClr val="4D4D4F"/>
                </a:solidFill>
                <a:latin typeface="Arial"/>
                <a:cs typeface="Arial"/>
              </a:rPr>
              <a:t>e</a:t>
            </a:r>
            <a:r>
              <a:rPr sz="750" spc="-45" dirty="0">
                <a:solidFill>
                  <a:srgbClr val="4D4D4F"/>
                </a:solidFill>
                <a:latin typeface="Arial"/>
                <a:cs typeface="Arial"/>
              </a:rPr>
              <a:t> </a:t>
            </a:r>
            <a:r>
              <a:rPr sz="750" spc="-10" dirty="0">
                <a:solidFill>
                  <a:srgbClr val="4D4D4F"/>
                </a:solidFill>
                <a:latin typeface="Arial"/>
                <a:cs typeface="Arial"/>
              </a:rPr>
              <a:t>T</a:t>
            </a:r>
            <a:r>
              <a:rPr sz="750" dirty="0">
                <a:solidFill>
                  <a:srgbClr val="4D4D4F"/>
                </a:solidFill>
                <a:latin typeface="Arial"/>
                <a:cs typeface="Arial"/>
              </a:rPr>
              <a:t>raining</a:t>
            </a:r>
            <a:r>
              <a:rPr sz="750" spc="-30" dirty="0">
                <a:solidFill>
                  <a:srgbClr val="4D4D4F"/>
                </a:solidFill>
                <a:latin typeface="Arial"/>
                <a:cs typeface="Arial"/>
              </a:rPr>
              <a:t> </a:t>
            </a:r>
            <a:r>
              <a:rPr sz="750" dirty="0">
                <a:solidFill>
                  <a:srgbClr val="4D4D4F"/>
                </a:solidFill>
                <a:latin typeface="Arial"/>
                <a:cs typeface="Arial"/>
              </a:rPr>
              <a:t>on</a:t>
            </a:r>
            <a:r>
              <a:rPr sz="750" spc="-10"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nt'l</a:t>
            </a:r>
            <a:r>
              <a:rPr sz="750" spc="-30" dirty="0">
                <a:solidFill>
                  <a:srgbClr val="4D4D4F"/>
                </a:solidFill>
                <a:latin typeface="Arial"/>
                <a:cs typeface="Arial"/>
              </a:rPr>
              <a:t> </a:t>
            </a:r>
            <a:r>
              <a:rPr sz="750" spc="-10" dirty="0">
                <a:solidFill>
                  <a:srgbClr val="4D4D4F"/>
                </a:solidFill>
                <a:latin typeface="Arial"/>
                <a:cs typeface="Arial"/>
              </a:rPr>
              <a:t>C</a:t>
            </a:r>
            <a:r>
              <a:rPr sz="750" dirty="0">
                <a:solidFill>
                  <a:srgbClr val="4D4D4F"/>
                </a:solidFill>
                <a:latin typeface="Arial"/>
                <a:cs typeface="Arial"/>
              </a:rPr>
              <a:t>ontra</a:t>
            </a:r>
            <a:r>
              <a:rPr sz="750" spc="5" dirty="0">
                <a:solidFill>
                  <a:srgbClr val="4D4D4F"/>
                </a:solidFill>
                <a:latin typeface="Arial"/>
                <a:cs typeface="Arial"/>
              </a:rPr>
              <a:t>ct</a:t>
            </a:r>
            <a:r>
              <a:rPr sz="750" dirty="0">
                <a:solidFill>
                  <a:srgbClr val="4D4D4F"/>
                </a:solidFill>
                <a:latin typeface="Arial"/>
                <a:cs typeface="Arial"/>
              </a:rPr>
              <a:t>s</a:t>
            </a:r>
            <a:r>
              <a:rPr sz="750" spc="-50" dirty="0">
                <a:solidFill>
                  <a:srgbClr val="4D4D4F"/>
                </a:solidFill>
                <a:latin typeface="Arial"/>
                <a:cs typeface="Arial"/>
              </a:rPr>
              <a:t> </a:t>
            </a:r>
            <a:r>
              <a:rPr sz="750" dirty="0">
                <a:solidFill>
                  <a:srgbClr val="4D4D4F"/>
                </a:solidFill>
                <a:latin typeface="Arial"/>
                <a:cs typeface="Arial"/>
              </a:rPr>
              <a:t>le</a:t>
            </a:r>
            <a:r>
              <a:rPr sz="750" spc="15" dirty="0">
                <a:solidFill>
                  <a:srgbClr val="4D4D4F"/>
                </a:solidFill>
                <a:latin typeface="Arial"/>
                <a:cs typeface="Arial"/>
              </a:rPr>
              <a:t>v</a:t>
            </a:r>
            <a:r>
              <a:rPr sz="750" dirty="0">
                <a:solidFill>
                  <a:srgbClr val="4D4D4F"/>
                </a:solidFill>
                <a:latin typeface="Arial"/>
                <a:cs typeface="Arial"/>
              </a:rPr>
              <a:t>el</a:t>
            </a:r>
            <a:r>
              <a:rPr sz="750" spc="-45" dirty="0">
                <a:solidFill>
                  <a:srgbClr val="4D4D4F"/>
                </a:solidFill>
                <a:latin typeface="Arial"/>
                <a:cs typeface="Arial"/>
              </a:rPr>
              <a:t> </a:t>
            </a:r>
            <a:r>
              <a:rPr sz="750" dirty="0">
                <a:solidFill>
                  <a:srgbClr val="4D4D4F"/>
                </a:solidFill>
                <a:latin typeface="Arial"/>
                <a:cs typeface="Arial"/>
              </a:rPr>
              <a:t>I</a:t>
            </a:r>
            <a:endParaRPr sz="750">
              <a:solidFill>
                <a:prstClr val="black"/>
              </a:solidFill>
              <a:latin typeface="Arial"/>
              <a:cs typeface="Aria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948151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365583593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272899498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196228595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53494576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109964526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185954400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9"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fr-FR">
                <a:solidFill>
                  <a:srgbClr val="4D4D4F"/>
                </a:solidFill>
              </a:rPr>
              <a:t>14 March 2012</a:t>
            </a:r>
            <a:endParaRPr dirty="0">
              <a:solidFill>
                <a:srgbClr val="4D4D4F"/>
              </a:solidFill>
            </a:endParaRPr>
          </a:p>
        </p:txBody>
      </p:sp>
      <p:sp>
        <p:nvSpPr>
          <p:cNvPr id="7" name="Footer Placeholder 6"/>
          <p:cNvSpPr>
            <a:spLocks noGrp="1"/>
          </p:cNvSpPr>
          <p:nvPr>
            <p:ph type="ftr" sz="quarter" idx="15"/>
          </p:nvPr>
        </p:nvSpPr>
        <p:spPr/>
        <p:txBody>
          <a:bodyPr/>
          <a:lstStyle/>
          <a:p>
            <a:r>
              <a:rPr lang="fr-FR">
                <a:solidFill>
                  <a:srgbClr val="4D4D4F"/>
                </a:solidFill>
              </a:rPr>
              <a:t>Fundamentals</a:t>
            </a:r>
            <a:endParaRPr>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34043953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2316681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4" name="Footer Placeholder 3"/>
          <p:cNvSpPr>
            <a:spLocks noGrp="1"/>
          </p:cNvSpPr>
          <p:nvPr>
            <p:ph type="ftr" sz="quarter" idx="11"/>
          </p:nvPr>
        </p:nvSpPr>
        <p:spPr/>
        <p:txBody>
          <a:bodyPr/>
          <a:lstStyle/>
          <a:p>
            <a:r>
              <a:rPr lang="fr-FR">
                <a:solidFill>
                  <a:srgbClr val="4D4D4F"/>
                </a:solidFill>
              </a:rPr>
              <a:t>Fundamentals</a:t>
            </a:r>
            <a:endParaRPr>
              <a:solidFill>
                <a:srgbClr val="4D4D4F"/>
              </a:solidFill>
            </a:endParaRP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46238632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1"/>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414525632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1"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98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80"/>
            <a:ext cx="1776319" cy="430045"/>
          </a:xfrm>
          <a:prstGeom prst="rect">
            <a:avLst/>
          </a:prstGeom>
        </p:spPr>
      </p:pic>
    </p:spTree>
    <p:extLst>
      <p:ext uri="{BB962C8B-B14F-4D97-AF65-F5344CB8AC3E}">
        <p14:creationId xmlns:p14="http://schemas.microsoft.com/office/powerpoint/2010/main" val="2771011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Insert date with 'Insert - Header &amp; Footer'</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Insert presentation title with 'Insert - Header &amp; Footer'</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92198106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6" name="Footer Placeholder 5"/>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0654"/>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702755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5" y="0"/>
            <a:ext cx="2773326" cy="908050"/>
          </a:xfrm>
          <a:prstGeom prst="rect">
            <a:avLst/>
          </a:prstGeom>
        </p:spPr>
      </p:pic>
      <p:sp>
        <p:nvSpPr>
          <p:cNvPr id="9"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42261025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1"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4441303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326860151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31104492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94124077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176464563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1"/>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199607647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8"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May 2016</a:t>
            </a:r>
            <a:endParaRPr dirty="0">
              <a:solidFill>
                <a:srgbClr val="4D4D4F"/>
              </a:solidFill>
            </a:endParaRPr>
          </a:p>
        </p:txBody>
      </p:sp>
      <p:sp>
        <p:nvSpPr>
          <p:cNvPr id="7" name="Footer Placeholder 6"/>
          <p:cNvSpPr>
            <a:spLocks noGrp="1"/>
          </p:cNvSpPr>
          <p:nvPr>
            <p:ph type="ftr" sz="quarter" idx="15"/>
          </p:nvPr>
        </p:nvSpPr>
        <p:spPr/>
        <p:txBody>
          <a:bodyPr/>
          <a:lstStyle/>
          <a:p>
            <a:r>
              <a:rPr lang="en-US">
                <a:solidFill>
                  <a:srgbClr val="4D4D4F"/>
                </a:solidFill>
              </a:rPr>
              <a:t>ICC Arbitration </a:t>
            </a:r>
            <a:endParaRPr>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788984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0464971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68604984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May 2016</a:t>
            </a:r>
            <a:endParaRPr dirty="0">
              <a:solidFill>
                <a:srgbClr val="4D4D4F"/>
              </a:solidFill>
            </a:endParaRPr>
          </a:p>
        </p:txBody>
      </p:sp>
      <p:sp>
        <p:nvSpPr>
          <p:cNvPr id="4" name="Footer Placeholder 3"/>
          <p:cNvSpPr>
            <a:spLocks noGrp="1"/>
          </p:cNvSpPr>
          <p:nvPr>
            <p:ph type="ftr" sz="quarter" idx="11"/>
          </p:nvPr>
        </p:nvSpPr>
        <p:spPr/>
        <p:txBody>
          <a:bodyPr/>
          <a:lstStyle/>
          <a:p>
            <a:r>
              <a:rPr lang="en-US">
                <a:solidFill>
                  <a:srgbClr val="4D4D4F"/>
                </a:solidFill>
              </a:rPr>
              <a:t>ICC Arbitration </a:t>
            </a:r>
            <a:endParaRPr>
              <a:solidFill>
                <a:srgbClr val="4D4D4F"/>
              </a:solidFill>
            </a:endParaRP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45555315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1"/>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2"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23592414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0"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02756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6" name="Footer Placeholder 5"/>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0"/>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23883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2"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2983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4" y="0"/>
            <a:ext cx="2773326" cy="908050"/>
          </a:xfrm>
          <a:prstGeom prst="rect">
            <a:avLst/>
          </a:prstGeom>
        </p:spPr>
      </p:pic>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12600612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0"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25573016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318753370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2257995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Insert presentation title with 'Insert - Header &amp; Footer'</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09937114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183766166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383679715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7" y="1412877"/>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8" y="256581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5" y="289116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3"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7" y="6021290"/>
            <a:ext cx="1776319" cy="430045"/>
          </a:xfrm>
          <a:prstGeom prst="rect">
            <a:avLst/>
          </a:prstGeom>
        </p:spPr>
      </p:pic>
    </p:spTree>
    <p:extLst>
      <p:ext uri="{BB962C8B-B14F-4D97-AF65-F5344CB8AC3E}">
        <p14:creationId xmlns:p14="http://schemas.microsoft.com/office/powerpoint/2010/main" val="41388319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9"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fr-FR">
                <a:solidFill>
                  <a:srgbClr val="4D4D4F"/>
                </a:solidFill>
              </a:rPr>
              <a:t>14 March 2012</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Fundamentals</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03353951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04958626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Fundamentals</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39225956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Fundamentals</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323975120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1"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83858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Fundamentals</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78924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9618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273580575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5" y="0"/>
            <a:ext cx="2773326" cy="908050"/>
          </a:xfrm>
          <a:prstGeom prst="rect">
            <a:avLst/>
          </a:prstGeom>
        </p:spPr>
      </p:pic>
      <p:sp>
        <p:nvSpPr>
          <p:cNvPr id="9"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50628765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1"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89"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6"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53349497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91"/>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5"/>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62"/>
            <a:ext cx="1776319" cy="430045"/>
          </a:xfrm>
          <a:prstGeom prst="rect">
            <a:avLst/>
          </a:prstGeom>
        </p:spPr>
      </p:pic>
    </p:spTree>
    <p:extLst>
      <p:ext uri="{BB962C8B-B14F-4D97-AF65-F5344CB8AC3E}">
        <p14:creationId xmlns:p14="http://schemas.microsoft.com/office/powerpoint/2010/main" val="4779572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91"/>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5"/>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62"/>
            <a:ext cx="1776319" cy="430045"/>
          </a:xfrm>
          <a:prstGeom prst="rect">
            <a:avLst/>
          </a:prstGeom>
        </p:spPr>
      </p:pic>
    </p:spTree>
    <p:extLst>
      <p:ext uri="{BB962C8B-B14F-4D97-AF65-F5344CB8AC3E}">
        <p14:creationId xmlns:p14="http://schemas.microsoft.com/office/powerpoint/2010/main" val="380055220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91"/>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5"/>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62"/>
            <a:ext cx="1776319" cy="430045"/>
          </a:xfrm>
          <a:prstGeom prst="rect">
            <a:avLst/>
          </a:prstGeom>
        </p:spPr>
      </p:pic>
    </p:spTree>
    <p:extLst>
      <p:ext uri="{BB962C8B-B14F-4D97-AF65-F5344CB8AC3E}">
        <p14:creationId xmlns:p14="http://schemas.microsoft.com/office/powerpoint/2010/main" val="405178612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91"/>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35"/>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62"/>
            <a:ext cx="1776319" cy="430045"/>
          </a:xfrm>
          <a:prstGeom prst="rect">
            <a:avLst/>
          </a:prstGeom>
        </p:spPr>
      </p:pic>
    </p:spTree>
    <p:extLst>
      <p:ext uri="{BB962C8B-B14F-4D97-AF65-F5344CB8AC3E}">
        <p14:creationId xmlns:p14="http://schemas.microsoft.com/office/powerpoint/2010/main" val="112079093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91"/>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5"/>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62"/>
            <a:ext cx="1776319" cy="430045"/>
          </a:xfrm>
          <a:prstGeom prst="rect">
            <a:avLst/>
          </a:prstGeom>
        </p:spPr>
      </p:pic>
    </p:spTree>
    <p:extLst>
      <p:ext uri="{BB962C8B-B14F-4D97-AF65-F5344CB8AC3E}">
        <p14:creationId xmlns:p14="http://schemas.microsoft.com/office/powerpoint/2010/main" val="190312798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fr-FR">
                <a:solidFill>
                  <a:srgbClr val="4D4D4F"/>
                </a:solidFill>
              </a:rPr>
              <a:t>14 March 2012</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Fundamentals</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42994546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27093940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Fundamentals</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741541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53420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Fundamentals</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167283063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6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06207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6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Fundamentals</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065783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6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51314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6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01617031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6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66190896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GB" noProof="0" dirty="0"/>
              <a:t>Click to edit Master title style</a:t>
            </a:r>
          </a:p>
        </p:txBody>
      </p:sp>
      <p:sp>
        <p:nvSpPr>
          <p:cNvPr id="3" name="Subtitle 2"/>
          <p:cNvSpPr>
            <a:spLocks noGrp="1"/>
          </p:cNvSpPr>
          <p:nvPr>
            <p:ph type="subTitle" idx="1"/>
          </p:nvPr>
        </p:nvSpPr>
        <p:spPr bwMode="auto">
          <a:xfrm>
            <a:off x="776292" y="256592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GB" noProof="0"/>
              <a:t>Click to edit Master subtitle style</a:t>
            </a:r>
          </a:p>
        </p:txBody>
      </p:sp>
      <p:pic>
        <p:nvPicPr>
          <p:cNvPr id="8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287" y="552588"/>
            <a:ext cx="2379600"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bwMode="auto">
          <a:xfrm>
            <a:off x="771535" y="289127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grpSp>
        <p:nvGrpSpPr>
          <p:cNvPr id="7" name="Group 6"/>
          <p:cNvGrpSpPr/>
          <p:nvPr userDrawn="1"/>
        </p:nvGrpSpPr>
        <p:grpSpPr bwMode="auto">
          <a:xfrm>
            <a:off x="788988" y="6031025"/>
            <a:ext cx="2055812" cy="631825"/>
            <a:chOff x="788988" y="5929313"/>
            <a:chExt cx="2055812" cy="631825"/>
          </a:xfrm>
        </p:grpSpPr>
        <p:sp>
          <p:nvSpPr>
            <p:cNvPr id="8" name="Freeform 5"/>
            <p:cNvSpPr>
              <a:spLocks/>
            </p:cNvSpPr>
            <p:nvPr userDrawn="1"/>
          </p:nvSpPr>
          <p:spPr bwMode="auto">
            <a:xfrm>
              <a:off x="788988" y="5938838"/>
              <a:ext cx="71437" cy="314325"/>
            </a:xfrm>
            <a:custGeom>
              <a:avLst/>
              <a:gdLst>
                <a:gd name="T0" fmla="*/ 235 w 247"/>
                <a:gd name="T1" fmla="*/ 0 h 1092"/>
                <a:gd name="T2" fmla="*/ 247 w 247"/>
                <a:gd name="T3" fmla="*/ 1092 h 1092"/>
                <a:gd name="T4" fmla="*/ 0 w 247"/>
                <a:gd name="T5" fmla="*/ 1092 h 1092"/>
                <a:gd name="T6" fmla="*/ 12 w 247"/>
                <a:gd name="T7" fmla="*/ 0 h 1092"/>
                <a:gd name="T8" fmla="*/ 235 w 247"/>
                <a:gd name="T9" fmla="*/ 0 h 1092"/>
              </a:gdLst>
              <a:ahLst/>
              <a:cxnLst>
                <a:cxn ang="0">
                  <a:pos x="T0" y="T1"/>
                </a:cxn>
                <a:cxn ang="0">
                  <a:pos x="T2" y="T3"/>
                </a:cxn>
                <a:cxn ang="0">
                  <a:pos x="T4" y="T5"/>
                </a:cxn>
                <a:cxn ang="0">
                  <a:pos x="T6" y="T7"/>
                </a:cxn>
                <a:cxn ang="0">
                  <a:pos x="T8" y="T9"/>
                </a:cxn>
              </a:cxnLst>
              <a:rect l="0" t="0" r="r" b="b"/>
              <a:pathLst>
                <a:path w="247" h="1092">
                  <a:moveTo>
                    <a:pt x="235" y="0"/>
                  </a:moveTo>
                  <a:cubicBezTo>
                    <a:pt x="224" y="434"/>
                    <a:pt x="226" y="434"/>
                    <a:pt x="247" y="1092"/>
                  </a:cubicBezTo>
                  <a:cubicBezTo>
                    <a:pt x="0" y="1092"/>
                    <a:pt x="0" y="1092"/>
                    <a:pt x="0" y="1092"/>
                  </a:cubicBezTo>
                  <a:cubicBezTo>
                    <a:pt x="29" y="434"/>
                    <a:pt x="27" y="431"/>
                    <a:pt x="12" y="0"/>
                  </a:cubicBezTo>
                  <a:cubicBezTo>
                    <a:pt x="235" y="0"/>
                    <a:pt x="235" y="0"/>
                    <a:pt x="235" y="0"/>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9" name="Line 6"/>
            <p:cNvSpPr>
              <a:spLocks noChangeShapeType="1"/>
            </p:cNvSpPr>
            <p:nvPr userDrawn="1"/>
          </p:nvSpPr>
          <p:spPr bwMode="auto">
            <a:xfrm flipV="1">
              <a:off x="106521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0" name="Line 7"/>
            <p:cNvSpPr>
              <a:spLocks noChangeShapeType="1"/>
            </p:cNvSpPr>
            <p:nvPr userDrawn="1"/>
          </p:nvSpPr>
          <p:spPr bwMode="auto">
            <a:xfrm>
              <a:off x="94138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1" name="Freeform 8"/>
            <p:cNvSpPr>
              <a:spLocks/>
            </p:cNvSpPr>
            <p:nvPr userDrawn="1"/>
          </p:nvSpPr>
          <p:spPr bwMode="auto">
            <a:xfrm>
              <a:off x="1063625" y="5972175"/>
              <a:ext cx="68262" cy="247650"/>
            </a:xfrm>
            <a:custGeom>
              <a:avLst/>
              <a:gdLst>
                <a:gd name="T0" fmla="*/ 2 w 237"/>
                <a:gd name="T1" fmla="*/ 860 h 860"/>
                <a:gd name="T2" fmla="*/ 233 w 237"/>
                <a:gd name="T3" fmla="*/ 438 h 860"/>
                <a:gd name="T4" fmla="*/ 0 w 237"/>
                <a:gd name="T5" fmla="*/ 0 h 860"/>
              </a:gdLst>
              <a:ahLst/>
              <a:cxnLst>
                <a:cxn ang="0">
                  <a:pos x="T0" y="T1"/>
                </a:cxn>
                <a:cxn ang="0">
                  <a:pos x="T2" y="T3"/>
                </a:cxn>
                <a:cxn ang="0">
                  <a:pos x="T4" y="T5"/>
                </a:cxn>
              </a:cxnLst>
              <a:rect l="0" t="0" r="r" b="b"/>
              <a:pathLst>
                <a:path w="237" h="860">
                  <a:moveTo>
                    <a:pt x="2" y="860"/>
                  </a:moveTo>
                  <a:cubicBezTo>
                    <a:pt x="136" y="781"/>
                    <a:pt x="228" y="600"/>
                    <a:pt x="233" y="438"/>
                  </a:cubicBezTo>
                  <a:cubicBezTo>
                    <a:pt x="237" y="266"/>
                    <a:pt x="144"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2" name="Freeform 9"/>
            <p:cNvSpPr>
              <a:spLocks/>
            </p:cNvSpPr>
            <p:nvPr userDrawn="1"/>
          </p:nvSpPr>
          <p:spPr bwMode="auto">
            <a:xfrm>
              <a:off x="990600" y="5994400"/>
              <a:ext cx="152400"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3" name="Freeform 10"/>
            <p:cNvSpPr>
              <a:spLocks/>
            </p:cNvSpPr>
            <p:nvPr userDrawn="1"/>
          </p:nvSpPr>
          <p:spPr bwMode="auto">
            <a:xfrm>
              <a:off x="996950" y="5972175"/>
              <a:ext cx="68262" cy="246063"/>
            </a:xfrm>
            <a:custGeom>
              <a:avLst/>
              <a:gdLst>
                <a:gd name="T0" fmla="*/ 236 w 236"/>
                <a:gd name="T1" fmla="*/ 0 h 855"/>
                <a:gd name="T2" fmla="*/ 5 w 236"/>
                <a:gd name="T3" fmla="*/ 426 h 855"/>
                <a:gd name="T4" fmla="*/ 236 w 236"/>
                <a:gd name="T5" fmla="*/ 855 h 855"/>
              </a:gdLst>
              <a:ahLst/>
              <a:cxnLst>
                <a:cxn ang="0">
                  <a:pos x="T0" y="T1"/>
                </a:cxn>
                <a:cxn ang="0">
                  <a:pos x="T2" y="T3"/>
                </a:cxn>
                <a:cxn ang="0">
                  <a:pos x="T4" y="T5"/>
                </a:cxn>
              </a:cxnLst>
              <a:rect l="0" t="0" r="r" b="b"/>
              <a:pathLst>
                <a:path w="236" h="855">
                  <a:moveTo>
                    <a:pt x="236" y="0"/>
                  </a:moveTo>
                  <a:cubicBezTo>
                    <a:pt x="84" y="74"/>
                    <a:pt x="10" y="264"/>
                    <a:pt x="5" y="426"/>
                  </a:cubicBezTo>
                  <a:cubicBezTo>
                    <a:pt x="0" y="598"/>
                    <a:pt x="92" y="772"/>
                    <a:pt x="236"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4" name="Freeform 11"/>
            <p:cNvSpPr>
              <a:spLocks/>
            </p:cNvSpPr>
            <p:nvPr userDrawn="1"/>
          </p:nvSpPr>
          <p:spPr bwMode="auto">
            <a:xfrm>
              <a:off x="98583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5" name="Freeform 12"/>
            <p:cNvSpPr>
              <a:spLocks/>
            </p:cNvSpPr>
            <p:nvPr userDrawn="1"/>
          </p:nvSpPr>
          <p:spPr bwMode="auto">
            <a:xfrm>
              <a:off x="87471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6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79 w 1142"/>
                <a:gd name="T43" fmla="*/ 852 h 1162"/>
                <a:gd name="T44" fmla="*/ 1042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1 w 1142"/>
                <a:gd name="T59" fmla="*/ 1130 h 1162"/>
                <a:gd name="T60" fmla="*/ 662 w 1142"/>
                <a:gd name="T61" fmla="*/ 1162 h 1162"/>
                <a:gd name="T62" fmla="*/ 444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0"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8" y="161"/>
                    <a:pt x="643" y="160"/>
                    <a:pt x="601" y="167"/>
                  </a:cubicBezTo>
                  <a:cubicBezTo>
                    <a:pt x="559" y="173"/>
                    <a:pt x="535" y="181"/>
                    <a:pt x="496" y="198"/>
                  </a:cubicBezTo>
                  <a:cubicBezTo>
                    <a:pt x="459" y="214"/>
                    <a:pt x="439" y="226"/>
                    <a:pt x="407" y="252"/>
                  </a:cubicBezTo>
                  <a:cubicBezTo>
                    <a:pt x="370" y="281"/>
                    <a:pt x="352" y="301"/>
                    <a:pt x="325" y="339"/>
                  </a:cubicBezTo>
                  <a:cubicBezTo>
                    <a:pt x="296" y="382"/>
                    <a:pt x="282" y="408"/>
                    <a:pt x="266"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79" y="852"/>
                  </a:cubicBezTo>
                  <a:cubicBezTo>
                    <a:pt x="1009" y="819"/>
                    <a:pt x="1022" y="799"/>
                    <a:pt x="1042"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1" y="1130"/>
                    <a:pt x="881" y="1130"/>
                  </a:cubicBezTo>
                  <a:cubicBezTo>
                    <a:pt x="779" y="1154"/>
                    <a:pt x="750" y="1162"/>
                    <a:pt x="662" y="1162"/>
                  </a:cubicBezTo>
                  <a:cubicBezTo>
                    <a:pt x="575" y="1161"/>
                    <a:pt x="527" y="1158"/>
                    <a:pt x="444"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6" name="Line 13"/>
            <p:cNvSpPr>
              <a:spLocks noChangeShapeType="1"/>
            </p:cNvSpPr>
            <p:nvPr userDrawn="1"/>
          </p:nvSpPr>
          <p:spPr bwMode="auto">
            <a:xfrm flipV="1">
              <a:off x="140176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7" name="Line 14"/>
            <p:cNvSpPr>
              <a:spLocks noChangeShapeType="1"/>
            </p:cNvSpPr>
            <p:nvPr userDrawn="1"/>
          </p:nvSpPr>
          <p:spPr bwMode="auto">
            <a:xfrm>
              <a:off x="127793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8" name="Freeform 15"/>
            <p:cNvSpPr>
              <a:spLocks/>
            </p:cNvSpPr>
            <p:nvPr userDrawn="1"/>
          </p:nvSpPr>
          <p:spPr bwMode="auto">
            <a:xfrm>
              <a:off x="1401763" y="5972175"/>
              <a:ext cx="66675" cy="247650"/>
            </a:xfrm>
            <a:custGeom>
              <a:avLst/>
              <a:gdLst>
                <a:gd name="T0" fmla="*/ 1 w 236"/>
                <a:gd name="T1" fmla="*/ 860 h 860"/>
                <a:gd name="T2" fmla="*/ 232 w 236"/>
                <a:gd name="T3" fmla="*/ 438 h 860"/>
                <a:gd name="T4" fmla="*/ 0 w 236"/>
                <a:gd name="T5" fmla="*/ 0 h 860"/>
              </a:gdLst>
              <a:ahLst/>
              <a:cxnLst>
                <a:cxn ang="0">
                  <a:pos x="T0" y="T1"/>
                </a:cxn>
                <a:cxn ang="0">
                  <a:pos x="T2" y="T3"/>
                </a:cxn>
                <a:cxn ang="0">
                  <a:pos x="T4" y="T5"/>
                </a:cxn>
              </a:cxnLst>
              <a:rect l="0" t="0" r="r" b="b"/>
              <a:pathLst>
                <a:path w="236" h="860">
                  <a:moveTo>
                    <a:pt x="1" y="860"/>
                  </a:moveTo>
                  <a:cubicBezTo>
                    <a:pt x="135" y="781"/>
                    <a:pt x="227" y="600"/>
                    <a:pt x="232" y="438"/>
                  </a:cubicBezTo>
                  <a:cubicBezTo>
                    <a:pt x="236" y="266"/>
                    <a:pt x="143"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9" name="Freeform 16"/>
            <p:cNvSpPr>
              <a:spLocks/>
            </p:cNvSpPr>
            <p:nvPr userDrawn="1"/>
          </p:nvSpPr>
          <p:spPr bwMode="auto">
            <a:xfrm>
              <a:off x="1327150" y="5994400"/>
              <a:ext cx="153987"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0" name="Freeform 17"/>
            <p:cNvSpPr>
              <a:spLocks/>
            </p:cNvSpPr>
            <p:nvPr userDrawn="1"/>
          </p:nvSpPr>
          <p:spPr bwMode="auto">
            <a:xfrm>
              <a:off x="1333500" y="5972175"/>
              <a:ext cx="68262" cy="246063"/>
            </a:xfrm>
            <a:custGeom>
              <a:avLst/>
              <a:gdLst>
                <a:gd name="T0" fmla="*/ 235 w 235"/>
                <a:gd name="T1" fmla="*/ 0 h 855"/>
                <a:gd name="T2" fmla="*/ 4 w 235"/>
                <a:gd name="T3" fmla="*/ 426 h 855"/>
                <a:gd name="T4" fmla="*/ 235 w 235"/>
                <a:gd name="T5" fmla="*/ 855 h 855"/>
              </a:gdLst>
              <a:ahLst/>
              <a:cxnLst>
                <a:cxn ang="0">
                  <a:pos x="T0" y="T1"/>
                </a:cxn>
                <a:cxn ang="0">
                  <a:pos x="T2" y="T3"/>
                </a:cxn>
                <a:cxn ang="0">
                  <a:pos x="T4" y="T5"/>
                </a:cxn>
              </a:cxnLst>
              <a:rect l="0" t="0" r="r" b="b"/>
              <a:pathLst>
                <a:path w="235" h="855">
                  <a:moveTo>
                    <a:pt x="235" y="0"/>
                  </a:moveTo>
                  <a:cubicBezTo>
                    <a:pt x="83" y="74"/>
                    <a:pt x="9" y="264"/>
                    <a:pt x="4" y="426"/>
                  </a:cubicBezTo>
                  <a:cubicBezTo>
                    <a:pt x="0" y="598"/>
                    <a:pt x="91" y="772"/>
                    <a:pt x="235"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1" name="Freeform 18"/>
            <p:cNvSpPr>
              <a:spLocks/>
            </p:cNvSpPr>
            <p:nvPr userDrawn="1"/>
          </p:nvSpPr>
          <p:spPr bwMode="auto">
            <a:xfrm>
              <a:off x="132238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2" name="Freeform 19"/>
            <p:cNvSpPr>
              <a:spLocks/>
            </p:cNvSpPr>
            <p:nvPr userDrawn="1"/>
          </p:nvSpPr>
          <p:spPr bwMode="auto">
            <a:xfrm>
              <a:off x="121126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7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80 w 1142"/>
                <a:gd name="T43" fmla="*/ 852 h 1162"/>
                <a:gd name="T44" fmla="*/ 1043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2 w 1142"/>
                <a:gd name="T59" fmla="*/ 1130 h 1162"/>
                <a:gd name="T60" fmla="*/ 663 w 1142"/>
                <a:gd name="T61" fmla="*/ 1162 h 1162"/>
                <a:gd name="T62" fmla="*/ 445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1"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9" y="161"/>
                    <a:pt x="643" y="160"/>
                    <a:pt x="601" y="167"/>
                  </a:cubicBezTo>
                  <a:cubicBezTo>
                    <a:pt x="559" y="173"/>
                    <a:pt x="535" y="181"/>
                    <a:pt x="496" y="198"/>
                  </a:cubicBezTo>
                  <a:cubicBezTo>
                    <a:pt x="459" y="214"/>
                    <a:pt x="439" y="226"/>
                    <a:pt x="407" y="252"/>
                  </a:cubicBezTo>
                  <a:cubicBezTo>
                    <a:pt x="371" y="281"/>
                    <a:pt x="352" y="301"/>
                    <a:pt x="325" y="339"/>
                  </a:cubicBezTo>
                  <a:cubicBezTo>
                    <a:pt x="296" y="382"/>
                    <a:pt x="282" y="408"/>
                    <a:pt x="267"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80" y="852"/>
                  </a:cubicBezTo>
                  <a:cubicBezTo>
                    <a:pt x="1009" y="819"/>
                    <a:pt x="1022" y="799"/>
                    <a:pt x="1043"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2" y="1130"/>
                    <a:pt x="882" y="1130"/>
                  </a:cubicBezTo>
                  <a:cubicBezTo>
                    <a:pt x="779" y="1154"/>
                    <a:pt x="750" y="1162"/>
                    <a:pt x="663" y="1162"/>
                  </a:cubicBezTo>
                  <a:cubicBezTo>
                    <a:pt x="575" y="1161"/>
                    <a:pt x="527" y="1158"/>
                    <a:pt x="445"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4" name="Rectangle 20"/>
            <p:cNvSpPr>
              <a:spLocks noChangeArrowheads="1"/>
            </p:cNvSpPr>
            <p:nvPr userDrawn="1"/>
          </p:nvSpPr>
          <p:spPr bwMode="auto">
            <a:xfrm>
              <a:off x="790575" y="6297613"/>
              <a:ext cx="2054225" cy="115888"/>
            </a:xfrm>
            <a:prstGeom prst="rect">
              <a:avLst/>
            </a:prstGeom>
            <a:solidFill>
              <a:srgbClr val="0054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5" name="Rectangle 21"/>
            <p:cNvSpPr>
              <a:spLocks noChangeArrowheads="1"/>
            </p:cNvSpPr>
            <p:nvPr userDrawn="1"/>
          </p:nvSpPr>
          <p:spPr bwMode="auto">
            <a:xfrm>
              <a:off x="820738" y="6319838"/>
              <a:ext cx="14287"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6" name="Freeform 22"/>
            <p:cNvSpPr>
              <a:spLocks/>
            </p:cNvSpPr>
            <p:nvPr userDrawn="1"/>
          </p:nvSpPr>
          <p:spPr bwMode="auto">
            <a:xfrm>
              <a:off x="846138" y="6335713"/>
              <a:ext cx="47625"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0"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7" name="Freeform 23"/>
            <p:cNvSpPr>
              <a:spLocks/>
            </p:cNvSpPr>
            <p:nvPr userDrawn="1"/>
          </p:nvSpPr>
          <p:spPr bwMode="auto">
            <a:xfrm>
              <a:off x="900113" y="6323013"/>
              <a:ext cx="28575" cy="66675"/>
            </a:xfrm>
            <a:custGeom>
              <a:avLst/>
              <a:gdLst>
                <a:gd name="T0" fmla="*/ 72 w 102"/>
                <a:gd name="T1" fmla="*/ 49 h 232"/>
                <a:gd name="T2" fmla="*/ 102 w 102"/>
                <a:gd name="T3" fmla="*/ 49 h 232"/>
                <a:gd name="T4" fmla="*/ 102 w 102"/>
                <a:gd name="T5" fmla="*/ 83 h 232"/>
                <a:gd name="T6" fmla="*/ 72 w 102"/>
                <a:gd name="T7" fmla="*/ 83 h 232"/>
                <a:gd name="T8" fmla="*/ 72 w 102"/>
                <a:gd name="T9" fmla="*/ 181 h 232"/>
                <a:gd name="T10" fmla="*/ 92 w 102"/>
                <a:gd name="T11" fmla="*/ 196 h 232"/>
                <a:gd name="T12" fmla="*/ 102 w 102"/>
                <a:gd name="T13" fmla="*/ 195 h 232"/>
                <a:gd name="T14" fmla="*/ 102 w 102"/>
                <a:gd name="T15" fmla="*/ 231 h 232"/>
                <a:gd name="T16" fmla="*/ 79 w 102"/>
                <a:gd name="T17" fmla="*/ 232 h 232"/>
                <a:gd name="T18" fmla="*/ 73 w 102"/>
                <a:gd name="T19" fmla="*/ 232 h 232"/>
                <a:gd name="T20" fmla="*/ 25 w 102"/>
                <a:gd name="T21" fmla="*/ 193 h 232"/>
                <a:gd name="T22" fmla="*/ 25 w 102"/>
                <a:gd name="T23" fmla="*/ 83 h 232"/>
                <a:gd name="T24" fmla="*/ 0 w 102"/>
                <a:gd name="T25" fmla="*/ 83 h 232"/>
                <a:gd name="T26" fmla="*/ 0 w 102"/>
                <a:gd name="T27" fmla="*/ 49 h 232"/>
                <a:gd name="T28" fmla="*/ 25 w 102"/>
                <a:gd name="T29" fmla="*/ 49 h 232"/>
                <a:gd name="T30" fmla="*/ 25 w 102"/>
                <a:gd name="T31" fmla="*/ 0 h 232"/>
                <a:gd name="T32" fmla="*/ 72 w 102"/>
                <a:gd name="T33" fmla="*/ 0 h 232"/>
                <a:gd name="T34" fmla="*/ 72 w 102"/>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232">
                  <a:moveTo>
                    <a:pt x="72" y="49"/>
                  </a:moveTo>
                  <a:cubicBezTo>
                    <a:pt x="102" y="49"/>
                    <a:pt x="102" y="49"/>
                    <a:pt x="102" y="49"/>
                  </a:cubicBezTo>
                  <a:cubicBezTo>
                    <a:pt x="102" y="83"/>
                    <a:pt x="102" y="83"/>
                    <a:pt x="102" y="83"/>
                  </a:cubicBezTo>
                  <a:cubicBezTo>
                    <a:pt x="72" y="83"/>
                    <a:pt x="72" y="83"/>
                    <a:pt x="72" y="83"/>
                  </a:cubicBezTo>
                  <a:cubicBezTo>
                    <a:pt x="72" y="181"/>
                    <a:pt x="72" y="181"/>
                    <a:pt x="72" y="181"/>
                  </a:cubicBezTo>
                  <a:cubicBezTo>
                    <a:pt x="72" y="192"/>
                    <a:pt x="73" y="196"/>
                    <a:pt x="92" y="196"/>
                  </a:cubicBezTo>
                  <a:cubicBezTo>
                    <a:pt x="95" y="196"/>
                    <a:pt x="98" y="195"/>
                    <a:pt x="102" y="195"/>
                  </a:cubicBezTo>
                  <a:cubicBezTo>
                    <a:pt x="102" y="231"/>
                    <a:pt x="102" y="231"/>
                    <a:pt x="102" y="231"/>
                  </a:cubicBezTo>
                  <a:cubicBezTo>
                    <a:pt x="94" y="231"/>
                    <a:pt x="87" y="232"/>
                    <a:pt x="79" y="232"/>
                  </a:cubicBezTo>
                  <a:cubicBezTo>
                    <a:pt x="73" y="232"/>
                    <a:pt x="73" y="232"/>
                    <a:pt x="73" y="232"/>
                  </a:cubicBezTo>
                  <a:cubicBezTo>
                    <a:pt x="32" y="232"/>
                    <a:pt x="25" y="216"/>
                    <a:pt x="25" y="193"/>
                  </a:cubicBezTo>
                  <a:cubicBezTo>
                    <a:pt x="25" y="83"/>
                    <a:pt x="25" y="83"/>
                    <a:pt x="25" y="83"/>
                  </a:cubicBezTo>
                  <a:cubicBezTo>
                    <a:pt x="0" y="83"/>
                    <a:pt x="0" y="83"/>
                    <a:pt x="0" y="83"/>
                  </a:cubicBezTo>
                  <a:cubicBezTo>
                    <a:pt x="0" y="49"/>
                    <a:pt x="0" y="49"/>
                    <a:pt x="0" y="49"/>
                  </a:cubicBezTo>
                  <a:cubicBezTo>
                    <a:pt x="25" y="49"/>
                    <a:pt x="25" y="49"/>
                    <a:pt x="25" y="49"/>
                  </a:cubicBezTo>
                  <a:cubicBezTo>
                    <a:pt x="25" y="0"/>
                    <a:pt x="25" y="0"/>
                    <a:pt x="25"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8" name="Freeform 24"/>
            <p:cNvSpPr>
              <a:spLocks noEditPoints="1"/>
            </p:cNvSpPr>
            <p:nvPr userDrawn="1"/>
          </p:nvSpPr>
          <p:spPr bwMode="auto">
            <a:xfrm>
              <a:off x="933450"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6" y="38"/>
                  </a:cubicBezTo>
                  <a:cubicBezTo>
                    <a:pt x="63" y="38"/>
                    <a:pt x="51" y="53"/>
                    <a:pt x="49"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9" name="Freeform 25"/>
            <p:cNvSpPr>
              <a:spLocks/>
            </p:cNvSpPr>
            <p:nvPr userDrawn="1"/>
          </p:nvSpPr>
          <p:spPr bwMode="auto">
            <a:xfrm>
              <a:off x="990600"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0" name="Freeform 26"/>
            <p:cNvSpPr>
              <a:spLocks/>
            </p:cNvSpPr>
            <p:nvPr userDrawn="1"/>
          </p:nvSpPr>
          <p:spPr bwMode="auto">
            <a:xfrm>
              <a:off x="1028700" y="6335713"/>
              <a:ext cx="46037"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1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1"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1" name="Freeform 27"/>
            <p:cNvSpPr>
              <a:spLocks noEditPoints="1"/>
            </p:cNvSpPr>
            <p:nvPr userDrawn="1"/>
          </p:nvSpPr>
          <p:spPr bwMode="auto">
            <a:xfrm>
              <a:off x="1084263" y="6335713"/>
              <a:ext cx="47625"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7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3" y="174"/>
                    <a:pt x="87" y="189"/>
                    <a:pt x="55" y="189"/>
                  </a:cubicBezTo>
                  <a:cubicBezTo>
                    <a:pt x="28" y="189"/>
                    <a:pt x="0" y="174"/>
                    <a:pt x="0" y="137"/>
                  </a:cubicBezTo>
                  <a:cubicBezTo>
                    <a:pt x="0" y="102"/>
                    <a:pt x="23"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7"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2" name="Freeform 28"/>
            <p:cNvSpPr>
              <a:spLocks/>
            </p:cNvSpPr>
            <p:nvPr userDrawn="1"/>
          </p:nvSpPr>
          <p:spPr bwMode="auto">
            <a:xfrm>
              <a:off x="1135063" y="6323013"/>
              <a:ext cx="28575" cy="66675"/>
            </a:xfrm>
            <a:custGeom>
              <a:avLst/>
              <a:gdLst>
                <a:gd name="T0" fmla="*/ 72 w 101"/>
                <a:gd name="T1" fmla="*/ 49 h 232"/>
                <a:gd name="T2" fmla="*/ 101 w 101"/>
                <a:gd name="T3" fmla="*/ 49 h 232"/>
                <a:gd name="T4" fmla="*/ 101 w 101"/>
                <a:gd name="T5" fmla="*/ 83 h 232"/>
                <a:gd name="T6" fmla="*/ 72 w 101"/>
                <a:gd name="T7" fmla="*/ 83 h 232"/>
                <a:gd name="T8" fmla="*/ 72 w 101"/>
                <a:gd name="T9" fmla="*/ 181 h 232"/>
                <a:gd name="T10" fmla="*/ 92 w 101"/>
                <a:gd name="T11" fmla="*/ 196 h 232"/>
                <a:gd name="T12" fmla="*/ 101 w 101"/>
                <a:gd name="T13" fmla="*/ 195 h 232"/>
                <a:gd name="T14" fmla="*/ 101 w 101"/>
                <a:gd name="T15" fmla="*/ 231 h 232"/>
                <a:gd name="T16" fmla="*/ 79 w 101"/>
                <a:gd name="T17" fmla="*/ 232 h 232"/>
                <a:gd name="T18" fmla="*/ 73 w 101"/>
                <a:gd name="T19" fmla="*/ 232 h 232"/>
                <a:gd name="T20" fmla="*/ 24 w 101"/>
                <a:gd name="T21" fmla="*/ 193 h 232"/>
                <a:gd name="T22" fmla="*/ 24 w 101"/>
                <a:gd name="T23" fmla="*/ 83 h 232"/>
                <a:gd name="T24" fmla="*/ 0 w 101"/>
                <a:gd name="T25" fmla="*/ 83 h 232"/>
                <a:gd name="T26" fmla="*/ 0 w 101"/>
                <a:gd name="T27" fmla="*/ 49 h 232"/>
                <a:gd name="T28" fmla="*/ 24 w 101"/>
                <a:gd name="T29" fmla="*/ 49 h 232"/>
                <a:gd name="T30" fmla="*/ 24 w 101"/>
                <a:gd name="T31" fmla="*/ 0 h 232"/>
                <a:gd name="T32" fmla="*/ 72 w 101"/>
                <a:gd name="T33" fmla="*/ 0 h 232"/>
                <a:gd name="T34" fmla="*/ 72 w 101"/>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232">
                  <a:moveTo>
                    <a:pt x="72" y="49"/>
                  </a:moveTo>
                  <a:cubicBezTo>
                    <a:pt x="101" y="49"/>
                    <a:pt x="101" y="49"/>
                    <a:pt x="101" y="49"/>
                  </a:cubicBezTo>
                  <a:cubicBezTo>
                    <a:pt x="101" y="83"/>
                    <a:pt x="101" y="83"/>
                    <a:pt x="101" y="83"/>
                  </a:cubicBezTo>
                  <a:cubicBezTo>
                    <a:pt x="72" y="83"/>
                    <a:pt x="72" y="83"/>
                    <a:pt x="72" y="83"/>
                  </a:cubicBezTo>
                  <a:cubicBezTo>
                    <a:pt x="72" y="181"/>
                    <a:pt x="72" y="181"/>
                    <a:pt x="72" y="181"/>
                  </a:cubicBezTo>
                  <a:cubicBezTo>
                    <a:pt x="72" y="192"/>
                    <a:pt x="72" y="196"/>
                    <a:pt x="92" y="196"/>
                  </a:cubicBezTo>
                  <a:cubicBezTo>
                    <a:pt x="95" y="196"/>
                    <a:pt x="98" y="195"/>
                    <a:pt x="101" y="195"/>
                  </a:cubicBezTo>
                  <a:cubicBezTo>
                    <a:pt x="101" y="231"/>
                    <a:pt x="101" y="231"/>
                    <a:pt x="101" y="231"/>
                  </a:cubicBezTo>
                  <a:cubicBezTo>
                    <a:pt x="94" y="231"/>
                    <a:pt x="87" y="232"/>
                    <a:pt x="79" y="232"/>
                  </a:cubicBezTo>
                  <a:cubicBezTo>
                    <a:pt x="73" y="232"/>
                    <a:pt x="73" y="232"/>
                    <a:pt x="73" y="232"/>
                  </a:cubicBezTo>
                  <a:cubicBezTo>
                    <a:pt x="32" y="232"/>
                    <a:pt x="24" y="216"/>
                    <a:pt x="24" y="193"/>
                  </a:cubicBezTo>
                  <a:cubicBezTo>
                    <a:pt x="24" y="83"/>
                    <a:pt x="24" y="83"/>
                    <a:pt x="24" y="83"/>
                  </a:cubicBezTo>
                  <a:cubicBezTo>
                    <a:pt x="0" y="83"/>
                    <a:pt x="0" y="83"/>
                    <a:pt x="0" y="83"/>
                  </a:cubicBezTo>
                  <a:cubicBezTo>
                    <a:pt x="0" y="49"/>
                    <a:pt x="0" y="49"/>
                    <a:pt x="0" y="49"/>
                  </a:cubicBezTo>
                  <a:cubicBezTo>
                    <a:pt x="24" y="49"/>
                    <a:pt x="24" y="49"/>
                    <a:pt x="24" y="49"/>
                  </a:cubicBezTo>
                  <a:cubicBezTo>
                    <a:pt x="24" y="0"/>
                    <a:pt x="24" y="0"/>
                    <a:pt x="24"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3" name="Freeform 29"/>
            <p:cNvSpPr>
              <a:spLocks noEditPoints="1"/>
            </p:cNvSpPr>
            <p:nvPr userDrawn="1"/>
          </p:nvSpPr>
          <p:spPr bwMode="auto">
            <a:xfrm>
              <a:off x="1173163" y="6318250"/>
              <a:ext cx="12700" cy="71438"/>
            </a:xfrm>
            <a:custGeom>
              <a:avLst/>
              <a:gdLst>
                <a:gd name="T0" fmla="*/ 8 w 8"/>
                <a:gd name="T1" fmla="*/ 45 h 45"/>
                <a:gd name="T2" fmla="*/ 0 w 8"/>
                <a:gd name="T3" fmla="*/ 45 h 45"/>
                <a:gd name="T4" fmla="*/ 0 w 8"/>
                <a:gd name="T5" fmla="*/ 12 h 45"/>
                <a:gd name="T6" fmla="*/ 8 w 8"/>
                <a:gd name="T7" fmla="*/ 12 h 45"/>
                <a:gd name="T8" fmla="*/ 8 w 8"/>
                <a:gd name="T9" fmla="*/ 45 h 45"/>
                <a:gd name="T10" fmla="*/ 8 w 8"/>
                <a:gd name="T11" fmla="*/ 8 h 45"/>
                <a:gd name="T12" fmla="*/ 0 w 8"/>
                <a:gd name="T13" fmla="*/ 8 h 45"/>
                <a:gd name="T14" fmla="*/ 0 w 8"/>
                <a:gd name="T15" fmla="*/ 0 h 45"/>
                <a:gd name="T16" fmla="*/ 8 w 8"/>
                <a:gd name="T17" fmla="*/ 0 h 45"/>
                <a:gd name="T18" fmla="*/ 8 w 8"/>
                <a:gd name="T19"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5">
                  <a:moveTo>
                    <a:pt x="8" y="45"/>
                  </a:moveTo>
                  <a:lnTo>
                    <a:pt x="0" y="45"/>
                  </a:lnTo>
                  <a:lnTo>
                    <a:pt x="0" y="12"/>
                  </a:lnTo>
                  <a:lnTo>
                    <a:pt x="8" y="12"/>
                  </a:lnTo>
                  <a:lnTo>
                    <a:pt x="8" y="45"/>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4" name="Freeform 30"/>
            <p:cNvSpPr>
              <a:spLocks noEditPoints="1"/>
            </p:cNvSpPr>
            <p:nvPr userDrawn="1"/>
          </p:nvSpPr>
          <p:spPr bwMode="auto">
            <a:xfrm>
              <a:off x="1195388" y="6335713"/>
              <a:ext cx="53975"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5" name="Freeform 31"/>
            <p:cNvSpPr>
              <a:spLocks/>
            </p:cNvSpPr>
            <p:nvPr userDrawn="1"/>
          </p:nvSpPr>
          <p:spPr bwMode="auto">
            <a:xfrm>
              <a:off x="1257300" y="6335713"/>
              <a:ext cx="47625" cy="53975"/>
            </a:xfrm>
            <a:custGeom>
              <a:avLst/>
              <a:gdLst>
                <a:gd name="T0" fmla="*/ 163 w 163"/>
                <a:gd name="T1" fmla="*/ 185 h 185"/>
                <a:gd name="T2" fmla="*/ 115 w 163"/>
                <a:gd name="T3" fmla="*/ 185 h 185"/>
                <a:gd name="T4" fmla="*/ 115 w 163"/>
                <a:gd name="T5" fmla="*/ 75 h 185"/>
                <a:gd name="T6" fmla="*/ 85 w 163"/>
                <a:gd name="T7" fmla="*/ 39 h 185"/>
                <a:gd name="T8" fmla="*/ 47 w 163"/>
                <a:gd name="T9" fmla="*/ 81 h 185"/>
                <a:gd name="T10" fmla="*/ 47 w 163"/>
                <a:gd name="T11" fmla="*/ 185 h 185"/>
                <a:gd name="T12" fmla="*/ 0 w 163"/>
                <a:gd name="T13" fmla="*/ 185 h 185"/>
                <a:gd name="T14" fmla="*/ 0 w 163"/>
                <a:gd name="T15" fmla="*/ 4 h 185"/>
                <a:gd name="T16" fmla="*/ 45 w 163"/>
                <a:gd name="T17" fmla="*/ 4 h 185"/>
                <a:gd name="T18" fmla="*/ 45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5" y="185"/>
                    <a:pt x="115" y="185"/>
                    <a:pt x="115" y="185"/>
                  </a:cubicBezTo>
                  <a:cubicBezTo>
                    <a:pt x="115" y="75"/>
                    <a:pt x="115" y="75"/>
                    <a:pt x="115" y="75"/>
                  </a:cubicBezTo>
                  <a:cubicBezTo>
                    <a:pt x="115" y="62"/>
                    <a:pt x="115" y="39"/>
                    <a:pt x="85" y="39"/>
                  </a:cubicBezTo>
                  <a:cubicBezTo>
                    <a:pt x="64" y="39"/>
                    <a:pt x="47" y="54"/>
                    <a:pt x="47" y="81"/>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20"/>
                    <a:pt x="66" y="0"/>
                    <a:pt x="100" y="0"/>
                  </a:cubicBezTo>
                  <a:cubicBezTo>
                    <a:pt x="135"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6" name="Freeform 32"/>
            <p:cNvSpPr>
              <a:spLocks noEditPoints="1"/>
            </p:cNvSpPr>
            <p:nvPr userDrawn="1"/>
          </p:nvSpPr>
          <p:spPr bwMode="auto">
            <a:xfrm>
              <a:off x="1312863" y="6335713"/>
              <a:ext cx="49212" cy="55563"/>
            </a:xfrm>
            <a:custGeom>
              <a:avLst/>
              <a:gdLst>
                <a:gd name="T0" fmla="*/ 112 w 169"/>
                <a:gd name="T1" fmla="*/ 97 h 189"/>
                <a:gd name="T2" fmla="*/ 79 w 169"/>
                <a:gd name="T3" fmla="*/ 107 h 189"/>
                <a:gd name="T4" fmla="*/ 47 w 169"/>
                <a:gd name="T5" fmla="*/ 134 h 189"/>
                <a:gd name="T6" fmla="*/ 69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7 w 169"/>
                <a:gd name="T19" fmla="*/ 185 h 189"/>
                <a:gd name="T20" fmla="*/ 113 w 169"/>
                <a:gd name="T21" fmla="*/ 163 h 189"/>
                <a:gd name="T22" fmla="*/ 55 w 169"/>
                <a:gd name="T23" fmla="*/ 189 h 189"/>
                <a:gd name="T24" fmla="*/ 0 w 169"/>
                <a:gd name="T25" fmla="*/ 137 h 189"/>
                <a:gd name="T26" fmla="*/ 52 w 169"/>
                <a:gd name="T27" fmla="*/ 79 h 189"/>
                <a:gd name="T28" fmla="*/ 95 w 169"/>
                <a:gd name="T29" fmla="*/ 73 h 189"/>
                <a:gd name="T30" fmla="*/ 112 w 169"/>
                <a:gd name="T31" fmla="*/ 58 h 189"/>
                <a:gd name="T32" fmla="*/ 80 w 169"/>
                <a:gd name="T33" fmla="*/ 37 h 189"/>
                <a:gd name="T34" fmla="*/ 51 w 169"/>
                <a:gd name="T35" fmla="*/ 63 h 189"/>
                <a:gd name="T36" fmla="*/ 5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79" y="107"/>
                  </a:cubicBezTo>
                  <a:cubicBezTo>
                    <a:pt x="62" y="110"/>
                    <a:pt x="47" y="114"/>
                    <a:pt x="47" y="134"/>
                  </a:cubicBezTo>
                  <a:cubicBezTo>
                    <a:pt x="47" y="150"/>
                    <a:pt x="60" y="155"/>
                    <a:pt x="69" y="155"/>
                  </a:cubicBezTo>
                  <a:cubicBezTo>
                    <a:pt x="90" y="155"/>
                    <a:pt x="112" y="142"/>
                    <a:pt x="112" y="120"/>
                  </a:cubicBezTo>
                  <a:lnTo>
                    <a:pt x="112" y="97"/>
                  </a:lnTo>
                  <a:close/>
                  <a:moveTo>
                    <a:pt x="158" y="149"/>
                  </a:moveTo>
                  <a:cubicBezTo>
                    <a:pt x="158" y="171"/>
                    <a:pt x="163" y="175"/>
                    <a:pt x="169" y="177"/>
                  </a:cubicBezTo>
                  <a:cubicBezTo>
                    <a:pt x="169" y="185"/>
                    <a:pt x="169" y="185"/>
                    <a:pt x="169" y="185"/>
                  </a:cubicBezTo>
                  <a:cubicBezTo>
                    <a:pt x="117" y="185"/>
                    <a:pt x="117" y="185"/>
                    <a:pt x="117" y="185"/>
                  </a:cubicBezTo>
                  <a:cubicBezTo>
                    <a:pt x="115" y="176"/>
                    <a:pt x="114" y="173"/>
                    <a:pt x="113" y="163"/>
                  </a:cubicBezTo>
                  <a:cubicBezTo>
                    <a:pt x="102" y="174"/>
                    <a:pt x="87" y="189"/>
                    <a:pt x="55" y="189"/>
                  </a:cubicBezTo>
                  <a:cubicBezTo>
                    <a:pt x="28" y="189"/>
                    <a:pt x="0" y="174"/>
                    <a:pt x="0" y="137"/>
                  </a:cubicBezTo>
                  <a:cubicBezTo>
                    <a:pt x="0" y="102"/>
                    <a:pt x="22" y="84"/>
                    <a:pt x="52" y="79"/>
                  </a:cubicBezTo>
                  <a:cubicBezTo>
                    <a:pt x="95" y="73"/>
                    <a:pt x="95" y="73"/>
                    <a:pt x="95" y="73"/>
                  </a:cubicBezTo>
                  <a:cubicBezTo>
                    <a:pt x="102" y="72"/>
                    <a:pt x="112" y="69"/>
                    <a:pt x="112" y="58"/>
                  </a:cubicBezTo>
                  <a:cubicBezTo>
                    <a:pt x="112" y="38"/>
                    <a:pt x="93" y="37"/>
                    <a:pt x="80" y="37"/>
                  </a:cubicBezTo>
                  <a:cubicBezTo>
                    <a:pt x="57" y="37"/>
                    <a:pt x="53" y="52"/>
                    <a:pt x="51" y="63"/>
                  </a:cubicBezTo>
                  <a:cubicBezTo>
                    <a:pt x="5" y="63"/>
                    <a:pt x="5" y="63"/>
                    <a:pt x="5" y="63"/>
                  </a:cubicBezTo>
                  <a:cubicBezTo>
                    <a:pt x="11" y="7"/>
                    <a:pt x="49"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7" name="Rectangle 33"/>
            <p:cNvSpPr>
              <a:spLocks noChangeArrowheads="1"/>
            </p:cNvSpPr>
            <p:nvPr userDrawn="1"/>
          </p:nvSpPr>
          <p:spPr bwMode="auto">
            <a:xfrm>
              <a:off x="1371600" y="6319838"/>
              <a:ext cx="12700"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8" name="Freeform 34"/>
            <p:cNvSpPr>
              <a:spLocks/>
            </p:cNvSpPr>
            <p:nvPr userDrawn="1"/>
          </p:nvSpPr>
          <p:spPr bwMode="auto">
            <a:xfrm>
              <a:off x="1423988" y="6318250"/>
              <a:ext cx="63500"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2" y="71"/>
                    <a:pt x="155" y="44"/>
                    <a:pt x="113" y="44"/>
                  </a:cubicBezTo>
                  <a:cubicBezTo>
                    <a:pt x="88" y="44"/>
                    <a:pt x="52" y="60"/>
                    <a:pt x="52" y="129"/>
                  </a:cubicBezTo>
                  <a:cubicBezTo>
                    <a:pt x="52" y="173"/>
                    <a:pt x="70" y="212"/>
                    <a:pt x="113" y="212"/>
                  </a:cubicBezTo>
                  <a:cubicBezTo>
                    <a:pt x="141" y="212"/>
                    <a:pt x="160"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9" name="Freeform 35"/>
            <p:cNvSpPr>
              <a:spLocks/>
            </p:cNvSpPr>
            <p:nvPr userDrawn="1"/>
          </p:nvSpPr>
          <p:spPr bwMode="auto">
            <a:xfrm>
              <a:off x="1495425" y="6319838"/>
              <a:ext cx="47625" cy="69850"/>
            </a:xfrm>
            <a:custGeom>
              <a:avLst/>
              <a:gdLst>
                <a:gd name="T0" fmla="*/ 163 w 163"/>
                <a:gd name="T1" fmla="*/ 244 h 244"/>
                <a:gd name="T2" fmla="*/ 116 w 163"/>
                <a:gd name="T3" fmla="*/ 244 h 244"/>
                <a:gd name="T4" fmla="*/ 116 w 163"/>
                <a:gd name="T5" fmla="*/ 134 h 244"/>
                <a:gd name="T6" fmla="*/ 85 w 163"/>
                <a:gd name="T7" fmla="*/ 98 h 244"/>
                <a:gd name="T8" fmla="*/ 48 w 163"/>
                <a:gd name="T9" fmla="*/ 140 h 244"/>
                <a:gd name="T10" fmla="*/ 48 w 163"/>
                <a:gd name="T11" fmla="*/ 244 h 244"/>
                <a:gd name="T12" fmla="*/ 0 w 163"/>
                <a:gd name="T13" fmla="*/ 244 h 244"/>
                <a:gd name="T14" fmla="*/ 0 w 163"/>
                <a:gd name="T15" fmla="*/ 0 h 244"/>
                <a:gd name="T16" fmla="*/ 48 w 163"/>
                <a:gd name="T17" fmla="*/ 0 h 244"/>
                <a:gd name="T18" fmla="*/ 48 w 163"/>
                <a:gd name="T19" fmla="*/ 87 h 244"/>
                <a:gd name="T20" fmla="*/ 48 w 163"/>
                <a:gd name="T21" fmla="*/ 87 h 244"/>
                <a:gd name="T22" fmla="*/ 101 w 163"/>
                <a:gd name="T23" fmla="*/ 59 h 244"/>
                <a:gd name="T24" fmla="*/ 163 w 163"/>
                <a:gd name="T25" fmla="*/ 119 h 244"/>
                <a:gd name="T26" fmla="*/ 163 w 163"/>
                <a:gd name="T2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44">
                  <a:moveTo>
                    <a:pt x="163" y="244"/>
                  </a:moveTo>
                  <a:cubicBezTo>
                    <a:pt x="116" y="244"/>
                    <a:pt x="116" y="244"/>
                    <a:pt x="116" y="244"/>
                  </a:cubicBezTo>
                  <a:cubicBezTo>
                    <a:pt x="116" y="134"/>
                    <a:pt x="116" y="134"/>
                    <a:pt x="116" y="134"/>
                  </a:cubicBezTo>
                  <a:cubicBezTo>
                    <a:pt x="116" y="121"/>
                    <a:pt x="115" y="98"/>
                    <a:pt x="85" y="98"/>
                  </a:cubicBezTo>
                  <a:cubicBezTo>
                    <a:pt x="64" y="98"/>
                    <a:pt x="48" y="113"/>
                    <a:pt x="48" y="140"/>
                  </a:cubicBezTo>
                  <a:cubicBezTo>
                    <a:pt x="48" y="244"/>
                    <a:pt x="48" y="244"/>
                    <a:pt x="48" y="244"/>
                  </a:cubicBezTo>
                  <a:cubicBezTo>
                    <a:pt x="0" y="244"/>
                    <a:pt x="0" y="244"/>
                    <a:pt x="0" y="244"/>
                  </a:cubicBezTo>
                  <a:cubicBezTo>
                    <a:pt x="0" y="0"/>
                    <a:pt x="0" y="0"/>
                    <a:pt x="0" y="0"/>
                  </a:cubicBezTo>
                  <a:cubicBezTo>
                    <a:pt x="48" y="0"/>
                    <a:pt x="48" y="0"/>
                    <a:pt x="48" y="0"/>
                  </a:cubicBezTo>
                  <a:cubicBezTo>
                    <a:pt x="48" y="87"/>
                    <a:pt x="48" y="87"/>
                    <a:pt x="48" y="87"/>
                  </a:cubicBezTo>
                  <a:cubicBezTo>
                    <a:pt x="48" y="87"/>
                    <a:pt x="48" y="87"/>
                    <a:pt x="48" y="87"/>
                  </a:cubicBezTo>
                  <a:cubicBezTo>
                    <a:pt x="54" y="72"/>
                    <a:pt x="75" y="59"/>
                    <a:pt x="101" y="59"/>
                  </a:cubicBezTo>
                  <a:cubicBezTo>
                    <a:pt x="136" y="59"/>
                    <a:pt x="163" y="79"/>
                    <a:pt x="163" y="119"/>
                  </a:cubicBezTo>
                  <a:lnTo>
                    <a:pt x="163"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0" name="Freeform 36"/>
            <p:cNvSpPr>
              <a:spLocks noEditPoints="1"/>
            </p:cNvSpPr>
            <p:nvPr userDrawn="1"/>
          </p:nvSpPr>
          <p:spPr bwMode="auto">
            <a:xfrm>
              <a:off x="1550988" y="6335713"/>
              <a:ext cx="49212"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2" y="174"/>
                    <a:pt x="87" y="189"/>
                    <a:pt x="55" y="189"/>
                  </a:cubicBezTo>
                  <a:cubicBezTo>
                    <a:pt x="28" y="189"/>
                    <a:pt x="0" y="174"/>
                    <a:pt x="0" y="137"/>
                  </a:cubicBezTo>
                  <a:cubicBezTo>
                    <a:pt x="0" y="102"/>
                    <a:pt x="22"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1" name="Freeform 37"/>
            <p:cNvSpPr>
              <a:spLocks/>
            </p:cNvSpPr>
            <p:nvPr userDrawn="1"/>
          </p:nvSpPr>
          <p:spPr bwMode="auto">
            <a:xfrm>
              <a:off x="1608138"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2" name="Freeform 38"/>
            <p:cNvSpPr>
              <a:spLocks noEditPoints="1"/>
            </p:cNvSpPr>
            <p:nvPr userDrawn="1"/>
          </p:nvSpPr>
          <p:spPr bwMode="auto">
            <a:xfrm>
              <a:off x="1693863" y="6319838"/>
              <a:ext cx="50800" cy="71438"/>
            </a:xfrm>
            <a:custGeom>
              <a:avLst/>
              <a:gdLst>
                <a:gd name="T0" fmla="*/ 86 w 175"/>
                <a:gd name="T1" fmla="*/ 100 h 248"/>
                <a:gd name="T2" fmla="*/ 45 w 175"/>
                <a:gd name="T3" fmla="*/ 157 h 248"/>
                <a:gd name="T4" fmla="*/ 87 w 175"/>
                <a:gd name="T5" fmla="*/ 209 h 248"/>
                <a:gd name="T6" fmla="*/ 126 w 175"/>
                <a:gd name="T7" fmla="*/ 155 h 248"/>
                <a:gd name="T8" fmla="*/ 86 w 175"/>
                <a:gd name="T9" fmla="*/ 100 h 248"/>
                <a:gd name="T10" fmla="*/ 47 w 175"/>
                <a:gd name="T11" fmla="*/ 87 h 248"/>
                <a:gd name="T12" fmla="*/ 48 w 175"/>
                <a:gd name="T13" fmla="*/ 87 h 248"/>
                <a:gd name="T14" fmla="*/ 100 w 175"/>
                <a:gd name="T15" fmla="*/ 58 h 248"/>
                <a:gd name="T16" fmla="*/ 175 w 175"/>
                <a:gd name="T17" fmla="*/ 151 h 248"/>
                <a:gd name="T18" fmla="*/ 99 w 175"/>
                <a:gd name="T19" fmla="*/ 248 h 248"/>
                <a:gd name="T20" fmla="*/ 47 w 175"/>
                <a:gd name="T21" fmla="*/ 221 h 248"/>
                <a:gd name="T22" fmla="*/ 46 w 175"/>
                <a:gd name="T23" fmla="*/ 221 h 248"/>
                <a:gd name="T24" fmla="*/ 46 w 175"/>
                <a:gd name="T25" fmla="*/ 244 h 248"/>
                <a:gd name="T26" fmla="*/ 0 w 175"/>
                <a:gd name="T27" fmla="*/ 244 h 248"/>
                <a:gd name="T28" fmla="*/ 0 w 175"/>
                <a:gd name="T29" fmla="*/ 0 h 248"/>
                <a:gd name="T30" fmla="*/ 47 w 175"/>
                <a:gd name="T31" fmla="*/ 0 h 248"/>
                <a:gd name="T32" fmla="*/ 47 w 175"/>
                <a:gd name="T33" fmla="*/ 8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248">
                  <a:moveTo>
                    <a:pt x="86" y="100"/>
                  </a:moveTo>
                  <a:cubicBezTo>
                    <a:pt x="53" y="100"/>
                    <a:pt x="45" y="129"/>
                    <a:pt x="45" y="157"/>
                  </a:cubicBezTo>
                  <a:cubicBezTo>
                    <a:pt x="45" y="184"/>
                    <a:pt x="57" y="209"/>
                    <a:pt x="87" y="209"/>
                  </a:cubicBezTo>
                  <a:cubicBezTo>
                    <a:pt x="118" y="209"/>
                    <a:pt x="126" y="176"/>
                    <a:pt x="126" y="155"/>
                  </a:cubicBezTo>
                  <a:cubicBezTo>
                    <a:pt x="126" y="126"/>
                    <a:pt x="116" y="100"/>
                    <a:pt x="86" y="100"/>
                  </a:cubicBezTo>
                  <a:moveTo>
                    <a:pt x="47" y="87"/>
                  </a:moveTo>
                  <a:cubicBezTo>
                    <a:pt x="48" y="87"/>
                    <a:pt x="48" y="87"/>
                    <a:pt x="48" y="87"/>
                  </a:cubicBezTo>
                  <a:cubicBezTo>
                    <a:pt x="55" y="75"/>
                    <a:pt x="69" y="58"/>
                    <a:pt x="100" y="58"/>
                  </a:cubicBezTo>
                  <a:cubicBezTo>
                    <a:pt x="140" y="58"/>
                    <a:pt x="175" y="89"/>
                    <a:pt x="175" y="151"/>
                  </a:cubicBezTo>
                  <a:cubicBezTo>
                    <a:pt x="175" y="201"/>
                    <a:pt x="153" y="248"/>
                    <a:pt x="99" y="248"/>
                  </a:cubicBezTo>
                  <a:cubicBezTo>
                    <a:pt x="79" y="248"/>
                    <a:pt x="58" y="241"/>
                    <a:pt x="47" y="221"/>
                  </a:cubicBezTo>
                  <a:cubicBezTo>
                    <a:pt x="46" y="221"/>
                    <a:pt x="46" y="221"/>
                    <a:pt x="46" y="221"/>
                  </a:cubicBezTo>
                  <a:cubicBezTo>
                    <a:pt x="46" y="244"/>
                    <a:pt x="46" y="244"/>
                    <a:pt x="46" y="244"/>
                  </a:cubicBezTo>
                  <a:cubicBezTo>
                    <a:pt x="0" y="244"/>
                    <a:pt x="0" y="244"/>
                    <a:pt x="0" y="244"/>
                  </a:cubicBezTo>
                  <a:cubicBezTo>
                    <a:pt x="0" y="0"/>
                    <a:pt x="0" y="0"/>
                    <a:pt x="0" y="0"/>
                  </a:cubicBezTo>
                  <a:cubicBezTo>
                    <a:pt x="47" y="0"/>
                    <a:pt x="47" y="0"/>
                    <a:pt x="47" y="0"/>
                  </a:cubicBezTo>
                  <a:lnTo>
                    <a:pt x="47"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3" name="Freeform 39"/>
            <p:cNvSpPr>
              <a:spLocks noEditPoints="1"/>
            </p:cNvSpPr>
            <p:nvPr userDrawn="1"/>
          </p:nvSpPr>
          <p:spPr bwMode="auto">
            <a:xfrm>
              <a:off x="1749425"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20" y="47"/>
                    <a:pt x="101" y="38"/>
                    <a:pt x="86" y="38"/>
                  </a:cubicBezTo>
                  <a:cubicBezTo>
                    <a:pt x="63" y="38"/>
                    <a:pt x="51" y="53"/>
                    <a:pt x="49" y="76"/>
                  </a:cubicBezTo>
                  <a:lnTo>
                    <a:pt x="122" y="76"/>
                  </a:lnTo>
                  <a:close/>
                  <a:moveTo>
                    <a:pt x="169" y="132"/>
                  </a:moveTo>
                  <a:cubicBezTo>
                    <a:pt x="156" y="175"/>
                    <a:pt x="121"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4" name="Freeform 40"/>
            <p:cNvSpPr>
              <a:spLocks/>
            </p:cNvSpPr>
            <p:nvPr userDrawn="1"/>
          </p:nvSpPr>
          <p:spPr bwMode="auto">
            <a:xfrm>
              <a:off x="1806575" y="6335713"/>
              <a:ext cx="30162" cy="53975"/>
            </a:xfrm>
            <a:custGeom>
              <a:avLst/>
              <a:gdLst>
                <a:gd name="T0" fmla="*/ 0 w 105"/>
                <a:gd name="T1" fmla="*/ 4 h 185"/>
                <a:gd name="T2" fmla="*/ 46 w 105"/>
                <a:gd name="T3" fmla="*/ 4 h 185"/>
                <a:gd name="T4" fmla="*/ 46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6" y="4"/>
                    <a:pt x="46" y="4"/>
                    <a:pt x="46" y="4"/>
                  </a:cubicBezTo>
                  <a:cubicBezTo>
                    <a:pt x="46" y="35"/>
                    <a:pt x="46" y="35"/>
                    <a:pt x="46"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5" name="Freeform 41"/>
            <p:cNvSpPr>
              <a:spLocks noEditPoints="1"/>
            </p:cNvSpPr>
            <p:nvPr userDrawn="1"/>
          </p:nvSpPr>
          <p:spPr bwMode="auto">
            <a:xfrm>
              <a:off x="1871663" y="6335713"/>
              <a:ext cx="52387"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6" name="Freeform 42"/>
            <p:cNvSpPr>
              <a:spLocks/>
            </p:cNvSpPr>
            <p:nvPr userDrawn="1"/>
          </p:nvSpPr>
          <p:spPr bwMode="auto">
            <a:xfrm>
              <a:off x="1927225" y="6318250"/>
              <a:ext cx="30162" cy="71438"/>
            </a:xfrm>
            <a:custGeom>
              <a:avLst/>
              <a:gdLst>
                <a:gd name="T0" fmla="*/ 74 w 105"/>
                <a:gd name="T1" fmla="*/ 247 h 247"/>
                <a:gd name="T2" fmla="*/ 26 w 105"/>
                <a:gd name="T3" fmla="*/ 247 h 247"/>
                <a:gd name="T4" fmla="*/ 26 w 105"/>
                <a:gd name="T5" fmla="*/ 100 h 247"/>
                <a:gd name="T6" fmla="*/ 0 w 105"/>
                <a:gd name="T7" fmla="*/ 100 h 247"/>
                <a:gd name="T8" fmla="*/ 0 w 105"/>
                <a:gd name="T9" fmla="*/ 66 h 247"/>
                <a:gd name="T10" fmla="*/ 26 w 105"/>
                <a:gd name="T11" fmla="*/ 66 h 247"/>
                <a:gd name="T12" fmla="*/ 26 w 105"/>
                <a:gd name="T13" fmla="*/ 52 h 247"/>
                <a:gd name="T14" fmla="*/ 79 w 105"/>
                <a:gd name="T15" fmla="*/ 0 h 247"/>
                <a:gd name="T16" fmla="*/ 104 w 105"/>
                <a:gd name="T17" fmla="*/ 1 h 247"/>
                <a:gd name="T18" fmla="*/ 104 w 105"/>
                <a:gd name="T19" fmla="*/ 39 h 247"/>
                <a:gd name="T20" fmla="*/ 90 w 105"/>
                <a:gd name="T21" fmla="*/ 39 h 247"/>
                <a:gd name="T22" fmla="*/ 74 w 105"/>
                <a:gd name="T23" fmla="*/ 59 h 247"/>
                <a:gd name="T24" fmla="*/ 74 w 105"/>
                <a:gd name="T25" fmla="*/ 66 h 247"/>
                <a:gd name="T26" fmla="*/ 105 w 105"/>
                <a:gd name="T27" fmla="*/ 66 h 247"/>
                <a:gd name="T28" fmla="*/ 105 w 105"/>
                <a:gd name="T29" fmla="*/ 100 h 247"/>
                <a:gd name="T30" fmla="*/ 74 w 105"/>
                <a:gd name="T31" fmla="*/ 100 h 247"/>
                <a:gd name="T32" fmla="*/ 74 w 105"/>
                <a:gd name="T33"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7">
                  <a:moveTo>
                    <a:pt x="74" y="247"/>
                  </a:moveTo>
                  <a:cubicBezTo>
                    <a:pt x="26" y="247"/>
                    <a:pt x="26" y="247"/>
                    <a:pt x="26" y="247"/>
                  </a:cubicBezTo>
                  <a:cubicBezTo>
                    <a:pt x="26" y="100"/>
                    <a:pt x="26" y="100"/>
                    <a:pt x="26" y="100"/>
                  </a:cubicBezTo>
                  <a:cubicBezTo>
                    <a:pt x="0" y="100"/>
                    <a:pt x="0" y="100"/>
                    <a:pt x="0" y="100"/>
                  </a:cubicBezTo>
                  <a:cubicBezTo>
                    <a:pt x="0" y="66"/>
                    <a:pt x="0" y="66"/>
                    <a:pt x="0" y="66"/>
                  </a:cubicBezTo>
                  <a:cubicBezTo>
                    <a:pt x="26" y="66"/>
                    <a:pt x="26" y="66"/>
                    <a:pt x="26" y="66"/>
                  </a:cubicBezTo>
                  <a:cubicBezTo>
                    <a:pt x="26" y="52"/>
                    <a:pt x="26" y="52"/>
                    <a:pt x="26" y="52"/>
                  </a:cubicBezTo>
                  <a:cubicBezTo>
                    <a:pt x="26" y="14"/>
                    <a:pt x="47" y="0"/>
                    <a:pt x="79" y="0"/>
                  </a:cubicBezTo>
                  <a:cubicBezTo>
                    <a:pt x="93" y="0"/>
                    <a:pt x="100" y="1"/>
                    <a:pt x="104" y="1"/>
                  </a:cubicBezTo>
                  <a:cubicBezTo>
                    <a:pt x="104" y="39"/>
                    <a:pt x="104" y="39"/>
                    <a:pt x="104" y="39"/>
                  </a:cubicBezTo>
                  <a:cubicBezTo>
                    <a:pt x="90" y="39"/>
                    <a:pt x="90" y="39"/>
                    <a:pt x="90" y="39"/>
                  </a:cubicBezTo>
                  <a:cubicBezTo>
                    <a:pt x="74" y="39"/>
                    <a:pt x="74" y="44"/>
                    <a:pt x="74" y="59"/>
                  </a:cubicBezTo>
                  <a:cubicBezTo>
                    <a:pt x="74" y="66"/>
                    <a:pt x="74" y="66"/>
                    <a:pt x="74" y="66"/>
                  </a:cubicBezTo>
                  <a:cubicBezTo>
                    <a:pt x="105" y="66"/>
                    <a:pt x="105" y="66"/>
                    <a:pt x="105" y="66"/>
                  </a:cubicBezTo>
                  <a:cubicBezTo>
                    <a:pt x="105" y="100"/>
                    <a:pt x="105" y="100"/>
                    <a:pt x="105" y="100"/>
                  </a:cubicBezTo>
                  <a:cubicBezTo>
                    <a:pt x="74" y="100"/>
                    <a:pt x="74" y="100"/>
                    <a:pt x="74" y="100"/>
                  </a:cubicBezTo>
                  <a:lnTo>
                    <a:pt x="74"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7" name="Freeform 43"/>
            <p:cNvSpPr>
              <a:spLocks/>
            </p:cNvSpPr>
            <p:nvPr userDrawn="1"/>
          </p:nvSpPr>
          <p:spPr bwMode="auto">
            <a:xfrm>
              <a:off x="1992313" y="6318250"/>
              <a:ext cx="61912"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3" y="71"/>
                    <a:pt x="155" y="44"/>
                    <a:pt x="113" y="44"/>
                  </a:cubicBezTo>
                  <a:cubicBezTo>
                    <a:pt x="88" y="44"/>
                    <a:pt x="52" y="60"/>
                    <a:pt x="52" y="129"/>
                  </a:cubicBezTo>
                  <a:cubicBezTo>
                    <a:pt x="52" y="173"/>
                    <a:pt x="70" y="212"/>
                    <a:pt x="113" y="212"/>
                  </a:cubicBezTo>
                  <a:cubicBezTo>
                    <a:pt x="141" y="212"/>
                    <a:pt x="161"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8" name="Freeform 44"/>
            <p:cNvSpPr>
              <a:spLocks noEditPoints="1"/>
            </p:cNvSpPr>
            <p:nvPr userDrawn="1"/>
          </p:nvSpPr>
          <p:spPr bwMode="auto">
            <a:xfrm>
              <a:off x="2060575" y="6335713"/>
              <a:ext cx="53975" cy="55563"/>
            </a:xfrm>
            <a:custGeom>
              <a:avLst/>
              <a:gdLst>
                <a:gd name="T0" fmla="*/ 92 w 184"/>
                <a:gd name="T1" fmla="*/ 41 h 190"/>
                <a:gd name="T2" fmla="*/ 49 w 184"/>
                <a:gd name="T3" fmla="*/ 95 h 190"/>
                <a:gd name="T4" fmla="*/ 92 w 184"/>
                <a:gd name="T5" fmla="*/ 150 h 190"/>
                <a:gd name="T6" fmla="*/ 135 w 184"/>
                <a:gd name="T7" fmla="*/ 95 h 190"/>
                <a:gd name="T8" fmla="*/ 92 w 184"/>
                <a:gd name="T9" fmla="*/ 41 h 190"/>
                <a:gd name="T10" fmla="*/ 92 w 184"/>
                <a:gd name="T11" fmla="*/ 190 h 190"/>
                <a:gd name="T12" fmla="*/ 0 w 184"/>
                <a:gd name="T13" fmla="*/ 95 h 190"/>
                <a:gd name="T14" fmla="*/ 92 w 184"/>
                <a:gd name="T15" fmla="*/ 0 h 190"/>
                <a:gd name="T16" fmla="*/ 184 w 184"/>
                <a:gd name="T17" fmla="*/ 95 h 190"/>
                <a:gd name="T18" fmla="*/ 92 w 184"/>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90">
                  <a:moveTo>
                    <a:pt x="92" y="41"/>
                  </a:moveTo>
                  <a:cubicBezTo>
                    <a:pt x="55" y="41"/>
                    <a:pt x="49" y="72"/>
                    <a:pt x="49" y="95"/>
                  </a:cubicBezTo>
                  <a:cubicBezTo>
                    <a:pt x="49" y="118"/>
                    <a:pt x="55" y="150"/>
                    <a:pt x="92" y="150"/>
                  </a:cubicBezTo>
                  <a:cubicBezTo>
                    <a:pt x="129" y="150"/>
                    <a:pt x="135" y="118"/>
                    <a:pt x="135" y="95"/>
                  </a:cubicBezTo>
                  <a:cubicBezTo>
                    <a:pt x="135" y="72"/>
                    <a:pt x="129" y="41"/>
                    <a:pt x="92" y="41"/>
                  </a:cubicBezTo>
                  <a:moveTo>
                    <a:pt x="92" y="190"/>
                  </a:moveTo>
                  <a:cubicBezTo>
                    <a:pt x="43" y="190"/>
                    <a:pt x="0" y="160"/>
                    <a:pt x="0" y="95"/>
                  </a:cubicBezTo>
                  <a:cubicBezTo>
                    <a:pt x="0" y="30"/>
                    <a:pt x="43" y="0"/>
                    <a:pt x="92" y="0"/>
                  </a:cubicBezTo>
                  <a:cubicBezTo>
                    <a:pt x="140" y="0"/>
                    <a:pt x="184" y="30"/>
                    <a:pt x="184" y="95"/>
                  </a:cubicBezTo>
                  <a:cubicBezTo>
                    <a:pt x="184" y="160"/>
                    <a:pt x="140"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9" name="Freeform 45"/>
            <p:cNvSpPr>
              <a:spLocks/>
            </p:cNvSpPr>
            <p:nvPr userDrawn="1"/>
          </p:nvSpPr>
          <p:spPr bwMode="auto">
            <a:xfrm>
              <a:off x="2122488" y="6335713"/>
              <a:ext cx="74612" cy="53975"/>
            </a:xfrm>
            <a:custGeom>
              <a:avLst/>
              <a:gdLst>
                <a:gd name="T0" fmla="*/ 258 w 258"/>
                <a:gd name="T1" fmla="*/ 185 h 185"/>
                <a:gd name="T2" fmla="*/ 211 w 258"/>
                <a:gd name="T3" fmla="*/ 185 h 185"/>
                <a:gd name="T4" fmla="*/ 211 w 258"/>
                <a:gd name="T5" fmla="*/ 75 h 185"/>
                <a:gd name="T6" fmla="*/ 185 w 258"/>
                <a:gd name="T7" fmla="*/ 39 h 185"/>
                <a:gd name="T8" fmla="*/ 153 w 258"/>
                <a:gd name="T9" fmla="*/ 76 h 185"/>
                <a:gd name="T10" fmla="*/ 153 w 258"/>
                <a:gd name="T11" fmla="*/ 185 h 185"/>
                <a:gd name="T12" fmla="*/ 105 w 258"/>
                <a:gd name="T13" fmla="*/ 185 h 185"/>
                <a:gd name="T14" fmla="*/ 105 w 258"/>
                <a:gd name="T15" fmla="*/ 76 h 185"/>
                <a:gd name="T16" fmla="*/ 77 w 258"/>
                <a:gd name="T17" fmla="*/ 39 h 185"/>
                <a:gd name="T18" fmla="*/ 47 w 258"/>
                <a:gd name="T19" fmla="*/ 75 h 185"/>
                <a:gd name="T20" fmla="*/ 47 w 258"/>
                <a:gd name="T21" fmla="*/ 185 h 185"/>
                <a:gd name="T22" fmla="*/ 0 w 258"/>
                <a:gd name="T23" fmla="*/ 185 h 185"/>
                <a:gd name="T24" fmla="*/ 0 w 258"/>
                <a:gd name="T25" fmla="*/ 4 h 185"/>
                <a:gd name="T26" fmla="*/ 45 w 258"/>
                <a:gd name="T27" fmla="*/ 4 h 185"/>
                <a:gd name="T28" fmla="*/ 45 w 258"/>
                <a:gd name="T29" fmla="*/ 31 h 185"/>
                <a:gd name="T30" fmla="*/ 46 w 258"/>
                <a:gd name="T31" fmla="*/ 31 h 185"/>
                <a:gd name="T32" fmla="*/ 97 w 258"/>
                <a:gd name="T33" fmla="*/ 0 h 185"/>
                <a:gd name="T34" fmla="*/ 147 w 258"/>
                <a:gd name="T35" fmla="*/ 28 h 185"/>
                <a:gd name="T36" fmla="*/ 196 w 258"/>
                <a:gd name="T37" fmla="*/ 0 h 185"/>
                <a:gd name="T38" fmla="*/ 258 w 258"/>
                <a:gd name="T39" fmla="*/ 60 h 185"/>
                <a:gd name="T40" fmla="*/ 258 w 258"/>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185">
                  <a:moveTo>
                    <a:pt x="258" y="185"/>
                  </a:moveTo>
                  <a:cubicBezTo>
                    <a:pt x="211" y="185"/>
                    <a:pt x="211" y="185"/>
                    <a:pt x="211" y="185"/>
                  </a:cubicBezTo>
                  <a:cubicBezTo>
                    <a:pt x="211" y="75"/>
                    <a:pt x="211" y="75"/>
                    <a:pt x="211" y="75"/>
                  </a:cubicBezTo>
                  <a:cubicBezTo>
                    <a:pt x="211" y="48"/>
                    <a:pt x="199" y="39"/>
                    <a:pt x="185" y="39"/>
                  </a:cubicBezTo>
                  <a:cubicBezTo>
                    <a:pt x="161" y="39"/>
                    <a:pt x="153" y="55"/>
                    <a:pt x="153" y="76"/>
                  </a:cubicBezTo>
                  <a:cubicBezTo>
                    <a:pt x="153" y="185"/>
                    <a:pt x="153" y="185"/>
                    <a:pt x="153" y="185"/>
                  </a:cubicBezTo>
                  <a:cubicBezTo>
                    <a:pt x="105" y="185"/>
                    <a:pt x="105" y="185"/>
                    <a:pt x="105" y="185"/>
                  </a:cubicBezTo>
                  <a:cubicBezTo>
                    <a:pt x="105" y="76"/>
                    <a:pt x="105" y="76"/>
                    <a:pt x="105" y="76"/>
                  </a:cubicBezTo>
                  <a:cubicBezTo>
                    <a:pt x="105" y="61"/>
                    <a:pt x="105" y="39"/>
                    <a:pt x="77" y="39"/>
                  </a:cubicBezTo>
                  <a:cubicBezTo>
                    <a:pt x="55" y="39"/>
                    <a:pt x="47" y="55"/>
                    <a:pt x="47" y="75"/>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19"/>
                    <a:pt x="65" y="0"/>
                    <a:pt x="97" y="0"/>
                  </a:cubicBezTo>
                  <a:cubicBezTo>
                    <a:pt x="123" y="0"/>
                    <a:pt x="135" y="9"/>
                    <a:pt x="147" y="28"/>
                  </a:cubicBezTo>
                  <a:cubicBezTo>
                    <a:pt x="154" y="20"/>
                    <a:pt x="167" y="0"/>
                    <a:pt x="196" y="0"/>
                  </a:cubicBezTo>
                  <a:cubicBezTo>
                    <a:pt x="231" y="0"/>
                    <a:pt x="258" y="20"/>
                    <a:pt x="258" y="60"/>
                  </a:cubicBezTo>
                  <a:lnTo>
                    <a:pt x="258"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0" name="Freeform 46"/>
            <p:cNvSpPr>
              <a:spLocks/>
            </p:cNvSpPr>
            <p:nvPr userDrawn="1"/>
          </p:nvSpPr>
          <p:spPr bwMode="auto">
            <a:xfrm>
              <a:off x="2208213"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1" name="Freeform 47"/>
            <p:cNvSpPr>
              <a:spLocks noEditPoints="1"/>
            </p:cNvSpPr>
            <p:nvPr userDrawn="1"/>
          </p:nvSpPr>
          <p:spPr bwMode="auto">
            <a:xfrm>
              <a:off x="2290763" y="6335713"/>
              <a:ext cx="49212" cy="55563"/>
            </a:xfrm>
            <a:custGeom>
              <a:avLst/>
              <a:gdLst>
                <a:gd name="T0" fmla="*/ 122 w 171"/>
                <a:gd name="T1" fmla="*/ 76 h 189"/>
                <a:gd name="T2" fmla="*/ 85 w 171"/>
                <a:gd name="T3" fmla="*/ 38 h 189"/>
                <a:gd name="T4" fmla="*/ 48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5" y="38"/>
                  </a:cubicBezTo>
                  <a:cubicBezTo>
                    <a:pt x="63" y="38"/>
                    <a:pt x="51" y="53"/>
                    <a:pt x="48"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8"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2" name="Freeform 48"/>
            <p:cNvSpPr>
              <a:spLocks/>
            </p:cNvSpPr>
            <p:nvPr userDrawn="1"/>
          </p:nvSpPr>
          <p:spPr bwMode="auto">
            <a:xfrm>
              <a:off x="2347913"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7 w 105"/>
                <a:gd name="T17" fmla="*/ 91 h 185"/>
                <a:gd name="T18" fmla="*/ 47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7" y="71"/>
                    <a:pt x="47" y="91"/>
                  </a:cubicBezTo>
                  <a:cubicBezTo>
                    <a:pt x="47" y="185"/>
                    <a:pt x="47" y="185"/>
                    <a:pt x="47"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3" name="Freeform 49"/>
            <p:cNvSpPr>
              <a:spLocks/>
            </p:cNvSpPr>
            <p:nvPr userDrawn="1"/>
          </p:nvSpPr>
          <p:spPr bwMode="auto">
            <a:xfrm>
              <a:off x="2382838" y="6335713"/>
              <a:ext cx="47625" cy="55563"/>
            </a:xfrm>
            <a:custGeom>
              <a:avLst/>
              <a:gdLst>
                <a:gd name="T0" fmla="*/ 165 w 166"/>
                <a:gd name="T1" fmla="*/ 119 h 189"/>
                <a:gd name="T2" fmla="*/ 83 w 166"/>
                <a:gd name="T3" fmla="*/ 189 h 189"/>
                <a:gd name="T4" fmla="*/ 0 w 166"/>
                <a:gd name="T5" fmla="*/ 100 h 189"/>
                <a:gd name="T6" fmla="*/ 86 w 166"/>
                <a:gd name="T7" fmla="*/ 0 h 189"/>
                <a:gd name="T8" fmla="*/ 166 w 166"/>
                <a:gd name="T9" fmla="*/ 69 h 189"/>
                <a:gd name="T10" fmla="*/ 118 w 166"/>
                <a:gd name="T11" fmla="*/ 69 h 189"/>
                <a:gd name="T12" fmla="*/ 86 w 166"/>
                <a:gd name="T13" fmla="*/ 39 h 189"/>
                <a:gd name="T14" fmla="*/ 49 w 166"/>
                <a:gd name="T15" fmla="*/ 92 h 189"/>
                <a:gd name="T16" fmla="*/ 85 w 166"/>
                <a:gd name="T17" fmla="*/ 150 h 189"/>
                <a:gd name="T18" fmla="*/ 117 w 166"/>
                <a:gd name="T19" fmla="*/ 119 h 189"/>
                <a:gd name="T20" fmla="*/ 165 w 166"/>
                <a:gd name="T21" fmla="*/ 11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89">
                  <a:moveTo>
                    <a:pt x="165" y="119"/>
                  </a:moveTo>
                  <a:cubicBezTo>
                    <a:pt x="164" y="137"/>
                    <a:pt x="149" y="189"/>
                    <a:pt x="83" y="189"/>
                  </a:cubicBezTo>
                  <a:cubicBezTo>
                    <a:pt x="15" y="189"/>
                    <a:pt x="0" y="137"/>
                    <a:pt x="0" y="100"/>
                  </a:cubicBezTo>
                  <a:cubicBezTo>
                    <a:pt x="0" y="41"/>
                    <a:pt x="25" y="0"/>
                    <a:pt x="86" y="0"/>
                  </a:cubicBezTo>
                  <a:cubicBezTo>
                    <a:pt x="115" y="0"/>
                    <a:pt x="161" y="12"/>
                    <a:pt x="166" y="69"/>
                  </a:cubicBezTo>
                  <a:cubicBezTo>
                    <a:pt x="118" y="69"/>
                    <a:pt x="118" y="69"/>
                    <a:pt x="118" y="69"/>
                  </a:cubicBezTo>
                  <a:cubicBezTo>
                    <a:pt x="116" y="57"/>
                    <a:pt x="108" y="38"/>
                    <a:pt x="86" y="39"/>
                  </a:cubicBezTo>
                  <a:cubicBezTo>
                    <a:pt x="56" y="39"/>
                    <a:pt x="49" y="69"/>
                    <a:pt x="49" y="92"/>
                  </a:cubicBezTo>
                  <a:cubicBezTo>
                    <a:pt x="49" y="111"/>
                    <a:pt x="49" y="150"/>
                    <a:pt x="85" y="150"/>
                  </a:cubicBezTo>
                  <a:cubicBezTo>
                    <a:pt x="109" y="150"/>
                    <a:pt x="117" y="127"/>
                    <a:pt x="117" y="119"/>
                  </a:cubicBezTo>
                  <a:lnTo>
                    <a:pt x="165"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4" name="Freeform 50"/>
            <p:cNvSpPr>
              <a:spLocks noEditPoints="1"/>
            </p:cNvSpPr>
            <p:nvPr userDrawn="1"/>
          </p:nvSpPr>
          <p:spPr bwMode="auto">
            <a:xfrm>
              <a:off x="2435225" y="6335713"/>
              <a:ext cx="49212" cy="55563"/>
            </a:xfrm>
            <a:custGeom>
              <a:avLst/>
              <a:gdLst>
                <a:gd name="T0" fmla="*/ 123 w 172"/>
                <a:gd name="T1" fmla="*/ 76 h 189"/>
                <a:gd name="T2" fmla="*/ 86 w 172"/>
                <a:gd name="T3" fmla="*/ 38 h 189"/>
                <a:gd name="T4" fmla="*/ 49 w 172"/>
                <a:gd name="T5" fmla="*/ 76 h 189"/>
                <a:gd name="T6" fmla="*/ 123 w 172"/>
                <a:gd name="T7" fmla="*/ 76 h 189"/>
                <a:gd name="T8" fmla="*/ 170 w 172"/>
                <a:gd name="T9" fmla="*/ 132 h 189"/>
                <a:gd name="T10" fmla="*/ 90 w 172"/>
                <a:gd name="T11" fmla="*/ 189 h 189"/>
                <a:gd name="T12" fmla="*/ 0 w 172"/>
                <a:gd name="T13" fmla="*/ 91 h 189"/>
                <a:gd name="T14" fmla="*/ 87 w 172"/>
                <a:gd name="T15" fmla="*/ 0 h 189"/>
                <a:gd name="T16" fmla="*/ 172 w 172"/>
                <a:gd name="T17" fmla="*/ 99 h 189"/>
                <a:gd name="T18" fmla="*/ 172 w 172"/>
                <a:gd name="T19" fmla="*/ 107 h 189"/>
                <a:gd name="T20" fmla="*/ 48 w 172"/>
                <a:gd name="T21" fmla="*/ 107 h 189"/>
                <a:gd name="T22" fmla="*/ 90 w 172"/>
                <a:gd name="T23" fmla="*/ 151 h 189"/>
                <a:gd name="T24" fmla="*/ 121 w 172"/>
                <a:gd name="T25" fmla="*/ 132 h 189"/>
                <a:gd name="T26" fmla="*/ 170 w 172"/>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89">
                  <a:moveTo>
                    <a:pt x="123" y="76"/>
                  </a:moveTo>
                  <a:cubicBezTo>
                    <a:pt x="120" y="47"/>
                    <a:pt x="101" y="38"/>
                    <a:pt x="86" y="38"/>
                  </a:cubicBezTo>
                  <a:cubicBezTo>
                    <a:pt x="64" y="38"/>
                    <a:pt x="52" y="53"/>
                    <a:pt x="49" y="76"/>
                  </a:cubicBezTo>
                  <a:lnTo>
                    <a:pt x="123" y="76"/>
                  </a:lnTo>
                  <a:close/>
                  <a:moveTo>
                    <a:pt x="170" y="132"/>
                  </a:moveTo>
                  <a:cubicBezTo>
                    <a:pt x="157" y="175"/>
                    <a:pt x="121" y="189"/>
                    <a:pt x="90" y="189"/>
                  </a:cubicBezTo>
                  <a:cubicBezTo>
                    <a:pt x="39" y="189"/>
                    <a:pt x="0" y="165"/>
                    <a:pt x="0" y="91"/>
                  </a:cubicBezTo>
                  <a:cubicBezTo>
                    <a:pt x="0" y="69"/>
                    <a:pt x="8" y="0"/>
                    <a:pt x="87" y="0"/>
                  </a:cubicBezTo>
                  <a:cubicBezTo>
                    <a:pt x="122" y="0"/>
                    <a:pt x="172" y="16"/>
                    <a:pt x="172" y="99"/>
                  </a:cubicBezTo>
                  <a:cubicBezTo>
                    <a:pt x="172" y="107"/>
                    <a:pt x="172" y="107"/>
                    <a:pt x="172" y="107"/>
                  </a:cubicBezTo>
                  <a:cubicBezTo>
                    <a:pt x="48" y="107"/>
                    <a:pt x="48" y="107"/>
                    <a:pt x="48" y="107"/>
                  </a:cubicBezTo>
                  <a:cubicBezTo>
                    <a:pt x="49" y="121"/>
                    <a:pt x="52" y="151"/>
                    <a:pt x="90" y="151"/>
                  </a:cubicBezTo>
                  <a:cubicBezTo>
                    <a:pt x="103" y="151"/>
                    <a:pt x="117" y="145"/>
                    <a:pt x="121" y="132"/>
                  </a:cubicBezTo>
                  <a:lnTo>
                    <a:pt x="170"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5" name="Freeform 51"/>
            <p:cNvSpPr>
              <a:spLocks/>
            </p:cNvSpPr>
            <p:nvPr userDrawn="1"/>
          </p:nvSpPr>
          <p:spPr bwMode="auto">
            <a:xfrm>
              <a:off x="793750" y="6446838"/>
              <a:ext cx="76200" cy="87313"/>
            </a:xfrm>
            <a:custGeom>
              <a:avLst/>
              <a:gdLst>
                <a:gd name="T0" fmla="*/ 90 w 265"/>
                <a:gd name="T1" fmla="*/ 255 h 304"/>
                <a:gd name="T2" fmla="*/ 84 w 265"/>
                <a:gd name="T3" fmla="*/ 277 h 304"/>
                <a:gd name="T4" fmla="*/ 107 w 265"/>
                <a:gd name="T5" fmla="*/ 291 h 304"/>
                <a:gd name="T6" fmla="*/ 120 w 265"/>
                <a:gd name="T7" fmla="*/ 297 h 304"/>
                <a:gd name="T8" fmla="*/ 112 w 265"/>
                <a:gd name="T9" fmla="*/ 302 h 304"/>
                <a:gd name="T10" fmla="*/ 59 w 265"/>
                <a:gd name="T11" fmla="*/ 300 h 304"/>
                <a:gd name="T12" fmla="*/ 17 w 265"/>
                <a:gd name="T13" fmla="*/ 302 h 304"/>
                <a:gd name="T14" fmla="*/ 3 w 265"/>
                <a:gd name="T15" fmla="*/ 298 h 304"/>
                <a:gd name="T16" fmla="*/ 14 w 265"/>
                <a:gd name="T17" fmla="*/ 291 h 304"/>
                <a:gd name="T18" fmla="*/ 37 w 265"/>
                <a:gd name="T19" fmla="*/ 285 h 304"/>
                <a:gd name="T20" fmla="*/ 53 w 265"/>
                <a:gd name="T21" fmla="*/ 255 h 304"/>
                <a:gd name="T22" fmla="*/ 121 w 265"/>
                <a:gd name="T23" fmla="*/ 31 h 304"/>
                <a:gd name="T24" fmla="*/ 97 w 265"/>
                <a:gd name="T25" fmla="*/ 31 h 304"/>
                <a:gd name="T26" fmla="*/ 34 w 265"/>
                <a:gd name="T27" fmla="*/ 47 h 304"/>
                <a:gd name="T28" fmla="*/ 13 w 265"/>
                <a:gd name="T29" fmla="*/ 74 h 304"/>
                <a:gd name="T30" fmla="*/ 5 w 265"/>
                <a:gd name="T31" fmla="*/ 82 h 304"/>
                <a:gd name="T32" fmla="*/ 0 w 265"/>
                <a:gd name="T33" fmla="*/ 78 h 304"/>
                <a:gd name="T34" fmla="*/ 3 w 265"/>
                <a:gd name="T35" fmla="*/ 67 h 304"/>
                <a:gd name="T36" fmla="*/ 19 w 265"/>
                <a:gd name="T37" fmla="*/ 15 h 304"/>
                <a:gd name="T38" fmla="*/ 28 w 265"/>
                <a:gd name="T39" fmla="*/ 0 h 304"/>
                <a:gd name="T40" fmla="*/ 33 w 265"/>
                <a:gd name="T41" fmla="*/ 9 h 304"/>
                <a:gd name="T42" fmla="*/ 37 w 265"/>
                <a:gd name="T43" fmla="*/ 19 h 304"/>
                <a:gd name="T44" fmla="*/ 59 w 265"/>
                <a:gd name="T45" fmla="*/ 20 h 304"/>
                <a:gd name="T46" fmla="*/ 215 w 265"/>
                <a:gd name="T47" fmla="*/ 20 h 304"/>
                <a:gd name="T48" fmla="*/ 244 w 265"/>
                <a:gd name="T49" fmla="*/ 17 h 304"/>
                <a:gd name="T50" fmla="*/ 253 w 265"/>
                <a:gd name="T51" fmla="*/ 7 h 304"/>
                <a:gd name="T52" fmla="*/ 260 w 265"/>
                <a:gd name="T53" fmla="*/ 1 h 304"/>
                <a:gd name="T54" fmla="*/ 265 w 265"/>
                <a:gd name="T55" fmla="*/ 5 h 304"/>
                <a:gd name="T56" fmla="*/ 263 w 265"/>
                <a:gd name="T57" fmla="*/ 15 h 304"/>
                <a:gd name="T58" fmla="*/ 246 w 265"/>
                <a:gd name="T59" fmla="*/ 67 h 304"/>
                <a:gd name="T60" fmla="*/ 237 w 265"/>
                <a:gd name="T61" fmla="*/ 79 h 304"/>
                <a:gd name="T62" fmla="*/ 233 w 265"/>
                <a:gd name="T63" fmla="*/ 73 h 304"/>
                <a:gd name="T64" fmla="*/ 233 w 265"/>
                <a:gd name="T65" fmla="*/ 57 h 304"/>
                <a:gd name="T66" fmla="*/ 197 w 265"/>
                <a:gd name="T67" fmla="*/ 31 h 304"/>
                <a:gd name="T68" fmla="*/ 158 w 265"/>
                <a:gd name="T69" fmla="*/ 31 h 304"/>
                <a:gd name="T70" fmla="*/ 90 w 265"/>
                <a:gd name="T71"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304">
                  <a:moveTo>
                    <a:pt x="90" y="255"/>
                  </a:moveTo>
                  <a:cubicBezTo>
                    <a:pt x="88" y="261"/>
                    <a:pt x="84" y="271"/>
                    <a:pt x="84" y="277"/>
                  </a:cubicBezTo>
                  <a:cubicBezTo>
                    <a:pt x="84" y="290"/>
                    <a:pt x="97" y="290"/>
                    <a:pt x="107" y="291"/>
                  </a:cubicBezTo>
                  <a:cubicBezTo>
                    <a:pt x="111" y="291"/>
                    <a:pt x="120" y="290"/>
                    <a:pt x="120" y="297"/>
                  </a:cubicBezTo>
                  <a:cubicBezTo>
                    <a:pt x="120" y="302"/>
                    <a:pt x="116" y="302"/>
                    <a:pt x="112" y="302"/>
                  </a:cubicBezTo>
                  <a:cubicBezTo>
                    <a:pt x="94" y="302"/>
                    <a:pt x="76" y="301"/>
                    <a:pt x="59" y="300"/>
                  </a:cubicBezTo>
                  <a:cubicBezTo>
                    <a:pt x="45" y="301"/>
                    <a:pt x="31" y="302"/>
                    <a:pt x="17" y="302"/>
                  </a:cubicBezTo>
                  <a:cubicBezTo>
                    <a:pt x="13" y="302"/>
                    <a:pt x="3" y="304"/>
                    <a:pt x="3" y="298"/>
                  </a:cubicBezTo>
                  <a:cubicBezTo>
                    <a:pt x="3" y="292"/>
                    <a:pt x="9" y="290"/>
                    <a:pt x="14" y="291"/>
                  </a:cubicBezTo>
                  <a:cubicBezTo>
                    <a:pt x="21" y="290"/>
                    <a:pt x="31" y="290"/>
                    <a:pt x="37" y="285"/>
                  </a:cubicBezTo>
                  <a:cubicBezTo>
                    <a:pt x="46" y="279"/>
                    <a:pt x="50" y="264"/>
                    <a:pt x="53" y="255"/>
                  </a:cubicBezTo>
                  <a:cubicBezTo>
                    <a:pt x="121" y="31"/>
                    <a:pt x="121" y="31"/>
                    <a:pt x="121" y="31"/>
                  </a:cubicBezTo>
                  <a:cubicBezTo>
                    <a:pt x="97" y="31"/>
                    <a:pt x="97" y="31"/>
                    <a:pt x="97" y="31"/>
                  </a:cubicBezTo>
                  <a:cubicBezTo>
                    <a:pt x="73" y="31"/>
                    <a:pt x="54" y="31"/>
                    <a:pt x="34" y="47"/>
                  </a:cubicBezTo>
                  <a:cubicBezTo>
                    <a:pt x="26" y="54"/>
                    <a:pt x="18" y="64"/>
                    <a:pt x="13" y="74"/>
                  </a:cubicBezTo>
                  <a:cubicBezTo>
                    <a:pt x="11" y="77"/>
                    <a:pt x="9" y="82"/>
                    <a:pt x="5" y="82"/>
                  </a:cubicBezTo>
                  <a:cubicBezTo>
                    <a:pt x="2" y="82"/>
                    <a:pt x="0" y="80"/>
                    <a:pt x="0" y="78"/>
                  </a:cubicBezTo>
                  <a:cubicBezTo>
                    <a:pt x="0" y="76"/>
                    <a:pt x="2" y="69"/>
                    <a:pt x="3" y="67"/>
                  </a:cubicBezTo>
                  <a:cubicBezTo>
                    <a:pt x="19" y="15"/>
                    <a:pt x="19" y="15"/>
                    <a:pt x="19" y="15"/>
                  </a:cubicBezTo>
                  <a:cubicBezTo>
                    <a:pt x="20" y="10"/>
                    <a:pt x="21" y="0"/>
                    <a:pt x="28" y="0"/>
                  </a:cubicBezTo>
                  <a:cubicBezTo>
                    <a:pt x="33" y="0"/>
                    <a:pt x="33" y="5"/>
                    <a:pt x="33" y="9"/>
                  </a:cubicBezTo>
                  <a:cubicBezTo>
                    <a:pt x="33" y="13"/>
                    <a:pt x="33" y="17"/>
                    <a:pt x="37" y="19"/>
                  </a:cubicBezTo>
                  <a:cubicBezTo>
                    <a:pt x="41" y="21"/>
                    <a:pt x="55" y="20"/>
                    <a:pt x="59" y="20"/>
                  </a:cubicBezTo>
                  <a:cubicBezTo>
                    <a:pt x="215" y="20"/>
                    <a:pt x="215" y="20"/>
                    <a:pt x="215" y="20"/>
                  </a:cubicBezTo>
                  <a:cubicBezTo>
                    <a:pt x="223" y="20"/>
                    <a:pt x="237" y="20"/>
                    <a:pt x="244" y="17"/>
                  </a:cubicBezTo>
                  <a:cubicBezTo>
                    <a:pt x="249" y="15"/>
                    <a:pt x="251" y="11"/>
                    <a:pt x="253" y="7"/>
                  </a:cubicBezTo>
                  <a:cubicBezTo>
                    <a:pt x="255" y="4"/>
                    <a:pt x="256" y="1"/>
                    <a:pt x="260" y="1"/>
                  </a:cubicBezTo>
                  <a:cubicBezTo>
                    <a:pt x="263" y="1"/>
                    <a:pt x="265" y="2"/>
                    <a:pt x="265" y="5"/>
                  </a:cubicBezTo>
                  <a:cubicBezTo>
                    <a:pt x="265" y="8"/>
                    <a:pt x="263" y="12"/>
                    <a:pt x="263" y="15"/>
                  </a:cubicBezTo>
                  <a:cubicBezTo>
                    <a:pt x="246" y="67"/>
                    <a:pt x="246" y="67"/>
                    <a:pt x="246" y="67"/>
                  </a:cubicBezTo>
                  <a:cubicBezTo>
                    <a:pt x="245" y="72"/>
                    <a:pt x="244" y="79"/>
                    <a:pt x="237" y="79"/>
                  </a:cubicBezTo>
                  <a:cubicBezTo>
                    <a:pt x="233" y="79"/>
                    <a:pt x="233" y="76"/>
                    <a:pt x="233" y="73"/>
                  </a:cubicBezTo>
                  <a:cubicBezTo>
                    <a:pt x="233" y="57"/>
                    <a:pt x="233" y="57"/>
                    <a:pt x="233" y="57"/>
                  </a:cubicBezTo>
                  <a:cubicBezTo>
                    <a:pt x="233" y="29"/>
                    <a:pt x="222" y="31"/>
                    <a:pt x="197" y="31"/>
                  </a:cubicBezTo>
                  <a:cubicBezTo>
                    <a:pt x="158" y="31"/>
                    <a:pt x="158" y="31"/>
                    <a:pt x="158" y="31"/>
                  </a:cubicBezTo>
                  <a:lnTo>
                    <a:pt x="90" y="25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6" name="Freeform 52"/>
            <p:cNvSpPr>
              <a:spLocks/>
            </p:cNvSpPr>
            <p:nvPr userDrawn="1"/>
          </p:nvSpPr>
          <p:spPr bwMode="auto">
            <a:xfrm>
              <a:off x="852488" y="6442075"/>
              <a:ext cx="61912" cy="92075"/>
            </a:xfrm>
            <a:custGeom>
              <a:avLst/>
              <a:gdLst>
                <a:gd name="T0" fmla="*/ 74 w 219"/>
                <a:gd name="T1" fmla="*/ 66 h 319"/>
                <a:gd name="T2" fmla="*/ 80 w 219"/>
                <a:gd name="T3" fmla="*/ 39 h 319"/>
                <a:gd name="T4" fmla="*/ 63 w 219"/>
                <a:gd name="T5" fmla="*/ 26 h 319"/>
                <a:gd name="T6" fmla="*/ 55 w 219"/>
                <a:gd name="T7" fmla="*/ 26 h 319"/>
                <a:gd name="T8" fmla="*/ 50 w 219"/>
                <a:gd name="T9" fmla="*/ 22 h 319"/>
                <a:gd name="T10" fmla="*/ 60 w 219"/>
                <a:gd name="T11" fmla="*/ 16 h 319"/>
                <a:gd name="T12" fmla="*/ 116 w 219"/>
                <a:gd name="T13" fmla="*/ 1 h 319"/>
                <a:gd name="T14" fmla="*/ 120 w 219"/>
                <a:gd name="T15" fmla="*/ 0 h 319"/>
                <a:gd name="T16" fmla="*/ 123 w 219"/>
                <a:gd name="T17" fmla="*/ 4 h 319"/>
                <a:gd name="T18" fmla="*/ 120 w 219"/>
                <a:gd name="T19" fmla="*/ 15 h 319"/>
                <a:gd name="T20" fmla="*/ 60 w 219"/>
                <a:gd name="T21" fmla="*/ 208 h 319"/>
                <a:gd name="T22" fmla="*/ 61 w 219"/>
                <a:gd name="T23" fmla="*/ 209 h 319"/>
                <a:gd name="T24" fmla="*/ 174 w 219"/>
                <a:gd name="T25" fmla="*/ 107 h 319"/>
                <a:gd name="T26" fmla="*/ 218 w 219"/>
                <a:gd name="T27" fmla="*/ 172 h 319"/>
                <a:gd name="T28" fmla="*/ 106 w 219"/>
                <a:gd name="T29" fmla="*/ 319 h 319"/>
                <a:gd name="T30" fmla="*/ 75 w 219"/>
                <a:gd name="T31" fmla="*/ 296 h 319"/>
                <a:gd name="T32" fmla="*/ 89 w 219"/>
                <a:gd name="T33" fmla="*/ 283 h 319"/>
                <a:gd name="T34" fmla="*/ 117 w 219"/>
                <a:gd name="T35" fmla="*/ 309 h 319"/>
                <a:gd name="T36" fmla="*/ 184 w 219"/>
                <a:gd name="T37" fmla="*/ 168 h 319"/>
                <a:gd name="T38" fmla="*/ 160 w 219"/>
                <a:gd name="T39" fmla="*/ 128 h 319"/>
                <a:gd name="T40" fmla="*/ 89 w 219"/>
                <a:gd name="T41" fmla="*/ 185 h 319"/>
                <a:gd name="T42" fmla="*/ 34 w 219"/>
                <a:gd name="T43" fmla="*/ 295 h 319"/>
                <a:gd name="T44" fmla="*/ 15 w 219"/>
                <a:gd name="T45" fmla="*/ 313 h 319"/>
                <a:gd name="T46" fmla="*/ 0 w 219"/>
                <a:gd name="T47" fmla="*/ 309 h 319"/>
                <a:gd name="T48" fmla="*/ 3 w 219"/>
                <a:gd name="T49" fmla="*/ 296 h 319"/>
                <a:gd name="T50" fmla="*/ 74 w 219"/>
                <a:gd name="T51" fmla="*/ 6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9" h="319">
                  <a:moveTo>
                    <a:pt x="74" y="66"/>
                  </a:moveTo>
                  <a:cubicBezTo>
                    <a:pt x="76" y="59"/>
                    <a:pt x="80" y="46"/>
                    <a:pt x="80" y="39"/>
                  </a:cubicBezTo>
                  <a:cubicBezTo>
                    <a:pt x="80" y="27"/>
                    <a:pt x="74" y="26"/>
                    <a:pt x="63" y="26"/>
                  </a:cubicBezTo>
                  <a:cubicBezTo>
                    <a:pt x="55" y="26"/>
                    <a:pt x="55" y="26"/>
                    <a:pt x="55" y="26"/>
                  </a:cubicBezTo>
                  <a:cubicBezTo>
                    <a:pt x="53" y="26"/>
                    <a:pt x="50" y="25"/>
                    <a:pt x="50" y="22"/>
                  </a:cubicBezTo>
                  <a:cubicBezTo>
                    <a:pt x="50" y="17"/>
                    <a:pt x="57" y="17"/>
                    <a:pt x="60" y="16"/>
                  </a:cubicBezTo>
                  <a:cubicBezTo>
                    <a:pt x="80" y="15"/>
                    <a:pt x="99" y="12"/>
                    <a:pt x="116" y="1"/>
                  </a:cubicBezTo>
                  <a:cubicBezTo>
                    <a:pt x="117" y="1"/>
                    <a:pt x="119" y="0"/>
                    <a:pt x="120" y="0"/>
                  </a:cubicBezTo>
                  <a:cubicBezTo>
                    <a:pt x="122" y="0"/>
                    <a:pt x="123" y="2"/>
                    <a:pt x="123" y="4"/>
                  </a:cubicBezTo>
                  <a:cubicBezTo>
                    <a:pt x="123" y="5"/>
                    <a:pt x="120" y="14"/>
                    <a:pt x="120" y="15"/>
                  </a:cubicBezTo>
                  <a:cubicBezTo>
                    <a:pt x="60" y="208"/>
                    <a:pt x="60" y="208"/>
                    <a:pt x="60" y="208"/>
                  </a:cubicBezTo>
                  <a:cubicBezTo>
                    <a:pt x="61" y="209"/>
                    <a:pt x="61" y="209"/>
                    <a:pt x="61" y="209"/>
                  </a:cubicBezTo>
                  <a:cubicBezTo>
                    <a:pt x="76" y="183"/>
                    <a:pt x="130" y="107"/>
                    <a:pt x="174" y="107"/>
                  </a:cubicBezTo>
                  <a:cubicBezTo>
                    <a:pt x="209" y="107"/>
                    <a:pt x="219" y="139"/>
                    <a:pt x="218" y="172"/>
                  </a:cubicBezTo>
                  <a:cubicBezTo>
                    <a:pt x="216" y="217"/>
                    <a:pt x="165" y="319"/>
                    <a:pt x="106" y="319"/>
                  </a:cubicBezTo>
                  <a:cubicBezTo>
                    <a:pt x="94" y="319"/>
                    <a:pt x="75" y="313"/>
                    <a:pt x="75" y="296"/>
                  </a:cubicBezTo>
                  <a:cubicBezTo>
                    <a:pt x="75" y="288"/>
                    <a:pt x="81" y="283"/>
                    <a:pt x="89" y="283"/>
                  </a:cubicBezTo>
                  <a:cubicBezTo>
                    <a:pt x="104" y="283"/>
                    <a:pt x="101" y="309"/>
                    <a:pt x="117" y="309"/>
                  </a:cubicBezTo>
                  <a:cubicBezTo>
                    <a:pt x="148" y="309"/>
                    <a:pt x="178" y="219"/>
                    <a:pt x="184" y="168"/>
                  </a:cubicBezTo>
                  <a:cubicBezTo>
                    <a:pt x="187" y="144"/>
                    <a:pt x="177" y="128"/>
                    <a:pt x="160" y="128"/>
                  </a:cubicBezTo>
                  <a:cubicBezTo>
                    <a:pt x="139" y="128"/>
                    <a:pt x="101" y="169"/>
                    <a:pt x="89" y="185"/>
                  </a:cubicBezTo>
                  <a:cubicBezTo>
                    <a:pt x="70" y="210"/>
                    <a:pt x="51" y="242"/>
                    <a:pt x="34" y="295"/>
                  </a:cubicBezTo>
                  <a:cubicBezTo>
                    <a:pt x="30" y="309"/>
                    <a:pt x="30" y="313"/>
                    <a:pt x="15" y="313"/>
                  </a:cubicBezTo>
                  <a:cubicBezTo>
                    <a:pt x="12" y="313"/>
                    <a:pt x="0" y="314"/>
                    <a:pt x="0" y="309"/>
                  </a:cubicBezTo>
                  <a:cubicBezTo>
                    <a:pt x="0" y="305"/>
                    <a:pt x="2" y="300"/>
                    <a:pt x="3" y="296"/>
                  </a:cubicBezTo>
                  <a:lnTo>
                    <a:pt x="74" y="6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7" name="Freeform 53"/>
            <p:cNvSpPr>
              <a:spLocks noEditPoints="1"/>
            </p:cNvSpPr>
            <p:nvPr userDrawn="1"/>
          </p:nvSpPr>
          <p:spPr bwMode="auto">
            <a:xfrm>
              <a:off x="920750" y="6473825"/>
              <a:ext cx="55562" cy="60325"/>
            </a:xfrm>
            <a:custGeom>
              <a:avLst/>
              <a:gdLst>
                <a:gd name="T0" fmla="*/ 143 w 190"/>
                <a:gd name="T1" fmla="*/ 76 h 212"/>
                <a:gd name="T2" fmla="*/ 158 w 190"/>
                <a:gd name="T3" fmla="*/ 35 h 212"/>
                <a:gd name="T4" fmla="*/ 132 w 190"/>
                <a:gd name="T5" fmla="*/ 9 h 212"/>
                <a:gd name="T6" fmla="*/ 38 w 190"/>
                <a:gd name="T7" fmla="*/ 114 h 212"/>
                <a:gd name="T8" fmla="*/ 143 w 190"/>
                <a:gd name="T9" fmla="*/ 76 h 212"/>
                <a:gd name="T10" fmla="*/ 35 w 190"/>
                <a:gd name="T11" fmla="*/ 130 h 212"/>
                <a:gd name="T12" fmla="*/ 35 w 190"/>
                <a:gd name="T13" fmla="*/ 140 h 212"/>
                <a:gd name="T14" fmla="*/ 83 w 190"/>
                <a:gd name="T15" fmla="*/ 192 h 212"/>
                <a:gd name="T16" fmla="*/ 153 w 190"/>
                <a:gd name="T17" fmla="*/ 151 h 212"/>
                <a:gd name="T18" fmla="*/ 158 w 190"/>
                <a:gd name="T19" fmla="*/ 147 h 212"/>
                <a:gd name="T20" fmla="*/ 161 w 190"/>
                <a:gd name="T21" fmla="*/ 150 h 212"/>
                <a:gd name="T22" fmla="*/ 150 w 190"/>
                <a:gd name="T23" fmla="*/ 168 h 212"/>
                <a:gd name="T24" fmla="*/ 65 w 190"/>
                <a:gd name="T25" fmla="*/ 212 h 212"/>
                <a:gd name="T26" fmla="*/ 0 w 190"/>
                <a:gd name="T27" fmla="*/ 141 h 212"/>
                <a:gd name="T28" fmla="*/ 137 w 190"/>
                <a:gd name="T29" fmla="*/ 0 h 212"/>
                <a:gd name="T30" fmla="*/ 190 w 190"/>
                <a:gd name="T31" fmla="*/ 43 h 212"/>
                <a:gd name="T32" fmla="*/ 42 w 190"/>
                <a:gd name="T33" fmla="*/ 122 h 212"/>
                <a:gd name="T34" fmla="*/ 36 w 190"/>
                <a:gd name="T35" fmla="*/ 123 h 212"/>
                <a:gd name="T36" fmla="*/ 35 w 190"/>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12">
                  <a:moveTo>
                    <a:pt x="143" y="76"/>
                  </a:moveTo>
                  <a:cubicBezTo>
                    <a:pt x="152" y="65"/>
                    <a:pt x="158" y="49"/>
                    <a:pt x="158" y="35"/>
                  </a:cubicBezTo>
                  <a:cubicBezTo>
                    <a:pt x="158" y="18"/>
                    <a:pt x="148" y="9"/>
                    <a:pt x="132" y="9"/>
                  </a:cubicBezTo>
                  <a:cubicBezTo>
                    <a:pt x="82" y="9"/>
                    <a:pt x="48" y="72"/>
                    <a:pt x="38" y="114"/>
                  </a:cubicBezTo>
                  <a:cubicBezTo>
                    <a:pt x="70" y="111"/>
                    <a:pt x="122" y="103"/>
                    <a:pt x="143" y="76"/>
                  </a:cubicBezTo>
                  <a:moveTo>
                    <a:pt x="35" y="130"/>
                  </a:moveTo>
                  <a:cubicBezTo>
                    <a:pt x="35" y="140"/>
                    <a:pt x="35" y="140"/>
                    <a:pt x="35" y="140"/>
                  </a:cubicBezTo>
                  <a:cubicBezTo>
                    <a:pt x="35" y="170"/>
                    <a:pt x="51" y="192"/>
                    <a:pt x="83" y="192"/>
                  </a:cubicBezTo>
                  <a:cubicBezTo>
                    <a:pt x="109" y="192"/>
                    <a:pt x="138" y="172"/>
                    <a:pt x="153" y="151"/>
                  </a:cubicBezTo>
                  <a:cubicBezTo>
                    <a:pt x="155" y="149"/>
                    <a:pt x="156" y="147"/>
                    <a:pt x="158" y="147"/>
                  </a:cubicBezTo>
                  <a:cubicBezTo>
                    <a:pt x="160" y="147"/>
                    <a:pt x="161" y="148"/>
                    <a:pt x="161" y="150"/>
                  </a:cubicBezTo>
                  <a:cubicBezTo>
                    <a:pt x="161" y="154"/>
                    <a:pt x="152" y="165"/>
                    <a:pt x="150" y="168"/>
                  </a:cubicBezTo>
                  <a:cubicBezTo>
                    <a:pt x="128" y="192"/>
                    <a:pt x="97" y="212"/>
                    <a:pt x="65" y="212"/>
                  </a:cubicBezTo>
                  <a:cubicBezTo>
                    <a:pt x="24" y="212"/>
                    <a:pt x="0" y="180"/>
                    <a:pt x="0" y="141"/>
                  </a:cubicBezTo>
                  <a:cubicBezTo>
                    <a:pt x="0" y="72"/>
                    <a:pt x="68" y="0"/>
                    <a:pt x="137" y="0"/>
                  </a:cubicBezTo>
                  <a:cubicBezTo>
                    <a:pt x="163" y="0"/>
                    <a:pt x="190" y="15"/>
                    <a:pt x="190" y="43"/>
                  </a:cubicBezTo>
                  <a:cubicBezTo>
                    <a:pt x="190" y="108"/>
                    <a:pt x="90" y="117"/>
                    <a:pt x="42"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8" name="Freeform 54"/>
            <p:cNvSpPr>
              <a:spLocks/>
            </p:cNvSpPr>
            <p:nvPr userDrawn="1"/>
          </p:nvSpPr>
          <p:spPr bwMode="auto">
            <a:xfrm>
              <a:off x="1004888" y="6472238"/>
              <a:ext cx="90487" cy="61913"/>
            </a:xfrm>
            <a:custGeom>
              <a:avLst/>
              <a:gdLst>
                <a:gd name="T0" fmla="*/ 55 w 313"/>
                <a:gd name="T1" fmla="*/ 58 h 216"/>
                <a:gd name="T2" fmla="*/ 62 w 313"/>
                <a:gd name="T3" fmla="*/ 34 h 216"/>
                <a:gd name="T4" fmla="*/ 56 w 313"/>
                <a:gd name="T5" fmla="*/ 26 h 216"/>
                <a:gd name="T6" fmla="*/ 3 w 313"/>
                <a:gd name="T7" fmla="*/ 72 h 216"/>
                <a:gd name="T8" fmla="*/ 0 w 313"/>
                <a:gd name="T9" fmla="*/ 69 h 216"/>
                <a:gd name="T10" fmla="*/ 25 w 313"/>
                <a:gd name="T11" fmla="*/ 35 h 216"/>
                <a:gd name="T12" fmla="*/ 79 w 313"/>
                <a:gd name="T13" fmla="*/ 4 h 216"/>
                <a:gd name="T14" fmla="*/ 97 w 313"/>
                <a:gd name="T15" fmla="*/ 23 h 216"/>
                <a:gd name="T16" fmla="*/ 87 w 313"/>
                <a:gd name="T17" fmla="*/ 58 h 216"/>
                <a:gd name="T18" fmla="*/ 54 w 313"/>
                <a:gd name="T19" fmla="*/ 141 h 216"/>
                <a:gd name="T20" fmla="*/ 44 w 313"/>
                <a:gd name="T21" fmla="*/ 175 h 216"/>
                <a:gd name="T22" fmla="*/ 64 w 313"/>
                <a:gd name="T23" fmla="*/ 198 h 216"/>
                <a:gd name="T24" fmla="*/ 136 w 313"/>
                <a:gd name="T25" fmla="*/ 134 h 216"/>
                <a:gd name="T26" fmla="*/ 182 w 313"/>
                <a:gd name="T27" fmla="*/ 24 h 216"/>
                <a:gd name="T28" fmla="*/ 187 w 313"/>
                <a:gd name="T29" fmla="*/ 7 h 216"/>
                <a:gd name="T30" fmla="*/ 192 w 313"/>
                <a:gd name="T31" fmla="*/ 4 h 216"/>
                <a:gd name="T32" fmla="*/ 210 w 313"/>
                <a:gd name="T33" fmla="*/ 4 h 216"/>
                <a:gd name="T34" fmla="*/ 217 w 313"/>
                <a:gd name="T35" fmla="*/ 8 h 216"/>
                <a:gd name="T36" fmla="*/ 215 w 313"/>
                <a:gd name="T37" fmla="*/ 17 h 216"/>
                <a:gd name="T38" fmla="*/ 180 w 313"/>
                <a:gd name="T39" fmla="*/ 132 h 216"/>
                <a:gd name="T40" fmla="*/ 169 w 313"/>
                <a:gd name="T41" fmla="*/ 175 h 216"/>
                <a:gd name="T42" fmla="*/ 188 w 313"/>
                <a:gd name="T43" fmla="*/ 200 h 216"/>
                <a:gd name="T44" fmla="*/ 234 w 313"/>
                <a:gd name="T45" fmla="*/ 176 h 216"/>
                <a:gd name="T46" fmla="*/ 294 w 313"/>
                <a:gd name="T47" fmla="*/ 64 h 216"/>
                <a:gd name="T48" fmla="*/ 278 w 313"/>
                <a:gd name="T49" fmla="*/ 19 h 216"/>
                <a:gd name="T50" fmla="*/ 292 w 313"/>
                <a:gd name="T51" fmla="*/ 0 h 216"/>
                <a:gd name="T52" fmla="*/ 313 w 313"/>
                <a:gd name="T53" fmla="*/ 33 h 216"/>
                <a:gd name="T54" fmla="*/ 273 w 313"/>
                <a:gd name="T55" fmla="*/ 142 h 216"/>
                <a:gd name="T56" fmla="*/ 171 w 313"/>
                <a:gd name="T57" fmla="*/ 216 h 216"/>
                <a:gd name="T58" fmla="*/ 138 w 313"/>
                <a:gd name="T59" fmla="*/ 180 h 216"/>
                <a:gd name="T60" fmla="*/ 149 w 313"/>
                <a:gd name="T61" fmla="*/ 130 h 216"/>
                <a:gd name="T62" fmla="*/ 47 w 313"/>
                <a:gd name="T63" fmla="*/ 216 h 216"/>
                <a:gd name="T64" fmla="*/ 13 w 313"/>
                <a:gd name="T65" fmla="*/ 180 h 216"/>
                <a:gd name="T66" fmla="*/ 26 w 313"/>
                <a:gd name="T67" fmla="*/ 132 h 216"/>
                <a:gd name="T68" fmla="*/ 55 w 313"/>
                <a:gd name="T69" fmla="*/ 5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3" h="216">
                  <a:moveTo>
                    <a:pt x="55" y="58"/>
                  </a:moveTo>
                  <a:cubicBezTo>
                    <a:pt x="58" y="52"/>
                    <a:pt x="62" y="41"/>
                    <a:pt x="62" y="34"/>
                  </a:cubicBezTo>
                  <a:cubicBezTo>
                    <a:pt x="62" y="30"/>
                    <a:pt x="61" y="26"/>
                    <a:pt x="56" y="26"/>
                  </a:cubicBezTo>
                  <a:cubicBezTo>
                    <a:pt x="38" y="26"/>
                    <a:pt x="9" y="72"/>
                    <a:pt x="3" y="72"/>
                  </a:cubicBezTo>
                  <a:cubicBezTo>
                    <a:pt x="1" y="72"/>
                    <a:pt x="0" y="71"/>
                    <a:pt x="0" y="69"/>
                  </a:cubicBezTo>
                  <a:cubicBezTo>
                    <a:pt x="0" y="62"/>
                    <a:pt x="21" y="39"/>
                    <a:pt x="25" y="35"/>
                  </a:cubicBezTo>
                  <a:cubicBezTo>
                    <a:pt x="39" y="22"/>
                    <a:pt x="59" y="4"/>
                    <a:pt x="79" y="4"/>
                  </a:cubicBezTo>
                  <a:cubicBezTo>
                    <a:pt x="91" y="4"/>
                    <a:pt x="97" y="11"/>
                    <a:pt x="97" y="23"/>
                  </a:cubicBezTo>
                  <a:cubicBezTo>
                    <a:pt x="97" y="34"/>
                    <a:pt x="91" y="48"/>
                    <a:pt x="87" y="58"/>
                  </a:cubicBezTo>
                  <a:cubicBezTo>
                    <a:pt x="54" y="141"/>
                    <a:pt x="54" y="141"/>
                    <a:pt x="54" y="141"/>
                  </a:cubicBezTo>
                  <a:cubicBezTo>
                    <a:pt x="50" y="151"/>
                    <a:pt x="44" y="164"/>
                    <a:pt x="44" y="175"/>
                  </a:cubicBezTo>
                  <a:cubicBezTo>
                    <a:pt x="44" y="186"/>
                    <a:pt x="51" y="198"/>
                    <a:pt x="64" y="198"/>
                  </a:cubicBezTo>
                  <a:cubicBezTo>
                    <a:pt x="95" y="198"/>
                    <a:pt x="122" y="158"/>
                    <a:pt x="136" y="134"/>
                  </a:cubicBezTo>
                  <a:cubicBezTo>
                    <a:pt x="157" y="99"/>
                    <a:pt x="170" y="62"/>
                    <a:pt x="182" y="24"/>
                  </a:cubicBezTo>
                  <a:cubicBezTo>
                    <a:pt x="183" y="21"/>
                    <a:pt x="186" y="9"/>
                    <a:pt x="187" y="7"/>
                  </a:cubicBezTo>
                  <a:cubicBezTo>
                    <a:pt x="188" y="4"/>
                    <a:pt x="190" y="4"/>
                    <a:pt x="192" y="4"/>
                  </a:cubicBezTo>
                  <a:cubicBezTo>
                    <a:pt x="210" y="4"/>
                    <a:pt x="210" y="4"/>
                    <a:pt x="210" y="4"/>
                  </a:cubicBezTo>
                  <a:cubicBezTo>
                    <a:pt x="214" y="4"/>
                    <a:pt x="217" y="5"/>
                    <a:pt x="217" y="8"/>
                  </a:cubicBezTo>
                  <a:cubicBezTo>
                    <a:pt x="217" y="11"/>
                    <a:pt x="215" y="15"/>
                    <a:pt x="215" y="17"/>
                  </a:cubicBezTo>
                  <a:cubicBezTo>
                    <a:pt x="180" y="132"/>
                    <a:pt x="180" y="132"/>
                    <a:pt x="180" y="132"/>
                  </a:cubicBezTo>
                  <a:cubicBezTo>
                    <a:pt x="176" y="142"/>
                    <a:pt x="169" y="164"/>
                    <a:pt x="169" y="175"/>
                  </a:cubicBezTo>
                  <a:cubicBezTo>
                    <a:pt x="169" y="186"/>
                    <a:pt x="174" y="200"/>
                    <a:pt x="188" y="200"/>
                  </a:cubicBezTo>
                  <a:cubicBezTo>
                    <a:pt x="201" y="200"/>
                    <a:pt x="224" y="184"/>
                    <a:pt x="234" y="176"/>
                  </a:cubicBezTo>
                  <a:cubicBezTo>
                    <a:pt x="259" y="153"/>
                    <a:pt x="294" y="100"/>
                    <a:pt x="294" y="64"/>
                  </a:cubicBezTo>
                  <a:cubicBezTo>
                    <a:pt x="294" y="42"/>
                    <a:pt x="278" y="39"/>
                    <a:pt x="278" y="19"/>
                  </a:cubicBezTo>
                  <a:cubicBezTo>
                    <a:pt x="278" y="11"/>
                    <a:pt x="282" y="0"/>
                    <a:pt x="292" y="0"/>
                  </a:cubicBezTo>
                  <a:cubicBezTo>
                    <a:pt x="308" y="0"/>
                    <a:pt x="313" y="21"/>
                    <a:pt x="313" y="33"/>
                  </a:cubicBezTo>
                  <a:cubicBezTo>
                    <a:pt x="313" y="70"/>
                    <a:pt x="294" y="112"/>
                    <a:pt x="273" y="142"/>
                  </a:cubicBezTo>
                  <a:cubicBezTo>
                    <a:pt x="253" y="173"/>
                    <a:pt x="210" y="216"/>
                    <a:pt x="171" y="216"/>
                  </a:cubicBezTo>
                  <a:cubicBezTo>
                    <a:pt x="148" y="216"/>
                    <a:pt x="138" y="203"/>
                    <a:pt x="138" y="180"/>
                  </a:cubicBezTo>
                  <a:cubicBezTo>
                    <a:pt x="138" y="163"/>
                    <a:pt x="144" y="146"/>
                    <a:pt x="149" y="130"/>
                  </a:cubicBezTo>
                  <a:cubicBezTo>
                    <a:pt x="128" y="166"/>
                    <a:pt x="93" y="216"/>
                    <a:pt x="47" y="216"/>
                  </a:cubicBezTo>
                  <a:cubicBezTo>
                    <a:pt x="26" y="216"/>
                    <a:pt x="13" y="201"/>
                    <a:pt x="13" y="180"/>
                  </a:cubicBezTo>
                  <a:cubicBezTo>
                    <a:pt x="13" y="166"/>
                    <a:pt x="20" y="145"/>
                    <a:pt x="26" y="132"/>
                  </a:cubicBezTo>
                  <a:lnTo>
                    <a:pt x="55"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9" name="Freeform 55"/>
            <p:cNvSpPr>
              <a:spLocks noEditPoints="1"/>
            </p:cNvSpPr>
            <p:nvPr userDrawn="1"/>
          </p:nvSpPr>
          <p:spPr bwMode="auto">
            <a:xfrm>
              <a:off x="1095375" y="6473825"/>
              <a:ext cx="58737"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0" name="Freeform 56"/>
            <p:cNvSpPr>
              <a:spLocks/>
            </p:cNvSpPr>
            <p:nvPr userDrawn="1"/>
          </p:nvSpPr>
          <p:spPr bwMode="auto">
            <a:xfrm>
              <a:off x="1160463" y="6473825"/>
              <a:ext cx="50800" cy="58738"/>
            </a:xfrm>
            <a:custGeom>
              <a:avLst/>
              <a:gdLst>
                <a:gd name="T0" fmla="*/ 47 w 180"/>
                <a:gd name="T1" fmla="*/ 59 h 207"/>
                <a:gd name="T2" fmla="*/ 53 w 180"/>
                <a:gd name="T3" fmla="*/ 33 h 207"/>
                <a:gd name="T4" fmla="*/ 47 w 180"/>
                <a:gd name="T5" fmla="*/ 24 h 207"/>
                <a:gd name="T6" fmla="*/ 13 w 180"/>
                <a:gd name="T7" fmla="*/ 54 h 207"/>
                <a:gd name="T8" fmla="*/ 9 w 180"/>
                <a:gd name="T9" fmla="*/ 60 h 207"/>
                <a:gd name="T10" fmla="*/ 3 w 180"/>
                <a:gd name="T11" fmla="*/ 66 h 207"/>
                <a:gd name="T12" fmla="*/ 0 w 180"/>
                <a:gd name="T13" fmla="*/ 63 h 207"/>
                <a:gd name="T14" fmla="*/ 22 w 180"/>
                <a:gd name="T15" fmla="*/ 30 h 207"/>
                <a:gd name="T16" fmla="*/ 67 w 180"/>
                <a:gd name="T17" fmla="*/ 0 h 207"/>
                <a:gd name="T18" fmla="*/ 84 w 180"/>
                <a:gd name="T19" fmla="*/ 27 h 207"/>
                <a:gd name="T20" fmla="*/ 78 w 180"/>
                <a:gd name="T21" fmla="*/ 57 h 207"/>
                <a:gd name="T22" fmla="*/ 58 w 180"/>
                <a:gd name="T23" fmla="*/ 121 h 207"/>
                <a:gd name="T24" fmla="*/ 158 w 180"/>
                <a:gd name="T25" fmla="*/ 0 h 207"/>
                <a:gd name="T26" fmla="*/ 180 w 180"/>
                <a:gd name="T27" fmla="*/ 23 h 207"/>
                <a:gd name="T28" fmla="*/ 160 w 180"/>
                <a:gd name="T29" fmla="*/ 49 h 207"/>
                <a:gd name="T30" fmla="*/ 138 w 180"/>
                <a:gd name="T31" fmla="*/ 27 h 207"/>
                <a:gd name="T32" fmla="*/ 93 w 180"/>
                <a:gd name="T33" fmla="*/ 76 h 207"/>
                <a:gd name="T34" fmla="*/ 39 w 180"/>
                <a:gd name="T35" fmla="*/ 186 h 207"/>
                <a:gd name="T36" fmla="*/ 17 w 180"/>
                <a:gd name="T37" fmla="*/ 206 h 207"/>
                <a:gd name="T38" fmla="*/ 4 w 180"/>
                <a:gd name="T39" fmla="*/ 200 h 207"/>
                <a:gd name="T40" fmla="*/ 8 w 180"/>
                <a:gd name="T41" fmla="*/ 188 h 207"/>
                <a:gd name="T42" fmla="*/ 47 w 180"/>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207">
                  <a:moveTo>
                    <a:pt x="47" y="59"/>
                  </a:moveTo>
                  <a:cubicBezTo>
                    <a:pt x="49" y="51"/>
                    <a:pt x="53" y="41"/>
                    <a:pt x="53" y="33"/>
                  </a:cubicBezTo>
                  <a:cubicBezTo>
                    <a:pt x="53" y="29"/>
                    <a:pt x="52" y="24"/>
                    <a:pt x="47" y="24"/>
                  </a:cubicBezTo>
                  <a:cubicBezTo>
                    <a:pt x="36" y="24"/>
                    <a:pt x="19" y="46"/>
                    <a:pt x="13" y="54"/>
                  </a:cubicBezTo>
                  <a:cubicBezTo>
                    <a:pt x="9" y="60"/>
                    <a:pt x="9" y="60"/>
                    <a:pt x="9" y="60"/>
                  </a:cubicBezTo>
                  <a:cubicBezTo>
                    <a:pt x="8" y="61"/>
                    <a:pt x="5" y="66"/>
                    <a:pt x="3" y="66"/>
                  </a:cubicBezTo>
                  <a:cubicBezTo>
                    <a:pt x="1" y="66"/>
                    <a:pt x="0" y="65"/>
                    <a:pt x="0" y="63"/>
                  </a:cubicBezTo>
                  <a:cubicBezTo>
                    <a:pt x="0" y="56"/>
                    <a:pt x="18" y="35"/>
                    <a:pt x="22" y="30"/>
                  </a:cubicBezTo>
                  <a:cubicBezTo>
                    <a:pt x="32" y="19"/>
                    <a:pt x="53" y="0"/>
                    <a:pt x="67" y="0"/>
                  </a:cubicBezTo>
                  <a:cubicBezTo>
                    <a:pt x="81" y="0"/>
                    <a:pt x="84" y="17"/>
                    <a:pt x="84" y="27"/>
                  </a:cubicBezTo>
                  <a:cubicBezTo>
                    <a:pt x="84" y="38"/>
                    <a:pt x="81" y="48"/>
                    <a:pt x="78" y="57"/>
                  </a:cubicBezTo>
                  <a:cubicBezTo>
                    <a:pt x="58" y="121"/>
                    <a:pt x="58" y="121"/>
                    <a:pt x="58" y="121"/>
                  </a:cubicBezTo>
                  <a:cubicBezTo>
                    <a:pt x="75" y="91"/>
                    <a:pt x="119" y="0"/>
                    <a:pt x="158" y="0"/>
                  </a:cubicBezTo>
                  <a:cubicBezTo>
                    <a:pt x="171" y="0"/>
                    <a:pt x="180" y="9"/>
                    <a:pt x="180" y="23"/>
                  </a:cubicBezTo>
                  <a:cubicBezTo>
                    <a:pt x="180" y="35"/>
                    <a:pt x="173" y="49"/>
                    <a:pt x="160" y="49"/>
                  </a:cubicBezTo>
                  <a:cubicBezTo>
                    <a:pt x="137" y="49"/>
                    <a:pt x="150" y="27"/>
                    <a:pt x="138" y="27"/>
                  </a:cubicBezTo>
                  <a:cubicBezTo>
                    <a:pt x="125" y="27"/>
                    <a:pt x="98" y="68"/>
                    <a:pt x="93" y="76"/>
                  </a:cubicBezTo>
                  <a:cubicBezTo>
                    <a:pt x="76" y="102"/>
                    <a:pt x="47" y="157"/>
                    <a:pt x="39" y="186"/>
                  </a:cubicBezTo>
                  <a:cubicBezTo>
                    <a:pt x="34" y="203"/>
                    <a:pt x="35" y="206"/>
                    <a:pt x="17" y="206"/>
                  </a:cubicBezTo>
                  <a:cubicBezTo>
                    <a:pt x="13" y="206"/>
                    <a:pt x="4" y="207"/>
                    <a:pt x="4" y="200"/>
                  </a:cubicBezTo>
                  <a:cubicBezTo>
                    <a:pt x="4" y="198"/>
                    <a:pt x="7" y="189"/>
                    <a:pt x="8" y="188"/>
                  </a:cubicBezTo>
                  <a:lnTo>
                    <a:pt x="47"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1" name="Freeform 57"/>
            <p:cNvSpPr>
              <a:spLocks/>
            </p:cNvSpPr>
            <p:nvPr userDrawn="1"/>
          </p:nvSpPr>
          <p:spPr bwMode="auto">
            <a:xfrm>
              <a:off x="1204913" y="6442075"/>
              <a:ext cx="34925" cy="92075"/>
            </a:xfrm>
            <a:custGeom>
              <a:avLst/>
              <a:gdLst>
                <a:gd name="T0" fmla="*/ 70 w 117"/>
                <a:gd name="T1" fmla="*/ 59 h 319"/>
                <a:gd name="T2" fmla="*/ 75 w 117"/>
                <a:gd name="T3" fmla="*/ 40 h 319"/>
                <a:gd name="T4" fmla="*/ 57 w 117"/>
                <a:gd name="T5" fmla="*/ 29 h 319"/>
                <a:gd name="T6" fmla="*/ 50 w 117"/>
                <a:gd name="T7" fmla="*/ 30 h 319"/>
                <a:gd name="T8" fmla="*/ 45 w 117"/>
                <a:gd name="T9" fmla="*/ 25 h 319"/>
                <a:gd name="T10" fmla="*/ 58 w 117"/>
                <a:gd name="T11" fmla="*/ 19 h 319"/>
                <a:gd name="T12" fmla="*/ 110 w 117"/>
                <a:gd name="T13" fmla="*/ 2 h 319"/>
                <a:gd name="T14" fmla="*/ 114 w 117"/>
                <a:gd name="T15" fmla="*/ 0 h 319"/>
                <a:gd name="T16" fmla="*/ 117 w 117"/>
                <a:gd name="T17" fmla="*/ 4 h 319"/>
                <a:gd name="T18" fmla="*/ 115 w 117"/>
                <a:gd name="T19" fmla="*/ 15 h 319"/>
                <a:gd name="T20" fmla="*/ 38 w 117"/>
                <a:gd name="T21" fmla="*/ 266 h 319"/>
                <a:gd name="T22" fmla="*/ 33 w 117"/>
                <a:gd name="T23" fmla="*/ 283 h 319"/>
                <a:gd name="T24" fmla="*/ 40 w 117"/>
                <a:gd name="T25" fmla="*/ 291 h 319"/>
                <a:gd name="T26" fmla="*/ 79 w 117"/>
                <a:gd name="T27" fmla="*/ 250 h 319"/>
                <a:gd name="T28" fmla="*/ 85 w 117"/>
                <a:gd name="T29" fmla="*/ 244 h 319"/>
                <a:gd name="T30" fmla="*/ 88 w 117"/>
                <a:gd name="T31" fmla="*/ 248 h 319"/>
                <a:gd name="T32" fmla="*/ 69 w 117"/>
                <a:gd name="T33" fmla="*/ 279 h 319"/>
                <a:gd name="T34" fmla="*/ 14 w 117"/>
                <a:gd name="T35" fmla="*/ 319 h 319"/>
                <a:gd name="T36" fmla="*/ 0 w 117"/>
                <a:gd name="T37" fmla="*/ 301 h 319"/>
                <a:gd name="T38" fmla="*/ 8 w 117"/>
                <a:gd name="T39" fmla="*/ 261 h 319"/>
                <a:gd name="T40" fmla="*/ 70 w 117"/>
                <a:gd name="T41"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319">
                  <a:moveTo>
                    <a:pt x="70" y="59"/>
                  </a:moveTo>
                  <a:cubicBezTo>
                    <a:pt x="71" y="55"/>
                    <a:pt x="75" y="44"/>
                    <a:pt x="75" y="40"/>
                  </a:cubicBezTo>
                  <a:cubicBezTo>
                    <a:pt x="75" y="30"/>
                    <a:pt x="65" y="29"/>
                    <a:pt x="57" y="29"/>
                  </a:cubicBezTo>
                  <a:cubicBezTo>
                    <a:pt x="50" y="30"/>
                    <a:pt x="50" y="30"/>
                    <a:pt x="50" y="30"/>
                  </a:cubicBezTo>
                  <a:cubicBezTo>
                    <a:pt x="47" y="30"/>
                    <a:pt x="45" y="28"/>
                    <a:pt x="45" y="25"/>
                  </a:cubicBezTo>
                  <a:cubicBezTo>
                    <a:pt x="45" y="18"/>
                    <a:pt x="54" y="19"/>
                    <a:pt x="58" y="19"/>
                  </a:cubicBezTo>
                  <a:cubicBezTo>
                    <a:pt x="76" y="18"/>
                    <a:pt x="95" y="13"/>
                    <a:pt x="110" y="2"/>
                  </a:cubicBezTo>
                  <a:cubicBezTo>
                    <a:pt x="111" y="1"/>
                    <a:pt x="112" y="0"/>
                    <a:pt x="114" y="0"/>
                  </a:cubicBezTo>
                  <a:cubicBezTo>
                    <a:pt x="116" y="0"/>
                    <a:pt x="117" y="2"/>
                    <a:pt x="117" y="4"/>
                  </a:cubicBezTo>
                  <a:cubicBezTo>
                    <a:pt x="117" y="6"/>
                    <a:pt x="115" y="13"/>
                    <a:pt x="115" y="15"/>
                  </a:cubicBezTo>
                  <a:cubicBezTo>
                    <a:pt x="38" y="266"/>
                    <a:pt x="38" y="266"/>
                    <a:pt x="38" y="266"/>
                  </a:cubicBezTo>
                  <a:cubicBezTo>
                    <a:pt x="36" y="271"/>
                    <a:pt x="33" y="277"/>
                    <a:pt x="33" y="283"/>
                  </a:cubicBezTo>
                  <a:cubicBezTo>
                    <a:pt x="33" y="287"/>
                    <a:pt x="35" y="291"/>
                    <a:pt x="40" y="291"/>
                  </a:cubicBezTo>
                  <a:cubicBezTo>
                    <a:pt x="50" y="291"/>
                    <a:pt x="73" y="260"/>
                    <a:pt x="79" y="250"/>
                  </a:cubicBezTo>
                  <a:cubicBezTo>
                    <a:pt x="80" y="248"/>
                    <a:pt x="82" y="244"/>
                    <a:pt x="85" y="244"/>
                  </a:cubicBezTo>
                  <a:cubicBezTo>
                    <a:pt x="87" y="244"/>
                    <a:pt x="88" y="246"/>
                    <a:pt x="88" y="248"/>
                  </a:cubicBezTo>
                  <a:cubicBezTo>
                    <a:pt x="88" y="256"/>
                    <a:pt x="73" y="274"/>
                    <a:pt x="69" y="279"/>
                  </a:cubicBezTo>
                  <a:cubicBezTo>
                    <a:pt x="59" y="292"/>
                    <a:pt x="33" y="319"/>
                    <a:pt x="14" y="319"/>
                  </a:cubicBezTo>
                  <a:cubicBezTo>
                    <a:pt x="2" y="319"/>
                    <a:pt x="0" y="311"/>
                    <a:pt x="0" y="301"/>
                  </a:cubicBezTo>
                  <a:cubicBezTo>
                    <a:pt x="0" y="288"/>
                    <a:pt x="5" y="273"/>
                    <a:pt x="8" y="261"/>
                  </a:cubicBezTo>
                  <a:lnTo>
                    <a:pt x="70"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2" name="Freeform 58"/>
            <p:cNvSpPr>
              <a:spLocks noEditPoints="1"/>
            </p:cNvSpPr>
            <p:nvPr userDrawn="1"/>
          </p:nvSpPr>
          <p:spPr bwMode="auto">
            <a:xfrm>
              <a:off x="1235075" y="6442075"/>
              <a:ext cx="74612" cy="92075"/>
            </a:xfrm>
            <a:custGeom>
              <a:avLst/>
              <a:gdLst>
                <a:gd name="T0" fmla="*/ 160 w 258"/>
                <a:gd name="T1" fmla="*/ 115 h 319"/>
                <a:gd name="T2" fmla="*/ 73 w 258"/>
                <a:gd name="T3" fmla="*/ 169 h 319"/>
                <a:gd name="T4" fmla="*/ 34 w 258"/>
                <a:gd name="T5" fmla="*/ 267 h 319"/>
                <a:gd name="T6" fmla="*/ 54 w 258"/>
                <a:gd name="T7" fmla="*/ 296 h 319"/>
                <a:gd name="T8" fmla="*/ 141 w 258"/>
                <a:gd name="T9" fmla="*/ 225 h 319"/>
                <a:gd name="T10" fmla="*/ 186 w 258"/>
                <a:gd name="T11" fmla="*/ 137 h 319"/>
                <a:gd name="T12" fmla="*/ 160 w 258"/>
                <a:gd name="T13" fmla="*/ 115 h 319"/>
                <a:gd name="T14" fmla="*/ 211 w 258"/>
                <a:gd name="T15" fmla="*/ 59 h 319"/>
                <a:gd name="T16" fmla="*/ 216 w 258"/>
                <a:gd name="T17" fmla="*/ 40 h 319"/>
                <a:gd name="T18" fmla="*/ 198 w 258"/>
                <a:gd name="T19" fmla="*/ 29 h 319"/>
                <a:gd name="T20" fmla="*/ 191 w 258"/>
                <a:gd name="T21" fmla="*/ 30 h 319"/>
                <a:gd name="T22" fmla="*/ 186 w 258"/>
                <a:gd name="T23" fmla="*/ 25 h 319"/>
                <a:gd name="T24" fmla="*/ 199 w 258"/>
                <a:gd name="T25" fmla="*/ 19 h 319"/>
                <a:gd name="T26" fmla="*/ 251 w 258"/>
                <a:gd name="T27" fmla="*/ 2 h 319"/>
                <a:gd name="T28" fmla="*/ 255 w 258"/>
                <a:gd name="T29" fmla="*/ 0 h 319"/>
                <a:gd name="T30" fmla="*/ 258 w 258"/>
                <a:gd name="T31" fmla="*/ 4 h 319"/>
                <a:gd name="T32" fmla="*/ 256 w 258"/>
                <a:gd name="T33" fmla="*/ 15 h 319"/>
                <a:gd name="T34" fmla="*/ 179 w 258"/>
                <a:gd name="T35" fmla="*/ 266 h 319"/>
                <a:gd name="T36" fmla="*/ 174 w 258"/>
                <a:gd name="T37" fmla="*/ 283 h 319"/>
                <a:gd name="T38" fmla="*/ 181 w 258"/>
                <a:gd name="T39" fmla="*/ 291 h 319"/>
                <a:gd name="T40" fmla="*/ 220 w 258"/>
                <a:gd name="T41" fmla="*/ 250 h 319"/>
                <a:gd name="T42" fmla="*/ 226 w 258"/>
                <a:gd name="T43" fmla="*/ 244 h 319"/>
                <a:gd name="T44" fmla="*/ 229 w 258"/>
                <a:gd name="T45" fmla="*/ 248 h 319"/>
                <a:gd name="T46" fmla="*/ 210 w 258"/>
                <a:gd name="T47" fmla="*/ 279 h 319"/>
                <a:gd name="T48" fmla="*/ 155 w 258"/>
                <a:gd name="T49" fmla="*/ 319 h 319"/>
                <a:gd name="T50" fmla="*/ 141 w 258"/>
                <a:gd name="T51" fmla="*/ 301 h 319"/>
                <a:gd name="T52" fmla="*/ 149 w 258"/>
                <a:gd name="T53" fmla="*/ 261 h 319"/>
                <a:gd name="T54" fmla="*/ 167 w 258"/>
                <a:gd name="T55" fmla="*/ 203 h 319"/>
                <a:gd name="T56" fmla="*/ 39 w 258"/>
                <a:gd name="T57" fmla="*/ 319 h 319"/>
                <a:gd name="T58" fmla="*/ 0 w 258"/>
                <a:gd name="T59" fmla="*/ 267 h 319"/>
                <a:gd name="T60" fmla="*/ 55 w 258"/>
                <a:gd name="T61" fmla="*/ 155 h 319"/>
                <a:gd name="T62" fmla="*/ 163 w 258"/>
                <a:gd name="T63" fmla="*/ 107 h 319"/>
                <a:gd name="T64" fmla="*/ 192 w 258"/>
                <a:gd name="T65" fmla="*/ 122 h 319"/>
                <a:gd name="T66" fmla="*/ 211 w 258"/>
                <a:gd name="T67"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8" h="319">
                  <a:moveTo>
                    <a:pt x="160" y="115"/>
                  </a:moveTo>
                  <a:cubicBezTo>
                    <a:pt x="128" y="115"/>
                    <a:pt x="92" y="145"/>
                    <a:pt x="73" y="169"/>
                  </a:cubicBezTo>
                  <a:cubicBezTo>
                    <a:pt x="54" y="194"/>
                    <a:pt x="34" y="235"/>
                    <a:pt x="34" y="267"/>
                  </a:cubicBezTo>
                  <a:cubicBezTo>
                    <a:pt x="34" y="281"/>
                    <a:pt x="38" y="296"/>
                    <a:pt x="54" y="296"/>
                  </a:cubicBezTo>
                  <a:cubicBezTo>
                    <a:pt x="85" y="296"/>
                    <a:pt x="124" y="247"/>
                    <a:pt x="141" y="225"/>
                  </a:cubicBezTo>
                  <a:cubicBezTo>
                    <a:pt x="153" y="208"/>
                    <a:pt x="186" y="158"/>
                    <a:pt x="186" y="137"/>
                  </a:cubicBezTo>
                  <a:cubicBezTo>
                    <a:pt x="186" y="123"/>
                    <a:pt x="173" y="115"/>
                    <a:pt x="160" y="115"/>
                  </a:cubicBezTo>
                  <a:moveTo>
                    <a:pt x="211" y="59"/>
                  </a:moveTo>
                  <a:cubicBezTo>
                    <a:pt x="212" y="55"/>
                    <a:pt x="216" y="44"/>
                    <a:pt x="216" y="40"/>
                  </a:cubicBezTo>
                  <a:cubicBezTo>
                    <a:pt x="216" y="30"/>
                    <a:pt x="206" y="29"/>
                    <a:pt x="198" y="29"/>
                  </a:cubicBezTo>
                  <a:cubicBezTo>
                    <a:pt x="191" y="30"/>
                    <a:pt x="191" y="30"/>
                    <a:pt x="191" y="30"/>
                  </a:cubicBezTo>
                  <a:cubicBezTo>
                    <a:pt x="188" y="30"/>
                    <a:pt x="186" y="28"/>
                    <a:pt x="186" y="25"/>
                  </a:cubicBezTo>
                  <a:cubicBezTo>
                    <a:pt x="186" y="18"/>
                    <a:pt x="195" y="19"/>
                    <a:pt x="199" y="19"/>
                  </a:cubicBezTo>
                  <a:cubicBezTo>
                    <a:pt x="217" y="18"/>
                    <a:pt x="236" y="13"/>
                    <a:pt x="251" y="2"/>
                  </a:cubicBezTo>
                  <a:cubicBezTo>
                    <a:pt x="252" y="1"/>
                    <a:pt x="253" y="0"/>
                    <a:pt x="255" y="0"/>
                  </a:cubicBezTo>
                  <a:cubicBezTo>
                    <a:pt x="257" y="0"/>
                    <a:pt x="258" y="2"/>
                    <a:pt x="258" y="4"/>
                  </a:cubicBezTo>
                  <a:cubicBezTo>
                    <a:pt x="258" y="6"/>
                    <a:pt x="256" y="13"/>
                    <a:pt x="256" y="15"/>
                  </a:cubicBezTo>
                  <a:cubicBezTo>
                    <a:pt x="179" y="266"/>
                    <a:pt x="179" y="266"/>
                    <a:pt x="179" y="266"/>
                  </a:cubicBezTo>
                  <a:cubicBezTo>
                    <a:pt x="177" y="271"/>
                    <a:pt x="174" y="277"/>
                    <a:pt x="174" y="283"/>
                  </a:cubicBezTo>
                  <a:cubicBezTo>
                    <a:pt x="174" y="287"/>
                    <a:pt x="176" y="291"/>
                    <a:pt x="181" y="291"/>
                  </a:cubicBezTo>
                  <a:cubicBezTo>
                    <a:pt x="191" y="291"/>
                    <a:pt x="214" y="260"/>
                    <a:pt x="220" y="250"/>
                  </a:cubicBezTo>
                  <a:cubicBezTo>
                    <a:pt x="222" y="248"/>
                    <a:pt x="223" y="244"/>
                    <a:pt x="226" y="244"/>
                  </a:cubicBezTo>
                  <a:cubicBezTo>
                    <a:pt x="228" y="244"/>
                    <a:pt x="229" y="246"/>
                    <a:pt x="229" y="248"/>
                  </a:cubicBezTo>
                  <a:cubicBezTo>
                    <a:pt x="229" y="256"/>
                    <a:pt x="215" y="274"/>
                    <a:pt x="210" y="279"/>
                  </a:cubicBezTo>
                  <a:cubicBezTo>
                    <a:pt x="199" y="292"/>
                    <a:pt x="174" y="319"/>
                    <a:pt x="155" y="319"/>
                  </a:cubicBezTo>
                  <a:cubicBezTo>
                    <a:pt x="144" y="319"/>
                    <a:pt x="141" y="311"/>
                    <a:pt x="141" y="301"/>
                  </a:cubicBezTo>
                  <a:cubicBezTo>
                    <a:pt x="141" y="289"/>
                    <a:pt x="146" y="273"/>
                    <a:pt x="149" y="261"/>
                  </a:cubicBezTo>
                  <a:cubicBezTo>
                    <a:pt x="167" y="203"/>
                    <a:pt x="167" y="203"/>
                    <a:pt x="167" y="203"/>
                  </a:cubicBezTo>
                  <a:cubicBezTo>
                    <a:pt x="140" y="240"/>
                    <a:pt x="90" y="319"/>
                    <a:pt x="39" y="319"/>
                  </a:cubicBezTo>
                  <a:cubicBezTo>
                    <a:pt x="11" y="319"/>
                    <a:pt x="0" y="291"/>
                    <a:pt x="0" y="267"/>
                  </a:cubicBezTo>
                  <a:cubicBezTo>
                    <a:pt x="0" y="226"/>
                    <a:pt x="26" y="183"/>
                    <a:pt x="55" y="155"/>
                  </a:cubicBezTo>
                  <a:cubicBezTo>
                    <a:pt x="83" y="129"/>
                    <a:pt x="124" y="107"/>
                    <a:pt x="163" y="107"/>
                  </a:cubicBezTo>
                  <a:cubicBezTo>
                    <a:pt x="175" y="107"/>
                    <a:pt x="186" y="111"/>
                    <a:pt x="192" y="122"/>
                  </a:cubicBezTo>
                  <a:lnTo>
                    <a:pt x="211"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3" name="Freeform 59"/>
            <p:cNvSpPr>
              <a:spLocks noEditPoints="1"/>
            </p:cNvSpPr>
            <p:nvPr userDrawn="1"/>
          </p:nvSpPr>
          <p:spPr bwMode="auto">
            <a:xfrm>
              <a:off x="1338263" y="6442075"/>
              <a:ext cx="58737" cy="92075"/>
            </a:xfrm>
            <a:custGeom>
              <a:avLst/>
              <a:gdLst>
                <a:gd name="T0" fmla="*/ 148 w 207"/>
                <a:gd name="T1" fmla="*/ 128 h 319"/>
                <a:gd name="T2" fmla="*/ 25 w 207"/>
                <a:gd name="T3" fmla="*/ 282 h 319"/>
                <a:gd name="T4" fmla="*/ 58 w 207"/>
                <a:gd name="T5" fmla="*/ 311 h 319"/>
                <a:gd name="T6" fmla="*/ 173 w 207"/>
                <a:gd name="T7" fmla="*/ 168 h 319"/>
                <a:gd name="T8" fmla="*/ 148 w 207"/>
                <a:gd name="T9" fmla="*/ 128 h 319"/>
                <a:gd name="T10" fmla="*/ 59 w 207"/>
                <a:gd name="T11" fmla="*/ 57 h 319"/>
                <a:gd name="T12" fmla="*/ 65 w 207"/>
                <a:gd name="T13" fmla="*/ 35 h 319"/>
                <a:gd name="T14" fmla="*/ 53 w 207"/>
                <a:gd name="T15" fmla="*/ 25 h 319"/>
                <a:gd name="T16" fmla="*/ 37 w 207"/>
                <a:gd name="T17" fmla="*/ 20 h 319"/>
                <a:gd name="T18" fmla="*/ 51 w 207"/>
                <a:gd name="T19" fmla="*/ 13 h 319"/>
                <a:gd name="T20" fmla="*/ 97 w 207"/>
                <a:gd name="T21" fmla="*/ 2 h 319"/>
                <a:gd name="T22" fmla="*/ 101 w 207"/>
                <a:gd name="T23" fmla="*/ 0 h 319"/>
                <a:gd name="T24" fmla="*/ 106 w 207"/>
                <a:gd name="T25" fmla="*/ 4 h 319"/>
                <a:gd name="T26" fmla="*/ 43 w 207"/>
                <a:gd name="T27" fmla="*/ 210 h 319"/>
                <a:gd name="T28" fmla="*/ 161 w 207"/>
                <a:gd name="T29" fmla="*/ 107 h 319"/>
                <a:gd name="T30" fmla="*/ 207 w 207"/>
                <a:gd name="T31" fmla="*/ 168 h 319"/>
                <a:gd name="T32" fmla="*/ 59 w 207"/>
                <a:gd name="T33" fmla="*/ 319 h 319"/>
                <a:gd name="T34" fmla="*/ 0 w 207"/>
                <a:gd name="T35" fmla="*/ 266 h 319"/>
                <a:gd name="T36" fmla="*/ 12 w 207"/>
                <a:gd name="T37" fmla="*/ 214 h 319"/>
                <a:gd name="T38" fmla="*/ 59 w 207"/>
                <a:gd name="T39" fmla="*/ 5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319">
                  <a:moveTo>
                    <a:pt x="148" y="128"/>
                  </a:moveTo>
                  <a:cubicBezTo>
                    <a:pt x="102" y="128"/>
                    <a:pt x="25" y="239"/>
                    <a:pt x="25" y="282"/>
                  </a:cubicBezTo>
                  <a:cubicBezTo>
                    <a:pt x="25" y="302"/>
                    <a:pt x="40" y="311"/>
                    <a:pt x="58" y="311"/>
                  </a:cubicBezTo>
                  <a:cubicBezTo>
                    <a:pt x="118" y="311"/>
                    <a:pt x="173" y="221"/>
                    <a:pt x="173" y="168"/>
                  </a:cubicBezTo>
                  <a:cubicBezTo>
                    <a:pt x="173" y="151"/>
                    <a:pt x="169" y="128"/>
                    <a:pt x="148" y="128"/>
                  </a:cubicBezTo>
                  <a:moveTo>
                    <a:pt x="59" y="57"/>
                  </a:moveTo>
                  <a:cubicBezTo>
                    <a:pt x="61" y="52"/>
                    <a:pt x="65" y="40"/>
                    <a:pt x="65" y="35"/>
                  </a:cubicBezTo>
                  <a:cubicBezTo>
                    <a:pt x="65" y="26"/>
                    <a:pt x="60" y="25"/>
                    <a:pt x="53" y="25"/>
                  </a:cubicBezTo>
                  <a:cubicBezTo>
                    <a:pt x="50" y="25"/>
                    <a:pt x="37" y="26"/>
                    <a:pt x="37" y="20"/>
                  </a:cubicBezTo>
                  <a:cubicBezTo>
                    <a:pt x="37" y="14"/>
                    <a:pt x="46" y="13"/>
                    <a:pt x="51" y="13"/>
                  </a:cubicBezTo>
                  <a:cubicBezTo>
                    <a:pt x="69" y="13"/>
                    <a:pt x="81" y="12"/>
                    <a:pt x="97" y="2"/>
                  </a:cubicBezTo>
                  <a:cubicBezTo>
                    <a:pt x="98" y="1"/>
                    <a:pt x="100" y="0"/>
                    <a:pt x="101" y="0"/>
                  </a:cubicBezTo>
                  <a:cubicBezTo>
                    <a:pt x="104" y="0"/>
                    <a:pt x="106" y="1"/>
                    <a:pt x="106" y="4"/>
                  </a:cubicBezTo>
                  <a:cubicBezTo>
                    <a:pt x="43" y="210"/>
                    <a:pt x="43" y="210"/>
                    <a:pt x="43" y="210"/>
                  </a:cubicBezTo>
                  <a:cubicBezTo>
                    <a:pt x="63" y="174"/>
                    <a:pt x="118" y="107"/>
                    <a:pt x="161" y="107"/>
                  </a:cubicBezTo>
                  <a:cubicBezTo>
                    <a:pt x="194" y="107"/>
                    <a:pt x="207" y="139"/>
                    <a:pt x="207" y="168"/>
                  </a:cubicBezTo>
                  <a:cubicBezTo>
                    <a:pt x="207" y="243"/>
                    <a:pt x="135" y="319"/>
                    <a:pt x="59" y="319"/>
                  </a:cubicBezTo>
                  <a:cubicBezTo>
                    <a:pt x="26" y="319"/>
                    <a:pt x="0" y="302"/>
                    <a:pt x="0" y="266"/>
                  </a:cubicBezTo>
                  <a:cubicBezTo>
                    <a:pt x="0" y="248"/>
                    <a:pt x="6" y="230"/>
                    <a:pt x="12" y="214"/>
                  </a:cubicBezTo>
                  <a:lnTo>
                    <a:pt x="59" y="5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4" name="Freeform 60"/>
            <p:cNvSpPr>
              <a:spLocks/>
            </p:cNvSpPr>
            <p:nvPr userDrawn="1"/>
          </p:nvSpPr>
          <p:spPr bwMode="auto">
            <a:xfrm>
              <a:off x="1401763" y="6472238"/>
              <a:ext cx="68262" cy="61913"/>
            </a:xfrm>
            <a:custGeom>
              <a:avLst/>
              <a:gdLst>
                <a:gd name="T0" fmla="*/ 166 w 238"/>
                <a:gd name="T1" fmla="*/ 98 h 214"/>
                <a:gd name="T2" fmla="*/ 105 w 238"/>
                <a:gd name="T3" fmla="*/ 173 h 214"/>
                <a:gd name="T4" fmla="*/ 27 w 238"/>
                <a:gd name="T5" fmla="*/ 214 h 214"/>
                <a:gd name="T6" fmla="*/ 8 w 238"/>
                <a:gd name="T7" fmla="*/ 190 h 214"/>
                <a:gd name="T8" fmla="*/ 17 w 238"/>
                <a:gd name="T9" fmla="*/ 154 h 214"/>
                <a:gd name="T10" fmla="*/ 52 w 238"/>
                <a:gd name="T11" fmla="*/ 52 h 214"/>
                <a:gd name="T12" fmla="*/ 57 w 238"/>
                <a:gd name="T13" fmla="*/ 34 h 214"/>
                <a:gd name="T14" fmla="*/ 50 w 238"/>
                <a:gd name="T15" fmla="*/ 27 h 214"/>
                <a:gd name="T16" fmla="*/ 13 w 238"/>
                <a:gd name="T17" fmla="*/ 62 h 214"/>
                <a:gd name="T18" fmla="*/ 3 w 238"/>
                <a:gd name="T19" fmla="*/ 72 h 214"/>
                <a:gd name="T20" fmla="*/ 0 w 238"/>
                <a:gd name="T21" fmla="*/ 69 h 214"/>
                <a:gd name="T22" fmla="*/ 25 w 238"/>
                <a:gd name="T23" fmla="*/ 32 h 214"/>
                <a:gd name="T24" fmla="*/ 74 w 238"/>
                <a:gd name="T25" fmla="*/ 2 h 214"/>
                <a:gd name="T26" fmla="*/ 89 w 238"/>
                <a:gd name="T27" fmla="*/ 22 h 214"/>
                <a:gd name="T28" fmla="*/ 82 w 238"/>
                <a:gd name="T29" fmla="*/ 52 h 214"/>
                <a:gd name="T30" fmla="*/ 46 w 238"/>
                <a:gd name="T31" fmla="*/ 159 h 214"/>
                <a:gd name="T32" fmla="*/ 41 w 238"/>
                <a:gd name="T33" fmla="*/ 181 h 214"/>
                <a:gd name="T34" fmla="*/ 53 w 238"/>
                <a:gd name="T35" fmla="*/ 193 h 214"/>
                <a:gd name="T36" fmla="*/ 124 w 238"/>
                <a:gd name="T37" fmla="*/ 142 h 214"/>
                <a:gd name="T38" fmla="*/ 191 w 238"/>
                <a:gd name="T39" fmla="*/ 21 h 214"/>
                <a:gd name="T40" fmla="*/ 210 w 238"/>
                <a:gd name="T41" fmla="*/ 2 h 214"/>
                <a:gd name="T42" fmla="*/ 225 w 238"/>
                <a:gd name="T43" fmla="*/ 7 h 214"/>
                <a:gd name="T44" fmla="*/ 222 w 238"/>
                <a:gd name="T45" fmla="*/ 18 h 214"/>
                <a:gd name="T46" fmla="*/ 179 w 238"/>
                <a:gd name="T47" fmla="*/ 160 h 214"/>
                <a:gd name="T48" fmla="*/ 175 w 238"/>
                <a:gd name="T49" fmla="*/ 179 h 214"/>
                <a:gd name="T50" fmla="*/ 182 w 238"/>
                <a:gd name="T51" fmla="*/ 188 h 214"/>
                <a:gd name="T52" fmla="*/ 229 w 238"/>
                <a:gd name="T53" fmla="*/ 143 h 214"/>
                <a:gd name="T54" fmla="*/ 235 w 238"/>
                <a:gd name="T55" fmla="*/ 138 h 214"/>
                <a:gd name="T56" fmla="*/ 238 w 238"/>
                <a:gd name="T57" fmla="*/ 142 h 214"/>
                <a:gd name="T58" fmla="*/ 215 w 238"/>
                <a:gd name="T59" fmla="*/ 176 h 214"/>
                <a:gd name="T60" fmla="*/ 153 w 238"/>
                <a:gd name="T61" fmla="*/ 214 h 214"/>
                <a:gd name="T62" fmla="*/ 141 w 238"/>
                <a:gd name="T63" fmla="*/ 197 h 214"/>
                <a:gd name="T64" fmla="*/ 149 w 238"/>
                <a:gd name="T65" fmla="*/ 157 h 214"/>
                <a:gd name="T66" fmla="*/ 169 w 238"/>
                <a:gd name="T67" fmla="*/ 94 h 214"/>
                <a:gd name="T68" fmla="*/ 166 w 238"/>
                <a:gd name="T69"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14">
                  <a:moveTo>
                    <a:pt x="166" y="98"/>
                  </a:moveTo>
                  <a:cubicBezTo>
                    <a:pt x="146" y="128"/>
                    <a:pt x="132" y="148"/>
                    <a:pt x="105" y="173"/>
                  </a:cubicBezTo>
                  <a:cubicBezTo>
                    <a:pt x="85" y="191"/>
                    <a:pt x="55" y="214"/>
                    <a:pt x="27" y="214"/>
                  </a:cubicBezTo>
                  <a:cubicBezTo>
                    <a:pt x="13" y="214"/>
                    <a:pt x="8" y="204"/>
                    <a:pt x="8" y="190"/>
                  </a:cubicBezTo>
                  <a:cubicBezTo>
                    <a:pt x="8" y="179"/>
                    <a:pt x="13" y="164"/>
                    <a:pt x="17" y="154"/>
                  </a:cubicBezTo>
                  <a:cubicBezTo>
                    <a:pt x="52" y="52"/>
                    <a:pt x="52" y="52"/>
                    <a:pt x="52" y="52"/>
                  </a:cubicBezTo>
                  <a:cubicBezTo>
                    <a:pt x="53" y="48"/>
                    <a:pt x="57" y="39"/>
                    <a:pt x="57" y="34"/>
                  </a:cubicBezTo>
                  <a:cubicBezTo>
                    <a:pt x="57" y="30"/>
                    <a:pt x="55" y="27"/>
                    <a:pt x="50" y="27"/>
                  </a:cubicBezTo>
                  <a:cubicBezTo>
                    <a:pt x="39" y="27"/>
                    <a:pt x="18" y="53"/>
                    <a:pt x="13" y="62"/>
                  </a:cubicBezTo>
                  <a:cubicBezTo>
                    <a:pt x="11" y="64"/>
                    <a:pt x="7" y="72"/>
                    <a:pt x="3" y="72"/>
                  </a:cubicBezTo>
                  <a:cubicBezTo>
                    <a:pt x="1" y="72"/>
                    <a:pt x="0" y="71"/>
                    <a:pt x="0" y="69"/>
                  </a:cubicBezTo>
                  <a:cubicBezTo>
                    <a:pt x="0" y="61"/>
                    <a:pt x="20" y="37"/>
                    <a:pt x="25" y="32"/>
                  </a:cubicBezTo>
                  <a:cubicBezTo>
                    <a:pt x="35" y="22"/>
                    <a:pt x="57" y="2"/>
                    <a:pt x="74" y="2"/>
                  </a:cubicBezTo>
                  <a:cubicBezTo>
                    <a:pt x="85" y="2"/>
                    <a:pt x="89" y="13"/>
                    <a:pt x="89" y="22"/>
                  </a:cubicBezTo>
                  <a:cubicBezTo>
                    <a:pt x="89" y="32"/>
                    <a:pt x="85" y="43"/>
                    <a:pt x="82" y="52"/>
                  </a:cubicBezTo>
                  <a:cubicBezTo>
                    <a:pt x="46" y="159"/>
                    <a:pt x="46" y="159"/>
                    <a:pt x="46" y="159"/>
                  </a:cubicBezTo>
                  <a:cubicBezTo>
                    <a:pt x="44" y="165"/>
                    <a:pt x="41" y="174"/>
                    <a:pt x="41" y="181"/>
                  </a:cubicBezTo>
                  <a:cubicBezTo>
                    <a:pt x="41" y="188"/>
                    <a:pt x="45" y="193"/>
                    <a:pt x="53" y="193"/>
                  </a:cubicBezTo>
                  <a:cubicBezTo>
                    <a:pt x="74" y="193"/>
                    <a:pt x="111" y="156"/>
                    <a:pt x="124" y="142"/>
                  </a:cubicBezTo>
                  <a:cubicBezTo>
                    <a:pt x="155" y="106"/>
                    <a:pt x="177" y="66"/>
                    <a:pt x="191" y="21"/>
                  </a:cubicBezTo>
                  <a:cubicBezTo>
                    <a:pt x="196" y="5"/>
                    <a:pt x="193" y="2"/>
                    <a:pt x="210" y="2"/>
                  </a:cubicBezTo>
                  <a:cubicBezTo>
                    <a:pt x="213" y="2"/>
                    <a:pt x="225" y="0"/>
                    <a:pt x="225" y="7"/>
                  </a:cubicBezTo>
                  <a:cubicBezTo>
                    <a:pt x="225" y="10"/>
                    <a:pt x="223" y="15"/>
                    <a:pt x="222" y="18"/>
                  </a:cubicBezTo>
                  <a:cubicBezTo>
                    <a:pt x="179" y="160"/>
                    <a:pt x="179" y="160"/>
                    <a:pt x="179" y="160"/>
                  </a:cubicBezTo>
                  <a:cubicBezTo>
                    <a:pt x="177" y="165"/>
                    <a:pt x="175" y="174"/>
                    <a:pt x="175" y="179"/>
                  </a:cubicBezTo>
                  <a:cubicBezTo>
                    <a:pt x="175" y="183"/>
                    <a:pt x="177" y="188"/>
                    <a:pt x="182" y="188"/>
                  </a:cubicBezTo>
                  <a:cubicBezTo>
                    <a:pt x="197" y="188"/>
                    <a:pt x="222" y="156"/>
                    <a:pt x="229" y="143"/>
                  </a:cubicBezTo>
                  <a:cubicBezTo>
                    <a:pt x="230" y="142"/>
                    <a:pt x="232" y="138"/>
                    <a:pt x="235" y="138"/>
                  </a:cubicBezTo>
                  <a:cubicBezTo>
                    <a:pt x="236" y="138"/>
                    <a:pt x="238" y="140"/>
                    <a:pt x="238" y="142"/>
                  </a:cubicBezTo>
                  <a:cubicBezTo>
                    <a:pt x="238" y="148"/>
                    <a:pt x="218" y="172"/>
                    <a:pt x="215" y="176"/>
                  </a:cubicBezTo>
                  <a:cubicBezTo>
                    <a:pt x="202" y="191"/>
                    <a:pt x="174" y="214"/>
                    <a:pt x="153" y="214"/>
                  </a:cubicBezTo>
                  <a:cubicBezTo>
                    <a:pt x="144" y="214"/>
                    <a:pt x="141" y="205"/>
                    <a:pt x="141" y="197"/>
                  </a:cubicBezTo>
                  <a:cubicBezTo>
                    <a:pt x="141" y="186"/>
                    <a:pt x="146" y="168"/>
                    <a:pt x="149" y="157"/>
                  </a:cubicBezTo>
                  <a:cubicBezTo>
                    <a:pt x="169" y="94"/>
                    <a:pt x="169" y="94"/>
                    <a:pt x="169" y="94"/>
                  </a:cubicBezTo>
                  <a:lnTo>
                    <a:pt x="166" y="9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5" name="Freeform 61"/>
            <p:cNvSpPr>
              <a:spLocks/>
            </p:cNvSpPr>
            <p:nvPr userDrawn="1"/>
          </p:nvSpPr>
          <p:spPr bwMode="auto">
            <a:xfrm>
              <a:off x="146843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2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9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4" y="36"/>
                    <a:pt x="163" y="45"/>
                    <a:pt x="157" y="45"/>
                  </a:cubicBezTo>
                  <a:cubicBezTo>
                    <a:pt x="153" y="45"/>
                    <a:pt x="146" y="38"/>
                    <a:pt x="143" y="35"/>
                  </a:cubicBezTo>
                  <a:cubicBezTo>
                    <a:pt x="130" y="22"/>
                    <a:pt x="118" y="10"/>
                    <a:pt x="99" y="10"/>
                  </a:cubicBezTo>
                  <a:cubicBezTo>
                    <a:pt x="82" y="10"/>
                    <a:pt x="67" y="22"/>
                    <a:pt x="67" y="40"/>
                  </a:cubicBezTo>
                  <a:cubicBezTo>
                    <a:pt x="67" y="76"/>
                    <a:pt x="142" y="105"/>
                    <a:pt x="142" y="151"/>
                  </a:cubicBezTo>
                  <a:cubicBezTo>
                    <a:pt x="142" y="167"/>
                    <a:pt x="128" y="185"/>
                    <a:pt x="115" y="195"/>
                  </a:cubicBezTo>
                  <a:cubicBezTo>
                    <a:pt x="100" y="206"/>
                    <a:pt x="81"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6" name="Freeform 62"/>
            <p:cNvSpPr>
              <a:spLocks noEditPoints="1"/>
            </p:cNvSpPr>
            <p:nvPr userDrawn="1"/>
          </p:nvSpPr>
          <p:spPr bwMode="auto">
            <a:xfrm>
              <a:off x="1520825" y="6451600"/>
              <a:ext cx="31750"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3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6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2" y="120"/>
                    <a:pt x="54" y="113"/>
                    <a:pt x="54" y="109"/>
                  </a:cubicBezTo>
                  <a:cubicBezTo>
                    <a:pt x="54" y="105"/>
                    <a:pt x="53" y="100"/>
                    <a:pt x="49" y="100"/>
                  </a:cubicBezTo>
                  <a:cubicBezTo>
                    <a:pt x="34" y="100"/>
                    <a:pt x="8" y="140"/>
                    <a:pt x="3"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6"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6"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7" name="Freeform 63"/>
            <p:cNvSpPr>
              <a:spLocks/>
            </p:cNvSpPr>
            <p:nvPr userDrawn="1"/>
          </p:nvSpPr>
          <p:spPr bwMode="auto">
            <a:xfrm>
              <a:off x="1555750" y="6473825"/>
              <a:ext cx="69850" cy="60325"/>
            </a:xfrm>
            <a:custGeom>
              <a:avLst/>
              <a:gdLst>
                <a:gd name="T0" fmla="*/ 184 w 241"/>
                <a:gd name="T1" fmla="*/ 154 h 212"/>
                <a:gd name="T2" fmla="*/ 177 w 241"/>
                <a:gd name="T3" fmla="*/ 177 h 212"/>
                <a:gd name="T4" fmla="*/ 186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5 w 241"/>
                <a:gd name="T17" fmla="*/ 191 h 212"/>
                <a:gd name="T18" fmla="*/ 157 w 241"/>
                <a:gd name="T19" fmla="*/ 143 h 212"/>
                <a:gd name="T20" fmla="*/ 189 w 241"/>
                <a:gd name="T21" fmla="*/ 58 h 212"/>
                <a:gd name="T22" fmla="*/ 195 w 241"/>
                <a:gd name="T23" fmla="*/ 34 h 212"/>
                <a:gd name="T24" fmla="*/ 179 w 241"/>
                <a:gd name="T25" fmla="*/ 18 h 212"/>
                <a:gd name="T26" fmla="*/ 113 w 241"/>
                <a:gd name="T27" fmla="*/ 68 h 212"/>
                <a:gd name="T28" fmla="*/ 44 w 241"/>
                <a:gd name="T29" fmla="*/ 191 h 212"/>
                <a:gd name="T30" fmla="*/ 26 w 241"/>
                <a:gd name="T31" fmla="*/ 206 h 212"/>
                <a:gd name="T32" fmla="*/ 12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20 w 241"/>
                <a:gd name="T49" fmla="*/ 36 h 212"/>
                <a:gd name="T50" fmla="*/ 73 w 241"/>
                <a:gd name="T51" fmla="*/ 0 h 212"/>
                <a:gd name="T52" fmla="*/ 92 w 241"/>
                <a:gd name="T53" fmla="*/ 22 h 212"/>
                <a:gd name="T54" fmla="*/ 84 w 241"/>
                <a:gd name="T55" fmla="*/ 62 h 212"/>
                <a:gd name="T56" fmla="*/ 65 w 241"/>
                <a:gd name="T57" fmla="*/ 123 h 212"/>
                <a:gd name="T58" fmla="*/ 66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6" y="186"/>
                  </a:cubicBezTo>
                  <a:cubicBezTo>
                    <a:pt x="200" y="186"/>
                    <a:pt x="225" y="155"/>
                    <a:pt x="233" y="144"/>
                  </a:cubicBezTo>
                  <a:cubicBezTo>
                    <a:pt x="234" y="142"/>
                    <a:pt x="235" y="139"/>
                    <a:pt x="238" y="139"/>
                  </a:cubicBezTo>
                  <a:cubicBezTo>
                    <a:pt x="240" y="139"/>
                    <a:pt x="241" y="141"/>
                    <a:pt x="241" y="142"/>
                  </a:cubicBezTo>
                  <a:cubicBezTo>
                    <a:pt x="241" y="148"/>
                    <a:pt x="225" y="169"/>
                    <a:pt x="221" y="172"/>
                  </a:cubicBezTo>
                  <a:cubicBezTo>
                    <a:pt x="209" y="185"/>
                    <a:pt x="182" y="212"/>
                    <a:pt x="164" y="212"/>
                  </a:cubicBezTo>
                  <a:cubicBezTo>
                    <a:pt x="151" y="212"/>
                    <a:pt x="145" y="204"/>
                    <a:pt x="145" y="191"/>
                  </a:cubicBezTo>
                  <a:cubicBezTo>
                    <a:pt x="145" y="176"/>
                    <a:pt x="151" y="157"/>
                    <a:pt x="157" y="143"/>
                  </a:cubicBezTo>
                  <a:cubicBezTo>
                    <a:pt x="189" y="58"/>
                    <a:pt x="189" y="58"/>
                    <a:pt x="189" y="58"/>
                  </a:cubicBezTo>
                  <a:cubicBezTo>
                    <a:pt x="191" y="51"/>
                    <a:pt x="195" y="42"/>
                    <a:pt x="195" y="34"/>
                  </a:cubicBezTo>
                  <a:cubicBezTo>
                    <a:pt x="195" y="24"/>
                    <a:pt x="190" y="18"/>
                    <a:pt x="179" y="18"/>
                  </a:cubicBezTo>
                  <a:cubicBezTo>
                    <a:pt x="156" y="18"/>
                    <a:pt x="127" y="52"/>
                    <a:pt x="113" y="68"/>
                  </a:cubicBezTo>
                  <a:cubicBezTo>
                    <a:pt x="89" y="96"/>
                    <a:pt x="55" y="156"/>
                    <a:pt x="44" y="191"/>
                  </a:cubicBezTo>
                  <a:cubicBezTo>
                    <a:pt x="40" y="204"/>
                    <a:pt x="40" y="206"/>
                    <a:pt x="26" y="206"/>
                  </a:cubicBezTo>
                  <a:cubicBezTo>
                    <a:pt x="21" y="206"/>
                    <a:pt x="12" y="208"/>
                    <a:pt x="12" y="201"/>
                  </a:cubicBezTo>
                  <a:cubicBezTo>
                    <a:pt x="12" y="199"/>
                    <a:pt x="13" y="193"/>
                    <a:pt x="14" y="190"/>
                  </a:cubicBezTo>
                  <a:cubicBezTo>
                    <a:pt x="54" y="60"/>
                    <a:pt x="54" y="60"/>
                    <a:pt x="54" y="60"/>
                  </a:cubicBezTo>
                  <a:cubicBezTo>
                    <a:pt x="57" y="52"/>
                    <a:pt x="60" y="43"/>
                    <a:pt x="60" y="35"/>
                  </a:cubicBezTo>
                  <a:cubicBezTo>
                    <a:pt x="60" y="29"/>
                    <a:pt x="58" y="24"/>
                    <a:pt x="51" y="24"/>
                  </a:cubicBezTo>
                  <a:cubicBezTo>
                    <a:pt x="39" y="24"/>
                    <a:pt x="14" y="54"/>
                    <a:pt x="9" y="64"/>
                  </a:cubicBezTo>
                  <a:cubicBezTo>
                    <a:pt x="8" y="66"/>
                    <a:pt x="7" y="69"/>
                    <a:pt x="4" y="69"/>
                  </a:cubicBezTo>
                  <a:cubicBezTo>
                    <a:pt x="2" y="69"/>
                    <a:pt x="0" y="68"/>
                    <a:pt x="0" y="65"/>
                  </a:cubicBezTo>
                  <a:cubicBezTo>
                    <a:pt x="0" y="61"/>
                    <a:pt x="16" y="40"/>
                    <a:pt x="20" y="36"/>
                  </a:cubicBezTo>
                  <a:cubicBezTo>
                    <a:pt x="31" y="23"/>
                    <a:pt x="54" y="0"/>
                    <a:pt x="73" y="0"/>
                  </a:cubicBezTo>
                  <a:cubicBezTo>
                    <a:pt x="87" y="0"/>
                    <a:pt x="92" y="9"/>
                    <a:pt x="92" y="22"/>
                  </a:cubicBezTo>
                  <a:cubicBezTo>
                    <a:pt x="92" y="35"/>
                    <a:pt x="88" y="50"/>
                    <a:pt x="84" y="62"/>
                  </a:cubicBezTo>
                  <a:cubicBezTo>
                    <a:pt x="65" y="123"/>
                    <a:pt x="65" y="123"/>
                    <a:pt x="65" y="123"/>
                  </a:cubicBezTo>
                  <a:cubicBezTo>
                    <a:pt x="66" y="124"/>
                    <a:pt x="66" y="124"/>
                    <a:pt x="66" y="124"/>
                  </a:cubicBezTo>
                  <a:cubicBezTo>
                    <a:pt x="90" y="79"/>
                    <a:pt x="143" y="0"/>
                    <a:pt x="201" y="0"/>
                  </a:cubicBezTo>
                  <a:cubicBezTo>
                    <a:pt x="216" y="0"/>
                    <a:pt x="229" y="9"/>
                    <a:pt x="229" y="26"/>
                  </a:cubicBezTo>
                  <a:cubicBezTo>
                    <a:pt x="229" y="36"/>
                    <a:pt x="224"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8" name="Freeform 64"/>
            <p:cNvSpPr>
              <a:spLocks noEditPoints="1"/>
            </p:cNvSpPr>
            <p:nvPr userDrawn="1"/>
          </p:nvSpPr>
          <p:spPr bwMode="auto">
            <a:xfrm>
              <a:off x="1628775" y="6473825"/>
              <a:ext cx="55562" cy="60325"/>
            </a:xfrm>
            <a:custGeom>
              <a:avLst/>
              <a:gdLst>
                <a:gd name="T0" fmla="*/ 142 w 189"/>
                <a:gd name="T1" fmla="*/ 76 h 212"/>
                <a:gd name="T2" fmla="*/ 158 w 189"/>
                <a:gd name="T3" fmla="*/ 35 h 212"/>
                <a:gd name="T4" fmla="*/ 131 w 189"/>
                <a:gd name="T5" fmla="*/ 9 h 212"/>
                <a:gd name="T6" fmla="*/ 37 w 189"/>
                <a:gd name="T7" fmla="*/ 114 h 212"/>
                <a:gd name="T8" fmla="*/ 142 w 189"/>
                <a:gd name="T9" fmla="*/ 76 h 212"/>
                <a:gd name="T10" fmla="*/ 35 w 189"/>
                <a:gd name="T11" fmla="*/ 130 h 212"/>
                <a:gd name="T12" fmla="*/ 35 w 189"/>
                <a:gd name="T13" fmla="*/ 140 h 212"/>
                <a:gd name="T14" fmla="*/ 82 w 189"/>
                <a:gd name="T15" fmla="*/ 192 h 212"/>
                <a:gd name="T16" fmla="*/ 153 w 189"/>
                <a:gd name="T17" fmla="*/ 151 h 212"/>
                <a:gd name="T18" fmla="*/ 158 w 189"/>
                <a:gd name="T19" fmla="*/ 147 h 212"/>
                <a:gd name="T20" fmla="*/ 161 w 189"/>
                <a:gd name="T21" fmla="*/ 150 h 212"/>
                <a:gd name="T22" fmla="*/ 149 w 189"/>
                <a:gd name="T23" fmla="*/ 168 h 212"/>
                <a:gd name="T24" fmla="*/ 64 w 189"/>
                <a:gd name="T25" fmla="*/ 212 h 212"/>
                <a:gd name="T26" fmla="*/ 0 w 189"/>
                <a:gd name="T27" fmla="*/ 141 h 212"/>
                <a:gd name="T28" fmla="*/ 137 w 189"/>
                <a:gd name="T29" fmla="*/ 0 h 212"/>
                <a:gd name="T30" fmla="*/ 189 w 189"/>
                <a:gd name="T31" fmla="*/ 43 h 212"/>
                <a:gd name="T32" fmla="*/ 41 w 189"/>
                <a:gd name="T33" fmla="*/ 122 h 212"/>
                <a:gd name="T34" fmla="*/ 36 w 189"/>
                <a:gd name="T35" fmla="*/ 123 h 212"/>
                <a:gd name="T36" fmla="*/ 35 w 189"/>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212">
                  <a:moveTo>
                    <a:pt x="142" y="76"/>
                  </a:moveTo>
                  <a:cubicBezTo>
                    <a:pt x="151" y="65"/>
                    <a:pt x="158" y="49"/>
                    <a:pt x="158" y="35"/>
                  </a:cubicBezTo>
                  <a:cubicBezTo>
                    <a:pt x="158" y="18"/>
                    <a:pt x="148" y="9"/>
                    <a:pt x="131" y="9"/>
                  </a:cubicBezTo>
                  <a:cubicBezTo>
                    <a:pt x="81" y="9"/>
                    <a:pt x="48" y="72"/>
                    <a:pt x="37" y="114"/>
                  </a:cubicBezTo>
                  <a:cubicBezTo>
                    <a:pt x="70" y="111"/>
                    <a:pt x="122" y="103"/>
                    <a:pt x="142" y="76"/>
                  </a:cubicBezTo>
                  <a:moveTo>
                    <a:pt x="35" y="130"/>
                  </a:moveTo>
                  <a:cubicBezTo>
                    <a:pt x="35" y="140"/>
                    <a:pt x="35" y="140"/>
                    <a:pt x="35" y="140"/>
                  </a:cubicBezTo>
                  <a:cubicBezTo>
                    <a:pt x="35" y="170"/>
                    <a:pt x="50" y="192"/>
                    <a:pt x="82" y="192"/>
                  </a:cubicBezTo>
                  <a:cubicBezTo>
                    <a:pt x="108" y="192"/>
                    <a:pt x="138" y="172"/>
                    <a:pt x="153" y="151"/>
                  </a:cubicBezTo>
                  <a:cubicBezTo>
                    <a:pt x="154" y="149"/>
                    <a:pt x="156" y="147"/>
                    <a:pt x="158" y="147"/>
                  </a:cubicBezTo>
                  <a:cubicBezTo>
                    <a:pt x="160" y="147"/>
                    <a:pt x="161" y="148"/>
                    <a:pt x="161" y="150"/>
                  </a:cubicBezTo>
                  <a:cubicBezTo>
                    <a:pt x="161" y="154"/>
                    <a:pt x="151" y="165"/>
                    <a:pt x="149" y="168"/>
                  </a:cubicBezTo>
                  <a:cubicBezTo>
                    <a:pt x="128" y="192"/>
                    <a:pt x="97" y="212"/>
                    <a:pt x="64" y="212"/>
                  </a:cubicBezTo>
                  <a:cubicBezTo>
                    <a:pt x="24" y="212"/>
                    <a:pt x="0" y="180"/>
                    <a:pt x="0" y="141"/>
                  </a:cubicBezTo>
                  <a:cubicBezTo>
                    <a:pt x="0" y="72"/>
                    <a:pt x="67" y="0"/>
                    <a:pt x="137" y="0"/>
                  </a:cubicBezTo>
                  <a:cubicBezTo>
                    <a:pt x="162" y="0"/>
                    <a:pt x="189" y="15"/>
                    <a:pt x="189" y="43"/>
                  </a:cubicBezTo>
                  <a:cubicBezTo>
                    <a:pt x="189" y="108"/>
                    <a:pt x="89" y="117"/>
                    <a:pt x="41"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9" name="Freeform 65"/>
            <p:cNvSpPr>
              <a:spLocks/>
            </p:cNvSpPr>
            <p:nvPr userDrawn="1"/>
          </p:nvSpPr>
          <p:spPr bwMode="auto">
            <a:xfrm>
              <a:off x="167798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1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8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3" y="36"/>
                    <a:pt x="163" y="45"/>
                    <a:pt x="157" y="45"/>
                  </a:cubicBezTo>
                  <a:cubicBezTo>
                    <a:pt x="153" y="45"/>
                    <a:pt x="145" y="38"/>
                    <a:pt x="143" y="35"/>
                  </a:cubicBezTo>
                  <a:cubicBezTo>
                    <a:pt x="130" y="22"/>
                    <a:pt x="118" y="10"/>
                    <a:pt x="99" y="10"/>
                  </a:cubicBezTo>
                  <a:cubicBezTo>
                    <a:pt x="82" y="10"/>
                    <a:pt x="67" y="22"/>
                    <a:pt x="67" y="40"/>
                  </a:cubicBezTo>
                  <a:cubicBezTo>
                    <a:pt x="67" y="76"/>
                    <a:pt x="141" y="105"/>
                    <a:pt x="141" y="151"/>
                  </a:cubicBezTo>
                  <a:cubicBezTo>
                    <a:pt x="141" y="167"/>
                    <a:pt x="128" y="185"/>
                    <a:pt x="115" y="195"/>
                  </a:cubicBezTo>
                  <a:cubicBezTo>
                    <a:pt x="100" y="206"/>
                    <a:pt x="80"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8"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0" name="Freeform 66"/>
            <p:cNvSpPr>
              <a:spLocks/>
            </p:cNvSpPr>
            <p:nvPr userDrawn="1"/>
          </p:nvSpPr>
          <p:spPr bwMode="auto">
            <a:xfrm>
              <a:off x="1720850" y="6473825"/>
              <a:ext cx="49212" cy="60325"/>
            </a:xfrm>
            <a:custGeom>
              <a:avLst/>
              <a:gdLst>
                <a:gd name="T0" fmla="*/ 74 w 169"/>
                <a:gd name="T1" fmla="*/ 113 h 212"/>
                <a:gd name="T2" fmla="*/ 42 w 169"/>
                <a:gd name="T3" fmla="*/ 61 h 212"/>
                <a:gd name="T4" fmla="*/ 114 w 169"/>
                <a:gd name="T5" fmla="*/ 0 h 212"/>
                <a:gd name="T6" fmla="*/ 169 w 169"/>
                <a:gd name="T7" fmla="*/ 19 h 212"/>
                <a:gd name="T8" fmla="*/ 165 w 169"/>
                <a:gd name="T9" fmla="*/ 32 h 212"/>
                <a:gd name="T10" fmla="*/ 157 w 169"/>
                <a:gd name="T11" fmla="*/ 45 h 212"/>
                <a:gd name="T12" fmla="*/ 143 w 169"/>
                <a:gd name="T13" fmla="*/ 35 h 212"/>
                <a:gd name="T14" fmla="*/ 100 w 169"/>
                <a:gd name="T15" fmla="*/ 10 h 212"/>
                <a:gd name="T16" fmla="*/ 68 w 169"/>
                <a:gd name="T17" fmla="*/ 40 h 212"/>
                <a:gd name="T18" fmla="*/ 142 w 169"/>
                <a:gd name="T19" fmla="*/ 151 h 212"/>
                <a:gd name="T20" fmla="*/ 116 w 169"/>
                <a:gd name="T21" fmla="*/ 195 h 212"/>
                <a:gd name="T22" fmla="*/ 62 w 169"/>
                <a:gd name="T23" fmla="*/ 212 h 212"/>
                <a:gd name="T24" fmla="*/ 11 w 169"/>
                <a:gd name="T25" fmla="*/ 196 h 212"/>
                <a:gd name="T26" fmla="*/ 0 w 169"/>
                <a:gd name="T27" fmla="*/ 184 h 212"/>
                <a:gd name="T28" fmla="*/ 4 w 169"/>
                <a:gd name="T29" fmla="*/ 169 h 212"/>
                <a:gd name="T30" fmla="*/ 14 w 169"/>
                <a:gd name="T31" fmla="*/ 153 h 212"/>
                <a:gd name="T32" fmla="*/ 74 w 169"/>
                <a:gd name="T33" fmla="*/ 202 h 212"/>
                <a:gd name="T34" fmla="*/ 114 w 169"/>
                <a:gd name="T35" fmla="*/ 167 h 212"/>
                <a:gd name="T36" fmla="*/ 89 w 169"/>
                <a:gd name="T37" fmla="*/ 126 h 212"/>
                <a:gd name="T38" fmla="*/ 74 w 169"/>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 h="212">
                  <a:moveTo>
                    <a:pt x="74" y="113"/>
                  </a:moveTo>
                  <a:cubicBezTo>
                    <a:pt x="60" y="100"/>
                    <a:pt x="42" y="82"/>
                    <a:pt x="42" y="61"/>
                  </a:cubicBezTo>
                  <a:cubicBezTo>
                    <a:pt x="42" y="22"/>
                    <a:pt x="79" y="0"/>
                    <a:pt x="114" y="0"/>
                  </a:cubicBezTo>
                  <a:cubicBezTo>
                    <a:pt x="123" y="0"/>
                    <a:pt x="169" y="3"/>
                    <a:pt x="169" y="19"/>
                  </a:cubicBezTo>
                  <a:cubicBezTo>
                    <a:pt x="169" y="23"/>
                    <a:pt x="166" y="29"/>
                    <a:pt x="165" y="32"/>
                  </a:cubicBezTo>
                  <a:cubicBezTo>
                    <a:pt x="164" y="36"/>
                    <a:pt x="163" y="45"/>
                    <a:pt x="157" y="45"/>
                  </a:cubicBezTo>
                  <a:cubicBezTo>
                    <a:pt x="153" y="45"/>
                    <a:pt x="146" y="38"/>
                    <a:pt x="143" y="35"/>
                  </a:cubicBezTo>
                  <a:cubicBezTo>
                    <a:pt x="131" y="22"/>
                    <a:pt x="119" y="10"/>
                    <a:pt x="100" y="10"/>
                  </a:cubicBezTo>
                  <a:cubicBezTo>
                    <a:pt x="82" y="10"/>
                    <a:pt x="68" y="22"/>
                    <a:pt x="68" y="40"/>
                  </a:cubicBezTo>
                  <a:cubicBezTo>
                    <a:pt x="68" y="76"/>
                    <a:pt x="142" y="105"/>
                    <a:pt x="142" y="151"/>
                  </a:cubicBezTo>
                  <a:cubicBezTo>
                    <a:pt x="142" y="167"/>
                    <a:pt x="129" y="185"/>
                    <a:pt x="116" y="195"/>
                  </a:cubicBezTo>
                  <a:cubicBezTo>
                    <a:pt x="101" y="206"/>
                    <a:pt x="81" y="212"/>
                    <a:pt x="62" y="212"/>
                  </a:cubicBezTo>
                  <a:cubicBezTo>
                    <a:pt x="45" y="212"/>
                    <a:pt x="25" y="206"/>
                    <a:pt x="11" y="196"/>
                  </a:cubicBezTo>
                  <a:cubicBezTo>
                    <a:pt x="7" y="194"/>
                    <a:pt x="0" y="189"/>
                    <a:pt x="0" y="184"/>
                  </a:cubicBezTo>
                  <a:cubicBezTo>
                    <a:pt x="0" y="180"/>
                    <a:pt x="4" y="172"/>
                    <a:pt x="4" y="169"/>
                  </a:cubicBezTo>
                  <a:cubicBezTo>
                    <a:pt x="5" y="166"/>
                    <a:pt x="7" y="153"/>
                    <a:pt x="14" y="153"/>
                  </a:cubicBezTo>
                  <a:cubicBezTo>
                    <a:pt x="26" y="153"/>
                    <a:pt x="34" y="202"/>
                    <a:pt x="74" y="202"/>
                  </a:cubicBezTo>
                  <a:cubicBezTo>
                    <a:pt x="92" y="202"/>
                    <a:pt x="114" y="187"/>
                    <a:pt x="114" y="167"/>
                  </a:cubicBezTo>
                  <a:cubicBezTo>
                    <a:pt x="114" y="150"/>
                    <a:pt x="101"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1" name="Freeform 67"/>
            <p:cNvSpPr>
              <a:spLocks noEditPoints="1"/>
            </p:cNvSpPr>
            <p:nvPr userDrawn="1"/>
          </p:nvSpPr>
          <p:spPr bwMode="auto">
            <a:xfrm>
              <a:off x="1800225" y="6473825"/>
              <a:ext cx="57150"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5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5" y="212"/>
                  </a:cubicBezTo>
                  <a:cubicBezTo>
                    <a:pt x="28" y="212"/>
                    <a:pt x="0" y="168"/>
                    <a:pt x="0" y="124"/>
                  </a:cubicBezTo>
                  <a:cubicBezTo>
                    <a:pt x="0" y="62"/>
                    <a:pt x="58"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2" name="Freeform 68"/>
            <p:cNvSpPr>
              <a:spLocks/>
            </p:cNvSpPr>
            <p:nvPr userDrawn="1"/>
          </p:nvSpPr>
          <p:spPr bwMode="auto">
            <a:xfrm>
              <a:off x="1863725" y="6473825"/>
              <a:ext cx="52387" cy="58738"/>
            </a:xfrm>
            <a:custGeom>
              <a:avLst/>
              <a:gdLst>
                <a:gd name="T0" fmla="*/ 48 w 181"/>
                <a:gd name="T1" fmla="*/ 59 h 207"/>
                <a:gd name="T2" fmla="*/ 53 w 181"/>
                <a:gd name="T3" fmla="*/ 33 h 207"/>
                <a:gd name="T4" fmla="*/ 48 w 181"/>
                <a:gd name="T5" fmla="*/ 24 h 207"/>
                <a:gd name="T6" fmla="*/ 14 w 181"/>
                <a:gd name="T7" fmla="*/ 54 h 207"/>
                <a:gd name="T8" fmla="*/ 10 w 181"/>
                <a:gd name="T9" fmla="*/ 60 h 207"/>
                <a:gd name="T10" fmla="*/ 4 w 181"/>
                <a:gd name="T11" fmla="*/ 66 h 207"/>
                <a:gd name="T12" fmla="*/ 0 w 181"/>
                <a:gd name="T13" fmla="*/ 63 h 207"/>
                <a:gd name="T14" fmla="*/ 23 w 181"/>
                <a:gd name="T15" fmla="*/ 30 h 207"/>
                <a:gd name="T16" fmla="*/ 68 w 181"/>
                <a:gd name="T17" fmla="*/ 0 h 207"/>
                <a:gd name="T18" fmla="*/ 85 w 181"/>
                <a:gd name="T19" fmla="*/ 27 h 207"/>
                <a:gd name="T20" fmla="*/ 79 w 181"/>
                <a:gd name="T21" fmla="*/ 57 h 207"/>
                <a:gd name="T22" fmla="*/ 59 w 181"/>
                <a:gd name="T23" fmla="*/ 121 h 207"/>
                <a:gd name="T24" fmla="*/ 159 w 181"/>
                <a:gd name="T25" fmla="*/ 0 h 207"/>
                <a:gd name="T26" fmla="*/ 181 w 181"/>
                <a:gd name="T27" fmla="*/ 23 h 207"/>
                <a:gd name="T28" fmla="*/ 160 w 181"/>
                <a:gd name="T29" fmla="*/ 49 h 207"/>
                <a:gd name="T30" fmla="*/ 138 w 181"/>
                <a:gd name="T31" fmla="*/ 27 h 207"/>
                <a:gd name="T32" fmla="*/ 94 w 181"/>
                <a:gd name="T33" fmla="*/ 76 h 207"/>
                <a:gd name="T34" fmla="*/ 39 w 181"/>
                <a:gd name="T35" fmla="*/ 186 h 207"/>
                <a:gd name="T36" fmla="*/ 18 w 181"/>
                <a:gd name="T37" fmla="*/ 206 h 207"/>
                <a:gd name="T38" fmla="*/ 5 w 181"/>
                <a:gd name="T39" fmla="*/ 200 h 207"/>
                <a:gd name="T40" fmla="*/ 9 w 181"/>
                <a:gd name="T41" fmla="*/ 188 h 207"/>
                <a:gd name="T42" fmla="*/ 48 w 181"/>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207">
                  <a:moveTo>
                    <a:pt x="48" y="59"/>
                  </a:moveTo>
                  <a:cubicBezTo>
                    <a:pt x="50" y="51"/>
                    <a:pt x="53" y="41"/>
                    <a:pt x="53" y="33"/>
                  </a:cubicBezTo>
                  <a:cubicBezTo>
                    <a:pt x="53" y="29"/>
                    <a:pt x="53" y="24"/>
                    <a:pt x="48" y="24"/>
                  </a:cubicBezTo>
                  <a:cubicBezTo>
                    <a:pt x="37" y="24"/>
                    <a:pt x="20" y="46"/>
                    <a:pt x="14" y="54"/>
                  </a:cubicBezTo>
                  <a:cubicBezTo>
                    <a:pt x="10" y="60"/>
                    <a:pt x="10" y="60"/>
                    <a:pt x="10" y="60"/>
                  </a:cubicBezTo>
                  <a:cubicBezTo>
                    <a:pt x="9" y="61"/>
                    <a:pt x="6" y="66"/>
                    <a:pt x="4" y="66"/>
                  </a:cubicBezTo>
                  <a:cubicBezTo>
                    <a:pt x="2" y="66"/>
                    <a:pt x="0" y="65"/>
                    <a:pt x="0" y="63"/>
                  </a:cubicBezTo>
                  <a:cubicBezTo>
                    <a:pt x="0" y="56"/>
                    <a:pt x="19" y="35"/>
                    <a:pt x="23" y="30"/>
                  </a:cubicBezTo>
                  <a:cubicBezTo>
                    <a:pt x="33" y="19"/>
                    <a:pt x="53" y="0"/>
                    <a:pt x="68" y="0"/>
                  </a:cubicBezTo>
                  <a:cubicBezTo>
                    <a:pt x="82" y="0"/>
                    <a:pt x="85" y="17"/>
                    <a:pt x="85" y="27"/>
                  </a:cubicBezTo>
                  <a:cubicBezTo>
                    <a:pt x="85" y="38"/>
                    <a:pt x="82" y="48"/>
                    <a:pt x="79" y="57"/>
                  </a:cubicBezTo>
                  <a:cubicBezTo>
                    <a:pt x="59" y="121"/>
                    <a:pt x="59" y="121"/>
                    <a:pt x="59" y="121"/>
                  </a:cubicBezTo>
                  <a:cubicBezTo>
                    <a:pt x="76" y="91"/>
                    <a:pt x="120" y="0"/>
                    <a:pt x="159" y="0"/>
                  </a:cubicBezTo>
                  <a:cubicBezTo>
                    <a:pt x="172" y="0"/>
                    <a:pt x="181" y="9"/>
                    <a:pt x="181" y="23"/>
                  </a:cubicBezTo>
                  <a:cubicBezTo>
                    <a:pt x="181" y="35"/>
                    <a:pt x="174" y="49"/>
                    <a:pt x="160" y="49"/>
                  </a:cubicBezTo>
                  <a:cubicBezTo>
                    <a:pt x="138" y="49"/>
                    <a:pt x="151" y="27"/>
                    <a:pt x="138" y="27"/>
                  </a:cubicBezTo>
                  <a:cubicBezTo>
                    <a:pt x="126" y="27"/>
                    <a:pt x="99" y="68"/>
                    <a:pt x="94" y="76"/>
                  </a:cubicBezTo>
                  <a:cubicBezTo>
                    <a:pt x="77" y="102"/>
                    <a:pt x="48" y="157"/>
                    <a:pt x="39" y="186"/>
                  </a:cubicBezTo>
                  <a:cubicBezTo>
                    <a:pt x="35" y="203"/>
                    <a:pt x="36" y="206"/>
                    <a:pt x="18" y="206"/>
                  </a:cubicBezTo>
                  <a:cubicBezTo>
                    <a:pt x="14" y="206"/>
                    <a:pt x="5" y="207"/>
                    <a:pt x="5" y="200"/>
                  </a:cubicBezTo>
                  <a:cubicBezTo>
                    <a:pt x="5" y="198"/>
                    <a:pt x="8" y="189"/>
                    <a:pt x="9" y="188"/>
                  </a:cubicBezTo>
                  <a:lnTo>
                    <a:pt x="48"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3" name="Freeform 69"/>
            <p:cNvSpPr>
              <a:spLocks noEditPoints="1"/>
            </p:cNvSpPr>
            <p:nvPr userDrawn="1"/>
          </p:nvSpPr>
          <p:spPr bwMode="auto">
            <a:xfrm>
              <a:off x="1900238" y="6473825"/>
              <a:ext cx="69850" cy="87313"/>
            </a:xfrm>
            <a:custGeom>
              <a:avLst/>
              <a:gdLst>
                <a:gd name="T0" fmla="*/ 151 w 242"/>
                <a:gd name="T1" fmla="*/ 8 h 309"/>
                <a:gd name="T2" fmla="*/ 88 w 242"/>
                <a:gd name="T3" fmla="*/ 94 h 309"/>
                <a:gd name="T4" fmla="*/ 128 w 242"/>
                <a:gd name="T5" fmla="*/ 141 h 309"/>
                <a:gd name="T6" fmla="*/ 191 w 242"/>
                <a:gd name="T7" fmla="*/ 52 h 309"/>
                <a:gd name="T8" fmla="*/ 151 w 242"/>
                <a:gd name="T9" fmla="*/ 8 h 309"/>
                <a:gd name="T10" fmla="*/ 94 w 242"/>
                <a:gd name="T11" fmla="*/ 200 h 309"/>
                <a:gd name="T12" fmla="*/ 29 w 242"/>
                <a:gd name="T13" fmla="*/ 248 h 309"/>
                <a:gd name="T14" fmla="*/ 111 w 242"/>
                <a:gd name="T15" fmla="*/ 301 h 309"/>
                <a:gd name="T16" fmla="*/ 181 w 242"/>
                <a:gd name="T17" fmla="*/ 255 h 309"/>
                <a:gd name="T18" fmla="*/ 161 w 242"/>
                <a:gd name="T19" fmla="*/ 225 h 309"/>
                <a:gd name="T20" fmla="*/ 118 w 242"/>
                <a:gd name="T21" fmla="*/ 208 h 309"/>
                <a:gd name="T22" fmla="*/ 94 w 242"/>
                <a:gd name="T23" fmla="*/ 200 h 309"/>
                <a:gd name="T24" fmla="*/ 232 w 242"/>
                <a:gd name="T25" fmla="*/ 7 h 309"/>
                <a:gd name="T26" fmla="*/ 242 w 242"/>
                <a:gd name="T27" fmla="*/ 10 h 309"/>
                <a:gd name="T28" fmla="*/ 241 w 242"/>
                <a:gd name="T29" fmla="*/ 14 h 309"/>
                <a:gd name="T30" fmla="*/ 229 w 242"/>
                <a:gd name="T31" fmla="*/ 21 h 309"/>
                <a:gd name="T32" fmla="*/ 199 w 242"/>
                <a:gd name="T33" fmla="*/ 21 h 309"/>
                <a:gd name="T34" fmla="*/ 221 w 242"/>
                <a:gd name="T35" fmla="*/ 72 h 309"/>
                <a:gd name="T36" fmla="*/ 198 w 242"/>
                <a:gd name="T37" fmla="*/ 124 h 309"/>
                <a:gd name="T38" fmla="*/ 132 w 242"/>
                <a:gd name="T39" fmla="*/ 150 h 309"/>
                <a:gd name="T40" fmla="*/ 84 w 242"/>
                <a:gd name="T41" fmla="*/ 132 h 309"/>
                <a:gd name="T42" fmla="*/ 71 w 242"/>
                <a:gd name="T43" fmla="*/ 151 h 309"/>
                <a:gd name="T44" fmla="*/ 106 w 242"/>
                <a:gd name="T45" fmla="*/ 176 h 309"/>
                <a:gd name="T46" fmla="*/ 209 w 242"/>
                <a:gd name="T47" fmla="*/ 244 h 309"/>
                <a:gd name="T48" fmla="*/ 176 w 242"/>
                <a:gd name="T49" fmla="*/ 292 h 309"/>
                <a:gd name="T50" fmla="*/ 107 w 242"/>
                <a:gd name="T51" fmla="*/ 309 h 309"/>
                <a:gd name="T52" fmla="*/ 0 w 242"/>
                <a:gd name="T53" fmla="*/ 249 h 309"/>
                <a:gd name="T54" fmla="*/ 82 w 242"/>
                <a:gd name="T55" fmla="*/ 195 h 309"/>
                <a:gd name="T56" fmla="*/ 52 w 242"/>
                <a:gd name="T57" fmla="*/ 162 h 309"/>
                <a:gd name="T58" fmla="*/ 78 w 242"/>
                <a:gd name="T59" fmla="*/ 125 h 309"/>
                <a:gd name="T60" fmla="*/ 58 w 242"/>
                <a:gd name="T61" fmla="*/ 76 h 309"/>
                <a:gd name="T62" fmla="*/ 146 w 242"/>
                <a:gd name="T63" fmla="*/ 0 h 309"/>
                <a:gd name="T64" fmla="*/ 184 w 242"/>
                <a:gd name="T65" fmla="*/ 7 h 309"/>
                <a:gd name="T66" fmla="*/ 232 w 242"/>
                <a:gd name="T67" fmla="*/ 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2" h="309">
                  <a:moveTo>
                    <a:pt x="151" y="8"/>
                  </a:moveTo>
                  <a:cubicBezTo>
                    <a:pt x="112" y="8"/>
                    <a:pt x="88" y="61"/>
                    <a:pt x="88" y="94"/>
                  </a:cubicBezTo>
                  <a:cubicBezTo>
                    <a:pt x="88" y="117"/>
                    <a:pt x="102" y="141"/>
                    <a:pt x="128" y="141"/>
                  </a:cubicBezTo>
                  <a:cubicBezTo>
                    <a:pt x="167" y="141"/>
                    <a:pt x="191" y="86"/>
                    <a:pt x="191" y="52"/>
                  </a:cubicBezTo>
                  <a:cubicBezTo>
                    <a:pt x="191" y="29"/>
                    <a:pt x="178" y="8"/>
                    <a:pt x="151" y="8"/>
                  </a:cubicBezTo>
                  <a:moveTo>
                    <a:pt x="94" y="200"/>
                  </a:moveTo>
                  <a:cubicBezTo>
                    <a:pt x="68" y="207"/>
                    <a:pt x="29" y="216"/>
                    <a:pt x="29" y="248"/>
                  </a:cubicBezTo>
                  <a:cubicBezTo>
                    <a:pt x="29" y="287"/>
                    <a:pt x="79" y="301"/>
                    <a:pt x="111" y="301"/>
                  </a:cubicBezTo>
                  <a:cubicBezTo>
                    <a:pt x="139" y="301"/>
                    <a:pt x="181" y="288"/>
                    <a:pt x="181" y="255"/>
                  </a:cubicBezTo>
                  <a:cubicBezTo>
                    <a:pt x="181" y="240"/>
                    <a:pt x="173" y="232"/>
                    <a:pt x="161" y="225"/>
                  </a:cubicBezTo>
                  <a:cubicBezTo>
                    <a:pt x="149" y="217"/>
                    <a:pt x="132" y="212"/>
                    <a:pt x="118" y="208"/>
                  </a:cubicBezTo>
                  <a:lnTo>
                    <a:pt x="94" y="200"/>
                  </a:lnTo>
                  <a:close/>
                  <a:moveTo>
                    <a:pt x="232" y="7"/>
                  </a:moveTo>
                  <a:cubicBezTo>
                    <a:pt x="233" y="7"/>
                    <a:pt x="242" y="6"/>
                    <a:pt x="242" y="10"/>
                  </a:cubicBezTo>
                  <a:cubicBezTo>
                    <a:pt x="242" y="11"/>
                    <a:pt x="242" y="13"/>
                    <a:pt x="241" y="14"/>
                  </a:cubicBezTo>
                  <a:cubicBezTo>
                    <a:pt x="239" y="22"/>
                    <a:pt x="238" y="21"/>
                    <a:pt x="229" y="21"/>
                  </a:cubicBezTo>
                  <a:cubicBezTo>
                    <a:pt x="199" y="21"/>
                    <a:pt x="199" y="21"/>
                    <a:pt x="199" y="21"/>
                  </a:cubicBezTo>
                  <a:cubicBezTo>
                    <a:pt x="212" y="34"/>
                    <a:pt x="221" y="52"/>
                    <a:pt x="221" y="72"/>
                  </a:cubicBezTo>
                  <a:cubicBezTo>
                    <a:pt x="221" y="91"/>
                    <a:pt x="211" y="110"/>
                    <a:pt x="198" y="124"/>
                  </a:cubicBezTo>
                  <a:cubicBezTo>
                    <a:pt x="181" y="141"/>
                    <a:pt x="155" y="150"/>
                    <a:pt x="132" y="150"/>
                  </a:cubicBezTo>
                  <a:cubicBezTo>
                    <a:pt x="114" y="150"/>
                    <a:pt x="96" y="144"/>
                    <a:pt x="84" y="132"/>
                  </a:cubicBezTo>
                  <a:cubicBezTo>
                    <a:pt x="78" y="136"/>
                    <a:pt x="71" y="142"/>
                    <a:pt x="71" y="151"/>
                  </a:cubicBezTo>
                  <a:cubicBezTo>
                    <a:pt x="71" y="166"/>
                    <a:pt x="94" y="173"/>
                    <a:pt x="106" y="176"/>
                  </a:cubicBezTo>
                  <a:cubicBezTo>
                    <a:pt x="138" y="186"/>
                    <a:pt x="209" y="202"/>
                    <a:pt x="209" y="244"/>
                  </a:cubicBezTo>
                  <a:cubicBezTo>
                    <a:pt x="209" y="265"/>
                    <a:pt x="193" y="281"/>
                    <a:pt x="176" y="292"/>
                  </a:cubicBezTo>
                  <a:cubicBezTo>
                    <a:pt x="155" y="305"/>
                    <a:pt x="131" y="309"/>
                    <a:pt x="107" y="309"/>
                  </a:cubicBezTo>
                  <a:cubicBezTo>
                    <a:pt x="72" y="309"/>
                    <a:pt x="0" y="292"/>
                    <a:pt x="0" y="249"/>
                  </a:cubicBezTo>
                  <a:cubicBezTo>
                    <a:pt x="0" y="210"/>
                    <a:pt x="53" y="203"/>
                    <a:pt x="82" y="195"/>
                  </a:cubicBezTo>
                  <a:cubicBezTo>
                    <a:pt x="67" y="189"/>
                    <a:pt x="52" y="180"/>
                    <a:pt x="52" y="162"/>
                  </a:cubicBezTo>
                  <a:cubicBezTo>
                    <a:pt x="52" y="146"/>
                    <a:pt x="66" y="134"/>
                    <a:pt x="78" y="125"/>
                  </a:cubicBezTo>
                  <a:cubicBezTo>
                    <a:pt x="65" y="112"/>
                    <a:pt x="58" y="94"/>
                    <a:pt x="58" y="76"/>
                  </a:cubicBezTo>
                  <a:cubicBezTo>
                    <a:pt x="58" y="31"/>
                    <a:pt x="103" y="0"/>
                    <a:pt x="146" y="0"/>
                  </a:cubicBezTo>
                  <a:cubicBezTo>
                    <a:pt x="159" y="0"/>
                    <a:pt x="172" y="4"/>
                    <a:pt x="184" y="7"/>
                  </a:cubicBezTo>
                  <a:lnTo>
                    <a:pt x="232"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4" name="Freeform 70"/>
            <p:cNvSpPr>
              <a:spLocks noEditPoints="1"/>
            </p:cNvSpPr>
            <p:nvPr userDrawn="1"/>
          </p:nvSpPr>
          <p:spPr bwMode="auto">
            <a:xfrm>
              <a:off x="1970088" y="6470650"/>
              <a:ext cx="66675" cy="63500"/>
            </a:xfrm>
            <a:custGeom>
              <a:avLst/>
              <a:gdLst>
                <a:gd name="T0" fmla="*/ 159 w 231"/>
                <a:gd name="T1" fmla="*/ 15 h 218"/>
                <a:gd name="T2" fmla="*/ 76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4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6"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200"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4" y="90"/>
                    <a:pt x="174" y="90"/>
                    <a:pt x="174"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5" name="Freeform 71"/>
            <p:cNvSpPr>
              <a:spLocks/>
            </p:cNvSpPr>
            <p:nvPr userDrawn="1"/>
          </p:nvSpPr>
          <p:spPr bwMode="auto">
            <a:xfrm>
              <a:off x="2044700" y="6473825"/>
              <a:ext cx="68262" cy="60325"/>
            </a:xfrm>
            <a:custGeom>
              <a:avLst/>
              <a:gdLst>
                <a:gd name="T0" fmla="*/ 184 w 241"/>
                <a:gd name="T1" fmla="*/ 154 h 212"/>
                <a:gd name="T2" fmla="*/ 177 w 241"/>
                <a:gd name="T3" fmla="*/ 177 h 212"/>
                <a:gd name="T4" fmla="*/ 185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4 w 241"/>
                <a:gd name="T17" fmla="*/ 191 h 212"/>
                <a:gd name="T18" fmla="*/ 157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5" y="186"/>
                  </a:cubicBezTo>
                  <a:cubicBezTo>
                    <a:pt x="200" y="186"/>
                    <a:pt x="225" y="155"/>
                    <a:pt x="233" y="144"/>
                  </a:cubicBezTo>
                  <a:cubicBezTo>
                    <a:pt x="233" y="142"/>
                    <a:pt x="235" y="139"/>
                    <a:pt x="238" y="139"/>
                  </a:cubicBezTo>
                  <a:cubicBezTo>
                    <a:pt x="239" y="139"/>
                    <a:pt x="241" y="141"/>
                    <a:pt x="241" y="142"/>
                  </a:cubicBezTo>
                  <a:cubicBezTo>
                    <a:pt x="241" y="148"/>
                    <a:pt x="224" y="169"/>
                    <a:pt x="221" y="172"/>
                  </a:cubicBezTo>
                  <a:cubicBezTo>
                    <a:pt x="209" y="185"/>
                    <a:pt x="182" y="212"/>
                    <a:pt x="164" y="212"/>
                  </a:cubicBezTo>
                  <a:cubicBezTo>
                    <a:pt x="150" y="212"/>
                    <a:pt x="144" y="204"/>
                    <a:pt x="144" y="191"/>
                  </a:cubicBezTo>
                  <a:cubicBezTo>
                    <a:pt x="144" y="176"/>
                    <a:pt x="151" y="157"/>
                    <a:pt x="157"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40" y="206"/>
                    <a:pt x="25" y="206"/>
                  </a:cubicBezTo>
                  <a:cubicBezTo>
                    <a:pt x="21" y="206"/>
                    <a:pt x="11" y="208"/>
                    <a:pt x="11" y="201"/>
                  </a:cubicBezTo>
                  <a:cubicBezTo>
                    <a:pt x="11" y="199"/>
                    <a:pt x="13" y="193"/>
                    <a:pt x="14" y="190"/>
                  </a:cubicBezTo>
                  <a:cubicBezTo>
                    <a:pt x="54" y="60"/>
                    <a:pt x="54" y="60"/>
                    <a:pt x="54" y="60"/>
                  </a:cubicBezTo>
                  <a:cubicBezTo>
                    <a:pt x="56" y="52"/>
                    <a:pt x="60" y="43"/>
                    <a:pt x="60" y="35"/>
                  </a:cubicBezTo>
                  <a:cubicBezTo>
                    <a:pt x="60" y="29"/>
                    <a:pt x="57" y="24"/>
                    <a:pt x="51" y="24"/>
                  </a:cubicBezTo>
                  <a:cubicBezTo>
                    <a:pt x="39" y="24"/>
                    <a:pt x="14" y="54"/>
                    <a:pt x="9" y="64"/>
                  </a:cubicBezTo>
                  <a:cubicBezTo>
                    <a:pt x="8" y="66"/>
                    <a:pt x="6" y="69"/>
                    <a:pt x="4" y="69"/>
                  </a:cubicBezTo>
                  <a:cubicBezTo>
                    <a:pt x="2" y="69"/>
                    <a:pt x="0" y="68"/>
                    <a:pt x="0" y="65"/>
                  </a:cubicBezTo>
                  <a:cubicBezTo>
                    <a:pt x="0" y="61"/>
                    <a:pt x="16" y="40"/>
                    <a:pt x="19" y="36"/>
                  </a:cubicBezTo>
                  <a:cubicBezTo>
                    <a:pt x="31"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3" y="0"/>
                    <a:pt x="201" y="0"/>
                  </a:cubicBezTo>
                  <a:cubicBezTo>
                    <a:pt x="216" y="0"/>
                    <a:pt x="229" y="9"/>
                    <a:pt x="229" y="26"/>
                  </a:cubicBezTo>
                  <a:cubicBezTo>
                    <a:pt x="229" y="36"/>
                    <a:pt x="223"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6" name="Freeform 72"/>
            <p:cNvSpPr>
              <a:spLocks noEditPoints="1"/>
            </p:cNvSpPr>
            <p:nvPr userDrawn="1"/>
          </p:nvSpPr>
          <p:spPr bwMode="auto">
            <a:xfrm>
              <a:off x="2120900"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0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49 w 113"/>
                <a:gd name="T33" fmla="*/ 258 h 286"/>
                <a:gd name="T34" fmla="*/ 89 w 113"/>
                <a:gd name="T35" fmla="*/ 217 h 286"/>
                <a:gd name="T36" fmla="*/ 95 w 113"/>
                <a:gd name="T37" fmla="*/ 211 h 286"/>
                <a:gd name="T38" fmla="*/ 98 w 113"/>
                <a:gd name="T39" fmla="*/ 214 h 286"/>
                <a:gd name="T40" fmla="*/ 79 w 113"/>
                <a:gd name="T41" fmla="*/ 246 h 286"/>
                <a:gd name="T42" fmla="*/ 24 w 113"/>
                <a:gd name="T43" fmla="*/ 286 h 286"/>
                <a:gd name="T44" fmla="*/ 10 w 113"/>
                <a:gd name="T45" fmla="*/ 268 h 286"/>
                <a:gd name="T46" fmla="*/ 18 w 113"/>
                <a:gd name="T47" fmla="*/ 228 h 286"/>
                <a:gd name="T48" fmla="*/ 50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0" y="124"/>
                  </a:moveTo>
                  <a:cubicBezTo>
                    <a:pt x="51" y="120"/>
                    <a:pt x="54" y="113"/>
                    <a:pt x="54" y="109"/>
                  </a:cubicBezTo>
                  <a:cubicBezTo>
                    <a:pt x="54" y="105"/>
                    <a:pt x="53" y="100"/>
                    <a:pt x="49" y="100"/>
                  </a:cubicBezTo>
                  <a:cubicBezTo>
                    <a:pt x="33" y="100"/>
                    <a:pt x="8" y="140"/>
                    <a:pt x="2" y="140"/>
                  </a:cubicBezTo>
                  <a:cubicBezTo>
                    <a:pt x="0" y="140"/>
                    <a:pt x="0" y="139"/>
                    <a:pt x="0" y="136"/>
                  </a:cubicBezTo>
                  <a:cubicBezTo>
                    <a:pt x="0" y="131"/>
                    <a:pt x="18" y="111"/>
                    <a:pt x="22" y="107"/>
                  </a:cubicBezTo>
                  <a:cubicBezTo>
                    <a:pt x="33" y="96"/>
                    <a:pt x="58" y="74"/>
                    <a:pt x="75" y="74"/>
                  </a:cubicBezTo>
                  <a:cubicBezTo>
                    <a:pt x="85" y="74"/>
                    <a:pt x="89" y="81"/>
                    <a:pt x="89" y="91"/>
                  </a:cubicBezTo>
                  <a:cubicBezTo>
                    <a:pt x="89" y="100"/>
                    <a:pt x="83" y="116"/>
                    <a:pt x="81" y="124"/>
                  </a:cubicBezTo>
                  <a:cubicBezTo>
                    <a:pt x="48" y="232"/>
                    <a:pt x="48" y="232"/>
                    <a:pt x="48" y="232"/>
                  </a:cubicBezTo>
                  <a:cubicBezTo>
                    <a:pt x="46" y="237"/>
                    <a:pt x="44" y="244"/>
                    <a:pt x="44" y="250"/>
                  </a:cubicBezTo>
                  <a:cubicBezTo>
                    <a:pt x="44" y="254"/>
                    <a:pt x="45" y="258"/>
                    <a:pt x="49" y="258"/>
                  </a:cubicBezTo>
                  <a:cubicBezTo>
                    <a:pt x="61" y="258"/>
                    <a:pt x="84" y="226"/>
                    <a:pt x="89" y="217"/>
                  </a:cubicBezTo>
                  <a:cubicBezTo>
                    <a:pt x="90" y="214"/>
                    <a:pt x="92" y="211"/>
                    <a:pt x="95" y="211"/>
                  </a:cubicBezTo>
                  <a:cubicBezTo>
                    <a:pt x="98" y="211"/>
                    <a:pt x="98" y="212"/>
                    <a:pt x="98" y="214"/>
                  </a:cubicBezTo>
                  <a:cubicBezTo>
                    <a:pt x="98" y="222"/>
                    <a:pt x="84" y="240"/>
                    <a:pt x="79" y="246"/>
                  </a:cubicBezTo>
                  <a:cubicBezTo>
                    <a:pt x="68" y="259"/>
                    <a:pt x="43" y="286"/>
                    <a:pt x="24" y="286"/>
                  </a:cubicBezTo>
                  <a:cubicBezTo>
                    <a:pt x="13" y="286"/>
                    <a:pt x="10" y="278"/>
                    <a:pt x="10" y="268"/>
                  </a:cubicBezTo>
                  <a:cubicBezTo>
                    <a:pt x="10" y="256"/>
                    <a:pt x="15" y="239"/>
                    <a:pt x="18" y="228"/>
                  </a:cubicBezTo>
                  <a:lnTo>
                    <a:pt x="50"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7" name="Freeform 73"/>
            <p:cNvSpPr>
              <a:spLocks/>
            </p:cNvSpPr>
            <p:nvPr userDrawn="1"/>
          </p:nvSpPr>
          <p:spPr bwMode="auto">
            <a:xfrm>
              <a:off x="2149475" y="6473825"/>
              <a:ext cx="71437" cy="60325"/>
            </a:xfrm>
            <a:custGeom>
              <a:avLst/>
              <a:gdLst>
                <a:gd name="T0" fmla="*/ 56 w 251"/>
                <a:gd name="T1" fmla="*/ 160 h 212"/>
                <a:gd name="T2" fmla="*/ 76 w 251"/>
                <a:gd name="T3" fmla="*/ 139 h 212"/>
                <a:gd name="T4" fmla="*/ 200 w 251"/>
                <a:gd name="T5" fmla="*/ 37 h 212"/>
                <a:gd name="T6" fmla="*/ 161 w 251"/>
                <a:gd name="T7" fmla="*/ 44 h 212"/>
                <a:gd name="T8" fmla="*/ 116 w 251"/>
                <a:gd name="T9" fmla="*/ 37 h 212"/>
                <a:gd name="T10" fmla="*/ 84 w 251"/>
                <a:gd name="T11" fmla="*/ 32 h 212"/>
                <a:gd name="T12" fmla="*/ 54 w 251"/>
                <a:gd name="T13" fmla="*/ 61 h 212"/>
                <a:gd name="T14" fmla="*/ 51 w 251"/>
                <a:gd name="T15" fmla="*/ 69 h 212"/>
                <a:gd name="T16" fmla="*/ 45 w 251"/>
                <a:gd name="T17" fmla="*/ 55 h 212"/>
                <a:gd name="T18" fmla="*/ 101 w 251"/>
                <a:gd name="T19" fmla="*/ 0 h 212"/>
                <a:gd name="T20" fmla="*/ 196 w 251"/>
                <a:gd name="T21" fmla="*/ 30 h 212"/>
                <a:gd name="T22" fmla="*/ 206 w 251"/>
                <a:gd name="T23" fmla="*/ 29 h 212"/>
                <a:gd name="T24" fmla="*/ 241 w 251"/>
                <a:gd name="T25" fmla="*/ 1 h 212"/>
                <a:gd name="T26" fmla="*/ 251 w 251"/>
                <a:gd name="T27" fmla="*/ 7 h 212"/>
                <a:gd name="T28" fmla="*/ 225 w 251"/>
                <a:gd name="T29" fmla="*/ 30 h 212"/>
                <a:gd name="T30" fmla="*/ 191 w 251"/>
                <a:gd name="T31" fmla="*/ 55 h 212"/>
                <a:gd name="T32" fmla="*/ 153 w 251"/>
                <a:gd name="T33" fmla="*/ 89 h 212"/>
                <a:gd name="T34" fmla="*/ 121 w 251"/>
                <a:gd name="T35" fmla="*/ 118 h 212"/>
                <a:gd name="T36" fmla="*/ 53 w 251"/>
                <a:gd name="T37" fmla="*/ 175 h 212"/>
                <a:gd name="T38" fmla="*/ 86 w 251"/>
                <a:gd name="T39" fmla="*/ 170 h 212"/>
                <a:gd name="T40" fmla="*/ 141 w 251"/>
                <a:gd name="T41" fmla="*/ 177 h 212"/>
                <a:gd name="T42" fmla="*/ 162 w 251"/>
                <a:gd name="T43" fmla="*/ 181 h 212"/>
                <a:gd name="T44" fmla="*/ 194 w 251"/>
                <a:gd name="T45" fmla="*/ 155 h 212"/>
                <a:gd name="T46" fmla="*/ 192 w 251"/>
                <a:gd name="T47" fmla="*/ 142 h 212"/>
                <a:gd name="T48" fmla="*/ 196 w 251"/>
                <a:gd name="T49" fmla="*/ 139 h 212"/>
                <a:gd name="T50" fmla="*/ 203 w 251"/>
                <a:gd name="T51" fmla="*/ 158 h 212"/>
                <a:gd name="T52" fmla="*/ 188 w 251"/>
                <a:gd name="T53" fmla="*/ 193 h 212"/>
                <a:gd name="T54" fmla="*/ 139 w 251"/>
                <a:gd name="T55" fmla="*/ 212 h 212"/>
                <a:gd name="T56" fmla="*/ 52 w 251"/>
                <a:gd name="T57" fmla="*/ 183 h 212"/>
                <a:gd name="T58" fmla="*/ 10 w 251"/>
                <a:gd name="T59" fmla="*/ 208 h 212"/>
                <a:gd name="T60" fmla="*/ 0 w 251"/>
                <a:gd name="T61" fmla="*/ 199 h 212"/>
                <a:gd name="T62" fmla="*/ 41 w 251"/>
                <a:gd name="T63" fmla="*/ 175 h 212"/>
                <a:gd name="T64" fmla="*/ 56 w 251"/>
                <a:gd name="T65" fmla="*/ 16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1" h="212">
                  <a:moveTo>
                    <a:pt x="56" y="160"/>
                  </a:moveTo>
                  <a:cubicBezTo>
                    <a:pt x="76" y="139"/>
                    <a:pt x="76" y="139"/>
                    <a:pt x="76" y="139"/>
                  </a:cubicBezTo>
                  <a:cubicBezTo>
                    <a:pt x="113" y="100"/>
                    <a:pt x="156" y="67"/>
                    <a:pt x="200" y="37"/>
                  </a:cubicBezTo>
                  <a:cubicBezTo>
                    <a:pt x="187" y="41"/>
                    <a:pt x="174" y="44"/>
                    <a:pt x="161" y="44"/>
                  </a:cubicBezTo>
                  <a:cubicBezTo>
                    <a:pt x="146" y="44"/>
                    <a:pt x="130" y="41"/>
                    <a:pt x="116" y="37"/>
                  </a:cubicBezTo>
                  <a:cubicBezTo>
                    <a:pt x="105" y="34"/>
                    <a:pt x="95" y="32"/>
                    <a:pt x="84" y="32"/>
                  </a:cubicBezTo>
                  <a:cubicBezTo>
                    <a:pt x="65" y="32"/>
                    <a:pt x="53" y="41"/>
                    <a:pt x="54" y="61"/>
                  </a:cubicBezTo>
                  <a:cubicBezTo>
                    <a:pt x="54" y="63"/>
                    <a:pt x="54" y="69"/>
                    <a:pt x="51" y="69"/>
                  </a:cubicBezTo>
                  <a:cubicBezTo>
                    <a:pt x="45" y="69"/>
                    <a:pt x="45" y="58"/>
                    <a:pt x="45" y="55"/>
                  </a:cubicBezTo>
                  <a:cubicBezTo>
                    <a:pt x="45" y="23"/>
                    <a:pt x="69" y="0"/>
                    <a:pt x="101" y="0"/>
                  </a:cubicBezTo>
                  <a:cubicBezTo>
                    <a:pt x="131" y="0"/>
                    <a:pt x="157" y="30"/>
                    <a:pt x="196" y="30"/>
                  </a:cubicBezTo>
                  <a:cubicBezTo>
                    <a:pt x="206" y="29"/>
                    <a:pt x="206" y="29"/>
                    <a:pt x="206" y="29"/>
                  </a:cubicBezTo>
                  <a:cubicBezTo>
                    <a:pt x="215" y="20"/>
                    <a:pt x="228" y="1"/>
                    <a:pt x="241" y="1"/>
                  </a:cubicBezTo>
                  <a:cubicBezTo>
                    <a:pt x="246" y="1"/>
                    <a:pt x="251" y="3"/>
                    <a:pt x="251" y="7"/>
                  </a:cubicBezTo>
                  <a:cubicBezTo>
                    <a:pt x="251" y="17"/>
                    <a:pt x="231" y="27"/>
                    <a:pt x="225" y="30"/>
                  </a:cubicBezTo>
                  <a:cubicBezTo>
                    <a:pt x="208" y="41"/>
                    <a:pt x="205" y="42"/>
                    <a:pt x="191" y="55"/>
                  </a:cubicBezTo>
                  <a:cubicBezTo>
                    <a:pt x="153" y="89"/>
                    <a:pt x="153" y="89"/>
                    <a:pt x="153" y="89"/>
                  </a:cubicBezTo>
                  <a:cubicBezTo>
                    <a:pt x="121" y="118"/>
                    <a:pt x="121" y="118"/>
                    <a:pt x="121" y="118"/>
                  </a:cubicBezTo>
                  <a:cubicBezTo>
                    <a:pt x="53" y="175"/>
                    <a:pt x="53" y="175"/>
                    <a:pt x="53" y="175"/>
                  </a:cubicBezTo>
                  <a:cubicBezTo>
                    <a:pt x="64" y="171"/>
                    <a:pt x="75" y="170"/>
                    <a:pt x="86" y="170"/>
                  </a:cubicBezTo>
                  <a:cubicBezTo>
                    <a:pt x="106" y="170"/>
                    <a:pt x="122" y="173"/>
                    <a:pt x="141" y="177"/>
                  </a:cubicBezTo>
                  <a:cubicBezTo>
                    <a:pt x="148" y="179"/>
                    <a:pt x="155" y="181"/>
                    <a:pt x="162" y="181"/>
                  </a:cubicBezTo>
                  <a:cubicBezTo>
                    <a:pt x="178" y="181"/>
                    <a:pt x="194" y="172"/>
                    <a:pt x="194" y="155"/>
                  </a:cubicBezTo>
                  <a:cubicBezTo>
                    <a:pt x="194" y="150"/>
                    <a:pt x="192" y="145"/>
                    <a:pt x="192" y="142"/>
                  </a:cubicBezTo>
                  <a:cubicBezTo>
                    <a:pt x="192" y="141"/>
                    <a:pt x="194" y="139"/>
                    <a:pt x="196" y="139"/>
                  </a:cubicBezTo>
                  <a:cubicBezTo>
                    <a:pt x="202" y="139"/>
                    <a:pt x="203" y="154"/>
                    <a:pt x="203" y="158"/>
                  </a:cubicBezTo>
                  <a:cubicBezTo>
                    <a:pt x="203" y="170"/>
                    <a:pt x="197" y="184"/>
                    <a:pt x="188" y="193"/>
                  </a:cubicBezTo>
                  <a:cubicBezTo>
                    <a:pt x="176" y="206"/>
                    <a:pt x="157" y="212"/>
                    <a:pt x="139" y="212"/>
                  </a:cubicBezTo>
                  <a:cubicBezTo>
                    <a:pt x="104" y="212"/>
                    <a:pt x="71" y="183"/>
                    <a:pt x="52" y="183"/>
                  </a:cubicBezTo>
                  <a:cubicBezTo>
                    <a:pt x="38" y="183"/>
                    <a:pt x="23" y="208"/>
                    <a:pt x="10" y="208"/>
                  </a:cubicBezTo>
                  <a:cubicBezTo>
                    <a:pt x="3" y="208"/>
                    <a:pt x="0" y="205"/>
                    <a:pt x="0" y="199"/>
                  </a:cubicBezTo>
                  <a:cubicBezTo>
                    <a:pt x="0" y="184"/>
                    <a:pt x="29" y="175"/>
                    <a:pt x="41" y="175"/>
                  </a:cubicBezTo>
                  <a:lnTo>
                    <a:pt x="56" y="16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8" name="Freeform 74"/>
            <p:cNvSpPr>
              <a:spLocks noEditPoints="1"/>
            </p:cNvSpPr>
            <p:nvPr userDrawn="1"/>
          </p:nvSpPr>
          <p:spPr bwMode="auto">
            <a:xfrm>
              <a:off x="2216150" y="6470650"/>
              <a:ext cx="65087" cy="63500"/>
            </a:xfrm>
            <a:custGeom>
              <a:avLst/>
              <a:gdLst>
                <a:gd name="T0" fmla="*/ 159 w 231"/>
                <a:gd name="T1" fmla="*/ 15 h 218"/>
                <a:gd name="T2" fmla="*/ 75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3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5"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199"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3" y="90"/>
                    <a:pt x="173" y="90"/>
                    <a:pt x="173"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9" name="Freeform 75"/>
            <p:cNvSpPr>
              <a:spLocks/>
            </p:cNvSpPr>
            <p:nvPr userDrawn="1"/>
          </p:nvSpPr>
          <p:spPr bwMode="auto">
            <a:xfrm>
              <a:off x="2287588" y="6459538"/>
              <a:ext cx="36512" cy="74613"/>
            </a:xfrm>
            <a:custGeom>
              <a:avLst/>
              <a:gdLst>
                <a:gd name="T0" fmla="*/ 38 w 126"/>
                <a:gd name="T1" fmla="*/ 202 h 260"/>
                <a:gd name="T2" fmla="*/ 32 w 126"/>
                <a:gd name="T3" fmla="*/ 224 h 260"/>
                <a:gd name="T4" fmla="*/ 40 w 126"/>
                <a:gd name="T5" fmla="*/ 233 h 260"/>
                <a:gd name="T6" fmla="*/ 73 w 126"/>
                <a:gd name="T7" fmla="*/ 203 h 260"/>
                <a:gd name="T8" fmla="*/ 81 w 126"/>
                <a:gd name="T9" fmla="*/ 191 h 260"/>
                <a:gd name="T10" fmla="*/ 86 w 126"/>
                <a:gd name="T11" fmla="*/ 186 h 260"/>
                <a:gd name="T12" fmla="*/ 90 w 126"/>
                <a:gd name="T13" fmla="*/ 189 h 260"/>
                <a:gd name="T14" fmla="*/ 76 w 126"/>
                <a:gd name="T15" fmla="*/ 213 h 260"/>
                <a:gd name="T16" fmla="*/ 17 w 126"/>
                <a:gd name="T17" fmla="*/ 260 h 260"/>
                <a:gd name="T18" fmla="*/ 0 w 126"/>
                <a:gd name="T19" fmla="*/ 236 h 260"/>
                <a:gd name="T20" fmla="*/ 8 w 126"/>
                <a:gd name="T21" fmla="*/ 197 h 260"/>
                <a:gd name="T22" fmla="*/ 48 w 126"/>
                <a:gd name="T23" fmla="*/ 67 h 260"/>
                <a:gd name="T24" fmla="*/ 23 w 126"/>
                <a:gd name="T25" fmla="*/ 67 h 260"/>
                <a:gd name="T26" fmla="*/ 13 w 126"/>
                <a:gd name="T27" fmla="*/ 63 h 260"/>
                <a:gd name="T28" fmla="*/ 25 w 126"/>
                <a:gd name="T29" fmla="*/ 55 h 260"/>
                <a:gd name="T30" fmla="*/ 52 w 126"/>
                <a:gd name="T31" fmla="*/ 55 h 260"/>
                <a:gd name="T32" fmla="*/ 66 w 126"/>
                <a:gd name="T33" fmla="*/ 7 h 260"/>
                <a:gd name="T34" fmla="*/ 82 w 126"/>
                <a:gd name="T35" fmla="*/ 2 h 260"/>
                <a:gd name="T36" fmla="*/ 97 w 126"/>
                <a:gd name="T37" fmla="*/ 6 h 260"/>
                <a:gd name="T38" fmla="*/ 94 w 126"/>
                <a:gd name="T39" fmla="*/ 18 h 260"/>
                <a:gd name="T40" fmla="*/ 82 w 126"/>
                <a:gd name="T41" fmla="*/ 55 h 260"/>
                <a:gd name="T42" fmla="*/ 116 w 126"/>
                <a:gd name="T43" fmla="*/ 55 h 260"/>
                <a:gd name="T44" fmla="*/ 126 w 126"/>
                <a:gd name="T45" fmla="*/ 58 h 260"/>
                <a:gd name="T46" fmla="*/ 124 w 126"/>
                <a:gd name="T47" fmla="*/ 64 h 260"/>
                <a:gd name="T48" fmla="*/ 114 w 126"/>
                <a:gd name="T49" fmla="*/ 67 h 260"/>
                <a:gd name="T50" fmla="*/ 79 w 126"/>
                <a:gd name="T51" fmla="*/ 67 h 260"/>
                <a:gd name="T52" fmla="*/ 38 w 126"/>
                <a:gd name="T53" fmla="*/ 20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260">
                  <a:moveTo>
                    <a:pt x="38" y="202"/>
                  </a:moveTo>
                  <a:cubicBezTo>
                    <a:pt x="36" y="208"/>
                    <a:pt x="32" y="218"/>
                    <a:pt x="32" y="224"/>
                  </a:cubicBezTo>
                  <a:cubicBezTo>
                    <a:pt x="32" y="228"/>
                    <a:pt x="34" y="233"/>
                    <a:pt x="40" y="233"/>
                  </a:cubicBezTo>
                  <a:cubicBezTo>
                    <a:pt x="50" y="233"/>
                    <a:pt x="67" y="212"/>
                    <a:pt x="73" y="203"/>
                  </a:cubicBezTo>
                  <a:cubicBezTo>
                    <a:pt x="75" y="200"/>
                    <a:pt x="80" y="194"/>
                    <a:pt x="81" y="191"/>
                  </a:cubicBezTo>
                  <a:cubicBezTo>
                    <a:pt x="83" y="189"/>
                    <a:pt x="84" y="186"/>
                    <a:pt x="86" y="186"/>
                  </a:cubicBezTo>
                  <a:cubicBezTo>
                    <a:pt x="89" y="186"/>
                    <a:pt x="90" y="188"/>
                    <a:pt x="90" y="189"/>
                  </a:cubicBezTo>
                  <a:cubicBezTo>
                    <a:pt x="90" y="194"/>
                    <a:pt x="79" y="209"/>
                    <a:pt x="76" y="213"/>
                  </a:cubicBezTo>
                  <a:cubicBezTo>
                    <a:pt x="65" y="228"/>
                    <a:pt x="37" y="260"/>
                    <a:pt x="17" y="260"/>
                  </a:cubicBezTo>
                  <a:cubicBezTo>
                    <a:pt x="4" y="260"/>
                    <a:pt x="0" y="246"/>
                    <a:pt x="0" y="236"/>
                  </a:cubicBezTo>
                  <a:cubicBezTo>
                    <a:pt x="0" y="224"/>
                    <a:pt x="5" y="208"/>
                    <a:pt x="8" y="197"/>
                  </a:cubicBezTo>
                  <a:cubicBezTo>
                    <a:pt x="48" y="67"/>
                    <a:pt x="48" y="67"/>
                    <a:pt x="48" y="67"/>
                  </a:cubicBezTo>
                  <a:cubicBezTo>
                    <a:pt x="23" y="67"/>
                    <a:pt x="23" y="67"/>
                    <a:pt x="23" y="67"/>
                  </a:cubicBezTo>
                  <a:cubicBezTo>
                    <a:pt x="21" y="67"/>
                    <a:pt x="13" y="68"/>
                    <a:pt x="13" y="63"/>
                  </a:cubicBezTo>
                  <a:cubicBezTo>
                    <a:pt x="13" y="55"/>
                    <a:pt x="18" y="55"/>
                    <a:pt x="25" y="55"/>
                  </a:cubicBezTo>
                  <a:cubicBezTo>
                    <a:pt x="52" y="55"/>
                    <a:pt x="52" y="55"/>
                    <a:pt x="52" y="55"/>
                  </a:cubicBezTo>
                  <a:cubicBezTo>
                    <a:pt x="66" y="7"/>
                    <a:pt x="66" y="7"/>
                    <a:pt x="66" y="7"/>
                  </a:cubicBezTo>
                  <a:cubicBezTo>
                    <a:pt x="69" y="1"/>
                    <a:pt x="77" y="2"/>
                    <a:pt x="82" y="2"/>
                  </a:cubicBezTo>
                  <a:cubicBezTo>
                    <a:pt x="85" y="2"/>
                    <a:pt x="97" y="0"/>
                    <a:pt x="97" y="6"/>
                  </a:cubicBezTo>
                  <a:cubicBezTo>
                    <a:pt x="97" y="9"/>
                    <a:pt x="95" y="15"/>
                    <a:pt x="94" y="18"/>
                  </a:cubicBezTo>
                  <a:cubicBezTo>
                    <a:pt x="82" y="55"/>
                    <a:pt x="82" y="55"/>
                    <a:pt x="82" y="55"/>
                  </a:cubicBezTo>
                  <a:cubicBezTo>
                    <a:pt x="116" y="55"/>
                    <a:pt x="116" y="55"/>
                    <a:pt x="116" y="55"/>
                  </a:cubicBezTo>
                  <a:cubicBezTo>
                    <a:pt x="117" y="55"/>
                    <a:pt x="126" y="54"/>
                    <a:pt x="126" y="58"/>
                  </a:cubicBezTo>
                  <a:cubicBezTo>
                    <a:pt x="126" y="60"/>
                    <a:pt x="125" y="61"/>
                    <a:pt x="124" y="64"/>
                  </a:cubicBezTo>
                  <a:cubicBezTo>
                    <a:pt x="123" y="67"/>
                    <a:pt x="116" y="67"/>
                    <a:pt x="114" y="67"/>
                  </a:cubicBezTo>
                  <a:cubicBezTo>
                    <a:pt x="79" y="67"/>
                    <a:pt x="79" y="67"/>
                    <a:pt x="79" y="67"/>
                  </a:cubicBezTo>
                  <a:lnTo>
                    <a:pt x="38" y="2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1" name="Freeform 76"/>
            <p:cNvSpPr>
              <a:spLocks noEditPoints="1"/>
            </p:cNvSpPr>
            <p:nvPr userDrawn="1"/>
          </p:nvSpPr>
          <p:spPr bwMode="auto">
            <a:xfrm>
              <a:off x="2322513"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5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1" y="120"/>
                    <a:pt x="54" y="113"/>
                    <a:pt x="54" y="109"/>
                  </a:cubicBezTo>
                  <a:cubicBezTo>
                    <a:pt x="54" y="105"/>
                    <a:pt x="53" y="100"/>
                    <a:pt x="49" y="100"/>
                  </a:cubicBezTo>
                  <a:cubicBezTo>
                    <a:pt x="33" y="100"/>
                    <a:pt x="8" y="140"/>
                    <a:pt x="2"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5"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5"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2" name="Freeform 77"/>
            <p:cNvSpPr>
              <a:spLocks noEditPoints="1"/>
            </p:cNvSpPr>
            <p:nvPr userDrawn="1"/>
          </p:nvSpPr>
          <p:spPr bwMode="auto">
            <a:xfrm>
              <a:off x="2357438" y="6473825"/>
              <a:ext cx="57150" cy="60325"/>
            </a:xfrm>
            <a:custGeom>
              <a:avLst/>
              <a:gdLst>
                <a:gd name="T0" fmla="*/ 124 w 200"/>
                <a:gd name="T1" fmla="*/ 9 h 212"/>
                <a:gd name="T2" fmla="*/ 33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4" y="9"/>
                    <a:pt x="33" y="88"/>
                    <a:pt x="33" y="139"/>
                  </a:cubicBezTo>
                  <a:cubicBezTo>
                    <a:pt x="33" y="170"/>
                    <a:pt x="43"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6"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3" name="Freeform 78"/>
            <p:cNvSpPr>
              <a:spLocks/>
            </p:cNvSpPr>
            <p:nvPr userDrawn="1"/>
          </p:nvSpPr>
          <p:spPr bwMode="auto">
            <a:xfrm>
              <a:off x="2420938" y="6473825"/>
              <a:ext cx="69850" cy="60325"/>
            </a:xfrm>
            <a:custGeom>
              <a:avLst/>
              <a:gdLst>
                <a:gd name="T0" fmla="*/ 183 w 241"/>
                <a:gd name="T1" fmla="*/ 154 h 212"/>
                <a:gd name="T2" fmla="*/ 176 w 241"/>
                <a:gd name="T3" fmla="*/ 177 h 212"/>
                <a:gd name="T4" fmla="*/ 185 w 241"/>
                <a:gd name="T5" fmla="*/ 186 h 212"/>
                <a:gd name="T6" fmla="*/ 232 w 241"/>
                <a:gd name="T7" fmla="*/ 144 h 212"/>
                <a:gd name="T8" fmla="*/ 238 w 241"/>
                <a:gd name="T9" fmla="*/ 139 h 212"/>
                <a:gd name="T10" fmla="*/ 241 w 241"/>
                <a:gd name="T11" fmla="*/ 142 h 212"/>
                <a:gd name="T12" fmla="*/ 221 w 241"/>
                <a:gd name="T13" fmla="*/ 172 h 212"/>
                <a:gd name="T14" fmla="*/ 163 w 241"/>
                <a:gd name="T15" fmla="*/ 212 h 212"/>
                <a:gd name="T16" fmla="*/ 144 w 241"/>
                <a:gd name="T17" fmla="*/ 191 h 212"/>
                <a:gd name="T18" fmla="*/ 156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59 w 241"/>
                <a:gd name="T39" fmla="*/ 35 h 212"/>
                <a:gd name="T40" fmla="*/ 50 w 241"/>
                <a:gd name="T41" fmla="*/ 24 h 212"/>
                <a:gd name="T42" fmla="*/ 8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0 w 241"/>
                <a:gd name="T61" fmla="*/ 0 h 212"/>
                <a:gd name="T62" fmla="*/ 228 w 241"/>
                <a:gd name="T63" fmla="*/ 26 h 212"/>
                <a:gd name="T64" fmla="*/ 220 w 241"/>
                <a:gd name="T65" fmla="*/ 58 h 212"/>
                <a:gd name="T66" fmla="*/ 183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3" y="154"/>
                  </a:moveTo>
                  <a:cubicBezTo>
                    <a:pt x="181" y="160"/>
                    <a:pt x="176" y="171"/>
                    <a:pt x="176" y="177"/>
                  </a:cubicBezTo>
                  <a:cubicBezTo>
                    <a:pt x="176" y="183"/>
                    <a:pt x="180" y="186"/>
                    <a:pt x="185" y="186"/>
                  </a:cubicBezTo>
                  <a:cubicBezTo>
                    <a:pt x="199" y="186"/>
                    <a:pt x="225" y="155"/>
                    <a:pt x="232" y="144"/>
                  </a:cubicBezTo>
                  <a:cubicBezTo>
                    <a:pt x="233" y="142"/>
                    <a:pt x="235" y="139"/>
                    <a:pt x="238" y="139"/>
                  </a:cubicBezTo>
                  <a:cubicBezTo>
                    <a:pt x="239" y="139"/>
                    <a:pt x="241" y="141"/>
                    <a:pt x="241" y="142"/>
                  </a:cubicBezTo>
                  <a:cubicBezTo>
                    <a:pt x="241" y="148"/>
                    <a:pt x="224" y="169"/>
                    <a:pt x="221" y="172"/>
                  </a:cubicBezTo>
                  <a:cubicBezTo>
                    <a:pt x="209" y="185"/>
                    <a:pt x="182" y="212"/>
                    <a:pt x="163" y="212"/>
                  </a:cubicBezTo>
                  <a:cubicBezTo>
                    <a:pt x="150" y="212"/>
                    <a:pt x="144" y="204"/>
                    <a:pt x="144" y="191"/>
                  </a:cubicBezTo>
                  <a:cubicBezTo>
                    <a:pt x="144" y="176"/>
                    <a:pt x="151" y="157"/>
                    <a:pt x="156"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39" y="206"/>
                    <a:pt x="25" y="206"/>
                  </a:cubicBezTo>
                  <a:cubicBezTo>
                    <a:pt x="21" y="206"/>
                    <a:pt x="11" y="208"/>
                    <a:pt x="11" y="201"/>
                  </a:cubicBezTo>
                  <a:cubicBezTo>
                    <a:pt x="11" y="199"/>
                    <a:pt x="13" y="193"/>
                    <a:pt x="14" y="190"/>
                  </a:cubicBezTo>
                  <a:cubicBezTo>
                    <a:pt x="54" y="60"/>
                    <a:pt x="54" y="60"/>
                    <a:pt x="54" y="60"/>
                  </a:cubicBezTo>
                  <a:cubicBezTo>
                    <a:pt x="56" y="52"/>
                    <a:pt x="59" y="43"/>
                    <a:pt x="59" y="35"/>
                  </a:cubicBezTo>
                  <a:cubicBezTo>
                    <a:pt x="59" y="29"/>
                    <a:pt x="57" y="24"/>
                    <a:pt x="50" y="24"/>
                  </a:cubicBezTo>
                  <a:cubicBezTo>
                    <a:pt x="39" y="24"/>
                    <a:pt x="14" y="54"/>
                    <a:pt x="8" y="64"/>
                  </a:cubicBezTo>
                  <a:cubicBezTo>
                    <a:pt x="8" y="66"/>
                    <a:pt x="6" y="69"/>
                    <a:pt x="4" y="69"/>
                  </a:cubicBezTo>
                  <a:cubicBezTo>
                    <a:pt x="2" y="69"/>
                    <a:pt x="0" y="68"/>
                    <a:pt x="0" y="65"/>
                  </a:cubicBezTo>
                  <a:cubicBezTo>
                    <a:pt x="0" y="61"/>
                    <a:pt x="16" y="40"/>
                    <a:pt x="19" y="36"/>
                  </a:cubicBezTo>
                  <a:cubicBezTo>
                    <a:pt x="30"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2" y="0"/>
                    <a:pt x="200" y="0"/>
                  </a:cubicBezTo>
                  <a:cubicBezTo>
                    <a:pt x="216" y="0"/>
                    <a:pt x="228" y="9"/>
                    <a:pt x="228" y="26"/>
                  </a:cubicBezTo>
                  <a:cubicBezTo>
                    <a:pt x="228" y="36"/>
                    <a:pt x="223" y="49"/>
                    <a:pt x="220" y="58"/>
                  </a:cubicBezTo>
                  <a:lnTo>
                    <a:pt x="183"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grpSp>
      <p:pic>
        <p:nvPicPr>
          <p:cNvPr id="90" name="Picture 6"/>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9292" b="5811"/>
          <a:stretch/>
        </p:blipFill>
        <p:spPr bwMode="auto">
          <a:xfrm>
            <a:off x="6" y="1714502"/>
            <a:ext cx="9944546"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61571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GB" noProof="0" dirty="0"/>
              <a:t>Click to edit Master title style</a:t>
            </a:r>
          </a:p>
        </p:txBody>
      </p:sp>
      <p:sp>
        <p:nvSpPr>
          <p:cNvPr id="3" name="Subtitle 2"/>
          <p:cNvSpPr>
            <a:spLocks noGrp="1"/>
          </p:cNvSpPr>
          <p:nvPr>
            <p:ph type="subTitle" idx="1"/>
          </p:nvPr>
        </p:nvSpPr>
        <p:spPr bwMode="auto">
          <a:xfrm>
            <a:off x="776292" y="256592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GB" noProof="0"/>
              <a:t>Click to edit Master subtitle style</a:t>
            </a:r>
          </a:p>
        </p:txBody>
      </p:sp>
      <p:pic>
        <p:nvPicPr>
          <p:cNvPr id="8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287" y="552588"/>
            <a:ext cx="2379600"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bwMode="auto">
          <a:xfrm>
            <a:off x="771535" y="289127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grpSp>
        <p:nvGrpSpPr>
          <p:cNvPr id="7" name="Group 6"/>
          <p:cNvGrpSpPr/>
          <p:nvPr userDrawn="1"/>
        </p:nvGrpSpPr>
        <p:grpSpPr bwMode="auto">
          <a:xfrm>
            <a:off x="788988" y="6031025"/>
            <a:ext cx="2055812" cy="631825"/>
            <a:chOff x="788988" y="5929313"/>
            <a:chExt cx="2055812" cy="631825"/>
          </a:xfrm>
        </p:grpSpPr>
        <p:sp>
          <p:nvSpPr>
            <p:cNvPr id="8" name="Freeform 5"/>
            <p:cNvSpPr>
              <a:spLocks/>
            </p:cNvSpPr>
            <p:nvPr userDrawn="1"/>
          </p:nvSpPr>
          <p:spPr bwMode="auto">
            <a:xfrm>
              <a:off x="788988" y="5938838"/>
              <a:ext cx="71437" cy="314325"/>
            </a:xfrm>
            <a:custGeom>
              <a:avLst/>
              <a:gdLst>
                <a:gd name="T0" fmla="*/ 235 w 247"/>
                <a:gd name="T1" fmla="*/ 0 h 1092"/>
                <a:gd name="T2" fmla="*/ 247 w 247"/>
                <a:gd name="T3" fmla="*/ 1092 h 1092"/>
                <a:gd name="T4" fmla="*/ 0 w 247"/>
                <a:gd name="T5" fmla="*/ 1092 h 1092"/>
                <a:gd name="T6" fmla="*/ 12 w 247"/>
                <a:gd name="T7" fmla="*/ 0 h 1092"/>
                <a:gd name="T8" fmla="*/ 235 w 247"/>
                <a:gd name="T9" fmla="*/ 0 h 1092"/>
              </a:gdLst>
              <a:ahLst/>
              <a:cxnLst>
                <a:cxn ang="0">
                  <a:pos x="T0" y="T1"/>
                </a:cxn>
                <a:cxn ang="0">
                  <a:pos x="T2" y="T3"/>
                </a:cxn>
                <a:cxn ang="0">
                  <a:pos x="T4" y="T5"/>
                </a:cxn>
                <a:cxn ang="0">
                  <a:pos x="T6" y="T7"/>
                </a:cxn>
                <a:cxn ang="0">
                  <a:pos x="T8" y="T9"/>
                </a:cxn>
              </a:cxnLst>
              <a:rect l="0" t="0" r="r" b="b"/>
              <a:pathLst>
                <a:path w="247" h="1092">
                  <a:moveTo>
                    <a:pt x="235" y="0"/>
                  </a:moveTo>
                  <a:cubicBezTo>
                    <a:pt x="224" y="434"/>
                    <a:pt x="226" y="434"/>
                    <a:pt x="247" y="1092"/>
                  </a:cubicBezTo>
                  <a:cubicBezTo>
                    <a:pt x="0" y="1092"/>
                    <a:pt x="0" y="1092"/>
                    <a:pt x="0" y="1092"/>
                  </a:cubicBezTo>
                  <a:cubicBezTo>
                    <a:pt x="29" y="434"/>
                    <a:pt x="27" y="431"/>
                    <a:pt x="12" y="0"/>
                  </a:cubicBezTo>
                  <a:cubicBezTo>
                    <a:pt x="235" y="0"/>
                    <a:pt x="235" y="0"/>
                    <a:pt x="235" y="0"/>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9" name="Line 6"/>
            <p:cNvSpPr>
              <a:spLocks noChangeShapeType="1"/>
            </p:cNvSpPr>
            <p:nvPr userDrawn="1"/>
          </p:nvSpPr>
          <p:spPr bwMode="auto">
            <a:xfrm flipV="1">
              <a:off x="106521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0" name="Line 7"/>
            <p:cNvSpPr>
              <a:spLocks noChangeShapeType="1"/>
            </p:cNvSpPr>
            <p:nvPr userDrawn="1"/>
          </p:nvSpPr>
          <p:spPr bwMode="auto">
            <a:xfrm>
              <a:off x="94138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1" name="Freeform 8"/>
            <p:cNvSpPr>
              <a:spLocks/>
            </p:cNvSpPr>
            <p:nvPr userDrawn="1"/>
          </p:nvSpPr>
          <p:spPr bwMode="auto">
            <a:xfrm>
              <a:off x="1063625" y="5972175"/>
              <a:ext cx="68262" cy="247650"/>
            </a:xfrm>
            <a:custGeom>
              <a:avLst/>
              <a:gdLst>
                <a:gd name="T0" fmla="*/ 2 w 237"/>
                <a:gd name="T1" fmla="*/ 860 h 860"/>
                <a:gd name="T2" fmla="*/ 233 w 237"/>
                <a:gd name="T3" fmla="*/ 438 h 860"/>
                <a:gd name="T4" fmla="*/ 0 w 237"/>
                <a:gd name="T5" fmla="*/ 0 h 860"/>
              </a:gdLst>
              <a:ahLst/>
              <a:cxnLst>
                <a:cxn ang="0">
                  <a:pos x="T0" y="T1"/>
                </a:cxn>
                <a:cxn ang="0">
                  <a:pos x="T2" y="T3"/>
                </a:cxn>
                <a:cxn ang="0">
                  <a:pos x="T4" y="T5"/>
                </a:cxn>
              </a:cxnLst>
              <a:rect l="0" t="0" r="r" b="b"/>
              <a:pathLst>
                <a:path w="237" h="860">
                  <a:moveTo>
                    <a:pt x="2" y="860"/>
                  </a:moveTo>
                  <a:cubicBezTo>
                    <a:pt x="136" y="781"/>
                    <a:pt x="228" y="600"/>
                    <a:pt x="233" y="438"/>
                  </a:cubicBezTo>
                  <a:cubicBezTo>
                    <a:pt x="237" y="266"/>
                    <a:pt x="144"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2" name="Freeform 9"/>
            <p:cNvSpPr>
              <a:spLocks/>
            </p:cNvSpPr>
            <p:nvPr userDrawn="1"/>
          </p:nvSpPr>
          <p:spPr bwMode="auto">
            <a:xfrm>
              <a:off x="990600" y="5994400"/>
              <a:ext cx="152400"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3" name="Freeform 10"/>
            <p:cNvSpPr>
              <a:spLocks/>
            </p:cNvSpPr>
            <p:nvPr userDrawn="1"/>
          </p:nvSpPr>
          <p:spPr bwMode="auto">
            <a:xfrm>
              <a:off x="996950" y="5972175"/>
              <a:ext cx="68262" cy="246063"/>
            </a:xfrm>
            <a:custGeom>
              <a:avLst/>
              <a:gdLst>
                <a:gd name="T0" fmla="*/ 236 w 236"/>
                <a:gd name="T1" fmla="*/ 0 h 855"/>
                <a:gd name="T2" fmla="*/ 5 w 236"/>
                <a:gd name="T3" fmla="*/ 426 h 855"/>
                <a:gd name="T4" fmla="*/ 236 w 236"/>
                <a:gd name="T5" fmla="*/ 855 h 855"/>
              </a:gdLst>
              <a:ahLst/>
              <a:cxnLst>
                <a:cxn ang="0">
                  <a:pos x="T0" y="T1"/>
                </a:cxn>
                <a:cxn ang="0">
                  <a:pos x="T2" y="T3"/>
                </a:cxn>
                <a:cxn ang="0">
                  <a:pos x="T4" y="T5"/>
                </a:cxn>
              </a:cxnLst>
              <a:rect l="0" t="0" r="r" b="b"/>
              <a:pathLst>
                <a:path w="236" h="855">
                  <a:moveTo>
                    <a:pt x="236" y="0"/>
                  </a:moveTo>
                  <a:cubicBezTo>
                    <a:pt x="84" y="74"/>
                    <a:pt x="10" y="264"/>
                    <a:pt x="5" y="426"/>
                  </a:cubicBezTo>
                  <a:cubicBezTo>
                    <a:pt x="0" y="598"/>
                    <a:pt x="92" y="772"/>
                    <a:pt x="236"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4" name="Freeform 11"/>
            <p:cNvSpPr>
              <a:spLocks/>
            </p:cNvSpPr>
            <p:nvPr userDrawn="1"/>
          </p:nvSpPr>
          <p:spPr bwMode="auto">
            <a:xfrm>
              <a:off x="98583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5" name="Freeform 12"/>
            <p:cNvSpPr>
              <a:spLocks/>
            </p:cNvSpPr>
            <p:nvPr userDrawn="1"/>
          </p:nvSpPr>
          <p:spPr bwMode="auto">
            <a:xfrm>
              <a:off x="87471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6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79 w 1142"/>
                <a:gd name="T43" fmla="*/ 852 h 1162"/>
                <a:gd name="T44" fmla="*/ 1042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1 w 1142"/>
                <a:gd name="T59" fmla="*/ 1130 h 1162"/>
                <a:gd name="T60" fmla="*/ 662 w 1142"/>
                <a:gd name="T61" fmla="*/ 1162 h 1162"/>
                <a:gd name="T62" fmla="*/ 444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0"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8" y="161"/>
                    <a:pt x="643" y="160"/>
                    <a:pt x="601" y="167"/>
                  </a:cubicBezTo>
                  <a:cubicBezTo>
                    <a:pt x="559" y="173"/>
                    <a:pt x="535" y="181"/>
                    <a:pt x="496" y="198"/>
                  </a:cubicBezTo>
                  <a:cubicBezTo>
                    <a:pt x="459" y="214"/>
                    <a:pt x="439" y="226"/>
                    <a:pt x="407" y="252"/>
                  </a:cubicBezTo>
                  <a:cubicBezTo>
                    <a:pt x="370" y="281"/>
                    <a:pt x="352" y="301"/>
                    <a:pt x="325" y="339"/>
                  </a:cubicBezTo>
                  <a:cubicBezTo>
                    <a:pt x="296" y="382"/>
                    <a:pt x="282" y="408"/>
                    <a:pt x="266"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79" y="852"/>
                  </a:cubicBezTo>
                  <a:cubicBezTo>
                    <a:pt x="1009" y="819"/>
                    <a:pt x="1022" y="799"/>
                    <a:pt x="1042"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1" y="1130"/>
                    <a:pt x="881" y="1130"/>
                  </a:cubicBezTo>
                  <a:cubicBezTo>
                    <a:pt x="779" y="1154"/>
                    <a:pt x="750" y="1162"/>
                    <a:pt x="662" y="1162"/>
                  </a:cubicBezTo>
                  <a:cubicBezTo>
                    <a:pt x="575" y="1161"/>
                    <a:pt x="527" y="1158"/>
                    <a:pt x="444"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6" name="Line 13"/>
            <p:cNvSpPr>
              <a:spLocks noChangeShapeType="1"/>
            </p:cNvSpPr>
            <p:nvPr userDrawn="1"/>
          </p:nvSpPr>
          <p:spPr bwMode="auto">
            <a:xfrm flipV="1">
              <a:off x="140176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7" name="Line 14"/>
            <p:cNvSpPr>
              <a:spLocks noChangeShapeType="1"/>
            </p:cNvSpPr>
            <p:nvPr userDrawn="1"/>
          </p:nvSpPr>
          <p:spPr bwMode="auto">
            <a:xfrm>
              <a:off x="127793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8" name="Freeform 15"/>
            <p:cNvSpPr>
              <a:spLocks/>
            </p:cNvSpPr>
            <p:nvPr userDrawn="1"/>
          </p:nvSpPr>
          <p:spPr bwMode="auto">
            <a:xfrm>
              <a:off x="1401763" y="5972175"/>
              <a:ext cx="66675" cy="247650"/>
            </a:xfrm>
            <a:custGeom>
              <a:avLst/>
              <a:gdLst>
                <a:gd name="T0" fmla="*/ 1 w 236"/>
                <a:gd name="T1" fmla="*/ 860 h 860"/>
                <a:gd name="T2" fmla="*/ 232 w 236"/>
                <a:gd name="T3" fmla="*/ 438 h 860"/>
                <a:gd name="T4" fmla="*/ 0 w 236"/>
                <a:gd name="T5" fmla="*/ 0 h 860"/>
              </a:gdLst>
              <a:ahLst/>
              <a:cxnLst>
                <a:cxn ang="0">
                  <a:pos x="T0" y="T1"/>
                </a:cxn>
                <a:cxn ang="0">
                  <a:pos x="T2" y="T3"/>
                </a:cxn>
                <a:cxn ang="0">
                  <a:pos x="T4" y="T5"/>
                </a:cxn>
              </a:cxnLst>
              <a:rect l="0" t="0" r="r" b="b"/>
              <a:pathLst>
                <a:path w="236" h="860">
                  <a:moveTo>
                    <a:pt x="1" y="860"/>
                  </a:moveTo>
                  <a:cubicBezTo>
                    <a:pt x="135" y="781"/>
                    <a:pt x="227" y="600"/>
                    <a:pt x="232" y="438"/>
                  </a:cubicBezTo>
                  <a:cubicBezTo>
                    <a:pt x="236" y="266"/>
                    <a:pt x="143"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9" name="Freeform 16"/>
            <p:cNvSpPr>
              <a:spLocks/>
            </p:cNvSpPr>
            <p:nvPr userDrawn="1"/>
          </p:nvSpPr>
          <p:spPr bwMode="auto">
            <a:xfrm>
              <a:off x="1327150" y="5994400"/>
              <a:ext cx="153987"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0" name="Freeform 17"/>
            <p:cNvSpPr>
              <a:spLocks/>
            </p:cNvSpPr>
            <p:nvPr userDrawn="1"/>
          </p:nvSpPr>
          <p:spPr bwMode="auto">
            <a:xfrm>
              <a:off x="1333500" y="5972175"/>
              <a:ext cx="68262" cy="246063"/>
            </a:xfrm>
            <a:custGeom>
              <a:avLst/>
              <a:gdLst>
                <a:gd name="T0" fmla="*/ 235 w 235"/>
                <a:gd name="T1" fmla="*/ 0 h 855"/>
                <a:gd name="T2" fmla="*/ 4 w 235"/>
                <a:gd name="T3" fmla="*/ 426 h 855"/>
                <a:gd name="T4" fmla="*/ 235 w 235"/>
                <a:gd name="T5" fmla="*/ 855 h 855"/>
              </a:gdLst>
              <a:ahLst/>
              <a:cxnLst>
                <a:cxn ang="0">
                  <a:pos x="T0" y="T1"/>
                </a:cxn>
                <a:cxn ang="0">
                  <a:pos x="T2" y="T3"/>
                </a:cxn>
                <a:cxn ang="0">
                  <a:pos x="T4" y="T5"/>
                </a:cxn>
              </a:cxnLst>
              <a:rect l="0" t="0" r="r" b="b"/>
              <a:pathLst>
                <a:path w="235" h="855">
                  <a:moveTo>
                    <a:pt x="235" y="0"/>
                  </a:moveTo>
                  <a:cubicBezTo>
                    <a:pt x="83" y="74"/>
                    <a:pt x="9" y="264"/>
                    <a:pt x="4" y="426"/>
                  </a:cubicBezTo>
                  <a:cubicBezTo>
                    <a:pt x="0" y="598"/>
                    <a:pt x="91" y="772"/>
                    <a:pt x="235"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1" name="Freeform 18"/>
            <p:cNvSpPr>
              <a:spLocks/>
            </p:cNvSpPr>
            <p:nvPr userDrawn="1"/>
          </p:nvSpPr>
          <p:spPr bwMode="auto">
            <a:xfrm>
              <a:off x="132238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2" name="Freeform 19"/>
            <p:cNvSpPr>
              <a:spLocks/>
            </p:cNvSpPr>
            <p:nvPr userDrawn="1"/>
          </p:nvSpPr>
          <p:spPr bwMode="auto">
            <a:xfrm>
              <a:off x="121126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7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80 w 1142"/>
                <a:gd name="T43" fmla="*/ 852 h 1162"/>
                <a:gd name="T44" fmla="*/ 1043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2 w 1142"/>
                <a:gd name="T59" fmla="*/ 1130 h 1162"/>
                <a:gd name="T60" fmla="*/ 663 w 1142"/>
                <a:gd name="T61" fmla="*/ 1162 h 1162"/>
                <a:gd name="T62" fmla="*/ 445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1"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9" y="161"/>
                    <a:pt x="643" y="160"/>
                    <a:pt x="601" y="167"/>
                  </a:cubicBezTo>
                  <a:cubicBezTo>
                    <a:pt x="559" y="173"/>
                    <a:pt x="535" y="181"/>
                    <a:pt x="496" y="198"/>
                  </a:cubicBezTo>
                  <a:cubicBezTo>
                    <a:pt x="459" y="214"/>
                    <a:pt x="439" y="226"/>
                    <a:pt x="407" y="252"/>
                  </a:cubicBezTo>
                  <a:cubicBezTo>
                    <a:pt x="371" y="281"/>
                    <a:pt x="352" y="301"/>
                    <a:pt x="325" y="339"/>
                  </a:cubicBezTo>
                  <a:cubicBezTo>
                    <a:pt x="296" y="382"/>
                    <a:pt x="282" y="408"/>
                    <a:pt x="267"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80" y="852"/>
                  </a:cubicBezTo>
                  <a:cubicBezTo>
                    <a:pt x="1009" y="819"/>
                    <a:pt x="1022" y="799"/>
                    <a:pt x="1043"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2" y="1130"/>
                    <a:pt x="882" y="1130"/>
                  </a:cubicBezTo>
                  <a:cubicBezTo>
                    <a:pt x="779" y="1154"/>
                    <a:pt x="750" y="1162"/>
                    <a:pt x="663" y="1162"/>
                  </a:cubicBezTo>
                  <a:cubicBezTo>
                    <a:pt x="575" y="1161"/>
                    <a:pt x="527" y="1158"/>
                    <a:pt x="445"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4" name="Rectangle 20"/>
            <p:cNvSpPr>
              <a:spLocks noChangeArrowheads="1"/>
            </p:cNvSpPr>
            <p:nvPr userDrawn="1"/>
          </p:nvSpPr>
          <p:spPr bwMode="auto">
            <a:xfrm>
              <a:off x="790575" y="6297613"/>
              <a:ext cx="2054225" cy="115888"/>
            </a:xfrm>
            <a:prstGeom prst="rect">
              <a:avLst/>
            </a:prstGeom>
            <a:solidFill>
              <a:srgbClr val="0054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5" name="Rectangle 21"/>
            <p:cNvSpPr>
              <a:spLocks noChangeArrowheads="1"/>
            </p:cNvSpPr>
            <p:nvPr userDrawn="1"/>
          </p:nvSpPr>
          <p:spPr bwMode="auto">
            <a:xfrm>
              <a:off x="820738" y="6319838"/>
              <a:ext cx="14287"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6" name="Freeform 22"/>
            <p:cNvSpPr>
              <a:spLocks/>
            </p:cNvSpPr>
            <p:nvPr userDrawn="1"/>
          </p:nvSpPr>
          <p:spPr bwMode="auto">
            <a:xfrm>
              <a:off x="846138" y="6335713"/>
              <a:ext cx="47625"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0"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7" name="Freeform 23"/>
            <p:cNvSpPr>
              <a:spLocks/>
            </p:cNvSpPr>
            <p:nvPr userDrawn="1"/>
          </p:nvSpPr>
          <p:spPr bwMode="auto">
            <a:xfrm>
              <a:off x="900113" y="6323013"/>
              <a:ext cx="28575" cy="66675"/>
            </a:xfrm>
            <a:custGeom>
              <a:avLst/>
              <a:gdLst>
                <a:gd name="T0" fmla="*/ 72 w 102"/>
                <a:gd name="T1" fmla="*/ 49 h 232"/>
                <a:gd name="T2" fmla="*/ 102 w 102"/>
                <a:gd name="T3" fmla="*/ 49 h 232"/>
                <a:gd name="T4" fmla="*/ 102 w 102"/>
                <a:gd name="T5" fmla="*/ 83 h 232"/>
                <a:gd name="T6" fmla="*/ 72 w 102"/>
                <a:gd name="T7" fmla="*/ 83 h 232"/>
                <a:gd name="T8" fmla="*/ 72 w 102"/>
                <a:gd name="T9" fmla="*/ 181 h 232"/>
                <a:gd name="T10" fmla="*/ 92 w 102"/>
                <a:gd name="T11" fmla="*/ 196 h 232"/>
                <a:gd name="T12" fmla="*/ 102 w 102"/>
                <a:gd name="T13" fmla="*/ 195 h 232"/>
                <a:gd name="T14" fmla="*/ 102 w 102"/>
                <a:gd name="T15" fmla="*/ 231 h 232"/>
                <a:gd name="T16" fmla="*/ 79 w 102"/>
                <a:gd name="T17" fmla="*/ 232 h 232"/>
                <a:gd name="T18" fmla="*/ 73 w 102"/>
                <a:gd name="T19" fmla="*/ 232 h 232"/>
                <a:gd name="T20" fmla="*/ 25 w 102"/>
                <a:gd name="T21" fmla="*/ 193 h 232"/>
                <a:gd name="T22" fmla="*/ 25 w 102"/>
                <a:gd name="T23" fmla="*/ 83 h 232"/>
                <a:gd name="T24" fmla="*/ 0 w 102"/>
                <a:gd name="T25" fmla="*/ 83 h 232"/>
                <a:gd name="T26" fmla="*/ 0 w 102"/>
                <a:gd name="T27" fmla="*/ 49 h 232"/>
                <a:gd name="T28" fmla="*/ 25 w 102"/>
                <a:gd name="T29" fmla="*/ 49 h 232"/>
                <a:gd name="T30" fmla="*/ 25 w 102"/>
                <a:gd name="T31" fmla="*/ 0 h 232"/>
                <a:gd name="T32" fmla="*/ 72 w 102"/>
                <a:gd name="T33" fmla="*/ 0 h 232"/>
                <a:gd name="T34" fmla="*/ 72 w 102"/>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232">
                  <a:moveTo>
                    <a:pt x="72" y="49"/>
                  </a:moveTo>
                  <a:cubicBezTo>
                    <a:pt x="102" y="49"/>
                    <a:pt x="102" y="49"/>
                    <a:pt x="102" y="49"/>
                  </a:cubicBezTo>
                  <a:cubicBezTo>
                    <a:pt x="102" y="83"/>
                    <a:pt x="102" y="83"/>
                    <a:pt x="102" y="83"/>
                  </a:cubicBezTo>
                  <a:cubicBezTo>
                    <a:pt x="72" y="83"/>
                    <a:pt x="72" y="83"/>
                    <a:pt x="72" y="83"/>
                  </a:cubicBezTo>
                  <a:cubicBezTo>
                    <a:pt x="72" y="181"/>
                    <a:pt x="72" y="181"/>
                    <a:pt x="72" y="181"/>
                  </a:cubicBezTo>
                  <a:cubicBezTo>
                    <a:pt x="72" y="192"/>
                    <a:pt x="73" y="196"/>
                    <a:pt x="92" y="196"/>
                  </a:cubicBezTo>
                  <a:cubicBezTo>
                    <a:pt x="95" y="196"/>
                    <a:pt x="98" y="195"/>
                    <a:pt x="102" y="195"/>
                  </a:cubicBezTo>
                  <a:cubicBezTo>
                    <a:pt x="102" y="231"/>
                    <a:pt x="102" y="231"/>
                    <a:pt x="102" y="231"/>
                  </a:cubicBezTo>
                  <a:cubicBezTo>
                    <a:pt x="94" y="231"/>
                    <a:pt x="87" y="232"/>
                    <a:pt x="79" y="232"/>
                  </a:cubicBezTo>
                  <a:cubicBezTo>
                    <a:pt x="73" y="232"/>
                    <a:pt x="73" y="232"/>
                    <a:pt x="73" y="232"/>
                  </a:cubicBezTo>
                  <a:cubicBezTo>
                    <a:pt x="32" y="232"/>
                    <a:pt x="25" y="216"/>
                    <a:pt x="25" y="193"/>
                  </a:cubicBezTo>
                  <a:cubicBezTo>
                    <a:pt x="25" y="83"/>
                    <a:pt x="25" y="83"/>
                    <a:pt x="25" y="83"/>
                  </a:cubicBezTo>
                  <a:cubicBezTo>
                    <a:pt x="0" y="83"/>
                    <a:pt x="0" y="83"/>
                    <a:pt x="0" y="83"/>
                  </a:cubicBezTo>
                  <a:cubicBezTo>
                    <a:pt x="0" y="49"/>
                    <a:pt x="0" y="49"/>
                    <a:pt x="0" y="49"/>
                  </a:cubicBezTo>
                  <a:cubicBezTo>
                    <a:pt x="25" y="49"/>
                    <a:pt x="25" y="49"/>
                    <a:pt x="25" y="49"/>
                  </a:cubicBezTo>
                  <a:cubicBezTo>
                    <a:pt x="25" y="0"/>
                    <a:pt x="25" y="0"/>
                    <a:pt x="25"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8" name="Freeform 24"/>
            <p:cNvSpPr>
              <a:spLocks noEditPoints="1"/>
            </p:cNvSpPr>
            <p:nvPr userDrawn="1"/>
          </p:nvSpPr>
          <p:spPr bwMode="auto">
            <a:xfrm>
              <a:off x="933450"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6" y="38"/>
                  </a:cubicBezTo>
                  <a:cubicBezTo>
                    <a:pt x="63" y="38"/>
                    <a:pt x="51" y="53"/>
                    <a:pt x="49"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9" name="Freeform 25"/>
            <p:cNvSpPr>
              <a:spLocks/>
            </p:cNvSpPr>
            <p:nvPr userDrawn="1"/>
          </p:nvSpPr>
          <p:spPr bwMode="auto">
            <a:xfrm>
              <a:off x="990600"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0" name="Freeform 26"/>
            <p:cNvSpPr>
              <a:spLocks/>
            </p:cNvSpPr>
            <p:nvPr userDrawn="1"/>
          </p:nvSpPr>
          <p:spPr bwMode="auto">
            <a:xfrm>
              <a:off x="1028700" y="6335713"/>
              <a:ext cx="46037"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1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1"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1" name="Freeform 27"/>
            <p:cNvSpPr>
              <a:spLocks noEditPoints="1"/>
            </p:cNvSpPr>
            <p:nvPr userDrawn="1"/>
          </p:nvSpPr>
          <p:spPr bwMode="auto">
            <a:xfrm>
              <a:off x="1084263" y="6335713"/>
              <a:ext cx="47625"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7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3" y="174"/>
                    <a:pt x="87" y="189"/>
                    <a:pt x="55" y="189"/>
                  </a:cubicBezTo>
                  <a:cubicBezTo>
                    <a:pt x="28" y="189"/>
                    <a:pt x="0" y="174"/>
                    <a:pt x="0" y="137"/>
                  </a:cubicBezTo>
                  <a:cubicBezTo>
                    <a:pt x="0" y="102"/>
                    <a:pt x="23"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7"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2" name="Freeform 28"/>
            <p:cNvSpPr>
              <a:spLocks/>
            </p:cNvSpPr>
            <p:nvPr userDrawn="1"/>
          </p:nvSpPr>
          <p:spPr bwMode="auto">
            <a:xfrm>
              <a:off x="1135063" y="6323013"/>
              <a:ext cx="28575" cy="66675"/>
            </a:xfrm>
            <a:custGeom>
              <a:avLst/>
              <a:gdLst>
                <a:gd name="T0" fmla="*/ 72 w 101"/>
                <a:gd name="T1" fmla="*/ 49 h 232"/>
                <a:gd name="T2" fmla="*/ 101 w 101"/>
                <a:gd name="T3" fmla="*/ 49 h 232"/>
                <a:gd name="T4" fmla="*/ 101 w 101"/>
                <a:gd name="T5" fmla="*/ 83 h 232"/>
                <a:gd name="T6" fmla="*/ 72 w 101"/>
                <a:gd name="T7" fmla="*/ 83 h 232"/>
                <a:gd name="T8" fmla="*/ 72 w 101"/>
                <a:gd name="T9" fmla="*/ 181 h 232"/>
                <a:gd name="T10" fmla="*/ 92 w 101"/>
                <a:gd name="T11" fmla="*/ 196 h 232"/>
                <a:gd name="T12" fmla="*/ 101 w 101"/>
                <a:gd name="T13" fmla="*/ 195 h 232"/>
                <a:gd name="T14" fmla="*/ 101 w 101"/>
                <a:gd name="T15" fmla="*/ 231 h 232"/>
                <a:gd name="T16" fmla="*/ 79 w 101"/>
                <a:gd name="T17" fmla="*/ 232 h 232"/>
                <a:gd name="T18" fmla="*/ 73 w 101"/>
                <a:gd name="T19" fmla="*/ 232 h 232"/>
                <a:gd name="T20" fmla="*/ 24 w 101"/>
                <a:gd name="T21" fmla="*/ 193 h 232"/>
                <a:gd name="T22" fmla="*/ 24 w 101"/>
                <a:gd name="T23" fmla="*/ 83 h 232"/>
                <a:gd name="T24" fmla="*/ 0 w 101"/>
                <a:gd name="T25" fmla="*/ 83 h 232"/>
                <a:gd name="T26" fmla="*/ 0 w 101"/>
                <a:gd name="T27" fmla="*/ 49 h 232"/>
                <a:gd name="T28" fmla="*/ 24 w 101"/>
                <a:gd name="T29" fmla="*/ 49 h 232"/>
                <a:gd name="T30" fmla="*/ 24 w 101"/>
                <a:gd name="T31" fmla="*/ 0 h 232"/>
                <a:gd name="T32" fmla="*/ 72 w 101"/>
                <a:gd name="T33" fmla="*/ 0 h 232"/>
                <a:gd name="T34" fmla="*/ 72 w 101"/>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232">
                  <a:moveTo>
                    <a:pt x="72" y="49"/>
                  </a:moveTo>
                  <a:cubicBezTo>
                    <a:pt x="101" y="49"/>
                    <a:pt x="101" y="49"/>
                    <a:pt x="101" y="49"/>
                  </a:cubicBezTo>
                  <a:cubicBezTo>
                    <a:pt x="101" y="83"/>
                    <a:pt x="101" y="83"/>
                    <a:pt x="101" y="83"/>
                  </a:cubicBezTo>
                  <a:cubicBezTo>
                    <a:pt x="72" y="83"/>
                    <a:pt x="72" y="83"/>
                    <a:pt x="72" y="83"/>
                  </a:cubicBezTo>
                  <a:cubicBezTo>
                    <a:pt x="72" y="181"/>
                    <a:pt x="72" y="181"/>
                    <a:pt x="72" y="181"/>
                  </a:cubicBezTo>
                  <a:cubicBezTo>
                    <a:pt x="72" y="192"/>
                    <a:pt x="72" y="196"/>
                    <a:pt x="92" y="196"/>
                  </a:cubicBezTo>
                  <a:cubicBezTo>
                    <a:pt x="95" y="196"/>
                    <a:pt x="98" y="195"/>
                    <a:pt x="101" y="195"/>
                  </a:cubicBezTo>
                  <a:cubicBezTo>
                    <a:pt x="101" y="231"/>
                    <a:pt x="101" y="231"/>
                    <a:pt x="101" y="231"/>
                  </a:cubicBezTo>
                  <a:cubicBezTo>
                    <a:pt x="94" y="231"/>
                    <a:pt x="87" y="232"/>
                    <a:pt x="79" y="232"/>
                  </a:cubicBezTo>
                  <a:cubicBezTo>
                    <a:pt x="73" y="232"/>
                    <a:pt x="73" y="232"/>
                    <a:pt x="73" y="232"/>
                  </a:cubicBezTo>
                  <a:cubicBezTo>
                    <a:pt x="32" y="232"/>
                    <a:pt x="24" y="216"/>
                    <a:pt x="24" y="193"/>
                  </a:cubicBezTo>
                  <a:cubicBezTo>
                    <a:pt x="24" y="83"/>
                    <a:pt x="24" y="83"/>
                    <a:pt x="24" y="83"/>
                  </a:cubicBezTo>
                  <a:cubicBezTo>
                    <a:pt x="0" y="83"/>
                    <a:pt x="0" y="83"/>
                    <a:pt x="0" y="83"/>
                  </a:cubicBezTo>
                  <a:cubicBezTo>
                    <a:pt x="0" y="49"/>
                    <a:pt x="0" y="49"/>
                    <a:pt x="0" y="49"/>
                  </a:cubicBezTo>
                  <a:cubicBezTo>
                    <a:pt x="24" y="49"/>
                    <a:pt x="24" y="49"/>
                    <a:pt x="24" y="49"/>
                  </a:cubicBezTo>
                  <a:cubicBezTo>
                    <a:pt x="24" y="0"/>
                    <a:pt x="24" y="0"/>
                    <a:pt x="24"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3" name="Freeform 29"/>
            <p:cNvSpPr>
              <a:spLocks noEditPoints="1"/>
            </p:cNvSpPr>
            <p:nvPr userDrawn="1"/>
          </p:nvSpPr>
          <p:spPr bwMode="auto">
            <a:xfrm>
              <a:off x="1173163" y="6318250"/>
              <a:ext cx="12700" cy="71438"/>
            </a:xfrm>
            <a:custGeom>
              <a:avLst/>
              <a:gdLst>
                <a:gd name="T0" fmla="*/ 8 w 8"/>
                <a:gd name="T1" fmla="*/ 45 h 45"/>
                <a:gd name="T2" fmla="*/ 0 w 8"/>
                <a:gd name="T3" fmla="*/ 45 h 45"/>
                <a:gd name="T4" fmla="*/ 0 w 8"/>
                <a:gd name="T5" fmla="*/ 12 h 45"/>
                <a:gd name="T6" fmla="*/ 8 w 8"/>
                <a:gd name="T7" fmla="*/ 12 h 45"/>
                <a:gd name="T8" fmla="*/ 8 w 8"/>
                <a:gd name="T9" fmla="*/ 45 h 45"/>
                <a:gd name="T10" fmla="*/ 8 w 8"/>
                <a:gd name="T11" fmla="*/ 8 h 45"/>
                <a:gd name="T12" fmla="*/ 0 w 8"/>
                <a:gd name="T13" fmla="*/ 8 h 45"/>
                <a:gd name="T14" fmla="*/ 0 w 8"/>
                <a:gd name="T15" fmla="*/ 0 h 45"/>
                <a:gd name="T16" fmla="*/ 8 w 8"/>
                <a:gd name="T17" fmla="*/ 0 h 45"/>
                <a:gd name="T18" fmla="*/ 8 w 8"/>
                <a:gd name="T19"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5">
                  <a:moveTo>
                    <a:pt x="8" y="45"/>
                  </a:moveTo>
                  <a:lnTo>
                    <a:pt x="0" y="45"/>
                  </a:lnTo>
                  <a:lnTo>
                    <a:pt x="0" y="12"/>
                  </a:lnTo>
                  <a:lnTo>
                    <a:pt x="8" y="12"/>
                  </a:lnTo>
                  <a:lnTo>
                    <a:pt x="8" y="45"/>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4" name="Freeform 30"/>
            <p:cNvSpPr>
              <a:spLocks noEditPoints="1"/>
            </p:cNvSpPr>
            <p:nvPr userDrawn="1"/>
          </p:nvSpPr>
          <p:spPr bwMode="auto">
            <a:xfrm>
              <a:off x="1195388" y="6335713"/>
              <a:ext cx="53975"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5" name="Freeform 31"/>
            <p:cNvSpPr>
              <a:spLocks/>
            </p:cNvSpPr>
            <p:nvPr userDrawn="1"/>
          </p:nvSpPr>
          <p:spPr bwMode="auto">
            <a:xfrm>
              <a:off x="1257300" y="6335713"/>
              <a:ext cx="47625" cy="53975"/>
            </a:xfrm>
            <a:custGeom>
              <a:avLst/>
              <a:gdLst>
                <a:gd name="T0" fmla="*/ 163 w 163"/>
                <a:gd name="T1" fmla="*/ 185 h 185"/>
                <a:gd name="T2" fmla="*/ 115 w 163"/>
                <a:gd name="T3" fmla="*/ 185 h 185"/>
                <a:gd name="T4" fmla="*/ 115 w 163"/>
                <a:gd name="T5" fmla="*/ 75 h 185"/>
                <a:gd name="T6" fmla="*/ 85 w 163"/>
                <a:gd name="T7" fmla="*/ 39 h 185"/>
                <a:gd name="T8" fmla="*/ 47 w 163"/>
                <a:gd name="T9" fmla="*/ 81 h 185"/>
                <a:gd name="T10" fmla="*/ 47 w 163"/>
                <a:gd name="T11" fmla="*/ 185 h 185"/>
                <a:gd name="T12" fmla="*/ 0 w 163"/>
                <a:gd name="T13" fmla="*/ 185 h 185"/>
                <a:gd name="T14" fmla="*/ 0 w 163"/>
                <a:gd name="T15" fmla="*/ 4 h 185"/>
                <a:gd name="T16" fmla="*/ 45 w 163"/>
                <a:gd name="T17" fmla="*/ 4 h 185"/>
                <a:gd name="T18" fmla="*/ 45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5" y="185"/>
                    <a:pt x="115" y="185"/>
                    <a:pt x="115" y="185"/>
                  </a:cubicBezTo>
                  <a:cubicBezTo>
                    <a:pt x="115" y="75"/>
                    <a:pt x="115" y="75"/>
                    <a:pt x="115" y="75"/>
                  </a:cubicBezTo>
                  <a:cubicBezTo>
                    <a:pt x="115" y="62"/>
                    <a:pt x="115" y="39"/>
                    <a:pt x="85" y="39"/>
                  </a:cubicBezTo>
                  <a:cubicBezTo>
                    <a:pt x="64" y="39"/>
                    <a:pt x="47" y="54"/>
                    <a:pt x="47" y="81"/>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20"/>
                    <a:pt x="66" y="0"/>
                    <a:pt x="100" y="0"/>
                  </a:cubicBezTo>
                  <a:cubicBezTo>
                    <a:pt x="135"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6" name="Freeform 32"/>
            <p:cNvSpPr>
              <a:spLocks noEditPoints="1"/>
            </p:cNvSpPr>
            <p:nvPr userDrawn="1"/>
          </p:nvSpPr>
          <p:spPr bwMode="auto">
            <a:xfrm>
              <a:off x="1312863" y="6335713"/>
              <a:ext cx="49212" cy="55563"/>
            </a:xfrm>
            <a:custGeom>
              <a:avLst/>
              <a:gdLst>
                <a:gd name="T0" fmla="*/ 112 w 169"/>
                <a:gd name="T1" fmla="*/ 97 h 189"/>
                <a:gd name="T2" fmla="*/ 79 w 169"/>
                <a:gd name="T3" fmla="*/ 107 h 189"/>
                <a:gd name="T4" fmla="*/ 47 w 169"/>
                <a:gd name="T5" fmla="*/ 134 h 189"/>
                <a:gd name="T6" fmla="*/ 69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7 w 169"/>
                <a:gd name="T19" fmla="*/ 185 h 189"/>
                <a:gd name="T20" fmla="*/ 113 w 169"/>
                <a:gd name="T21" fmla="*/ 163 h 189"/>
                <a:gd name="T22" fmla="*/ 55 w 169"/>
                <a:gd name="T23" fmla="*/ 189 h 189"/>
                <a:gd name="T24" fmla="*/ 0 w 169"/>
                <a:gd name="T25" fmla="*/ 137 h 189"/>
                <a:gd name="T26" fmla="*/ 52 w 169"/>
                <a:gd name="T27" fmla="*/ 79 h 189"/>
                <a:gd name="T28" fmla="*/ 95 w 169"/>
                <a:gd name="T29" fmla="*/ 73 h 189"/>
                <a:gd name="T30" fmla="*/ 112 w 169"/>
                <a:gd name="T31" fmla="*/ 58 h 189"/>
                <a:gd name="T32" fmla="*/ 80 w 169"/>
                <a:gd name="T33" fmla="*/ 37 h 189"/>
                <a:gd name="T34" fmla="*/ 51 w 169"/>
                <a:gd name="T35" fmla="*/ 63 h 189"/>
                <a:gd name="T36" fmla="*/ 5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79" y="107"/>
                  </a:cubicBezTo>
                  <a:cubicBezTo>
                    <a:pt x="62" y="110"/>
                    <a:pt x="47" y="114"/>
                    <a:pt x="47" y="134"/>
                  </a:cubicBezTo>
                  <a:cubicBezTo>
                    <a:pt x="47" y="150"/>
                    <a:pt x="60" y="155"/>
                    <a:pt x="69" y="155"/>
                  </a:cubicBezTo>
                  <a:cubicBezTo>
                    <a:pt x="90" y="155"/>
                    <a:pt x="112" y="142"/>
                    <a:pt x="112" y="120"/>
                  </a:cubicBezTo>
                  <a:lnTo>
                    <a:pt x="112" y="97"/>
                  </a:lnTo>
                  <a:close/>
                  <a:moveTo>
                    <a:pt x="158" y="149"/>
                  </a:moveTo>
                  <a:cubicBezTo>
                    <a:pt x="158" y="171"/>
                    <a:pt x="163" y="175"/>
                    <a:pt x="169" y="177"/>
                  </a:cubicBezTo>
                  <a:cubicBezTo>
                    <a:pt x="169" y="185"/>
                    <a:pt x="169" y="185"/>
                    <a:pt x="169" y="185"/>
                  </a:cubicBezTo>
                  <a:cubicBezTo>
                    <a:pt x="117" y="185"/>
                    <a:pt x="117" y="185"/>
                    <a:pt x="117" y="185"/>
                  </a:cubicBezTo>
                  <a:cubicBezTo>
                    <a:pt x="115" y="176"/>
                    <a:pt x="114" y="173"/>
                    <a:pt x="113" y="163"/>
                  </a:cubicBezTo>
                  <a:cubicBezTo>
                    <a:pt x="102" y="174"/>
                    <a:pt x="87" y="189"/>
                    <a:pt x="55" y="189"/>
                  </a:cubicBezTo>
                  <a:cubicBezTo>
                    <a:pt x="28" y="189"/>
                    <a:pt x="0" y="174"/>
                    <a:pt x="0" y="137"/>
                  </a:cubicBezTo>
                  <a:cubicBezTo>
                    <a:pt x="0" y="102"/>
                    <a:pt x="22" y="84"/>
                    <a:pt x="52" y="79"/>
                  </a:cubicBezTo>
                  <a:cubicBezTo>
                    <a:pt x="95" y="73"/>
                    <a:pt x="95" y="73"/>
                    <a:pt x="95" y="73"/>
                  </a:cubicBezTo>
                  <a:cubicBezTo>
                    <a:pt x="102" y="72"/>
                    <a:pt x="112" y="69"/>
                    <a:pt x="112" y="58"/>
                  </a:cubicBezTo>
                  <a:cubicBezTo>
                    <a:pt x="112" y="38"/>
                    <a:pt x="93" y="37"/>
                    <a:pt x="80" y="37"/>
                  </a:cubicBezTo>
                  <a:cubicBezTo>
                    <a:pt x="57" y="37"/>
                    <a:pt x="53" y="52"/>
                    <a:pt x="51" y="63"/>
                  </a:cubicBezTo>
                  <a:cubicBezTo>
                    <a:pt x="5" y="63"/>
                    <a:pt x="5" y="63"/>
                    <a:pt x="5" y="63"/>
                  </a:cubicBezTo>
                  <a:cubicBezTo>
                    <a:pt x="11" y="7"/>
                    <a:pt x="49"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7" name="Rectangle 33"/>
            <p:cNvSpPr>
              <a:spLocks noChangeArrowheads="1"/>
            </p:cNvSpPr>
            <p:nvPr userDrawn="1"/>
          </p:nvSpPr>
          <p:spPr bwMode="auto">
            <a:xfrm>
              <a:off x="1371600" y="6319838"/>
              <a:ext cx="12700"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8" name="Freeform 34"/>
            <p:cNvSpPr>
              <a:spLocks/>
            </p:cNvSpPr>
            <p:nvPr userDrawn="1"/>
          </p:nvSpPr>
          <p:spPr bwMode="auto">
            <a:xfrm>
              <a:off x="1423988" y="6318250"/>
              <a:ext cx="63500"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2" y="71"/>
                    <a:pt x="155" y="44"/>
                    <a:pt x="113" y="44"/>
                  </a:cubicBezTo>
                  <a:cubicBezTo>
                    <a:pt x="88" y="44"/>
                    <a:pt x="52" y="60"/>
                    <a:pt x="52" y="129"/>
                  </a:cubicBezTo>
                  <a:cubicBezTo>
                    <a:pt x="52" y="173"/>
                    <a:pt x="70" y="212"/>
                    <a:pt x="113" y="212"/>
                  </a:cubicBezTo>
                  <a:cubicBezTo>
                    <a:pt x="141" y="212"/>
                    <a:pt x="160"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9" name="Freeform 35"/>
            <p:cNvSpPr>
              <a:spLocks/>
            </p:cNvSpPr>
            <p:nvPr userDrawn="1"/>
          </p:nvSpPr>
          <p:spPr bwMode="auto">
            <a:xfrm>
              <a:off x="1495425" y="6319838"/>
              <a:ext cx="47625" cy="69850"/>
            </a:xfrm>
            <a:custGeom>
              <a:avLst/>
              <a:gdLst>
                <a:gd name="T0" fmla="*/ 163 w 163"/>
                <a:gd name="T1" fmla="*/ 244 h 244"/>
                <a:gd name="T2" fmla="*/ 116 w 163"/>
                <a:gd name="T3" fmla="*/ 244 h 244"/>
                <a:gd name="T4" fmla="*/ 116 w 163"/>
                <a:gd name="T5" fmla="*/ 134 h 244"/>
                <a:gd name="T6" fmla="*/ 85 w 163"/>
                <a:gd name="T7" fmla="*/ 98 h 244"/>
                <a:gd name="T8" fmla="*/ 48 w 163"/>
                <a:gd name="T9" fmla="*/ 140 h 244"/>
                <a:gd name="T10" fmla="*/ 48 w 163"/>
                <a:gd name="T11" fmla="*/ 244 h 244"/>
                <a:gd name="T12" fmla="*/ 0 w 163"/>
                <a:gd name="T13" fmla="*/ 244 h 244"/>
                <a:gd name="T14" fmla="*/ 0 w 163"/>
                <a:gd name="T15" fmla="*/ 0 h 244"/>
                <a:gd name="T16" fmla="*/ 48 w 163"/>
                <a:gd name="T17" fmla="*/ 0 h 244"/>
                <a:gd name="T18" fmla="*/ 48 w 163"/>
                <a:gd name="T19" fmla="*/ 87 h 244"/>
                <a:gd name="T20" fmla="*/ 48 w 163"/>
                <a:gd name="T21" fmla="*/ 87 h 244"/>
                <a:gd name="T22" fmla="*/ 101 w 163"/>
                <a:gd name="T23" fmla="*/ 59 h 244"/>
                <a:gd name="T24" fmla="*/ 163 w 163"/>
                <a:gd name="T25" fmla="*/ 119 h 244"/>
                <a:gd name="T26" fmla="*/ 163 w 163"/>
                <a:gd name="T2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44">
                  <a:moveTo>
                    <a:pt x="163" y="244"/>
                  </a:moveTo>
                  <a:cubicBezTo>
                    <a:pt x="116" y="244"/>
                    <a:pt x="116" y="244"/>
                    <a:pt x="116" y="244"/>
                  </a:cubicBezTo>
                  <a:cubicBezTo>
                    <a:pt x="116" y="134"/>
                    <a:pt x="116" y="134"/>
                    <a:pt x="116" y="134"/>
                  </a:cubicBezTo>
                  <a:cubicBezTo>
                    <a:pt x="116" y="121"/>
                    <a:pt x="115" y="98"/>
                    <a:pt x="85" y="98"/>
                  </a:cubicBezTo>
                  <a:cubicBezTo>
                    <a:pt x="64" y="98"/>
                    <a:pt x="48" y="113"/>
                    <a:pt x="48" y="140"/>
                  </a:cubicBezTo>
                  <a:cubicBezTo>
                    <a:pt x="48" y="244"/>
                    <a:pt x="48" y="244"/>
                    <a:pt x="48" y="244"/>
                  </a:cubicBezTo>
                  <a:cubicBezTo>
                    <a:pt x="0" y="244"/>
                    <a:pt x="0" y="244"/>
                    <a:pt x="0" y="244"/>
                  </a:cubicBezTo>
                  <a:cubicBezTo>
                    <a:pt x="0" y="0"/>
                    <a:pt x="0" y="0"/>
                    <a:pt x="0" y="0"/>
                  </a:cubicBezTo>
                  <a:cubicBezTo>
                    <a:pt x="48" y="0"/>
                    <a:pt x="48" y="0"/>
                    <a:pt x="48" y="0"/>
                  </a:cubicBezTo>
                  <a:cubicBezTo>
                    <a:pt x="48" y="87"/>
                    <a:pt x="48" y="87"/>
                    <a:pt x="48" y="87"/>
                  </a:cubicBezTo>
                  <a:cubicBezTo>
                    <a:pt x="48" y="87"/>
                    <a:pt x="48" y="87"/>
                    <a:pt x="48" y="87"/>
                  </a:cubicBezTo>
                  <a:cubicBezTo>
                    <a:pt x="54" y="72"/>
                    <a:pt x="75" y="59"/>
                    <a:pt x="101" y="59"/>
                  </a:cubicBezTo>
                  <a:cubicBezTo>
                    <a:pt x="136" y="59"/>
                    <a:pt x="163" y="79"/>
                    <a:pt x="163" y="119"/>
                  </a:cubicBezTo>
                  <a:lnTo>
                    <a:pt x="163"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0" name="Freeform 36"/>
            <p:cNvSpPr>
              <a:spLocks noEditPoints="1"/>
            </p:cNvSpPr>
            <p:nvPr userDrawn="1"/>
          </p:nvSpPr>
          <p:spPr bwMode="auto">
            <a:xfrm>
              <a:off x="1550988" y="6335713"/>
              <a:ext cx="49212"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2" y="174"/>
                    <a:pt x="87" y="189"/>
                    <a:pt x="55" y="189"/>
                  </a:cubicBezTo>
                  <a:cubicBezTo>
                    <a:pt x="28" y="189"/>
                    <a:pt x="0" y="174"/>
                    <a:pt x="0" y="137"/>
                  </a:cubicBezTo>
                  <a:cubicBezTo>
                    <a:pt x="0" y="102"/>
                    <a:pt x="22"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1" name="Freeform 37"/>
            <p:cNvSpPr>
              <a:spLocks/>
            </p:cNvSpPr>
            <p:nvPr userDrawn="1"/>
          </p:nvSpPr>
          <p:spPr bwMode="auto">
            <a:xfrm>
              <a:off x="1608138"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2" name="Freeform 38"/>
            <p:cNvSpPr>
              <a:spLocks noEditPoints="1"/>
            </p:cNvSpPr>
            <p:nvPr userDrawn="1"/>
          </p:nvSpPr>
          <p:spPr bwMode="auto">
            <a:xfrm>
              <a:off x="1693863" y="6319838"/>
              <a:ext cx="50800" cy="71438"/>
            </a:xfrm>
            <a:custGeom>
              <a:avLst/>
              <a:gdLst>
                <a:gd name="T0" fmla="*/ 86 w 175"/>
                <a:gd name="T1" fmla="*/ 100 h 248"/>
                <a:gd name="T2" fmla="*/ 45 w 175"/>
                <a:gd name="T3" fmla="*/ 157 h 248"/>
                <a:gd name="T4" fmla="*/ 87 w 175"/>
                <a:gd name="T5" fmla="*/ 209 h 248"/>
                <a:gd name="T6" fmla="*/ 126 w 175"/>
                <a:gd name="T7" fmla="*/ 155 h 248"/>
                <a:gd name="T8" fmla="*/ 86 w 175"/>
                <a:gd name="T9" fmla="*/ 100 h 248"/>
                <a:gd name="T10" fmla="*/ 47 w 175"/>
                <a:gd name="T11" fmla="*/ 87 h 248"/>
                <a:gd name="T12" fmla="*/ 48 w 175"/>
                <a:gd name="T13" fmla="*/ 87 h 248"/>
                <a:gd name="T14" fmla="*/ 100 w 175"/>
                <a:gd name="T15" fmla="*/ 58 h 248"/>
                <a:gd name="T16" fmla="*/ 175 w 175"/>
                <a:gd name="T17" fmla="*/ 151 h 248"/>
                <a:gd name="T18" fmla="*/ 99 w 175"/>
                <a:gd name="T19" fmla="*/ 248 h 248"/>
                <a:gd name="T20" fmla="*/ 47 w 175"/>
                <a:gd name="T21" fmla="*/ 221 h 248"/>
                <a:gd name="T22" fmla="*/ 46 w 175"/>
                <a:gd name="T23" fmla="*/ 221 h 248"/>
                <a:gd name="T24" fmla="*/ 46 w 175"/>
                <a:gd name="T25" fmla="*/ 244 h 248"/>
                <a:gd name="T26" fmla="*/ 0 w 175"/>
                <a:gd name="T27" fmla="*/ 244 h 248"/>
                <a:gd name="T28" fmla="*/ 0 w 175"/>
                <a:gd name="T29" fmla="*/ 0 h 248"/>
                <a:gd name="T30" fmla="*/ 47 w 175"/>
                <a:gd name="T31" fmla="*/ 0 h 248"/>
                <a:gd name="T32" fmla="*/ 47 w 175"/>
                <a:gd name="T33" fmla="*/ 8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248">
                  <a:moveTo>
                    <a:pt x="86" y="100"/>
                  </a:moveTo>
                  <a:cubicBezTo>
                    <a:pt x="53" y="100"/>
                    <a:pt x="45" y="129"/>
                    <a:pt x="45" y="157"/>
                  </a:cubicBezTo>
                  <a:cubicBezTo>
                    <a:pt x="45" y="184"/>
                    <a:pt x="57" y="209"/>
                    <a:pt x="87" y="209"/>
                  </a:cubicBezTo>
                  <a:cubicBezTo>
                    <a:pt x="118" y="209"/>
                    <a:pt x="126" y="176"/>
                    <a:pt x="126" y="155"/>
                  </a:cubicBezTo>
                  <a:cubicBezTo>
                    <a:pt x="126" y="126"/>
                    <a:pt x="116" y="100"/>
                    <a:pt x="86" y="100"/>
                  </a:cubicBezTo>
                  <a:moveTo>
                    <a:pt x="47" y="87"/>
                  </a:moveTo>
                  <a:cubicBezTo>
                    <a:pt x="48" y="87"/>
                    <a:pt x="48" y="87"/>
                    <a:pt x="48" y="87"/>
                  </a:cubicBezTo>
                  <a:cubicBezTo>
                    <a:pt x="55" y="75"/>
                    <a:pt x="69" y="58"/>
                    <a:pt x="100" y="58"/>
                  </a:cubicBezTo>
                  <a:cubicBezTo>
                    <a:pt x="140" y="58"/>
                    <a:pt x="175" y="89"/>
                    <a:pt x="175" y="151"/>
                  </a:cubicBezTo>
                  <a:cubicBezTo>
                    <a:pt x="175" y="201"/>
                    <a:pt x="153" y="248"/>
                    <a:pt x="99" y="248"/>
                  </a:cubicBezTo>
                  <a:cubicBezTo>
                    <a:pt x="79" y="248"/>
                    <a:pt x="58" y="241"/>
                    <a:pt x="47" y="221"/>
                  </a:cubicBezTo>
                  <a:cubicBezTo>
                    <a:pt x="46" y="221"/>
                    <a:pt x="46" y="221"/>
                    <a:pt x="46" y="221"/>
                  </a:cubicBezTo>
                  <a:cubicBezTo>
                    <a:pt x="46" y="244"/>
                    <a:pt x="46" y="244"/>
                    <a:pt x="46" y="244"/>
                  </a:cubicBezTo>
                  <a:cubicBezTo>
                    <a:pt x="0" y="244"/>
                    <a:pt x="0" y="244"/>
                    <a:pt x="0" y="244"/>
                  </a:cubicBezTo>
                  <a:cubicBezTo>
                    <a:pt x="0" y="0"/>
                    <a:pt x="0" y="0"/>
                    <a:pt x="0" y="0"/>
                  </a:cubicBezTo>
                  <a:cubicBezTo>
                    <a:pt x="47" y="0"/>
                    <a:pt x="47" y="0"/>
                    <a:pt x="47" y="0"/>
                  </a:cubicBezTo>
                  <a:lnTo>
                    <a:pt x="47"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3" name="Freeform 39"/>
            <p:cNvSpPr>
              <a:spLocks noEditPoints="1"/>
            </p:cNvSpPr>
            <p:nvPr userDrawn="1"/>
          </p:nvSpPr>
          <p:spPr bwMode="auto">
            <a:xfrm>
              <a:off x="1749425"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20" y="47"/>
                    <a:pt x="101" y="38"/>
                    <a:pt x="86" y="38"/>
                  </a:cubicBezTo>
                  <a:cubicBezTo>
                    <a:pt x="63" y="38"/>
                    <a:pt x="51" y="53"/>
                    <a:pt x="49" y="76"/>
                  </a:cubicBezTo>
                  <a:lnTo>
                    <a:pt x="122" y="76"/>
                  </a:lnTo>
                  <a:close/>
                  <a:moveTo>
                    <a:pt x="169" y="132"/>
                  </a:moveTo>
                  <a:cubicBezTo>
                    <a:pt x="156" y="175"/>
                    <a:pt x="121"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4" name="Freeform 40"/>
            <p:cNvSpPr>
              <a:spLocks/>
            </p:cNvSpPr>
            <p:nvPr userDrawn="1"/>
          </p:nvSpPr>
          <p:spPr bwMode="auto">
            <a:xfrm>
              <a:off x="1806575" y="6335713"/>
              <a:ext cx="30162" cy="53975"/>
            </a:xfrm>
            <a:custGeom>
              <a:avLst/>
              <a:gdLst>
                <a:gd name="T0" fmla="*/ 0 w 105"/>
                <a:gd name="T1" fmla="*/ 4 h 185"/>
                <a:gd name="T2" fmla="*/ 46 w 105"/>
                <a:gd name="T3" fmla="*/ 4 h 185"/>
                <a:gd name="T4" fmla="*/ 46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6" y="4"/>
                    <a:pt x="46" y="4"/>
                    <a:pt x="46" y="4"/>
                  </a:cubicBezTo>
                  <a:cubicBezTo>
                    <a:pt x="46" y="35"/>
                    <a:pt x="46" y="35"/>
                    <a:pt x="46"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5" name="Freeform 41"/>
            <p:cNvSpPr>
              <a:spLocks noEditPoints="1"/>
            </p:cNvSpPr>
            <p:nvPr userDrawn="1"/>
          </p:nvSpPr>
          <p:spPr bwMode="auto">
            <a:xfrm>
              <a:off x="1871663" y="6335713"/>
              <a:ext cx="52387"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6" name="Freeform 42"/>
            <p:cNvSpPr>
              <a:spLocks/>
            </p:cNvSpPr>
            <p:nvPr userDrawn="1"/>
          </p:nvSpPr>
          <p:spPr bwMode="auto">
            <a:xfrm>
              <a:off x="1927225" y="6318250"/>
              <a:ext cx="30162" cy="71438"/>
            </a:xfrm>
            <a:custGeom>
              <a:avLst/>
              <a:gdLst>
                <a:gd name="T0" fmla="*/ 74 w 105"/>
                <a:gd name="T1" fmla="*/ 247 h 247"/>
                <a:gd name="T2" fmla="*/ 26 w 105"/>
                <a:gd name="T3" fmla="*/ 247 h 247"/>
                <a:gd name="T4" fmla="*/ 26 w 105"/>
                <a:gd name="T5" fmla="*/ 100 h 247"/>
                <a:gd name="T6" fmla="*/ 0 w 105"/>
                <a:gd name="T7" fmla="*/ 100 h 247"/>
                <a:gd name="T8" fmla="*/ 0 w 105"/>
                <a:gd name="T9" fmla="*/ 66 h 247"/>
                <a:gd name="T10" fmla="*/ 26 w 105"/>
                <a:gd name="T11" fmla="*/ 66 h 247"/>
                <a:gd name="T12" fmla="*/ 26 w 105"/>
                <a:gd name="T13" fmla="*/ 52 h 247"/>
                <a:gd name="T14" fmla="*/ 79 w 105"/>
                <a:gd name="T15" fmla="*/ 0 h 247"/>
                <a:gd name="T16" fmla="*/ 104 w 105"/>
                <a:gd name="T17" fmla="*/ 1 h 247"/>
                <a:gd name="T18" fmla="*/ 104 w 105"/>
                <a:gd name="T19" fmla="*/ 39 h 247"/>
                <a:gd name="T20" fmla="*/ 90 w 105"/>
                <a:gd name="T21" fmla="*/ 39 h 247"/>
                <a:gd name="T22" fmla="*/ 74 w 105"/>
                <a:gd name="T23" fmla="*/ 59 h 247"/>
                <a:gd name="T24" fmla="*/ 74 w 105"/>
                <a:gd name="T25" fmla="*/ 66 h 247"/>
                <a:gd name="T26" fmla="*/ 105 w 105"/>
                <a:gd name="T27" fmla="*/ 66 h 247"/>
                <a:gd name="T28" fmla="*/ 105 w 105"/>
                <a:gd name="T29" fmla="*/ 100 h 247"/>
                <a:gd name="T30" fmla="*/ 74 w 105"/>
                <a:gd name="T31" fmla="*/ 100 h 247"/>
                <a:gd name="T32" fmla="*/ 74 w 105"/>
                <a:gd name="T33"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7">
                  <a:moveTo>
                    <a:pt x="74" y="247"/>
                  </a:moveTo>
                  <a:cubicBezTo>
                    <a:pt x="26" y="247"/>
                    <a:pt x="26" y="247"/>
                    <a:pt x="26" y="247"/>
                  </a:cubicBezTo>
                  <a:cubicBezTo>
                    <a:pt x="26" y="100"/>
                    <a:pt x="26" y="100"/>
                    <a:pt x="26" y="100"/>
                  </a:cubicBezTo>
                  <a:cubicBezTo>
                    <a:pt x="0" y="100"/>
                    <a:pt x="0" y="100"/>
                    <a:pt x="0" y="100"/>
                  </a:cubicBezTo>
                  <a:cubicBezTo>
                    <a:pt x="0" y="66"/>
                    <a:pt x="0" y="66"/>
                    <a:pt x="0" y="66"/>
                  </a:cubicBezTo>
                  <a:cubicBezTo>
                    <a:pt x="26" y="66"/>
                    <a:pt x="26" y="66"/>
                    <a:pt x="26" y="66"/>
                  </a:cubicBezTo>
                  <a:cubicBezTo>
                    <a:pt x="26" y="52"/>
                    <a:pt x="26" y="52"/>
                    <a:pt x="26" y="52"/>
                  </a:cubicBezTo>
                  <a:cubicBezTo>
                    <a:pt x="26" y="14"/>
                    <a:pt x="47" y="0"/>
                    <a:pt x="79" y="0"/>
                  </a:cubicBezTo>
                  <a:cubicBezTo>
                    <a:pt x="93" y="0"/>
                    <a:pt x="100" y="1"/>
                    <a:pt x="104" y="1"/>
                  </a:cubicBezTo>
                  <a:cubicBezTo>
                    <a:pt x="104" y="39"/>
                    <a:pt x="104" y="39"/>
                    <a:pt x="104" y="39"/>
                  </a:cubicBezTo>
                  <a:cubicBezTo>
                    <a:pt x="90" y="39"/>
                    <a:pt x="90" y="39"/>
                    <a:pt x="90" y="39"/>
                  </a:cubicBezTo>
                  <a:cubicBezTo>
                    <a:pt x="74" y="39"/>
                    <a:pt x="74" y="44"/>
                    <a:pt x="74" y="59"/>
                  </a:cubicBezTo>
                  <a:cubicBezTo>
                    <a:pt x="74" y="66"/>
                    <a:pt x="74" y="66"/>
                    <a:pt x="74" y="66"/>
                  </a:cubicBezTo>
                  <a:cubicBezTo>
                    <a:pt x="105" y="66"/>
                    <a:pt x="105" y="66"/>
                    <a:pt x="105" y="66"/>
                  </a:cubicBezTo>
                  <a:cubicBezTo>
                    <a:pt x="105" y="100"/>
                    <a:pt x="105" y="100"/>
                    <a:pt x="105" y="100"/>
                  </a:cubicBezTo>
                  <a:cubicBezTo>
                    <a:pt x="74" y="100"/>
                    <a:pt x="74" y="100"/>
                    <a:pt x="74" y="100"/>
                  </a:cubicBezTo>
                  <a:lnTo>
                    <a:pt x="74"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7" name="Freeform 43"/>
            <p:cNvSpPr>
              <a:spLocks/>
            </p:cNvSpPr>
            <p:nvPr userDrawn="1"/>
          </p:nvSpPr>
          <p:spPr bwMode="auto">
            <a:xfrm>
              <a:off x="1992313" y="6318250"/>
              <a:ext cx="61912"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3" y="71"/>
                    <a:pt x="155" y="44"/>
                    <a:pt x="113" y="44"/>
                  </a:cubicBezTo>
                  <a:cubicBezTo>
                    <a:pt x="88" y="44"/>
                    <a:pt x="52" y="60"/>
                    <a:pt x="52" y="129"/>
                  </a:cubicBezTo>
                  <a:cubicBezTo>
                    <a:pt x="52" y="173"/>
                    <a:pt x="70" y="212"/>
                    <a:pt x="113" y="212"/>
                  </a:cubicBezTo>
                  <a:cubicBezTo>
                    <a:pt x="141" y="212"/>
                    <a:pt x="161"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8" name="Freeform 44"/>
            <p:cNvSpPr>
              <a:spLocks noEditPoints="1"/>
            </p:cNvSpPr>
            <p:nvPr userDrawn="1"/>
          </p:nvSpPr>
          <p:spPr bwMode="auto">
            <a:xfrm>
              <a:off x="2060575" y="6335713"/>
              <a:ext cx="53975" cy="55563"/>
            </a:xfrm>
            <a:custGeom>
              <a:avLst/>
              <a:gdLst>
                <a:gd name="T0" fmla="*/ 92 w 184"/>
                <a:gd name="T1" fmla="*/ 41 h 190"/>
                <a:gd name="T2" fmla="*/ 49 w 184"/>
                <a:gd name="T3" fmla="*/ 95 h 190"/>
                <a:gd name="T4" fmla="*/ 92 w 184"/>
                <a:gd name="T5" fmla="*/ 150 h 190"/>
                <a:gd name="T6" fmla="*/ 135 w 184"/>
                <a:gd name="T7" fmla="*/ 95 h 190"/>
                <a:gd name="T8" fmla="*/ 92 w 184"/>
                <a:gd name="T9" fmla="*/ 41 h 190"/>
                <a:gd name="T10" fmla="*/ 92 w 184"/>
                <a:gd name="T11" fmla="*/ 190 h 190"/>
                <a:gd name="T12" fmla="*/ 0 w 184"/>
                <a:gd name="T13" fmla="*/ 95 h 190"/>
                <a:gd name="T14" fmla="*/ 92 w 184"/>
                <a:gd name="T15" fmla="*/ 0 h 190"/>
                <a:gd name="T16" fmla="*/ 184 w 184"/>
                <a:gd name="T17" fmla="*/ 95 h 190"/>
                <a:gd name="T18" fmla="*/ 92 w 184"/>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90">
                  <a:moveTo>
                    <a:pt x="92" y="41"/>
                  </a:moveTo>
                  <a:cubicBezTo>
                    <a:pt x="55" y="41"/>
                    <a:pt x="49" y="72"/>
                    <a:pt x="49" y="95"/>
                  </a:cubicBezTo>
                  <a:cubicBezTo>
                    <a:pt x="49" y="118"/>
                    <a:pt x="55" y="150"/>
                    <a:pt x="92" y="150"/>
                  </a:cubicBezTo>
                  <a:cubicBezTo>
                    <a:pt x="129" y="150"/>
                    <a:pt x="135" y="118"/>
                    <a:pt x="135" y="95"/>
                  </a:cubicBezTo>
                  <a:cubicBezTo>
                    <a:pt x="135" y="72"/>
                    <a:pt x="129" y="41"/>
                    <a:pt x="92" y="41"/>
                  </a:cubicBezTo>
                  <a:moveTo>
                    <a:pt x="92" y="190"/>
                  </a:moveTo>
                  <a:cubicBezTo>
                    <a:pt x="43" y="190"/>
                    <a:pt x="0" y="160"/>
                    <a:pt x="0" y="95"/>
                  </a:cubicBezTo>
                  <a:cubicBezTo>
                    <a:pt x="0" y="30"/>
                    <a:pt x="43" y="0"/>
                    <a:pt x="92" y="0"/>
                  </a:cubicBezTo>
                  <a:cubicBezTo>
                    <a:pt x="140" y="0"/>
                    <a:pt x="184" y="30"/>
                    <a:pt x="184" y="95"/>
                  </a:cubicBezTo>
                  <a:cubicBezTo>
                    <a:pt x="184" y="160"/>
                    <a:pt x="140"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9" name="Freeform 45"/>
            <p:cNvSpPr>
              <a:spLocks/>
            </p:cNvSpPr>
            <p:nvPr userDrawn="1"/>
          </p:nvSpPr>
          <p:spPr bwMode="auto">
            <a:xfrm>
              <a:off x="2122488" y="6335713"/>
              <a:ext cx="74612" cy="53975"/>
            </a:xfrm>
            <a:custGeom>
              <a:avLst/>
              <a:gdLst>
                <a:gd name="T0" fmla="*/ 258 w 258"/>
                <a:gd name="T1" fmla="*/ 185 h 185"/>
                <a:gd name="T2" fmla="*/ 211 w 258"/>
                <a:gd name="T3" fmla="*/ 185 h 185"/>
                <a:gd name="T4" fmla="*/ 211 w 258"/>
                <a:gd name="T5" fmla="*/ 75 h 185"/>
                <a:gd name="T6" fmla="*/ 185 w 258"/>
                <a:gd name="T7" fmla="*/ 39 h 185"/>
                <a:gd name="T8" fmla="*/ 153 w 258"/>
                <a:gd name="T9" fmla="*/ 76 h 185"/>
                <a:gd name="T10" fmla="*/ 153 w 258"/>
                <a:gd name="T11" fmla="*/ 185 h 185"/>
                <a:gd name="T12" fmla="*/ 105 w 258"/>
                <a:gd name="T13" fmla="*/ 185 h 185"/>
                <a:gd name="T14" fmla="*/ 105 w 258"/>
                <a:gd name="T15" fmla="*/ 76 h 185"/>
                <a:gd name="T16" fmla="*/ 77 w 258"/>
                <a:gd name="T17" fmla="*/ 39 h 185"/>
                <a:gd name="T18" fmla="*/ 47 w 258"/>
                <a:gd name="T19" fmla="*/ 75 h 185"/>
                <a:gd name="T20" fmla="*/ 47 w 258"/>
                <a:gd name="T21" fmla="*/ 185 h 185"/>
                <a:gd name="T22" fmla="*/ 0 w 258"/>
                <a:gd name="T23" fmla="*/ 185 h 185"/>
                <a:gd name="T24" fmla="*/ 0 w 258"/>
                <a:gd name="T25" fmla="*/ 4 h 185"/>
                <a:gd name="T26" fmla="*/ 45 w 258"/>
                <a:gd name="T27" fmla="*/ 4 h 185"/>
                <a:gd name="T28" fmla="*/ 45 w 258"/>
                <a:gd name="T29" fmla="*/ 31 h 185"/>
                <a:gd name="T30" fmla="*/ 46 w 258"/>
                <a:gd name="T31" fmla="*/ 31 h 185"/>
                <a:gd name="T32" fmla="*/ 97 w 258"/>
                <a:gd name="T33" fmla="*/ 0 h 185"/>
                <a:gd name="T34" fmla="*/ 147 w 258"/>
                <a:gd name="T35" fmla="*/ 28 h 185"/>
                <a:gd name="T36" fmla="*/ 196 w 258"/>
                <a:gd name="T37" fmla="*/ 0 h 185"/>
                <a:gd name="T38" fmla="*/ 258 w 258"/>
                <a:gd name="T39" fmla="*/ 60 h 185"/>
                <a:gd name="T40" fmla="*/ 258 w 258"/>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185">
                  <a:moveTo>
                    <a:pt x="258" y="185"/>
                  </a:moveTo>
                  <a:cubicBezTo>
                    <a:pt x="211" y="185"/>
                    <a:pt x="211" y="185"/>
                    <a:pt x="211" y="185"/>
                  </a:cubicBezTo>
                  <a:cubicBezTo>
                    <a:pt x="211" y="75"/>
                    <a:pt x="211" y="75"/>
                    <a:pt x="211" y="75"/>
                  </a:cubicBezTo>
                  <a:cubicBezTo>
                    <a:pt x="211" y="48"/>
                    <a:pt x="199" y="39"/>
                    <a:pt x="185" y="39"/>
                  </a:cubicBezTo>
                  <a:cubicBezTo>
                    <a:pt x="161" y="39"/>
                    <a:pt x="153" y="55"/>
                    <a:pt x="153" y="76"/>
                  </a:cubicBezTo>
                  <a:cubicBezTo>
                    <a:pt x="153" y="185"/>
                    <a:pt x="153" y="185"/>
                    <a:pt x="153" y="185"/>
                  </a:cubicBezTo>
                  <a:cubicBezTo>
                    <a:pt x="105" y="185"/>
                    <a:pt x="105" y="185"/>
                    <a:pt x="105" y="185"/>
                  </a:cubicBezTo>
                  <a:cubicBezTo>
                    <a:pt x="105" y="76"/>
                    <a:pt x="105" y="76"/>
                    <a:pt x="105" y="76"/>
                  </a:cubicBezTo>
                  <a:cubicBezTo>
                    <a:pt x="105" y="61"/>
                    <a:pt x="105" y="39"/>
                    <a:pt x="77" y="39"/>
                  </a:cubicBezTo>
                  <a:cubicBezTo>
                    <a:pt x="55" y="39"/>
                    <a:pt x="47" y="55"/>
                    <a:pt x="47" y="75"/>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19"/>
                    <a:pt x="65" y="0"/>
                    <a:pt x="97" y="0"/>
                  </a:cubicBezTo>
                  <a:cubicBezTo>
                    <a:pt x="123" y="0"/>
                    <a:pt x="135" y="9"/>
                    <a:pt x="147" y="28"/>
                  </a:cubicBezTo>
                  <a:cubicBezTo>
                    <a:pt x="154" y="20"/>
                    <a:pt x="167" y="0"/>
                    <a:pt x="196" y="0"/>
                  </a:cubicBezTo>
                  <a:cubicBezTo>
                    <a:pt x="231" y="0"/>
                    <a:pt x="258" y="20"/>
                    <a:pt x="258" y="60"/>
                  </a:cubicBezTo>
                  <a:lnTo>
                    <a:pt x="258"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0" name="Freeform 46"/>
            <p:cNvSpPr>
              <a:spLocks/>
            </p:cNvSpPr>
            <p:nvPr userDrawn="1"/>
          </p:nvSpPr>
          <p:spPr bwMode="auto">
            <a:xfrm>
              <a:off x="2208213"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1" name="Freeform 47"/>
            <p:cNvSpPr>
              <a:spLocks noEditPoints="1"/>
            </p:cNvSpPr>
            <p:nvPr userDrawn="1"/>
          </p:nvSpPr>
          <p:spPr bwMode="auto">
            <a:xfrm>
              <a:off x="2290763" y="6335713"/>
              <a:ext cx="49212" cy="55563"/>
            </a:xfrm>
            <a:custGeom>
              <a:avLst/>
              <a:gdLst>
                <a:gd name="T0" fmla="*/ 122 w 171"/>
                <a:gd name="T1" fmla="*/ 76 h 189"/>
                <a:gd name="T2" fmla="*/ 85 w 171"/>
                <a:gd name="T3" fmla="*/ 38 h 189"/>
                <a:gd name="T4" fmla="*/ 48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5" y="38"/>
                  </a:cubicBezTo>
                  <a:cubicBezTo>
                    <a:pt x="63" y="38"/>
                    <a:pt x="51" y="53"/>
                    <a:pt x="48"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8"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2" name="Freeform 48"/>
            <p:cNvSpPr>
              <a:spLocks/>
            </p:cNvSpPr>
            <p:nvPr userDrawn="1"/>
          </p:nvSpPr>
          <p:spPr bwMode="auto">
            <a:xfrm>
              <a:off x="2347913"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7 w 105"/>
                <a:gd name="T17" fmla="*/ 91 h 185"/>
                <a:gd name="T18" fmla="*/ 47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7" y="71"/>
                    <a:pt x="47" y="91"/>
                  </a:cubicBezTo>
                  <a:cubicBezTo>
                    <a:pt x="47" y="185"/>
                    <a:pt x="47" y="185"/>
                    <a:pt x="47"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3" name="Freeform 49"/>
            <p:cNvSpPr>
              <a:spLocks/>
            </p:cNvSpPr>
            <p:nvPr userDrawn="1"/>
          </p:nvSpPr>
          <p:spPr bwMode="auto">
            <a:xfrm>
              <a:off x="2382838" y="6335713"/>
              <a:ext cx="47625" cy="55563"/>
            </a:xfrm>
            <a:custGeom>
              <a:avLst/>
              <a:gdLst>
                <a:gd name="T0" fmla="*/ 165 w 166"/>
                <a:gd name="T1" fmla="*/ 119 h 189"/>
                <a:gd name="T2" fmla="*/ 83 w 166"/>
                <a:gd name="T3" fmla="*/ 189 h 189"/>
                <a:gd name="T4" fmla="*/ 0 w 166"/>
                <a:gd name="T5" fmla="*/ 100 h 189"/>
                <a:gd name="T6" fmla="*/ 86 w 166"/>
                <a:gd name="T7" fmla="*/ 0 h 189"/>
                <a:gd name="T8" fmla="*/ 166 w 166"/>
                <a:gd name="T9" fmla="*/ 69 h 189"/>
                <a:gd name="T10" fmla="*/ 118 w 166"/>
                <a:gd name="T11" fmla="*/ 69 h 189"/>
                <a:gd name="T12" fmla="*/ 86 w 166"/>
                <a:gd name="T13" fmla="*/ 39 h 189"/>
                <a:gd name="T14" fmla="*/ 49 w 166"/>
                <a:gd name="T15" fmla="*/ 92 h 189"/>
                <a:gd name="T16" fmla="*/ 85 w 166"/>
                <a:gd name="T17" fmla="*/ 150 h 189"/>
                <a:gd name="T18" fmla="*/ 117 w 166"/>
                <a:gd name="T19" fmla="*/ 119 h 189"/>
                <a:gd name="T20" fmla="*/ 165 w 166"/>
                <a:gd name="T21" fmla="*/ 11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89">
                  <a:moveTo>
                    <a:pt x="165" y="119"/>
                  </a:moveTo>
                  <a:cubicBezTo>
                    <a:pt x="164" y="137"/>
                    <a:pt x="149" y="189"/>
                    <a:pt x="83" y="189"/>
                  </a:cubicBezTo>
                  <a:cubicBezTo>
                    <a:pt x="15" y="189"/>
                    <a:pt x="0" y="137"/>
                    <a:pt x="0" y="100"/>
                  </a:cubicBezTo>
                  <a:cubicBezTo>
                    <a:pt x="0" y="41"/>
                    <a:pt x="25" y="0"/>
                    <a:pt x="86" y="0"/>
                  </a:cubicBezTo>
                  <a:cubicBezTo>
                    <a:pt x="115" y="0"/>
                    <a:pt x="161" y="12"/>
                    <a:pt x="166" y="69"/>
                  </a:cubicBezTo>
                  <a:cubicBezTo>
                    <a:pt x="118" y="69"/>
                    <a:pt x="118" y="69"/>
                    <a:pt x="118" y="69"/>
                  </a:cubicBezTo>
                  <a:cubicBezTo>
                    <a:pt x="116" y="57"/>
                    <a:pt x="108" y="38"/>
                    <a:pt x="86" y="39"/>
                  </a:cubicBezTo>
                  <a:cubicBezTo>
                    <a:pt x="56" y="39"/>
                    <a:pt x="49" y="69"/>
                    <a:pt x="49" y="92"/>
                  </a:cubicBezTo>
                  <a:cubicBezTo>
                    <a:pt x="49" y="111"/>
                    <a:pt x="49" y="150"/>
                    <a:pt x="85" y="150"/>
                  </a:cubicBezTo>
                  <a:cubicBezTo>
                    <a:pt x="109" y="150"/>
                    <a:pt x="117" y="127"/>
                    <a:pt x="117" y="119"/>
                  </a:cubicBezTo>
                  <a:lnTo>
                    <a:pt x="165"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4" name="Freeform 50"/>
            <p:cNvSpPr>
              <a:spLocks noEditPoints="1"/>
            </p:cNvSpPr>
            <p:nvPr userDrawn="1"/>
          </p:nvSpPr>
          <p:spPr bwMode="auto">
            <a:xfrm>
              <a:off x="2435225" y="6335713"/>
              <a:ext cx="49212" cy="55563"/>
            </a:xfrm>
            <a:custGeom>
              <a:avLst/>
              <a:gdLst>
                <a:gd name="T0" fmla="*/ 123 w 172"/>
                <a:gd name="T1" fmla="*/ 76 h 189"/>
                <a:gd name="T2" fmla="*/ 86 w 172"/>
                <a:gd name="T3" fmla="*/ 38 h 189"/>
                <a:gd name="T4" fmla="*/ 49 w 172"/>
                <a:gd name="T5" fmla="*/ 76 h 189"/>
                <a:gd name="T6" fmla="*/ 123 w 172"/>
                <a:gd name="T7" fmla="*/ 76 h 189"/>
                <a:gd name="T8" fmla="*/ 170 w 172"/>
                <a:gd name="T9" fmla="*/ 132 h 189"/>
                <a:gd name="T10" fmla="*/ 90 w 172"/>
                <a:gd name="T11" fmla="*/ 189 h 189"/>
                <a:gd name="T12" fmla="*/ 0 w 172"/>
                <a:gd name="T13" fmla="*/ 91 h 189"/>
                <a:gd name="T14" fmla="*/ 87 w 172"/>
                <a:gd name="T15" fmla="*/ 0 h 189"/>
                <a:gd name="T16" fmla="*/ 172 w 172"/>
                <a:gd name="T17" fmla="*/ 99 h 189"/>
                <a:gd name="T18" fmla="*/ 172 w 172"/>
                <a:gd name="T19" fmla="*/ 107 h 189"/>
                <a:gd name="T20" fmla="*/ 48 w 172"/>
                <a:gd name="T21" fmla="*/ 107 h 189"/>
                <a:gd name="T22" fmla="*/ 90 w 172"/>
                <a:gd name="T23" fmla="*/ 151 h 189"/>
                <a:gd name="T24" fmla="*/ 121 w 172"/>
                <a:gd name="T25" fmla="*/ 132 h 189"/>
                <a:gd name="T26" fmla="*/ 170 w 172"/>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89">
                  <a:moveTo>
                    <a:pt x="123" y="76"/>
                  </a:moveTo>
                  <a:cubicBezTo>
                    <a:pt x="120" y="47"/>
                    <a:pt x="101" y="38"/>
                    <a:pt x="86" y="38"/>
                  </a:cubicBezTo>
                  <a:cubicBezTo>
                    <a:pt x="64" y="38"/>
                    <a:pt x="52" y="53"/>
                    <a:pt x="49" y="76"/>
                  </a:cubicBezTo>
                  <a:lnTo>
                    <a:pt x="123" y="76"/>
                  </a:lnTo>
                  <a:close/>
                  <a:moveTo>
                    <a:pt x="170" y="132"/>
                  </a:moveTo>
                  <a:cubicBezTo>
                    <a:pt x="157" y="175"/>
                    <a:pt x="121" y="189"/>
                    <a:pt x="90" y="189"/>
                  </a:cubicBezTo>
                  <a:cubicBezTo>
                    <a:pt x="39" y="189"/>
                    <a:pt x="0" y="165"/>
                    <a:pt x="0" y="91"/>
                  </a:cubicBezTo>
                  <a:cubicBezTo>
                    <a:pt x="0" y="69"/>
                    <a:pt x="8" y="0"/>
                    <a:pt x="87" y="0"/>
                  </a:cubicBezTo>
                  <a:cubicBezTo>
                    <a:pt x="122" y="0"/>
                    <a:pt x="172" y="16"/>
                    <a:pt x="172" y="99"/>
                  </a:cubicBezTo>
                  <a:cubicBezTo>
                    <a:pt x="172" y="107"/>
                    <a:pt x="172" y="107"/>
                    <a:pt x="172" y="107"/>
                  </a:cubicBezTo>
                  <a:cubicBezTo>
                    <a:pt x="48" y="107"/>
                    <a:pt x="48" y="107"/>
                    <a:pt x="48" y="107"/>
                  </a:cubicBezTo>
                  <a:cubicBezTo>
                    <a:pt x="49" y="121"/>
                    <a:pt x="52" y="151"/>
                    <a:pt x="90" y="151"/>
                  </a:cubicBezTo>
                  <a:cubicBezTo>
                    <a:pt x="103" y="151"/>
                    <a:pt x="117" y="145"/>
                    <a:pt x="121" y="132"/>
                  </a:cubicBezTo>
                  <a:lnTo>
                    <a:pt x="170"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5" name="Freeform 51"/>
            <p:cNvSpPr>
              <a:spLocks/>
            </p:cNvSpPr>
            <p:nvPr userDrawn="1"/>
          </p:nvSpPr>
          <p:spPr bwMode="auto">
            <a:xfrm>
              <a:off x="793750" y="6446838"/>
              <a:ext cx="76200" cy="87313"/>
            </a:xfrm>
            <a:custGeom>
              <a:avLst/>
              <a:gdLst>
                <a:gd name="T0" fmla="*/ 90 w 265"/>
                <a:gd name="T1" fmla="*/ 255 h 304"/>
                <a:gd name="T2" fmla="*/ 84 w 265"/>
                <a:gd name="T3" fmla="*/ 277 h 304"/>
                <a:gd name="T4" fmla="*/ 107 w 265"/>
                <a:gd name="T5" fmla="*/ 291 h 304"/>
                <a:gd name="T6" fmla="*/ 120 w 265"/>
                <a:gd name="T7" fmla="*/ 297 h 304"/>
                <a:gd name="T8" fmla="*/ 112 w 265"/>
                <a:gd name="T9" fmla="*/ 302 h 304"/>
                <a:gd name="T10" fmla="*/ 59 w 265"/>
                <a:gd name="T11" fmla="*/ 300 h 304"/>
                <a:gd name="T12" fmla="*/ 17 w 265"/>
                <a:gd name="T13" fmla="*/ 302 h 304"/>
                <a:gd name="T14" fmla="*/ 3 w 265"/>
                <a:gd name="T15" fmla="*/ 298 h 304"/>
                <a:gd name="T16" fmla="*/ 14 w 265"/>
                <a:gd name="T17" fmla="*/ 291 h 304"/>
                <a:gd name="T18" fmla="*/ 37 w 265"/>
                <a:gd name="T19" fmla="*/ 285 h 304"/>
                <a:gd name="T20" fmla="*/ 53 w 265"/>
                <a:gd name="T21" fmla="*/ 255 h 304"/>
                <a:gd name="T22" fmla="*/ 121 w 265"/>
                <a:gd name="T23" fmla="*/ 31 h 304"/>
                <a:gd name="T24" fmla="*/ 97 w 265"/>
                <a:gd name="T25" fmla="*/ 31 h 304"/>
                <a:gd name="T26" fmla="*/ 34 w 265"/>
                <a:gd name="T27" fmla="*/ 47 h 304"/>
                <a:gd name="T28" fmla="*/ 13 w 265"/>
                <a:gd name="T29" fmla="*/ 74 h 304"/>
                <a:gd name="T30" fmla="*/ 5 w 265"/>
                <a:gd name="T31" fmla="*/ 82 h 304"/>
                <a:gd name="T32" fmla="*/ 0 w 265"/>
                <a:gd name="T33" fmla="*/ 78 h 304"/>
                <a:gd name="T34" fmla="*/ 3 w 265"/>
                <a:gd name="T35" fmla="*/ 67 h 304"/>
                <a:gd name="T36" fmla="*/ 19 w 265"/>
                <a:gd name="T37" fmla="*/ 15 h 304"/>
                <a:gd name="T38" fmla="*/ 28 w 265"/>
                <a:gd name="T39" fmla="*/ 0 h 304"/>
                <a:gd name="T40" fmla="*/ 33 w 265"/>
                <a:gd name="T41" fmla="*/ 9 h 304"/>
                <a:gd name="T42" fmla="*/ 37 w 265"/>
                <a:gd name="T43" fmla="*/ 19 h 304"/>
                <a:gd name="T44" fmla="*/ 59 w 265"/>
                <a:gd name="T45" fmla="*/ 20 h 304"/>
                <a:gd name="T46" fmla="*/ 215 w 265"/>
                <a:gd name="T47" fmla="*/ 20 h 304"/>
                <a:gd name="T48" fmla="*/ 244 w 265"/>
                <a:gd name="T49" fmla="*/ 17 h 304"/>
                <a:gd name="T50" fmla="*/ 253 w 265"/>
                <a:gd name="T51" fmla="*/ 7 h 304"/>
                <a:gd name="T52" fmla="*/ 260 w 265"/>
                <a:gd name="T53" fmla="*/ 1 h 304"/>
                <a:gd name="T54" fmla="*/ 265 w 265"/>
                <a:gd name="T55" fmla="*/ 5 h 304"/>
                <a:gd name="T56" fmla="*/ 263 w 265"/>
                <a:gd name="T57" fmla="*/ 15 h 304"/>
                <a:gd name="T58" fmla="*/ 246 w 265"/>
                <a:gd name="T59" fmla="*/ 67 h 304"/>
                <a:gd name="T60" fmla="*/ 237 w 265"/>
                <a:gd name="T61" fmla="*/ 79 h 304"/>
                <a:gd name="T62" fmla="*/ 233 w 265"/>
                <a:gd name="T63" fmla="*/ 73 h 304"/>
                <a:gd name="T64" fmla="*/ 233 w 265"/>
                <a:gd name="T65" fmla="*/ 57 h 304"/>
                <a:gd name="T66" fmla="*/ 197 w 265"/>
                <a:gd name="T67" fmla="*/ 31 h 304"/>
                <a:gd name="T68" fmla="*/ 158 w 265"/>
                <a:gd name="T69" fmla="*/ 31 h 304"/>
                <a:gd name="T70" fmla="*/ 90 w 265"/>
                <a:gd name="T71"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304">
                  <a:moveTo>
                    <a:pt x="90" y="255"/>
                  </a:moveTo>
                  <a:cubicBezTo>
                    <a:pt x="88" y="261"/>
                    <a:pt x="84" y="271"/>
                    <a:pt x="84" y="277"/>
                  </a:cubicBezTo>
                  <a:cubicBezTo>
                    <a:pt x="84" y="290"/>
                    <a:pt x="97" y="290"/>
                    <a:pt x="107" y="291"/>
                  </a:cubicBezTo>
                  <a:cubicBezTo>
                    <a:pt x="111" y="291"/>
                    <a:pt x="120" y="290"/>
                    <a:pt x="120" y="297"/>
                  </a:cubicBezTo>
                  <a:cubicBezTo>
                    <a:pt x="120" y="302"/>
                    <a:pt x="116" y="302"/>
                    <a:pt x="112" y="302"/>
                  </a:cubicBezTo>
                  <a:cubicBezTo>
                    <a:pt x="94" y="302"/>
                    <a:pt x="76" y="301"/>
                    <a:pt x="59" y="300"/>
                  </a:cubicBezTo>
                  <a:cubicBezTo>
                    <a:pt x="45" y="301"/>
                    <a:pt x="31" y="302"/>
                    <a:pt x="17" y="302"/>
                  </a:cubicBezTo>
                  <a:cubicBezTo>
                    <a:pt x="13" y="302"/>
                    <a:pt x="3" y="304"/>
                    <a:pt x="3" y="298"/>
                  </a:cubicBezTo>
                  <a:cubicBezTo>
                    <a:pt x="3" y="292"/>
                    <a:pt x="9" y="290"/>
                    <a:pt x="14" y="291"/>
                  </a:cubicBezTo>
                  <a:cubicBezTo>
                    <a:pt x="21" y="290"/>
                    <a:pt x="31" y="290"/>
                    <a:pt x="37" y="285"/>
                  </a:cubicBezTo>
                  <a:cubicBezTo>
                    <a:pt x="46" y="279"/>
                    <a:pt x="50" y="264"/>
                    <a:pt x="53" y="255"/>
                  </a:cubicBezTo>
                  <a:cubicBezTo>
                    <a:pt x="121" y="31"/>
                    <a:pt x="121" y="31"/>
                    <a:pt x="121" y="31"/>
                  </a:cubicBezTo>
                  <a:cubicBezTo>
                    <a:pt x="97" y="31"/>
                    <a:pt x="97" y="31"/>
                    <a:pt x="97" y="31"/>
                  </a:cubicBezTo>
                  <a:cubicBezTo>
                    <a:pt x="73" y="31"/>
                    <a:pt x="54" y="31"/>
                    <a:pt x="34" y="47"/>
                  </a:cubicBezTo>
                  <a:cubicBezTo>
                    <a:pt x="26" y="54"/>
                    <a:pt x="18" y="64"/>
                    <a:pt x="13" y="74"/>
                  </a:cubicBezTo>
                  <a:cubicBezTo>
                    <a:pt x="11" y="77"/>
                    <a:pt x="9" y="82"/>
                    <a:pt x="5" y="82"/>
                  </a:cubicBezTo>
                  <a:cubicBezTo>
                    <a:pt x="2" y="82"/>
                    <a:pt x="0" y="80"/>
                    <a:pt x="0" y="78"/>
                  </a:cubicBezTo>
                  <a:cubicBezTo>
                    <a:pt x="0" y="76"/>
                    <a:pt x="2" y="69"/>
                    <a:pt x="3" y="67"/>
                  </a:cubicBezTo>
                  <a:cubicBezTo>
                    <a:pt x="19" y="15"/>
                    <a:pt x="19" y="15"/>
                    <a:pt x="19" y="15"/>
                  </a:cubicBezTo>
                  <a:cubicBezTo>
                    <a:pt x="20" y="10"/>
                    <a:pt x="21" y="0"/>
                    <a:pt x="28" y="0"/>
                  </a:cubicBezTo>
                  <a:cubicBezTo>
                    <a:pt x="33" y="0"/>
                    <a:pt x="33" y="5"/>
                    <a:pt x="33" y="9"/>
                  </a:cubicBezTo>
                  <a:cubicBezTo>
                    <a:pt x="33" y="13"/>
                    <a:pt x="33" y="17"/>
                    <a:pt x="37" y="19"/>
                  </a:cubicBezTo>
                  <a:cubicBezTo>
                    <a:pt x="41" y="21"/>
                    <a:pt x="55" y="20"/>
                    <a:pt x="59" y="20"/>
                  </a:cubicBezTo>
                  <a:cubicBezTo>
                    <a:pt x="215" y="20"/>
                    <a:pt x="215" y="20"/>
                    <a:pt x="215" y="20"/>
                  </a:cubicBezTo>
                  <a:cubicBezTo>
                    <a:pt x="223" y="20"/>
                    <a:pt x="237" y="20"/>
                    <a:pt x="244" y="17"/>
                  </a:cubicBezTo>
                  <a:cubicBezTo>
                    <a:pt x="249" y="15"/>
                    <a:pt x="251" y="11"/>
                    <a:pt x="253" y="7"/>
                  </a:cubicBezTo>
                  <a:cubicBezTo>
                    <a:pt x="255" y="4"/>
                    <a:pt x="256" y="1"/>
                    <a:pt x="260" y="1"/>
                  </a:cubicBezTo>
                  <a:cubicBezTo>
                    <a:pt x="263" y="1"/>
                    <a:pt x="265" y="2"/>
                    <a:pt x="265" y="5"/>
                  </a:cubicBezTo>
                  <a:cubicBezTo>
                    <a:pt x="265" y="8"/>
                    <a:pt x="263" y="12"/>
                    <a:pt x="263" y="15"/>
                  </a:cubicBezTo>
                  <a:cubicBezTo>
                    <a:pt x="246" y="67"/>
                    <a:pt x="246" y="67"/>
                    <a:pt x="246" y="67"/>
                  </a:cubicBezTo>
                  <a:cubicBezTo>
                    <a:pt x="245" y="72"/>
                    <a:pt x="244" y="79"/>
                    <a:pt x="237" y="79"/>
                  </a:cubicBezTo>
                  <a:cubicBezTo>
                    <a:pt x="233" y="79"/>
                    <a:pt x="233" y="76"/>
                    <a:pt x="233" y="73"/>
                  </a:cubicBezTo>
                  <a:cubicBezTo>
                    <a:pt x="233" y="57"/>
                    <a:pt x="233" y="57"/>
                    <a:pt x="233" y="57"/>
                  </a:cubicBezTo>
                  <a:cubicBezTo>
                    <a:pt x="233" y="29"/>
                    <a:pt x="222" y="31"/>
                    <a:pt x="197" y="31"/>
                  </a:cubicBezTo>
                  <a:cubicBezTo>
                    <a:pt x="158" y="31"/>
                    <a:pt x="158" y="31"/>
                    <a:pt x="158" y="31"/>
                  </a:cubicBezTo>
                  <a:lnTo>
                    <a:pt x="90" y="25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6" name="Freeform 52"/>
            <p:cNvSpPr>
              <a:spLocks/>
            </p:cNvSpPr>
            <p:nvPr userDrawn="1"/>
          </p:nvSpPr>
          <p:spPr bwMode="auto">
            <a:xfrm>
              <a:off x="852488" y="6442075"/>
              <a:ext cx="61912" cy="92075"/>
            </a:xfrm>
            <a:custGeom>
              <a:avLst/>
              <a:gdLst>
                <a:gd name="T0" fmla="*/ 74 w 219"/>
                <a:gd name="T1" fmla="*/ 66 h 319"/>
                <a:gd name="T2" fmla="*/ 80 w 219"/>
                <a:gd name="T3" fmla="*/ 39 h 319"/>
                <a:gd name="T4" fmla="*/ 63 w 219"/>
                <a:gd name="T5" fmla="*/ 26 h 319"/>
                <a:gd name="T6" fmla="*/ 55 w 219"/>
                <a:gd name="T7" fmla="*/ 26 h 319"/>
                <a:gd name="T8" fmla="*/ 50 w 219"/>
                <a:gd name="T9" fmla="*/ 22 h 319"/>
                <a:gd name="T10" fmla="*/ 60 w 219"/>
                <a:gd name="T11" fmla="*/ 16 h 319"/>
                <a:gd name="T12" fmla="*/ 116 w 219"/>
                <a:gd name="T13" fmla="*/ 1 h 319"/>
                <a:gd name="T14" fmla="*/ 120 w 219"/>
                <a:gd name="T15" fmla="*/ 0 h 319"/>
                <a:gd name="T16" fmla="*/ 123 w 219"/>
                <a:gd name="T17" fmla="*/ 4 h 319"/>
                <a:gd name="T18" fmla="*/ 120 w 219"/>
                <a:gd name="T19" fmla="*/ 15 h 319"/>
                <a:gd name="T20" fmla="*/ 60 w 219"/>
                <a:gd name="T21" fmla="*/ 208 h 319"/>
                <a:gd name="T22" fmla="*/ 61 w 219"/>
                <a:gd name="T23" fmla="*/ 209 h 319"/>
                <a:gd name="T24" fmla="*/ 174 w 219"/>
                <a:gd name="T25" fmla="*/ 107 h 319"/>
                <a:gd name="T26" fmla="*/ 218 w 219"/>
                <a:gd name="T27" fmla="*/ 172 h 319"/>
                <a:gd name="T28" fmla="*/ 106 w 219"/>
                <a:gd name="T29" fmla="*/ 319 h 319"/>
                <a:gd name="T30" fmla="*/ 75 w 219"/>
                <a:gd name="T31" fmla="*/ 296 h 319"/>
                <a:gd name="T32" fmla="*/ 89 w 219"/>
                <a:gd name="T33" fmla="*/ 283 h 319"/>
                <a:gd name="T34" fmla="*/ 117 w 219"/>
                <a:gd name="T35" fmla="*/ 309 h 319"/>
                <a:gd name="T36" fmla="*/ 184 w 219"/>
                <a:gd name="T37" fmla="*/ 168 h 319"/>
                <a:gd name="T38" fmla="*/ 160 w 219"/>
                <a:gd name="T39" fmla="*/ 128 h 319"/>
                <a:gd name="T40" fmla="*/ 89 w 219"/>
                <a:gd name="T41" fmla="*/ 185 h 319"/>
                <a:gd name="T42" fmla="*/ 34 w 219"/>
                <a:gd name="T43" fmla="*/ 295 h 319"/>
                <a:gd name="T44" fmla="*/ 15 w 219"/>
                <a:gd name="T45" fmla="*/ 313 h 319"/>
                <a:gd name="T46" fmla="*/ 0 w 219"/>
                <a:gd name="T47" fmla="*/ 309 h 319"/>
                <a:gd name="T48" fmla="*/ 3 w 219"/>
                <a:gd name="T49" fmla="*/ 296 h 319"/>
                <a:gd name="T50" fmla="*/ 74 w 219"/>
                <a:gd name="T51" fmla="*/ 6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9" h="319">
                  <a:moveTo>
                    <a:pt x="74" y="66"/>
                  </a:moveTo>
                  <a:cubicBezTo>
                    <a:pt x="76" y="59"/>
                    <a:pt x="80" y="46"/>
                    <a:pt x="80" y="39"/>
                  </a:cubicBezTo>
                  <a:cubicBezTo>
                    <a:pt x="80" y="27"/>
                    <a:pt x="74" y="26"/>
                    <a:pt x="63" y="26"/>
                  </a:cubicBezTo>
                  <a:cubicBezTo>
                    <a:pt x="55" y="26"/>
                    <a:pt x="55" y="26"/>
                    <a:pt x="55" y="26"/>
                  </a:cubicBezTo>
                  <a:cubicBezTo>
                    <a:pt x="53" y="26"/>
                    <a:pt x="50" y="25"/>
                    <a:pt x="50" y="22"/>
                  </a:cubicBezTo>
                  <a:cubicBezTo>
                    <a:pt x="50" y="17"/>
                    <a:pt x="57" y="17"/>
                    <a:pt x="60" y="16"/>
                  </a:cubicBezTo>
                  <a:cubicBezTo>
                    <a:pt x="80" y="15"/>
                    <a:pt x="99" y="12"/>
                    <a:pt x="116" y="1"/>
                  </a:cubicBezTo>
                  <a:cubicBezTo>
                    <a:pt x="117" y="1"/>
                    <a:pt x="119" y="0"/>
                    <a:pt x="120" y="0"/>
                  </a:cubicBezTo>
                  <a:cubicBezTo>
                    <a:pt x="122" y="0"/>
                    <a:pt x="123" y="2"/>
                    <a:pt x="123" y="4"/>
                  </a:cubicBezTo>
                  <a:cubicBezTo>
                    <a:pt x="123" y="5"/>
                    <a:pt x="120" y="14"/>
                    <a:pt x="120" y="15"/>
                  </a:cubicBezTo>
                  <a:cubicBezTo>
                    <a:pt x="60" y="208"/>
                    <a:pt x="60" y="208"/>
                    <a:pt x="60" y="208"/>
                  </a:cubicBezTo>
                  <a:cubicBezTo>
                    <a:pt x="61" y="209"/>
                    <a:pt x="61" y="209"/>
                    <a:pt x="61" y="209"/>
                  </a:cubicBezTo>
                  <a:cubicBezTo>
                    <a:pt x="76" y="183"/>
                    <a:pt x="130" y="107"/>
                    <a:pt x="174" y="107"/>
                  </a:cubicBezTo>
                  <a:cubicBezTo>
                    <a:pt x="209" y="107"/>
                    <a:pt x="219" y="139"/>
                    <a:pt x="218" y="172"/>
                  </a:cubicBezTo>
                  <a:cubicBezTo>
                    <a:pt x="216" y="217"/>
                    <a:pt x="165" y="319"/>
                    <a:pt x="106" y="319"/>
                  </a:cubicBezTo>
                  <a:cubicBezTo>
                    <a:pt x="94" y="319"/>
                    <a:pt x="75" y="313"/>
                    <a:pt x="75" y="296"/>
                  </a:cubicBezTo>
                  <a:cubicBezTo>
                    <a:pt x="75" y="288"/>
                    <a:pt x="81" y="283"/>
                    <a:pt x="89" y="283"/>
                  </a:cubicBezTo>
                  <a:cubicBezTo>
                    <a:pt x="104" y="283"/>
                    <a:pt x="101" y="309"/>
                    <a:pt x="117" y="309"/>
                  </a:cubicBezTo>
                  <a:cubicBezTo>
                    <a:pt x="148" y="309"/>
                    <a:pt x="178" y="219"/>
                    <a:pt x="184" y="168"/>
                  </a:cubicBezTo>
                  <a:cubicBezTo>
                    <a:pt x="187" y="144"/>
                    <a:pt x="177" y="128"/>
                    <a:pt x="160" y="128"/>
                  </a:cubicBezTo>
                  <a:cubicBezTo>
                    <a:pt x="139" y="128"/>
                    <a:pt x="101" y="169"/>
                    <a:pt x="89" y="185"/>
                  </a:cubicBezTo>
                  <a:cubicBezTo>
                    <a:pt x="70" y="210"/>
                    <a:pt x="51" y="242"/>
                    <a:pt x="34" y="295"/>
                  </a:cubicBezTo>
                  <a:cubicBezTo>
                    <a:pt x="30" y="309"/>
                    <a:pt x="30" y="313"/>
                    <a:pt x="15" y="313"/>
                  </a:cubicBezTo>
                  <a:cubicBezTo>
                    <a:pt x="12" y="313"/>
                    <a:pt x="0" y="314"/>
                    <a:pt x="0" y="309"/>
                  </a:cubicBezTo>
                  <a:cubicBezTo>
                    <a:pt x="0" y="305"/>
                    <a:pt x="2" y="300"/>
                    <a:pt x="3" y="296"/>
                  </a:cubicBezTo>
                  <a:lnTo>
                    <a:pt x="74" y="6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7" name="Freeform 53"/>
            <p:cNvSpPr>
              <a:spLocks noEditPoints="1"/>
            </p:cNvSpPr>
            <p:nvPr userDrawn="1"/>
          </p:nvSpPr>
          <p:spPr bwMode="auto">
            <a:xfrm>
              <a:off x="920750" y="6473825"/>
              <a:ext cx="55562" cy="60325"/>
            </a:xfrm>
            <a:custGeom>
              <a:avLst/>
              <a:gdLst>
                <a:gd name="T0" fmla="*/ 143 w 190"/>
                <a:gd name="T1" fmla="*/ 76 h 212"/>
                <a:gd name="T2" fmla="*/ 158 w 190"/>
                <a:gd name="T3" fmla="*/ 35 h 212"/>
                <a:gd name="T4" fmla="*/ 132 w 190"/>
                <a:gd name="T5" fmla="*/ 9 h 212"/>
                <a:gd name="T6" fmla="*/ 38 w 190"/>
                <a:gd name="T7" fmla="*/ 114 h 212"/>
                <a:gd name="T8" fmla="*/ 143 w 190"/>
                <a:gd name="T9" fmla="*/ 76 h 212"/>
                <a:gd name="T10" fmla="*/ 35 w 190"/>
                <a:gd name="T11" fmla="*/ 130 h 212"/>
                <a:gd name="T12" fmla="*/ 35 w 190"/>
                <a:gd name="T13" fmla="*/ 140 h 212"/>
                <a:gd name="T14" fmla="*/ 83 w 190"/>
                <a:gd name="T15" fmla="*/ 192 h 212"/>
                <a:gd name="T16" fmla="*/ 153 w 190"/>
                <a:gd name="T17" fmla="*/ 151 h 212"/>
                <a:gd name="T18" fmla="*/ 158 w 190"/>
                <a:gd name="T19" fmla="*/ 147 h 212"/>
                <a:gd name="T20" fmla="*/ 161 w 190"/>
                <a:gd name="T21" fmla="*/ 150 h 212"/>
                <a:gd name="T22" fmla="*/ 150 w 190"/>
                <a:gd name="T23" fmla="*/ 168 h 212"/>
                <a:gd name="T24" fmla="*/ 65 w 190"/>
                <a:gd name="T25" fmla="*/ 212 h 212"/>
                <a:gd name="T26" fmla="*/ 0 w 190"/>
                <a:gd name="T27" fmla="*/ 141 h 212"/>
                <a:gd name="T28" fmla="*/ 137 w 190"/>
                <a:gd name="T29" fmla="*/ 0 h 212"/>
                <a:gd name="T30" fmla="*/ 190 w 190"/>
                <a:gd name="T31" fmla="*/ 43 h 212"/>
                <a:gd name="T32" fmla="*/ 42 w 190"/>
                <a:gd name="T33" fmla="*/ 122 h 212"/>
                <a:gd name="T34" fmla="*/ 36 w 190"/>
                <a:gd name="T35" fmla="*/ 123 h 212"/>
                <a:gd name="T36" fmla="*/ 35 w 190"/>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12">
                  <a:moveTo>
                    <a:pt x="143" y="76"/>
                  </a:moveTo>
                  <a:cubicBezTo>
                    <a:pt x="152" y="65"/>
                    <a:pt x="158" y="49"/>
                    <a:pt x="158" y="35"/>
                  </a:cubicBezTo>
                  <a:cubicBezTo>
                    <a:pt x="158" y="18"/>
                    <a:pt x="148" y="9"/>
                    <a:pt x="132" y="9"/>
                  </a:cubicBezTo>
                  <a:cubicBezTo>
                    <a:pt x="82" y="9"/>
                    <a:pt x="48" y="72"/>
                    <a:pt x="38" y="114"/>
                  </a:cubicBezTo>
                  <a:cubicBezTo>
                    <a:pt x="70" y="111"/>
                    <a:pt x="122" y="103"/>
                    <a:pt x="143" y="76"/>
                  </a:cubicBezTo>
                  <a:moveTo>
                    <a:pt x="35" y="130"/>
                  </a:moveTo>
                  <a:cubicBezTo>
                    <a:pt x="35" y="140"/>
                    <a:pt x="35" y="140"/>
                    <a:pt x="35" y="140"/>
                  </a:cubicBezTo>
                  <a:cubicBezTo>
                    <a:pt x="35" y="170"/>
                    <a:pt x="51" y="192"/>
                    <a:pt x="83" y="192"/>
                  </a:cubicBezTo>
                  <a:cubicBezTo>
                    <a:pt x="109" y="192"/>
                    <a:pt x="138" y="172"/>
                    <a:pt x="153" y="151"/>
                  </a:cubicBezTo>
                  <a:cubicBezTo>
                    <a:pt x="155" y="149"/>
                    <a:pt x="156" y="147"/>
                    <a:pt x="158" y="147"/>
                  </a:cubicBezTo>
                  <a:cubicBezTo>
                    <a:pt x="160" y="147"/>
                    <a:pt x="161" y="148"/>
                    <a:pt x="161" y="150"/>
                  </a:cubicBezTo>
                  <a:cubicBezTo>
                    <a:pt x="161" y="154"/>
                    <a:pt x="152" y="165"/>
                    <a:pt x="150" y="168"/>
                  </a:cubicBezTo>
                  <a:cubicBezTo>
                    <a:pt x="128" y="192"/>
                    <a:pt x="97" y="212"/>
                    <a:pt x="65" y="212"/>
                  </a:cubicBezTo>
                  <a:cubicBezTo>
                    <a:pt x="24" y="212"/>
                    <a:pt x="0" y="180"/>
                    <a:pt x="0" y="141"/>
                  </a:cubicBezTo>
                  <a:cubicBezTo>
                    <a:pt x="0" y="72"/>
                    <a:pt x="68" y="0"/>
                    <a:pt x="137" y="0"/>
                  </a:cubicBezTo>
                  <a:cubicBezTo>
                    <a:pt x="163" y="0"/>
                    <a:pt x="190" y="15"/>
                    <a:pt x="190" y="43"/>
                  </a:cubicBezTo>
                  <a:cubicBezTo>
                    <a:pt x="190" y="108"/>
                    <a:pt x="90" y="117"/>
                    <a:pt x="42"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8" name="Freeform 54"/>
            <p:cNvSpPr>
              <a:spLocks/>
            </p:cNvSpPr>
            <p:nvPr userDrawn="1"/>
          </p:nvSpPr>
          <p:spPr bwMode="auto">
            <a:xfrm>
              <a:off x="1004888" y="6472238"/>
              <a:ext cx="90487" cy="61913"/>
            </a:xfrm>
            <a:custGeom>
              <a:avLst/>
              <a:gdLst>
                <a:gd name="T0" fmla="*/ 55 w 313"/>
                <a:gd name="T1" fmla="*/ 58 h 216"/>
                <a:gd name="T2" fmla="*/ 62 w 313"/>
                <a:gd name="T3" fmla="*/ 34 h 216"/>
                <a:gd name="T4" fmla="*/ 56 w 313"/>
                <a:gd name="T5" fmla="*/ 26 h 216"/>
                <a:gd name="T6" fmla="*/ 3 w 313"/>
                <a:gd name="T7" fmla="*/ 72 h 216"/>
                <a:gd name="T8" fmla="*/ 0 w 313"/>
                <a:gd name="T9" fmla="*/ 69 h 216"/>
                <a:gd name="T10" fmla="*/ 25 w 313"/>
                <a:gd name="T11" fmla="*/ 35 h 216"/>
                <a:gd name="T12" fmla="*/ 79 w 313"/>
                <a:gd name="T13" fmla="*/ 4 h 216"/>
                <a:gd name="T14" fmla="*/ 97 w 313"/>
                <a:gd name="T15" fmla="*/ 23 h 216"/>
                <a:gd name="T16" fmla="*/ 87 w 313"/>
                <a:gd name="T17" fmla="*/ 58 h 216"/>
                <a:gd name="T18" fmla="*/ 54 w 313"/>
                <a:gd name="T19" fmla="*/ 141 h 216"/>
                <a:gd name="T20" fmla="*/ 44 w 313"/>
                <a:gd name="T21" fmla="*/ 175 h 216"/>
                <a:gd name="T22" fmla="*/ 64 w 313"/>
                <a:gd name="T23" fmla="*/ 198 h 216"/>
                <a:gd name="T24" fmla="*/ 136 w 313"/>
                <a:gd name="T25" fmla="*/ 134 h 216"/>
                <a:gd name="T26" fmla="*/ 182 w 313"/>
                <a:gd name="T27" fmla="*/ 24 h 216"/>
                <a:gd name="T28" fmla="*/ 187 w 313"/>
                <a:gd name="T29" fmla="*/ 7 h 216"/>
                <a:gd name="T30" fmla="*/ 192 w 313"/>
                <a:gd name="T31" fmla="*/ 4 h 216"/>
                <a:gd name="T32" fmla="*/ 210 w 313"/>
                <a:gd name="T33" fmla="*/ 4 h 216"/>
                <a:gd name="T34" fmla="*/ 217 w 313"/>
                <a:gd name="T35" fmla="*/ 8 h 216"/>
                <a:gd name="T36" fmla="*/ 215 w 313"/>
                <a:gd name="T37" fmla="*/ 17 h 216"/>
                <a:gd name="T38" fmla="*/ 180 w 313"/>
                <a:gd name="T39" fmla="*/ 132 h 216"/>
                <a:gd name="T40" fmla="*/ 169 w 313"/>
                <a:gd name="T41" fmla="*/ 175 h 216"/>
                <a:gd name="T42" fmla="*/ 188 w 313"/>
                <a:gd name="T43" fmla="*/ 200 h 216"/>
                <a:gd name="T44" fmla="*/ 234 w 313"/>
                <a:gd name="T45" fmla="*/ 176 h 216"/>
                <a:gd name="T46" fmla="*/ 294 w 313"/>
                <a:gd name="T47" fmla="*/ 64 h 216"/>
                <a:gd name="T48" fmla="*/ 278 w 313"/>
                <a:gd name="T49" fmla="*/ 19 h 216"/>
                <a:gd name="T50" fmla="*/ 292 w 313"/>
                <a:gd name="T51" fmla="*/ 0 h 216"/>
                <a:gd name="T52" fmla="*/ 313 w 313"/>
                <a:gd name="T53" fmla="*/ 33 h 216"/>
                <a:gd name="T54" fmla="*/ 273 w 313"/>
                <a:gd name="T55" fmla="*/ 142 h 216"/>
                <a:gd name="T56" fmla="*/ 171 w 313"/>
                <a:gd name="T57" fmla="*/ 216 h 216"/>
                <a:gd name="T58" fmla="*/ 138 w 313"/>
                <a:gd name="T59" fmla="*/ 180 h 216"/>
                <a:gd name="T60" fmla="*/ 149 w 313"/>
                <a:gd name="T61" fmla="*/ 130 h 216"/>
                <a:gd name="T62" fmla="*/ 47 w 313"/>
                <a:gd name="T63" fmla="*/ 216 h 216"/>
                <a:gd name="T64" fmla="*/ 13 w 313"/>
                <a:gd name="T65" fmla="*/ 180 h 216"/>
                <a:gd name="T66" fmla="*/ 26 w 313"/>
                <a:gd name="T67" fmla="*/ 132 h 216"/>
                <a:gd name="T68" fmla="*/ 55 w 313"/>
                <a:gd name="T69" fmla="*/ 5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3" h="216">
                  <a:moveTo>
                    <a:pt x="55" y="58"/>
                  </a:moveTo>
                  <a:cubicBezTo>
                    <a:pt x="58" y="52"/>
                    <a:pt x="62" y="41"/>
                    <a:pt x="62" y="34"/>
                  </a:cubicBezTo>
                  <a:cubicBezTo>
                    <a:pt x="62" y="30"/>
                    <a:pt x="61" y="26"/>
                    <a:pt x="56" y="26"/>
                  </a:cubicBezTo>
                  <a:cubicBezTo>
                    <a:pt x="38" y="26"/>
                    <a:pt x="9" y="72"/>
                    <a:pt x="3" y="72"/>
                  </a:cubicBezTo>
                  <a:cubicBezTo>
                    <a:pt x="1" y="72"/>
                    <a:pt x="0" y="71"/>
                    <a:pt x="0" y="69"/>
                  </a:cubicBezTo>
                  <a:cubicBezTo>
                    <a:pt x="0" y="62"/>
                    <a:pt x="21" y="39"/>
                    <a:pt x="25" y="35"/>
                  </a:cubicBezTo>
                  <a:cubicBezTo>
                    <a:pt x="39" y="22"/>
                    <a:pt x="59" y="4"/>
                    <a:pt x="79" y="4"/>
                  </a:cubicBezTo>
                  <a:cubicBezTo>
                    <a:pt x="91" y="4"/>
                    <a:pt x="97" y="11"/>
                    <a:pt x="97" y="23"/>
                  </a:cubicBezTo>
                  <a:cubicBezTo>
                    <a:pt x="97" y="34"/>
                    <a:pt x="91" y="48"/>
                    <a:pt x="87" y="58"/>
                  </a:cubicBezTo>
                  <a:cubicBezTo>
                    <a:pt x="54" y="141"/>
                    <a:pt x="54" y="141"/>
                    <a:pt x="54" y="141"/>
                  </a:cubicBezTo>
                  <a:cubicBezTo>
                    <a:pt x="50" y="151"/>
                    <a:pt x="44" y="164"/>
                    <a:pt x="44" y="175"/>
                  </a:cubicBezTo>
                  <a:cubicBezTo>
                    <a:pt x="44" y="186"/>
                    <a:pt x="51" y="198"/>
                    <a:pt x="64" y="198"/>
                  </a:cubicBezTo>
                  <a:cubicBezTo>
                    <a:pt x="95" y="198"/>
                    <a:pt x="122" y="158"/>
                    <a:pt x="136" y="134"/>
                  </a:cubicBezTo>
                  <a:cubicBezTo>
                    <a:pt x="157" y="99"/>
                    <a:pt x="170" y="62"/>
                    <a:pt x="182" y="24"/>
                  </a:cubicBezTo>
                  <a:cubicBezTo>
                    <a:pt x="183" y="21"/>
                    <a:pt x="186" y="9"/>
                    <a:pt x="187" y="7"/>
                  </a:cubicBezTo>
                  <a:cubicBezTo>
                    <a:pt x="188" y="4"/>
                    <a:pt x="190" y="4"/>
                    <a:pt x="192" y="4"/>
                  </a:cubicBezTo>
                  <a:cubicBezTo>
                    <a:pt x="210" y="4"/>
                    <a:pt x="210" y="4"/>
                    <a:pt x="210" y="4"/>
                  </a:cubicBezTo>
                  <a:cubicBezTo>
                    <a:pt x="214" y="4"/>
                    <a:pt x="217" y="5"/>
                    <a:pt x="217" y="8"/>
                  </a:cubicBezTo>
                  <a:cubicBezTo>
                    <a:pt x="217" y="11"/>
                    <a:pt x="215" y="15"/>
                    <a:pt x="215" y="17"/>
                  </a:cubicBezTo>
                  <a:cubicBezTo>
                    <a:pt x="180" y="132"/>
                    <a:pt x="180" y="132"/>
                    <a:pt x="180" y="132"/>
                  </a:cubicBezTo>
                  <a:cubicBezTo>
                    <a:pt x="176" y="142"/>
                    <a:pt x="169" y="164"/>
                    <a:pt x="169" y="175"/>
                  </a:cubicBezTo>
                  <a:cubicBezTo>
                    <a:pt x="169" y="186"/>
                    <a:pt x="174" y="200"/>
                    <a:pt x="188" y="200"/>
                  </a:cubicBezTo>
                  <a:cubicBezTo>
                    <a:pt x="201" y="200"/>
                    <a:pt x="224" y="184"/>
                    <a:pt x="234" y="176"/>
                  </a:cubicBezTo>
                  <a:cubicBezTo>
                    <a:pt x="259" y="153"/>
                    <a:pt x="294" y="100"/>
                    <a:pt x="294" y="64"/>
                  </a:cubicBezTo>
                  <a:cubicBezTo>
                    <a:pt x="294" y="42"/>
                    <a:pt x="278" y="39"/>
                    <a:pt x="278" y="19"/>
                  </a:cubicBezTo>
                  <a:cubicBezTo>
                    <a:pt x="278" y="11"/>
                    <a:pt x="282" y="0"/>
                    <a:pt x="292" y="0"/>
                  </a:cubicBezTo>
                  <a:cubicBezTo>
                    <a:pt x="308" y="0"/>
                    <a:pt x="313" y="21"/>
                    <a:pt x="313" y="33"/>
                  </a:cubicBezTo>
                  <a:cubicBezTo>
                    <a:pt x="313" y="70"/>
                    <a:pt x="294" y="112"/>
                    <a:pt x="273" y="142"/>
                  </a:cubicBezTo>
                  <a:cubicBezTo>
                    <a:pt x="253" y="173"/>
                    <a:pt x="210" y="216"/>
                    <a:pt x="171" y="216"/>
                  </a:cubicBezTo>
                  <a:cubicBezTo>
                    <a:pt x="148" y="216"/>
                    <a:pt x="138" y="203"/>
                    <a:pt x="138" y="180"/>
                  </a:cubicBezTo>
                  <a:cubicBezTo>
                    <a:pt x="138" y="163"/>
                    <a:pt x="144" y="146"/>
                    <a:pt x="149" y="130"/>
                  </a:cubicBezTo>
                  <a:cubicBezTo>
                    <a:pt x="128" y="166"/>
                    <a:pt x="93" y="216"/>
                    <a:pt x="47" y="216"/>
                  </a:cubicBezTo>
                  <a:cubicBezTo>
                    <a:pt x="26" y="216"/>
                    <a:pt x="13" y="201"/>
                    <a:pt x="13" y="180"/>
                  </a:cubicBezTo>
                  <a:cubicBezTo>
                    <a:pt x="13" y="166"/>
                    <a:pt x="20" y="145"/>
                    <a:pt x="26" y="132"/>
                  </a:cubicBezTo>
                  <a:lnTo>
                    <a:pt x="55"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9" name="Freeform 55"/>
            <p:cNvSpPr>
              <a:spLocks noEditPoints="1"/>
            </p:cNvSpPr>
            <p:nvPr userDrawn="1"/>
          </p:nvSpPr>
          <p:spPr bwMode="auto">
            <a:xfrm>
              <a:off x="1095375" y="6473825"/>
              <a:ext cx="58737"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0" name="Freeform 56"/>
            <p:cNvSpPr>
              <a:spLocks/>
            </p:cNvSpPr>
            <p:nvPr userDrawn="1"/>
          </p:nvSpPr>
          <p:spPr bwMode="auto">
            <a:xfrm>
              <a:off x="1160463" y="6473825"/>
              <a:ext cx="50800" cy="58738"/>
            </a:xfrm>
            <a:custGeom>
              <a:avLst/>
              <a:gdLst>
                <a:gd name="T0" fmla="*/ 47 w 180"/>
                <a:gd name="T1" fmla="*/ 59 h 207"/>
                <a:gd name="T2" fmla="*/ 53 w 180"/>
                <a:gd name="T3" fmla="*/ 33 h 207"/>
                <a:gd name="T4" fmla="*/ 47 w 180"/>
                <a:gd name="T5" fmla="*/ 24 h 207"/>
                <a:gd name="T6" fmla="*/ 13 w 180"/>
                <a:gd name="T7" fmla="*/ 54 h 207"/>
                <a:gd name="T8" fmla="*/ 9 w 180"/>
                <a:gd name="T9" fmla="*/ 60 h 207"/>
                <a:gd name="T10" fmla="*/ 3 w 180"/>
                <a:gd name="T11" fmla="*/ 66 h 207"/>
                <a:gd name="T12" fmla="*/ 0 w 180"/>
                <a:gd name="T13" fmla="*/ 63 h 207"/>
                <a:gd name="T14" fmla="*/ 22 w 180"/>
                <a:gd name="T15" fmla="*/ 30 h 207"/>
                <a:gd name="T16" fmla="*/ 67 w 180"/>
                <a:gd name="T17" fmla="*/ 0 h 207"/>
                <a:gd name="T18" fmla="*/ 84 w 180"/>
                <a:gd name="T19" fmla="*/ 27 h 207"/>
                <a:gd name="T20" fmla="*/ 78 w 180"/>
                <a:gd name="T21" fmla="*/ 57 h 207"/>
                <a:gd name="T22" fmla="*/ 58 w 180"/>
                <a:gd name="T23" fmla="*/ 121 h 207"/>
                <a:gd name="T24" fmla="*/ 158 w 180"/>
                <a:gd name="T25" fmla="*/ 0 h 207"/>
                <a:gd name="T26" fmla="*/ 180 w 180"/>
                <a:gd name="T27" fmla="*/ 23 h 207"/>
                <a:gd name="T28" fmla="*/ 160 w 180"/>
                <a:gd name="T29" fmla="*/ 49 h 207"/>
                <a:gd name="T30" fmla="*/ 138 w 180"/>
                <a:gd name="T31" fmla="*/ 27 h 207"/>
                <a:gd name="T32" fmla="*/ 93 w 180"/>
                <a:gd name="T33" fmla="*/ 76 h 207"/>
                <a:gd name="T34" fmla="*/ 39 w 180"/>
                <a:gd name="T35" fmla="*/ 186 h 207"/>
                <a:gd name="T36" fmla="*/ 17 w 180"/>
                <a:gd name="T37" fmla="*/ 206 h 207"/>
                <a:gd name="T38" fmla="*/ 4 w 180"/>
                <a:gd name="T39" fmla="*/ 200 h 207"/>
                <a:gd name="T40" fmla="*/ 8 w 180"/>
                <a:gd name="T41" fmla="*/ 188 h 207"/>
                <a:gd name="T42" fmla="*/ 47 w 180"/>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207">
                  <a:moveTo>
                    <a:pt x="47" y="59"/>
                  </a:moveTo>
                  <a:cubicBezTo>
                    <a:pt x="49" y="51"/>
                    <a:pt x="53" y="41"/>
                    <a:pt x="53" y="33"/>
                  </a:cubicBezTo>
                  <a:cubicBezTo>
                    <a:pt x="53" y="29"/>
                    <a:pt x="52" y="24"/>
                    <a:pt x="47" y="24"/>
                  </a:cubicBezTo>
                  <a:cubicBezTo>
                    <a:pt x="36" y="24"/>
                    <a:pt x="19" y="46"/>
                    <a:pt x="13" y="54"/>
                  </a:cubicBezTo>
                  <a:cubicBezTo>
                    <a:pt x="9" y="60"/>
                    <a:pt x="9" y="60"/>
                    <a:pt x="9" y="60"/>
                  </a:cubicBezTo>
                  <a:cubicBezTo>
                    <a:pt x="8" y="61"/>
                    <a:pt x="5" y="66"/>
                    <a:pt x="3" y="66"/>
                  </a:cubicBezTo>
                  <a:cubicBezTo>
                    <a:pt x="1" y="66"/>
                    <a:pt x="0" y="65"/>
                    <a:pt x="0" y="63"/>
                  </a:cubicBezTo>
                  <a:cubicBezTo>
                    <a:pt x="0" y="56"/>
                    <a:pt x="18" y="35"/>
                    <a:pt x="22" y="30"/>
                  </a:cubicBezTo>
                  <a:cubicBezTo>
                    <a:pt x="32" y="19"/>
                    <a:pt x="53" y="0"/>
                    <a:pt x="67" y="0"/>
                  </a:cubicBezTo>
                  <a:cubicBezTo>
                    <a:pt x="81" y="0"/>
                    <a:pt x="84" y="17"/>
                    <a:pt x="84" y="27"/>
                  </a:cubicBezTo>
                  <a:cubicBezTo>
                    <a:pt x="84" y="38"/>
                    <a:pt x="81" y="48"/>
                    <a:pt x="78" y="57"/>
                  </a:cubicBezTo>
                  <a:cubicBezTo>
                    <a:pt x="58" y="121"/>
                    <a:pt x="58" y="121"/>
                    <a:pt x="58" y="121"/>
                  </a:cubicBezTo>
                  <a:cubicBezTo>
                    <a:pt x="75" y="91"/>
                    <a:pt x="119" y="0"/>
                    <a:pt x="158" y="0"/>
                  </a:cubicBezTo>
                  <a:cubicBezTo>
                    <a:pt x="171" y="0"/>
                    <a:pt x="180" y="9"/>
                    <a:pt x="180" y="23"/>
                  </a:cubicBezTo>
                  <a:cubicBezTo>
                    <a:pt x="180" y="35"/>
                    <a:pt x="173" y="49"/>
                    <a:pt x="160" y="49"/>
                  </a:cubicBezTo>
                  <a:cubicBezTo>
                    <a:pt x="137" y="49"/>
                    <a:pt x="150" y="27"/>
                    <a:pt x="138" y="27"/>
                  </a:cubicBezTo>
                  <a:cubicBezTo>
                    <a:pt x="125" y="27"/>
                    <a:pt x="98" y="68"/>
                    <a:pt x="93" y="76"/>
                  </a:cubicBezTo>
                  <a:cubicBezTo>
                    <a:pt x="76" y="102"/>
                    <a:pt x="47" y="157"/>
                    <a:pt x="39" y="186"/>
                  </a:cubicBezTo>
                  <a:cubicBezTo>
                    <a:pt x="34" y="203"/>
                    <a:pt x="35" y="206"/>
                    <a:pt x="17" y="206"/>
                  </a:cubicBezTo>
                  <a:cubicBezTo>
                    <a:pt x="13" y="206"/>
                    <a:pt x="4" y="207"/>
                    <a:pt x="4" y="200"/>
                  </a:cubicBezTo>
                  <a:cubicBezTo>
                    <a:pt x="4" y="198"/>
                    <a:pt x="7" y="189"/>
                    <a:pt x="8" y="188"/>
                  </a:cubicBezTo>
                  <a:lnTo>
                    <a:pt x="47"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1" name="Freeform 57"/>
            <p:cNvSpPr>
              <a:spLocks/>
            </p:cNvSpPr>
            <p:nvPr userDrawn="1"/>
          </p:nvSpPr>
          <p:spPr bwMode="auto">
            <a:xfrm>
              <a:off x="1204913" y="6442075"/>
              <a:ext cx="34925" cy="92075"/>
            </a:xfrm>
            <a:custGeom>
              <a:avLst/>
              <a:gdLst>
                <a:gd name="T0" fmla="*/ 70 w 117"/>
                <a:gd name="T1" fmla="*/ 59 h 319"/>
                <a:gd name="T2" fmla="*/ 75 w 117"/>
                <a:gd name="T3" fmla="*/ 40 h 319"/>
                <a:gd name="T4" fmla="*/ 57 w 117"/>
                <a:gd name="T5" fmla="*/ 29 h 319"/>
                <a:gd name="T6" fmla="*/ 50 w 117"/>
                <a:gd name="T7" fmla="*/ 30 h 319"/>
                <a:gd name="T8" fmla="*/ 45 w 117"/>
                <a:gd name="T9" fmla="*/ 25 h 319"/>
                <a:gd name="T10" fmla="*/ 58 w 117"/>
                <a:gd name="T11" fmla="*/ 19 h 319"/>
                <a:gd name="T12" fmla="*/ 110 w 117"/>
                <a:gd name="T13" fmla="*/ 2 h 319"/>
                <a:gd name="T14" fmla="*/ 114 w 117"/>
                <a:gd name="T15" fmla="*/ 0 h 319"/>
                <a:gd name="T16" fmla="*/ 117 w 117"/>
                <a:gd name="T17" fmla="*/ 4 h 319"/>
                <a:gd name="T18" fmla="*/ 115 w 117"/>
                <a:gd name="T19" fmla="*/ 15 h 319"/>
                <a:gd name="T20" fmla="*/ 38 w 117"/>
                <a:gd name="T21" fmla="*/ 266 h 319"/>
                <a:gd name="T22" fmla="*/ 33 w 117"/>
                <a:gd name="T23" fmla="*/ 283 h 319"/>
                <a:gd name="T24" fmla="*/ 40 w 117"/>
                <a:gd name="T25" fmla="*/ 291 h 319"/>
                <a:gd name="T26" fmla="*/ 79 w 117"/>
                <a:gd name="T27" fmla="*/ 250 h 319"/>
                <a:gd name="T28" fmla="*/ 85 w 117"/>
                <a:gd name="T29" fmla="*/ 244 h 319"/>
                <a:gd name="T30" fmla="*/ 88 w 117"/>
                <a:gd name="T31" fmla="*/ 248 h 319"/>
                <a:gd name="T32" fmla="*/ 69 w 117"/>
                <a:gd name="T33" fmla="*/ 279 h 319"/>
                <a:gd name="T34" fmla="*/ 14 w 117"/>
                <a:gd name="T35" fmla="*/ 319 h 319"/>
                <a:gd name="T36" fmla="*/ 0 w 117"/>
                <a:gd name="T37" fmla="*/ 301 h 319"/>
                <a:gd name="T38" fmla="*/ 8 w 117"/>
                <a:gd name="T39" fmla="*/ 261 h 319"/>
                <a:gd name="T40" fmla="*/ 70 w 117"/>
                <a:gd name="T41"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319">
                  <a:moveTo>
                    <a:pt x="70" y="59"/>
                  </a:moveTo>
                  <a:cubicBezTo>
                    <a:pt x="71" y="55"/>
                    <a:pt x="75" y="44"/>
                    <a:pt x="75" y="40"/>
                  </a:cubicBezTo>
                  <a:cubicBezTo>
                    <a:pt x="75" y="30"/>
                    <a:pt x="65" y="29"/>
                    <a:pt x="57" y="29"/>
                  </a:cubicBezTo>
                  <a:cubicBezTo>
                    <a:pt x="50" y="30"/>
                    <a:pt x="50" y="30"/>
                    <a:pt x="50" y="30"/>
                  </a:cubicBezTo>
                  <a:cubicBezTo>
                    <a:pt x="47" y="30"/>
                    <a:pt x="45" y="28"/>
                    <a:pt x="45" y="25"/>
                  </a:cubicBezTo>
                  <a:cubicBezTo>
                    <a:pt x="45" y="18"/>
                    <a:pt x="54" y="19"/>
                    <a:pt x="58" y="19"/>
                  </a:cubicBezTo>
                  <a:cubicBezTo>
                    <a:pt x="76" y="18"/>
                    <a:pt x="95" y="13"/>
                    <a:pt x="110" y="2"/>
                  </a:cubicBezTo>
                  <a:cubicBezTo>
                    <a:pt x="111" y="1"/>
                    <a:pt x="112" y="0"/>
                    <a:pt x="114" y="0"/>
                  </a:cubicBezTo>
                  <a:cubicBezTo>
                    <a:pt x="116" y="0"/>
                    <a:pt x="117" y="2"/>
                    <a:pt x="117" y="4"/>
                  </a:cubicBezTo>
                  <a:cubicBezTo>
                    <a:pt x="117" y="6"/>
                    <a:pt x="115" y="13"/>
                    <a:pt x="115" y="15"/>
                  </a:cubicBezTo>
                  <a:cubicBezTo>
                    <a:pt x="38" y="266"/>
                    <a:pt x="38" y="266"/>
                    <a:pt x="38" y="266"/>
                  </a:cubicBezTo>
                  <a:cubicBezTo>
                    <a:pt x="36" y="271"/>
                    <a:pt x="33" y="277"/>
                    <a:pt x="33" y="283"/>
                  </a:cubicBezTo>
                  <a:cubicBezTo>
                    <a:pt x="33" y="287"/>
                    <a:pt x="35" y="291"/>
                    <a:pt x="40" y="291"/>
                  </a:cubicBezTo>
                  <a:cubicBezTo>
                    <a:pt x="50" y="291"/>
                    <a:pt x="73" y="260"/>
                    <a:pt x="79" y="250"/>
                  </a:cubicBezTo>
                  <a:cubicBezTo>
                    <a:pt x="80" y="248"/>
                    <a:pt x="82" y="244"/>
                    <a:pt x="85" y="244"/>
                  </a:cubicBezTo>
                  <a:cubicBezTo>
                    <a:pt x="87" y="244"/>
                    <a:pt x="88" y="246"/>
                    <a:pt x="88" y="248"/>
                  </a:cubicBezTo>
                  <a:cubicBezTo>
                    <a:pt x="88" y="256"/>
                    <a:pt x="73" y="274"/>
                    <a:pt x="69" y="279"/>
                  </a:cubicBezTo>
                  <a:cubicBezTo>
                    <a:pt x="59" y="292"/>
                    <a:pt x="33" y="319"/>
                    <a:pt x="14" y="319"/>
                  </a:cubicBezTo>
                  <a:cubicBezTo>
                    <a:pt x="2" y="319"/>
                    <a:pt x="0" y="311"/>
                    <a:pt x="0" y="301"/>
                  </a:cubicBezTo>
                  <a:cubicBezTo>
                    <a:pt x="0" y="288"/>
                    <a:pt x="5" y="273"/>
                    <a:pt x="8" y="261"/>
                  </a:cubicBezTo>
                  <a:lnTo>
                    <a:pt x="70"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2" name="Freeform 58"/>
            <p:cNvSpPr>
              <a:spLocks noEditPoints="1"/>
            </p:cNvSpPr>
            <p:nvPr userDrawn="1"/>
          </p:nvSpPr>
          <p:spPr bwMode="auto">
            <a:xfrm>
              <a:off x="1235075" y="6442075"/>
              <a:ext cx="74612" cy="92075"/>
            </a:xfrm>
            <a:custGeom>
              <a:avLst/>
              <a:gdLst>
                <a:gd name="T0" fmla="*/ 160 w 258"/>
                <a:gd name="T1" fmla="*/ 115 h 319"/>
                <a:gd name="T2" fmla="*/ 73 w 258"/>
                <a:gd name="T3" fmla="*/ 169 h 319"/>
                <a:gd name="T4" fmla="*/ 34 w 258"/>
                <a:gd name="T5" fmla="*/ 267 h 319"/>
                <a:gd name="T6" fmla="*/ 54 w 258"/>
                <a:gd name="T7" fmla="*/ 296 h 319"/>
                <a:gd name="T8" fmla="*/ 141 w 258"/>
                <a:gd name="T9" fmla="*/ 225 h 319"/>
                <a:gd name="T10" fmla="*/ 186 w 258"/>
                <a:gd name="T11" fmla="*/ 137 h 319"/>
                <a:gd name="T12" fmla="*/ 160 w 258"/>
                <a:gd name="T13" fmla="*/ 115 h 319"/>
                <a:gd name="T14" fmla="*/ 211 w 258"/>
                <a:gd name="T15" fmla="*/ 59 h 319"/>
                <a:gd name="T16" fmla="*/ 216 w 258"/>
                <a:gd name="T17" fmla="*/ 40 h 319"/>
                <a:gd name="T18" fmla="*/ 198 w 258"/>
                <a:gd name="T19" fmla="*/ 29 h 319"/>
                <a:gd name="T20" fmla="*/ 191 w 258"/>
                <a:gd name="T21" fmla="*/ 30 h 319"/>
                <a:gd name="T22" fmla="*/ 186 w 258"/>
                <a:gd name="T23" fmla="*/ 25 h 319"/>
                <a:gd name="T24" fmla="*/ 199 w 258"/>
                <a:gd name="T25" fmla="*/ 19 h 319"/>
                <a:gd name="T26" fmla="*/ 251 w 258"/>
                <a:gd name="T27" fmla="*/ 2 h 319"/>
                <a:gd name="T28" fmla="*/ 255 w 258"/>
                <a:gd name="T29" fmla="*/ 0 h 319"/>
                <a:gd name="T30" fmla="*/ 258 w 258"/>
                <a:gd name="T31" fmla="*/ 4 h 319"/>
                <a:gd name="T32" fmla="*/ 256 w 258"/>
                <a:gd name="T33" fmla="*/ 15 h 319"/>
                <a:gd name="T34" fmla="*/ 179 w 258"/>
                <a:gd name="T35" fmla="*/ 266 h 319"/>
                <a:gd name="T36" fmla="*/ 174 w 258"/>
                <a:gd name="T37" fmla="*/ 283 h 319"/>
                <a:gd name="T38" fmla="*/ 181 w 258"/>
                <a:gd name="T39" fmla="*/ 291 h 319"/>
                <a:gd name="T40" fmla="*/ 220 w 258"/>
                <a:gd name="T41" fmla="*/ 250 h 319"/>
                <a:gd name="T42" fmla="*/ 226 w 258"/>
                <a:gd name="T43" fmla="*/ 244 h 319"/>
                <a:gd name="T44" fmla="*/ 229 w 258"/>
                <a:gd name="T45" fmla="*/ 248 h 319"/>
                <a:gd name="T46" fmla="*/ 210 w 258"/>
                <a:gd name="T47" fmla="*/ 279 h 319"/>
                <a:gd name="T48" fmla="*/ 155 w 258"/>
                <a:gd name="T49" fmla="*/ 319 h 319"/>
                <a:gd name="T50" fmla="*/ 141 w 258"/>
                <a:gd name="T51" fmla="*/ 301 h 319"/>
                <a:gd name="T52" fmla="*/ 149 w 258"/>
                <a:gd name="T53" fmla="*/ 261 h 319"/>
                <a:gd name="T54" fmla="*/ 167 w 258"/>
                <a:gd name="T55" fmla="*/ 203 h 319"/>
                <a:gd name="T56" fmla="*/ 39 w 258"/>
                <a:gd name="T57" fmla="*/ 319 h 319"/>
                <a:gd name="T58" fmla="*/ 0 w 258"/>
                <a:gd name="T59" fmla="*/ 267 h 319"/>
                <a:gd name="T60" fmla="*/ 55 w 258"/>
                <a:gd name="T61" fmla="*/ 155 h 319"/>
                <a:gd name="T62" fmla="*/ 163 w 258"/>
                <a:gd name="T63" fmla="*/ 107 h 319"/>
                <a:gd name="T64" fmla="*/ 192 w 258"/>
                <a:gd name="T65" fmla="*/ 122 h 319"/>
                <a:gd name="T66" fmla="*/ 211 w 258"/>
                <a:gd name="T67"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8" h="319">
                  <a:moveTo>
                    <a:pt x="160" y="115"/>
                  </a:moveTo>
                  <a:cubicBezTo>
                    <a:pt x="128" y="115"/>
                    <a:pt x="92" y="145"/>
                    <a:pt x="73" y="169"/>
                  </a:cubicBezTo>
                  <a:cubicBezTo>
                    <a:pt x="54" y="194"/>
                    <a:pt x="34" y="235"/>
                    <a:pt x="34" y="267"/>
                  </a:cubicBezTo>
                  <a:cubicBezTo>
                    <a:pt x="34" y="281"/>
                    <a:pt x="38" y="296"/>
                    <a:pt x="54" y="296"/>
                  </a:cubicBezTo>
                  <a:cubicBezTo>
                    <a:pt x="85" y="296"/>
                    <a:pt x="124" y="247"/>
                    <a:pt x="141" y="225"/>
                  </a:cubicBezTo>
                  <a:cubicBezTo>
                    <a:pt x="153" y="208"/>
                    <a:pt x="186" y="158"/>
                    <a:pt x="186" y="137"/>
                  </a:cubicBezTo>
                  <a:cubicBezTo>
                    <a:pt x="186" y="123"/>
                    <a:pt x="173" y="115"/>
                    <a:pt x="160" y="115"/>
                  </a:cubicBezTo>
                  <a:moveTo>
                    <a:pt x="211" y="59"/>
                  </a:moveTo>
                  <a:cubicBezTo>
                    <a:pt x="212" y="55"/>
                    <a:pt x="216" y="44"/>
                    <a:pt x="216" y="40"/>
                  </a:cubicBezTo>
                  <a:cubicBezTo>
                    <a:pt x="216" y="30"/>
                    <a:pt x="206" y="29"/>
                    <a:pt x="198" y="29"/>
                  </a:cubicBezTo>
                  <a:cubicBezTo>
                    <a:pt x="191" y="30"/>
                    <a:pt x="191" y="30"/>
                    <a:pt x="191" y="30"/>
                  </a:cubicBezTo>
                  <a:cubicBezTo>
                    <a:pt x="188" y="30"/>
                    <a:pt x="186" y="28"/>
                    <a:pt x="186" y="25"/>
                  </a:cubicBezTo>
                  <a:cubicBezTo>
                    <a:pt x="186" y="18"/>
                    <a:pt x="195" y="19"/>
                    <a:pt x="199" y="19"/>
                  </a:cubicBezTo>
                  <a:cubicBezTo>
                    <a:pt x="217" y="18"/>
                    <a:pt x="236" y="13"/>
                    <a:pt x="251" y="2"/>
                  </a:cubicBezTo>
                  <a:cubicBezTo>
                    <a:pt x="252" y="1"/>
                    <a:pt x="253" y="0"/>
                    <a:pt x="255" y="0"/>
                  </a:cubicBezTo>
                  <a:cubicBezTo>
                    <a:pt x="257" y="0"/>
                    <a:pt x="258" y="2"/>
                    <a:pt x="258" y="4"/>
                  </a:cubicBezTo>
                  <a:cubicBezTo>
                    <a:pt x="258" y="6"/>
                    <a:pt x="256" y="13"/>
                    <a:pt x="256" y="15"/>
                  </a:cubicBezTo>
                  <a:cubicBezTo>
                    <a:pt x="179" y="266"/>
                    <a:pt x="179" y="266"/>
                    <a:pt x="179" y="266"/>
                  </a:cubicBezTo>
                  <a:cubicBezTo>
                    <a:pt x="177" y="271"/>
                    <a:pt x="174" y="277"/>
                    <a:pt x="174" y="283"/>
                  </a:cubicBezTo>
                  <a:cubicBezTo>
                    <a:pt x="174" y="287"/>
                    <a:pt x="176" y="291"/>
                    <a:pt x="181" y="291"/>
                  </a:cubicBezTo>
                  <a:cubicBezTo>
                    <a:pt x="191" y="291"/>
                    <a:pt x="214" y="260"/>
                    <a:pt x="220" y="250"/>
                  </a:cubicBezTo>
                  <a:cubicBezTo>
                    <a:pt x="222" y="248"/>
                    <a:pt x="223" y="244"/>
                    <a:pt x="226" y="244"/>
                  </a:cubicBezTo>
                  <a:cubicBezTo>
                    <a:pt x="228" y="244"/>
                    <a:pt x="229" y="246"/>
                    <a:pt x="229" y="248"/>
                  </a:cubicBezTo>
                  <a:cubicBezTo>
                    <a:pt x="229" y="256"/>
                    <a:pt x="215" y="274"/>
                    <a:pt x="210" y="279"/>
                  </a:cubicBezTo>
                  <a:cubicBezTo>
                    <a:pt x="199" y="292"/>
                    <a:pt x="174" y="319"/>
                    <a:pt x="155" y="319"/>
                  </a:cubicBezTo>
                  <a:cubicBezTo>
                    <a:pt x="144" y="319"/>
                    <a:pt x="141" y="311"/>
                    <a:pt x="141" y="301"/>
                  </a:cubicBezTo>
                  <a:cubicBezTo>
                    <a:pt x="141" y="289"/>
                    <a:pt x="146" y="273"/>
                    <a:pt x="149" y="261"/>
                  </a:cubicBezTo>
                  <a:cubicBezTo>
                    <a:pt x="167" y="203"/>
                    <a:pt x="167" y="203"/>
                    <a:pt x="167" y="203"/>
                  </a:cubicBezTo>
                  <a:cubicBezTo>
                    <a:pt x="140" y="240"/>
                    <a:pt x="90" y="319"/>
                    <a:pt x="39" y="319"/>
                  </a:cubicBezTo>
                  <a:cubicBezTo>
                    <a:pt x="11" y="319"/>
                    <a:pt x="0" y="291"/>
                    <a:pt x="0" y="267"/>
                  </a:cubicBezTo>
                  <a:cubicBezTo>
                    <a:pt x="0" y="226"/>
                    <a:pt x="26" y="183"/>
                    <a:pt x="55" y="155"/>
                  </a:cubicBezTo>
                  <a:cubicBezTo>
                    <a:pt x="83" y="129"/>
                    <a:pt x="124" y="107"/>
                    <a:pt x="163" y="107"/>
                  </a:cubicBezTo>
                  <a:cubicBezTo>
                    <a:pt x="175" y="107"/>
                    <a:pt x="186" y="111"/>
                    <a:pt x="192" y="122"/>
                  </a:cubicBezTo>
                  <a:lnTo>
                    <a:pt x="211"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3" name="Freeform 59"/>
            <p:cNvSpPr>
              <a:spLocks noEditPoints="1"/>
            </p:cNvSpPr>
            <p:nvPr userDrawn="1"/>
          </p:nvSpPr>
          <p:spPr bwMode="auto">
            <a:xfrm>
              <a:off x="1338263" y="6442075"/>
              <a:ext cx="58737" cy="92075"/>
            </a:xfrm>
            <a:custGeom>
              <a:avLst/>
              <a:gdLst>
                <a:gd name="T0" fmla="*/ 148 w 207"/>
                <a:gd name="T1" fmla="*/ 128 h 319"/>
                <a:gd name="T2" fmla="*/ 25 w 207"/>
                <a:gd name="T3" fmla="*/ 282 h 319"/>
                <a:gd name="T4" fmla="*/ 58 w 207"/>
                <a:gd name="T5" fmla="*/ 311 h 319"/>
                <a:gd name="T6" fmla="*/ 173 w 207"/>
                <a:gd name="T7" fmla="*/ 168 h 319"/>
                <a:gd name="T8" fmla="*/ 148 w 207"/>
                <a:gd name="T9" fmla="*/ 128 h 319"/>
                <a:gd name="T10" fmla="*/ 59 w 207"/>
                <a:gd name="T11" fmla="*/ 57 h 319"/>
                <a:gd name="T12" fmla="*/ 65 w 207"/>
                <a:gd name="T13" fmla="*/ 35 h 319"/>
                <a:gd name="T14" fmla="*/ 53 w 207"/>
                <a:gd name="T15" fmla="*/ 25 h 319"/>
                <a:gd name="T16" fmla="*/ 37 w 207"/>
                <a:gd name="T17" fmla="*/ 20 h 319"/>
                <a:gd name="T18" fmla="*/ 51 w 207"/>
                <a:gd name="T19" fmla="*/ 13 h 319"/>
                <a:gd name="T20" fmla="*/ 97 w 207"/>
                <a:gd name="T21" fmla="*/ 2 h 319"/>
                <a:gd name="T22" fmla="*/ 101 w 207"/>
                <a:gd name="T23" fmla="*/ 0 h 319"/>
                <a:gd name="T24" fmla="*/ 106 w 207"/>
                <a:gd name="T25" fmla="*/ 4 h 319"/>
                <a:gd name="T26" fmla="*/ 43 w 207"/>
                <a:gd name="T27" fmla="*/ 210 h 319"/>
                <a:gd name="T28" fmla="*/ 161 w 207"/>
                <a:gd name="T29" fmla="*/ 107 h 319"/>
                <a:gd name="T30" fmla="*/ 207 w 207"/>
                <a:gd name="T31" fmla="*/ 168 h 319"/>
                <a:gd name="T32" fmla="*/ 59 w 207"/>
                <a:gd name="T33" fmla="*/ 319 h 319"/>
                <a:gd name="T34" fmla="*/ 0 w 207"/>
                <a:gd name="T35" fmla="*/ 266 h 319"/>
                <a:gd name="T36" fmla="*/ 12 w 207"/>
                <a:gd name="T37" fmla="*/ 214 h 319"/>
                <a:gd name="T38" fmla="*/ 59 w 207"/>
                <a:gd name="T39" fmla="*/ 5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319">
                  <a:moveTo>
                    <a:pt x="148" y="128"/>
                  </a:moveTo>
                  <a:cubicBezTo>
                    <a:pt x="102" y="128"/>
                    <a:pt x="25" y="239"/>
                    <a:pt x="25" y="282"/>
                  </a:cubicBezTo>
                  <a:cubicBezTo>
                    <a:pt x="25" y="302"/>
                    <a:pt x="40" y="311"/>
                    <a:pt x="58" y="311"/>
                  </a:cubicBezTo>
                  <a:cubicBezTo>
                    <a:pt x="118" y="311"/>
                    <a:pt x="173" y="221"/>
                    <a:pt x="173" y="168"/>
                  </a:cubicBezTo>
                  <a:cubicBezTo>
                    <a:pt x="173" y="151"/>
                    <a:pt x="169" y="128"/>
                    <a:pt x="148" y="128"/>
                  </a:cubicBezTo>
                  <a:moveTo>
                    <a:pt x="59" y="57"/>
                  </a:moveTo>
                  <a:cubicBezTo>
                    <a:pt x="61" y="52"/>
                    <a:pt x="65" y="40"/>
                    <a:pt x="65" y="35"/>
                  </a:cubicBezTo>
                  <a:cubicBezTo>
                    <a:pt x="65" y="26"/>
                    <a:pt x="60" y="25"/>
                    <a:pt x="53" y="25"/>
                  </a:cubicBezTo>
                  <a:cubicBezTo>
                    <a:pt x="50" y="25"/>
                    <a:pt x="37" y="26"/>
                    <a:pt x="37" y="20"/>
                  </a:cubicBezTo>
                  <a:cubicBezTo>
                    <a:pt x="37" y="14"/>
                    <a:pt x="46" y="13"/>
                    <a:pt x="51" y="13"/>
                  </a:cubicBezTo>
                  <a:cubicBezTo>
                    <a:pt x="69" y="13"/>
                    <a:pt x="81" y="12"/>
                    <a:pt x="97" y="2"/>
                  </a:cubicBezTo>
                  <a:cubicBezTo>
                    <a:pt x="98" y="1"/>
                    <a:pt x="100" y="0"/>
                    <a:pt x="101" y="0"/>
                  </a:cubicBezTo>
                  <a:cubicBezTo>
                    <a:pt x="104" y="0"/>
                    <a:pt x="106" y="1"/>
                    <a:pt x="106" y="4"/>
                  </a:cubicBezTo>
                  <a:cubicBezTo>
                    <a:pt x="43" y="210"/>
                    <a:pt x="43" y="210"/>
                    <a:pt x="43" y="210"/>
                  </a:cubicBezTo>
                  <a:cubicBezTo>
                    <a:pt x="63" y="174"/>
                    <a:pt x="118" y="107"/>
                    <a:pt x="161" y="107"/>
                  </a:cubicBezTo>
                  <a:cubicBezTo>
                    <a:pt x="194" y="107"/>
                    <a:pt x="207" y="139"/>
                    <a:pt x="207" y="168"/>
                  </a:cubicBezTo>
                  <a:cubicBezTo>
                    <a:pt x="207" y="243"/>
                    <a:pt x="135" y="319"/>
                    <a:pt x="59" y="319"/>
                  </a:cubicBezTo>
                  <a:cubicBezTo>
                    <a:pt x="26" y="319"/>
                    <a:pt x="0" y="302"/>
                    <a:pt x="0" y="266"/>
                  </a:cubicBezTo>
                  <a:cubicBezTo>
                    <a:pt x="0" y="248"/>
                    <a:pt x="6" y="230"/>
                    <a:pt x="12" y="214"/>
                  </a:cubicBezTo>
                  <a:lnTo>
                    <a:pt x="59" y="5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4" name="Freeform 60"/>
            <p:cNvSpPr>
              <a:spLocks/>
            </p:cNvSpPr>
            <p:nvPr userDrawn="1"/>
          </p:nvSpPr>
          <p:spPr bwMode="auto">
            <a:xfrm>
              <a:off x="1401763" y="6472238"/>
              <a:ext cx="68262" cy="61913"/>
            </a:xfrm>
            <a:custGeom>
              <a:avLst/>
              <a:gdLst>
                <a:gd name="T0" fmla="*/ 166 w 238"/>
                <a:gd name="T1" fmla="*/ 98 h 214"/>
                <a:gd name="T2" fmla="*/ 105 w 238"/>
                <a:gd name="T3" fmla="*/ 173 h 214"/>
                <a:gd name="T4" fmla="*/ 27 w 238"/>
                <a:gd name="T5" fmla="*/ 214 h 214"/>
                <a:gd name="T6" fmla="*/ 8 w 238"/>
                <a:gd name="T7" fmla="*/ 190 h 214"/>
                <a:gd name="T8" fmla="*/ 17 w 238"/>
                <a:gd name="T9" fmla="*/ 154 h 214"/>
                <a:gd name="T10" fmla="*/ 52 w 238"/>
                <a:gd name="T11" fmla="*/ 52 h 214"/>
                <a:gd name="T12" fmla="*/ 57 w 238"/>
                <a:gd name="T13" fmla="*/ 34 h 214"/>
                <a:gd name="T14" fmla="*/ 50 w 238"/>
                <a:gd name="T15" fmla="*/ 27 h 214"/>
                <a:gd name="T16" fmla="*/ 13 w 238"/>
                <a:gd name="T17" fmla="*/ 62 h 214"/>
                <a:gd name="T18" fmla="*/ 3 w 238"/>
                <a:gd name="T19" fmla="*/ 72 h 214"/>
                <a:gd name="T20" fmla="*/ 0 w 238"/>
                <a:gd name="T21" fmla="*/ 69 h 214"/>
                <a:gd name="T22" fmla="*/ 25 w 238"/>
                <a:gd name="T23" fmla="*/ 32 h 214"/>
                <a:gd name="T24" fmla="*/ 74 w 238"/>
                <a:gd name="T25" fmla="*/ 2 h 214"/>
                <a:gd name="T26" fmla="*/ 89 w 238"/>
                <a:gd name="T27" fmla="*/ 22 h 214"/>
                <a:gd name="T28" fmla="*/ 82 w 238"/>
                <a:gd name="T29" fmla="*/ 52 h 214"/>
                <a:gd name="T30" fmla="*/ 46 w 238"/>
                <a:gd name="T31" fmla="*/ 159 h 214"/>
                <a:gd name="T32" fmla="*/ 41 w 238"/>
                <a:gd name="T33" fmla="*/ 181 h 214"/>
                <a:gd name="T34" fmla="*/ 53 w 238"/>
                <a:gd name="T35" fmla="*/ 193 h 214"/>
                <a:gd name="T36" fmla="*/ 124 w 238"/>
                <a:gd name="T37" fmla="*/ 142 h 214"/>
                <a:gd name="T38" fmla="*/ 191 w 238"/>
                <a:gd name="T39" fmla="*/ 21 h 214"/>
                <a:gd name="T40" fmla="*/ 210 w 238"/>
                <a:gd name="T41" fmla="*/ 2 h 214"/>
                <a:gd name="T42" fmla="*/ 225 w 238"/>
                <a:gd name="T43" fmla="*/ 7 h 214"/>
                <a:gd name="T44" fmla="*/ 222 w 238"/>
                <a:gd name="T45" fmla="*/ 18 h 214"/>
                <a:gd name="T46" fmla="*/ 179 w 238"/>
                <a:gd name="T47" fmla="*/ 160 h 214"/>
                <a:gd name="T48" fmla="*/ 175 w 238"/>
                <a:gd name="T49" fmla="*/ 179 h 214"/>
                <a:gd name="T50" fmla="*/ 182 w 238"/>
                <a:gd name="T51" fmla="*/ 188 h 214"/>
                <a:gd name="T52" fmla="*/ 229 w 238"/>
                <a:gd name="T53" fmla="*/ 143 h 214"/>
                <a:gd name="T54" fmla="*/ 235 w 238"/>
                <a:gd name="T55" fmla="*/ 138 h 214"/>
                <a:gd name="T56" fmla="*/ 238 w 238"/>
                <a:gd name="T57" fmla="*/ 142 h 214"/>
                <a:gd name="T58" fmla="*/ 215 w 238"/>
                <a:gd name="T59" fmla="*/ 176 h 214"/>
                <a:gd name="T60" fmla="*/ 153 w 238"/>
                <a:gd name="T61" fmla="*/ 214 h 214"/>
                <a:gd name="T62" fmla="*/ 141 w 238"/>
                <a:gd name="T63" fmla="*/ 197 h 214"/>
                <a:gd name="T64" fmla="*/ 149 w 238"/>
                <a:gd name="T65" fmla="*/ 157 h 214"/>
                <a:gd name="T66" fmla="*/ 169 w 238"/>
                <a:gd name="T67" fmla="*/ 94 h 214"/>
                <a:gd name="T68" fmla="*/ 166 w 238"/>
                <a:gd name="T69"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14">
                  <a:moveTo>
                    <a:pt x="166" y="98"/>
                  </a:moveTo>
                  <a:cubicBezTo>
                    <a:pt x="146" y="128"/>
                    <a:pt x="132" y="148"/>
                    <a:pt x="105" y="173"/>
                  </a:cubicBezTo>
                  <a:cubicBezTo>
                    <a:pt x="85" y="191"/>
                    <a:pt x="55" y="214"/>
                    <a:pt x="27" y="214"/>
                  </a:cubicBezTo>
                  <a:cubicBezTo>
                    <a:pt x="13" y="214"/>
                    <a:pt x="8" y="204"/>
                    <a:pt x="8" y="190"/>
                  </a:cubicBezTo>
                  <a:cubicBezTo>
                    <a:pt x="8" y="179"/>
                    <a:pt x="13" y="164"/>
                    <a:pt x="17" y="154"/>
                  </a:cubicBezTo>
                  <a:cubicBezTo>
                    <a:pt x="52" y="52"/>
                    <a:pt x="52" y="52"/>
                    <a:pt x="52" y="52"/>
                  </a:cubicBezTo>
                  <a:cubicBezTo>
                    <a:pt x="53" y="48"/>
                    <a:pt x="57" y="39"/>
                    <a:pt x="57" y="34"/>
                  </a:cubicBezTo>
                  <a:cubicBezTo>
                    <a:pt x="57" y="30"/>
                    <a:pt x="55" y="27"/>
                    <a:pt x="50" y="27"/>
                  </a:cubicBezTo>
                  <a:cubicBezTo>
                    <a:pt x="39" y="27"/>
                    <a:pt x="18" y="53"/>
                    <a:pt x="13" y="62"/>
                  </a:cubicBezTo>
                  <a:cubicBezTo>
                    <a:pt x="11" y="64"/>
                    <a:pt x="7" y="72"/>
                    <a:pt x="3" y="72"/>
                  </a:cubicBezTo>
                  <a:cubicBezTo>
                    <a:pt x="1" y="72"/>
                    <a:pt x="0" y="71"/>
                    <a:pt x="0" y="69"/>
                  </a:cubicBezTo>
                  <a:cubicBezTo>
                    <a:pt x="0" y="61"/>
                    <a:pt x="20" y="37"/>
                    <a:pt x="25" y="32"/>
                  </a:cubicBezTo>
                  <a:cubicBezTo>
                    <a:pt x="35" y="22"/>
                    <a:pt x="57" y="2"/>
                    <a:pt x="74" y="2"/>
                  </a:cubicBezTo>
                  <a:cubicBezTo>
                    <a:pt x="85" y="2"/>
                    <a:pt x="89" y="13"/>
                    <a:pt x="89" y="22"/>
                  </a:cubicBezTo>
                  <a:cubicBezTo>
                    <a:pt x="89" y="32"/>
                    <a:pt x="85" y="43"/>
                    <a:pt x="82" y="52"/>
                  </a:cubicBezTo>
                  <a:cubicBezTo>
                    <a:pt x="46" y="159"/>
                    <a:pt x="46" y="159"/>
                    <a:pt x="46" y="159"/>
                  </a:cubicBezTo>
                  <a:cubicBezTo>
                    <a:pt x="44" y="165"/>
                    <a:pt x="41" y="174"/>
                    <a:pt x="41" y="181"/>
                  </a:cubicBezTo>
                  <a:cubicBezTo>
                    <a:pt x="41" y="188"/>
                    <a:pt x="45" y="193"/>
                    <a:pt x="53" y="193"/>
                  </a:cubicBezTo>
                  <a:cubicBezTo>
                    <a:pt x="74" y="193"/>
                    <a:pt x="111" y="156"/>
                    <a:pt x="124" y="142"/>
                  </a:cubicBezTo>
                  <a:cubicBezTo>
                    <a:pt x="155" y="106"/>
                    <a:pt x="177" y="66"/>
                    <a:pt x="191" y="21"/>
                  </a:cubicBezTo>
                  <a:cubicBezTo>
                    <a:pt x="196" y="5"/>
                    <a:pt x="193" y="2"/>
                    <a:pt x="210" y="2"/>
                  </a:cubicBezTo>
                  <a:cubicBezTo>
                    <a:pt x="213" y="2"/>
                    <a:pt x="225" y="0"/>
                    <a:pt x="225" y="7"/>
                  </a:cubicBezTo>
                  <a:cubicBezTo>
                    <a:pt x="225" y="10"/>
                    <a:pt x="223" y="15"/>
                    <a:pt x="222" y="18"/>
                  </a:cubicBezTo>
                  <a:cubicBezTo>
                    <a:pt x="179" y="160"/>
                    <a:pt x="179" y="160"/>
                    <a:pt x="179" y="160"/>
                  </a:cubicBezTo>
                  <a:cubicBezTo>
                    <a:pt x="177" y="165"/>
                    <a:pt x="175" y="174"/>
                    <a:pt x="175" y="179"/>
                  </a:cubicBezTo>
                  <a:cubicBezTo>
                    <a:pt x="175" y="183"/>
                    <a:pt x="177" y="188"/>
                    <a:pt x="182" y="188"/>
                  </a:cubicBezTo>
                  <a:cubicBezTo>
                    <a:pt x="197" y="188"/>
                    <a:pt x="222" y="156"/>
                    <a:pt x="229" y="143"/>
                  </a:cubicBezTo>
                  <a:cubicBezTo>
                    <a:pt x="230" y="142"/>
                    <a:pt x="232" y="138"/>
                    <a:pt x="235" y="138"/>
                  </a:cubicBezTo>
                  <a:cubicBezTo>
                    <a:pt x="236" y="138"/>
                    <a:pt x="238" y="140"/>
                    <a:pt x="238" y="142"/>
                  </a:cubicBezTo>
                  <a:cubicBezTo>
                    <a:pt x="238" y="148"/>
                    <a:pt x="218" y="172"/>
                    <a:pt x="215" y="176"/>
                  </a:cubicBezTo>
                  <a:cubicBezTo>
                    <a:pt x="202" y="191"/>
                    <a:pt x="174" y="214"/>
                    <a:pt x="153" y="214"/>
                  </a:cubicBezTo>
                  <a:cubicBezTo>
                    <a:pt x="144" y="214"/>
                    <a:pt x="141" y="205"/>
                    <a:pt x="141" y="197"/>
                  </a:cubicBezTo>
                  <a:cubicBezTo>
                    <a:pt x="141" y="186"/>
                    <a:pt x="146" y="168"/>
                    <a:pt x="149" y="157"/>
                  </a:cubicBezTo>
                  <a:cubicBezTo>
                    <a:pt x="169" y="94"/>
                    <a:pt x="169" y="94"/>
                    <a:pt x="169" y="94"/>
                  </a:cubicBezTo>
                  <a:lnTo>
                    <a:pt x="166" y="9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5" name="Freeform 61"/>
            <p:cNvSpPr>
              <a:spLocks/>
            </p:cNvSpPr>
            <p:nvPr userDrawn="1"/>
          </p:nvSpPr>
          <p:spPr bwMode="auto">
            <a:xfrm>
              <a:off x="146843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2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9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4" y="36"/>
                    <a:pt x="163" y="45"/>
                    <a:pt x="157" y="45"/>
                  </a:cubicBezTo>
                  <a:cubicBezTo>
                    <a:pt x="153" y="45"/>
                    <a:pt x="146" y="38"/>
                    <a:pt x="143" y="35"/>
                  </a:cubicBezTo>
                  <a:cubicBezTo>
                    <a:pt x="130" y="22"/>
                    <a:pt x="118" y="10"/>
                    <a:pt x="99" y="10"/>
                  </a:cubicBezTo>
                  <a:cubicBezTo>
                    <a:pt x="82" y="10"/>
                    <a:pt x="67" y="22"/>
                    <a:pt x="67" y="40"/>
                  </a:cubicBezTo>
                  <a:cubicBezTo>
                    <a:pt x="67" y="76"/>
                    <a:pt x="142" y="105"/>
                    <a:pt x="142" y="151"/>
                  </a:cubicBezTo>
                  <a:cubicBezTo>
                    <a:pt x="142" y="167"/>
                    <a:pt x="128" y="185"/>
                    <a:pt x="115" y="195"/>
                  </a:cubicBezTo>
                  <a:cubicBezTo>
                    <a:pt x="100" y="206"/>
                    <a:pt x="81"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6" name="Freeform 62"/>
            <p:cNvSpPr>
              <a:spLocks noEditPoints="1"/>
            </p:cNvSpPr>
            <p:nvPr userDrawn="1"/>
          </p:nvSpPr>
          <p:spPr bwMode="auto">
            <a:xfrm>
              <a:off x="1520825" y="6451600"/>
              <a:ext cx="31750"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3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6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2" y="120"/>
                    <a:pt x="54" y="113"/>
                    <a:pt x="54" y="109"/>
                  </a:cubicBezTo>
                  <a:cubicBezTo>
                    <a:pt x="54" y="105"/>
                    <a:pt x="53" y="100"/>
                    <a:pt x="49" y="100"/>
                  </a:cubicBezTo>
                  <a:cubicBezTo>
                    <a:pt x="34" y="100"/>
                    <a:pt x="8" y="140"/>
                    <a:pt x="3"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6"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6"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7" name="Freeform 63"/>
            <p:cNvSpPr>
              <a:spLocks/>
            </p:cNvSpPr>
            <p:nvPr userDrawn="1"/>
          </p:nvSpPr>
          <p:spPr bwMode="auto">
            <a:xfrm>
              <a:off x="1555750" y="6473825"/>
              <a:ext cx="69850" cy="60325"/>
            </a:xfrm>
            <a:custGeom>
              <a:avLst/>
              <a:gdLst>
                <a:gd name="T0" fmla="*/ 184 w 241"/>
                <a:gd name="T1" fmla="*/ 154 h 212"/>
                <a:gd name="T2" fmla="*/ 177 w 241"/>
                <a:gd name="T3" fmla="*/ 177 h 212"/>
                <a:gd name="T4" fmla="*/ 186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5 w 241"/>
                <a:gd name="T17" fmla="*/ 191 h 212"/>
                <a:gd name="T18" fmla="*/ 157 w 241"/>
                <a:gd name="T19" fmla="*/ 143 h 212"/>
                <a:gd name="T20" fmla="*/ 189 w 241"/>
                <a:gd name="T21" fmla="*/ 58 h 212"/>
                <a:gd name="T22" fmla="*/ 195 w 241"/>
                <a:gd name="T23" fmla="*/ 34 h 212"/>
                <a:gd name="T24" fmla="*/ 179 w 241"/>
                <a:gd name="T25" fmla="*/ 18 h 212"/>
                <a:gd name="T26" fmla="*/ 113 w 241"/>
                <a:gd name="T27" fmla="*/ 68 h 212"/>
                <a:gd name="T28" fmla="*/ 44 w 241"/>
                <a:gd name="T29" fmla="*/ 191 h 212"/>
                <a:gd name="T30" fmla="*/ 26 w 241"/>
                <a:gd name="T31" fmla="*/ 206 h 212"/>
                <a:gd name="T32" fmla="*/ 12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20 w 241"/>
                <a:gd name="T49" fmla="*/ 36 h 212"/>
                <a:gd name="T50" fmla="*/ 73 w 241"/>
                <a:gd name="T51" fmla="*/ 0 h 212"/>
                <a:gd name="T52" fmla="*/ 92 w 241"/>
                <a:gd name="T53" fmla="*/ 22 h 212"/>
                <a:gd name="T54" fmla="*/ 84 w 241"/>
                <a:gd name="T55" fmla="*/ 62 h 212"/>
                <a:gd name="T56" fmla="*/ 65 w 241"/>
                <a:gd name="T57" fmla="*/ 123 h 212"/>
                <a:gd name="T58" fmla="*/ 66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6" y="186"/>
                  </a:cubicBezTo>
                  <a:cubicBezTo>
                    <a:pt x="200" y="186"/>
                    <a:pt x="225" y="155"/>
                    <a:pt x="233" y="144"/>
                  </a:cubicBezTo>
                  <a:cubicBezTo>
                    <a:pt x="234" y="142"/>
                    <a:pt x="235" y="139"/>
                    <a:pt x="238" y="139"/>
                  </a:cubicBezTo>
                  <a:cubicBezTo>
                    <a:pt x="240" y="139"/>
                    <a:pt x="241" y="141"/>
                    <a:pt x="241" y="142"/>
                  </a:cubicBezTo>
                  <a:cubicBezTo>
                    <a:pt x="241" y="148"/>
                    <a:pt x="225" y="169"/>
                    <a:pt x="221" y="172"/>
                  </a:cubicBezTo>
                  <a:cubicBezTo>
                    <a:pt x="209" y="185"/>
                    <a:pt x="182" y="212"/>
                    <a:pt x="164" y="212"/>
                  </a:cubicBezTo>
                  <a:cubicBezTo>
                    <a:pt x="151" y="212"/>
                    <a:pt x="145" y="204"/>
                    <a:pt x="145" y="191"/>
                  </a:cubicBezTo>
                  <a:cubicBezTo>
                    <a:pt x="145" y="176"/>
                    <a:pt x="151" y="157"/>
                    <a:pt x="157" y="143"/>
                  </a:cubicBezTo>
                  <a:cubicBezTo>
                    <a:pt x="189" y="58"/>
                    <a:pt x="189" y="58"/>
                    <a:pt x="189" y="58"/>
                  </a:cubicBezTo>
                  <a:cubicBezTo>
                    <a:pt x="191" y="51"/>
                    <a:pt x="195" y="42"/>
                    <a:pt x="195" y="34"/>
                  </a:cubicBezTo>
                  <a:cubicBezTo>
                    <a:pt x="195" y="24"/>
                    <a:pt x="190" y="18"/>
                    <a:pt x="179" y="18"/>
                  </a:cubicBezTo>
                  <a:cubicBezTo>
                    <a:pt x="156" y="18"/>
                    <a:pt x="127" y="52"/>
                    <a:pt x="113" y="68"/>
                  </a:cubicBezTo>
                  <a:cubicBezTo>
                    <a:pt x="89" y="96"/>
                    <a:pt x="55" y="156"/>
                    <a:pt x="44" y="191"/>
                  </a:cubicBezTo>
                  <a:cubicBezTo>
                    <a:pt x="40" y="204"/>
                    <a:pt x="40" y="206"/>
                    <a:pt x="26" y="206"/>
                  </a:cubicBezTo>
                  <a:cubicBezTo>
                    <a:pt x="21" y="206"/>
                    <a:pt x="12" y="208"/>
                    <a:pt x="12" y="201"/>
                  </a:cubicBezTo>
                  <a:cubicBezTo>
                    <a:pt x="12" y="199"/>
                    <a:pt x="13" y="193"/>
                    <a:pt x="14" y="190"/>
                  </a:cubicBezTo>
                  <a:cubicBezTo>
                    <a:pt x="54" y="60"/>
                    <a:pt x="54" y="60"/>
                    <a:pt x="54" y="60"/>
                  </a:cubicBezTo>
                  <a:cubicBezTo>
                    <a:pt x="57" y="52"/>
                    <a:pt x="60" y="43"/>
                    <a:pt x="60" y="35"/>
                  </a:cubicBezTo>
                  <a:cubicBezTo>
                    <a:pt x="60" y="29"/>
                    <a:pt x="58" y="24"/>
                    <a:pt x="51" y="24"/>
                  </a:cubicBezTo>
                  <a:cubicBezTo>
                    <a:pt x="39" y="24"/>
                    <a:pt x="14" y="54"/>
                    <a:pt x="9" y="64"/>
                  </a:cubicBezTo>
                  <a:cubicBezTo>
                    <a:pt x="8" y="66"/>
                    <a:pt x="7" y="69"/>
                    <a:pt x="4" y="69"/>
                  </a:cubicBezTo>
                  <a:cubicBezTo>
                    <a:pt x="2" y="69"/>
                    <a:pt x="0" y="68"/>
                    <a:pt x="0" y="65"/>
                  </a:cubicBezTo>
                  <a:cubicBezTo>
                    <a:pt x="0" y="61"/>
                    <a:pt x="16" y="40"/>
                    <a:pt x="20" y="36"/>
                  </a:cubicBezTo>
                  <a:cubicBezTo>
                    <a:pt x="31" y="23"/>
                    <a:pt x="54" y="0"/>
                    <a:pt x="73" y="0"/>
                  </a:cubicBezTo>
                  <a:cubicBezTo>
                    <a:pt x="87" y="0"/>
                    <a:pt x="92" y="9"/>
                    <a:pt x="92" y="22"/>
                  </a:cubicBezTo>
                  <a:cubicBezTo>
                    <a:pt x="92" y="35"/>
                    <a:pt x="88" y="50"/>
                    <a:pt x="84" y="62"/>
                  </a:cubicBezTo>
                  <a:cubicBezTo>
                    <a:pt x="65" y="123"/>
                    <a:pt x="65" y="123"/>
                    <a:pt x="65" y="123"/>
                  </a:cubicBezTo>
                  <a:cubicBezTo>
                    <a:pt x="66" y="124"/>
                    <a:pt x="66" y="124"/>
                    <a:pt x="66" y="124"/>
                  </a:cubicBezTo>
                  <a:cubicBezTo>
                    <a:pt x="90" y="79"/>
                    <a:pt x="143" y="0"/>
                    <a:pt x="201" y="0"/>
                  </a:cubicBezTo>
                  <a:cubicBezTo>
                    <a:pt x="216" y="0"/>
                    <a:pt x="229" y="9"/>
                    <a:pt x="229" y="26"/>
                  </a:cubicBezTo>
                  <a:cubicBezTo>
                    <a:pt x="229" y="36"/>
                    <a:pt x="224"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8" name="Freeform 64"/>
            <p:cNvSpPr>
              <a:spLocks noEditPoints="1"/>
            </p:cNvSpPr>
            <p:nvPr userDrawn="1"/>
          </p:nvSpPr>
          <p:spPr bwMode="auto">
            <a:xfrm>
              <a:off x="1628775" y="6473825"/>
              <a:ext cx="55562" cy="60325"/>
            </a:xfrm>
            <a:custGeom>
              <a:avLst/>
              <a:gdLst>
                <a:gd name="T0" fmla="*/ 142 w 189"/>
                <a:gd name="T1" fmla="*/ 76 h 212"/>
                <a:gd name="T2" fmla="*/ 158 w 189"/>
                <a:gd name="T3" fmla="*/ 35 h 212"/>
                <a:gd name="T4" fmla="*/ 131 w 189"/>
                <a:gd name="T5" fmla="*/ 9 h 212"/>
                <a:gd name="T6" fmla="*/ 37 w 189"/>
                <a:gd name="T7" fmla="*/ 114 h 212"/>
                <a:gd name="T8" fmla="*/ 142 w 189"/>
                <a:gd name="T9" fmla="*/ 76 h 212"/>
                <a:gd name="T10" fmla="*/ 35 w 189"/>
                <a:gd name="T11" fmla="*/ 130 h 212"/>
                <a:gd name="T12" fmla="*/ 35 w 189"/>
                <a:gd name="T13" fmla="*/ 140 h 212"/>
                <a:gd name="T14" fmla="*/ 82 w 189"/>
                <a:gd name="T15" fmla="*/ 192 h 212"/>
                <a:gd name="T16" fmla="*/ 153 w 189"/>
                <a:gd name="T17" fmla="*/ 151 h 212"/>
                <a:gd name="T18" fmla="*/ 158 w 189"/>
                <a:gd name="T19" fmla="*/ 147 h 212"/>
                <a:gd name="T20" fmla="*/ 161 w 189"/>
                <a:gd name="T21" fmla="*/ 150 h 212"/>
                <a:gd name="T22" fmla="*/ 149 w 189"/>
                <a:gd name="T23" fmla="*/ 168 h 212"/>
                <a:gd name="T24" fmla="*/ 64 w 189"/>
                <a:gd name="T25" fmla="*/ 212 h 212"/>
                <a:gd name="T26" fmla="*/ 0 w 189"/>
                <a:gd name="T27" fmla="*/ 141 h 212"/>
                <a:gd name="T28" fmla="*/ 137 w 189"/>
                <a:gd name="T29" fmla="*/ 0 h 212"/>
                <a:gd name="T30" fmla="*/ 189 w 189"/>
                <a:gd name="T31" fmla="*/ 43 h 212"/>
                <a:gd name="T32" fmla="*/ 41 w 189"/>
                <a:gd name="T33" fmla="*/ 122 h 212"/>
                <a:gd name="T34" fmla="*/ 36 w 189"/>
                <a:gd name="T35" fmla="*/ 123 h 212"/>
                <a:gd name="T36" fmla="*/ 35 w 189"/>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212">
                  <a:moveTo>
                    <a:pt x="142" y="76"/>
                  </a:moveTo>
                  <a:cubicBezTo>
                    <a:pt x="151" y="65"/>
                    <a:pt x="158" y="49"/>
                    <a:pt x="158" y="35"/>
                  </a:cubicBezTo>
                  <a:cubicBezTo>
                    <a:pt x="158" y="18"/>
                    <a:pt x="148" y="9"/>
                    <a:pt x="131" y="9"/>
                  </a:cubicBezTo>
                  <a:cubicBezTo>
                    <a:pt x="81" y="9"/>
                    <a:pt x="48" y="72"/>
                    <a:pt x="37" y="114"/>
                  </a:cubicBezTo>
                  <a:cubicBezTo>
                    <a:pt x="70" y="111"/>
                    <a:pt x="122" y="103"/>
                    <a:pt x="142" y="76"/>
                  </a:cubicBezTo>
                  <a:moveTo>
                    <a:pt x="35" y="130"/>
                  </a:moveTo>
                  <a:cubicBezTo>
                    <a:pt x="35" y="140"/>
                    <a:pt x="35" y="140"/>
                    <a:pt x="35" y="140"/>
                  </a:cubicBezTo>
                  <a:cubicBezTo>
                    <a:pt x="35" y="170"/>
                    <a:pt x="50" y="192"/>
                    <a:pt x="82" y="192"/>
                  </a:cubicBezTo>
                  <a:cubicBezTo>
                    <a:pt x="108" y="192"/>
                    <a:pt x="138" y="172"/>
                    <a:pt x="153" y="151"/>
                  </a:cubicBezTo>
                  <a:cubicBezTo>
                    <a:pt x="154" y="149"/>
                    <a:pt x="156" y="147"/>
                    <a:pt x="158" y="147"/>
                  </a:cubicBezTo>
                  <a:cubicBezTo>
                    <a:pt x="160" y="147"/>
                    <a:pt x="161" y="148"/>
                    <a:pt x="161" y="150"/>
                  </a:cubicBezTo>
                  <a:cubicBezTo>
                    <a:pt x="161" y="154"/>
                    <a:pt x="151" y="165"/>
                    <a:pt x="149" y="168"/>
                  </a:cubicBezTo>
                  <a:cubicBezTo>
                    <a:pt x="128" y="192"/>
                    <a:pt x="97" y="212"/>
                    <a:pt x="64" y="212"/>
                  </a:cubicBezTo>
                  <a:cubicBezTo>
                    <a:pt x="24" y="212"/>
                    <a:pt x="0" y="180"/>
                    <a:pt x="0" y="141"/>
                  </a:cubicBezTo>
                  <a:cubicBezTo>
                    <a:pt x="0" y="72"/>
                    <a:pt x="67" y="0"/>
                    <a:pt x="137" y="0"/>
                  </a:cubicBezTo>
                  <a:cubicBezTo>
                    <a:pt x="162" y="0"/>
                    <a:pt x="189" y="15"/>
                    <a:pt x="189" y="43"/>
                  </a:cubicBezTo>
                  <a:cubicBezTo>
                    <a:pt x="189" y="108"/>
                    <a:pt x="89" y="117"/>
                    <a:pt x="41"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9" name="Freeform 65"/>
            <p:cNvSpPr>
              <a:spLocks/>
            </p:cNvSpPr>
            <p:nvPr userDrawn="1"/>
          </p:nvSpPr>
          <p:spPr bwMode="auto">
            <a:xfrm>
              <a:off x="167798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1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8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3" y="36"/>
                    <a:pt x="163" y="45"/>
                    <a:pt x="157" y="45"/>
                  </a:cubicBezTo>
                  <a:cubicBezTo>
                    <a:pt x="153" y="45"/>
                    <a:pt x="145" y="38"/>
                    <a:pt x="143" y="35"/>
                  </a:cubicBezTo>
                  <a:cubicBezTo>
                    <a:pt x="130" y="22"/>
                    <a:pt x="118" y="10"/>
                    <a:pt x="99" y="10"/>
                  </a:cubicBezTo>
                  <a:cubicBezTo>
                    <a:pt x="82" y="10"/>
                    <a:pt x="67" y="22"/>
                    <a:pt x="67" y="40"/>
                  </a:cubicBezTo>
                  <a:cubicBezTo>
                    <a:pt x="67" y="76"/>
                    <a:pt x="141" y="105"/>
                    <a:pt x="141" y="151"/>
                  </a:cubicBezTo>
                  <a:cubicBezTo>
                    <a:pt x="141" y="167"/>
                    <a:pt x="128" y="185"/>
                    <a:pt x="115" y="195"/>
                  </a:cubicBezTo>
                  <a:cubicBezTo>
                    <a:pt x="100" y="206"/>
                    <a:pt x="80"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8"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0" name="Freeform 66"/>
            <p:cNvSpPr>
              <a:spLocks/>
            </p:cNvSpPr>
            <p:nvPr userDrawn="1"/>
          </p:nvSpPr>
          <p:spPr bwMode="auto">
            <a:xfrm>
              <a:off x="1720850" y="6473825"/>
              <a:ext cx="49212" cy="60325"/>
            </a:xfrm>
            <a:custGeom>
              <a:avLst/>
              <a:gdLst>
                <a:gd name="T0" fmla="*/ 74 w 169"/>
                <a:gd name="T1" fmla="*/ 113 h 212"/>
                <a:gd name="T2" fmla="*/ 42 w 169"/>
                <a:gd name="T3" fmla="*/ 61 h 212"/>
                <a:gd name="T4" fmla="*/ 114 w 169"/>
                <a:gd name="T5" fmla="*/ 0 h 212"/>
                <a:gd name="T6" fmla="*/ 169 w 169"/>
                <a:gd name="T7" fmla="*/ 19 h 212"/>
                <a:gd name="T8" fmla="*/ 165 w 169"/>
                <a:gd name="T9" fmla="*/ 32 h 212"/>
                <a:gd name="T10" fmla="*/ 157 w 169"/>
                <a:gd name="T11" fmla="*/ 45 h 212"/>
                <a:gd name="T12" fmla="*/ 143 w 169"/>
                <a:gd name="T13" fmla="*/ 35 h 212"/>
                <a:gd name="T14" fmla="*/ 100 w 169"/>
                <a:gd name="T15" fmla="*/ 10 h 212"/>
                <a:gd name="T16" fmla="*/ 68 w 169"/>
                <a:gd name="T17" fmla="*/ 40 h 212"/>
                <a:gd name="T18" fmla="*/ 142 w 169"/>
                <a:gd name="T19" fmla="*/ 151 h 212"/>
                <a:gd name="T20" fmla="*/ 116 w 169"/>
                <a:gd name="T21" fmla="*/ 195 h 212"/>
                <a:gd name="T22" fmla="*/ 62 w 169"/>
                <a:gd name="T23" fmla="*/ 212 h 212"/>
                <a:gd name="T24" fmla="*/ 11 w 169"/>
                <a:gd name="T25" fmla="*/ 196 h 212"/>
                <a:gd name="T26" fmla="*/ 0 w 169"/>
                <a:gd name="T27" fmla="*/ 184 h 212"/>
                <a:gd name="T28" fmla="*/ 4 w 169"/>
                <a:gd name="T29" fmla="*/ 169 h 212"/>
                <a:gd name="T30" fmla="*/ 14 w 169"/>
                <a:gd name="T31" fmla="*/ 153 h 212"/>
                <a:gd name="T32" fmla="*/ 74 w 169"/>
                <a:gd name="T33" fmla="*/ 202 h 212"/>
                <a:gd name="T34" fmla="*/ 114 w 169"/>
                <a:gd name="T35" fmla="*/ 167 h 212"/>
                <a:gd name="T36" fmla="*/ 89 w 169"/>
                <a:gd name="T37" fmla="*/ 126 h 212"/>
                <a:gd name="T38" fmla="*/ 74 w 169"/>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 h="212">
                  <a:moveTo>
                    <a:pt x="74" y="113"/>
                  </a:moveTo>
                  <a:cubicBezTo>
                    <a:pt x="60" y="100"/>
                    <a:pt x="42" y="82"/>
                    <a:pt x="42" y="61"/>
                  </a:cubicBezTo>
                  <a:cubicBezTo>
                    <a:pt x="42" y="22"/>
                    <a:pt x="79" y="0"/>
                    <a:pt x="114" y="0"/>
                  </a:cubicBezTo>
                  <a:cubicBezTo>
                    <a:pt x="123" y="0"/>
                    <a:pt x="169" y="3"/>
                    <a:pt x="169" y="19"/>
                  </a:cubicBezTo>
                  <a:cubicBezTo>
                    <a:pt x="169" y="23"/>
                    <a:pt x="166" y="29"/>
                    <a:pt x="165" y="32"/>
                  </a:cubicBezTo>
                  <a:cubicBezTo>
                    <a:pt x="164" y="36"/>
                    <a:pt x="163" y="45"/>
                    <a:pt x="157" y="45"/>
                  </a:cubicBezTo>
                  <a:cubicBezTo>
                    <a:pt x="153" y="45"/>
                    <a:pt x="146" y="38"/>
                    <a:pt x="143" y="35"/>
                  </a:cubicBezTo>
                  <a:cubicBezTo>
                    <a:pt x="131" y="22"/>
                    <a:pt x="119" y="10"/>
                    <a:pt x="100" y="10"/>
                  </a:cubicBezTo>
                  <a:cubicBezTo>
                    <a:pt x="82" y="10"/>
                    <a:pt x="68" y="22"/>
                    <a:pt x="68" y="40"/>
                  </a:cubicBezTo>
                  <a:cubicBezTo>
                    <a:pt x="68" y="76"/>
                    <a:pt x="142" y="105"/>
                    <a:pt x="142" y="151"/>
                  </a:cubicBezTo>
                  <a:cubicBezTo>
                    <a:pt x="142" y="167"/>
                    <a:pt x="129" y="185"/>
                    <a:pt x="116" y="195"/>
                  </a:cubicBezTo>
                  <a:cubicBezTo>
                    <a:pt x="101" y="206"/>
                    <a:pt x="81" y="212"/>
                    <a:pt x="62" y="212"/>
                  </a:cubicBezTo>
                  <a:cubicBezTo>
                    <a:pt x="45" y="212"/>
                    <a:pt x="25" y="206"/>
                    <a:pt x="11" y="196"/>
                  </a:cubicBezTo>
                  <a:cubicBezTo>
                    <a:pt x="7" y="194"/>
                    <a:pt x="0" y="189"/>
                    <a:pt x="0" y="184"/>
                  </a:cubicBezTo>
                  <a:cubicBezTo>
                    <a:pt x="0" y="180"/>
                    <a:pt x="4" y="172"/>
                    <a:pt x="4" y="169"/>
                  </a:cubicBezTo>
                  <a:cubicBezTo>
                    <a:pt x="5" y="166"/>
                    <a:pt x="7" y="153"/>
                    <a:pt x="14" y="153"/>
                  </a:cubicBezTo>
                  <a:cubicBezTo>
                    <a:pt x="26" y="153"/>
                    <a:pt x="34" y="202"/>
                    <a:pt x="74" y="202"/>
                  </a:cubicBezTo>
                  <a:cubicBezTo>
                    <a:pt x="92" y="202"/>
                    <a:pt x="114" y="187"/>
                    <a:pt x="114" y="167"/>
                  </a:cubicBezTo>
                  <a:cubicBezTo>
                    <a:pt x="114" y="150"/>
                    <a:pt x="101"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1" name="Freeform 67"/>
            <p:cNvSpPr>
              <a:spLocks noEditPoints="1"/>
            </p:cNvSpPr>
            <p:nvPr userDrawn="1"/>
          </p:nvSpPr>
          <p:spPr bwMode="auto">
            <a:xfrm>
              <a:off x="1800225" y="6473825"/>
              <a:ext cx="57150"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5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5" y="212"/>
                  </a:cubicBezTo>
                  <a:cubicBezTo>
                    <a:pt x="28" y="212"/>
                    <a:pt x="0" y="168"/>
                    <a:pt x="0" y="124"/>
                  </a:cubicBezTo>
                  <a:cubicBezTo>
                    <a:pt x="0" y="62"/>
                    <a:pt x="58"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2" name="Freeform 68"/>
            <p:cNvSpPr>
              <a:spLocks/>
            </p:cNvSpPr>
            <p:nvPr userDrawn="1"/>
          </p:nvSpPr>
          <p:spPr bwMode="auto">
            <a:xfrm>
              <a:off x="1863725" y="6473825"/>
              <a:ext cx="52387" cy="58738"/>
            </a:xfrm>
            <a:custGeom>
              <a:avLst/>
              <a:gdLst>
                <a:gd name="T0" fmla="*/ 48 w 181"/>
                <a:gd name="T1" fmla="*/ 59 h 207"/>
                <a:gd name="T2" fmla="*/ 53 w 181"/>
                <a:gd name="T3" fmla="*/ 33 h 207"/>
                <a:gd name="T4" fmla="*/ 48 w 181"/>
                <a:gd name="T5" fmla="*/ 24 h 207"/>
                <a:gd name="T6" fmla="*/ 14 w 181"/>
                <a:gd name="T7" fmla="*/ 54 h 207"/>
                <a:gd name="T8" fmla="*/ 10 w 181"/>
                <a:gd name="T9" fmla="*/ 60 h 207"/>
                <a:gd name="T10" fmla="*/ 4 w 181"/>
                <a:gd name="T11" fmla="*/ 66 h 207"/>
                <a:gd name="T12" fmla="*/ 0 w 181"/>
                <a:gd name="T13" fmla="*/ 63 h 207"/>
                <a:gd name="T14" fmla="*/ 23 w 181"/>
                <a:gd name="T15" fmla="*/ 30 h 207"/>
                <a:gd name="T16" fmla="*/ 68 w 181"/>
                <a:gd name="T17" fmla="*/ 0 h 207"/>
                <a:gd name="T18" fmla="*/ 85 w 181"/>
                <a:gd name="T19" fmla="*/ 27 h 207"/>
                <a:gd name="T20" fmla="*/ 79 w 181"/>
                <a:gd name="T21" fmla="*/ 57 h 207"/>
                <a:gd name="T22" fmla="*/ 59 w 181"/>
                <a:gd name="T23" fmla="*/ 121 h 207"/>
                <a:gd name="T24" fmla="*/ 159 w 181"/>
                <a:gd name="T25" fmla="*/ 0 h 207"/>
                <a:gd name="T26" fmla="*/ 181 w 181"/>
                <a:gd name="T27" fmla="*/ 23 h 207"/>
                <a:gd name="T28" fmla="*/ 160 w 181"/>
                <a:gd name="T29" fmla="*/ 49 h 207"/>
                <a:gd name="T30" fmla="*/ 138 w 181"/>
                <a:gd name="T31" fmla="*/ 27 h 207"/>
                <a:gd name="T32" fmla="*/ 94 w 181"/>
                <a:gd name="T33" fmla="*/ 76 h 207"/>
                <a:gd name="T34" fmla="*/ 39 w 181"/>
                <a:gd name="T35" fmla="*/ 186 h 207"/>
                <a:gd name="T36" fmla="*/ 18 w 181"/>
                <a:gd name="T37" fmla="*/ 206 h 207"/>
                <a:gd name="T38" fmla="*/ 5 w 181"/>
                <a:gd name="T39" fmla="*/ 200 h 207"/>
                <a:gd name="T40" fmla="*/ 9 w 181"/>
                <a:gd name="T41" fmla="*/ 188 h 207"/>
                <a:gd name="T42" fmla="*/ 48 w 181"/>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207">
                  <a:moveTo>
                    <a:pt x="48" y="59"/>
                  </a:moveTo>
                  <a:cubicBezTo>
                    <a:pt x="50" y="51"/>
                    <a:pt x="53" y="41"/>
                    <a:pt x="53" y="33"/>
                  </a:cubicBezTo>
                  <a:cubicBezTo>
                    <a:pt x="53" y="29"/>
                    <a:pt x="53" y="24"/>
                    <a:pt x="48" y="24"/>
                  </a:cubicBezTo>
                  <a:cubicBezTo>
                    <a:pt x="37" y="24"/>
                    <a:pt x="20" y="46"/>
                    <a:pt x="14" y="54"/>
                  </a:cubicBezTo>
                  <a:cubicBezTo>
                    <a:pt x="10" y="60"/>
                    <a:pt x="10" y="60"/>
                    <a:pt x="10" y="60"/>
                  </a:cubicBezTo>
                  <a:cubicBezTo>
                    <a:pt x="9" y="61"/>
                    <a:pt x="6" y="66"/>
                    <a:pt x="4" y="66"/>
                  </a:cubicBezTo>
                  <a:cubicBezTo>
                    <a:pt x="2" y="66"/>
                    <a:pt x="0" y="65"/>
                    <a:pt x="0" y="63"/>
                  </a:cubicBezTo>
                  <a:cubicBezTo>
                    <a:pt x="0" y="56"/>
                    <a:pt x="19" y="35"/>
                    <a:pt x="23" y="30"/>
                  </a:cubicBezTo>
                  <a:cubicBezTo>
                    <a:pt x="33" y="19"/>
                    <a:pt x="53" y="0"/>
                    <a:pt x="68" y="0"/>
                  </a:cubicBezTo>
                  <a:cubicBezTo>
                    <a:pt x="82" y="0"/>
                    <a:pt x="85" y="17"/>
                    <a:pt x="85" y="27"/>
                  </a:cubicBezTo>
                  <a:cubicBezTo>
                    <a:pt x="85" y="38"/>
                    <a:pt x="82" y="48"/>
                    <a:pt x="79" y="57"/>
                  </a:cubicBezTo>
                  <a:cubicBezTo>
                    <a:pt x="59" y="121"/>
                    <a:pt x="59" y="121"/>
                    <a:pt x="59" y="121"/>
                  </a:cubicBezTo>
                  <a:cubicBezTo>
                    <a:pt x="76" y="91"/>
                    <a:pt x="120" y="0"/>
                    <a:pt x="159" y="0"/>
                  </a:cubicBezTo>
                  <a:cubicBezTo>
                    <a:pt x="172" y="0"/>
                    <a:pt x="181" y="9"/>
                    <a:pt x="181" y="23"/>
                  </a:cubicBezTo>
                  <a:cubicBezTo>
                    <a:pt x="181" y="35"/>
                    <a:pt x="174" y="49"/>
                    <a:pt x="160" y="49"/>
                  </a:cubicBezTo>
                  <a:cubicBezTo>
                    <a:pt x="138" y="49"/>
                    <a:pt x="151" y="27"/>
                    <a:pt x="138" y="27"/>
                  </a:cubicBezTo>
                  <a:cubicBezTo>
                    <a:pt x="126" y="27"/>
                    <a:pt x="99" y="68"/>
                    <a:pt x="94" y="76"/>
                  </a:cubicBezTo>
                  <a:cubicBezTo>
                    <a:pt x="77" y="102"/>
                    <a:pt x="48" y="157"/>
                    <a:pt x="39" y="186"/>
                  </a:cubicBezTo>
                  <a:cubicBezTo>
                    <a:pt x="35" y="203"/>
                    <a:pt x="36" y="206"/>
                    <a:pt x="18" y="206"/>
                  </a:cubicBezTo>
                  <a:cubicBezTo>
                    <a:pt x="14" y="206"/>
                    <a:pt x="5" y="207"/>
                    <a:pt x="5" y="200"/>
                  </a:cubicBezTo>
                  <a:cubicBezTo>
                    <a:pt x="5" y="198"/>
                    <a:pt x="8" y="189"/>
                    <a:pt x="9" y="188"/>
                  </a:cubicBezTo>
                  <a:lnTo>
                    <a:pt x="48"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3" name="Freeform 69"/>
            <p:cNvSpPr>
              <a:spLocks noEditPoints="1"/>
            </p:cNvSpPr>
            <p:nvPr userDrawn="1"/>
          </p:nvSpPr>
          <p:spPr bwMode="auto">
            <a:xfrm>
              <a:off x="1900238" y="6473825"/>
              <a:ext cx="69850" cy="87313"/>
            </a:xfrm>
            <a:custGeom>
              <a:avLst/>
              <a:gdLst>
                <a:gd name="T0" fmla="*/ 151 w 242"/>
                <a:gd name="T1" fmla="*/ 8 h 309"/>
                <a:gd name="T2" fmla="*/ 88 w 242"/>
                <a:gd name="T3" fmla="*/ 94 h 309"/>
                <a:gd name="T4" fmla="*/ 128 w 242"/>
                <a:gd name="T5" fmla="*/ 141 h 309"/>
                <a:gd name="T6" fmla="*/ 191 w 242"/>
                <a:gd name="T7" fmla="*/ 52 h 309"/>
                <a:gd name="T8" fmla="*/ 151 w 242"/>
                <a:gd name="T9" fmla="*/ 8 h 309"/>
                <a:gd name="T10" fmla="*/ 94 w 242"/>
                <a:gd name="T11" fmla="*/ 200 h 309"/>
                <a:gd name="T12" fmla="*/ 29 w 242"/>
                <a:gd name="T13" fmla="*/ 248 h 309"/>
                <a:gd name="T14" fmla="*/ 111 w 242"/>
                <a:gd name="T15" fmla="*/ 301 h 309"/>
                <a:gd name="T16" fmla="*/ 181 w 242"/>
                <a:gd name="T17" fmla="*/ 255 h 309"/>
                <a:gd name="T18" fmla="*/ 161 w 242"/>
                <a:gd name="T19" fmla="*/ 225 h 309"/>
                <a:gd name="T20" fmla="*/ 118 w 242"/>
                <a:gd name="T21" fmla="*/ 208 h 309"/>
                <a:gd name="T22" fmla="*/ 94 w 242"/>
                <a:gd name="T23" fmla="*/ 200 h 309"/>
                <a:gd name="T24" fmla="*/ 232 w 242"/>
                <a:gd name="T25" fmla="*/ 7 h 309"/>
                <a:gd name="T26" fmla="*/ 242 w 242"/>
                <a:gd name="T27" fmla="*/ 10 h 309"/>
                <a:gd name="T28" fmla="*/ 241 w 242"/>
                <a:gd name="T29" fmla="*/ 14 h 309"/>
                <a:gd name="T30" fmla="*/ 229 w 242"/>
                <a:gd name="T31" fmla="*/ 21 h 309"/>
                <a:gd name="T32" fmla="*/ 199 w 242"/>
                <a:gd name="T33" fmla="*/ 21 h 309"/>
                <a:gd name="T34" fmla="*/ 221 w 242"/>
                <a:gd name="T35" fmla="*/ 72 h 309"/>
                <a:gd name="T36" fmla="*/ 198 w 242"/>
                <a:gd name="T37" fmla="*/ 124 h 309"/>
                <a:gd name="T38" fmla="*/ 132 w 242"/>
                <a:gd name="T39" fmla="*/ 150 h 309"/>
                <a:gd name="T40" fmla="*/ 84 w 242"/>
                <a:gd name="T41" fmla="*/ 132 h 309"/>
                <a:gd name="T42" fmla="*/ 71 w 242"/>
                <a:gd name="T43" fmla="*/ 151 h 309"/>
                <a:gd name="T44" fmla="*/ 106 w 242"/>
                <a:gd name="T45" fmla="*/ 176 h 309"/>
                <a:gd name="T46" fmla="*/ 209 w 242"/>
                <a:gd name="T47" fmla="*/ 244 h 309"/>
                <a:gd name="T48" fmla="*/ 176 w 242"/>
                <a:gd name="T49" fmla="*/ 292 h 309"/>
                <a:gd name="T50" fmla="*/ 107 w 242"/>
                <a:gd name="T51" fmla="*/ 309 h 309"/>
                <a:gd name="T52" fmla="*/ 0 w 242"/>
                <a:gd name="T53" fmla="*/ 249 h 309"/>
                <a:gd name="T54" fmla="*/ 82 w 242"/>
                <a:gd name="T55" fmla="*/ 195 h 309"/>
                <a:gd name="T56" fmla="*/ 52 w 242"/>
                <a:gd name="T57" fmla="*/ 162 h 309"/>
                <a:gd name="T58" fmla="*/ 78 w 242"/>
                <a:gd name="T59" fmla="*/ 125 h 309"/>
                <a:gd name="T60" fmla="*/ 58 w 242"/>
                <a:gd name="T61" fmla="*/ 76 h 309"/>
                <a:gd name="T62" fmla="*/ 146 w 242"/>
                <a:gd name="T63" fmla="*/ 0 h 309"/>
                <a:gd name="T64" fmla="*/ 184 w 242"/>
                <a:gd name="T65" fmla="*/ 7 h 309"/>
                <a:gd name="T66" fmla="*/ 232 w 242"/>
                <a:gd name="T67" fmla="*/ 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2" h="309">
                  <a:moveTo>
                    <a:pt x="151" y="8"/>
                  </a:moveTo>
                  <a:cubicBezTo>
                    <a:pt x="112" y="8"/>
                    <a:pt x="88" y="61"/>
                    <a:pt x="88" y="94"/>
                  </a:cubicBezTo>
                  <a:cubicBezTo>
                    <a:pt x="88" y="117"/>
                    <a:pt x="102" y="141"/>
                    <a:pt x="128" y="141"/>
                  </a:cubicBezTo>
                  <a:cubicBezTo>
                    <a:pt x="167" y="141"/>
                    <a:pt x="191" y="86"/>
                    <a:pt x="191" y="52"/>
                  </a:cubicBezTo>
                  <a:cubicBezTo>
                    <a:pt x="191" y="29"/>
                    <a:pt x="178" y="8"/>
                    <a:pt x="151" y="8"/>
                  </a:cubicBezTo>
                  <a:moveTo>
                    <a:pt x="94" y="200"/>
                  </a:moveTo>
                  <a:cubicBezTo>
                    <a:pt x="68" y="207"/>
                    <a:pt x="29" y="216"/>
                    <a:pt x="29" y="248"/>
                  </a:cubicBezTo>
                  <a:cubicBezTo>
                    <a:pt x="29" y="287"/>
                    <a:pt x="79" y="301"/>
                    <a:pt x="111" y="301"/>
                  </a:cubicBezTo>
                  <a:cubicBezTo>
                    <a:pt x="139" y="301"/>
                    <a:pt x="181" y="288"/>
                    <a:pt x="181" y="255"/>
                  </a:cubicBezTo>
                  <a:cubicBezTo>
                    <a:pt x="181" y="240"/>
                    <a:pt x="173" y="232"/>
                    <a:pt x="161" y="225"/>
                  </a:cubicBezTo>
                  <a:cubicBezTo>
                    <a:pt x="149" y="217"/>
                    <a:pt x="132" y="212"/>
                    <a:pt x="118" y="208"/>
                  </a:cubicBezTo>
                  <a:lnTo>
                    <a:pt x="94" y="200"/>
                  </a:lnTo>
                  <a:close/>
                  <a:moveTo>
                    <a:pt x="232" y="7"/>
                  </a:moveTo>
                  <a:cubicBezTo>
                    <a:pt x="233" y="7"/>
                    <a:pt x="242" y="6"/>
                    <a:pt x="242" y="10"/>
                  </a:cubicBezTo>
                  <a:cubicBezTo>
                    <a:pt x="242" y="11"/>
                    <a:pt x="242" y="13"/>
                    <a:pt x="241" y="14"/>
                  </a:cubicBezTo>
                  <a:cubicBezTo>
                    <a:pt x="239" y="22"/>
                    <a:pt x="238" y="21"/>
                    <a:pt x="229" y="21"/>
                  </a:cubicBezTo>
                  <a:cubicBezTo>
                    <a:pt x="199" y="21"/>
                    <a:pt x="199" y="21"/>
                    <a:pt x="199" y="21"/>
                  </a:cubicBezTo>
                  <a:cubicBezTo>
                    <a:pt x="212" y="34"/>
                    <a:pt x="221" y="52"/>
                    <a:pt x="221" y="72"/>
                  </a:cubicBezTo>
                  <a:cubicBezTo>
                    <a:pt x="221" y="91"/>
                    <a:pt x="211" y="110"/>
                    <a:pt x="198" y="124"/>
                  </a:cubicBezTo>
                  <a:cubicBezTo>
                    <a:pt x="181" y="141"/>
                    <a:pt x="155" y="150"/>
                    <a:pt x="132" y="150"/>
                  </a:cubicBezTo>
                  <a:cubicBezTo>
                    <a:pt x="114" y="150"/>
                    <a:pt x="96" y="144"/>
                    <a:pt x="84" y="132"/>
                  </a:cubicBezTo>
                  <a:cubicBezTo>
                    <a:pt x="78" y="136"/>
                    <a:pt x="71" y="142"/>
                    <a:pt x="71" y="151"/>
                  </a:cubicBezTo>
                  <a:cubicBezTo>
                    <a:pt x="71" y="166"/>
                    <a:pt x="94" y="173"/>
                    <a:pt x="106" y="176"/>
                  </a:cubicBezTo>
                  <a:cubicBezTo>
                    <a:pt x="138" y="186"/>
                    <a:pt x="209" y="202"/>
                    <a:pt x="209" y="244"/>
                  </a:cubicBezTo>
                  <a:cubicBezTo>
                    <a:pt x="209" y="265"/>
                    <a:pt x="193" y="281"/>
                    <a:pt x="176" y="292"/>
                  </a:cubicBezTo>
                  <a:cubicBezTo>
                    <a:pt x="155" y="305"/>
                    <a:pt x="131" y="309"/>
                    <a:pt x="107" y="309"/>
                  </a:cubicBezTo>
                  <a:cubicBezTo>
                    <a:pt x="72" y="309"/>
                    <a:pt x="0" y="292"/>
                    <a:pt x="0" y="249"/>
                  </a:cubicBezTo>
                  <a:cubicBezTo>
                    <a:pt x="0" y="210"/>
                    <a:pt x="53" y="203"/>
                    <a:pt x="82" y="195"/>
                  </a:cubicBezTo>
                  <a:cubicBezTo>
                    <a:pt x="67" y="189"/>
                    <a:pt x="52" y="180"/>
                    <a:pt x="52" y="162"/>
                  </a:cubicBezTo>
                  <a:cubicBezTo>
                    <a:pt x="52" y="146"/>
                    <a:pt x="66" y="134"/>
                    <a:pt x="78" y="125"/>
                  </a:cubicBezTo>
                  <a:cubicBezTo>
                    <a:pt x="65" y="112"/>
                    <a:pt x="58" y="94"/>
                    <a:pt x="58" y="76"/>
                  </a:cubicBezTo>
                  <a:cubicBezTo>
                    <a:pt x="58" y="31"/>
                    <a:pt x="103" y="0"/>
                    <a:pt x="146" y="0"/>
                  </a:cubicBezTo>
                  <a:cubicBezTo>
                    <a:pt x="159" y="0"/>
                    <a:pt x="172" y="4"/>
                    <a:pt x="184" y="7"/>
                  </a:cubicBezTo>
                  <a:lnTo>
                    <a:pt x="232"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4" name="Freeform 70"/>
            <p:cNvSpPr>
              <a:spLocks noEditPoints="1"/>
            </p:cNvSpPr>
            <p:nvPr userDrawn="1"/>
          </p:nvSpPr>
          <p:spPr bwMode="auto">
            <a:xfrm>
              <a:off x="1970088" y="6470650"/>
              <a:ext cx="66675" cy="63500"/>
            </a:xfrm>
            <a:custGeom>
              <a:avLst/>
              <a:gdLst>
                <a:gd name="T0" fmla="*/ 159 w 231"/>
                <a:gd name="T1" fmla="*/ 15 h 218"/>
                <a:gd name="T2" fmla="*/ 76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4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6"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200"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4" y="90"/>
                    <a:pt x="174" y="90"/>
                    <a:pt x="174"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5" name="Freeform 71"/>
            <p:cNvSpPr>
              <a:spLocks/>
            </p:cNvSpPr>
            <p:nvPr userDrawn="1"/>
          </p:nvSpPr>
          <p:spPr bwMode="auto">
            <a:xfrm>
              <a:off x="2044700" y="6473825"/>
              <a:ext cx="68262" cy="60325"/>
            </a:xfrm>
            <a:custGeom>
              <a:avLst/>
              <a:gdLst>
                <a:gd name="T0" fmla="*/ 184 w 241"/>
                <a:gd name="T1" fmla="*/ 154 h 212"/>
                <a:gd name="T2" fmla="*/ 177 w 241"/>
                <a:gd name="T3" fmla="*/ 177 h 212"/>
                <a:gd name="T4" fmla="*/ 185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4 w 241"/>
                <a:gd name="T17" fmla="*/ 191 h 212"/>
                <a:gd name="T18" fmla="*/ 157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5" y="186"/>
                  </a:cubicBezTo>
                  <a:cubicBezTo>
                    <a:pt x="200" y="186"/>
                    <a:pt x="225" y="155"/>
                    <a:pt x="233" y="144"/>
                  </a:cubicBezTo>
                  <a:cubicBezTo>
                    <a:pt x="233" y="142"/>
                    <a:pt x="235" y="139"/>
                    <a:pt x="238" y="139"/>
                  </a:cubicBezTo>
                  <a:cubicBezTo>
                    <a:pt x="239" y="139"/>
                    <a:pt x="241" y="141"/>
                    <a:pt x="241" y="142"/>
                  </a:cubicBezTo>
                  <a:cubicBezTo>
                    <a:pt x="241" y="148"/>
                    <a:pt x="224" y="169"/>
                    <a:pt x="221" y="172"/>
                  </a:cubicBezTo>
                  <a:cubicBezTo>
                    <a:pt x="209" y="185"/>
                    <a:pt x="182" y="212"/>
                    <a:pt x="164" y="212"/>
                  </a:cubicBezTo>
                  <a:cubicBezTo>
                    <a:pt x="150" y="212"/>
                    <a:pt x="144" y="204"/>
                    <a:pt x="144" y="191"/>
                  </a:cubicBezTo>
                  <a:cubicBezTo>
                    <a:pt x="144" y="176"/>
                    <a:pt x="151" y="157"/>
                    <a:pt x="157"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40" y="206"/>
                    <a:pt x="25" y="206"/>
                  </a:cubicBezTo>
                  <a:cubicBezTo>
                    <a:pt x="21" y="206"/>
                    <a:pt x="11" y="208"/>
                    <a:pt x="11" y="201"/>
                  </a:cubicBezTo>
                  <a:cubicBezTo>
                    <a:pt x="11" y="199"/>
                    <a:pt x="13" y="193"/>
                    <a:pt x="14" y="190"/>
                  </a:cubicBezTo>
                  <a:cubicBezTo>
                    <a:pt x="54" y="60"/>
                    <a:pt x="54" y="60"/>
                    <a:pt x="54" y="60"/>
                  </a:cubicBezTo>
                  <a:cubicBezTo>
                    <a:pt x="56" y="52"/>
                    <a:pt x="60" y="43"/>
                    <a:pt x="60" y="35"/>
                  </a:cubicBezTo>
                  <a:cubicBezTo>
                    <a:pt x="60" y="29"/>
                    <a:pt x="57" y="24"/>
                    <a:pt x="51" y="24"/>
                  </a:cubicBezTo>
                  <a:cubicBezTo>
                    <a:pt x="39" y="24"/>
                    <a:pt x="14" y="54"/>
                    <a:pt x="9" y="64"/>
                  </a:cubicBezTo>
                  <a:cubicBezTo>
                    <a:pt x="8" y="66"/>
                    <a:pt x="6" y="69"/>
                    <a:pt x="4" y="69"/>
                  </a:cubicBezTo>
                  <a:cubicBezTo>
                    <a:pt x="2" y="69"/>
                    <a:pt x="0" y="68"/>
                    <a:pt x="0" y="65"/>
                  </a:cubicBezTo>
                  <a:cubicBezTo>
                    <a:pt x="0" y="61"/>
                    <a:pt x="16" y="40"/>
                    <a:pt x="19" y="36"/>
                  </a:cubicBezTo>
                  <a:cubicBezTo>
                    <a:pt x="31"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3" y="0"/>
                    <a:pt x="201" y="0"/>
                  </a:cubicBezTo>
                  <a:cubicBezTo>
                    <a:pt x="216" y="0"/>
                    <a:pt x="229" y="9"/>
                    <a:pt x="229" y="26"/>
                  </a:cubicBezTo>
                  <a:cubicBezTo>
                    <a:pt x="229" y="36"/>
                    <a:pt x="223"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6" name="Freeform 72"/>
            <p:cNvSpPr>
              <a:spLocks noEditPoints="1"/>
            </p:cNvSpPr>
            <p:nvPr userDrawn="1"/>
          </p:nvSpPr>
          <p:spPr bwMode="auto">
            <a:xfrm>
              <a:off x="2120900"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0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49 w 113"/>
                <a:gd name="T33" fmla="*/ 258 h 286"/>
                <a:gd name="T34" fmla="*/ 89 w 113"/>
                <a:gd name="T35" fmla="*/ 217 h 286"/>
                <a:gd name="T36" fmla="*/ 95 w 113"/>
                <a:gd name="T37" fmla="*/ 211 h 286"/>
                <a:gd name="T38" fmla="*/ 98 w 113"/>
                <a:gd name="T39" fmla="*/ 214 h 286"/>
                <a:gd name="T40" fmla="*/ 79 w 113"/>
                <a:gd name="T41" fmla="*/ 246 h 286"/>
                <a:gd name="T42" fmla="*/ 24 w 113"/>
                <a:gd name="T43" fmla="*/ 286 h 286"/>
                <a:gd name="T44" fmla="*/ 10 w 113"/>
                <a:gd name="T45" fmla="*/ 268 h 286"/>
                <a:gd name="T46" fmla="*/ 18 w 113"/>
                <a:gd name="T47" fmla="*/ 228 h 286"/>
                <a:gd name="T48" fmla="*/ 50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0" y="124"/>
                  </a:moveTo>
                  <a:cubicBezTo>
                    <a:pt x="51" y="120"/>
                    <a:pt x="54" y="113"/>
                    <a:pt x="54" y="109"/>
                  </a:cubicBezTo>
                  <a:cubicBezTo>
                    <a:pt x="54" y="105"/>
                    <a:pt x="53" y="100"/>
                    <a:pt x="49" y="100"/>
                  </a:cubicBezTo>
                  <a:cubicBezTo>
                    <a:pt x="33" y="100"/>
                    <a:pt x="8" y="140"/>
                    <a:pt x="2" y="140"/>
                  </a:cubicBezTo>
                  <a:cubicBezTo>
                    <a:pt x="0" y="140"/>
                    <a:pt x="0" y="139"/>
                    <a:pt x="0" y="136"/>
                  </a:cubicBezTo>
                  <a:cubicBezTo>
                    <a:pt x="0" y="131"/>
                    <a:pt x="18" y="111"/>
                    <a:pt x="22" y="107"/>
                  </a:cubicBezTo>
                  <a:cubicBezTo>
                    <a:pt x="33" y="96"/>
                    <a:pt x="58" y="74"/>
                    <a:pt x="75" y="74"/>
                  </a:cubicBezTo>
                  <a:cubicBezTo>
                    <a:pt x="85" y="74"/>
                    <a:pt x="89" y="81"/>
                    <a:pt x="89" y="91"/>
                  </a:cubicBezTo>
                  <a:cubicBezTo>
                    <a:pt x="89" y="100"/>
                    <a:pt x="83" y="116"/>
                    <a:pt x="81" y="124"/>
                  </a:cubicBezTo>
                  <a:cubicBezTo>
                    <a:pt x="48" y="232"/>
                    <a:pt x="48" y="232"/>
                    <a:pt x="48" y="232"/>
                  </a:cubicBezTo>
                  <a:cubicBezTo>
                    <a:pt x="46" y="237"/>
                    <a:pt x="44" y="244"/>
                    <a:pt x="44" y="250"/>
                  </a:cubicBezTo>
                  <a:cubicBezTo>
                    <a:pt x="44" y="254"/>
                    <a:pt x="45" y="258"/>
                    <a:pt x="49" y="258"/>
                  </a:cubicBezTo>
                  <a:cubicBezTo>
                    <a:pt x="61" y="258"/>
                    <a:pt x="84" y="226"/>
                    <a:pt x="89" y="217"/>
                  </a:cubicBezTo>
                  <a:cubicBezTo>
                    <a:pt x="90" y="214"/>
                    <a:pt x="92" y="211"/>
                    <a:pt x="95" y="211"/>
                  </a:cubicBezTo>
                  <a:cubicBezTo>
                    <a:pt x="98" y="211"/>
                    <a:pt x="98" y="212"/>
                    <a:pt x="98" y="214"/>
                  </a:cubicBezTo>
                  <a:cubicBezTo>
                    <a:pt x="98" y="222"/>
                    <a:pt x="84" y="240"/>
                    <a:pt x="79" y="246"/>
                  </a:cubicBezTo>
                  <a:cubicBezTo>
                    <a:pt x="68" y="259"/>
                    <a:pt x="43" y="286"/>
                    <a:pt x="24" y="286"/>
                  </a:cubicBezTo>
                  <a:cubicBezTo>
                    <a:pt x="13" y="286"/>
                    <a:pt x="10" y="278"/>
                    <a:pt x="10" y="268"/>
                  </a:cubicBezTo>
                  <a:cubicBezTo>
                    <a:pt x="10" y="256"/>
                    <a:pt x="15" y="239"/>
                    <a:pt x="18" y="228"/>
                  </a:cubicBezTo>
                  <a:lnTo>
                    <a:pt x="50"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7" name="Freeform 73"/>
            <p:cNvSpPr>
              <a:spLocks/>
            </p:cNvSpPr>
            <p:nvPr userDrawn="1"/>
          </p:nvSpPr>
          <p:spPr bwMode="auto">
            <a:xfrm>
              <a:off x="2149475" y="6473825"/>
              <a:ext cx="71437" cy="60325"/>
            </a:xfrm>
            <a:custGeom>
              <a:avLst/>
              <a:gdLst>
                <a:gd name="T0" fmla="*/ 56 w 251"/>
                <a:gd name="T1" fmla="*/ 160 h 212"/>
                <a:gd name="T2" fmla="*/ 76 w 251"/>
                <a:gd name="T3" fmla="*/ 139 h 212"/>
                <a:gd name="T4" fmla="*/ 200 w 251"/>
                <a:gd name="T5" fmla="*/ 37 h 212"/>
                <a:gd name="T6" fmla="*/ 161 w 251"/>
                <a:gd name="T7" fmla="*/ 44 h 212"/>
                <a:gd name="T8" fmla="*/ 116 w 251"/>
                <a:gd name="T9" fmla="*/ 37 h 212"/>
                <a:gd name="T10" fmla="*/ 84 w 251"/>
                <a:gd name="T11" fmla="*/ 32 h 212"/>
                <a:gd name="T12" fmla="*/ 54 w 251"/>
                <a:gd name="T13" fmla="*/ 61 h 212"/>
                <a:gd name="T14" fmla="*/ 51 w 251"/>
                <a:gd name="T15" fmla="*/ 69 h 212"/>
                <a:gd name="T16" fmla="*/ 45 w 251"/>
                <a:gd name="T17" fmla="*/ 55 h 212"/>
                <a:gd name="T18" fmla="*/ 101 w 251"/>
                <a:gd name="T19" fmla="*/ 0 h 212"/>
                <a:gd name="T20" fmla="*/ 196 w 251"/>
                <a:gd name="T21" fmla="*/ 30 h 212"/>
                <a:gd name="T22" fmla="*/ 206 w 251"/>
                <a:gd name="T23" fmla="*/ 29 h 212"/>
                <a:gd name="T24" fmla="*/ 241 w 251"/>
                <a:gd name="T25" fmla="*/ 1 h 212"/>
                <a:gd name="T26" fmla="*/ 251 w 251"/>
                <a:gd name="T27" fmla="*/ 7 h 212"/>
                <a:gd name="T28" fmla="*/ 225 w 251"/>
                <a:gd name="T29" fmla="*/ 30 h 212"/>
                <a:gd name="T30" fmla="*/ 191 w 251"/>
                <a:gd name="T31" fmla="*/ 55 h 212"/>
                <a:gd name="T32" fmla="*/ 153 w 251"/>
                <a:gd name="T33" fmla="*/ 89 h 212"/>
                <a:gd name="T34" fmla="*/ 121 w 251"/>
                <a:gd name="T35" fmla="*/ 118 h 212"/>
                <a:gd name="T36" fmla="*/ 53 w 251"/>
                <a:gd name="T37" fmla="*/ 175 h 212"/>
                <a:gd name="T38" fmla="*/ 86 w 251"/>
                <a:gd name="T39" fmla="*/ 170 h 212"/>
                <a:gd name="T40" fmla="*/ 141 w 251"/>
                <a:gd name="T41" fmla="*/ 177 h 212"/>
                <a:gd name="T42" fmla="*/ 162 w 251"/>
                <a:gd name="T43" fmla="*/ 181 h 212"/>
                <a:gd name="T44" fmla="*/ 194 w 251"/>
                <a:gd name="T45" fmla="*/ 155 h 212"/>
                <a:gd name="T46" fmla="*/ 192 w 251"/>
                <a:gd name="T47" fmla="*/ 142 h 212"/>
                <a:gd name="T48" fmla="*/ 196 w 251"/>
                <a:gd name="T49" fmla="*/ 139 h 212"/>
                <a:gd name="T50" fmla="*/ 203 w 251"/>
                <a:gd name="T51" fmla="*/ 158 h 212"/>
                <a:gd name="T52" fmla="*/ 188 w 251"/>
                <a:gd name="T53" fmla="*/ 193 h 212"/>
                <a:gd name="T54" fmla="*/ 139 w 251"/>
                <a:gd name="T55" fmla="*/ 212 h 212"/>
                <a:gd name="T56" fmla="*/ 52 w 251"/>
                <a:gd name="T57" fmla="*/ 183 h 212"/>
                <a:gd name="T58" fmla="*/ 10 w 251"/>
                <a:gd name="T59" fmla="*/ 208 h 212"/>
                <a:gd name="T60" fmla="*/ 0 w 251"/>
                <a:gd name="T61" fmla="*/ 199 h 212"/>
                <a:gd name="T62" fmla="*/ 41 w 251"/>
                <a:gd name="T63" fmla="*/ 175 h 212"/>
                <a:gd name="T64" fmla="*/ 56 w 251"/>
                <a:gd name="T65" fmla="*/ 16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1" h="212">
                  <a:moveTo>
                    <a:pt x="56" y="160"/>
                  </a:moveTo>
                  <a:cubicBezTo>
                    <a:pt x="76" y="139"/>
                    <a:pt x="76" y="139"/>
                    <a:pt x="76" y="139"/>
                  </a:cubicBezTo>
                  <a:cubicBezTo>
                    <a:pt x="113" y="100"/>
                    <a:pt x="156" y="67"/>
                    <a:pt x="200" y="37"/>
                  </a:cubicBezTo>
                  <a:cubicBezTo>
                    <a:pt x="187" y="41"/>
                    <a:pt x="174" y="44"/>
                    <a:pt x="161" y="44"/>
                  </a:cubicBezTo>
                  <a:cubicBezTo>
                    <a:pt x="146" y="44"/>
                    <a:pt x="130" y="41"/>
                    <a:pt x="116" y="37"/>
                  </a:cubicBezTo>
                  <a:cubicBezTo>
                    <a:pt x="105" y="34"/>
                    <a:pt x="95" y="32"/>
                    <a:pt x="84" y="32"/>
                  </a:cubicBezTo>
                  <a:cubicBezTo>
                    <a:pt x="65" y="32"/>
                    <a:pt x="53" y="41"/>
                    <a:pt x="54" y="61"/>
                  </a:cubicBezTo>
                  <a:cubicBezTo>
                    <a:pt x="54" y="63"/>
                    <a:pt x="54" y="69"/>
                    <a:pt x="51" y="69"/>
                  </a:cubicBezTo>
                  <a:cubicBezTo>
                    <a:pt x="45" y="69"/>
                    <a:pt x="45" y="58"/>
                    <a:pt x="45" y="55"/>
                  </a:cubicBezTo>
                  <a:cubicBezTo>
                    <a:pt x="45" y="23"/>
                    <a:pt x="69" y="0"/>
                    <a:pt x="101" y="0"/>
                  </a:cubicBezTo>
                  <a:cubicBezTo>
                    <a:pt x="131" y="0"/>
                    <a:pt x="157" y="30"/>
                    <a:pt x="196" y="30"/>
                  </a:cubicBezTo>
                  <a:cubicBezTo>
                    <a:pt x="206" y="29"/>
                    <a:pt x="206" y="29"/>
                    <a:pt x="206" y="29"/>
                  </a:cubicBezTo>
                  <a:cubicBezTo>
                    <a:pt x="215" y="20"/>
                    <a:pt x="228" y="1"/>
                    <a:pt x="241" y="1"/>
                  </a:cubicBezTo>
                  <a:cubicBezTo>
                    <a:pt x="246" y="1"/>
                    <a:pt x="251" y="3"/>
                    <a:pt x="251" y="7"/>
                  </a:cubicBezTo>
                  <a:cubicBezTo>
                    <a:pt x="251" y="17"/>
                    <a:pt x="231" y="27"/>
                    <a:pt x="225" y="30"/>
                  </a:cubicBezTo>
                  <a:cubicBezTo>
                    <a:pt x="208" y="41"/>
                    <a:pt x="205" y="42"/>
                    <a:pt x="191" y="55"/>
                  </a:cubicBezTo>
                  <a:cubicBezTo>
                    <a:pt x="153" y="89"/>
                    <a:pt x="153" y="89"/>
                    <a:pt x="153" y="89"/>
                  </a:cubicBezTo>
                  <a:cubicBezTo>
                    <a:pt x="121" y="118"/>
                    <a:pt x="121" y="118"/>
                    <a:pt x="121" y="118"/>
                  </a:cubicBezTo>
                  <a:cubicBezTo>
                    <a:pt x="53" y="175"/>
                    <a:pt x="53" y="175"/>
                    <a:pt x="53" y="175"/>
                  </a:cubicBezTo>
                  <a:cubicBezTo>
                    <a:pt x="64" y="171"/>
                    <a:pt x="75" y="170"/>
                    <a:pt x="86" y="170"/>
                  </a:cubicBezTo>
                  <a:cubicBezTo>
                    <a:pt x="106" y="170"/>
                    <a:pt x="122" y="173"/>
                    <a:pt x="141" y="177"/>
                  </a:cubicBezTo>
                  <a:cubicBezTo>
                    <a:pt x="148" y="179"/>
                    <a:pt x="155" y="181"/>
                    <a:pt x="162" y="181"/>
                  </a:cubicBezTo>
                  <a:cubicBezTo>
                    <a:pt x="178" y="181"/>
                    <a:pt x="194" y="172"/>
                    <a:pt x="194" y="155"/>
                  </a:cubicBezTo>
                  <a:cubicBezTo>
                    <a:pt x="194" y="150"/>
                    <a:pt x="192" y="145"/>
                    <a:pt x="192" y="142"/>
                  </a:cubicBezTo>
                  <a:cubicBezTo>
                    <a:pt x="192" y="141"/>
                    <a:pt x="194" y="139"/>
                    <a:pt x="196" y="139"/>
                  </a:cubicBezTo>
                  <a:cubicBezTo>
                    <a:pt x="202" y="139"/>
                    <a:pt x="203" y="154"/>
                    <a:pt x="203" y="158"/>
                  </a:cubicBezTo>
                  <a:cubicBezTo>
                    <a:pt x="203" y="170"/>
                    <a:pt x="197" y="184"/>
                    <a:pt x="188" y="193"/>
                  </a:cubicBezTo>
                  <a:cubicBezTo>
                    <a:pt x="176" y="206"/>
                    <a:pt x="157" y="212"/>
                    <a:pt x="139" y="212"/>
                  </a:cubicBezTo>
                  <a:cubicBezTo>
                    <a:pt x="104" y="212"/>
                    <a:pt x="71" y="183"/>
                    <a:pt x="52" y="183"/>
                  </a:cubicBezTo>
                  <a:cubicBezTo>
                    <a:pt x="38" y="183"/>
                    <a:pt x="23" y="208"/>
                    <a:pt x="10" y="208"/>
                  </a:cubicBezTo>
                  <a:cubicBezTo>
                    <a:pt x="3" y="208"/>
                    <a:pt x="0" y="205"/>
                    <a:pt x="0" y="199"/>
                  </a:cubicBezTo>
                  <a:cubicBezTo>
                    <a:pt x="0" y="184"/>
                    <a:pt x="29" y="175"/>
                    <a:pt x="41" y="175"/>
                  </a:cubicBezTo>
                  <a:lnTo>
                    <a:pt x="56" y="16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8" name="Freeform 74"/>
            <p:cNvSpPr>
              <a:spLocks noEditPoints="1"/>
            </p:cNvSpPr>
            <p:nvPr userDrawn="1"/>
          </p:nvSpPr>
          <p:spPr bwMode="auto">
            <a:xfrm>
              <a:off x="2216150" y="6470650"/>
              <a:ext cx="65087" cy="63500"/>
            </a:xfrm>
            <a:custGeom>
              <a:avLst/>
              <a:gdLst>
                <a:gd name="T0" fmla="*/ 159 w 231"/>
                <a:gd name="T1" fmla="*/ 15 h 218"/>
                <a:gd name="T2" fmla="*/ 75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3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5"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199"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3" y="90"/>
                    <a:pt x="173" y="90"/>
                    <a:pt x="173"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9" name="Freeform 75"/>
            <p:cNvSpPr>
              <a:spLocks/>
            </p:cNvSpPr>
            <p:nvPr userDrawn="1"/>
          </p:nvSpPr>
          <p:spPr bwMode="auto">
            <a:xfrm>
              <a:off x="2287588" y="6459538"/>
              <a:ext cx="36512" cy="74613"/>
            </a:xfrm>
            <a:custGeom>
              <a:avLst/>
              <a:gdLst>
                <a:gd name="T0" fmla="*/ 38 w 126"/>
                <a:gd name="T1" fmla="*/ 202 h 260"/>
                <a:gd name="T2" fmla="*/ 32 w 126"/>
                <a:gd name="T3" fmla="*/ 224 h 260"/>
                <a:gd name="T4" fmla="*/ 40 w 126"/>
                <a:gd name="T5" fmla="*/ 233 h 260"/>
                <a:gd name="T6" fmla="*/ 73 w 126"/>
                <a:gd name="T7" fmla="*/ 203 h 260"/>
                <a:gd name="T8" fmla="*/ 81 w 126"/>
                <a:gd name="T9" fmla="*/ 191 h 260"/>
                <a:gd name="T10" fmla="*/ 86 w 126"/>
                <a:gd name="T11" fmla="*/ 186 h 260"/>
                <a:gd name="T12" fmla="*/ 90 w 126"/>
                <a:gd name="T13" fmla="*/ 189 h 260"/>
                <a:gd name="T14" fmla="*/ 76 w 126"/>
                <a:gd name="T15" fmla="*/ 213 h 260"/>
                <a:gd name="T16" fmla="*/ 17 w 126"/>
                <a:gd name="T17" fmla="*/ 260 h 260"/>
                <a:gd name="T18" fmla="*/ 0 w 126"/>
                <a:gd name="T19" fmla="*/ 236 h 260"/>
                <a:gd name="T20" fmla="*/ 8 w 126"/>
                <a:gd name="T21" fmla="*/ 197 h 260"/>
                <a:gd name="T22" fmla="*/ 48 w 126"/>
                <a:gd name="T23" fmla="*/ 67 h 260"/>
                <a:gd name="T24" fmla="*/ 23 w 126"/>
                <a:gd name="T25" fmla="*/ 67 h 260"/>
                <a:gd name="T26" fmla="*/ 13 w 126"/>
                <a:gd name="T27" fmla="*/ 63 h 260"/>
                <a:gd name="T28" fmla="*/ 25 w 126"/>
                <a:gd name="T29" fmla="*/ 55 h 260"/>
                <a:gd name="T30" fmla="*/ 52 w 126"/>
                <a:gd name="T31" fmla="*/ 55 h 260"/>
                <a:gd name="T32" fmla="*/ 66 w 126"/>
                <a:gd name="T33" fmla="*/ 7 h 260"/>
                <a:gd name="T34" fmla="*/ 82 w 126"/>
                <a:gd name="T35" fmla="*/ 2 h 260"/>
                <a:gd name="T36" fmla="*/ 97 w 126"/>
                <a:gd name="T37" fmla="*/ 6 h 260"/>
                <a:gd name="T38" fmla="*/ 94 w 126"/>
                <a:gd name="T39" fmla="*/ 18 h 260"/>
                <a:gd name="T40" fmla="*/ 82 w 126"/>
                <a:gd name="T41" fmla="*/ 55 h 260"/>
                <a:gd name="T42" fmla="*/ 116 w 126"/>
                <a:gd name="T43" fmla="*/ 55 h 260"/>
                <a:gd name="T44" fmla="*/ 126 w 126"/>
                <a:gd name="T45" fmla="*/ 58 h 260"/>
                <a:gd name="T46" fmla="*/ 124 w 126"/>
                <a:gd name="T47" fmla="*/ 64 h 260"/>
                <a:gd name="T48" fmla="*/ 114 w 126"/>
                <a:gd name="T49" fmla="*/ 67 h 260"/>
                <a:gd name="T50" fmla="*/ 79 w 126"/>
                <a:gd name="T51" fmla="*/ 67 h 260"/>
                <a:gd name="T52" fmla="*/ 38 w 126"/>
                <a:gd name="T53" fmla="*/ 20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260">
                  <a:moveTo>
                    <a:pt x="38" y="202"/>
                  </a:moveTo>
                  <a:cubicBezTo>
                    <a:pt x="36" y="208"/>
                    <a:pt x="32" y="218"/>
                    <a:pt x="32" y="224"/>
                  </a:cubicBezTo>
                  <a:cubicBezTo>
                    <a:pt x="32" y="228"/>
                    <a:pt x="34" y="233"/>
                    <a:pt x="40" y="233"/>
                  </a:cubicBezTo>
                  <a:cubicBezTo>
                    <a:pt x="50" y="233"/>
                    <a:pt x="67" y="212"/>
                    <a:pt x="73" y="203"/>
                  </a:cubicBezTo>
                  <a:cubicBezTo>
                    <a:pt x="75" y="200"/>
                    <a:pt x="80" y="194"/>
                    <a:pt x="81" y="191"/>
                  </a:cubicBezTo>
                  <a:cubicBezTo>
                    <a:pt x="83" y="189"/>
                    <a:pt x="84" y="186"/>
                    <a:pt x="86" y="186"/>
                  </a:cubicBezTo>
                  <a:cubicBezTo>
                    <a:pt x="89" y="186"/>
                    <a:pt x="90" y="188"/>
                    <a:pt x="90" y="189"/>
                  </a:cubicBezTo>
                  <a:cubicBezTo>
                    <a:pt x="90" y="194"/>
                    <a:pt x="79" y="209"/>
                    <a:pt x="76" y="213"/>
                  </a:cubicBezTo>
                  <a:cubicBezTo>
                    <a:pt x="65" y="228"/>
                    <a:pt x="37" y="260"/>
                    <a:pt x="17" y="260"/>
                  </a:cubicBezTo>
                  <a:cubicBezTo>
                    <a:pt x="4" y="260"/>
                    <a:pt x="0" y="246"/>
                    <a:pt x="0" y="236"/>
                  </a:cubicBezTo>
                  <a:cubicBezTo>
                    <a:pt x="0" y="224"/>
                    <a:pt x="5" y="208"/>
                    <a:pt x="8" y="197"/>
                  </a:cubicBezTo>
                  <a:cubicBezTo>
                    <a:pt x="48" y="67"/>
                    <a:pt x="48" y="67"/>
                    <a:pt x="48" y="67"/>
                  </a:cubicBezTo>
                  <a:cubicBezTo>
                    <a:pt x="23" y="67"/>
                    <a:pt x="23" y="67"/>
                    <a:pt x="23" y="67"/>
                  </a:cubicBezTo>
                  <a:cubicBezTo>
                    <a:pt x="21" y="67"/>
                    <a:pt x="13" y="68"/>
                    <a:pt x="13" y="63"/>
                  </a:cubicBezTo>
                  <a:cubicBezTo>
                    <a:pt x="13" y="55"/>
                    <a:pt x="18" y="55"/>
                    <a:pt x="25" y="55"/>
                  </a:cubicBezTo>
                  <a:cubicBezTo>
                    <a:pt x="52" y="55"/>
                    <a:pt x="52" y="55"/>
                    <a:pt x="52" y="55"/>
                  </a:cubicBezTo>
                  <a:cubicBezTo>
                    <a:pt x="66" y="7"/>
                    <a:pt x="66" y="7"/>
                    <a:pt x="66" y="7"/>
                  </a:cubicBezTo>
                  <a:cubicBezTo>
                    <a:pt x="69" y="1"/>
                    <a:pt x="77" y="2"/>
                    <a:pt x="82" y="2"/>
                  </a:cubicBezTo>
                  <a:cubicBezTo>
                    <a:pt x="85" y="2"/>
                    <a:pt x="97" y="0"/>
                    <a:pt x="97" y="6"/>
                  </a:cubicBezTo>
                  <a:cubicBezTo>
                    <a:pt x="97" y="9"/>
                    <a:pt x="95" y="15"/>
                    <a:pt x="94" y="18"/>
                  </a:cubicBezTo>
                  <a:cubicBezTo>
                    <a:pt x="82" y="55"/>
                    <a:pt x="82" y="55"/>
                    <a:pt x="82" y="55"/>
                  </a:cubicBezTo>
                  <a:cubicBezTo>
                    <a:pt x="116" y="55"/>
                    <a:pt x="116" y="55"/>
                    <a:pt x="116" y="55"/>
                  </a:cubicBezTo>
                  <a:cubicBezTo>
                    <a:pt x="117" y="55"/>
                    <a:pt x="126" y="54"/>
                    <a:pt x="126" y="58"/>
                  </a:cubicBezTo>
                  <a:cubicBezTo>
                    <a:pt x="126" y="60"/>
                    <a:pt x="125" y="61"/>
                    <a:pt x="124" y="64"/>
                  </a:cubicBezTo>
                  <a:cubicBezTo>
                    <a:pt x="123" y="67"/>
                    <a:pt x="116" y="67"/>
                    <a:pt x="114" y="67"/>
                  </a:cubicBezTo>
                  <a:cubicBezTo>
                    <a:pt x="79" y="67"/>
                    <a:pt x="79" y="67"/>
                    <a:pt x="79" y="67"/>
                  </a:cubicBezTo>
                  <a:lnTo>
                    <a:pt x="38" y="2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1" name="Freeform 76"/>
            <p:cNvSpPr>
              <a:spLocks noEditPoints="1"/>
            </p:cNvSpPr>
            <p:nvPr userDrawn="1"/>
          </p:nvSpPr>
          <p:spPr bwMode="auto">
            <a:xfrm>
              <a:off x="2322513"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5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1" y="120"/>
                    <a:pt x="54" y="113"/>
                    <a:pt x="54" y="109"/>
                  </a:cubicBezTo>
                  <a:cubicBezTo>
                    <a:pt x="54" y="105"/>
                    <a:pt x="53" y="100"/>
                    <a:pt x="49" y="100"/>
                  </a:cubicBezTo>
                  <a:cubicBezTo>
                    <a:pt x="33" y="100"/>
                    <a:pt x="8" y="140"/>
                    <a:pt x="2"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5"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5"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2" name="Freeform 77"/>
            <p:cNvSpPr>
              <a:spLocks noEditPoints="1"/>
            </p:cNvSpPr>
            <p:nvPr userDrawn="1"/>
          </p:nvSpPr>
          <p:spPr bwMode="auto">
            <a:xfrm>
              <a:off x="2357438" y="6473825"/>
              <a:ext cx="57150" cy="60325"/>
            </a:xfrm>
            <a:custGeom>
              <a:avLst/>
              <a:gdLst>
                <a:gd name="T0" fmla="*/ 124 w 200"/>
                <a:gd name="T1" fmla="*/ 9 h 212"/>
                <a:gd name="T2" fmla="*/ 33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4" y="9"/>
                    <a:pt x="33" y="88"/>
                    <a:pt x="33" y="139"/>
                  </a:cubicBezTo>
                  <a:cubicBezTo>
                    <a:pt x="33" y="170"/>
                    <a:pt x="43"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6"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3" name="Freeform 78"/>
            <p:cNvSpPr>
              <a:spLocks/>
            </p:cNvSpPr>
            <p:nvPr userDrawn="1"/>
          </p:nvSpPr>
          <p:spPr bwMode="auto">
            <a:xfrm>
              <a:off x="2420938" y="6473825"/>
              <a:ext cx="69850" cy="60325"/>
            </a:xfrm>
            <a:custGeom>
              <a:avLst/>
              <a:gdLst>
                <a:gd name="T0" fmla="*/ 183 w 241"/>
                <a:gd name="T1" fmla="*/ 154 h 212"/>
                <a:gd name="T2" fmla="*/ 176 w 241"/>
                <a:gd name="T3" fmla="*/ 177 h 212"/>
                <a:gd name="T4" fmla="*/ 185 w 241"/>
                <a:gd name="T5" fmla="*/ 186 h 212"/>
                <a:gd name="T6" fmla="*/ 232 w 241"/>
                <a:gd name="T7" fmla="*/ 144 h 212"/>
                <a:gd name="T8" fmla="*/ 238 w 241"/>
                <a:gd name="T9" fmla="*/ 139 h 212"/>
                <a:gd name="T10" fmla="*/ 241 w 241"/>
                <a:gd name="T11" fmla="*/ 142 h 212"/>
                <a:gd name="T12" fmla="*/ 221 w 241"/>
                <a:gd name="T13" fmla="*/ 172 h 212"/>
                <a:gd name="T14" fmla="*/ 163 w 241"/>
                <a:gd name="T15" fmla="*/ 212 h 212"/>
                <a:gd name="T16" fmla="*/ 144 w 241"/>
                <a:gd name="T17" fmla="*/ 191 h 212"/>
                <a:gd name="T18" fmla="*/ 156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59 w 241"/>
                <a:gd name="T39" fmla="*/ 35 h 212"/>
                <a:gd name="T40" fmla="*/ 50 w 241"/>
                <a:gd name="T41" fmla="*/ 24 h 212"/>
                <a:gd name="T42" fmla="*/ 8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0 w 241"/>
                <a:gd name="T61" fmla="*/ 0 h 212"/>
                <a:gd name="T62" fmla="*/ 228 w 241"/>
                <a:gd name="T63" fmla="*/ 26 h 212"/>
                <a:gd name="T64" fmla="*/ 220 w 241"/>
                <a:gd name="T65" fmla="*/ 58 h 212"/>
                <a:gd name="T66" fmla="*/ 183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3" y="154"/>
                  </a:moveTo>
                  <a:cubicBezTo>
                    <a:pt x="181" y="160"/>
                    <a:pt x="176" y="171"/>
                    <a:pt x="176" y="177"/>
                  </a:cubicBezTo>
                  <a:cubicBezTo>
                    <a:pt x="176" y="183"/>
                    <a:pt x="180" y="186"/>
                    <a:pt x="185" y="186"/>
                  </a:cubicBezTo>
                  <a:cubicBezTo>
                    <a:pt x="199" y="186"/>
                    <a:pt x="225" y="155"/>
                    <a:pt x="232" y="144"/>
                  </a:cubicBezTo>
                  <a:cubicBezTo>
                    <a:pt x="233" y="142"/>
                    <a:pt x="235" y="139"/>
                    <a:pt x="238" y="139"/>
                  </a:cubicBezTo>
                  <a:cubicBezTo>
                    <a:pt x="239" y="139"/>
                    <a:pt x="241" y="141"/>
                    <a:pt x="241" y="142"/>
                  </a:cubicBezTo>
                  <a:cubicBezTo>
                    <a:pt x="241" y="148"/>
                    <a:pt x="224" y="169"/>
                    <a:pt x="221" y="172"/>
                  </a:cubicBezTo>
                  <a:cubicBezTo>
                    <a:pt x="209" y="185"/>
                    <a:pt x="182" y="212"/>
                    <a:pt x="163" y="212"/>
                  </a:cubicBezTo>
                  <a:cubicBezTo>
                    <a:pt x="150" y="212"/>
                    <a:pt x="144" y="204"/>
                    <a:pt x="144" y="191"/>
                  </a:cubicBezTo>
                  <a:cubicBezTo>
                    <a:pt x="144" y="176"/>
                    <a:pt x="151" y="157"/>
                    <a:pt x="156"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39" y="206"/>
                    <a:pt x="25" y="206"/>
                  </a:cubicBezTo>
                  <a:cubicBezTo>
                    <a:pt x="21" y="206"/>
                    <a:pt x="11" y="208"/>
                    <a:pt x="11" y="201"/>
                  </a:cubicBezTo>
                  <a:cubicBezTo>
                    <a:pt x="11" y="199"/>
                    <a:pt x="13" y="193"/>
                    <a:pt x="14" y="190"/>
                  </a:cubicBezTo>
                  <a:cubicBezTo>
                    <a:pt x="54" y="60"/>
                    <a:pt x="54" y="60"/>
                    <a:pt x="54" y="60"/>
                  </a:cubicBezTo>
                  <a:cubicBezTo>
                    <a:pt x="56" y="52"/>
                    <a:pt x="59" y="43"/>
                    <a:pt x="59" y="35"/>
                  </a:cubicBezTo>
                  <a:cubicBezTo>
                    <a:pt x="59" y="29"/>
                    <a:pt x="57" y="24"/>
                    <a:pt x="50" y="24"/>
                  </a:cubicBezTo>
                  <a:cubicBezTo>
                    <a:pt x="39" y="24"/>
                    <a:pt x="14" y="54"/>
                    <a:pt x="8" y="64"/>
                  </a:cubicBezTo>
                  <a:cubicBezTo>
                    <a:pt x="8" y="66"/>
                    <a:pt x="6" y="69"/>
                    <a:pt x="4" y="69"/>
                  </a:cubicBezTo>
                  <a:cubicBezTo>
                    <a:pt x="2" y="69"/>
                    <a:pt x="0" y="68"/>
                    <a:pt x="0" y="65"/>
                  </a:cubicBezTo>
                  <a:cubicBezTo>
                    <a:pt x="0" y="61"/>
                    <a:pt x="16" y="40"/>
                    <a:pt x="19" y="36"/>
                  </a:cubicBezTo>
                  <a:cubicBezTo>
                    <a:pt x="30"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2" y="0"/>
                    <a:pt x="200" y="0"/>
                  </a:cubicBezTo>
                  <a:cubicBezTo>
                    <a:pt x="216" y="0"/>
                    <a:pt x="228" y="9"/>
                    <a:pt x="228" y="26"/>
                  </a:cubicBezTo>
                  <a:cubicBezTo>
                    <a:pt x="228" y="36"/>
                    <a:pt x="223" y="49"/>
                    <a:pt x="220" y="58"/>
                  </a:cubicBezTo>
                  <a:lnTo>
                    <a:pt x="183"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grpSp>
      <p:pic>
        <p:nvPicPr>
          <p:cNvPr id="85"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16697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GB" noProof="0" dirty="0"/>
              <a:t>Click to edit Master title style</a:t>
            </a:r>
          </a:p>
        </p:txBody>
      </p:sp>
      <p:sp>
        <p:nvSpPr>
          <p:cNvPr id="3" name="Subtitle 2"/>
          <p:cNvSpPr>
            <a:spLocks noGrp="1"/>
          </p:cNvSpPr>
          <p:nvPr>
            <p:ph type="subTitle" idx="1"/>
          </p:nvPr>
        </p:nvSpPr>
        <p:spPr bwMode="auto">
          <a:xfrm>
            <a:off x="776292" y="256592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GB" noProof="0"/>
              <a:t>Click to edit Master subtitle style</a:t>
            </a:r>
          </a:p>
        </p:txBody>
      </p:sp>
      <p:pic>
        <p:nvPicPr>
          <p:cNvPr id="8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287" y="552588"/>
            <a:ext cx="2379600"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bwMode="auto">
          <a:xfrm>
            <a:off x="771535" y="289127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grpSp>
        <p:nvGrpSpPr>
          <p:cNvPr id="7" name="Group 6"/>
          <p:cNvGrpSpPr/>
          <p:nvPr userDrawn="1"/>
        </p:nvGrpSpPr>
        <p:grpSpPr bwMode="auto">
          <a:xfrm>
            <a:off x="788988" y="6031025"/>
            <a:ext cx="2055812" cy="631825"/>
            <a:chOff x="788988" y="5929313"/>
            <a:chExt cx="2055812" cy="631825"/>
          </a:xfrm>
        </p:grpSpPr>
        <p:sp>
          <p:nvSpPr>
            <p:cNvPr id="8" name="Freeform 5"/>
            <p:cNvSpPr>
              <a:spLocks/>
            </p:cNvSpPr>
            <p:nvPr userDrawn="1"/>
          </p:nvSpPr>
          <p:spPr bwMode="auto">
            <a:xfrm>
              <a:off x="788988" y="5938838"/>
              <a:ext cx="71437" cy="314325"/>
            </a:xfrm>
            <a:custGeom>
              <a:avLst/>
              <a:gdLst>
                <a:gd name="T0" fmla="*/ 235 w 247"/>
                <a:gd name="T1" fmla="*/ 0 h 1092"/>
                <a:gd name="T2" fmla="*/ 247 w 247"/>
                <a:gd name="T3" fmla="*/ 1092 h 1092"/>
                <a:gd name="T4" fmla="*/ 0 w 247"/>
                <a:gd name="T5" fmla="*/ 1092 h 1092"/>
                <a:gd name="T6" fmla="*/ 12 w 247"/>
                <a:gd name="T7" fmla="*/ 0 h 1092"/>
                <a:gd name="T8" fmla="*/ 235 w 247"/>
                <a:gd name="T9" fmla="*/ 0 h 1092"/>
              </a:gdLst>
              <a:ahLst/>
              <a:cxnLst>
                <a:cxn ang="0">
                  <a:pos x="T0" y="T1"/>
                </a:cxn>
                <a:cxn ang="0">
                  <a:pos x="T2" y="T3"/>
                </a:cxn>
                <a:cxn ang="0">
                  <a:pos x="T4" y="T5"/>
                </a:cxn>
                <a:cxn ang="0">
                  <a:pos x="T6" y="T7"/>
                </a:cxn>
                <a:cxn ang="0">
                  <a:pos x="T8" y="T9"/>
                </a:cxn>
              </a:cxnLst>
              <a:rect l="0" t="0" r="r" b="b"/>
              <a:pathLst>
                <a:path w="247" h="1092">
                  <a:moveTo>
                    <a:pt x="235" y="0"/>
                  </a:moveTo>
                  <a:cubicBezTo>
                    <a:pt x="224" y="434"/>
                    <a:pt x="226" y="434"/>
                    <a:pt x="247" y="1092"/>
                  </a:cubicBezTo>
                  <a:cubicBezTo>
                    <a:pt x="0" y="1092"/>
                    <a:pt x="0" y="1092"/>
                    <a:pt x="0" y="1092"/>
                  </a:cubicBezTo>
                  <a:cubicBezTo>
                    <a:pt x="29" y="434"/>
                    <a:pt x="27" y="431"/>
                    <a:pt x="12" y="0"/>
                  </a:cubicBezTo>
                  <a:cubicBezTo>
                    <a:pt x="235" y="0"/>
                    <a:pt x="235" y="0"/>
                    <a:pt x="235" y="0"/>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9" name="Line 6"/>
            <p:cNvSpPr>
              <a:spLocks noChangeShapeType="1"/>
            </p:cNvSpPr>
            <p:nvPr userDrawn="1"/>
          </p:nvSpPr>
          <p:spPr bwMode="auto">
            <a:xfrm flipV="1">
              <a:off x="106521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0" name="Line 7"/>
            <p:cNvSpPr>
              <a:spLocks noChangeShapeType="1"/>
            </p:cNvSpPr>
            <p:nvPr userDrawn="1"/>
          </p:nvSpPr>
          <p:spPr bwMode="auto">
            <a:xfrm>
              <a:off x="94138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1" name="Freeform 8"/>
            <p:cNvSpPr>
              <a:spLocks/>
            </p:cNvSpPr>
            <p:nvPr userDrawn="1"/>
          </p:nvSpPr>
          <p:spPr bwMode="auto">
            <a:xfrm>
              <a:off x="1063625" y="5972175"/>
              <a:ext cx="68262" cy="247650"/>
            </a:xfrm>
            <a:custGeom>
              <a:avLst/>
              <a:gdLst>
                <a:gd name="T0" fmla="*/ 2 w 237"/>
                <a:gd name="T1" fmla="*/ 860 h 860"/>
                <a:gd name="T2" fmla="*/ 233 w 237"/>
                <a:gd name="T3" fmla="*/ 438 h 860"/>
                <a:gd name="T4" fmla="*/ 0 w 237"/>
                <a:gd name="T5" fmla="*/ 0 h 860"/>
              </a:gdLst>
              <a:ahLst/>
              <a:cxnLst>
                <a:cxn ang="0">
                  <a:pos x="T0" y="T1"/>
                </a:cxn>
                <a:cxn ang="0">
                  <a:pos x="T2" y="T3"/>
                </a:cxn>
                <a:cxn ang="0">
                  <a:pos x="T4" y="T5"/>
                </a:cxn>
              </a:cxnLst>
              <a:rect l="0" t="0" r="r" b="b"/>
              <a:pathLst>
                <a:path w="237" h="860">
                  <a:moveTo>
                    <a:pt x="2" y="860"/>
                  </a:moveTo>
                  <a:cubicBezTo>
                    <a:pt x="136" y="781"/>
                    <a:pt x="228" y="600"/>
                    <a:pt x="233" y="438"/>
                  </a:cubicBezTo>
                  <a:cubicBezTo>
                    <a:pt x="237" y="266"/>
                    <a:pt x="144"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2" name="Freeform 9"/>
            <p:cNvSpPr>
              <a:spLocks/>
            </p:cNvSpPr>
            <p:nvPr userDrawn="1"/>
          </p:nvSpPr>
          <p:spPr bwMode="auto">
            <a:xfrm>
              <a:off x="990600" y="5994400"/>
              <a:ext cx="152400"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3" name="Freeform 10"/>
            <p:cNvSpPr>
              <a:spLocks/>
            </p:cNvSpPr>
            <p:nvPr userDrawn="1"/>
          </p:nvSpPr>
          <p:spPr bwMode="auto">
            <a:xfrm>
              <a:off x="996950" y="5972175"/>
              <a:ext cx="68262" cy="246063"/>
            </a:xfrm>
            <a:custGeom>
              <a:avLst/>
              <a:gdLst>
                <a:gd name="T0" fmla="*/ 236 w 236"/>
                <a:gd name="T1" fmla="*/ 0 h 855"/>
                <a:gd name="T2" fmla="*/ 5 w 236"/>
                <a:gd name="T3" fmla="*/ 426 h 855"/>
                <a:gd name="T4" fmla="*/ 236 w 236"/>
                <a:gd name="T5" fmla="*/ 855 h 855"/>
              </a:gdLst>
              <a:ahLst/>
              <a:cxnLst>
                <a:cxn ang="0">
                  <a:pos x="T0" y="T1"/>
                </a:cxn>
                <a:cxn ang="0">
                  <a:pos x="T2" y="T3"/>
                </a:cxn>
                <a:cxn ang="0">
                  <a:pos x="T4" y="T5"/>
                </a:cxn>
              </a:cxnLst>
              <a:rect l="0" t="0" r="r" b="b"/>
              <a:pathLst>
                <a:path w="236" h="855">
                  <a:moveTo>
                    <a:pt x="236" y="0"/>
                  </a:moveTo>
                  <a:cubicBezTo>
                    <a:pt x="84" y="74"/>
                    <a:pt x="10" y="264"/>
                    <a:pt x="5" y="426"/>
                  </a:cubicBezTo>
                  <a:cubicBezTo>
                    <a:pt x="0" y="598"/>
                    <a:pt x="92" y="772"/>
                    <a:pt x="236"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4" name="Freeform 11"/>
            <p:cNvSpPr>
              <a:spLocks/>
            </p:cNvSpPr>
            <p:nvPr userDrawn="1"/>
          </p:nvSpPr>
          <p:spPr bwMode="auto">
            <a:xfrm>
              <a:off x="98583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5" name="Freeform 12"/>
            <p:cNvSpPr>
              <a:spLocks/>
            </p:cNvSpPr>
            <p:nvPr userDrawn="1"/>
          </p:nvSpPr>
          <p:spPr bwMode="auto">
            <a:xfrm>
              <a:off x="87471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6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79 w 1142"/>
                <a:gd name="T43" fmla="*/ 852 h 1162"/>
                <a:gd name="T44" fmla="*/ 1042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1 w 1142"/>
                <a:gd name="T59" fmla="*/ 1130 h 1162"/>
                <a:gd name="T60" fmla="*/ 662 w 1142"/>
                <a:gd name="T61" fmla="*/ 1162 h 1162"/>
                <a:gd name="T62" fmla="*/ 444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0"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8" y="161"/>
                    <a:pt x="643" y="160"/>
                    <a:pt x="601" y="167"/>
                  </a:cubicBezTo>
                  <a:cubicBezTo>
                    <a:pt x="559" y="173"/>
                    <a:pt x="535" y="181"/>
                    <a:pt x="496" y="198"/>
                  </a:cubicBezTo>
                  <a:cubicBezTo>
                    <a:pt x="459" y="214"/>
                    <a:pt x="439" y="226"/>
                    <a:pt x="407" y="252"/>
                  </a:cubicBezTo>
                  <a:cubicBezTo>
                    <a:pt x="370" y="281"/>
                    <a:pt x="352" y="301"/>
                    <a:pt x="325" y="339"/>
                  </a:cubicBezTo>
                  <a:cubicBezTo>
                    <a:pt x="296" y="382"/>
                    <a:pt x="282" y="408"/>
                    <a:pt x="266"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79" y="852"/>
                  </a:cubicBezTo>
                  <a:cubicBezTo>
                    <a:pt x="1009" y="819"/>
                    <a:pt x="1022" y="799"/>
                    <a:pt x="1042"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1" y="1130"/>
                    <a:pt x="881" y="1130"/>
                  </a:cubicBezTo>
                  <a:cubicBezTo>
                    <a:pt x="779" y="1154"/>
                    <a:pt x="750" y="1162"/>
                    <a:pt x="662" y="1162"/>
                  </a:cubicBezTo>
                  <a:cubicBezTo>
                    <a:pt x="575" y="1161"/>
                    <a:pt x="527" y="1158"/>
                    <a:pt x="444"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6" name="Line 13"/>
            <p:cNvSpPr>
              <a:spLocks noChangeShapeType="1"/>
            </p:cNvSpPr>
            <p:nvPr userDrawn="1"/>
          </p:nvSpPr>
          <p:spPr bwMode="auto">
            <a:xfrm flipV="1">
              <a:off x="140176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7" name="Line 14"/>
            <p:cNvSpPr>
              <a:spLocks noChangeShapeType="1"/>
            </p:cNvSpPr>
            <p:nvPr userDrawn="1"/>
          </p:nvSpPr>
          <p:spPr bwMode="auto">
            <a:xfrm>
              <a:off x="127793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8" name="Freeform 15"/>
            <p:cNvSpPr>
              <a:spLocks/>
            </p:cNvSpPr>
            <p:nvPr userDrawn="1"/>
          </p:nvSpPr>
          <p:spPr bwMode="auto">
            <a:xfrm>
              <a:off x="1401763" y="5972175"/>
              <a:ext cx="66675" cy="247650"/>
            </a:xfrm>
            <a:custGeom>
              <a:avLst/>
              <a:gdLst>
                <a:gd name="T0" fmla="*/ 1 w 236"/>
                <a:gd name="T1" fmla="*/ 860 h 860"/>
                <a:gd name="T2" fmla="*/ 232 w 236"/>
                <a:gd name="T3" fmla="*/ 438 h 860"/>
                <a:gd name="T4" fmla="*/ 0 w 236"/>
                <a:gd name="T5" fmla="*/ 0 h 860"/>
              </a:gdLst>
              <a:ahLst/>
              <a:cxnLst>
                <a:cxn ang="0">
                  <a:pos x="T0" y="T1"/>
                </a:cxn>
                <a:cxn ang="0">
                  <a:pos x="T2" y="T3"/>
                </a:cxn>
                <a:cxn ang="0">
                  <a:pos x="T4" y="T5"/>
                </a:cxn>
              </a:cxnLst>
              <a:rect l="0" t="0" r="r" b="b"/>
              <a:pathLst>
                <a:path w="236" h="860">
                  <a:moveTo>
                    <a:pt x="1" y="860"/>
                  </a:moveTo>
                  <a:cubicBezTo>
                    <a:pt x="135" y="781"/>
                    <a:pt x="227" y="600"/>
                    <a:pt x="232" y="438"/>
                  </a:cubicBezTo>
                  <a:cubicBezTo>
                    <a:pt x="236" y="266"/>
                    <a:pt x="143"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9" name="Freeform 16"/>
            <p:cNvSpPr>
              <a:spLocks/>
            </p:cNvSpPr>
            <p:nvPr userDrawn="1"/>
          </p:nvSpPr>
          <p:spPr bwMode="auto">
            <a:xfrm>
              <a:off x="1327150" y="5994400"/>
              <a:ext cx="153987"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0" name="Freeform 17"/>
            <p:cNvSpPr>
              <a:spLocks/>
            </p:cNvSpPr>
            <p:nvPr userDrawn="1"/>
          </p:nvSpPr>
          <p:spPr bwMode="auto">
            <a:xfrm>
              <a:off x="1333500" y="5972175"/>
              <a:ext cx="68262" cy="246063"/>
            </a:xfrm>
            <a:custGeom>
              <a:avLst/>
              <a:gdLst>
                <a:gd name="T0" fmla="*/ 235 w 235"/>
                <a:gd name="T1" fmla="*/ 0 h 855"/>
                <a:gd name="T2" fmla="*/ 4 w 235"/>
                <a:gd name="T3" fmla="*/ 426 h 855"/>
                <a:gd name="T4" fmla="*/ 235 w 235"/>
                <a:gd name="T5" fmla="*/ 855 h 855"/>
              </a:gdLst>
              <a:ahLst/>
              <a:cxnLst>
                <a:cxn ang="0">
                  <a:pos x="T0" y="T1"/>
                </a:cxn>
                <a:cxn ang="0">
                  <a:pos x="T2" y="T3"/>
                </a:cxn>
                <a:cxn ang="0">
                  <a:pos x="T4" y="T5"/>
                </a:cxn>
              </a:cxnLst>
              <a:rect l="0" t="0" r="r" b="b"/>
              <a:pathLst>
                <a:path w="235" h="855">
                  <a:moveTo>
                    <a:pt x="235" y="0"/>
                  </a:moveTo>
                  <a:cubicBezTo>
                    <a:pt x="83" y="74"/>
                    <a:pt x="9" y="264"/>
                    <a:pt x="4" y="426"/>
                  </a:cubicBezTo>
                  <a:cubicBezTo>
                    <a:pt x="0" y="598"/>
                    <a:pt x="91" y="772"/>
                    <a:pt x="235"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1" name="Freeform 18"/>
            <p:cNvSpPr>
              <a:spLocks/>
            </p:cNvSpPr>
            <p:nvPr userDrawn="1"/>
          </p:nvSpPr>
          <p:spPr bwMode="auto">
            <a:xfrm>
              <a:off x="132238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2" name="Freeform 19"/>
            <p:cNvSpPr>
              <a:spLocks/>
            </p:cNvSpPr>
            <p:nvPr userDrawn="1"/>
          </p:nvSpPr>
          <p:spPr bwMode="auto">
            <a:xfrm>
              <a:off x="121126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7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80 w 1142"/>
                <a:gd name="T43" fmla="*/ 852 h 1162"/>
                <a:gd name="T44" fmla="*/ 1043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2 w 1142"/>
                <a:gd name="T59" fmla="*/ 1130 h 1162"/>
                <a:gd name="T60" fmla="*/ 663 w 1142"/>
                <a:gd name="T61" fmla="*/ 1162 h 1162"/>
                <a:gd name="T62" fmla="*/ 445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1"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9" y="161"/>
                    <a:pt x="643" y="160"/>
                    <a:pt x="601" y="167"/>
                  </a:cubicBezTo>
                  <a:cubicBezTo>
                    <a:pt x="559" y="173"/>
                    <a:pt x="535" y="181"/>
                    <a:pt x="496" y="198"/>
                  </a:cubicBezTo>
                  <a:cubicBezTo>
                    <a:pt x="459" y="214"/>
                    <a:pt x="439" y="226"/>
                    <a:pt x="407" y="252"/>
                  </a:cubicBezTo>
                  <a:cubicBezTo>
                    <a:pt x="371" y="281"/>
                    <a:pt x="352" y="301"/>
                    <a:pt x="325" y="339"/>
                  </a:cubicBezTo>
                  <a:cubicBezTo>
                    <a:pt x="296" y="382"/>
                    <a:pt x="282" y="408"/>
                    <a:pt x="267"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80" y="852"/>
                  </a:cubicBezTo>
                  <a:cubicBezTo>
                    <a:pt x="1009" y="819"/>
                    <a:pt x="1022" y="799"/>
                    <a:pt x="1043"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2" y="1130"/>
                    <a:pt x="882" y="1130"/>
                  </a:cubicBezTo>
                  <a:cubicBezTo>
                    <a:pt x="779" y="1154"/>
                    <a:pt x="750" y="1162"/>
                    <a:pt x="663" y="1162"/>
                  </a:cubicBezTo>
                  <a:cubicBezTo>
                    <a:pt x="575" y="1161"/>
                    <a:pt x="527" y="1158"/>
                    <a:pt x="445"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4" name="Rectangle 20"/>
            <p:cNvSpPr>
              <a:spLocks noChangeArrowheads="1"/>
            </p:cNvSpPr>
            <p:nvPr userDrawn="1"/>
          </p:nvSpPr>
          <p:spPr bwMode="auto">
            <a:xfrm>
              <a:off x="790575" y="6297613"/>
              <a:ext cx="2054225" cy="115888"/>
            </a:xfrm>
            <a:prstGeom prst="rect">
              <a:avLst/>
            </a:prstGeom>
            <a:solidFill>
              <a:srgbClr val="0054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5" name="Rectangle 21"/>
            <p:cNvSpPr>
              <a:spLocks noChangeArrowheads="1"/>
            </p:cNvSpPr>
            <p:nvPr userDrawn="1"/>
          </p:nvSpPr>
          <p:spPr bwMode="auto">
            <a:xfrm>
              <a:off x="820738" y="6319838"/>
              <a:ext cx="14287"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6" name="Freeform 22"/>
            <p:cNvSpPr>
              <a:spLocks/>
            </p:cNvSpPr>
            <p:nvPr userDrawn="1"/>
          </p:nvSpPr>
          <p:spPr bwMode="auto">
            <a:xfrm>
              <a:off x="846138" y="6335713"/>
              <a:ext cx="47625"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0"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7" name="Freeform 23"/>
            <p:cNvSpPr>
              <a:spLocks/>
            </p:cNvSpPr>
            <p:nvPr userDrawn="1"/>
          </p:nvSpPr>
          <p:spPr bwMode="auto">
            <a:xfrm>
              <a:off x="900113" y="6323013"/>
              <a:ext cx="28575" cy="66675"/>
            </a:xfrm>
            <a:custGeom>
              <a:avLst/>
              <a:gdLst>
                <a:gd name="T0" fmla="*/ 72 w 102"/>
                <a:gd name="T1" fmla="*/ 49 h 232"/>
                <a:gd name="T2" fmla="*/ 102 w 102"/>
                <a:gd name="T3" fmla="*/ 49 h 232"/>
                <a:gd name="T4" fmla="*/ 102 w 102"/>
                <a:gd name="T5" fmla="*/ 83 h 232"/>
                <a:gd name="T6" fmla="*/ 72 w 102"/>
                <a:gd name="T7" fmla="*/ 83 h 232"/>
                <a:gd name="T8" fmla="*/ 72 w 102"/>
                <a:gd name="T9" fmla="*/ 181 h 232"/>
                <a:gd name="T10" fmla="*/ 92 w 102"/>
                <a:gd name="T11" fmla="*/ 196 h 232"/>
                <a:gd name="T12" fmla="*/ 102 w 102"/>
                <a:gd name="T13" fmla="*/ 195 h 232"/>
                <a:gd name="T14" fmla="*/ 102 w 102"/>
                <a:gd name="T15" fmla="*/ 231 h 232"/>
                <a:gd name="T16" fmla="*/ 79 w 102"/>
                <a:gd name="T17" fmla="*/ 232 h 232"/>
                <a:gd name="T18" fmla="*/ 73 w 102"/>
                <a:gd name="T19" fmla="*/ 232 h 232"/>
                <a:gd name="T20" fmla="*/ 25 w 102"/>
                <a:gd name="T21" fmla="*/ 193 h 232"/>
                <a:gd name="T22" fmla="*/ 25 w 102"/>
                <a:gd name="T23" fmla="*/ 83 h 232"/>
                <a:gd name="T24" fmla="*/ 0 w 102"/>
                <a:gd name="T25" fmla="*/ 83 h 232"/>
                <a:gd name="T26" fmla="*/ 0 w 102"/>
                <a:gd name="T27" fmla="*/ 49 h 232"/>
                <a:gd name="T28" fmla="*/ 25 w 102"/>
                <a:gd name="T29" fmla="*/ 49 h 232"/>
                <a:gd name="T30" fmla="*/ 25 w 102"/>
                <a:gd name="T31" fmla="*/ 0 h 232"/>
                <a:gd name="T32" fmla="*/ 72 w 102"/>
                <a:gd name="T33" fmla="*/ 0 h 232"/>
                <a:gd name="T34" fmla="*/ 72 w 102"/>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232">
                  <a:moveTo>
                    <a:pt x="72" y="49"/>
                  </a:moveTo>
                  <a:cubicBezTo>
                    <a:pt x="102" y="49"/>
                    <a:pt x="102" y="49"/>
                    <a:pt x="102" y="49"/>
                  </a:cubicBezTo>
                  <a:cubicBezTo>
                    <a:pt x="102" y="83"/>
                    <a:pt x="102" y="83"/>
                    <a:pt x="102" y="83"/>
                  </a:cubicBezTo>
                  <a:cubicBezTo>
                    <a:pt x="72" y="83"/>
                    <a:pt x="72" y="83"/>
                    <a:pt x="72" y="83"/>
                  </a:cubicBezTo>
                  <a:cubicBezTo>
                    <a:pt x="72" y="181"/>
                    <a:pt x="72" y="181"/>
                    <a:pt x="72" y="181"/>
                  </a:cubicBezTo>
                  <a:cubicBezTo>
                    <a:pt x="72" y="192"/>
                    <a:pt x="73" y="196"/>
                    <a:pt x="92" y="196"/>
                  </a:cubicBezTo>
                  <a:cubicBezTo>
                    <a:pt x="95" y="196"/>
                    <a:pt x="98" y="195"/>
                    <a:pt x="102" y="195"/>
                  </a:cubicBezTo>
                  <a:cubicBezTo>
                    <a:pt x="102" y="231"/>
                    <a:pt x="102" y="231"/>
                    <a:pt x="102" y="231"/>
                  </a:cubicBezTo>
                  <a:cubicBezTo>
                    <a:pt x="94" y="231"/>
                    <a:pt x="87" y="232"/>
                    <a:pt x="79" y="232"/>
                  </a:cubicBezTo>
                  <a:cubicBezTo>
                    <a:pt x="73" y="232"/>
                    <a:pt x="73" y="232"/>
                    <a:pt x="73" y="232"/>
                  </a:cubicBezTo>
                  <a:cubicBezTo>
                    <a:pt x="32" y="232"/>
                    <a:pt x="25" y="216"/>
                    <a:pt x="25" y="193"/>
                  </a:cubicBezTo>
                  <a:cubicBezTo>
                    <a:pt x="25" y="83"/>
                    <a:pt x="25" y="83"/>
                    <a:pt x="25" y="83"/>
                  </a:cubicBezTo>
                  <a:cubicBezTo>
                    <a:pt x="0" y="83"/>
                    <a:pt x="0" y="83"/>
                    <a:pt x="0" y="83"/>
                  </a:cubicBezTo>
                  <a:cubicBezTo>
                    <a:pt x="0" y="49"/>
                    <a:pt x="0" y="49"/>
                    <a:pt x="0" y="49"/>
                  </a:cubicBezTo>
                  <a:cubicBezTo>
                    <a:pt x="25" y="49"/>
                    <a:pt x="25" y="49"/>
                    <a:pt x="25" y="49"/>
                  </a:cubicBezTo>
                  <a:cubicBezTo>
                    <a:pt x="25" y="0"/>
                    <a:pt x="25" y="0"/>
                    <a:pt x="25"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8" name="Freeform 24"/>
            <p:cNvSpPr>
              <a:spLocks noEditPoints="1"/>
            </p:cNvSpPr>
            <p:nvPr userDrawn="1"/>
          </p:nvSpPr>
          <p:spPr bwMode="auto">
            <a:xfrm>
              <a:off x="933450"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6" y="38"/>
                  </a:cubicBezTo>
                  <a:cubicBezTo>
                    <a:pt x="63" y="38"/>
                    <a:pt x="51" y="53"/>
                    <a:pt x="49"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9" name="Freeform 25"/>
            <p:cNvSpPr>
              <a:spLocks/>
            </p:cNvSpPr>
            <p:nvPr userDrawn="1"/>
          </p:nvSpPr>
          <p:spPr bwMode="auto">
            <a:xfrm>
              <a:off x="990600"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0" name="Freeform 26"/>
            <p:cNvSpPr>
              <a:spLocks/>
            </p:cNvSpPr>
            <p:nvPr userDrawn="1"/>
          </p:nvSpPr>
          <p:spPr bwMode="auto">
            <a:xfrm>
              <a:off x="1028700" y="6335713"/>
              <a:ext cx="46037"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1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1"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1" name="Freeform 27"/>
            <p:cNvSpPr>
              <a:spLocks noEditPoints="1"/>
            </p:cNvSpPr>
            <p:nvPr userDrawn="1"/>
          </p:nvSpPr>
          <p:spPr bwMode="auto">
            <a:xfrm>
              <a:off x="1084263" y="6335713"/>
              <a:ext cx="47625"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7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3" y="174"/>
                    <a:pt x="87" y="189"/>
                    <a:pt x="55" y="189"/>
                  </a:cubicBezTo>
                  <a:cubicBezTo>
                    <a:pt x="28" y="189"/>
                    <a:pt x="0" y="174"/>
                    <a:pt x="0" y="137"/>
                  </a:cubicBezTo>
                  <a:cubicBezTo>
                    <a:pt x="0" y="102"/>
                    <a:pt x="23"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7"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2" name="Freeform 28"/>
            <p:cNvSpPr>
              <a:spLocks/>
            </p:cNvSpPr>
            <p:nvPr userDrawn="1"/>
          </p:nvSpPr>
          <p:spPr bwMode="auto">
            <a:xfrm>
              <a:off x="1135063" y="6323013"/>
              <a:ext cx="28575" cy="66675"/>
            </a:xfrm>
            <a:custGeom>
              <a:avLst/>
              <a:gdLst>
                <a:gd name="T0" fmla="*/ 72 w 101"/>
                <a:gd name="T1" fmla="*/ 49 h 232"/>
                <a:gd name="T2" fmla="*/ 101 w 101"/>
                <a:gd name="T3" fmla="*/ 49 h 232"/>
                <a:gd name="T4" fmla="*/ 101 w 101"/>
                <a:gd name="T5" fmla="*/ 83 h 232"/>
                <a:gd name="T6" fmla="*/ 72 w 101"/>
                <a:gd name="T7" fmla="*/ 83 h 232"/>
                <a:gd name="T8" fmla="*/ 72 w 101"/>
                <a:gd name="T9" fmla="*/ 181 h 232"/>
                <a:gd name="T10" fmla="*/ 92 w 101"/>
                <a:gd name="T11" fmla="*/ 196 h 232"/>
                <a:gd name="T12" fmla="*/ 101 w 101"/>
                <a:gd name="T13" fmla="*/ 195 h 232"/>
                <a:gd name="T14" fmla="*/ 101 w 101"/>
                <a:gd name="T15" fmla="*/ 231 h 232"/>
                <a:gd name="T16" fmla="*/ 79 w 101"/>
                <a:gd name="T17" fmla="*/ 232 h 232"/>
                <a:gd name="T18" fmla="*/ 73 w 101"/>
                <a:gd name="T19" fmla="*/ 232 h 232"/>
                <a:gd name="T20" fmla="*/ 24 w 101"/>
                <a:gd name="T21" fmla="*/ 193 h 232"/>
                <a:gd name="T22" fmla="*/ 24 w 101"/>
                <a:gd name="T23" fmla="*/ 83 h 232"/>
                <a:gd name="T24" fmla="*/ 0 w 101"/>
                <a:gd name="T25" fmla="*/ 83 h 232"/>
                <a:gd name="T26" fmla="*/ 0 w 101"/>
                <a:gd name="T27" fmla="*/ 49 h 232"/>
                <a:gd name="T28" fmla="*/ 24 w 101"/>
                <a:gd name="T29" fmla="*/ 49 h 232"/>
                <a:gd name="T30" fmla="*/ 24 w 101"/>
                <a:gd name="T31" fmla="*/ 0 h 232"/>
                <a:gd name="T32" fmla="*/ 72 w 101"/>
                <a:gd name="T33" fmla="*/ 0 h 232"/>
                <a:gd name="T34" fmla="*/ 72 w 101"/>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232">
                  <a:moveTo>
                    <a:pt x="72" y="49"/>
                  </a:moveTo>
                  <a:cubicBezTo>
                    <a:pt x="101" y="49"/>
                    <a:pt x="101" y="49"/>
                    <a:pt x="101" y="49"/>
                  </a:cubicBezTo>
                  <a:cubicBezTo>
                    <a:pt x="101" y="83"/>
                    <a:pt x="101" y="83"/>
                    <a:pt x="101" y="83"/>
                  </a:cubicBezTo>
                  <a:cubicBezTo>
                    <a:pt x="72" y="83"/>
                    <a:pt x="72" y="83"/>
                    <a:pt x="72" y="83"/>
                  </a:cubicBezTo>
                  <a:cubicBezTo>
                    <a:pt x="72" y="181"/>
                    <a:pt x="72" y="181"/>
                    <a:pt x="72" y="181"/>
                  </a:cubicBezTo>
                  <a:cubicBezTo>
                    <a:pt x="72" y="192"/>
                    <a:pt x="72" y="196"/>
                    <a:pt x="92" y="196"/>
                  </a:cubicBezTo>
                  <a:cubicBezTo>
                    <a:pt x="95" y="196"/>
                    <a:pt x="98" y="195"/>
                    <a:pt x="101" y="195"/>
                  </a:cubicBezTo>
                  <a:cubicBezTo>
                    <a:pt x="101" y="231"/>
                    <a:pt x="101" y="231"/>
                    <a:pt x="101" y="231"/>
                  </a:cubicBezTo>
                  <a:cubicBezTo>
                    <a:pt x="94" y="231"/>
                    <a:pt x="87" y="232"/>
                    <a:pt x="79" y="232"/>
                  </a:cubicBezTo>
                  <a:cubicBezTo>
                    <a:pt x="73" y="232"/>
                    <a:pt x="73" y="232"/>
                    <a:pt x="73" y="232"/>
                  </a:cubicBezTo>
                  <a:cubicBezTo>
                    <a:pt x="32" y="232"/>
                    <a:pt x="24" y="216"/>
                    <a:pt x="24" y="193"/>
                  </a:cubicBezTo>
                  <a:cubicBezTo>
                    <a:pt x="24" y="83"/>
                    <a:pt x="24" y="83"/>
                    <a:pt x="24" y="83"/>
                  </a:cubicBezTo>
                  <a:cubicBezTo>
                    <a:pt x="0" y="83"/>
                    <a:pt x="0" y="83"/>
                    <a:pt x="0" y="83"/>
                  </a:cubicBezTo>
                  <a:cubicBezTo>
                    <a:pt x="0" y="49"/>
                    <a:pt x="0" y="49"/>
                    <a:pt x="0" y="49"/>
                  </a:cubicBezTo>
                  <a:cubicBezTo>
                    <a:pt x="24" y="49"/>
                    <a:pt x="24" y="49"/>
                    <a:pt x="24" y="49"/>
                  </a:cubicBezTo>
                  <a:cubicBezTo>
                    <a:pt x="24" y="0"/>
                    <a:pt x="24" y="0"/>
                    <a:pt x="24"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3" name="Freeform 29"/>
            <p:cNvSpPr>
              <a:spLocks noEditPoints="1"/>
            </p:cNvSpPr>
            <p:nvPr userDrawn="1"/>
          </p:nvSpPr>
          <p:spPr bwMode="auto">
            <a:xfrm>
              <a:off x="1173163" y="6318250"/>
              <a:ext cx="12700" cy="71438"/>
            </a:xfrm>
            <a:custGeom>
              <a:avLst/>
              <a:gdLst>
                <a:gd name="T0" fmla="*/ 8 w 8"/>
                <a:gd name="T1" fmla="*/ 45 h 45"/>
                <a:gd name="T2" fmla="*/ 0 w 8"/>
                <a:gd name="T3" fmla="*/ 45 h 45"/>
                <a:gd name="T4" fmla="*/ 0 w 8"/>
                <a:gd name="T5" fmla="*/ 12 h 45"/>
                <a:gd name="T6" fmla="*/ 8 w 8"/>
                <a:gd name="T7" fmla="*/ 12 h 45"/>
                <a:gd name="T8" fmla="*/ 8 w 8"/>
                <a:gd name="T9" fmla="*/ 45 h 45"/>
                <a:gd name="T10" fmla="*/ 8 w 8"/>
                <a:gd name="T11" fmla="*/ 8 h 45"/>
                <a:gd name="T12" fmla="*/ 0 w 8"/>
                <a:gd name="T13" fmla="*/ 8 h 45"/>
                <a:gd name="T14" fmla="*/ 0 w 8"/>
                <a:gd name="T15" fmla="*/ 0 h 45"/>
                <a:gd name="T16" fmla="*/ 8 w 8"/>
                <a:gd name="T17" fmla="*/ 0 h 45"/>
                <a:gd name="T18" fmla="*/ 8 w 8"/>
                <a:gd name="T19"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5">
                  <a:moveTo>
                    <a:pt x="8" y="45"/>
                  </a:moveTo>
                  <a:lnTo>
                    <a:pt x="0" y="45"/>
                  </a:lnTo>
                  <a:lnTo>
                    <a:pt x="0" y="12"/>
                  </a:lnTo>
                  <a:lnTo>
                    <a:pt x="8" y="12"/>
                  </a:lnTo>
                  <a:lnTo>
                    <a:pt x="8" y="45"/>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4" name="Freeform 30"/>
            <p:cNvSpPr>
              <a:spLocks noEditPoints="1"/>
            </p:cNvSpPr>
            <p:nvPr userDrawn="1"/>
          </p:nvSpPr>
          <p:spPr bwMode="auto">
            <a:xfrm>
              <a:off x="1195388" y="6335713"/>
              <a:ext cx="53975"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5" name="Freeform 31"/>
            <p:cNvSpPr>
              <a:spLocks/>
            </p:cNvSpPr>
            <p:nvPr userDrawn="1"/>
          </p:nvSpPr>
          <p:spPr bwMode="auto">
            <a:xfrm>
              <a:off x="1257300" y="6335713"/>
              <a:ext cx="47625" cy="53975"/>
            </a:xfrm>
            <a:custGeom>
              <a:avLst/>
              <a:gdLst>
                <a:gd name="T0" fmla="*/ 163 w 163"/>
                <a:gd name="T1" fmla="*/ 185 h 185"/>
                <a:gd name="T2" fmla="*/ 115 w 163"/>
                <a:gd name="T3" fmla="*/ 185 h 185"/>
                <a:gd name="T4" fmla="*/ 115 w 163"/>
                <a:gd name="T5" fmla="*/ 75 h 185"/>
                <a:gd name="T6" fmla="*/ 85 w 163"/>
                <a:gd name="T7" fmla="*/ 39 h 185"/>
                <a:gd name="T8" fmla="*/ 47 w 163"/>
                <a:gd name="T9" fmla="*/ 81 h 185"/>
                <a:gd name="T10" fmla="*/ 47 w 163"/>
                <a:gd name="T11" fmla="*/ 185 h 185"/>
                <a:gd name="T12" fmla="*/ 0 w 163"/>
                <a:gd name="T13" fmla="*/ 185 h 185"/>
                <a:gd name="T14" fmla="*/ 0 w 163"/>
                <a:gd name="T15" fmla="*/ 4 h 185"/>
                <a:gd name="T16" fmla="*/ 45 w 163"/>
                <a:gd name="T17" fmla="*/ 4 h 185"/>
                <a:gd name="T18" fmla="*/ 45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5" y="185"/>
                    <a:pt x="115" y="185"/>
                    <a:pt x="115" y="185"/>
                  </a:cubicBezTo>
                  <a:cubicBezTo>
                    <a:pt x="115" y="75"/>
                    <a:pt x="115" y="75"/>
                    <a:pt x="115" y="75"/>
                  </a:cubicBezTo>
                  <a:cubicBezTo>
                    <a:pt x="115" y="62"/>
                    <a:pt x="115" y="39"/>
                    <a:pt x="85" y="39"/>
                  </a:cubicBezTo>
                  <a:cubicBezTo>
                    <a:pt x="64" y="39"/>
                    <a:pt x="47" y="54"/>
                    <a:pt x="47" y="81"/>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20"/>
                    <a:pt x="66" y="0"/>
                    <a:pt x="100" y="0"/>
                  </a:cubicBezTo>
                  <a:cubicBezTo>
                    <a:pt x="135"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6" name="Freeform 32"/>
            <p:cNvSpPr>
              <a:spLocks noEditPoints="1"/>
            </p:cNvSpPr>
            <p:nvPr userDrawn="1"/>
          </p:nvSpPr>
          <p:spPr bwMode="auto">
            <a:xfrm>
              <a:off x="1312863" y="6335713"/>
              <a:ext cx="49212" cy="55563"/>
            </a:xfrm>
            <a:custGeom>
              <a:avLst/>
              <a:gdLst>
                <a:gd name="T0" fmla="*/ 112 w 169"/>
                <a:gd name="T1" fmla="*/ 97 h 189"/>
                <a:gd name="T2" fmla="*/ 79 w 169"/>
                <a:gd name="T3" fmla="*/ 107 h 189"/>
                <a:gd name="T4" fmla="*/ 47 w 169"/>
                <a:gd name="T5" fmla="*/ 134 h 189"/>
                <a:gd name="T6" fmla="*/ 69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7 w 169"/>
                <a:gd name="T19" fmla="*/ 185 h 189"/>
                <a:gd name="T20" fmla="*/ 113 w 169"/>
                <a:gd name="T21" fmla="*/ 163 h 189"/>
                <a:gd name="T22" fmla="*/ 55 w 169"/>
                <a:gd name="T23" fmla="*/ 189 h 189"/>
                <a:gd name="T24" fmla="*/ 0 w 169"/>
                <a:gd name="T25" fmla="*/ 137 h 189"/>
                <a:gd name="T26" fmla="*/ 52 w 169"/>
                <a:gd name="T27" fmla="*/ 79 h 189"/>
                <a:gd name="T28" fmla="*/ 95 w 169"/>
                <a:gd name="T29" fmla="*/ 73 h 189"/>
                <a:gd name="T30" fmla="*/ 112 w 169"/>
                <a:gd name="T31" fmla="*/ 58 h 189"/>
                <a:gd name="T32" fmla="*/ 80 w 169"/>
                <a:gd name="T33" fmla="*/ 37 h 189"/>
                <a:gd name="T34" fmla="*/ 51 w 169"/>
                <a:gd name="T35" fmla="*/ 63 h 189"/>
                <a:gd name="T36" fmla="*/ 5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79" y="107"/>
                  </a:cubicBezTo>
                  <a:cubicBezTo>
                    <a:pt x="62" y="110"/>
                    <a:pt x="47" y="114"/>
                    <a:pt x="47" y="134"/>
                  </a:cubicBezTo>
                  <a:cubicBezTo>
                    <a:pt x="47" y="150"/>
                    <a:pt x="60" y="155"/>
                    <a:pt x="69" y="155"/>
                  </a:cubicBezTo>
                  <a:cubicBezTo>
                    <a:pt x="90" y="155"/>
                    <a:pt x="112" y="142"/>
                    <a:pt x="112" y="120"/>
                  </a:cubicBezTo>
                  <a:lnTo>
                    <a:pt x="112" y="97"/>
                  </a:lnTo>
                  <a:close/>
                  <a:moveTo>
                    <a:pt x="158" y="149"/>
                  </a:moveTo>
                  <a:cubicBezTo>
                    <a:pt x="158" y="171"/>
                    <a:pt x="163" y="175"/>
                    <a:pt x="169" y="177"/>
                  </a:cubicBezTo>
                  <a:cubicBezTo>
                    <a:pt x="169" y="185"/>
                    <a:pt x="169" y="185"/>
                    <a:pt x="169" y="185"/>
                  </a:cubicBezTo>
                  <a:cubicBezTo>
                    <a:pt x="117" y="185"/>
                    <a:pt x="117" y="185"/>
                    <a:pt x="117" y="185"/>
                  </a:cubicBezTo>
                  <a:cubicBezTo>
                    <a:pt x="115" y="176"/>
                    <a:pt x="114" y="173"/>
                    <a:pt x="113" y="163"/>
                  </a:cubicBezTo>
                  <a:cubicBezTo>
                    <a:pt x="102" y="174"/>
                    <a:pt x="87" y="189"/>
                    <a:pt x="55" y="189"/>
                  </a:cubicBezTo>
                  <a:cubicBezTo>
                    <a:pt x="28" y="189"/>
                    <a:pt x="0" y="174"/>
                    <a:pt x="0" y="137"/>
                  </a:cubicBezTo>
                  <a:cubicBezTo>
                    <a:pt x="0" y="102"/>
                    <a:pt x="22" y="84"/>
                    <a:pt x="52" y="79"/>
                  </a:cubicBezTo>
                  <a:cubicBezTo>
                    <a:pt x="95" y="73"/>
                    <a:pt x="95" y="73"/>
                    <a:pt x="95" y="73"/>
                  </a:cubicBezTo>
                  <a:cubicBezTo>
                    <a:pt x="102" y="72"/>
                    <a:pt x="112" y="69"/>
                    <a:pt x="112" y="58"/>
                  </a:cubicBezTo>
                  <a:cubicBezTo>
                    <a:pt x="112" y="38"/>
                    <a:pt x="93" y="37"/>
                    <a:pt x="80" y="37"/>
                  </a:cubicBezTo>
                  <a:cubicBezTo>
                    <a:pt x="57" y="37"/>
                    <a:pt x="53" y="52"/>
                    <a:pt x="51" y="63"/>
                  </a:cubicBezTo>
                  <a:cubicBezTo>
                    <a:pt x="5" y="63"/>
                    <a:pt x="5" y="63"/>
                    <a:pt x="5" y="63"/>
                  </a:cubicBezTo>
                  <a:cubicBezTo>
                    <a:pt x="11" y="7"/>
                    <a:pt x="49"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7" name="Rectangle 33"/>
            <p:cNvSpPr>
              <a:spLocks noChangeArrowheads="1"/>
            </p:cNvSpPr>
            <p:nvPr userDrawn="1"/>
          </p:nvSpPr>
          <p:spPr bwMode="auto">
            <a:xfrm>
              <a:off x="1371600" y="6319838"/>
              <a:ext cx="12700"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8" name="Freeform 34"/>
            <p:cNvSpPr>
              <a:spLocks/>
            </p:cNvSpPr>
            <p:nvPr userDrawn="1"/>
          </p:nvSpPr>
          <p:spPr bwMode="auto">
            <a:xfrm>
              <a:off x="1423988" y="6318250"/>
              <a:ext cx="63500"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2" y="71"/>
                    <a:pt x="155" y="44"/>
                    <a:pt x="113" y="44"/>
                  </a:cubicBezTo>
                  <a:cubicBezTo>
                    <a:pt x="88" y="44"/>
                    <a:pt x="52" y="60"/>
                    <a:pt x="52" y="129"/>
                  </a:cubicBezTo>
                  <a:cubicBezTo>
                    <a:pt x="52" y="173"/>
                    <a:pt x="70" y="212"/>
                    <a:pt x="113" y="212"/>
                  </a:cubicBezTo>
                  <a:cubicBezTo>
                    <a:pt x="141" y="212"/>
                    <a:pt x="160"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9" name="Freeform 35"/>
            <p:cNvSpPr>
              <a:spLocks/>
            </p:cNvSpPr>
            <p:nvPr userDrawn="1"/>
          </p:nvSpPr>
          <p:spPr bwMode="auto">
            <a:xfrm>
              <a:off x="1495425" y="6319838"/>
              <a:ext cx="47625" cy="69850"/>
            </a:xfrm>
            <a:custGeom>
              <a:avLst/>
              <a:gdLst>
                <a:gd name="T0" fmla="*/ 163 w 163"/>
                <a:gd name="T1" fmla="*/ 244 h 244"/>
                <a:gd name="T2" fmla="*/ 116 w 163"/>
                <a:gd name="T3" fmla="*/ 244 h 244"/>
                <a:gd name="T4" fmla="*/ 116 w 163"/>
                <a:gd name="T5" fmla="*/ 134 h 244"/>
                <a:gd name="T6" fmla="*/ 85 w 163"/>
                <a:gd name="T7" fmla="*/ 98 h 244"/>
                <a:gd name="T8" fmla="*/ 48 w 163"/>
                <a:gd name="T9" fmla="*/ 140 h 244"/>
                <a:gd name="T10" fmla="*/ 48 w 163"/>
                <a:gd name="T11" fmla="*/ 244 h 244"/>
                <a:gd name="T12" fmla="*/ 0 w 163"/>
                <a:gd name="T13" fmla="*/ 244 h 244"/>
                <a:gd name="T14" fmla="*/ 0 w 163"/>
                <a:gd name="T15" fmla="*/ 0 h 244"/>
                <a:gd name="T16" fmla="*/ 48 w 163"/>
                <a:gd name="T17" fmla="*/ 0 h 244"/>
                <a:gd name="T18" fmla="*/ 48 w 163"/>
                <a:gd name="T19" fmla="*/ 87 h 244"/>
                <a:gd name="T20" fmla="*/ 48 w 163"/>
                <a:gd name="T21" fmla="*/ 87 h 244"/>
                <a:gd name="T22" fmla="*/ 101 w 163"/>
                <a:gd name="T23" fmla="*/ 59 h 244"/>
                <a:gd name="T24" fmla="*/ 163 w 163"/>
                <a:gd name="T25" fmla="*/ 119 h 244"/>
                <a:gd name="T26" fmla="*/ 163 w 163"/>
                <a:gd name="T2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44">
                  <a:moveTo>
                    <a:pt x="163" y="244"/>
                  </a:moveTo>
                  <a:cubicBezTo>
                    <a:pt x="116" y="244"/>
                    <a:pt x="116" y="244"/>
                    <a:pt x="116" y="244"/>
                  </a:cubicBezTo>
                  <a:cubicBezTo>
                    <a:pt x="116" y="134"/>
                    <a:pt x="116" y="134"/>
                    <a:pt x="116" y="134"/>
                  </a:cubicBezTo>
                  <a:cubicBezTo>
                    <a:pt x="116" y="121"/>
                    <a:pt x="115" y="98"/>
                    <a:pt x="85" y="98"/>
                  </a:cubicBezTo>
                  <a:cubicBezTo>
                    <a:pt x="64" y="98"/>
                    <a:pt x="48" y="113"/>
                    <a:pt x="48" y="140"/>
                  </a:cubicBezTo>
                  <a:cubicBezTo>
                    <a:pt x="48" y="244"/>
                    <a:pt x="48" y="244"/>
                    <a:pt x="48" y="244"/>
                  </a:cubicBezTo>
                  <a:cubicBezTo>
                    <a:pt x="0" y="244"/>
                    <a:pt x="0" y="244"/>
                    <a:pt x="0" y="244"/>
                  </a:cubicBezTo>
                  <a:cubicBezTo>
                    <a:pt x="0" y="0"/>
                    <a:pt x="0" y="0"/>
                    <a:pt x="0" y="0"/>
                  </a:cubicBezTo>
                  <a:cubicBezTo>
                    <a:pt x="48" y="0"/>
                    <a:pt x="48" y="0"/>
                    <a:pt x="48" y="0"/>
                  </a:cubicBezTo>
                  <a:cubicBezTo>
                    <a:pt x="48" y="87"/>
                    <a:pt x="48" y="87"/>
                    <a:pt x="48" y="87"/>
                  </a:cubicBezTo>
                  <a:cubicBezTo>
                    <a:pt x="48" y="87"/>
                    <a:pt x="48" y="87"/>
                    <a:pt x="48" y="87"/>
                  </a:cubicBezTo>
                  <a:cubicBezTo>
                    <a:pt x="54" y="72"/>
                    <a:pt x="75" y="59"/>
                    <a:pt x="101" y="59"/>
                  </a:cubicBezTo>
                  <a:cubicBezTo>
                    <a:pt x="136" y="59"/>
                    <a:pt x="163" y="79"/>
                    <a:pt x="163" y="119"/>
                  </a:cubicBezTo>
                  <a:lnTo>
                    <a:pt x="163"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0" name="Freeform 36"/>
            <p:cNvSpPr>
              <a:spLocks noEditPoints="1"/>
            </p:cNvSpPr>
            <p:nvPr userDrawn="1"/>
          </p:nvSpPr>
          <p:spPr bwMode="auto">
            <a:xfrm>
              <a:off x="1550988" y="6335713"/>
              <a:ext cx="49212"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2" y="174"/>
                    <a:pt x="87" y="189"/>
                    <a:pt x="55" y="189"/>
                  </a:cubicBezTo>
                  <a:cubicBezTo>
                    <a:pt x="28" y="189"/>
                    <a:pt x="0" y="174"/>
                    <a:pt x="0" y="137"/>
                  </a:cubicBezTo>
                  <a:cubicBezTo>
                    <a:pt x="0" y="102"/>
                    <a:pt x="22"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1" name="Freeform 37"/>
            <p:cNvSpPr>
              <a:spLocks/>
            </p:cNvSpPr>
            <p:nvPr userDrawn="1"/>
          </p:nvSpPr>
          <p:spPr bwMode="auto">
            <a:xfrm>
              <a:off x="1608138"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2" name="Freeform 38"/>
            <p:cNvSpPr>
              <a:spLocks noEditPoints="1"/>
            </p:cNvSpPr>
            <p:nvPr userDrawn="1"/>
          </p:nvSpPr>
          <p:spPr bwMode="auto">
            <a:xfrm>
              <a:off x="1693863" y="6319838"/>
              <a:ext cx="50800" cy="71438"/>
            </a:xfrm>
            <a:custGeom>
              <a:avLst/>
              <a:gdLst>
                <a:gd name="T0" fmla="*/ 86 w 175"/>
                <a:gd name="T1" fmla="*/ 100 h 248"/>
                <a:gd name="T2" fmla="*/ 45 w 175"/>
                <a:gd name="T3" fmla="*/ 157 h 248"/>
                <a:gd name="T4" fmla="*/ 87 w 175"/>
                <a:gd name="T5" fmla="*/ 209 h 248"/>
                <a:gd name="T6" fmla="*/ 126 w 175"/>
                <a:gd name="T7" fmla="*/ 155 h 248"/>
                <a:gd name="T8" fmla="*/ 86 w 175"/>
                <a:gd name="T9" fmla="*/ 100 h 248"/>
                <a:gd name="T10" fmla="*/ 47 w 175"/>
                <a:gd name="T11" fmla="*/ 87 h 248"/>
                <a:gd name="T12" fmla="*/ 48 w 175"/>
                <a:gd name="T13" fmla="*/ 87 h 248"/>
                <a:gd name="T14" fmla="*/ 100 w 175"/>
                <a:gd name="T15" fmla="*/ 58 h 248"/>
                <a:gd name="T16" fmla="*/ 175 w 175"/>
                <a:gd name="T17" fmla="*/ 151 h 248"/>
                <a:gd name="T18" fmla="*/ 99 w 175"/>
                <a:gd name="T19" fmla="*/ 248 h 248"/>
                <a:gd name="T20" fmla="*/ 47 w 175"/>
                <a:gd name="T21" fmla="*/ 221 h 248"/>
                <a:gd name="T22" fmla="*/ 46 w 175"/>
                <a:gd name="T23" fmla="*/ 221 h 248"/>
                <a:gd name="T24" fmla="*/ 46 w 175"/>
                <a:gd name="T25" fmla="*/ 244 h 248"/>
                <a:gd name="T26" fmla="*/ 0 w 175"/>
                <a:gd name="T27" fmla="*/ 244 h 248"/>
                <a:gd name="T28" fmla="*/ 0 w 175"/>
                <a:gd name="T29" fmla="*/ 0 h 248"/>
                <a:gd name="T30" fmla="*/ 47 w 175"/>
                <a:gd name="T31" fmla="*/ 0 h 248"/>
                <a:gd name="T32" fmla="*/ 47 w 175"/>
                <a:gd name="T33" fmla="*/ 8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248">
                  <a:moveTo>
                    <a:pt x="86" y="100"/>
                  </a:moveTo>
                  <a:cubicBezTo>
                    <a:pt x="53" y="100"/>
                    <a:pt x="45" y="129"/>
                    <a:pt x="45" y="157"/>
                  </a:cubicBezTo>
                  <a:cubicBezTo>
                    <a:pt x="45" y="184"/>
                    <a:pt x="57" y="209"/>
                    <a:pt x="87" y="209"/>
                  </a:cubicBezTo>
                  <a:cubicBezTo>
                    <a:pt x="118" y="209"/>
                    <a:pt x="126" y="176"/>
                    <a:pt x="126" y="155"/>
                  </a:cubicBezTo>
                  <a:cubicBezTo>
                    <a:pt x="126" y="126"/>
                    <a:pt x="116" y="100"/>
                    <a:pt x="86" y="100"/>
                  </a:cubicBezTo>
                  <a:moveTo>
                    <a:pt x="47" y="87"/>
                  </a:moveTo>
                  <a:cubicBezTo>
                    <a:pt x="48" y="87"/>
                    <a:pt x="48" y="87"/>
                    <a:pt x="48" y="87"/>
                  </a:cubicBezTo>
                  <a:cubicBezTo>
                    <a:pt x="55" y="75"/>
                    <a:pt x="69" y="58"/>
                    <a:pt x="100" y="58"/>
                  </a:cubicBezTo>
                  <a:cubicBezTo>
                    <a:pt x="140" y="58"/>
                    <a:pt x="175" y="89"/>
                    <a:pt x="175" y="151"/>
                  </a:cubicBezTo>
                  <a:cubicBezTo>
                    <a:pt x="175" y="201"/>
                    <a:pt x="153" y="248"/>
                    <a:pt x="99" y="248"/>
                  </a:cubicBezTo>
                  <a:cubicBezTo>
                    <a:pt x="79" y="248"/>
                    <a:pt x="58" y="241"/>
                    <a:pt x="47" y="221"/>
                  </a:cubicBezTo>
                  <a:cubicBezTo>
                    <a:pt x="46" y="221"/>
                    <a:pt x="46" y="221"/>
                    <a:pt x="46" y="221"/>
                  </a:cubicBezTo>
                  <a:cubicBezTo>
                    <a:pt x="46" y="244"/>
                    <a:pt x="46" y="244"/>
                    <a:pt x="46" y="244"/>
                  </a:cubicBezTo>
                  <a:cubicBezTo>
                    <a:pt x="0" y="244"/>
                    <a:pt x="0" y="244"/>
                    <a:pt x="0" y="244"/>
                  </a:cubicBezTo>
                  <a:cubicBezTo>
                    <a:pt x="0" y="0"/>
                    <a:pt x="0" y="0"/>
                    <a:pt x="0" y="0"/>
                  </a:cubicBezTo>
                  <a:cubicBezTo>
                    <a:pt x="47" y="0"/>
                    <a:pt x="47" y="0"/>
                    <a:pt x="47" y="0"/>
                  </a:cubicBezTo>
                  <a:lnTo>
                    <a:pt x="47"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3" name="Freeform 39"/>
            <p:cNvSpPr>
              <a:spLocks noEditPoints="1"/>
            </p:cNvSpPr>
            <p:nvPr userDrawn="1"/>
          </p:nvSpPr>
          <p:spPr bwMode="auto">
            <a:xfrm>
              <a:off x="1749425"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20" y="47"/>
                    <a:pt x="101" y="38"/>
                    <a:pt x="86" y="38"/>
                  </a:cubicBezTo>
                  <a:cubicBezTo>
                    <a:pt x="63" y="38"/>
                    <a:pt x="51" y="53"/>
                    <a:pt x="49" y="76"/>
                  </a:cubicBezTo>
                  <a:lnTo>
                    <a:pt x="122" y="76"/>
                  </a:lnTo>
                  <a:close/>
                  <a:moveTo>
                    <a:pt x="169" y="132"/>
                  </a:moveTo>
                  <a:cubicBezTo>
                    <a:pt x="156" y="175"/>
                    <a:pt x="121"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4" name="Freeform 40"/>
            <p:cNvSpPr>
              <a:spLocks/>
            </p:cNvSpPr>
            <p:nvPr userDrawn="1"/>
          </p:nvSpPr>
          <p:spPr bwMode="auto">
            <a:xfrm>
              <a:off x="1806575" y="6335713"/>
              <a:ext cx="30162" cy="53975"/>
            </a:xfrm>
            <a:custGeom>
              <a:avLst/>
              <a:gdLst>
                <a:gd name="T0" fmla="*/ 0 w 105"/>
                <a:gd name="T1" fmla="*/ 4 h 185"/>
                <a:gd name="T2" fmla="*/ 46 w 105"/>
                <a:gd name="T3" fmla="*/ 4 h 185"/>
                <a:gd name="T4" fmla="*/ 46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6" y="4"/>
                    <a:pt x="46" y="4"/>
                    <a:pt x="46" y="4"/>
                  </a:cubicBezTo>
                  <a:cubicBezTo>
                    <a:pt x="46" y="35"/>
                    <a:pt x="46" y="35"/>
                    <a:pt x="46"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5" name="Freeform 41"/>
            <p:cNvSpPr>
              <a:spLocks noEditPoints="1"/>
            </p:cNvSpPr>
            <p:nvPr userDrawn="1"/>
          </p:nvSpPr>
          <p:spPr bwMode="auto">
            <a:xfrm>
              <a:off x="1871663" y="6335713"/>
              <a:ext cx="52387"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6" name="Freeform 42"/>
            <p:cNvSpPr>
              <a:spLocks/>
            </p:cNvSpPr>
            <p:nvPr userDrawn="1"/>
          </p:nvSpPr>
          <p:spPr bwMode="auto">
            <a:xfrm>
              <a:off x="1927225" y="6318250"/>
              <a:ext cx="30162" cy="71438"/>
            </a:xfrm>
            <a:custGeom>
              <a:avLst/>
              <a:gdLst>
                <a:gd name="T0" fmla="*/ 74 w 105"/>
                <a:gd name="T1" fmla="*/ 247 h 247"/>
                <a:gd name="T2" fmla="*/ 26 w 105"/>
                <a:gd name="T3" fmla="*/ 247 h 247"/>
                <a:gd name="T4" fmla="*/ 26 w 105"/>
                <a:gd name="T5" fmla="*/ 100 h 247"/>
                <a:gd name="T6" fmla="*/ 0 w 105"/>
                <a:gd name="T7" fmla="*/ 100 h 247"/>
                <a:gd name="T8" fmla="*/ 0 w 105"/>
                <a:gd name="T9" fmla="*/ 66 h 247"/>
                <a:gd name="T10" fmla="*/ 26 w 105"/>
                <a:gd name="T11" fmla="*/ 66 h 247"/>
                <a:gd name="T12" fmla="*/ 26 w 105"/>
                <a:gd name="T13" fmla="*/ 52 h 247"/>
                <a:gd name="T14" fmla="*/ 79 w 105"/>
                <a:gd name="T15" fmla="*/ 0 h 247"/>
                <a:gd name="T16" fmla="*/ 104 w 105"/>
                <a:gd name="T17" fmla="*/ 1 h 247"/>
                <a:gd name="T18" fmla="*/ 104 w 105"/>
                <a:gd name="T19" fmla="*/ 39 h 247"/>
                <a:gd name="T20" fmla="*/ 90 w 105"/>
                <a:gd name="T21" fmla="*/ 39 h 247"/>
                <a:gd name="T22" fmla="*/ 74 w 105"/>
                <a:gd name="T23" fmla="*/ 59 h 247"/>
                <a:gd name="T24" fmla="*/ 74 w 105"/>
                <a:gd name="T25" fmla="*/ 66 h 247"/>
                <a:gd name="T26" fmla="*/ 105 w 105"/>
                <a:gd name="T27" fmla="*/ 66 h 247"/>
                <a:gd name="T28" fmla="*/ 105 w 105"/>
                <a:gd name="T29" fmla="*/ 100 h 247"/>
                <a:gd name="T30" fmla="*/ 74 w 105"/>
                <a:gd name="T31" fmla="*/ 100 h 247"/>
                <a:gd name="T32" fmla="*/ 74 w 105"/>
                <a:gd name="T33"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7">
                  <a:moveTo>
                    <a:pt x="74" y="247"/>
                  </a:moveTo>
                  <a:cubicBezTo>
                    <a:pt x="26" y="247"/>
                    <a:pt x="26" y="247"/>
                    <a:pt x="26" y="247"/>
                  </a:cubicBezTo>
                  <a:cubicBezTo>
                    <a:pt x="26" y="100"/>
                    <a:pt x="26" y="100"/>
                    <a:pt x="26" y="100"/>
                  </a:cubicBezTo>
                  <a:cubicBezTo>
                    <a:pt x="0" y="100"/>
                    <a:pt x="0" y="100"/>
                    <a:pt x="0" y="100"/>
                  </a:cubicBezTo>
                  <a:cubicBezTo>
                    <a:pt x="0" y="66"/>
                    <a:pt x="0" y="66"/>
                    <a:pt x="0" y="66"/>
                  </a:cubicBezTo>
                  <a:cubicBezTo>
                    <a:pt x="26" y="66"/>
                    <a:pt x="26" y="66"/>
                    <a:pt x="26" y="66"/>
                  </a:cubicBezTo>
                  <a:cubicBezTo>
                    <a:pt x="26" y="52"/>
                    <a:pt x="26" y="52"/>
                    <a:pt x="26" y="52"/>
                  </a:cubicBezTo>
                  <a:cubicBezTo>
                    <a:pt x="26" y="14"/>
                    <a:pt x="47" y="0"/>
                    <a:pt x="79" y="0"/>
                  </a:cubicBezTo>
                  <a:cubicBezTo>
                    <a:pt x="93" y="0"/>
                    <a:pt x="100" y="1"/>
                    <a:pt x="104" y="1"/>
                  </a:cubicBezTo>
                  <a:cubicBezTo>
                    <a:pt x="104" y="39"/>
                    <a:pt x="104" y="39"/>
                    <a:pt x="104" y="39"/>
                  </a:cubicBezTo>
                  <a:cubicBezTo>
                    <a:pt x="90" y="39"/>
                    <a:pt x="90" y="39"/>
                    <a:pt x="90" y="39"/>
                  </a:cubicBezTo>
                  <a:cubicBezTo>
                    <a:pt x="74" y="39"/>
                    <a:pt x="74" y="44"/>
                    <a:pt x="74" y="59"/>
                  </a:cubicBezTo>
                  <a:cubicBezTo>
                    <a:pt x="74" y="66"/>
                    <a:pt x="74" y="66"/>
                    <a:pt x="74" y="66"/>
                  </a:cubicBezTo>
                  <a:cubicBezTo>
                    <a:pt x="105" y="66"/>
                    <a:pt x="105" y="66"/>
                    <a:pt x="105" y="66"/>
                  </a:cubicBezTo>
                  <a:cubicBezTo>
                    <a:pt x="105" y="100"/>
                    <a:pt x="105" y="100"/>
                    <a:pt x="105" y="100"/>
                  </a:cubicBezTo>
                  <a:cubicBezTo>
                    <a:pt x="74" y="100"/>
                    <a:pt x="74" y="100"/>
                    <a:pt x="74" y="100"/>
                  </a:cubicBezTo>
                  <a:lnTo>
                    <a:pt x="74"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7" name="Freeform 43"/>
            <p:cNvSpPr>
              <a:spLocks/>
            </p:cNvSpPr>
            <p:nvPr userDrawn="1"/>
          </p:nvSpPr>
          <p:spPr bwMode="auto">
            <a:xfrm>
              <a:off x="1992313" y="6318250"/>
              <a:ext cx="61912"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3" y="71"/>
                    <a:pt x="155" y="44"/>
                    <a:pt x="113" y="44"/>
                  </a:cubicBezTo>
                  <a:cubicBezTo>
                    <a:pt x="88" y="44"/>
                    <a:pt x="52" y="60"/>
                    <a:pt x="52" y="129"/>
                  </a:cubicBezTo>
                  <a:cubicBezTo>
                    <a:pt x="52" y="173"/>
                    <a:pt x="70" y="212"/>
                    <a:pt x="113" y="212"/>
                  </a:cubicBezTo>
                  <a:cubicBezTo>
                    <a:pt x="141" y="212"/>
                    <a:pt x="161"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8" name="Freeform 44"/>
            <p:cNvSpPr>
              <a:spLocks noEditPoints="1"/>
            </p:cNvSpPr>
            <p:nvPr userDrawn="1"/>
          </p:nvSpPr>
          <p:spPr bwMode="auto">
            <a:xfrm>
              <a:off x="2060575" y="6335713"/>
              <a:ext cx="53975" cy="55563"/>
            </a:xfrm>
            <a:custGeom>
              <a:avLst/>
              <a:gdLst>
                <a:gd name="T0" fmla="*/ 92 w 184"/>
                <a:gd name="T1" fmla="*/ 41 h 190"/>
                <a:gd name="T2" fmla="*/ 49 w 184"/>
                <a:gd name="T3" fmla="*/ 95 h 190"/>
                <a:gd name="T4" fmla="*/ 92 w 184"/>
                <a:gd name="T5" fmla="*/ 150 h 190"/>
                <a:gd name="T6" fmla="*/ 135 w 184"/>
                <a:gd name="T7" fmla="*/ 95 h 190"/>
                <a:gd name="T8" fmla="*/ 92 w 184"/>
                <a:gd name="T9" fmla="*/ 41 h 190"/>
                <a:gd name="T10" fmla="*/ 92 w 184"/>
                <a:gd name="T11" fmla="*/ 190 h 190"/>
                <a:gd name="T12" fmla="*/ 0 w 184"/>
                <a:gd name="T13" fmla="*/ 95 h 190"/>
                <a:gd name="T14" fmla="*/ 92 w 184"/>
                <a:gd name="T15" fmla="*/ 0 h 190"/>
                <a:gd name="T16" fmla="*/ 184 w 184"/>
                <a:gd name="T17" fmla="*/ 95 h 190"/>
                <a:gd name="T18" fmla="*/ 92 w 184"/>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90">
                  <a:moveTo>
                    <a:pt x="92" y="41"/>
                  </a:moveTo>
                  <a:cubicBezTo>
                    <a:pt x="55" y="41"/>
                    <a:pt x="49" y="72"/>
                    <a:pt x="49" y="95"/>
                  </a:cubicBezTo>
                  <a:cubicBezTo>
                    <a:pt x="49" y="118"/>
                    <a:pt x="55" y="150"/>
                    <a:pt x="92" y="150"/>
                  </a:cubicBezTo>
                  <a:cubicBezTo>
                    <a:pt x="129" y="150"/>
                    <a:pt x="135" y="118"/>
                    <a:pt x="135" y="95"/>
                  </a:cubicBezTo>
                  <a:cubicBezTo>
                    <a:pt x="135" y="72"/>
                    <a:pt x="129" y="41"/>
                    <a:pt x="92" y="41"/>
                  </a:cubicBezTo>
                  <a:moveTo>
                    <a:pt x="92" y="190"/>
                  </a:moveTo>
                  <a:cubicBezTo>
                    <a:pt x="43" y="190"/>
                    <a:pt x="0" y="160"/>
                    <a:pt x="0" y="95"/>
                  </a:cubicBezTo>
                  <a:cubicBezTo>
                    <a:pt x="0" y="30"/>
                    <a:pt x="43" y="0"/>
                    <a:pt x="92" y="0"/>
                  </a:cubicBezTo>
                  <a:cubicBezTo>
                    <a:pt x="140" y="0"/>
                    <a:pt x="184" y="30"/>
                    <a:pt x="184" y="95"/>
                  </a:cubicBezTo>
                  <a:cubicBezTo>
                    <a:pt x="184" y="160"/>
                    <a:pt x="140"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9" name="Freeform 45"/>
            <p:cNvSpPr>
              <a:spLocks/>
            </p:cNvSpPr>
            <p:nvPr userDrawn="1"/>
          </p:nvSpPr>
          <p:spPr bwMode="auto">
            <a:xfrm>
              <a:off x="2122488" y="6335713"/>
              <a:ext cx="74612" cy="53975"/>
            </a:xfrm>
            <a:custGeom>
              <a:avLst/>
              <a:gdLst>
                <a:gd name="T0" fmla="*/ 258 w 258"/>
                <a:gd name="T1" fmla="*/ 185 h 185"/>
                <a:gd name="T2" fmla="*/ 211 w 258"/>
                <a:gd name="T3" fmla="*/ 185 h 185"/>
                <a:gd name="T4" fmla="*/ 211 w 258"/>
                <a:gd name="T5" fmla="*/ 75 h 185"/>
                <a:gd name="T6" fmla="*/ 185 w 258"/>
                <a:gd name="T7" fmla="*/ 39 h 185"/>
                <a:gd name="T8" fmla="*/ 153 w 258"/>
                <a:gd name="T9" fmla="*/ 76 h 185"/>
                <a:gd name="T10" fmla="*/ 153 w 258"/>
                <a:gd name="T11" fmla="*/ 185 h 185"/>
                <a:gd name="T12" fmla="*/ 105 w 258"/>
                <a:gd name="T13" fmla="*/ 185 h 185"/>
                <a:gd name="T14" fmla="*/ 105 w 258"/>
                <a:gd name="T15" fmla="*/ 76 h 185"/>
                <a:gd name="T16" fmla="*/ 77 w 258"/>
                <a:gd name="T17" fmla="*/ 39 h 185"/>
                <a:gd name="T18" fmla="*/ 47 w 258"/>
                <a:gd name="T19" fmla="*/ 75 h 185"/>
                <a:gd name="T20" fmla="*/ 47 w 258"/>
                <a:gd name="T21" fmla="*/ 185 h 185"/>
                <a:gd name="T22" fmla="*/ 0 w 258"/>
                <a:gd name="T23" fmla="*/ 185 h 185"/>
                <a:gd name="T24" fmla="*/ 0 w 258"/>
                <a:gd name="T25" fmla="*/ 4 h 185"/>
                <a:gd name="T26" fmla="*/ 45 w 258"/>
                <a:gd name="T27" fmla="*/ 4 h 185"/>
                <a:gd name="T28" fmla="*/ 45 w 258"/>
                <a:gd name="T29" fmla="*/ 31 h 185"/>
                <a:gd name="T30" fmla="*/ 46 w 258"/>
                <a:gd name="T31" fmla="*/ 31 h 185"/>
                <a:gd name="T32" fmla="*/ 97 w 258"/>
                <a:gd name="T33" fmla="*/ 0 h 185"/>
                <a:gd name="T34" fmla="*/ 147 w 258"/>
                <a:gd name="T35" fmla="*/ 28 h 185"/>
                <a:gd name="T36" fmla="*/ 196 w 258"/>
                <a:gd name="T37" fmla="*/ 0 h 185"/>
                <a:gd name="T38" fmla="*/ 258 w 258"/>
                <a:gd name="T39" fmla="*/ 60 h 185"/>
                <a:gd name="T40" fmla="*/ 258 w 258"/>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185">
                  <a:moveTo>
                    <a:pt x="258" y="185"/>
                  </a:moveTo>
                  <a:cubicBezTo>
                    <a:pt x="211" y="185"/>
                    <a:pt x="211" y="185"/>
                    <a:pt x="211" y="185"/>
                  </a:cubicBezTo>
                  <a:cubicBezTo>
                    <a:pt x="211" y="75"/>
                    <a:pt x="211" y="75"/>
                    <a:pt x="211" y="75"/>
                  </a:cubicBezTo>
                  <a:cubicBezTo>
                    <a:pt x="211" y="48"/>
                    <a:pt x="199" y="39"/>
                    <a:pt x="185" y="39"/>
                  </a:cubicBezTo>
                  <a:cubicBezTo>
                    <a:pt x="161" y="39"/>
                    <a:pt x="153" y="55"/>
                    <a:pt x="153" y="76"/>
                  </a:cubicBezTo>
                  <a:cubicBezTo>
                    <a:pt x="153" y="185"/>
                    <a:pt x="153" y="185"/>
                    <a:pt x="153" y="185"/>
                  </a:cubicBezTo>
                  <a:cubicBezTo>
                    <a:pt x="105" y="185"/>
                    <a:pt x="105" y="185"/>
                    <a:pt x="105" y="185"/>
                  </a:cubicBezTo>
                  <a:cubicBezTo>
                    <a:pt x="105" y="76"/>
                    <a:pt x="105" y="76"/>
                    <a:pt x="105" y="76"/>
                  </a:cubicBezTo>
                  <a:cubicBezTo>
                    <a:pt x="105" y="61"/>
                    <a:pt x="105" y="39"/>
                    <a:pt x="77" y="39"/>
                  </a:cubicBezTo>
                  <a:cubicBezTo>
                    <a:pt x="55" y="39"/>
                    <a:pt x="47" y="55"/>
                    <a:pt x="47" y="75"/>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19"/>
                    <a:pt x="65" y="0"/>
                    <a:pt x="97" y="0"/>
                  </a:cubicBezTo>
                  <a:cubicBezTo>
                    <a:pt x="123" y="0"/>
                    <a:pt x="135" y="9"/>
                    <a:pt x="147" y="28"/>
                  </a:cubicBezTo>
                  <a:cubicBezTo>
                    <a:pt x="154" y="20"/>
                    <a:pt x="167" y="0"/>
                    <a:pt x="196" y="0"/>
                  </a:cubicBezTo>
                  <a:cubicBezTo>
                    <a:pt x="231" y="0"/>
                    <a:pt x="258" y="20"/>
                    <a:pt x="258" y="60"/>
                  </a:cubicBezTo>
                  <a:lnTo>
                    <a:pt x="258"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0" name="Freeform 46"/>
            <p:cNvSpPr>
              <a:spLocks/>
            </p:cNvSpPr>
            <p:nvPr userDrawn="1"/>
          </p:nvSpPr>
          <p:spPr bwMode="auto">
            <a:xfrm>
              <a:off x="2208213"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1" name="Freeform 47"/>
            <p:cNvSpPr>
              <a:spLocks noEditPoints="1"/>
            </p:cNvSpPr>
            <p:nvPr userDrawn="1"/>
          </p:nvSpPr>
          <p:spPr bwMode="auto">
            <a:xfrm>
              <a:off x="2290763" y="6335713"/>
              <a:ext cx="49212" cy="55563"/>
            </a:xfrm>
            <a:custGeom>
              <a:avLst/>
              <a:gdLst>
                <a:gd name="T0" fmla="*/ 122 w 171"/>
                <a:gd name="T1" fmla="*/ 76 h 189"/>
                <a:gd name="T2" fmla="*/ 85 w 171"/>
                <a:gd name="T3" fmla="*/ 38 h 189"/>
                <a:gd name="T4" fmla="*/ 48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5" y="38"/>
                  </a:cubicBezTo>
                  <a:cubicBezTo>
                    <a:pt x="63" y="38"/>
                    <a:pt x="51" y="53"/>
                    <a:pt x="48"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8"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2" name="Freeform 48"/>
            <p:cNvSpPr>
              <a:spLocks/>
            </p:cNvSpPr>
            <p:nvPr userDrawn="1"/>
          </p:nvSpPr>
          <p:spPr bwMode="auto">
            <a:xfrm>
              <a:off x="2347913"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7 w 105"/>
                <a:gd name="T17" fmla="*/ 91 h 185"/>
                <a:gd name="T18" fmla="*/ 47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7" y="71"/>
                    <a:pt x="47" y="91"/>
                  </a:cubicBezTo>
                  <a:cubicBezTo>
                    <a:pt x="47" y="185"/>
                    <a:pt x="47" y="185"/>
                    <a:pt x="47"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3" name="Freeform 49"/>
            <p:cNvSpPr>
              <a:spLocks/>
            </p:cNvSpPr>
            <p:nvPr userDrawn="1"/>
          </p:nvSpPr>
          <p:spPr bwMode="auto">
            <a:xfrm>
              <a:off x="2382838" y="6335713"/>
              <a:ext cx="47625" cy="55563"/>
            </a:xfrm>
            <a:custGeom>
              <a:avLst/>
              <a:gdLst>
                <a:gd name="T0" fmla="*/ 165 w 166"/>
                <a:gd name="T1" fmla="*/ 119 h 189"/>
                <a:gd name="T2" fmla="*/ 83 w 166"/>
                <a:gd name="T3" fmla="*/ 189 h 189"/>
                <a:gd name="T4" fmla="*/ 0 w 166"/>
                <a:gd name="T5" fmla="*/ 100 h 189"/>
                <a:gd name="T6" fmla="*/ 86 w 166"/>
                <a:gd name="T7" fmla="*/ 0 h 189"/>
                <a:gd name="T8" fmla="*/ 166 w 166"/>
                <a:gd name="T9" fmla="*/ 69 h 189"/>
                <a:gd name="T10" fmla="*/ 118 w 166"/>
                <a:gd name="T11" fmla="*/ 69 h 189"/>
                <a:gd name="T12" fmla="*/ 86 w 166"/>
                <a:gd name="T13" fmla="*/ 39 h 189"/>
                <a:gd name="T14" fmla="*/ 49 w 166"/>
                <a:gd name="T15" fmla="*/ 92 h 189"/>
                <a:gd name="T16" fmla="*/ 85 w 166"/>
                <a:gd name="T17" fmla="*/ 150 h 189"/>
                <a:gd name="T18" fmla="*/ 117 w 166"/>
                <a:gd name="T19" fmla="*/ 119 h 189"/>
                <a:gd name="T20" fmla="*/ 165 w 166"/>
                <a:gd name="T21" fmla="*/ 11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89">
                  <a:moveTo>
                    <a:pt x="165" y="119"/>
                  </a:moveTo>
                  <a:cubicBezTo>
                    <a:pt x="164" y="137"/>
                    <a:pt x="149" y="189"/>
                    <a:pt x="83" y="189"/>
                  </a:cubicBezTo>
                  <a:cubicBezTo>
                    <a:pt x="15" y="189"/>
                    <a:pt x="0" y="137"/>
                    <a:pt x="0" y="100"/>
                  </a:cubicBezTo>
                  <a:cubicBezTo>
                    <a:pt x="0" y="41"/>
                    <a:pt x="25" y="0"/>
                    <a:pt x="86" y="0"/>
                  </a:cubicBezTo>
                  <a:cubicBezTo>
                    <a:pt x="115" y="0"/>
                    <a:pt x="161" y="12"/>
                    <a:pt x="166" y="69"/>
                  </a:cubicBezTo>
                  <a:cubicBezTo>
                    <a:pt x="118" y="69"/>
                    <a:pt x="118" y="69"/>
                    <a:pt x="118" y="69"/>
                  </a:cubicBezTo>
                  <a:cubicBezTo>
                    <a:pt x="116" y="57"/>
                    <a:pt x="108" y="38"/>
                    <a:pt x="86" y="39"/>
                  </a:cubicBezTo>
                  <a:cubicBezTo>
                    <a:pt x="56" y="39"/>
                    <a:pt x="49" y="69"/>
                    <a:pt x="49" y="92"/>
                  </a:cubicBezTo>
                  <a:cubicBezTo>
                    <a:pt x="49" y="111"/>
                    <a:pt x="49" y="150"/>
                    <a:pt x="85" y="150"/>
                  </a:cubicBezTo>
                  <a:cubicBezTo>
                    <a:pt x="109" y="150"/>
                    <a:pt x="117" y="127"/>
                    <a:pt x="117" y="119"/>
                  </a:cubicBezTo>
                  <a:lnTo>
                    <a:pt x="165"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4" name="Freeform 50"/>
            <p:cNvSpPr>
              <a:spLocks noEditPoints="1"/>
            </p:cNvSpPr>
            <p:nvPr userDrawn="1"/>
          </p:nvSpPr>
          <p:spPr bwMode="auto">
            <a:xfrm>
              <a:off x="2435225" y="6335713"/>
              <a:ext cx="49212" cy="55563"/>
            </a:xfrm>
            <a:custGeom>
              <a:avLst/>
              <a:gdLst>
                <a:gd name="T0" fmla="*/ 123 w 172"/>
                <a:gd name="T1" fmla="*/ 76 h 189"/>
                <a:gd name="T2" fmla="*/ 86 w 172"/>
                <a:gd name="T3" fmla="*/ 38 h 189"/>
                <a:gd name="T4" fmla="*/ 49 w 172"/>
                <a:gd name="T5" fmla="*/ 76 h 189"/>
                <a:gd name="T6" fmla="*/ 123 w 172"/>
                <a:gd name="T7" fmla="*/ 76 h 189"/>
                <a:gd name="T8" fmla="*/ 170 w 172"/>
                <a:gd name="T9" fmla="*/ 132 h 189"/>
                <a:gd name="T10" fmla="*/ 90 w 172"/>
                <a:gd name="T11" fmla="*/ 189 h 189"/>
                <a:gd name="T12" fmla="*/ 0 w 172"/>
                <a:gd name="T13" fmla="*/ 91 h 189"/>
                <a:gd name="T14" fmla="*/ 87 w 172"/>
                <a:gd name="T15" fmla="*/ 0 h 189"/>
                <a:gd name="T16" fmla="*/ 172 w 172"/>
                <a:gd name="T17" fmla="*/ 99 h 189"/>
                <a:gd name="T18" fmla="*/ 172 w 172"/>
                <a:gd name="T19" fmla="*/ 107 h 189"/>
                <a:gd name="T20" fmla="*/ 48 w 172"/>
                <a:gd name="T21" fmla="*/ 107 h 189"/>
                <a:gd name="T22" fmla="*/ 90 w 172"/>
                <a:gd name="T23" fmla="*/ 151 h 189"/>
                <a:gd name="T24" fmla="*/ 121 w 172"/>
                <a:gd name="T25" fmla="*/ 132 h 189"/>
                <a:gd name="T26" fmla="*/ 170 w 172"/>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89">
                  <a:moveTo>
                    <a:pt x="123" y="76"/>
                  </a:moveTo>
                  <a:cubicBezTo>
                    <a:pt x="120" y="47"/>
                    <a:pt x="101" y="38"/>
                    <a:pt x="86" y="38"/>
                  </a:cubicBezTo>
                  <a:cubicBezTo>
                    <a:pt x="64" y="38"/>
                    <a:pt x="52" y="53"/>
                    <a:pt x="49" y="76"/>
                  </a:cubicBezTo>
                  <a:lnTo>
                    <a:pt x="123" y="76"/>
                  </a:lnTo>
                  <a:close/>
                  <a:moveTo>
                    <a:pt x="170" y="132"/>
                  </a:moveTo>
                  <a:cubicBezTo>
                    <a:pt x="157" y="175"/>
                    <a:pt x="121" y="189"/>
                    <a:pt x="90" y="189"/>
                  </a:cubicBezTo>
                  <a:cubicBezTo>
                    <a:pt x="39" y="189"/>
                    <a:pt x="0" y="165"/>
                    <a:pt x="0" y="91"/>
                  </a:cubicBezTo>
                  <a:cubicBezTo>
                    <a:pt x="0" y="69"/>
                    <a:pt x="8" y="0"/>
                    <a:pt x="87" y="0"/>
                  </a:cubicBezTo>
                  <a:cubicBezTo>
                    <a:pt x="122" y="0"/>
                    <a:pt x="172" y="16"/>
                    <a:pt x="172" y="99"/>
                  </a:cubicBezTo>
                  <a:cubicBezTo>
                    <a:pt x="172" y="107"/>
                    <a:pt x="172" y="107"/>
                    <a:pt x="172" y="107"/>
                  </a:cubicBezTo>
                  <a:cubicBezTo>
                    <a:pt x="48" y="107"/>
                    <a:pt x="48" y="107"/>
                    <a:pt x="48" y="107"/>
                  </a:cubicBezTo>
                  <a:cubicBezTo>
                    <a:pt x="49" y="121"/>
                    <a:pt x="52" y="151"/>
                    <a:pt x="90" y="151"/>
                  </a:cubicBezTo>
                  <a:cubicBezTo>
                    <a:pt x="103" y="151"/>
                    <a:pt x="117" y="145"/>
                    <a:pt x="121" y="132"/>
                  </a:cubicBezTo>
                  <a:lnTo>
                    <a:pt x="170"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5" name="Freeform 51"/>
            <p:cNvSpPr>
              <a:spLocks/>
            </p:cNvSpPr>
            <p:nvPr userDrawn="1"/>
          </p:nvSpPr>
          <p:spPr bwMode="auto">
            <a:xfrm>
              <a:off x="793750" y="6446838"/>
              <a:ext cx="76200" cy="87313"/>
            </a:xfrm>
            <a:custGeom>
              <a:avLst/>
              <a:gdLst>
                <a:gd name="T0" fmla="*/ 90 w 265"/>
                <a:gd name="T1" fmla="*/ 255 h 304"/>
                <a:gd name="T2" fmla="*/ 84 w 265"/>
                <a:gd name="T3" fmla="*/ 277 h 304"/>
                <a:gd name="T4" fmla="*/ 107 w 265"/>
                <a:gd name="T5" fmla="*/ 291 h 304"/>
                <a:gd name="T6" fmla="*/ 120 w 265"/>
                <a:gd name="T7" fmla="*/ 297 h 304"/>
                <a:gd name="T8" fmla="*/ 112 w 265"/>
                <a:gd name="T9" fmla="*/ 302 h 304"/>
                <a:gd name="T10" fmla="*/ 59 w 265"/>
                <a:gd name="T11" fmla="*/ 300 h 304"/>
                <a:gd name="T12" fmla="*/ 17 w 265"/>
                <a:gd name="T13" fmla="*/ 302 h 304"/>
                <a:gd name="T14" fmla="*/ 3 w 265"/>
                <a:gd name="T15" fmla="*/ 298 h 304"/>
                <a:gd name="T16" fmla="*/ 14 w 265"/>
                <a:gd name="T17" fmla="*/ 291 h 304"/>
                <a:gd name="T18" fmla="*/ 37 w 265"/>
                <a:gd name="T19" fmla="*/ 285 h 304"/>
                <a:gd name="T20" fmla="*/ 53 w 265"/>
                <a:gd name="T21" fmla="*/ 255 h 304"/>
                <a:gd name="T22" fmla="*/ 121 w 265"/>
                <a:gd name="T23" fmla="*/ 31 h 304"/>
                <a:gd name="T24" fmla="*/ 97 w 265"/>
                <a:gd name="T25" fmla="*/ 31 h 304"/>
                <a:gd name="T26" fmla="*/ 34 w 265"/>
                <a:gd name="T27" fmla="*/ 47 h 304"/>
                <a:gd name="T28" fmla="*/ 13 w 265"/>
                <a:gd name="T29" fmla="*/ 74 h 304"/>
                <a:gd name="T30" fmla="*/ 5 w 265"/>
                <a:gd name="T31" fmla="*/ 82 h 304"/>
                <a:gd name="T32" fmla="*/ 0 w 265"/>
                <a:gd name="T33" fmla="*/ 78 h 304"/>
                <a:gd name="T34" fmla="*/ 3 w 265"/>
                <a:gd name="T35" fmla="*/ 67 h 304"/>
                <a:gd name="T36" fmla="*/ 19 w 265"/>
                <a:gd name="T37" fmla="*/ 15 h 304"/>
                <a:gd name="T38" fmla="*/ 28 w 265"/>
                <a:gd name="T39" fmla="*/ 0 h 304"/>
                <a:gd name="T40" fmla="*/ 33 w 265"/>
                <a:gd name="T41" fmla="*/ 9 h 304"/>
                <a:gd name="T42" fmla="*/ 37 w 265"/>
                <a:gd name="T43" fmla="*/ 19 h 304"/>
                <a:gd name="T44" fmla="*/ 59 w 265"/>
                <a:gd name="T45" fmla="*/ 20 h 304"/>
                <a:gd name="T46" fmla="*/ 215 w 265"/>
                <a:gd name="T47" fmla="*/ 20 h 304"/>
                <a:gd name="T48" fmla="*/ 244 w 265"/>
                <a:gd name="T49" fmla="*/ 17 h 304"/>
                <a:gd name="T50" fmla="*/ 253 w 265"/>
                <a:gd name="T51" fmla="*/ 7 h 304"/>
                <a:gd name="T52" fmla="*/ 260 w 265"/>
                <a:gd name="T53" fmla="*/ 1 h 304"/>
                <a:gd name="T54" fmla="*/ 265 w 265"/>
                <a:gd name="T55" fmla="*/ 5 h 304"/>
                <a:gd name="T56" fmla="*/ 263 w 265"/>
                <a:gd name="T57" fmla="*/ 15 h 304"/>
                <a:gd name="T58" fmla="*/ 246 w 265"/>
                <a:gd name="T59" fmla="*/ 67 h 304"/>
                <a:gd name="T60" fmla="*/ 237 w 265"/>
                <a:gd name="T61" fmla="*/ 79 h 304"/>
                <a:gd name="T62" fmla="*/ 233 w 265"/>
                <a:gd name="T63" fmla="*/ 73 h 304"/>
                <a:gd name="T64" fmla="*/ 233 w 265"/>
                <a:gd name="T65" fmla="*/ 57 h 304"/>
                <a:gd name="T66" fmla="*/ 197 w 265"/>
                <a:gd name="T67" fmla="*/ 31 h 304"/>
                <a:gd name="T68" fmla="*/ 158 w 265"/>
                <a:gd name="T69" fmla="*/ 31 h 304"/>
                <a:gd name="T70" fmla="*/ 90 w 265"/>
                <a:gd name="T71"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304">
                  <a:moveTo>
                    <a:pt x="90" y="255"/>
                  </a:moveTo>
                  <a:cubicBezTo>
                    <a:pt x="88" y="261"/>
                    <a:pt x="84" y="271"/>
                    <a:pt x="84" y="277"/>
                  </a:cubicBezTo>
                  <a:cubicBezTo>
                    <a:pt x="84" y="290"/>
                    <a:pt x="97" y="290"/>
                    <a:pt x="107" y="291"/>
                  </a:cubicBezTo>
                  <a:cubicBezTo>
                    <a:pt x="111" y="291"/>
                    <a:pt x="120" y="290"/>
                    <a:pt x="120" y="297"/>
                  </a:cubicBezTo>
                  <a:cubicBezTo>
                    <a:pt x="120" y="302"/>
                    <a:pt x="116" y="302"/>
                    <a:pt x="112" y="302"/>
                  </a:cubicBezTo>
                  <a:cubicBezTo>
                    <a:pt x="94" y="302"/>
                    <a:pt x="76" y="301"/>
                    <a:pt x="59" y="300"/>
                  </a:cubicBezTo>
                  <a:cubicBezTo>
                    <a:pt x="45" y="301"/>
                    <a:pt x="31" y="302"/>
                    <a:pt x="17" y="302"/>
                  </a:cubicBezTo>
                  <a:cubicBezTo>
                    <a:pt x="13" y="302"/>
                    <a:pt x="3" y="304"/>
                    <a:pt x="3" y="298"/>
                  </a:cubicBezTo>
                  <a:cubicBezTo>
                    <a:pt x="3" y="292"/>
                    <a:pt x="9" y="290"/>
                    <a:pt x="14" y="291"/>
                  </a:cubicBezTo>
                  <a:cubicBezTo>
                    <a:pt x="21" y="290"/>
                    <a:pt x="31" y="290"/>
                    <a:pt x="37" y="285"/>
                  </a:cubicBezTo>
                  <a:cubicBezTo>
                    <a:pt x="46" y="279"/>
                    <a:pt x="50" y="264"/>
                    <a:pt x="53" y="255"/>
                  </a:cubicBezTo>
                  <a:cubicBezTo>
                    <a:pt x="121" y="31"/>
                    <a:pt x="121" y="31"/>
                    <a:pt x="121" y="31"/>
                  </a:cubicBezTo>
                  <a:cubicBezTo>
                    <a:pt x="97" y="31"/>
                    <a:pt x="97" y="31"/>
                    <a:pt x="97" y="31"/>
                  </a:cubicBezTo>
                  <a:cubicBezTo>
                    <a:pt x="73" y="31"/>
                    <a:pt x="54" y="31"/>
                    <a:pt x="34" y="47"/>
                  </a:cubicBezTo>
                  <a:cubicBezTo>
                    <a:pt x="26" y="54"/>
                    <a:pt x="18" y="64"/>
                    <a:pt x="13" y="74"/>
                  </a:cubicBezTo>
                  <a:cubicBezTo>
                    <a:pt x="11" y="77"/>
                    <a:pt x="9" y="82"/>
                    <a:pt x="5" y="82"/>
                  </a:cubicBezTo>
                  <a:cubicBezTo>
                    <a:pt x="2" y="82"/>
                    <a:pt x="0" y="80"/>
                    <a:pt x="0" y="78"/>
                  </a:cubicBezTo>
                  <a:cubicBezTo>
                    <a:pt x="0" y="76"/>
                    <a:pt x="2" y="69"/>
                    <a:pt x="3" y="67"/>
                  </a:cubicBezTo>
                  <a:cubicBezTo>
                    <a:pt x="19" y="15"/>
                    <a:pt x="19" y="15"/>
                    <a:pt x="19" y="15"/>
                  </a:cubicBezTo>
                  <a:cubicBezTo>
                    <a:pt x="20" y="10"/>
                    <a:pt x="21" y="0"/>
                    <a:pt x="28" y="0"/>
                  </a:cubicBezTo>
                  <a:cubicBezTo>
                    <a:pt x="33" y="0"/>
                    <a:pt x="33" y="5"/>
                    <a:pt x="33" y="9"/>
                  </a:cubicBezTo>
                  <a:cubicBezTo>
                    <a:pt x="33" y="13"/>
                    <a:pt x="33" y="17"/>
                    <a:pt x="37" y="19"/>
                  </a:cubicBezTo>
                  <a:cubicBezTo>
                    <a:pt x="41" y="21"/>
                    <a:pt x="55" y="20"/>
                    <a:pt x="59" y="20"/>
                  </a:cubicBezTo>
                  <a:cubicBezTo>
                    <a:pt x="215" y="20"/>
                    <a:pt x="215" y="20"/>
                    <a:pt x="215" y="20"/>
                  </a:cubicBezTo>
                  <a:cubicBezTo>
                    <a:pt x="223" y="20"/>
                    <a:pt x="237" y="20"/>
                    <a:pt x="244" y="17"/>
                  </a:cubicBezTo>
                  <a:cubicBezTo>
                    <a:pt x="249" y="15"/>
                    <a:pt x="251" y="11"/>
                    <a:pt x="253" y="7"/>
                  </a:cubicBezTo>
                  <a:cubicBezTo>
                    <a:pt x="255" y="4"/>
                    <a:pt x="256" y="1"/>
                    <a:pt x="260" y="1"/>
                  </a:cubicBezTo>
                  <a:cubicBezTo>
                    <a:pt x="263" y="1"/>
                    <a:pt x="265" y="2"/>
                    <a:pt x="265" y="5"/>
                  </a:cubicBezTo>
                  <a:cubicBezTo>
                    <a:pt x="265" y="8"/>
                    <a:pt x="263" y="12"/>
                    <a:pt x="263" y="15"/>
                  </a:cubicBezTo>
                  <a:cubicBezTo>
                    <a:pt x="246" y="67"/>
                    <a:pt x="246" y="67"/>
                    <a:pt x="246" y="67"/>
                  </a:cubicBezTo>
                  <a:cubicBezTo>
                    <a:pt x="245" y="72"/>
                    <a:pt x="244" y="79"/>
                    <a:pt x="237" y="79"/>
                  </a:cubicBezTo>
                  <a:cubicBezTo>
                    <a:pt x="233" y="79"/>
                    <a:pt x="233" y="76"/>
                    <a:pt x="233" y="73"/>
                  </a:cubicBezTo>
                  <a:cubicBezTo>
                    <a:pt x="233" y="57"/>
                    <a:pt x="233" y="57"/>
                    <a:pt x="233" y="57"/>
                  </a:cubicBezTo>
                  <a:cubicBezTo>
                    <a:pt x="233" y="29"/>
                    <a:pt x="222" y="31"/>
                    <a:pt x="197" y="31"/>
                  </a:cubicBezTo>
                  <a:cubicBezTo>
                    <a:pt x="158" y="31"/>
                    <a:pt x="158" y="31"/>
                    <a:pt x="158" y="31"/>
                  </a:cubicBezTo>
                  <a:lnTo>
                    <a:pt x="90" y="25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6" name="Freeform 52"/>
            <p:cNvSpPr>
              <a:spLocks/>
            </p:cNvSpPr>
            <p:nvPr userDrawn="1"/>
          </p:nvSpPr>
          <p:spPr bwMode="auto">
            <a:xfrm>
              <a:off x="852488" y="6442075"/>
              <a:ext cx="61912" cy="92075"/>
            </a:xfrm>
            <a:custGeom>
              <a:avLst/>
              <a:gdLst>
                <a:gd name="T0" fmla="*/ 74 w 219"/>
                <a:gd name="T1" fmla="*/ 66 h 319"/>
                <a:gd name="T2" fmla="*/ 80 w 219"/>
                <a:gd name="T3" fmla="*/ 39 h 319"/>
                <a:gd name="T4" fmla="*/ 63 w 219"/>
                <a:gd name="T5" fmla="*/ 26 h 319"/>
                <a:gd name="T6" fmla="*/ 55 w 219"/>
                <a:gd name="T7" fmla="*/ 26 h 319"/>
                <a:gd name="T8" fmla="*/ 50 w 219"/>
                <a:gd name="T9" fmla="*/ 22 h 319"/>
                <a:gd name="T10" fmla="*/ 60 w 219"/>
                <a:gd name="T11" fmla="*/ 16 h 319"/>
                <a:gd name="T12" fmla="*/ 116 w 219"/>
                <a:gd name="T13" fmla="*/ 1 h 319"/>
                <a:gd name="T14" fmla="*/ 120 w 219"/>
                <a:gd name="T15" fmla="*/ 0 h 319"/>
                <a:gd name="T16" fmla="*/ 123 w 219"/>
                <a:gd name="T17" fmla="*/ 4 h 319"/>
                <a:gd name="T18" fmla="*/ 120 w 219"/>
                <a:gd name="T19" fmla="*/ 15 h 319"/>
                <a:gd name="T20" fmla="*/ 60 w 219"/>
                <a:gd name="T21" fmla="*/ 208 h 319"/>
                <a:gd name="T22" fmla="*/ 61 w 219"/>
                <a:gd name="T23" fmla="*/ 209 h 319"/>
                <a:gd name="T24" fmla="*/ 174 w 219"/>
                <a:gd name="T25" fmla="*/ 107 h 319"/>
                <a:gd name="T26" fmla="*/ 218 w 219"/>
                <a:gd name="T27" fmla="*/ 172 h 319"/>
                <a:gd name="T28" fmla="*/ 106 w 219"/>
                <a:gd name="T29" fmla="*/ 319 h 319"/>
                <a:gd name="T30" fmla="*/ 75 w 219"/>
                <a:gd name="T31" fmla="*/ 296 h 319"/>
                <a:gd name="T32" fmla="*/ 89 w 219"/>
                <a:gd name="T33" fmla="*/ 283 h 319"/>
                <a:gd name="T34" fmla="*/ 117 w 219"/>
                <a:gd name="T35" fmla="*/ 309 h 319"/>
                <a:gd name="T36" fmla="*/ 184 w 219"/>
                <a:gd name="T37" fmla="*/ 168 h 319"/>
                <a:gd name="T38" fmla="*/ 160 w 219"/>
                <a:gd name="T39" fmla="*/ 128 h 319"/>
                <a:gd name="T40" fmla="*/ 89 w 219"/>
                <a:gd name="T41" fmla="*/ 185 h 319"/>
                <a:gd name="T42" fmla="*/ 34 w 219"/>
                <a:gd name="T43" fmla="*/ 295 h 319"/>
                <a:gd name="T44" fmla="*/ 15 w 219"/>
                <a:gd name="T45" fmla="*/ 313 h 319"/>
                <a:gd name="T46" fmla="*/ 0 w 219"/>
                <a:gd name="T47" fmla="*/ 309 h 319"/>
                <a:gd name="T48" fmla="*/ 3 w 219"/>
                <a:gd name="T49" fmla="*/ 296 h 319"/>
                <a:gd name="T50" fmla="*/ 74 w 219"/>
                <a:gd name="T51" fmla="*/ 6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9" h="319">
                  <a:moveTo>
                    <a:pt x="74" y="66"/>
                  </a:moveTo>
                  <a:cubicBezTo>
                    <a:pt x="76" y="59"/>
                    <a:pt x="80" y="46"/>
                    <a:pt x="80" y="39"/>
                  </a:cubicBezTo>
                  <a:cubicBezTo>
                    <a:pt x="80" y="27"/>
                    <a:pt x="74" y="26"/>
                    <a:pt x="63" y="26"/>
                  </a:cubicBezTo>
                  <a:cubicBezTo>
                    <a:pt x="55" y="26"/>
                    <a:pt x="55" y="26"/>
                    <a:pt x="55" y="26"/>
                  </a:cubicBezTo>
                  <a:cubicBezTo>
                    <a:pt x="53" y="26"/>
                    <a:pt x="50" y="25"/>
                    <a:pt x="50" y="22"/>
                  </a:cubicBezTo>
                  <a:cubicBezTo>
                    <a:pt x="50" y="17"/>
                    <a:pt x="57" y="17"/>
                    <a:pt x="60" y="16"/>
                  </a:cubicBezTo>
                  <a:cubicBezTo>
                    <a:pt x="80" y="15"/>
                    <a:pt x="99" y="12"/>
                    <a:pt x="116" y="1"/>
                  </a:cubicBezTo>
                  <a:cubicBezTo>
                    <a:pt x="117" y="1"/>
                    <a:pt x="119" y="0"/>
                    <a:pt x="120" y="0"/>
                  </a:cubicBezTo>
                  <a:cubicBezTo>
                    <a:pt x="122" y="0"/>
                    <a:pt x="123" y="2"/>
                    <a:pt x="123" y="4"/>
                  </a:cubicBezTo>
                  <a:cubicBezTo>
                    <a:pt x="123" y="5"/>
                    <a:pt x="120" y="14"/>
                    <a:pt x="120" y="15"/>
                  </a:cubicBezTo>
                  <a:cubicBezTo>
                    <a:pt x="60" y="208"/>
                    <a:pt x="60" y="208"/>
                    <a:pt x="60" y="208"/>
                  </a:cubicBezTo>
                  <a:cubicBezTo>
                    <a:pt x="61" y="209"/>
                    <a:pt x="61" y="209"/>
                    <a:pt x="61" y="209"/>
                  </a:cubicBezTo>
                  <a:cubicBezTo>
                    <a:pt x="76" y="183"/>
                    <a:pt x="130" y="107"/>
                    <a:pt x="174" y="107"/>
                  </a:cubicBezTo>
                  <a:cubicBezTo>
                    <a:pt x="209" y="107"/>
                    <a:pt x="219" y="139"/>
                    <a:pt x="218" y="172"/>
                  </a:cubicBezTo>
                  <a:cubicBezTo>
                    <a:pt x="216" y="217"/>
                    <a:pt x="165" y="319"/>
                    <a:pt x="106" y="319"/>
                  </a:cubicBezTo>
                  <a:cubicBezTo>
                    <a:pt x="94" y="319"/>
                    <a:pt x="75" y="313"/>
                    <a:pt x="75" y="296"/>
                  </a:cubicBezTo>
                  <a:cubicBezTo>
                    <a:pt x="75" y="288"/>
                    <a:pt x="81" y="283"/>
                    <a:pt x="89" y="283"/>
                  </a:cubicBezTo>
                  <a:cubicBezTo>
                    <a:pt x="104" y="283"/>
                    <a:pt x="101" y="309"/>
                    <a:pt x="117" y="309"/>
                  </a:cubicBezTo>
                  <a:cubicBezTo>
                    <a:pt x="148" y="309"/>
                    <a:pt x="178" y="219"/>
                    <a:pt x="184" y="168"/>
                  </a:cubicBezTo>
                  <a:cubicBezTo>
                    <a:pt x="187" y="144"/>
                    <a:pt x="177" y="128"/>
                    <a:pt x="160" y="128"/>
                  </a:cubicBezTo>
                  <a:cubicBezTo>
                    <a:pt x="139" y="128"/>
                    <a:pt x="101" y="169"/>
                    <a:pt x="89" y="185"/>
                  </a:cubicBezTo>
                  <a:cubicBezTo>
                    <a:pt x="70" y="210"/>
                    <a:pt x="51" y="242"/>
                    <a:pt x="34" y="295"/>
                  </a:cubicBezTo>
                  <a:cubicBezTo>
                    <a:pt x="30" y="309"/>
                    <a:pt x="30" y="313"/>
                    <a:pt x="15" y="313"/>
                  </a:cubicBezTo>
                  <a:cubicBezTo>
                    <a:pt x="12" y="313"/>
                    <a:pt x="0" y="314"/>
                    <a:pt x="0" y="309"/>
                  </a:cubicBezTo>
                  <a:cubicBezTo>
                    <a:pt x="0" y="305"/>
                    <a:pt x="2" y="300"/>
                    <a:pt x="3" y="296"/>
                  </a:cubicBezTo>
                  <a:lnTo>
                    <a:pt x="74" y="6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7" name="Freeform 53"/>
            <p:cNvSpPr>
              <a:spLocks noEditPoints="1"/>
            </p:cNvSpPr>
            <p:nvPr userDrawn="1"/>
          </p:nvSpPr>
          <p:spPr bwMode="auto">
            <a:xfrm>
              <a:off x="920750" y="6473825"/>
              <a:ext cx="55562" cy="60325"/>
            </a:xfrm>
            <a:custGeom>
              <a:avLst/>
              <a:gdLst>
                <a:gd name="T0" fmla="*/ 143 w 190"/>
                <a:gd name="T1" fmla="*/ 76 h 212"/>
                <a:gd name="T2" fmla="*/ 158 w 190"/>
                <a:gd name="T3" fmla="*/ 35 h 212"/>
                <a:gd name="T4" fmla="*/ 132 w 190"/>
                <a:gd name="T5" fmla="*/ 9 h 212"/>
                <a:gd name="T6" fmla="*/ 38 w 190"/>
                <a:gd name="T7" fmla="*/ 114 h 212"/>
                <a:gd name="T8" fmla="*/ 143 w 190"/>
                <a:gd name="T9" fmla="*/ 76 h 212"/>
                <a:gd name="T10" fmla="*/ 35 w 190"/>
                <a:gd name="T11" fmla="*/ 130 h 212"/>
                <a:gd name="T12" fmla="*/ 35 w 190"/>
                <a:gd name="T13" fmla="*/ 140 h 212"/>
                <a:gd name="T14" fmla="*/ 83 w 190"/>
                <a:gd name="T15" fmla="*/ 192 h 212"/>
                <a:gd name="T16" fmla="*/ 153 w 190"/>
                <a:gd name="T17" fmla="*/ 151 h 212"/>
                <a:gd name="T18" fmla="*/ 158 w 190"/>
                <a:gd name="T19" fmla="*/ 147 h 212"/>
                <a:gd name="T20" fmla="*/ 161 w 190"/>
                <a:gd name="T21" fmla="*/ 150 h 212"/>
                <a:gd name="T22" fmla="*/ 150 w 190"/>
                <a:gd name="T23" fmla="*/ 168 h 212"/>
                <a:gd name="T24" fmla="*/ 65 w 190"/>
                <a:gd name="T25" fmla="*/ 212 h 212"/>
                <a:gd name="T26" fmla="*/ 0 w 190"/>
                <a:gd name="T27" fmla="*/ 141 h 212"/>
                <a:gd name="T28" fmla="*/ 137 w 190"/>
                <a:gd name="T29" fmla="*/ 0 h 212"/>
                <a:gd name="T30" fmla="*/ 190 w 190"/>
                <a:gd name="T31" fmla="*/ 43 h 212"/>
                <a:gd name="T32" fmla="*/ 42 w 190"/>
                <a:gd name="T33" fmla="*/ 122 h 212"/>
                <a:gd name="T34" fmla="*/ 36 w 190"/>
                <a:gd name="T35" fmla="*/ 123 h 212"/>
                <a:gd name="T36" fmla="*/ 35 w 190"/>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12">
                  <a:moveTo>
                    <a:pt x="143" y="76"/>
                  </a:moveTo>
                  <a:cubicBezTo>
                    <a:pt x="152" y="65"/>
                    <a:pt x="158" y="49"/>
                    <a:pt x="158" y="35"/>
                  </a:cubicBezTo>
                  <a:cubicBezTo>
                    <a:pt x="158" y="18"/>
                    <a:pt x="148" y="9"/>
                    <a:pt x="132" y="9"/>
                  </a:cubicBezTo>
                  <a:cubicBezTo>
                    <a:pt x="82" y="9"/>
                    <a:pt x="48" y="72"/>
                    <a:pt x="38" y="114"/>
                  </a:cubicBezTo>
                  <a:cubicBezTo>
                    <a:pt x="70" y="111"/>
                    <a:pt x="122" y="103"/>
                    <a:pt x="143" y="76"/>
                  </a:cubicBezTo>
                  <a:moveTo>
                    <a:pt x="35" y="130"/>
                  </a:moveTo>
                  <a:cubicBezTo>
                    <a:pt x="35" y="140"/>
                    <a:pt x="35" y="140"/>
                    <a:pt x="35" y="140"/>
                  </a:cubicBezTo>
                  <a:cubicBezTo>
                    <a:pt x="35" y="170"/>
                    <a:pt x="51" y="192"/>
                    <a:pt x="83" y="192"/>
                  </a:cubicBezTo>
                  <a:cubicBezTo>
                    <a:pt x="109" y="192"/>
                    <a:pt x="138" y="172"/>
                    <a:pt x="153" y="151"/>
                  </a:cubicBezTo>
                  <a:cubicBezTo>
                    <a:pt x="155" y="149"/>
                    <a:pt x="156" y="147"/>
                    <a:pt x="158" y="147"/>
                  </a:cubicBezTo>
                  <a:cubicBezTo>
                    <a:pt x="160" y="147"/>
                    <a:pt x="161" y="148"/>
                    <a:pt x="161" y="150"/>
                  </a:cubicBezTo>
                  <a:cubicBezTo>
                    <a:pt x="161" y="154"/>
                    <a:pt x="152" y="165"/>
                    <a:pt x="150" y="168"/>
                  </a:cubicBezTo>
                  <a:cubicBezTo>
                    <a:pt x="128" y="192"/>
                    <a:pt x="97" y="212"/>
                    <a:pt x="65" y="212"/>
                  </a:cubicBezTo>
                  <a:cubicBezTo>
                    <a:pt x="24" y="212"/>
                    <a:pt x="0" y="180"/>
                    <a:pt x="0" y="141"/>
                  </a:cubicBezTo>
                  <a:cubicBezTo>
                    <a:pt x="0" y="72"/>
                    <a:pt x="68" y="0"/>
                    <a:pt x="137" y="0"/>
                  </a:cubicBezTo>
                  <a:cubicBezTo>
                    <a:pt x="163" y="0"/>
                    <a:pt x="190" y="15"/>
                    <a:pt x="190" y="43"/>
                  </a:cubicBezTo>
                  <a:cubicBezTo>
                    <a:pt x="190" y="108"/>
                    <a:pt x="90" y="117"/>
                    <a:pt x="42"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8" name="Freeform 54"/>
            <p:cNvSpPr>
              <a:spLocks/>
            </p:cNvSpPr>
            <p:nvPr userDrawn="1"/>
          </p:nvSpPr>
          <p:spPr bwMode="auto">
            <a:xfrm>
              <a:off x="1004888" y="6472238"/>
              <a:ext cx="90487" cy="61913"/>
            </a:xfrm>
            <a:custGeom>
              <a:avLst/>
              <a:gdLst>
                <a:gd name="T0" fmla="*/ 55 w 313"/>
                <a:gd name="T1" fmla="*/ 58 h 216"/>
                <a:gd name="T2" fmla="*/ 62 w 313"/>
                <a:gd name="T3" fmla="*/ 34 h 216"/>
                <a:gd name="T4" fmla="*/ 56 w 313"/>
                <a:gd name="T5" fmla="*/ 26 h 216"/>
                <a:gd name="T6" fmla="*/ 3 w 313"/>
                <a:gd name="T7" fmla="*/ 72 h 216"/>
                <a:gd name="T8" fmla="*/ 0 w 313"/>
                <a:gd name="T9" fmla="*/ 69 h 216"/>
                <a:gd name="T10" fmla="*/ 25 w 313"/>
                <a:gd name="T11" fmla="*/ 35 h 216"/>
                <a:gd name="T12" fmla="*/ 79 w 313"/>
                <a:gd name="T13" fmla="*/ 4 h 216"/>
                <a:gd name="T14" fmla="*/ 97 w 313"/>
                <a:gd name="T15" fmla="*/ 23 h 216"/>
                <a:gd name="T16" fmla="*/ 87 w 313"/>
                <a:gd name="T17" fmla="*/ 58 h 216"/>
                <a:gd name="T18" fmla="*/ 54 w 313"/>
                <a:gd name="T19" fmla="*/ 141 h 216"/>
                <a:gd name="T20" fmla="*/ 44 w 313"/>
                <a:gd name="T21" fmla="*/ 175 h 216"/>
                <a:gd name="T22" fmla="*/ 64 w 313"/>
                <a:gd name="T23" fmla="*/ 198 h 216"/>
                <a:gd name="T24" fmla="*/ 136 w 313"/>
                <a:gd name="T25" fmla="*/ 134 h 216"/>
                <a:gd name="T26" fmla="*/ 182 w 313"/>
                <a:gd name="T27" fmla="*/ 24 h 216"/>
                <a:gd name="T28" fmla="*/ 187 w 313"/>
                <a:gd name="T29" fmla="*/ 7 h 216"/>
                <a:gd name="T30" fmla="*/ 192 w 313"/>
                <a:gd name="T31" fmla="*/ 4 h 216"/>
                <a:gd name="T32" fmla="*/ 210 w 313"/>
                <a:gd name="T33" fmla="*/ 4 h 216"/>
                <a:gd name="T34" fmla="*/ 217 w 313"/>
                <a:gd name="T35" fmla="*/ 8 h 216"/>
                <a:gd name="T36" fmla="*/ 215 w 313"/>
                <a:gd name="T37" fmla="*/ 17 h 216"/>
                <a:gd name="T38" fmla="*/ 180 w 313"/>
                <a:gd name="T39" fmla="*/ 132 h 216"/>
                <a:gd name="T40" fmla="*/ 169 w 313"/>
                <a:gd name="T41" fmla="*/ 175 h 216"/>
                <a:gd name="T42" fmla="*/ 188 w 313"/>
                <a:gd name="T43" fmla="*/ 200 h 216"/>
                <a:gd name="T44" fmla="*/ 234 w 313"/>
                <a:gd name="T45" fmla="*/ 176 h 216"/>
                <a:gd name="T46" fmla="*/ 294 w 313"/>
                <a:gd name="T47" fmla="*/ 64 h 216"/>
                <a:gd name="T48" fmla="*/ 278 w 313"/>
                <a:gd name="T49" fmla="*/ 19 h 216"/>
                <a:gd name="T50" fmla="*/ 292 w 313"/>
                <a:gd name="T51" fmla="*/ 0 h 216"/>
                <a:gd name="T52" fmla="*/ 313 w 313"/>
                <a:gd name="T53" fmla="*/ 33 h 216"/>
                <a:gd name="T54" fmla="*/ 273 w 313"/>
                <a:gd name="T55" fmla="*/ 142 h 216"/>
                <a:gd name="T56" fmla="*/ 171 w 313"/>
                <a:gd name="T57" fmla="*/ 216 h 216"/>
                <a:gd name="T58" fmla="*/ 138 w 313"/>
                <a:gd name="T59" fmla="*/ 180 h 216"/>
                <a:gd name="T60" fmla="*/ 149 w 313"/>
                <a:gd name="T61" fmla="*/ 130 h 216"/>
                <a:gd name="T62" fmla="*/ 47 w 313"/>
                <a:gd name="T63" fmla="*/ 216 h 216"/>
                <a:gd name="T64" fmla="*/ 13 w 313"/>
                <a:gd name="T65" fmla="*/ 180 h 216"/>
                <a:gd name="T66" fmla="*/ 26 w 313"/>
                <a:gd name="T67" fmla="*/ 132 h 216"/>
                <a:gd name="T68" fmla="*/ 55 w 313"/>
                <a:gd name="T69" fmla="*/ 5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3" h="216">
                  <a:moveTo>
                    <a:pt x="55" y="58"/>
                  </a:moveTo>
                  <a:cubicBezTo>
                    <a:pt x="58" y="52"/>
                    <a:pt x="62" y="41"/>
                    <a:pt x="62" y="34"/>
                  </a:cubicBezTo>
                  <a:cubicBezTo>
                    <a:pt x="62" y="30"/>
                    <a:pt x="61" y="26"/>
                    <a:pt x="56" y="26"/>
                  </a:cubicBezTo>
                  <a:cubicBezTo>
                    <a:pt x="38" y="26"/>
                    <a:pt x="9" y="72"/>
                    <a:pt x="3" y="72"/>
                  </a:cubicBezTo>
                  <a:cubicBezTo>
                    <a:pt x="1" y="72"/>
                    <a:pt x="0" y="71"/>
                    <a:pt x="0" y="69"/>
                  </a:cubicBezTo>
                  <a:cubicBezTo>
                    <a:pt x="0" y="62"/>
                    <a:pt x="21" y="39"/>
                    <a:pt x="25" y="35"/>
                  </a:cubicBezTo>
                  <a:cubicBezTo>
                    <a:pt x="39" y="22"/>
                    <a:pt x="59" y="4"/>
                    <a:pt x="79" y="4"/>
                  </a:cubicBezTo>
                  <a:cubicBezTo>
                    <a:pt x="91" y="4"/>
                    <a:pt x="97" y="11"/>
                    <a:pt x="97" y="23"/>
                  </a:cubicBezTo>
                  <a:cubicBezTo>
                    <a:pt x="97" y="34"/>
                    <a:pt x="91" y="48"/>
                    <a:pt x="87" y="58"/>
                  </a:cubicBezTo>
                  <a:cubicBezTo>
                    <a:pt x="54" y="141"/>
                    <a:pt x="54" y="141"/>
                    <a:pt x="54" y="141"/>
                  </a:cubicBezTo>
                  <a:cubicBezTo>
                    <a:pt x="50" y="151"/>
                    <a:pt x="44" y="164"/>
                    <a:pt x="44" y="175"/>
                  </a:cubicBezTo>
                  <a:cubicBezTo>
                    <a:pt x="44" y="186"/>
                    <a:pt x="51" y="198"/>
                    <a:pt x="64" y="198"/>
                  </a:cubicBezTo>
                  <a:cubicBezTo>
                    <a:pt x="95" y="198"/>
                    <a:pt x="122" y="158"/>
                    <a:pt x="136" y="134"/>
                  </a:cubicBezTo>
                  <a:cubicBezTo>
                    <a:pt x="157" y="99"/>
                    <a:pt x="170" y="62"/>
                    <a:pt x="182" y="24"/>
                  </a:cubicBezTo>
                  <a:cubicBezTo>
                    <a:pt x="183" y="21"/>
                    <a:pt x="186" y="9"/>
                    <a:pt x="187" y="7"/>
                  </a:cubicBezTo>
                  <a:cubicBezTo>
                    <a:pt x="188" y="4"/>
                    <a:pt x="190" y="4"/>
                    <a:pt x="192" y="4"/>
                  </a:cubicBezTo>
                  <a:cubicBezTo>
                    <a:pt x="210" y="4"/>
                    <a:pt x="210" y="4"/>
                    <a:pt x="210" y="4"/>
                  </a:cubicBezTo>
                  <a:cubicBezTo>
                    <a:pt x="214" y="4"/>
                    <a:pt x="217" y="5"/>
                    <a:pt x="217" y="8"/>
                  </a:cubicBezTo>
                  <a:cubicBezTo>
                    <a:pt x="217" y="11"/>
                    <a:pt x="215" y="15"/>
                    <a:pt x="215" y="17"/>
                  </a:cubicBezTo>
                  <a:cubicBezTo>
                    <a:pt x="180" y="132"/>
                    <a:pt x="180" y="132"/>
                    <a:pt x="180" y="132"/>
                  </a:cubicBezTo>
                  <a:cubicBezTo>
                    <a:pt x="176" y="142"/>
                    <a:pt x="169" y="164"/>
                    <a:pt x="169" y="175"/>
                  </a:cubicBezTo>
                  <a:cubicBezTo>
                    <a:pt x="169" y="186"/>
                    <a:pt x="174" y="200"/>
                    <a:pt x="188" y="200"/>
                  </a:cubicBezTo>
                  <a:cubicBezTo>
                    <a:pt x="201" y="200"/>
                    <a:pt x="224" y="184"/>
                    <a:pt x="234" y="176"/>
                  </a:cubicBezTo>
                  <a:cubicBezTo>
                    <a:pt x="259" y="153"/>
                    <a:pt x="294" y="100"/>
                    <a:pt x="294" y="64"/>
                  </a:cubicBezTo>
                  <a:cubicBezTo>
                    <a:pt x="294" y="42"/>
                    <a:pt x="278" y="39"/>
                    <a:pt x="278" y="19"/>
                  </a:cubicBezTo>
                  <a:cubicBezTo>
                    <a:pt x="278" y="11"/>
                    <a:pt x="282" y="0"/>
                    <a:pt x="292" y="0"/>
                  </a:cubicBezTo>
                  <a:cubicBezTo>
                    <a:pt x="308" y="0"/>
                    <a:pt x="313" y="21"/>
                    <a:pt x="313" y="33"/>
                  </a:cubicBezTo>
                  <a:cubicBezTo>
                    <a:pt x="313" y="70"/>
                    <a:pt x="294" y="112"/>
                    <a:pt x="273" y="142"/>
                  </a:cubicBezTo>
                  <a:cubicBezTo>
                    <a:pt x="253" y="173"/>
                    <a:pt x="210" y="216"/>
                    <a:pt x="171" y="216"/>
                  </a:cubicBezTo>
                  <a:cubicBezTo>
                    <a:pt x="148" y="216"/>
                    <a:pt x="138" y="203"/>
                    <a:pt x="138" y="180"/>
                  </a:cubicBezTo>
                  <a:cubicBezTo>
                    <a:pt x="138" y="163"/>
                    <a:pt x="144" y="146"/>
                    <a:pt x="149" y="130"/>
                  </a:cubicBezTo>
                  <a:cubicBezTo>
                    <a:pt x="128" y="166"/>
                    <a:pt x="93" y="216"/>
                    <a:pt x="47" y="216"/>
                  </a:cubicBezTo>
                  <a:cubicBezTo>
                    <a:pt x="26" y="216"/>
                    <a:pt x="13" y="201"/>
                    <a:pt x="13" y="180"/>
                  </a:cubicBezTo>
                  <a:cubicBezTo>
                    <a:pt x="13" y="166"/>
                    <a:pt x="20" y="145"/>
                    <a:pt x="26" y="132"/>
                  </a:cubicBezTo>
                  <a:lnTo>
                    <a:pt x="55"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9" name="Freeform 55"/>
            <p:cNvSpPr>
              <a:spLocks noEditPoints="1"/>
            </p:cNvSpPr>
            <p:nvPr userDrawn="1"/>
          </p:nvSpPr>
          <p:spPr bwMode="auto">
            <a:xfrm>
              <a:off x="1095375" y="6473825"/>
              <a:ext cx="58737"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0" name="Freeform 56"/>
            <p:cNvSpPr>
              <a:spLocks/>
            </p:cNvSpPr>
            <p:nvPr userDrawn="1"/>
          </p:nvSpPr>
          <p:spPr bwMode="auto">
            <a:xfrm>
              <a:off x="1160463" y="6473825"/>
              <a:ext cx="50800" cy="58738"/>
            </a:xfrm>
            <a:custGeom>
              <a:avLst/>
              <a:gdLst>
                <a:gd name="T0" fmla="*/ 47 w 180"/>
                <a:gd name="T1" fmla="*/ 59 h 207"/>
                <a:gd name="T2" fmla="*/ 53 w 180"/>
                <a:gd name="T3" fmla="*/ 33 h 207"/>
                <a:gd name="T4" fmla="*/ 47 w 180"/>
                <a:gd name="T5" fmla="*/ 24 h 207"/>
                <a:gd name="T6" fmla="*/ 13 w 180"/>
                <a:gd name="T7" fmla="*/ 54 h 207"/>
                <a:gd name="T8" fmla="*/ 9 w 180"/>
                <a:gd name="T9" fmla="*/ 60 h 207"/>
                <a:gd name="T10" fmla="*/ 3 w 180"/>
                <a:gd name="T11" fmla="*/ 66 h 207"/>
                <a:gd name="T12" fmla="*/ 0 w 180"/>
                <a:gd name="T13" fmla="*/ 63 h 207"/>
                <a:gd name="T14" fmla="*/ 22 w 180"/>
                <a:gd name="T15" fmla="*/ 30 h 207"/>
                <a:gd name="T16" fmla="*/ 67 w 180"/>
                <a:gd name="T17" fmla="*/ 0 h 207"/>
                <a:gd name="T18" fmla="*/ 84 w 180"/>
                <a:gd name="T19" fmla="*/ 27 h 207"/>
                <a:gd name="T20" fmla="*/ 78 w 180"/>
                <a:gd name="T21" fmla="*/ 57 h 207"/>
                <a:gd name="T22" fmla="*/ 58 w 180"/>
                <a:gd name="T23" fmla="*/ 121 h 207"/>
                <a:gd name="T24" fmla="*/ 158 w 180"/>
                <a:gd name="T25" fmla="*/ 0 h 207"/>
                <a:gd name="T26" fmla="*/ 180 w 180"/>
                <a:gd name="T27" fmla="*/ 23 h 207"/>
                <a:gd name="T28" fmla="*/ 160 w 180"/>
                <a:gd name="T29" fmla="*/ 49 h 207"/>
                <a:gd name="T30" fmla="*/ 138 w 180"/>
                <a:gd name="T31" fmla="*/ 27 h 207"/>
                <a:gd name="T32" fmla="*/ 93 w 180"/>
                <a:gd name="T33" fmla="*/ 76 h 207"/>
                <a:gd name="T34" fmla="*/ 39 w 180"/>
                <a:gd name="T35" fmla="*/ 186 h 207"/>
                <a:gd name="T36" fmla="*/ 17 w 180"/>
                <a:gd name="T37" fmla="*/ 206 h 207"/>
                <a:gd name="T38" fmla="*/ 4 w 180"/>
                <a:gd name="T39" fmla="*/ 200 h 207"/>
                <a:gd name="T40" fmla="*/ 8 w 180"/>
                <a:gd name="T41" fmla="*/ 188 h 207"/>
                <a:gd name="T42" fmla="*/ 47 w 180"/>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207">
                  <a:moveTo>
                    <a:pt x="47" y="59"/>
                  </a:moveTo>
                  <a:cubicBezTo>
                    <a:pt x="49" y="51"/>
                    <a:pt x="53" y="41"/>
                    <a:pt x="53" y="33"/>
                  </a:cubicBezTo>
                  <a:cubicBezTo>
                    <a:pt x="53" y="29"/>
                    <a:pt x="52" y="24"/>
                    <a:pt x="47" y="24"/>
                  </a:cubicBezTo>
                  <a:cubicBezTo>
                    <a:pt x="36" y="24"/>
                    <a:pt x="19" y="46"/>
                    <a:pt x="13" y="54"/>
                  </a:cubicBezTo>
                  <a:cubicBezTo>
                    <a:pt x="9" y="60"/>
                    <a:pt x="9" y="60"/>
                    <a:pt x="9" y="60"/>
                  </a:cubicBezTo>
                  <a:cubicBezTo>
                    <a:pt x="8" y="61"/>
                    <a:pt x="5" y="66"/>
                    <a:pt x="3" y="66"/>
                  </a:cubicBezTo>
                  <a:cubicBezTo>
                    <a:pt x="1" y="66"/>
                    <a:pt x="0" y="65"/>
                    <a:pt x="0" y="63"/>
                  </a:cubicBezTo>
                  <a:cubicBezTo>
                    <a:pt x="0" y="56"/>
                    <a:pt x="18" y="35"/>
                    <a:pt x="22" y="30"/>
                  </a:cubicBezTo>
                  <a:cubicBezTo>
                    <a:pt x="32" y="19"/>
                    <a:pt x="53" y="0"/>
                    <a:pt x="67" y="0"/>
                  </a:cubicBezTo>
                  <a:cubicBezTo>
                    <a:pt x="81" y="0"/>
                    <a:pt x="84" y="17"/>
                    <a:pt x="84" y="27"/>
                  </a:cubicBezTo>
                  <a:cubicBezTo>
                    <a:pt x="84" y="38"/>
                    <a:pt x="81" y="48"/>
                    <a:pt x="78" y="57"/>
                  </a:cubicBezTo>
                  <a:cubicBezTo>
                    <a:pt x="58" y="121"/>
                    <a:pt x="58" y="121"/>
                    <a:pt x="58" y="121"/>
                  </a:cubicBezTo>
                  <a:cubicBezTo>
                    <a:pt x="75" y="91"/>
                    <a:pt x="119" y="0"/>
                    <a:pt x="158" y="0"/>
                  </a:cubicBezTo>
                  <a:cubicBezTo>
                    <a:pt x="171" y="0"/>
                    <a:pt x="180" y="9"/>
                    <a:pt x="180" y="23"/>
                  </a:cubicBezTo>
                  <a:cubicBezTo>
                    <a:pt x="180" y="35"/>
                    <a:pt x="173" y="49"/>
                    <a:pt x="160" y="49"/>
                  </a:cubicBezTo>
                  <a:cubicBezTo>
                    <a:pt x="137" y="49"/>
                    <a:pt x="150" y="27"/>
                    <a:pt x="138" y="27"/>
                  </a:cubicBezTo>
                  <a:cubicBezTo>
                    <a:pt x="125" y="27"/>
                    <a:pt x="98" y="68"/>
                    <a:pt x="93" y="76"/>
                  </a:cubicBezTo>
                  <a:cubicBezTo>
                    <a:pt x="76" y="102"/>
                    <a:pt x="47" y="157"/>
                    <a:pt x="39" y="186"/>
                  </a:cubicBezTo>
                  <a:cubicBezTo>
                    <a:pt x="34" y="203"/>
                    <a:pt x="35" y="206"/>
                    <a:pt x="17" y="206"/>
                  </a:cubicBezTo>
                  <a:cubicBezTo>
                    <a:pt x="13" y="206"/>
                    <a:pt x="4" y="207"/>
                    <a:pt x="4" y="200"/>
                  </a:cubicBezTo>
                  <a:cubicBezTo>
                    <a:pt x="4" y="198"/>
                    <a:pt x="7" y="189"/>
                    <a:pt x="8" y="188"/>
                  </a:cubicBezTo>
                  <a:lnTo>
                    <a:pt x="47"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1" name="Freeform 57"/>
            <p:cNvSpPr>
              <a:spLocks/>
            </p:cNvSpPr>
            <p:nvPr userDrawn="1"/>
          </p:nvSpPr>
          <p:spPr bwMode="auto">
            <a:xfrm>
              <a:off x="1204913" y="6442075"/>
              <a:ext cx="34925" cy="92075"/>
            </a:xfrm>
            <a:custGeom>
              <a:avLst/>
              <a:gdLst>
                <a:gd name="T0" fmla="*/ 70 w 117"/>
                <a:gd name="T1" fmla="*/ 59 h 319"/>
                <a:gd name="T2" fmla="*/ 75 w 117"/>
                <a:gd name="T3" fmla="*/ 40 h 319"/>
                <a:gd name="T4" fmla="*/ 57 w 117"/>
                <a:gd name="T5" fmla="*/ 29 h 319"/>
                <a:gd name="T6" fmla="*/ 50 w 117"/>
                <a:gd name="T7" fmla="*/ 30 h 319"/>
                <a:gd name="T8" fmla="*/ 45 w 117"/>
                <a:gd name="T9" fmla="*/ 25 h 319"/>
                <a:gd name="T10" fmla="*/ 58 w 117"/>
                <a:gd name="T11" fmla="*/ 19 h 319"/>
                <a:gd name="T12" fmla="*/ 110 w 117"/>
                <a:gd name="T13" fmla="*/ 2 h 319"/>
                <a:gd name="T14" fmla="*/ 114 w 117"/>
                <a:gd name="T15" fmla="*/ 0 h 319"/>
                <a:gd name="T16" fmla="*/ 117 w 117"/>
                <a:gd name="T17" fmla="*/ 4 h 319"/>
                <a:gd name="T18" fmla="*/ 115 w 117"/>
                <a:gd name="T19" fmla="*/ 15 h 319"/>
                <a:gd name="T20" fmla="*/ 38 w 117"/>
                <a:gd name="T21" fmla="*/ 266 h 319"/>
                <a:gd name="T22" fmla="*/ 33 w 117"/>
                <a:gd name="T23" fmla="*/ 283 h 319"/>
                <a:gd name="T24" fmla="*/ 40 w 117"/>
                <a:gd name="T25" fmla="*/ 291 h 319"/>
                <a:gd name="T26" fmla="*/ 79 w 117"/>
                <a:gd name="T27" fmla="*/ 250 h 319"/>
                <a:gd name="T28" fmla="*/ 85 w 117"/>
                <a:gd name="T29" fmla="*/ 244 h 319"/>
                <a:gd name="T30" fmla="*/ 88 w 117"/>
                <a:gd name="T31" fmla="*/ 248 h 319"/>
                <a:gd name="T32" fmla="*/ 69 w 117"/>
                <a:gd name="T33" fmla="*/ 279 h 319"/>
                <a:gd name="T34" fmla="*/ 14 w 117"/>
                <a:gd name="T35" fmla="*/ 319 h 319"/>
                <a:gd name="T36" fmla="*/ 0 w 117"/>
                <a:gd name="T37" fmla="*/ 301 h 319"/>
                <a:gd name="T38" fmla="*/ 8 w 117"/>
                <a:gd name="T39" fmla="*/ 261 h 319"/>
                <a:gd name="T40" fmla="*/ 70 w 117"/>
                <a:gd name="T41"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319">
                  <a:moveTo>
                    <a:pt x="70" y="59"/>
                  </a:moveTo>
                  <a:cubicBezTo>
                    <a:pt x="71" y="55"/>
                    <a:pt x="75" y="44"/>
                    <a:pt x="75" y="40"/>
                  </a:cubicBezTo>
                  <a:cubicBezTo>
                    <a:pt x="75" y="30"/>
                    <a:pt x="65" y="29"/>
                    <a:pt x="57" y="29"/>
                  </a:cubicBezTo>
                  <a:cubicBezTo>
                    <a:pt x="50" y="30"/>
                    <a:pt x="50" y="30"/>
                    <a:pt x="50" y="30"/>
                  </a:cubicBezTo>
                  <a:cubicBezTo>
                    <a:pt x="47" y="30"/>
                    <a:pt x="45" y="28"/>
                    <a:pt x="45" y="25"/>
                  </a:cubicBezTo>
                  <a:cubicBezTo>
                    <a:pt x="45" y="18"/>
                    <a:pt x="54" y="19"/>
                    <a:pt x="58" y="19"/>
                  </a:cubicBezTo>
                  <a:cubicBezTo>
                    <a:pt x="76" y="18"/>
                    <a:pt x="95" y="13"/>
                    <a:pt x="110" y="2"/>
                  </a:cubicBezTo>
                  <a:cubicBezTo>
                    <a:pt x="111" y="1"/>
                    <a:pt x="112" y="0"/>
                    <a:pt x="114" y="0"/>
                  </a:cubicBezTo>
                  <a:cubicBezTo>
                    <a:pt x="116" y="0"/>
                    <a:pt x="117" y="2"/>
                    <a:pt x="117" y="4"/>
                  </a:cubicBezTo>
                  <a:cubicBezTo>
                    <a:pt x="117" y="6"/>
                    <a:pt x="115" y="13"/>
                    <a:pt x="115" y="15"/>
                  </a:cubicBezTo>
                  <a:cubicBezTo>
                    <a:pt x="38" y="266"/>
                    <a:pt x="38" y="266"/>
                    <a:pt x="38" y="266"/>
                  </a:cubicBezTo>
                  <a:cubicBezTo>
                    <a:pt x="36" y="271"/>
                    <a:pt x="33" y="277"/>
                    <a:pt x="33" y="283"/>
                  </a:cubicBezTo>
                  <a:cubicBezTo>
                    <a:pt x="33" y="287"/>
                    <a:pt x="35" y="291"/>
                    <a:pt x="40" y="291"/>
                  </a:cubicBezTo>
                  <a:cubicBezTo>
                    <a:pt x="50" y="291"/>
                    <a:pt x="73" y="260"/>
                    <a:pt x="79" y="250"/>
                  </a:cubicBezTo>
                  <a:cubicBezTo>
                    <a:pt x="80" y="248"/>
                    <a:pt x="82" y="244"/>
                    <a:pt x="85" y="244"/>
                  </a:cubicBezTo>
                  <a:cubicBezTo>
                    <a:pt x="87" y="244"/>
                    <a:pt x="88" y="246"/>
                    <a:pt x="88" y="248"/>
                  </a:cubicBezTo>
                  <a:cubicBezTo>
                    <a:pt x="88" y="256"/>
                    <a:pt x="73" y="274"/>
                    <a:pt x="69" y="279"/>
                  </a:cubicBezTo>
                  <a:cubicBezTo>
                    <a:pt x="59" y="292"/>
                    <a:pt x="33" y="319"/>
                    <a:pt x="14" y="319"/>
                  </a:cubicBezTo>
                  <a:cubicBezTo>
                    <a:pt x="2" y="319"/>
                    <a:pt x="0" y="311"/>
                    <a:pt x="0" y="301"/>
                  </a:cubicBezTo>
                  <a:cubicBezTo>
                    <a:pt x="0" y="288"/>
                    <a:pt x="5" y="273"/>
                    <a:pt x="8" y="261"/>
                  </a:cubicBezTo>
                  <a:lnTo>
                    <a:pt x="70"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2" name="Freeform 58"/>
            <p:cNvSpPr>
              <a:spLocks noEditPoints="1"/>
            </p:cNvSpPr>
            <p:nvPr userDrawn="1"/>
          </p:nvSpPr>
          <p:spPr bwMode="auto">
            <a:xfrm>
              <a:off x="1235075" y="6442075"/>
              <a:ext cx="74612" cy="92075"/>
            </a:xfrm>
            <a:custGeom>
              <a:avLst/>
              <a:gdLst>
                <a:gd name="T0" fmla="*/ 160 w 258"/>
                <a:gd name="T1" fmla="*/ 115 h 319"/>
                <a:gd name="T2" fmla="*/ 73 w 258"/>
                <a:gd name="T3" fmla="*/ 169 h 319"/>
                <a:gd name="T4" fmla="*/ 34 w 258"/>
                <a:gd name="T5" fmla="*/ 267 h 319"/>
                <a:gd name="T6" fmla="*/ 54 w 258"/>
                <a:gd name="T7" fmla="*/ 296 h 319"/>
                <a:gd name="T8" fmla="*/ 141 w 258"/>
                <a:gd name="T9" fmla="*/ 225 h 319"/>
                <a:gd name="T10" fmla="*/ 186 w 258"/>
                <a:gd name="T11" fmla="*/ 137 h 319"/>
                <a:gd name="T12" fmla="*/ 160 w 258"/>
                <a:gd name="T13" fmla="*/ 115 h 319"/>
                <a:gd name="T14" fmla="*/ 211 w 258"/>
                <a:gd name="T15" fmla="*/ 59 h 319"/>
                <a:gd name="T16" fmla="*/ 216 w 258"/>
                <a:gd name="T17" fmla="*/ 40 h 319"/>
                <a:gd name="T18" fmla="*/ 198 w 258"/>
                <a:gd name="T19" fmla="*/ 29 h 319"/>
                <a:gd name="T20" fmla="*/ 191 w 258"/>
                <a:gd name="T21" fmla="*/ 30 h 319"/>
                <a:gd name="T22" fmla="*/ 186 w 258"/>
                <a:gd name="T23" fmla="*/ 25 h 319"/>
                <a:gd name="T24" fmla="*/ 199 w 258"/>
                <a:gd name="T25" fmla="*/ 19 h 319"/>
                <a:gd name="T26" fmla="*/ 251 w 258"/>
                <a:gd name="T27" fmla="*/ 2 h 319"/>
                <a:gd name="T28" fmla="*/ 255 w 258"/>
                <a:gd name="T29" fmla="*/ 0 h 319"/>
                <a:gd name="T30" fmla="*/ 258 w 258"/>
                <a:gd name="T31" fmla="*/ 4 h 319"/>
                <a:gd name="T32" fmla="*/ 256 w 258"/>
                <a:gd name="T33" fmla="*/ 15 h 319"/>
                <a:gd name="T34" fmla="*/ 179 w 258"/>
                <a:gd name="T35" fmla="*/ 266 h 319"/>
                <a:gd name="T36" fmla="*/ 174 w 258"/>
                <a:gd name="T37" fmla="*/ 283 h 319"/>
                <a:gd name="T38" fmla="*/ 181 w 258"/>
                <a:gd name="T39" fmla="*/ 291 h 319"/>
                <a:gd name="T40" fmla="*/ 220 w 258"/>
                <a:gd name="T41" fmla="*/ 250 h 319"/>
                <a:gd name="T42" fmla="*/ 226 w 258"/>
                <a:gd name="T43" fmla="*/ 244 h 319"/>
                <a:gd name="T44" fmla="*/ 229 w 258"/>
                <a:gd name="T45" fmla="*/ 248 h 319"/>
                <a:gd name="T46" fmla="*/ 210 w 258"/>
                <a:gd name="T47" fmla="*/ 279 h 319"/>
                <a:gd name="T48" fmla="*/ 155 w 258"/>
                <a:gd name="T49" fmla="*/ 319 h 319"/>
                <a:gd name="T50" fmla="*/ 141 w 258"/>
                <a:gd name="T51" fmla="*/ 301 h 319"/>
                <a:gd name="T52" fmla="*/ 149 w 258"/>
                <a:gd name="T53" fmla="*/ 261 h 319"/>
                <a:gd name="T54" fmla="*/ 167 w 258"/>
                <a:gd name="T55" fmla="*/ 203 h 319"/>
                <a:gd name="T56" fmla="*/ 39 w 258"/>
                <a:gd name="T57" fmla="*/ 319 h 319"/>
                <a:gd name="T58" fmla="*/ 0 w 258"/>
                <a:gd name="T59" fmla="*/ 267 h 319"/>
                <a:gd name="T60" fmla="*/ 55 w 258"/>
                <a:gd name="T61" fmla="*/ 155 h 319"/>
                <a:gd name="T62" fmla="*/ 163 w 258"/>
                <a:gd name="T63" fmla="*/ 107 h 319"/>
                <a:gd name="T64" fmla="*/ 192 w 258"/>
                <a:gd name="T65" fmla="*/ 122 h 319"/>
                <a:gd name="T66" fmla="*/ 211 w 258"/>
                <a:gd name="T67"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8" h="319">
                  <a:moveTo>
                    <a:pt x="160" y="115"/>
                  </a:moveTo>
                  <a:cubicBezTo>
                    <a:pt x="128" y="115"/>
                    <a:pt x="92" y="145"/>
                    <a:pt x="73" y="169"/>
                  </a:cubicBezTo>
                  <a:cubicBezTo>
                    <a:pt x="54" y="194"/>
                    <a:pt x="34" y="235"/>
                    <a:pt x="34" y="267"/>
                  </a:cubicBezTo>
                  <a:cubicBezTo>
                    <a:pt x="34" y="281"/>
                    <a:pt x="38" y="296"/>
                    <a:pt x="54" y="296"/>
                  </a:cubicBezTo>
                  <a:cubicBezTo>
                    <a:pt x="85" y="296"/>
                    <a:pt x="124" y="247"/>
                    <a:pt x="141" y="225"/>
                  </a:cubicBezTo>
                  <a:cubicBezTo>
                    <a:pt x="153" y="208"/>
                    <a:pt x="186" y="158"/>
                    <a:pt x="186" y="137"/>
                  </a:cubicBezTo>
                  <a:cubicBezTo>
                    <a:pt x="186" y="123"/>
                    <a:pt x="173" y="115"/>
                    <a:pt x="160" y="115"/>
                  </a:cubicBezTo>
                  <a:moveTo>
                    <a:pt x="211" y="59"/>
                  </a:moveTo>
                  <a:cubicBezTo>
                    <a:pt x="212" y="55"/>
                    <a:pt x="216" y="44"/>
                    <a:pt x="216" y="40"/>
                  </a:cubicBezTo>
                  <a:cubicBezTo>
                    <a:pt x="216" y="30"/>
                    <a:pt x="206" y="29"/>
                    <a:pt x="198" y="29"/>
                  </a:cubicBezTo>
                  <a:cubicBezTo>
                    <a:pt x="191" y="30"/>
                    <a:pt x="191" y="30"/>
                    <a:pt x="191" y="30"/>
                  </a:cubicBezTo>
                  <a:cubicBezTo>
                    <a:pt x="188" y="30"/>
                    <a:pt x="186" y="28"/>
                    <a:pt x="186" y="25"/>
                  </a:cubicBezTo>
                  <a:cubicBezTo>
                    <a:pt x="186" y="18"/>
                    <a:pt x="195" y="19"/>
                    <a:pt x="199" y="19"/>
                  </a:cubicBezTo>
                  <a:cubicBezTo>
                    <a:pt x="217" y="18"/>
                    <a:pt x="236" y="13"/>
                    <a:pt x="251" y="2"/>
                  </a:cubicBezTo>
                  <a:cubicBezTo>
                    <a:pt x="252" y="1"/>
                    <a:pt x="253" y="0"/>
                    <a:pt x="255" y="0"/>
                  </a:cubicBezTo>
                  <a:cubicBezTo>
                    <a:pt x="257" y="0"/>
                    <a:pt x="258" y="2"/>
                    <a:pt x="258" y="4"/>
                  </a:cubicBezTo>
                  <a:cubicBezTo>
                    <a:pt x="258" y="6"/>
                    <a:pt x="256" y="13"/>
                    <a:pt x="256" y="15"/>
                  </a:cubicBezTo>
                  <a:cubicBezTo>
                    <a:pt x="179" y="266"/>
                    <a:pt x="179" y="266"/>
                    <a:pt x="179" y="266"/>
                  </a:cubicBezTo>
                  <a:cubicBezTo>
                    <a:pt x="177" y="271"/>
                    <a:pt x="174" y="277"/>
                    <a:pt x="174" y="283"/>
                  </a:cubicBezTo>
                  <a:cubicBezTo>
                    <a:pt x="174" y="287"/>
                    <a:pt x="176" y="291"/>
                    <a:pt x="181" y="291"/>
                  </a:cubicBezTo>
                  <a:cubicBezTo>
                    <a:pt x="191" y="291"/>
                    <a:pt x="214" y="260"/>
                    <a:pt x="220" y="250"/>
                  </a:cubicBezTo>
                  <a:cubicBezTo>
                    <a:pt x="222" y="248"/>
                    <a:pt x="223" y="244"/>
                    <a:pt x="226" y="244"/>
                  </a:cubicBezTo>
                  <a:cubicBezTo>
                    <a:pt x="228" y="244"/>
                    <a:pt x="229" y="246"/>
                    <a:pt x="229" y="248"/>
                  </a:cubicBezTo>
                  <a:cubicBezTo>
                    <a:pt x="229" y="256"/>
                    <a:pt x="215" y="274"/>
                    <a:pt x="210" y="279"/>
                  </a:cubicBezTo>
                  <a:cubicBezTo>
                    <a:pt x="199" y="292"/>
                    <a:pt x="174" y="319"/>
                    <a:pt x="155" y="319"/>
                  </a:cubicBezTo>
                  <a:cubicBezTo>
                    <a:pt x="144" y="319"/>
                    <a:pt x="141" y="311"/>
                    <a:pt x="141" y="301"/>
                  </a:cubicBezTo>
                  <a:cubicBezTo>
                    <a:pt x="141" y="289"/>
                    <a:pt x="146" y="273"/>
                    <a:pt x="149" y="261"/>
                  </a:cubicBezTo>
                  <a:cubicBezTo>
                    <a:pt x="167" y="203"/>
                    <a:pt x="167" y="203"/>
                    <a:pt x="167" y="203"/>
                  </a:cubicBezTo>
                  <a:cubicBezTo>
                    <a:pt x="140" y="240"/>
                    <a:pt x="90" y="319"/>
                    <a:pt x="39" y="319"/>
                  </a:cubicBezTo>
                  <a:cubicBezTo>
                    <a:pt x="11" y="319"/>
                    <a:pt x="0" y="291"/>
                    <a:pt x="0" y="267"/>
                  </a:cubicBezTo>
                  <a:cubicBezTo>
                    <a:pt x="0" y="226"/>
                    <a:pt x="26" y="183"/>
                    <a:pt x="55" y="155"/>
                  </a:cubicBezTo>
                  <a:cubicBezTo>
                    <a:pt x="83" y="129"/>
                    <a:pt x="124" y="107"/>
                    <a:pt x="163" y="107"/>
                  </a:cubicBezTo>
                  <a:cubicBezTo>
                    <a:pt x="175" y="107"/>
                    <a:pt x="186" y="111"/>
                    <a:pt x="192" y="122"/>
                  </a:cubicBezTo>
                  <a:lnTo>
                    <a:pt x="211"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3" name="Freeform 59"/>
            <p:cNvSpPr>
              <a:spLocks noEditPoints="1"/>
            </p:cNvSpPr>
            <p:nvPr userDrawn="1"/>
          </p:nvSpPr>
          <p:spPr bwMode="auto">
            <a:xfrm>
              <a:off x="1338263" y="6442075"/>
              <a:ext cx="58737" cy="92075"/>
            </a:xfrm>
            <a:custGeom>
              <a:avLst/>
              <a:gdLst>
                <a:gd name="T0" fmla="*/ 148 w 207"/>
                <a:gd name="T1" fmla="*/ 128 h 319"/>
                <a:gd name="T2" fmla="*/ 25 w 207"/>
                <a:gd name="T3" fmla="*/ 282 h 319"/>
                <a:gd name="T4" fmla="*/ 58 w 207"/>
                <a:gd name="T5" fmla="*/ 311 h 319"/>
                <a:gd name="T6" fmla="*/ 173 w 207"/>
                <a:gd name="T7" fmla="*/ 168 h 319"/>
                <a:gd name="T8" fmla="*/ 148 w 207"/>
                <a:gd name="T9" fmla="*/ 128 h 319"/>
                <a:gd name="T10" fmla="*/ 59 w 207"/>
                <a:gd name="T11" fmla="*/ 57 h 319"/>
                <a:gd name="T12" fmla="*/ 65 w 207"/>
                <a:gd name="T13" fmla="*/ 35 h 319"/>
                <a:gd name="T14" fmla="*/ 53 w 207"/>
                <a:gd name="T15" fmla="*/ 25 h 319"/>
                <a:gd name="T16" fmla="*/ 37 w 207"/>
                <a:gd name="T17" fmla="*/ 20 h 319"/>
                <a:gd name="T18" fmla="*/ 51 w 207"/>
                <a:gd name="T19" fmla="*/ 13 h 319"/>
                <a:gd name="T20" fmla="*/ 97 w 207"/>
                <a:gd name="T21" fmla="*/ 2 h 319"/>
                <a:gd name="T22" fmla="*/ 101 w 207"/>
                <a:gd name="T23" fmla="*/ 0 h 319"/>
                <a:gd name="T24" fmla="*/ 106 w 207"/>
                <a:gd name="T25" fmla="*/ 4 h 319"/>
                <a:gd name="T26" fmla="*/ 43 w 207"/>
                <a:gd name="T27" fmla="*/ 210 h 319"/>
                <a:gd name="T28" fmla="*/ 161 w 207"/>
                <a:gd name="T29" fmla="*/ 107 h 319"/>
                <a:gd name="T30" fmla="*/ 207 w 207"/>
                <a:gd name="T31" fmla="*/ 168 h 319"/>
                <a:gd name="T32" fmla="*/ 59 w 207"/>
                <a:gd name="T33" fmla="*/ 319 h 319"/>
                <a:gd name="T34" fmla="*/ 0 w 207"/>
                <a:gd name="T35" fmla="*/ 266 h 319"/>
                <a:gd name="T36" fmla="*/ 12 w 207"/>
                <a:gd name="T37" fmla="*/ 214 h 319"/>
                <a:gd name="T38" fmla="*/ 59 w 207"/>
                <a:gd name="T39" fmla="*/ 5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319">
                  <a:moveTo>
                    <a:pt x="148" y="128"/>
                  </a:moveTo>
                  <a:cubicBezTo>
                    <a:pt x="102" y="128"/>
                    <a:pt x="25" y="239"/>
                    <a:pt x="25" y="282"/>
                  </a:cubicBezTo>
                  <a:cubicBezTo>
                    <a:pt x="25" y="302"/>
                    <a:pt x="40" y="311"/>
                    <a:pt x="58" y="311"/>
                  </a:cubicBezTo>
                  <a:cubicBezTo>
                    <a:pt x="118" y="311"/>
                    <a:pt x="173" y="221"/>
                    <a:pt x="173" y="168"/>
                  </a:cubicBezTo>
                  <a:cubicBezTo>
                    <a:pt x="173" y="151"/>
                    <a:pt x="169" y="128"/>
                    <a:pt x="148" y="128"/>
                  </a:cubicBezTo>
                  <a:moveTo>
                    <a:pt x="59" y="57"/>
                  </a:moveTo>
                  <a:cubicBezTo>
                    <a:pt x="61" y="52"/>
                    <a:pt x="65" y="40"/>
                    <a:pt x="65" y="35"/>
                  </a:cubicBezTo>
                  <a:cubicBezTo>
                    <a:pt x="65" y="26"/>
                    <a:pt x="60" y="25"/>
                    <a:pt x="53" y="25"/>
                  </a:cubicBezTo>
                  <a:cubicBezTo>
                    <a:pt x="50" y="25"/>
                    <a:pt x="37" y="26"/>
                    <a:pt x="37" y="20"/>
                  </a:cubicBezTo>
                  <a:cubicBezTo>
                    <a:pt x="37" y="14"/>
                    <a:pt x="46" y="13"/>
                    <a:pt x="51" y="13"/>
                  </a:cubicBezTo>
                  <a:cubicBezTo>
                    <a:pt x="69" y="13"/>
                    <a:pt x="81" y="12"/>
                    <a:pt x="97" y="2"/>
                  </a:cubicBezTo>
                  <a:cubicBezTo>
                    <a:pt x="98" y="1"/>
                    <a:pt x="100" y="0"/>
                    <a:pt x="101" y="0"/>
                  </a:cubicBezTo>
                  <a:cubicBezTo>
                    <a:pt x="104" y="0"/>
                    <a:pt x="106" y="1"/>
                    <a:pt x="106" y="4"/>
                  </a:cubicBezTo>
                  <a:cubicBezTo>
                    <a:pt x="43" y="210"/>
                    <a:pt x="43" y="210"/>
                    <a:pt x="43" y="210"/>
                  </a:cubicBezTo>
                  <a:cubicBezTo>
                    <a:pt x="63" y="174"/>
                    <a:pt x="118" y="107"/>
                    <a:pt x="161" y="107"/>
                  </a:cubicBezTo>
                  <a:cubicBezTo>
                    <a:pt x="194" y="107"/>
                    <a:pt x="207" y="139"/>
                    <a:pt x="207" y="168"/>
                  </a:cubicBezTo>
                  <a:cubicBezTo>
                    <a:pt x="207" y="243"/>
                    <a:pt x="135" y="319"/>
                    <a:pt x="59" y="319"/>
                  </a:cubicBezTo>
                  <a:cubicBezTo>
                    <a:pt x="26" y="319"/>
                    <a:pt x="0" y="302"/>
                    <a:pt x="0" y="266"/>
                  </a:cubicBezTo>
                  <a:cubicBezTo>
                    <a:pt x="0" y="248"/>
                    <a:pt x="6" y="230"/>
                    <a:pt x="12" y="214"/>
                  </a:cubicBezTo>
                  <a:lnTo>
                    <a:pt x="59" y="5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4" name="Freeform 60"/>
            <p:cNvSpPr>
              <a:spLocks/>
            </p:cNvSpPr>
            <p:nvPr userDrawn="1"/>
          </p:nvSpPr>
          <p:spPr bwMode="auto">
            <a:xfrm>
              <a:off x="1401763" y="6472238"/>
              <a:ext cx="68262" cy="61913"/>
            </a:xfrm>
            <a:custGeom>
              <a:avLst/>
              <a:gdLst>
                <a:gd name="T0" fmla="*/ 166 w 238"/>
                <a:gd name="T1" fmla="*/ 98 h 214"/>
                <a:gd name="T2" fmla="*/ 105 w 238"/>
                <a:gd name="T3" fmla="*/ 173 h 214"/>
                <a:gd name="T4" fmla="*/ 27 w 238"/>
                <a:gd name="T5" fmla="*/ 214 h 214"/>
                <a:gd name="T6" fmla="*/ 8 w 238"/>
                <a:gd name="T7" fmla="*/ 190 h 214"/>
                <a:gd name="T8" fmla="*/ 17 w 238"/>
                <a:gd name="T9" fmla="*/ 154 h 214"/>
                <a:gd name="T10" fmla="*/ 52 w 238"/>
                <a:gd name="T11" fmla="*/ 52 h 214"/>
                <a:gd name="T12" fmla="*/ 57 w 238"/>
                <a:gd name="T13" fmla="*/ 34 h 214"/>
                <a:gd name="T14" fmla="*/ 50 w 238"/>
                <a:gd name="T15" fmla="*/ 27 h 214"/>
                <a:gd name="T16" fmla="*/ 13 w 238"/>
                <a:gd name="T17" fmla="*/ 62 h 214"/>
                <a:gd name="T18" fmla="*/ 3 w 238"/>
                <a:gd name="T19" fmla="*/ 72 h 214"/>
                <a:gd name="T20" fmla="*/ 0 w 238"/>
                <a:gd name="T21" fmla="*/ 69 h 214"/>
                <a:gd name="T22" fmla="*/ 25 w 238"/>
                <a:gd name="T23" fmla="*/ 32 h 214"/>
                <a:gd name="T24" fmla="*/ 74 w 238"/>
                <a:gd name="T25" fmla="*/ 2 h 214"/>
                <a:gd name="T26" fmla="*/ 89 w 238"/>
                <a:gd name="T27" fmla="*/ 22 h 214"/>
                <a:gd name="T28" fmla="*/ 82 w 238"/>
                <a:gd name="T29" fmla="*/ 52 h 214"/>
                <a:gd name="T30" fmla="*/ 46 w 238"/>
                <a:gd name="T31" fmla="*/ 159 h 214"/>
                <a:gd name="T32" fmla="*/ 41 w 238"/>
                <a:gd name="T33" fmla="*/ 181 h 214"/>
                <a:gd name="T34" fmla="*/ 53 w 238"/>
                <a:gd name="T35" fmla="*/ 193 h 214"/>
                <a:gd name="T36" fmla="*/ 124 w 238"/>
                <a:gd name="T37" fmla="*/ 142 h 214"/>
                <a:gd name="T38" fmla="*/ 191 w 238"/>
                <a:gd name="T39" fmla="*/ 21 h 214"/>
                <a:gd name="T40" fmla="*/ 210 w 238"/>
                <a:gd name="T41" fmla="*/ 2 h 214"/>
                <a:gd name="T42" fmla="*/ 225 w 238"/>
                <a:gd name="T43" fmla="*/ 7 h 214"/>
                <a:gd name="T44" fmla="*/ 222 w 238"/>
                <a:gd name="T45" fmla="*/ 18 h 214"/>
                <a:gd name="T46" fmla="*/ 179 w 238"/>
                <a:gd name="T47" fmla="*/ 160 h 214"/>
                <a:gd name="T48" fmla="*/ 175 w 238"/>
                <a:gd name="T49" fmla="*/ 179 h 214"/>
                <a:gd name="T50" fmla="*/ 182 w 238"/>
                <a:gd name="T51" fmla="*/ 188 h 214"/>
                <a:gd name="T52" fmla="*/ 229 w 238"/>
                <a:gd name="T53" fmla="*/ 143 h 214"/>
                <a:gd name="T54" fmla="*/ 235 w 238"/>
                <a:gd name="T55" fmla="*/ 138 h 214"/>
                <a:gd name="T56" fmla="*/ 238 w 238"/>
                <a:gd name="T57" fmla="*/ 142 h 214"/>
                <a:gd name="T58" fmla="*/ 215 w 238"/>
                <a:gd name="T59" fmla="*/ 176 h 214"/>
                <a:gd name="T60" fmla="*/ 153 w 238"/>
                <a:gd name="T61" fmla="*/ 214 h 214"/>
                <a:gd name="T62" fmla="*/ 141 w 238"/>
                <a:gd name="T63" fmla="*/ 197 h 214"/>
                <a:gd name="T64" fmla="*/ 149 w 238"/>
                <a:gd name="T65" fmla="*/ 157 h 214"/>
                <a:gd name="T66" fmla="*/ 169 w 238"/>
                <a:gd name="T67" fmla="*/ 94 h 214"/>
                <a:gd name="T68" fmla="*/ 166 w 238"/>
                <a:gd name="T69"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14">
                  <a:moveTo>
                    <a:pt x="166" y="98"/>
                  </a:moveTo>
                  <a:cubicBezTo>
                    <a:pt x="146" y="128"/>
                    <a:pt x="132" y="148"/>
                    <a:pt x="105" y="173"/>
                  </a:cubicBezTo>
                  <a:cubicBezTo>
                    <a:pt x="85" y="191"/>
                    <a:pt x="55" y="214"/>
                    <a:pt x="27" y="214"/>
                  </a:cubicBezTo>
                  <a:cubicBezTo>
                    <a:pt x="13" y="214"/>
                    <a:pt x="8" y="204"/>
                    <a:pt x="8" y="190"/>
                  </a:cubicBezTo>
                  <a:cubicBezTo>
                    <a:pt x="8" y="179"/>
                    <a:pt x="13" y="164"/>
                    <a:pt x="17" y="154"/>
                  </a:cubicBezTo>
                  <a:cubicBezTo>
                    <a:pt x="52" y="52"/>
                    <a:pt x="52" y="52"/>
                    <a:pt x="52" y="52"/>
                  </a:cubicBezTo>
                  <a:cubicBezTo>
                    <a:pt x="53" y="48"/>
                    <a:pt x="57" y="39"/>
                    <a:pt x="57" y="34"/>
                  </a:cubicBezTo>
                  <a:cubicBezTo>
                    <a:pt x="57" y="30"/>
                    <a:pt x="55" y="27"/>
                    <a:pt x="50" y="27"/>
                  </a:cubicBezTo>
                  <a:cubicBezTo>
                    <a:pt x="39" y="27"/>
                    <a:pt x="18" y="53"/>
                    <a:pt x="13" y="62"/>
                  </a:cubicBezTo>
                  <a:cubicBezTo>
                    <a:pt x="11" y="64"/>
                    <a:pt x="7" y="72"/>
                    <a:pt x="3" y="72"/>
                  </a:cubicBezTo>
                  <a:cubicBezTo>
                    <a:pt x="1" y="72"/>
                    <a:pt x="0" y="71"/>
                    <a:pt x="0" y="69"/>
                  </a:cubicBezTo>
                  <a:cubicBezTo>
                    <a:pt x="0" y="61"/>
                    <a:pt x="20" y="37"/>
                    <a:pt x="25" y="32"/>
                  </a:cubicBezTo>
                  <a:cubicBezTo>
                    <a:pt x="35" y="22"/>
                    <a:pt x="57" y="2"/>
                    <a:pt x="74" y="2"/>
                  </a:cubicBezTo>
                  <a:cubicBezTo>
                    <a:pt x="85" y="2"/>
                    <a:pt x="89" y="13"/>
                    <a:pt x="89" y="22"/>
                  </a:cubicBezTo>
                  <a:cubicBezTo>
                    <a:pt x="89" y="32"/>
                    <a:pt x="85" y="43"/>
                    <a:pt x="82" y="52"/>
                  </a:cubicBezTo>
                  <a:cubicBezTo>
                    <a:pt x="46" y="159"/>
                    <a:pt x="46" y="159"/>
                    <a:pt x="46" y="159"/>
                  </a:cubicBezTo>
                  <a:cubicBezTo>
                    <a:pt x="44" y="165"/>
                    <a:pt x="41" y="174"/>
                    <a:pt x="41" y="181"/>
                  </a:cubicBezTo>
                  <a:cubicBezTo>
                    <a:pt x="41" y="188"/>
                    <a:pt x="45" y="193"/>
                    <a:pt x="53" y="193"/>
                  </a:cubicBezTo>
                  <a:cubicBezTo>
                    <a:pt x="74" y="193"/>
                    <a:pt x="111" y="156"/>
                    <a:pt x="124" y="142"/>
                  </a:cubicBezTo>
                  <a:cubicBezTo>
                    <a:pt x="155" y="106"/>
                    <a:pt x="177" y="66"/>
                    <a:pt x="191" y="21"/>
                  </a:cubicBezTo>
                  <a:cubicBezTo>
                    <a:pt x="196" y="5"/>
                    <a:pt x="193" y="2"/>
                    <a:pt x="210" y="2"/>
                  </a:cubicBezTo>
                  <a:cubicBezTo>
                    <a:pt x="213" y="2"/>
                    <a:pt x="225" y="0"/>
                    <a:pt x="225" y="7"/>
                  </a:cubicBezTo>
                  <a:cubicBezTo>
                    <a:pt x="225" y="10"/>
                    <a:pt x="223" y="15"/>
                    <a:pt x="222" y="18"/>
                  </a:cubicBezTo>
                  <a:cubicBezTo>
                    <a:pt x="179" y="160"/>
                    <a:pt x="179" y="160"/>
                    <a:pt x="179" y="160"/>
                  </a:cubicBezTo>
                  <a:cubicBezTo>
                    <a:pt x="177" y="165"/>
                    <a:pt x="175" y="174"/>
                    <a:pt x="175" y="179"/>
                  </a:cubicBezTo>
                  <a:cubicBezTo>
                    <a:pt x="175" y="183"/>
                    <a:pt x="177" y="188"/>
                    <a:pt x="182" y="188"/>
                  </a:cubicBezTo>
                  <a:cubicBezTo>
                    <a:pt x="197" y="188"/>
                    <a:pt x="222" y="156"/>
                    <a:pt x="229" y="143"/>
                  </a:cubicBezTo>
                  <a:cubicBezTo>
                    <a:pt x="230" y="142"/>
                    <a:pt x="232" y="138"/>
                    <a:pt x="235" y="138"/>
                  </a:cubicBezTo>
                  <a:cubicBezTo>
                    <a:pt x="236" y="138"/>
                    <a:pt x="238" y="140"/>
                    <a:pt x="238" y="142"/>
                  </a:cubicBezTo>
                  <a:cubicBezTo>
                    <a:pt x="238" y="148"/>
                    <a:pt x="218" y="172"/>
                    <a:pt x="215" y="176"/>
                  </a:cubicBezTo>
                  <a:cubicBezTo>
                    <a:pt x="202" y="191"/>
                    <a:pt x="174" y="214"/>
                    <a:pt x="153" y="214"/>
                  </a:cubicBezTo>
                  <a:cubicBezTo>
                    <a:pt x="144" y="214"/>
                    <a:pt x="141" y="205"/>
                    <a:pt x="141" y="197"/>
                  </a:cubicBezTo>
                  <a:cubicBezTo>
                    <a:pt x="141" y="186"/>
                    <a:pt x="146" y="168"/>
                    <a:pt x="149" y="157"/>
                  </a:cubicBezTo>
                  <a:cubicBezTo>
                    <a:pt x="169" y="94"/>
                    <a:pt x="169" y="94"/>
                    <a:pt x="169" y="94"/>
                  </a:cubicBezTo>
                  <a:lnTo>
                    <a:pt x="166" y="9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5" name="Freeform 61"/>
            <p:cNvSpPr>
              <a:spLocks/>
            </p:cNvSpPr>
            <p:nvPr userDrawn="1"/>
          </p:nvSpPr>
          <p:spPr bwMode="auto">
            <a:xfrm>
              <a:off x="146843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2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9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4" y="36"/>
                    <a:pt x="163" y="45"/>
                    <a:pt x="157" y="45"/>
                  </a:cubicBezTo>
                  <a:cubicBezTo>
                    <a:pt x="153" y="45"/>
                    <a:pt x="146" y="38"/>
                    <a:pt x="143" y="35"/>
                  </a:cubicBezTo>
                  <a:cubicBezTo>
                    <a:pt x="130" y="22"/>
                    <a:pt x="118" y="10"/>
                    <a:pt x="99" y="10"/>
                  </a:cubicBezTo>
                  <a:cubicBezTo>
                    <a:pt x="82" y="10"/>
                    <a:pt x="67" y="22"/>
                    <a:pt x="67" y="40"/>
                  </a:cubicBezTo>
                  <a:cubicBezTo>
                    <a:pt x="67" y="76"/>
                    <a:pt x="142" y="105"/>
                    <a:pt x="142" y="151"/>
                  </a:cubicBezTo>
                  <a:cubicBezTo>
                    <a:pt x="142" y="167"/>
                    <a:pt x="128" y="185"/>
                    <a:pt x="115" y="195"/>
                  </a:cubicBezTo>
                  <a:cubicBezTo>
                    <a:pt x="100" y="206"/>
                    <a:pt x="81"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6" name="Freeform 62"/>
            <p:cNvSpPr>
              <a:spLocks noEditPoints="1"/>
            </p:cNvSpPr>
            <p:nvPr userDrawn="1"/>
          </p:nvSpPr>
          <p:spPr bwMode="auto">
            <a:xfrm>
              <a:off x="1520825" y="6451600"/>
              <a:ext cx="31750"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3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6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2" y="120"/>
                    <a:pt x="54" y="113"/>
                    <a:pt x="54" y="109"/>
                  </a:cubicBezTo>
                  <a:cubicBezTo>
                    <a:pt x="54" y="105"/>
                    <a:pt x="53" y="100"/>
                    <a:pt x="49" y="100"/>
                  </a:cubicBezTo>
                  <a:cubicBezTo>
                    <a:pt x="34" y="100"/>
                    <a:pt x="8" y="140"/>
                    <a:pt x="3"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6"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6"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7" name="Freeform 63"/>
            <p:cNvSpPr>
              <a:spLocks/>
            </p:cNvSpPr>
            <p:nvPr userDrawn="1"/>
          </p:nvSpPr>
          <p:spPr bwMode="auto">
            <a:xfrm>
              <a:off x="1555750" y="6473825"/>
              <a:ext cx="69850" cy="60325"/>
            </a:xfrm>
            <a:custGeom>
              <a:avLst/>
              <a:gdLst>
                <a:gd name="T0" fmla="*/ 184 w 241"/>
                <a:gd name="T1" fmla="*/ 154 h 212"/>
                <a:gd name="T2" fmla="*/ 177 w 241"/>
                <a:gd name="T3" fmla="*/ 177 h 212"/>
                <a:gd name="T4" fmla="*/ 186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5 w 241"/>
                <a:gd name="T17" fmla="*/ 191 h 212"/>
                <a:gd name="T18" fmla="*/ 157 w 241"/>
                <a:gd name="T19" fmla="*/ 143 h 212"/>
                <a:gd name="T20" fmla="*/ 189 w 241"/>
                <a:gd name="T21" fmla="*/ 58 h 212"/>
                <a:gd name="T22" fmla="*/ 195 w 241"/>
                <a:gd name="T23" fmla="*/ 34 h 212"/>
                <a:gd name="T24" fmla="*/ 179 w 241"/>
                <a:gd name="T25" fmla="*/ 18 h 212"/>
                <a:gd name="T26" fmla="*/ 113 w 241"/>
                <a:gd name="T27" fmla="*/ 68 h 212"/>
                <a:gd name="T28" fmla="*/ 44 w 241"/>
                <a:gd name="T29" fmla="*/ 191 h 212"/>
                <a:gd name="T30" fmla="*/ 26 w 241"/>
                <a:gd name="T31" fmla="*/ 206 h 212"/>
                <a:gd name="T32" fmla="*/ 12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20 w 241"/>
                <a:gd name="T49" fmla="*/ 36 h 212"/>
                <a:gd name="T50" fmla="*/ 73 w 241"/>
                <a:gd name="T51" fmla="*/ 0 h 212"/>
                <a:gd name="T52" fmla="*/ 92 w 241"/>
                <a:gd name="T53" fmla="*/ 22 h 212"/>
                <a:gd name="T54" fmla="*/ 84 w 241"/>
                <a:gd name="T55" fmla="*/ 62 h 212"/>
                <a:gd name="T56" fmla="*/ 65 w 241"/>
                <a:gd name="T57" fmla="*/ 123 h 212"/>
                <a:gd name="T58" fmla="*/ 66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6" y="186"/>
                  </a:cubicBezTo>
                  <a:cubicBezTo>
                    <a:pt x="200" y="186"/>
                    <a:pt x="225" y="155"/>
                    <a:pt x="233" y="144"/>
                  </a:cubicBezTo>
                  <a:cubicBezTo>
                    <a:pt x="234" y="142"/>
                    <a:pt x="235" y="139"/>
                    <a:pt x="238" y="139"/>
                  </a:cubicBezTo>
                  <a:cubicBezTo>
                    <a:pt x="240" y="139"/>
                    <a:pt x="241" y="141"/>
                    <a:pt x="241" y="142"/>
                  </a:cubicBezTo>
                  <a:cubicBezTo>
                    <a:pt x="241" y="148"/>
                    <a:pt x="225" y="169"/>
                    <a:pt x="221" y="172"/>
                  </a:cubicBezTo>
                  <a:cubicBezTo>
                    <a:pt x="209" y="185"/>
                    <a:pt x="182" y="212"/>
                    <a:pt x="164" y="212"/>
                  </a:cubicBezTo>
                  <a:cubicBezTo>
                    <a:pt x="151" y="212"/>
                    <a:pt x="145" y="204"/>
                    <a:pt x="145" y="191"/>
                  </a:cubicBezTo>
                  <a:cubicBezTo>
                    <a:pt x="145" y="176"/>
                    <a:pt x="151" y="157"/>
                    <a:pt x="157" y="143"/>
                  </a:cubicBezTo>
                  <a:cubicBezTo>
                    <a:pt x="189" y="58"/>
                    <a:pt x="189" y="58"/>
                    <a:pt x="189" y="58"/>
                  </a:cubicBezTo>
                  <a:cubicBezTo>
                    <a:pt x="191" y="51"/>
                    <a:pt x="195" y="42"/>
                    <a:pt x="195" y="34"/>
                  </a:cubicBezTo>
                  <a:cubicBezTo>
                    <a:pt x="195" y="24"/>
                    <a:pt x="190" y="18"/>
                    <a:pt x="179" y="18"/>
                  </a:cubicBezTo>
                  <a:cubicBezTo>
                    <a:pt x="156" y="18"/>
                    <a:pt x="127" y="52"/>
                    <a:pt x="113" y="68"/>
                  </a:cubicBezTo>
                  <a:cubicBezTo>
                    <a:pt x="89" y="96"/>
                    <a:pt x="55" y="156"/>
                    <a:pt x="44" y="191"/>
                  </a:cubicBezTo>
                  <a:cubicBezTo>
                    <a:pt x="40" y="204"/>
                    <a:pt x="40" y="206"/>
                    <a:pt x="26" y="206"/>
                  </a:cubicBezTo>
                  <a:cubicBezTo>
                    <a:pt x="21" y="206"/>
                    <a:pt x="12" y="208"/>
                    <a:pt x="12" y="201"/>
                  </a:cubicBezTo>
                  <a:cubicBezTo>
                    <a:pt x="12" y="199"/>
                    <a:pt x="13" y="193"/>
                    <a:pt x="14" y="190"/>
                  </a:cubicBezTo>
                  <a:cubicBezTo>
                    <a:pt x="54" y="60"/>
                    <a:pt x="54" y="60"/>
                    <a:pt x="54" y="60"/>
                  </a:cubicBezTo>
                  <a:cubicBezTo>
                    <a:pt x="57" y="52"/>
                    <a:pt x="60" y="43"/>
                    <a:pt x="60" y="35"/>
                  </a:cubicBezTo>
                  <a:cubicBezTo>
                    <a:pt x="60" y="29"/>
                    <a:pt x="58" y="24"/>
                    <a:pt x="51" y="24"/>
                  </a:cubicBezTo>
                  <a:cubicBezTo>
                    <a:pt x="39" y="24"/>
                    <a:pt x="14" y="54"/>
                    <a:pt x="9" y="64"/>
                  </a:cubicBezTo>
                  <a:cubicBezTo>
                    <a:pt x="8" y="66"/>
                    <a:pt x="7" y="69"/>
                    <a:pt x="4" y="69"/>
                  </a:cubicBezTo>
                  <a:cubicBezTo>
                    <a:pt x="2" y="69"/>
                    <a:pt x="0" y="68"/>
                    <a:pt x="0" y="65"/>
                  </a:cubicBezTo>
                  <a:cubicBezTo>
                    <a:pt x="0" y="61"/>
                    <a:pt x="16" y="40"/>
                    <a:pt x="20" y="36"/>
                  </a:cubicBezTo>
                  <a:cubicBezTo>
                    <a:pt x="31" y="23"/>
                    <a:pt x="54" y="0"/>
                    <a:pt x="73" y="0"/>
                  </a:cubicBezTo>
                  <a:cubicBezTo>
                    <a:pt x="87" y="0"/>
                    <a:pt x="92" y="9"/>
                    <a:pt x="92" y="22"/>
                  </a:cubicBezTo>
                  <a:cubicBezTo>
                    <a:pt x="92" y="35"/>
                    <a:pt x="88" y="50"/>
                    <a:pt x="84" y="62"/>
                  </a:cubicBezTo>
                  <a:cubicBezTo>
                    <a:pt x="65" y="123"/>
                    <a:pt x="65" y="123"/>
                    <a:pt x="65" y="123"/>
                  </a:cubicBezTo>
                  <a:cubicBezTo>
                    <a:pt x="66" y="124"/>
                    <a:pt x="66" y="124"/>
                    <a:pt x="66" y="124"/>
                  </a:cubicBezTo>
                  <a:cubicBezTo>
                    <a:pt x="90" y="79"/>
                    <a:pt x="143" y="0"/>
                    <a:pt x="201" y="0"/>
                  </a:cubicBezTo>
                  <a:cubicBezTo>
                    <a:pt x="216" y="0"/>
                    <a:pt x="229" y="9"/>
                    <a:pt x="229" y="26"/>
                  </a:cubicBezTo>
                  <a:cubicBezTo>
                    <a:pt x="229" y="36"/>
                    <a:pt x="224"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8" name="Freeform 64"/>
            <p:cNvSpPr>
              <a:spLocks noEditPoints="1"/>
            </p:cNvSpPr>
            <p:nvPr userDrawn="1"/>
          </p:nvSpPr>
          <p:spPr bwMode="auto">
            <a:xfrm>
              <a:off x="1628775" y="6473825"/>
              <a:ext cx="55562" cy="60325"/>
            </a:xfrm>
            <a:custGeom>
              <a:avLst/>
              <a:gdLst>
                <a:gd name="T0" fmla="*/ 142 w 189"/>
                <a:gd name="T1" fmla="*/ 76 h 212"/>
                <a:gd name="T2" fmla="*/ 158 w 189"/>
                <a:gd name="T3" fmla="*/ 35 h 212"/>
                <a:gd name="T4" fmla="*/ 131 w 189"/>
                <a:gd name="T5" fmla="*/ 9 h 212"/>
                <a:gd name="T6" fmla="*/ 37 w 189"/>
                <a:gd name="T7" fmla="*/ 114 h 212"/>
                <a:gd name="T8" fmla="*/ 142 w 189"/>
                <a:gd name="T9" fmla="*/ 76 h 212"/>
                <a:gd name="T10" fmla="*/ 35 w 189"/>
                <a:gd name="T11" fmla="*/ 130 h 212"/>
                <a:gd name="T12" fmla="*/ 35 w 189"/>
                <a:gd name="T13" fmla="*/ 140 h 212"/>
                <a:gd name="T14" fmla="*/ 82 w 189"/>
                <a:gd name="T15" fmla="*/ 192 h 212"/>
                <a:gd name="T16" fmla="*/ 153 w 189"/>
                <a:gd name="T17" fmla="*/ 151 h 212"/>
                <a:gd name="T18" fmla="*/ 158 w 189"/>
                <a:gd name="T19" fmla="*/ 147 h 212"/>
                <a:gd name="T20" fmla="*/ 161 w 189"/>
                <a:gd name="T21" fmla="*/ 150 h 212"/>
                <a:gd name="T22" fmla="*/ 149 w 189"/>
                <a:gd name="T23" fmla="*/ 168 h 212"/>
                <a:gd name="T24" fmla="*/ 64 w 189"/>
                <a:gd name="T25" fmla="*/ 212 h 212"/>
                <a:gd name="T26" fmla="*/ 0 w 189"/>
                <a:gd name="T27" fmla="*/ 141 h 212"/>
                <a:gd name="T28" fmla="*/ 137 w 189"/>
                <a:gd name="T29" fmla="*/ 0 h 212"/>
                <a:gd name="T30" fmla="*/ 189 w 189"/>
                <a:gd name="T31" fmla="*/ 43 h 212"/>
                <a:gd name="T32" fmla="*/ 41 w 189"/>
                <a:gd name="T33" fmla="*/ 122 h 212"/>
                <a:gd name="T34" fmla="*/ 36 w 189"/>
                <a:gd name="T35" fmla="*/ 123 h 212"/>
                <a:gd name="T36" fmla="*/ 35 w 189"/>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212">
                  <a:moveTo>
                    <a:pt x="142" y="76"/>
                  </a:moveTo>
                  <a:cubicBezTo>
                    <a:pt x="151" y="65"/>
                    <a:pt x="158" y="49"/>
                    <a:pt x="158" y="35"/>
                  </a:cubicBezTo>
                  <a:cubicBezTo>
                    <a:pt x="158" y="18"/>
                    <a:pt x="148" y="9"/>
                    <a:pt x="131" y="9"/>
                  </a:cubicBezTo>
                  <a:cubicBezTo>
                    <a:pt x="81" y="9"/>
                    <a:pt x="48" y="72"/>
                    <a:pt x="37" y="114"/>
                  </a:cubicBezTo>
                  <a:cubicBezTo>
                    <a:pt x="70" y="111"/>
                    <a:pt x="122" y="103"/>
                    <a:pt x="142" y="76"/>
                  </a:cubicBezTo>
                  <a:moveTo>
                    <a:pt x="35" y="130"/>
                  </a:moveTo>
                  <a:cubicBezTo>
                    <a:pt x="35" y="140"/>
                    <a:pt x="35" y="140"/>
                    <a:pt x="35" y="140"/>
                  </a:cubicBezTo>
                  <a:cubicBezTo>
                    <a:pt x="35" y="170"/>
                    <a:pt x="50" y="192"/>
                    <a:pt x="82" y="192"/>
                  </a:cubicBezTo>
                  <a:cubicBezTo>
                    <a:pt x="108" y="192"/>
                    <a:pt x="138" y="172"/>
                    <a:pt x="153" y="151"/>
                  </a:cubicBezTo>
                  <a:cubicBezTo>
                    <a:pt x="154" y="149"/>
                    <a:pt x="156" y="147"/>
                    <a:pt x="158" y="147"/>
                  </a:cubicBezTo>
                  <a:cubicBezTo>
                    <a:pt x="160" y="147"/>
                    <a:pt x="161" y="148"/>
                    <a:pt x="161" y="150"/>
                  </a:cubicBezTo>
                  <a:cubicBezTo>
                    <a:pt x="161" y="154"/>
                    <a:pt x="151" y="165"/>
                    <a:pt x="149" y="168"/>
                  </a:cubicBezTo>
                  <a:cubicBezTo>
                    <a:pt x="128" y="192"/>
                    <a:pt x="97" y="212"/>
                    <a:pt x="64" y="212"/>
                  </a:cubicBezTo>
                  <a:cubicBezTo>
                    <a:pt x="24" y="212"/>
                    <a:pt x="0" y="180"/>
                    <a:pt x="0" y="141"/>
                  </a:cubicBezTo>
                  <a:cubicBezTo>
                    <a:pt x="0" y="72"/>
                    <a:pt x="67" y="0"/>
                    <a:pt x="137" y="0"/>
                  </a:cubicBezTo>
                  <a:cubicBezTo>
                    <a:pt x="162" y="0"/>
                    <a:pt x="189" y="15"/>
                    <a:pt x="189" y="43"/>
                  </a:cubicBezTo>
                  <a:cubicBezTo>
                    <a:pt x="189" y="108"/>
                    <a:pt x="89" y="117"/>
                    <a:pt x="41"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9" name="Freeform 65"/>
            <p:cNvSpPr>
              <a:spLocks/>
            </p:cNvSpPr>
            <p:nvPr userDrawn="1"/>
          </p:nvSpPr>
          <p:spPr bwMode="auto">
            <a:xfrm>
              <a:off x="167798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1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8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3" y="36"/>
                    <a:pt x="163" y="45"/>
                    <a:pt x="157" y="45"/>
                  </a:cubicBezTo>
                  <a:cubicBezTo>
                    <a:pt x="153" y="45"/>
                    <a:pt x="145" y="38"/>
                    <a:pt x="143" y="35"/>
                  </a:cubicBezTo>
                  <a:cubicBezTo>
                    <a:pt x="130" y="22"/>
                    <a:pt x="118" y="10"/>
                    <a:pt x="99" y="10"/>
                  </a:cubicBezTo>
                  <a:cubicBezTo>
                    <a:pt x="82" y="10"/>
                    <a:pt x="67" y="22"/>
                    <a:pt x="67" y="40"/>
                  </a:cubicBezTo>
                  <a:cubicBezTo>
                    <a:pt x="67" y="76"/>
                    <a:pt x="141" y="105"/>
                    <a:pt x="141" y="151"/>
                  </a:cubicBezTo>
                  <a:cubicBezTo>
                    <a:pt x="141" y="167"/>
                    <a:pt x="128" y="185"/>
                    <a:pt x="115" y="195"/>
                  </a:cubicBezTo>
                  <a:cubicBezTo>
                    <a:pt x="100" y="206"/>
                    <a:pt x="80"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8"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0" name="Freeform 66"/>
            <p:cNvSpPr>
              <a:spLocks/>
            </p:cNvSpPr>
            <p:nvPr userDrawn="1"/>
          </p:nvSpPr>
          <p:spPr bwMode="auto">
            <a:xfrm>
              <a:off x="1720850" y="6473825"/>
              <a:ext cx="49212" cy="60325"/>
            </a:xfrm>
            <a:custGeom>
              <a:avLst/>
              <a:gdLst>
                <a:gd name="T0" fmla="*/ 74 w 169"/>
                <a:gd name="T1" fmla="*/ 113 h 212"/>
                <a:gd name="T2" fmla="*/ 42 w 169"/>
                <a:gd name="T3" fmla="*/ 61 h 212"/>
                <a:gd name="T4" fmla="*/ 114 w 169"/>
                <a:gd name="T5" fmla="*/ 0 h 212"/>
                <a:gd name="T6" fmla="*/ 169 w 169"/>
                <a:gd name="T7" fmla="*/ 19 h 212"/>
                <a:gd name="T8" fmla="*/ 165 w 169"/>
                <a:gd name="T9" fmla="*/ 32 h 212"/>
                <a:gd name="T10" fmla="*/ 157 w 169"/>
                <a:gd name="T11" fmla="*/ 45 h 212"/>
                <a:gd name="T12" fmla="*/ 143 w 169"/>
                <a:gd name="T13" fmla="*/ 35 h 212"/>
                <a:gd name="T14" fmla="*/ 100 w 169"/>
                <a:gd name="T15" fmla="*/ 10 h 212"/>
                <a:gd name="T16" fmla="*/ 68 w 169"/>
                <a:gd name="T17" fmla="*/ 40 h 212"/>
                <a:gd name="T18" fmla="*/ 142 w 169"/>
                <a:gd name="T19" fmla="*/ 151 h 212"/>
                <a:gd name="T20" fmla="*/ 116 w 169"/>
                <a:gd name="T21" fmla="*/ 195 h 212"/>
                <a:gd name="T22" fmla="*/ 62 w 169"/>
                <a:gd name="T23" fmla="*/ 212 h 212"/>
                <a:gd name="T24" fmla="*/ 11 w 169"/>
                <a:gd name="T25" fmla="*/ 196 h 212"/>
                <a:gd name="T26" fmla="*/ 0 w 169"/>
                <a:gd name="T27" fmla="*/ 184 h 212"/>
                <a:gd name="T28" fmla="*/ 4 w 169"/>
                <a:gd name="T29" fmla="*/ 169 h 212"/>
                <a:gd name="T30" fmla="*/ 14 w 169"/>
                <a:gd name="T31" fmla="*/ 153 h 212"/>
                <a:gd name="T32" fmla="*/ 74 w 169"/>
                <a:gd name="T33" fmla="*/ 202 h 212"/>
                <a:gd name="T34" fmla="*/ 114 w 169"/>
                <a:gd name="T35" fmla="*/ 167 h 212"/>
                <a:gd name="T36" fmla="*/ 89 w 169"/>
                <a:gd name="T37" fmla="*/ 126 h 212"/>
                <a:gd name="T38" fmla="*/ 74 w 169"/>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 h="212">
                  <a:moveTo>
                    <a:pt x="74" y="113"/>
                  </a:moveTo>
                  <a:cubicBezTo>
                    <a:pt x="60" y="100"/>
                    <a:pt x="42" y="82"/>
                    <a:pt x="42" y="61"/>
                  </a:cubicBezTo>
                  <a:cubicBezTo>
                    <a:pt x="42" y="22"/>
                    <a:pt x="79" y="0"/>
                    <a:pt x="114" y="0"/>
                  </a:cubicBezTo>
                  <a:cubicBezTo>
                    <a:pt x="123" y="0"/>
                    <a:pt x="169" y="3"/>
                    <a:pt x="169" y="19"/>
                  </a:cubicBezTo>
                  <a:cubicBezTo>
                    <a:pt x="169" y="23"/>
                    <a:pt x="166" y="29"/>
                    <a:pt x="165" y="32"/>
                  </a:cubicBezTo>
                  <a:cubicBezTo>
                    <a:pt x="164" y="36"/>
                    <a:pt x="163" y="45"/>
                    <a:pt x="157" y="45"/>
                  </a:cubicBezTo>
                  <a:cubicBezTo>
                    <a:pt x="153" y="45"/>
                    <a:pt x="146" y="38"/>
                    <a:pt x="143" y="35"/>
                  </a:cubicBezTo>
                  <a:cubicBezTo>
                    <a:pt x="131" y="22"/>
                    <a:pt x="119" y="10"/>
                    <a:pt x="100" y="10"/>
                  </a:cubicBezTo>
                  <a:cubicBezTo>
                    <a:pt x="82" y="10"/>
                    <a:pt x="68" y="22"/>
                    <a:pt x="68" y="40"/>
                  </a:cubicBezTo>
                  <a:cubicBezTo>
                    <a:pt x="68" y="76"/>
                    <a:pt x="142" y="105"/>
                    <a:pt x="142" y="151"/>
                  </a:cubicBezTo>
                  <a:cubicBezTo>
                    <a:pt x="142" y="167"/>
                    <a:pt x="129" y="185"/>
                    <a:pt x="116" y="195"/>
                  </a:cubicBezTo>
                  <a:cubicBezTo>
                    <a:pt x="101" y="206"/>
                    <a:pt x="81" y="212"/>
                    <a:pt x="62" y="212"/>
                  </a:cubicBezTo>
                  <a:cubicBezTo>
                    <a:pt x="45" y="212"/>
                    <a:pt x="25" y="206"/>
                    <a:pt x="11" y="196"/>
                  </a:cubicBezTo>
                  <a:cubicBezTo>
                    <a:pt x="7" y="194"/>
                    <a:pt x="0" y="189"/>
                    <a:pt x="0" y="184"/>
                  </a:cubicBezTo>
                  <a:cubicBezTo>
                    <a:pt x="0" y="180"/>
                    <a:pt x="4" y="172"/>
                    <a:pt x="4" y="169"/>
                  </a:cubicBezTo>
                  <a:cubicBezTo>
                    <a:pt x="5" y="166"/>
                    <a:pt x="7" y="153"/>
                    <a:pt x="14" y="153"/>
                  </a:cubicBezTo>
                  <a:cubicBezTo>
                    <a:pt x="26" y="153"/>
                    <a:pt x="34" y="202"/>
                    <a:pt x="74" y="202"/>
                  </a:cubicBezTo>
                  <a:cubicBezTo>
                    <a:pt x="92" y="202"/>
                    <a:pt x="114" y="187"/>
                    <a:pt x="114" y="167"/>
                  </a:cubicBezTo>
                  <a:cubicBezTo>
                    <a:pt x="114" y="150"/>
                    <a:pt x="101"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1" name="Freeform 67"/>
            <p:cNvSpPr>
              <a:spLocks noEditPoints="1"/>
            </p:cNvSpPr>
            <p:nvPr userDrawn="1"/>
          </p:nvSpPr>
          <p:spPr bwMode="auto">
            <a:xfrm>
              <a:off x="1800225" y="6473825"/>
              <a:ext cx="57150"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5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5" y="212"/>
                  </a:cubicBezTo>
                  <a:cubicBezTo>
                    <a:pt x="28" y="212"/>
                    <a:pt x="0" y="168"/>
                    <a:pt x="0" y="124"/>
                  </a:cubicBezTo>
                  <a:cubicBezTo>
                    <a:pt x="0" y="62"/>
                    <a:pt x="58"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2" name="Freeform 68"/>
            <p:cNvSpPr>
              <a:spLocks/>
            </p:cNvSpPr>
            <p:nvPr userDrawn="1"/>
          </p:nvSpPr>
          <p:spPr bwMode="auto">
            <a:xfrm>
              <a:off x="1863725" y="6473825"/>
              <a:ext cx="52387" cy="58738"/>
            </a:xfrm>
            <a:custGeom>
              <a:avLst/>
              <a:gdLst>
                <a:gd name="T0" fmla="*/ 48 w 181"/>
                <a:gd name="T1" fmla="*/ 59 h 207"/>
                <a:gd name="T2" fmla="*/ 53 w 181"/>
                <a:gd name="T3" fmla="*/ 33 h 207"/>
                <a:gd name="T4" fmla="*/ 48 w 181"/>
                <a:gd name="T5" fmla="*/ 24 h 207"/>
                <a:gd name="T6" fmla="*/ 14 w 181"/>
                <a:gd name="T7" fmla="*/ 54 h 207"/>
                <a:gd name="T8" fmla="*/ 10 w 181"/>
                <a:gd name="T9" fmla="*/ 60 h 207"/>
                <a:gd name="T10" fmla="*/ 4 w 181"/>
                <a:gd name="T11" fmla="*/ 66 h 207"/>
                <a:gd name="T12" fmla="*/ 0 w 181"/>
                <a:gd name="T13" fmla="*/ 63 h 207"/>
                <a:gd name="T14" fmla="*/ 23 w 181"/>
                <a:gd name="T15" fmla="*/ 30 h 207"/>
                <a:gd name="T16" fmla="*/ 68 w 181"/>
                <a:gd name="T17" fmla="*/ 0 h 207"/>
                <a:gd name="T18" fmla="*/ 85 w 181"/>
                <a:gd name="T19" fmla="*/ 27 h 207"/>
                <a:gd name="T20" fmla="*/ 79 w 181"/>
                <a:gd name="T21" fmla="*/ 57 h 207"/>
                <a:gd name="T22" fmla="*/ 59 w 181"/>
                <a:gd name="T23" fmla="*/ 121 h 207"/>
                <a:gd name="T24" fmla="*/ 159 w 181"/>
                <a:gd name="T25" fmla="*/ 0 h 207"/>
                <a:gd name="T26" fmla="*/ 181 w 181"/>
                <a:gd name="T27" fmla="*/ 23 h 207"/>
                <a:gd name="T28" fmla="*/ 160 w 181"/>
                <a:gd name="T29" fmla="*/ 49 h 207"/>
                <a:gd name="T30" fmla="*/ 138 w 181"/>
                <a:gd name="T31" fmla="*/ 27 h 207"/>
                <a:gd name="T32" fmla="*/ 94 w 181"/>
                <a:gd name="T33" fmla="*/ 76 h 207"/>
                <a:gd name="T34" fmla="*/ 39 w 181"/>
                <a:gd name="T35" fmla="*/ 186 h 207"/>
                <a:gd name="T36" fmla="*/ 18 w 181"/>
                <a:gd name="T37" fmla="*/ 206 h 207"/>
                <a:gd name="T38" fmla="*/ 5 w 181"/>
                <a:gd name="T39" fmla="*/ 200 h 207"/>
                <a:gd name="T40" fmla="*/ 9 w 181"/>
                <a:gd name="T41" fmla="*/ 188 h 207"/>
                <a:gd name="T42" fmla="*/ 48 w 181"/>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207">
                  <a:moveTo>
                    <a:pt x="48" y="59"/>
                  </a:moveTo>
                  <a:cubicBezTo>
                    <a:pt x="50" y="51"/>
                    <a:pt x="53" y="41"/>
                    <a:pt x="53" y="33"/>
                  </a:cubicBezTo>
                  <a:cubicBezTo>
                    <a:pt x="53" y="29"/>
                    <a:pt x="53" y="24"/>
                    <a:pt x="48" y="24"/>
                  </a:cubicBezTo>
                  <a:cubicBezTo>
                    <a:pt x="37" y="24"/>
                    <a:pt x="20" y="46"/>
                    <a:pt x="14" y="54"/>
                  </a:cubicBezTo>
                  <a:cubicBezTo>
                    <a:pt x="10" y="60"/>
                    <a:pt x="10" y="60"/>
                    <a:pt x="10" y="60"/>
                  </a:cubicBezTo>
                  <a:cubicBezTo>
                    <a:pt x="9" y="61"/>
                    <a:pt x="6" y="66"/>
                    <a:pt x="4" y="66"/>
                  </a:cubicBezTo>
                  <a:cubicBezTo>
                    <a:pt x="2" y="66"/>
                    <a:pt x="0" y="65"/>
                    <a:pt x="0" y="63"/>
                  </a:cubicBezTo>
                  <a:cubicBezTo>
                    <a:pt x="0" y="56"/>
                    <a:pt x="19" y="35"/>
                    <a:pt x="23" y="30"/>
                  </a:cubicBezTo>
                  <a:cubicBezTo>
                    <a:pt x="33" y="19"/>
                    <a:pt x="53" y="0"/>
                    <a:pt x="68" y="0"/>
                  </a:cubicBezTo>
                  <a:cubicBezTo>
                    <a:pt x="82" y="0"/>
                    <a:pt x="85" y="17"/>
                    <a:pt x="85" y="27"/>
                  </a:cubicBezTo>
                  <a:cubicBezTo>
                    <a:pt x="85" y="38"/>
                    <a:pt x="82" y="48"/>
                    <a:pt x="79" y="57"/>
                  </a:cubicBezTo>
                  <a:cubicBezTo>
                    <a:pt x="59" y="121"/>
                    <a:pt x="59" y="121"/>
                    <a:pt x="59" y="121"/>
                  </a:cubicBezTo>
                  <a:cubicBezTo>
                    <a:pt x="76" y="91"/>
                    <a:pt x="120" y="0"/>
                    <a:pt x="159" y="0"/>
                  </a:cubicBezTo>
                  <a:cubicBezTo>
                    <a:pt x="172" y="0"/>
                    <a:pt x="181" y="9"/>
                    <a:pt x="181" y="23"/>
                  </a:cubicBezTo>
                  <a:cubicBezTo>
                    <a:pt x="181" y="35"/>
                    <a:pt x="174" y="49"/>
                    <a:pt x="160" y="49"/>
                  </a:cubicBezTo>
                  <a:cubicBezTo>
                    <a:pt x="138" y="49"/>
                    <a:pt x="151" y="27"/>
                    <a:pt x="138" y="27"/>
                  </a:cubicBezTo>
                  <a:cubicBezTo>
                    <a:pt x="126" y="27"/>
                    <a:pt x="99" y="68"/>
                    <a:pt x="94" y="76"/>
                  </a:cubicBezTo>
                  <a:cubicBezTo>
                    <a:pt x="77" y="102"/>
                    <a:pt x="48" y="157"/>
                    <a:pt x="39" y="186"/>
                  </a:cubicBezTo>
                  <a:cubicBezTo>
                    <a:pt x="35" y="203"/>
                    <a:pt x="36" y="206"/>
                    <a:pt x="18" y="206"/>
                  </a:cubicBezTo>
                  <a:cubicBezTo>
                    <a:pt x="14" y="206"/>
                    <a:pt x="5" y="207"/>
                    <a:pt x="5" y="200"/>
                  </a:cubicBezTo>
                  <a:cubicBezTo>
                    <a:pt x="5" y="198"/>
                    <a:pt x="8" y="189"/>
                    <a:pt x="9" y="188"/>
                  </a:cubicBezTo>
                  <a:lnTo>
                    <a:pt x="48"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3" name="Freeform 69"/>
            <p:cNvSpPr>
              <a:spLocks noEditPoints="1"/>
            </p:cNvSpPr>
            <p:nvPr userDrawn="1"/>
          </p:nvSpPr>
          <p:spPr bwMode="auto">
            <a:xfrm>
              <a:off x="1900238" y="6473825"/>
              <a:ext cx="69850" cy="87313"/>
            </a:xfrm>
            <a:custGeom>
              <a:avLst/>
              <a:gdLst>
                <a:gd name="T0" fmla="*/ 151 w 242"/>
                <a:gd name="T1" fmla="*/ 8 h 309"/>
                <a:gd name="T2" fmla="*/ 88 w 242"/>
                <a:gd name="T3" fmla="*/ 94 h 309"/>
                <a:gd name="T4" fmla="*/ 128 w 242"/>
                <a:gd name="T5" fmla="*/ 141 h 309"/>
                <a:gd name="T6" fmla="*/ 191 w 242"/>
                <a:gd name="T7" fmla="*/ 52 h 309"/>
                <a:gd name="T8" fmla="*/ 151 w 242"/>
                <a:gd name="T9" fmla="*/ 8 h 309"/>
                <a:gd name="T10" fmla="*/ 94 w 242"/>
                <a:gd name="T11" fmla="*/ 200 h 309"/>
                <a:gd name="T12" fmla="*/ 29 w 242"/>
                <a:gd name="T13" fmla="*/ 248 h 309"/>
                <a:gd name="T14" fmla="*/ 111 w 242"/>
                <a:gd name="T15" fmla="*/ 301 h 309"/>
                <a:gd name="T16" fmla="*/ 181 w 242"/>
                <a:gd name="T17" fmla="*/ 255 h 309"/>
                <a:gd name="T18" fmla="*/ 161 w 242"/>
                <a:gd name="T19" fmla="*/ 225 h 309"/>
                <a:gd name="T20" fmla="*/ 118 w 242"/>
                <a:gd name="T21" fmla="*/ 208 h 309"/>
                <a:gd name="T22" fmla="*/ 94 w 242"/>
                <a:gd name="T23" fmla="*/ 200 h 309"/>
                <a:gd name="T24" fmla="*/ 232 w 242"/>
                <a:gd name="T25" fmla="*/ 7 h 309"/>
                <a:gd name="T26" fmla="*/ 242 w 242"/>
                <a:gd name="T27" fmla="*/ 10 h 309"/>
                <a:gd name="T28" fmla="*/ 241 w 242"/>
                <a:gd name="T29" fmla="*/ 14 h 309"/>
                <a:gd name="T30" fmla="*/ 229 w 242"/>
                <a:gd name="T31" fmla="*/ 21 h 309"/>
                <a:gd name="T32" fmla="*/ 199 w 242"/>
                <a:gd name="T33" fmla="*/ 21 h 309"/>
                <a:gd name="T34" fmla="*/ 221 w 242"/>
                <a:gd name="T35" fmla="*/ 72 h 309"/>
                <a:gd name="T36" fmla="*/ 198 w 242"/>
                <a:gd name="T37" fmla="*/ 124 h 309"/>
                <a:gd name="T38" fmla="*/ 132 w 242"/>
                <a:gd name="T39" fmla="*/ 150 h 309"/>
                <a:gd name="T40" fmla="*/ 84 w 242"/>
                <a:gd name="T41" fmla="*/ 132 h 309"/>
                <a:gd name="T42" fmla="*/ 71 w 242"/>
                <a:gd name="T43" fmla="*/ 151 h 309"/>
                <a:gd name="T44" fmla="*/ 106 w 242"/>
                <a:gd name="T45" fmla="*/ 176 h 309"/>
                <a:gd name="T46" fmla="*/ 209 w 242"/>
                <a:gd name="T47" fmla="*/ 244 h 309"/>
                <a:gd name="T48" fmla="*/ 176 w 242"/>
                <a:gd name="T49" fmla="*/ 292 h 309"/>
                <a:gd name="T50" fmla="*/ 107 w 242"/>
                <a:gd name="T51" fmla="*/ 309 h 309"/>
                <a:gd name="T52" fmla="*/ 0 w 242"/>
                <a:gd name="T53" fmla="*/ 249 h 309"/>
                <a:gd name="T54" fmla="*/ 82 w 242"/>
                <a:gd name="T55" fmla="*/ 195 h 309"/>
                <a:gd name="T56" fmla="*/ 52 w 242"/>
                <a:gd name="T57" fmla="*/ 162 h 309"/>
                <a:gd name="T58" fmla="*/ 78 w 242"/>
                <a:gd name="T59" fmla="*/ 125 h 309"/>
                <a:gd name="T60" fmla="*/ 58 w 242"/>
                <a:gd name="T61" fmla="*/ 76 h 309"/>
                <a:gd name="T62" fmla="*/ 146 w 242"/>
                <a:gd name="T63" fmla="*/ 0 h 309"/>
                <a:gd name="T64" fmla="*/ 184 w 242"/>
                <a:gd name="T65" fmla="*/ 7 h 309"/>
                <a:gd name="T66" fmla="*/ 232 w 242"/>
                <a:gd name="T67" fmla="*/ 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2" h="309">
                  <a:moveTo>
                    <a:pt x="151" y="8"/>
                  </a:moveTo>
                  <a:cubicBezTo>
                    <a:pt x="112" y="8"/>
                    <a:pt x="88" y="61"/>
                    <a:pt x="88" y="94"/>
                  </a:cubicBezTo>
                  <a:cubicBezTo>
                    <a:pt x="88" y="117"/>
                    <a:pt x="102" y="141"/>
                    <a:pt x="128" y="141"/>
                  </a:cubicBezTo>
                  <a:cubicBezTo>
                    <a:pt x="167" y="141"/>
                    <a:pt x="191" y="86"/>
                    <a:pt x="191" y="52"/>
                  </a:cubicBezTo>
                  <a:cubicBezTo>
                    <a:pt x="191" y="29"/>
                    <a:pt x="178" y="8"/>
                    <a:pt x="151" y="8"/>
                  </a:cubicBezTo>
                  <a:moveTo>
                    <a:pt x="94" y="200"/>
                  </a:moveTo>
                  <a:cubicBezTo>
                    <a:pt x="68" y="207"/>
                    <a:pt x="29" y="216"/>
                    <a:pt x="29" y="248"/>
                  </a:cubicBezTo>
                  <a:cubicBezTo>
                    <a:pt x="29" y="287"/>
                    <a:pt x="79" y="301"/>
                    <a:pt x="111" y="301"/>
                  </a:cubicBezTo>
                  <a:cubicBezTo>
                    <a:pt x="139" y="301"/>
                    <a:pt x="181" y="288"/>
                    <a:pt x="181" y="255"/>
                  </a:cubicBezTo>
                  <a:cubicBezTo>
                    <a:pt x="181" y="240"/>
                    <a:pt x="173" y="232"/>
                    <a:pt x="161" y="225"/>
                  </a:cubicBezTo>
                  <a:cubicBezTo>
                    <a:pt x="149" y="217"/>
                    <a:pt x="132" y="212"/>
                    <a:pt x="118" y="208"/>
                  </a:cubicBezTo>
                  <a:lnTo>
                    <a:pt x="94" y="200"/>
                  </a:lnTo>
                  <a:close/>
                  <a:moveTo>
                    <a:pt x="232" y="7"/>
                  </a:moveTo>
                  <a:cubicBezTo>
                    <a:pt x="233" y="7"/>
                    <a:pt x="242" y="6"/>
                    <a:pt x="242" y="10"/>
                  </a:cubicBezTo>
                  <a:cubicBezTo>
                    <a:pt x="242" y="11"/>
                    <a:pt x="242" y="13"/>
                    <a:pt x="241" y="14"/>
                  </a:cubicBezTo>
                  <a:cubicBezTo>
                    <a:pt x="239" y="22"/>
                    <a:pt x="238" y="21"/>
                    <a:pt x="229" y="21"/>
                  </a:cubicBezTo>
                  <a:cubicBezTo>
                    <a:pt x="199" y="21"/>
                    <a:pt x="199" y="21"/>
                    <a:pt x="199" y="21"/>
                  </a:cubicBezTo>
                  <a:cubicBezTo>
                    <a:pt x="212" y="34"/>
                    <a:pt x="221" y="52"/>
                    <a:pt x="221" y="72"/>
                  </a:cubicBezTo>
                  <a:cubicBezTo>
                    <a:pt x="221" y="91"/>
                    <a:pt x="211" y="110"/>
                    <a:pt x="198" y="124"/>
                  </a:cubicBezTo>
                  <a:cubicBezTo>
                    <a:pt x="181" y="141"/>
                    <a:pt x="155" y="150"/>
                    <a:pt x="132" y="150"/>
                  </a:cubicBezTo>
                  <a:cubicBezTo>
                    <a:pt x="114" y="150"/>
                    <a:pt x="96" y="144"/>
                    <a:pt x="84" y="132"/>
                  </a:cubicBezTo>
                  <a:cubicBezTo>
                    <a:pt x="78" y="136"/>
                    <a:pt x="71" y="142"/>
                    <a:pt x="71" y="151"/>
                  </a:cubicBezTo>
                  <a:cubicBezTo>
                    <a:pt x="71" y="166"/>
                    <a:pt x="94" y="173"/>
                    <a:pt x="106" y="176"/>
                  </a:cubicBezTo>
                  <a:cubicBezTo>
                    <a:pt x="138" y="186"/>
                    <a:pt x="209" y="202"/>
                    <a:pt x="209" y="244"/>
                  </a:cubicBezTo>
                  <a:cubicBezTo>
                    <a:pt x="209" y="265"/>
                    <a:pt x="193" y="281"/>
                    <a:pt x="176" y="292"/>
                  </a:cubicBezTo>
                  <a:cubicBezTo>
                    <a:pt x="155" y="305"/>
                    <a:pt x="131" y="309"/>
                    <a:pt x="107" y="309"/>
                  </a:cubicBezTo>
                  <a:cubicBezTo>
                    <a:pt x="72" y="309"/>
                    <a:pt x="0" y="292"/>
                    <a:pt x="0" y="249"/>
                  </a:cubicBezTo>
                  <a:cubicBezTo>
                    <a:pt x="0" y="210"/>
                    <a:pt x="53" y="203"/>
                    <a:pt x="82" y="195"/>
                  </a:cubicBezTo>
                  <a:cubicBezTo>
                    <a:pt x="67" y="189"/>
                    <a:pt x="52" y="180"/>
                    <a:pt x="52" y="162"/>
                  </a:cubicBezTo>
                  <a:cubicBezTo>
                    <a:pt x="52" y="146"/>
                    <a:pt x="66" y="134"/>
                    <a:pt x="78" y="125"/>
                  </a:cubicBezTo>
                  <a:cubicBezTo>
                    <a:pt x="65" y="112"/>
                    <a:pt x="58" y="94"/>
                    <a:pt x="58" y="76"/>
                  </a:cubicBezTo>
                  <a:cubicBezTo>
                    <a:pt x="58" y="31"/>
                    <a:pt x="103" y="0"/>
                    <a:pt x="146" y="0"/>
                  </a:cubicBezTo>
                  <a:cubicBezTo>
                    <a:pt x="159" y="0"/>
                    <a:pt x="172" y="4"/>
                    <a:pt x="184" y="7"/>
                  </a:cubicBezTo>
                  <a:lnTo>
                    <a:pt x="232"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4" name="Freeform 70"/>
            <p:cNvSpPr>
              <a:spLocks noEditPoints="1"/>
            </p:cNvSpPr>
            <p:nvPr userDrawn="1"/>
          </p:nvSpPr>
          <p:spPr bwMode="auto">
            <a:xfrm>
              <a:off x="1970088" y="6470650"/>
              <a:ext cx="66675" cy="63500"/>
            </a:xfrm>
            <a:custGeom>
              <a:avLst/>
              <a:gdLst>
                <a:gd name="T0" fmla="*/ 159 w 231"/>
                <a:gd name="T1" fmla="*/ 15 h 218"/>
                <a:gd name="T2" fmla="*/ 76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4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6"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200"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4" y="90"/>
                    <a:pt x="174" y="90"/>
                    <a:pt x="174"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5" name="Freeform 71"/>
            <p:cNvSpPr>
              <a:spLocks/>
            </p:cNvSpPr>
            <p:nvPr userDrawn="1"/>
          </p:nvSpPr>
          <p:spPr bwMode="auto">
            <a:xfrm>
              <a:off x="2044700" y="6473825"/>
              <a:ext cx="68262" cy="60325"/>
            </a:xfrm>
            <a:custGeom>
              <a:avLst/>
              <a:gdLst>
                <a:gd name="T0" fmla="*/ 184 w 241"/>
                <a:gd name="T1" fmla="*/ 154 h 212"/>
                <a:gd name="T2" fmla="*/ 177 w 241"/>
                <a:gd name="T3" fmla="*/ 177 h 212"/>
                <a:gd name="T4" fmla="*/ 185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4 w 241"/>
                <a:gd name="T17" fmla="*/ 191 h 212"/>
                <a:gd name="T18" fmla="*/ 157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5" y="186"/>
                  </a:cubicBezTo>
                  <a:cubicBezTo>
                    <a:pt x="200" y="186"/>
                    <a:pt x="225" y="155"/>
                    <a:pt x="233" y="144"/>
                  </a:cubicBezTo>
                  <a:cubicBezTo>
                    <a:pt x="233" y="142"/>
                    <a:pt x="235" y="139"/>
                    <a:pt x="238" y="139"/>
                  </a:cubicBezTo>
                  <a:cubicBezTo>
                    <a:pt x="239" y="139"/>
                    <a:pt x="241" y="141"/>
                    <a:pt x="241" y="142"/>
                  </a:cubicBezTo>
                  <a:cubicBezTo>
                    <a:pt x="241" y="148"/>
                    <a:pt x="224" y="169"/>
                    <a:pt x="221" y="172"/>
                  </a:cubicBezTo>
                  <a:cubicBezTo>
                    <a:pt x="209" y="185"/>
                    <a:pt x="182" y="212"/>
                    <a:pt x="164" y="212"/>
                  </a:cubicBezTo>
                  <a:cubicBezTo>
                    <a:pt x="150" y="212"/>
                    <a:pt x="144" y="204"/>
                    <a:pt x="144" y="191"/>
                  </a:cubicBezTo>
                  <a:cubicBezTo>
                    <a:pt x="144" y="176"/>
                    <a:pt x="151" y="157"/>
                    <a:pt x="157"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40" y="206"/>
                    <a:pt x="25" y="206"/>
                  </a:cubicBezTo>
                  <a:cubicBezTo>
                    <a:pt x="21" y="206"/>
                    <a:pt x="11" y="208"/>
                    <a:pt x="11" y="201"/>
                  </a:cubicBezTo>
                  <a:cubicBezTo>
                    <a:pt x="11" y="199"/>
                    <a:pt x="13" y="193"/>
                    <a:pt x="14" y="190"/>
                  </a:cubicBezTo>
                  <a:cubicBezTo>
                    <a:pt x="54" y="60"/>
                    <a:pt x="54" y="60"/>
                    <a:pt x="54" y="60"/>
                  </a:cubicBezTo>
                  <a:cubicBezTo>
                    <a:pt x="56" y="52"/>
                    <a:pt x="60" y="43"/>
                    <a:pt x="60" y="35"/>
                  </a:cubicBezTo>
                  <a:cubicBezTo>
                    <a:pt x="60" y="29"/>
                    <a:pt x="57" y="24"/>
                    <a:pt x="51" y="24"/>
                  </a:cubicBezTo>
                  <a:cubicBezTo>
                    <a:pt x="39" y="24"/>
                    <a:pt x="14" y="54"/>
                    <a:pt x="9" y="64"/>
                  </a:cubicBezTo>
                  <a:cubicBezTo>
                    <a:pt x="8" y="66"/>
                    <a:pt x="6" y="69"/>
                    <a:pt x="4" y="69"/>
                  </a:cubicBezTo>
                  <a:cubicBezTo>
                    <a:pt x="2" y="69"/>
                    <a:pt x="0" y="68"/>
                    <a:pt x="0" y="65"/>
                  </a:cubicBezTo>
                  <a:cubicBezTo>
                    <a:pt x="0" y="61"/>
                    <a:pt x="16" y="40"/>
                    <a:pt x="19" y="36"/>
                  </a:cubicBezTo>
                  <a:cubicBezTo>
                    <a:pt x="31"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3" y="0"/>
                    <a:pt x="201" y="0"/>
                  </a:cubicBezTo>
                  <a:cubicBezTo>
                    <a:pt x="216" y="0"/>
                    <a:pt x="229" y="9"/>
                    <a:pt x="229" y="26"/>
                  </a:cubicBezTo>
                  <a:cubicBezTo>
                    <a:pt x="229" y="36"/>
                    <a:pt x="223"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6" name="Freeform 72"/>
            <p:cNvSpPr>
              <a:spLocks noEditPoints="1"/>
            </p:cNvSpPr>
            <p:nvPr userDrawn="1"/>
          </p:nvSpPr>
          <p:spPr bwMode="auto">
            <a:xfrm>
              <a:off x="2120900"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0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49 w 113"/>
                <a:gd name="T33" fmla="*/ 258 h 286"/>
                <a:gd name="T34" fmla="*/ 89 w 113"/>
                <a:gd name="T35" fmla="*/ 217 h 286"/>
                <a:gd name="T36" fmla="*/ 95 w 113"/>
                <a:gd name="T37" fmla="*/ 211 h 286"/>
                <a:gd name="T38" fmla="*/ 98 w 113"/>
                <a:gd name="T39" fmla="*/ 214 h 286"/>
                <a:gd name="T40" fmla="*/ 79 w 113"/>
                <a:gd name="T41" fmla="*/ 246 h 286"/>
                <a:gd name="T42" fmla="*/ 24 w 113"/>
                <a:gd name="T43" fmla="*/ 286 h 286"/>
                <a:gd name="T44" fmla="*/ 10 w 113"/>
                <a:gd name="T45" fmla="*/ 268 h 286"/>
                <a:gd name="T46" fmla="*/ 18 w 113"/>
                <a:gd name="T47" fmla="*/ 228 h 286"/>
                <a:gd name="T48" fmla="*/ 50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0" y="124"/>
                  </a:moveTo>
                  <a:cubicBezTo>
                    <a:pt x="51" y="120"/>
                    <a:pt x="54" y="113"/>
                    <a:pt x="54" y="109"/>
                  </a:cubicBezTo>
                  <a:cubicBezTo>
                    <a:pt x="54" y="105"/>
                    <a:pt x="53" y="100"/>
                    <a:pt x="49" y="100"/>
                  </a:cubicBezTo>
                  <a:cubicBezTo>
                    <a:pt x="33" y="100"/>
                    <a:pt x="8" y="140"/>
                    <a:pt x="2" y="140"/>
                  </a:cubicBezTo>
                  <a:cubicBezTo>
                    <a:pt x="0" y="140"/>
                    <a:pt x="0" y="139"/>
                    <a:pt x="0" y="136"/>
                  </a:cubicBezTo>
                  <a:cubicBezTo>
                    <a:pt x="0" y="131"/>
                    <a:pt x="18" y="111"/>
                    <a:pt x="22" y="107"/>
                  </a:cubicBezTo>
                  <a:cubicBezTo>
                    <a:pt x="33" y="96"/>
                    <a:pt x="58" y="74"/>
                    <a:pt x="75" y="74"/>
                  </a:cubicBezTo>
                  <a:cubicBezTo>
                    <a:pt x="85" y="74"/>
                    <a:pt x="89" y="81"/>
                    <a:pt x="89" y="91"/>
                  </a:cubicBezTo>
                  <a:cubicBezTo>
                    <a:pt x="89" y="100"/>
                    <a:pt x="83" y="116"/>
                    <a:pt x="81" y="124"/>
                  </a:cubicBezTo>
                  <a:cubicBezTo>
                    <a:pt x="48" y="232"/>
                    <a:pt x="48" y="232"/>
                    <a:pt x="48" y="232"/>
                  </a:cubicBezTo>
                  <a:cubicBezTo>
                    <a:pt x="46" y="237"/>
                    <a:pt x="44" y="244"/>
                    <a:pt x="44" y="250"/>
                  </a:cubicBezTo>
                  <a:cubicBezTo>
                    <a:pt x="44" y="254"/>
                    <a:pt x="45" y="258"/>
                    <a:pt x="49" y="258"/>
                  </a:cubicBezTo>
                  <a:cubicBezTo>
                    <a:pt x="61" y="258"/>
                    <a:pt x="84" y="226"/>
                    <a:pt x="89" y="217"/>
                  </a:cubicBezTo>
                  <a:cubicBezTo>
                    <a:pt x="90" y="214"/>
                    <a:pt x="92" y="211"/>
                    <a:pt x="95" y="211"/>
                  </a:cubicBezTo>
                  <a:cubicBezTo>
                    <a:pt x="98" y="211"/>
                    <a:pt x="98" y="212"/>
                    <a:pt x="98" y="214"/>
                  </a:cubicBezTo>
                  <a:cubicBezTo>
                    <a:pt x="98" y="222"/>
                    <a:pt x="84" y="240"/>
                    <a:pt x="79" y="246"/>
                  </a:cubicBezTo>
                  <a:cubicBezTo>
                    <a:pt x="68" y="259"/>
                    <a:pt x="43" y="286"/>
                    <a:pt x="24" y="286"/>
                  </a:cubicBezTo>
                  <a:cubicBezTo>
                    <a:pt x="13" y="286"/>
                    <a:pt x="10" y="278"/>
                    <a:pt x="10" y="268"/>
                  </a:cubicBezTo>
                  <a:cubicBezTo>
                    <a:pt x="10" y="256"/>
                    <a:pt x="15" y="239"/>
                    <a:pt x="18" y="228"/>
                  </a:cubicBezTo>
                  <a:lnTo>
                    <a:pt x="50"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7" name="Freeform 73"/>
            <p:cNvSpPr>
              <a:spLocks/>
            </p:cNvSpPr>
            <p:nvPr userDrawn="1"/>
          </p:nvSpPr>
          <p:spPr bwMode="auto">
            <a:xfrm>
              <a:off x="2149475" y="6473825"/>
              <a:ext cx="71437" cy="60325"/>
            </a:xfrm>
            <a:custGeom>
              <a:avLst/>
              <a:gdLst>
                <a:gd name="T0" fmla="*/ 56 w 251"/>
                <a:gd name="T1" fmla="*/ 160 h 212"/>
                <a:gd name="T2" fmla="*/ 76 w 251"/>
                <a:gd name="T3" fmla="*/ 139 h 212"/>
                <a:gd name="T4" fmla="*/ 200 w 251"/>
                <a:gd name="T5" fmla="*/ 37 h 212"/>
                <a:gd name="T6" fmla="*/ 161 w 251"/>
                <a:gd name="T7" fmla="*/ 44 h 212"/>
                <a:gd name="T8" fmla="*/ 116 w 251"/>
                <a:gd name="T9" fmla="*/ 37 h 212"/>
                <a:gd name="T10" fmla="*/ 84 w 251"/>
                <a:gd name="T11" fmla="*/ 32 h 212"/>
                <a:gd name="T12" fmla="*/ 54 w 251"/>
                <a:gd name="T13" fmla="*/ 61 h 212"/>
                <a:gd name="T14" fmla="*/ 51 w 251"/>
                <a:gd name="T15" fmla="*/ 69 h 212"/>
                <a:gd name="T16" fmla="*/ 45 w 251"/>
                <a:gd name="T17" fmla="*/ 55 h 212"/>
                <a:gd name="T18" fmla="*/ 101 w 251"/>
                <a:gd name="T19" fmla="*/ 0 h 212"/>
                <a:gd name="T20" fmla="*/ 196 w 251"/>
                <a:gd name="T21" fmla="*/ 30 h 212"/>
                <a:gd name="T22" fmla="*/ 206 w 251"/>
                <a:gd name="T23" fmla="*/ 29 h 212"/>
                <a:gd name="T24" fmla="*/ 241 w 251"/>
                <a:gd name="T25" fmla="*/ 1 h 212"/>
                <a:gd name="T26" fmla="*/ 251 w 251"/>
                <a:gd name="T27" fmla="*/ 7 h 212"/>
                <a:gd name="T28" fmla="*/ 225 w 251"/>
                <a:gd name="T29" fmla="*/ 30 h 212"/>
                <a:gd name="T30" fmla="*/ 191 w 251"/>
                <a:gd name="T31" fmla="*/ 55 h 212"/>
                <a:gd name="T32" fmla="*/ 153 w 251"/>
                <a:gd name="T33" fmla="*/ 89 h 212"/>
                <a:gd name="T34" fmla="*/ 121 w 251"/>
                <a:gd name="T35" fmla="*/ 118 h 212"/>
                <a:gd name="T36" fmla="*/ 53 w 251"/>
                <a:gd name="T37" fmla="*/ 175 h 212"/>
                <a:gd name="T38" fmla="*/ 86 w 251"/>
                <a:gd name="T39" fmla="*/ 170 h 212"/>
                <a:gd name="T40" fmla="*/ 141 w 251"/>
                <a:gd name="T41" fmla="*/ 177 h 212"/>
                <a:gd name="T42" fmla="*/ 162 w 251"/>
                <a:gd name="T43" fmla="*/ 181 h 212"/>
                <a:gd name="T44" fmla="*/ 194 w 251"/>
                <a:gd name="T45" fmla="*/ 155 h 212"/>
                <a:gd name="T46" fmla="*/ 192 w 251"/>
                <a:gd name="T47" fmla="*/ 142 h 212"/>
                <a:gd name="T48" fmla="*/ 196 w 251"/>
                <a:gd name="T49" fmla="*/ 139 h 212"/>
                <a:gd name="T50" fmla="*/ 203 w 251"/>
                <a:gd name="T51" fmla="*/ 158 h 212"/>
                <a:gd name="T52" fmla="*/ 188 w 251"/>
                <a:gd name="T53" fmla="*/ 193 h 212"/>
                <a:gd name="T54" fmla="*/ 139 w 251"/>
                <a:gd name="T55" fmla="*/ 212 h 212"/>
                <a:gd name="T56" fmla="*/ 52 w 251"/>
                <a:gd name="T57" fmla="*/ 183 h 212"/>
                <a:gd name="T58" fmla="*/ 10 w 251"/>
                <a:gd name="T59" fmla="*/ 208 h 212"/>
                <a:gd name="T60" fmla="*/ 0 w 251"/>
                <a:gd name="T61" fmla="*/ 199 h 212"/>
                <a:gd name="T62" fmla="*/ 41 w 251"/>
                <a:gd name="T63" fmla="*/ 175 h 212"/>
                <a:gd name="T64" fmla="*/ 56 w 251"/>
                <a:gd name="T65" fmla="*/ 16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1" h="212">
                  <a:moveTo>
                    <a:pt x="56" y="160"/>
                  </a:moveTo>
                  <a:cubicBezTo>
                    <a:pt x="76" y="139"/>
                    <a:pt x="76" y="139"/>
                    <a:pt x="76" y="139"/>
                  </a:cubicBezTo>
                  <a:cubicBezTo>
                    <a:pt x="113" y="100"/>
                    <a:pt x="156" y="67"/>
                    <a:pt x="200" y="37"/>
                  </a:cubicBezTo>
                  <a:cubicBezTo>
                    <a:pt x="187" y="41"/>
                    <a:pt x="174" y="44"/>
                    <a:pt x="161" y="44"/>
                  </a:cubicBezTo>
                  <a:cubicBezTo>
                    <a:pt x="146" y="44"/>
                    <a:pt x="130" y="41"/>
                    <a:pt x="116" y="37"/>
                  </a:cubicBezTo>
                  <a:cubicBezTo>
                    <a:pt x="105" y="34"/>
                    <a:pt x="95" y="32"/>
                    <a:pt x="84" y="32"/>
                  </a:cubicBezTo>
                  <a:cubicBezTo>
                    <a:pt x="65" y="32"/>
                    <a:pt x="53" y="41"/>
                    <a:pt x="54" y="61"/>
                  </a:cubicBezTo>
                  <a:cubicBezTo>
                    <a:pt x="54" y="63"/>
                    <a:pt x="54" y="69"/>
                    <a:pt x="51" y="69"/>
                  </a:cubicBezTo>
                  <a:cubicBezTo>
                    <a:pt x="45" y="69"/>
                    <a:pt x="45" y="58"/>
                    <a:pt x="45" y="55"/>
                  </a:cubicBezTo>
                  <a:cubicBezTo>
                    <a:pt x="45" y="23"/>
                    <a:pt x="69" y="0"/>
                    <a:pt x="101" y="0"/>
                  </a:cubicBezTo>
                  <a:cubicBezTo>
                    <a:pt x="131" y="0"/>
                    <a:pt x="157" y="30"/>
                    <a:pt x="196" y="30"/>
                  </a:cubicBezTo>
                  <a:cubicBezTo>
                    <a:pt x="206" y="29"/>
                    <a:pt x="206" y="29"/>
                    <a:pt x="206" y="29"/>
                  </a:cubicBezTo>
                  <a:cubicBezTo>
                    <a:pt x="215" y="20"/>
                    <a:pt x="228" y="1"/>
                    <a:pt x="241" y="1"/>
                  </a:cubicBezTo>
                  <a:cubicBezTo>
                    <a:pt x="246" y="1"/>
                    <a:pt x="251" y="3"/>
                    <a:pt x="251" y="7"/>
                  </a:cubicBezTo>
                  <a:cubicBezTo>
                    <a:pt x="251" y="17"/>
                    <a:pt x="231" y="27"/>
                    <a:pt x="225" y="30"/>
                  </a:cubicBezTo>
                  <a:cubicBezTo>
                    <a:pt x="208" y="41"/>
                    <a:pt x="205" y="42"/>
                    <a:pt x="191" y="55"/>
                  </a:cubicBezTo>
                  <a:cubicBezTo>
                    <a:pt x="153" y="89"/>
                    <a:pt x="153" y="89"/>
                    <a:pt x="153" y="89"/>
                  </a:cubicBezTo>
                  <a:cubicBezTo>
                    <a:pt x="121" y="118"/>
                    <a:pt x="121" y="118"/>
                    <a:pt x="121" y="118"/>
                  </a:cubicBezTo>
                  <a:cubicBezTo>
                    <a:pt x="53" y="175"/>
                    <a:pt x="53" y="175"/>
                    <a:pt x="53" y="175"/>
                  </a:cubicBezTo>
                  <a:cubicBezTo>
                    <a:pt x="64" y="171"/>
                    <a:pt x="75" y="170"/>
                    <a:pt x="86" y="170"/>
                  </a:cubicBezTo>
                  <a:cubicBezTo>
                    <a:pt x="106" y="170"/>
                    <a:pt x="122" y="173"/>
                    <a:pt x="141" y="177"/>
                  </a:cubicBezTo>
                  <a:cubicBezTo>
                    <a:pt x="148" y="179"/>
                    <a:pt x="155" y="181"/>
                    <a:pt x="162" y="181"/>
                  </a:cubicBezTo>
                  <a:cubicBezTo>
                    <a:pt x="178" y="181"/>
                    <a:pt x="194" y="172"/>
                    <a:pt x="194" y="155"/>
                  </a:cubicBezTo>
                  <a:cubicBezTo>
                    <a:pt x="194" y="150"/>
                    <a:pt x="192" y="145"/>
                    <a:pt x="192" y="142"/>
                  </a:cubicBezTo>
                  <a:cubicBezTo>
                    <a:pt x="192" y="141"/>
                    <a:pt x="194" y="139"/>
                    <a:pt x="196" y="139"/>
                  </a:cubicBezTo>
                  <a:cubicBezTo>
                    <a:pt x="202" y="139"/>
                    <a:pt x="203" y="154"/>
                    <a:pt x="203" y="158"/>
                  </a:cubicBezTo>
                  <a:cubicBezTo>
                    <a:pt x="203" y="170"/>
                    <a:pt x="197" y="184"/>
                    <a:pt x="188" y="193"/>
                  </a:cubicBezTo>
                  <a:cubicBezTo>
                    <a:pt x="176" y="206"/>
                    <a:pt x="157" y="212"/>
                    <a:pt x="139" y="212"/>
                  </a:cubicBezTo>
                  <a:cubicBezTo>
                    <a:pt x="104" y="212"/>
                    <a:pt x="71" y="183"/>
                    <a:pt x="52" y="183"/>
                  </a:cubicBezTo>
                  <a:cubicBezTo>
                    <a:pt x="38" y="183"/>
                    <a:pt x="23" y="208"/>
                    <a:pt x="10" y="208"/>
                  </a:cubicBezTo>
                  <a:cubicBezTo>
                    <a:pt x="3" y="208"/>
                    <a:pt x="0" y="205"/>
                    <a:pt x="0" y="199"/>
                  </a:cubicBezTo>
                  <a:cubicBezTo>
                    <a:pt x="0" y="184"/>
                    <a:pt x="29" y="175"/>
                    <a:pt x="41" y="175"/>
                  </a:cubicBezTo>
                  <a:lnTo>
                    <a:pt x="56" y="16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8" name="Freeform 74"/>
            <p:cNvSpPr>
              <a:spLocks noEditPoints="1"/>
            </p:cNvSpPr>
            <p:nvPr userDrawn="1"/>
          </p:nvSpPr>
          <p:spPr bwMode="auto">
            <a:xfrm>
              <a:off x="2216150" y="6470650"/>
              <a:ext cx="65087" cy="63500"/>
            </a:xfrm>
            <a:custGeom>
              <a:avLst/>
              <a:gdLst>
                <a:gd name="T0" fmla="*/ 159 w 231"/>
                <a:gd name="T1" fmla="*/ 15 h 218"/>
                <a:gd name="T2" fmla="*/ 75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3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5"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199"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3" y="90"/>
                    <a:pt x="173" y="90"/>
                    <a:pt x="173"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9" name="Freeform 75"/>
            <p:cNvSpPr>
              <a:spLocks/>
            </p:cNvSpPr>
            <p:nvPr userDrawn="1"/>
          </p:nvSpPr>
          <p:spPr bwMode="auto">
            <a:xfrm>
              <a:off x="2287588" y="6459538"/>
              <a:ext cx="36512" cy="74613"/>
            </a:xfrm>
            <a:custGeom>
              <a:avLst/>
              <a:gdLst>
                <a:gd name="T0" fmla="*/ 38 w 126"/>
                <a:gd name="T1" fmla="*/ 202 h 260"/>
                <a:gd name="T2" fmla="*/ 32 w 126"/>
                <a:gd name="T3" fmla="*/ 224 h 260"/>
                <a:gd name="T4" fmla="*/ 40 w 126"/>
                <a:gd name="T5" fmla="*/ 233 h 260"/>
                <a:gd name="T6" fmla="*/ 73 w 126"/>
                <a:gd name="T7" fmla="*/ 203 h 260"/>
                <a:gd name="T8" fmla="*/ 81 w 126"/>
                <a:gd name="T9" fmla="*/ 191 h 260"/>
                <a:gd name="T10" fmla="*/ 86 w 126"/>
                <a:gd name="T11" fmla="*/ 186 h 260"/>
                <a:gd name="T12" fmla="*/ 90 w 126"/>
                <a:gd name="T13" fmla="*/ 189 h 260"/>
                <a:gd name="T14" fmla="*/ 76 w 126"/>
                <a:gd name="T15" fmla="*/ 213 h 260"/>
                <a:gd name="T16" fmla="*/ 17 w 126"/>
                <a:gd name="T17" fmla="*/ 260 h 260"/>
                <a:gd name="T18" fmla="*/ 0 w 126"/>
                <a:gd name="T19" fmla="*/ 236 h 260"/>
                <a:gd name="T20" fmla="*/ 8 w 126"/>
                <a:gd name="T21" fmla="*/ 197 h 260"/>
                <a:gd name="T22" fmla="*/ 48 w 126"/>
                <a:gd name="T23" fmla="*/ 67 h 260"/>
                <a:gd name="T24" fmla="*/ 23 w 126"/>
                <a:gd name="T25" fmla="*/ 67 h 260"/>
                <a:gd name="T26" fmla="*/ 13 w 126"/>
                <a:gd name="T27" fmla="*/ 63 h 260"/>
                <a:gd name="T28" fmla="*/ 25 w 126"/>
                <a:gd name="T29" fmla="*/ 55 h 260"/>
                <a:gd name="T30" fmla="*/ 52 w 126"/>
                <a:gd name="T31" fmla="*/ 55 h 260"/>
                <a:gd name="T32" fmla="*/ 66 w 126"/>
                <a:gd name="T33" fmla="*/ 7 h 260"/>
                <a:gd name="T34" fmla="*/ 82 w 126"/>
                <a:gd name="T35" fmla="*/ 2 h 260"/>
                <a:gd name="T36" fmla="*/ 97 w 126"/>
                <a:gd name="T37" fmla="*/ 6 h 260"/>
                <a:gd name="T38" fmla="*/ 94 w 126"/>
                <a:gd name="T39" fmla="*/ 18 h 260"/>
                <a:gd name="T40" fmla="*/ 82 w 126"/>
                <a:gd name="T41" fmla="*/ 55 h 260"/>
                <a:gd name="T42" fmla="*/ 116 w 126"/>
                <a:gd name="T43" fmla="*/ 55 h 260"/>
                <a:gd name="T44" fmla="*/ 126 w 126"/>
                <a:gd name="T45" fmla="*/ 58 h 260"/>
                <a:gd name="T46" fmla="*/ 124 w 126"/>
                <a:gd name="T47" fmla="*/ 64 h 260"/>
                <a:gd name="T48" fmla="*/ 114 w 126"/>
                <a:gd name="T49" fmla="*/ 67 h 260"/>
                <a:gd name="T50" fmla="*/ 79 w 126"/>
                <a:gd name="T51" fmla="*/ 67 h 260"/>
                <a:gd name="T52" fmla="*/ 38 w 126"/>
                <a:gd name="T53" fmla="*/ 20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260">
                  <a:moveTo>
                    <a:pt x="38" y="202"/>
                  </a:moveTo>
                  <a:cubicBezTo>
                    <a:pt x="36" y="208"/>
                    <a:pt x="32" y="218"/>
                    <a:pt x="32" y="224"/>
                  </a:cubicBezTo>
                  <a:cubicBezTo>
                    <a:pt x="32" y="228"/>
                    <a:pt x="34" y="233"/>
                    <a:pt x="40" y="233"/>
                  </a:cubicBezTo>
                  <a:cubicBezTo>
                    <a:pt x="50" y="233"/>
                    <a:pt x="67" y="212"/>
                    <a:pt x="73" y="203"/>
                  </a:cubicBezTo>
                  <a:cubicBezTo>
                    <a:pt x="75" y="200"/>
                    <a:pt x="80" y="194"/>
                    <a:pt x="81" y="191"/>
                  </a:cubicBezTo>
                  <a:cubicBezTo>
                    <a:pt x="83" y="189"/>
                    <a:pt x="84" y="186"/>
                    <a:pt x="86" y="186"/>
                  </a:cubicBezTo>
                  <a:cubicBezTo>
                    <a:pt x="89" y="186"/>
                    <a:pt x="90" y="188"/>
                    <a:pt x="90" y="189"/>
                  </a:cubicBezTo>
                  <a:cubicBezTo>
                    <a:pt x="90" y="194"/>
                    <a:pt x="79" y="209"/>
                    <a:pt x="76" y="213"/>
                  </a:cubicBezTo>
                  <a:cubicBezTo>
                    <a:pt x="65" y="228"/>
                    <a:pt x="37" y="260"/>
                    <a:pt x="17" y="260"/>
                  </a:cubicBezTo>
                  <a:cubicBezTo>
                    <a:pt x="4" y="260"/>
                    <a:pt x="0" y="246"/>
                    <a:pt x="0" y="236"/>
                  </a:cubicBezTo>
                  <a:cubicBezTo>
                    <a:pt x="0" y="224"/>
                    <a:pt x="5" y="208"/>
                    <a:pt x="8" y="197"/>
                  </a:cubicBezTo>
                  <a:cubicBezTo>
                    <a:pt x="48" y="67"/>
                    <a:pt x="48" y="67"/>
                    <a:pt x="48" y="67"/>
                  </a:cubicBezTo>
                  <a:cubicBezTo>
                    <a:pt x="23" y="67"/>
                    <a:pt x="23" y="67"/>
                    <a:pt x="23" y="67"/>
                  </a:cubicBezTo>
                  <a:cubicBezTo>
                    <a:pt x="21" y="67"/>
                    <a:pt x="13" y="68"/>
                    <a:pt x="13" y="63"/>
                  </a:cubicBezTo>
                  <a:cubicBezTo>
                    <a:pt x="13" y="55"/>
                    <a:pt x="18" y="55"/>
                    <a:pt x="25" y="55"/>
                  </a:cubicBezTo>
                  <a:cubicBezTo>
                    <a:pt x="52" y="55"/>
                    <a:pt x="52" y="55"/>
                    <a:pt x="52" y="55"/>
                  </a:cubicBezTo>
                  <a:cubicBezTo>
                    <a:pt x="66" y="7"/>
                    <a:pt x="66" y="7"/>
                    <a:pt x="66" y="7"/>
                  </a:cubicBezTo>
                  <a:cubicBezTo>
                    <a:pt x="69" y="1"/>
                    <a:pt x="77" y="2"/>
                    <a:pt x="82" y="2"/>
                  </a:cubicBezTo>
                  <a:cubicBezTo>
                    <a:pt x="85" y="2"/>
                    <a:pt x="97" y="0"/>
                    <a:pt x="97" y="6"/>
                  </a:cubicBezTo>
                  <a:cubicBezTo>
                    <a:pt x="97" y="9"/>
                    <a:pt x="95" y="15"/>
                    <a:pt x="94" y="18"/>
                  </a:cubicBezTo>
                  <a:cubicBezTo>
                    <a:pt x="82" y="55"/>
                    <a:pt x="82" y="55"/>
                    <a:pt x="82" y="55"/>
                  </a:cubicBezTo>
                  <a:cubicBezTo>
                    <a:pt x="116" y="55"/>
                    <a:pt x="116" y="55"/>
                    <a:pt x="116" y="55"/>
                  </a:cubicBezTo>
                  <a:cubicBezTo>
                    <a:pt x="117" y="55"/>
                    <a:pt x="126" y="54"/>
                    <a:pt x="126" y="58"/>
                  </a:cubicBezTo>
                  <a:cubicBezTo>
                    <a:pt x="126" y="60"/>
                    <a:pt x="125" y="61"/>
                    <a:pt x="124" y="64"/>
                  </a:cubicBezTo>
                  <a:cubicBezTo>
                    <a:pt x="123" y="67"/>
                    <a:pt x="116" y="67"/>
                    <a:pt x="114" y="67"/>
                  </a:cubicBezTo>
                  <a:cubicBezTo>
                    <a:pt x="79" y="67"/>
                    <a:pt x="79" y="67"/>
                    <a:pt x="79" y="67"/>
                  </a:cubicBezTo>
                  <a:lnTo>
                    <a:pt x="38" y="2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1" name="Freeform 76"/>
            <p:cNvSpPr>
              <a:spLocks noEditPoints="1"/>
            </p:cNvSpPr>
            <p:nvPr userDrawn="1"/>
          </p:nvSpPr>
          <p:spPr bwMode="auto">
            <a:xfrm>
              <a:off x="2322513"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5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1" y="120"/>
                    <a:pt x="54" y="113"/>
                    <a:pt x="54" y="109"/>
                  </a:cubicBezTo>
                  <a:cubicBezTo>
                    <a:pt x="54" y="105"/>
                    <a:pt x="53" y="100"/>
                    <a:pt x="49" y="100"/>
                  </a:cubicBezTo>
                  <a:cubicBezTo>
                    <a:pt x="33" y="100"/>
                    <a:pt x="8" y="140"/>
                    <a:pt x="2"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5"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5"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2" name="Freeform 77"/>
            <p:cNvSpPr>
              <a:spLocks noEditPoints="1"/>
            </p:cNvSpPr>
            <p:nvPr userDrawn="1"/>
          </p:nvSpPr>
          <p:spPr bwMode="auto">
            <a:xfrm>
              <a:off x="2357438" y="6473825"/>
              <a:ext cx="57150" cy="60325"/>
            </a:xfrm>
            <a:custGeom>
              <a:avLst/>
              <a:gdLst>
                <a:gd name="T0" fmla="*/ 124 w 200"/>
                <a:gd name="T1" fmla="*/ 9 h 212"/>
                <a:gd name="T2" fmla="*/ 33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4" y="9"/>
                    <a:pt x="33" y="88"/>
                    <a:pt x="33" y="139"/>
                  </a:cubicBezTo>
                  <a:cubicBezTo>
                    <a:pt x="33" y="170"/>
                    <a:pt x="43"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6"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3" name="Freeform 78"/>
            <p:cNvSpPr>
              <a:spLocks/>
            </p:cNvSpPr>
            <p:nvPr userDrawn="1"/>
          </p:nvSpPr>
          <p:spPr bwMode="auto">
            <a:xfrm>
              <a:off x="2420938" y="6473825"/>
              <a:ext cx="69850" cy="60325"/>
            </a:xfrm>
            <a:custGeom>
              <a:avLst/>
              <a:gdLst>
                <a:gd name="T0" fmla="*/ 183 w 241"/>
                <a:gd name="T1" fmla="*/ 154 h 212"/>
                <a:gd name="T2" fmla="*/ 176 w 241"/>
                <a:gd name="T3" fmla="*/ 177 h 212"/>
                <a:gd name="T4" fmla="*/ 185 w 241"/>
                <a:gd name="T5" fmla="*/ 186 h 212"/>
                <a:gd name="T6" fmla="*/ 232 w 241"/>
                <a:gd name="T7" fmla="*/ 144 h 212"/>
                <a:gd name="T8" fmla="*/ 238 w 241"/>
                <a:gd name="T9" fmla="*/ 139 h 212"/>
                <a:gd name="T10" fmla="*/ 241 w 241"/>
                <a:gd name="T11" fmla="*/ 142 h 212"/>
                <a:gd name="T12" fmla="*/ 221 w 241"/>
                <a:gd name="T13" fmla="*/ 172 h 212"/>
                <a:gd name="T14" fmla="*/ 163 w 241"/>
                <a:gd name="T15" fmla="*/ 212 h 212"/>
                <a:gd name="T16" fmla="*/ 144 w 241"/>
                <a:gd name="T17" fmla="*/ 191 h 212"/>
                <a:gd name="T18" fmla="*/ 156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59 w 241"/>
                <a:gd name="T39" fmla="*/ 35 h 212"/>
                <a:gd name="T40" fmla="*/ 50 w 241"/>
                <a:gd name="T41" fmla="*/ 24 h 212"/>
                <a:gd name="T42" fmla="*/ 8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0 w 241"/>
                <a:gd name="T61" fmla="*/ 0 h 212"/>
                <a:gd name="T62" fmla="*/ 228 w 241"/>
                <a:gd name="T63" fmla="*/ 26 h 212"/>
                <a:gd name="T64" fmla="*/ 220 w 241"/>
                <a:gd name="T65" fmla="*/ 58 h 212"/>
                <a:gd name="T66" fmla="*/ 183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3" y="154"/>
                  </a:moveTo>
                  <a:cubicBezTo>
                    <a:pt x="181" y="160"/>
                    <a:pt x="176" y="171"/>
                    <a:pt x="176" y="177"/>
                  </a:cubicBezTo>
                  <a:cubicBezTo>
                    <a:pt x="176" y="183"/>
                    <a:pt x="180" y="186"/>
                    <a:pt x="185" y="186"/>
                  </a:cubicBezTo>
                  <a:cubicBezTo>
                    <a:pt x="199" y="186"/>
                    <a:pt x="225" y="155"/>
                    <a:pt x="232" y="144"/>
                  </a:cubicBezTo>
                  <a:cubicBezTo>
                    <a:pt x="233" y="142"/>
                    <a:pt x="235" y="139"/>
                    <a:pt x="238" y="139"/>
                  </a:cubicBezTo>
                  <a:cubicBezTo>
                    <a:pt x="239" y="139"/>
                    <a:pt x="241" y="141"/>
                    <a:pt x="241" y="142"/>
                  </a:cubicBezTo>
                  <a:cubicBezTo>
                    <a:pt x="241" y="148"/>
                    <a:pt x="224" y="169"/>
                    <a:pt x="221" y="172"/>
                  </a:cubicBezTo>
                  <a:cubicBezTo>
                    <a:pt x="209" y="185"/>
                    <a:pt x="182" y="212"/>
                    <a:pt x="163" y="212"/>
                  </a:cubicBezTo>
                  <a:cubicBezTo>
                    <a:pt x="150" y="212"/>
                    <a:pt x="144" y="204"/>
                    <a:pt x="144" y="191"/>
                  </a:cubicBezTo>
                  <a:cubicBezTo>
                    <a:pt x="144" y="176"/>
                    <a:pt x="151" y="157"/>
                    <a:pt x="156"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39" y="206"/>
                    <a:pt x="25" y="206"/>
                  </a:cubicBezTo>
                  <a:cubicBezTo>
                    <a:pt x="21" y="206"/>
                    <a:pt x="11" y="208"/>
                    <a:pt x="11" y="201"/>
                  </a:cubicBezTo>
                  <a:cubicBezTo>
                    <a:pt x="11" y="199"/>
                    <a:pt x="13" y="193"/>
                    <a:pt x="14" y="190"/>
                  </a:cubicBezTo>
                  <a:cubicBezTo>
                    <a:pt x="54" y="60"/>
                    <a:pt x="54" y="60"/>
                    <a:pt x="54" y="60"/>
                  </a:cubicBezTo>
                  <a:cubicBezTo>
                    <a:pt x="56" y="52"/>
                    <a:pt x="59" y="43"/>
                    <a:pt x="59" y="35"/>
                  </a:cubicBezTo>
                  <a:cubicBezTo>
                    <a:pt x="59" y="29"/>
                    <a:pt x="57" y="24"/>
                    <a:pt x="50" y="24"/>
                  </a:cubicBezTo>
                  <a:cubicBezTo>
                    <a:pt x="39" y="24"/>
                    <a:pt x="14" y="54"/>
                    <a:pt x="8" y="64"/>
                  </a:cubicBezTo>
                  <a:cubicBezTo>
                    <a:pt x="8" y="66"/>
                    <a:pt x="6" y="69"/>
                    <a:pt x="4" y="69"/>
                  </a:cubicBezTo>
                  <a:cubicBezTo>
                    <a:pt x="2" y="69"/>
                    <a:pt x="0" y="68"/>
                    <a:pt x="0" y="65"/>
                  </a:cubicBezTo>
                  <a:cubicBezTo>
                    <a:pt x="0" y="61"/>
                    <a:pt x="16" y="40"/>
                    <a:pt x="19" y="36"/>
                  </a:cubicBezTo>
                  <a:cubicBezTo>
                    <a:pt x="30"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2" y="0"/>
                    <a:pt x="200" y="0"/>
                  </a:cubicBezTo>
                  <a:cubicBezTo>
                    <a:pt x="216" y="0"/>
                    <a:pt x="228" y="9"/>
                    <a:pt x="228" y="26"/>
                  </a:cubicBezTo>
                  <a:cubicBezTo>
                    <a:pt x="228" y="36"/>
                    <a:pt x="223" y="49"/>
                    <a:pt x="220" y="58"/>
                  </a:cubicBezTo>
                  <a:lnTo>
                    <a:pt x="183"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grpSp>
      <p:pic>
        <p:nvPicPr>
          <p:cNvPr id="90"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95785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GB" noProof="0" dirty="0"/>
              <a:t>Click to edit Master title style</a:t>
            </a:r>
          </a:p>
        </p:txBody>
      </p:sp>
      <p:sp>
        <p:nvSpPr>
          <p:cNvPr id="3" name="Subtitle 2"/>
          <p:cNvSpPr>
            <a:spLocks noGrp="1"/>
          </p:cNvSpPr>
          <p:nvPr>
            <p:ph type="subTitle" idx="1"/>
          </p:nvPr>
        </p:nvSpPr>
        <p:spPr bwMode="auto">
          <a:xfrm>
            <a:off x="776292" y="256592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GB" noProof="0"/>
              <a:t>Click to edit Master subtitle style</a:t>
            </a:r>
          </a:p>
        </p:txBody>
      </p:sp>
      <p:pic>
        <p:nvPicPr>
          <p:cNvPr id="8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287" y="552588"/>
            <a:ext cx="2379600"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bwMode="auto">
          <a:xfrm>
            <a:off x="771535" y="289127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grpSp>
        <p:nvGrpSpPr>
          <p:cNvPr id="7" name="Group 6"/>
          <p:cNvGrpSpPr/>
          <p:nvPr userDrawn="1"/>
        </p:nvGrpSpPr>
        <p:grpSpPr bwMode="auto">
          <a:xfrm>
            <a:off x="788988" y="6031025"/>
            <a:ext cx="2055812" cy="631825"/>
            <a:chOff x="788988" y="5929313"/>
            <a:chExt cx="2055812" cy="631825"/>
          </a:xfrm>
        </p:grpSpPr>
        <p:sp>
          <p:nvSpPr>
            <p:cNvPr id="8" name="Freeform 5"/>
            <p:cNvSpPr>
              <a:spLocks/>
            </p:cNvSpPr>
            <p:nvPr userDrawn="1"/>
          </p:nvSpPr>
          <p:spPr bwMode="auto">
            <a:xfrm>
              <a:off x="788988" y="5938838"/>
              <a:ext cx="71437" cy="314325"/>
            </a:xfrm>
            <a:custGeom>
              <a:avLst/>
              <a:gdLst>
                <a:gd name="T0" fmla="*/ 235 w 247"/>
                <a:gd name="T1" fmla="*/ 0 h 1092"/>
                <a:gd name="T2" fmla="*/ 247 w 247"/>
                <a:gd name="T3" fmla="*/ 1092 h 1092"/>
                <a:gd name="T4" fmla="*/ 0 w 247"/>
                <a:gd name="T5" fmla="*/ 1092 h 1092"/>
                <a:gd name="T6" fmla="*/ 12 w 247"/>
                <a:gd name="T7" fmla="*/ 0 h 1092"/>
                <a:gd name="T8" fmla="*/ 235 w 247"/>
                <a:gd name="T9" fmla="*/ 0 h 1092"/>
              </a:gdLst>
              <a:ahLst/>
              <a:cxnLst>
                <a:cxn ang="0">
                  <a:pos x="T0" y="T1"/>
                </a:cxn>
                <a:cxn ang="0">
                  <a:pos x="T2" y="T3"/>
                </a:cxn>
                <a:cxn ang="0">
                  <a:pos x="T4" y="T5"/>
                </a:cxn>
                <a:cxn ang="0">
                  <a:pos x="T6" y="T7"/>
                </a:cxn>
                <a:cxn ang="0">
                  <a:pos x="T8" y="T9"/>
                </a:cxn>
              </a:cxnLst>
              <a:rect l="0" t="0" r="r" b="b"/>
              <a:pathLst>
                <a:path w="247" h="1092">
                  <a:moveTo>
                    <a:pt x="235" y="0"/>
                  </a:moveTo>
                  <a:cubicBezTo>
                    <a:pt x="224" y="434"/>
                    <a:pt x="226" y="434"/>
                    <a:pt x="247" y="1092"/>
                  </a:cubicBezTo>
                  <a:cubicBezTo>
                    <a:pt x="0" y="1092"/>
                    <a:pt x="0" y="1092"/>
                    <a:pt x="0" y="1092"/>
                  </a:cubicBezTo>
                  <a:cubicBezTo>
                    <a:pt x="29" y="434"/>
                    <a:pt x="27" y="431"/>
                    <a:pt x="12" y="0"/>
                  </a:cubicBezTo>
                  <a:cubicBezTo>
                    <a:pt x="235" y="0"/>
                    <a:pt x="235" y="0"/>
                    <a:pt x="235" y="0"/>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9" name="Line 6"/>
            <p:cNvSpPr>
              <a:spLocks noChangeShapeType="1"/>
            </p:cNvSpPr>
            <p:nvPr userDrawn="1"/>
          </p:nvSpPr>
          <p:spPr bwMode="auto">
            <a:xfrm flipV="1">
              <a:off x="106521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0" name="Line 7"/>
            <p:cNvSpPr>
              <a:spLocks noChangeShapeType="1"/>
            </p:cNvSpPr>
            <p:nvPr userDrawn="1"/>
          </p:nvSpPr>
          <p:spPr bwMode="auto">
            <a:xfrm>
              <a:off x="94138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1" name="Freeform 8"/>
            <p:cNvSpPr>
              <a:spLocks/>
            </p:cNvSpPr>
            <p:nvPr userDrawn="1"/>
          </p:nvSpPr>
          <p:spPr bwMode="auto">
            <a:xfrm>
              <a:off x="1063625" y="5972175"/>
              <a:ext cx="68262" cy="247650"/>
            </a:xfrm>
            <a:custGeom>
              <a:avLst/>
              <a:gdLst>
                <a:gd name="T0" fmla="*/ 2 w 237"/>
                <a:gd name="T1" fmla="*/ 860 h 860"/>
                <a:gd name="T2" fmla="*/ 233 w 237"/>
                <a:gd name="T3" fmla="*/ 438 h 860"/>
                <a:gd name="T4" fmla="*/ 0 w 237"/>
                <a:gd name="T5" fmla="*/ 0 h 860"/>
              </a:gdLst>
              <a:ahLst/>
              <a:cxnLst>
                <a:cxn ang="0">
                  <a:pos x="T0" y="T1"/>
                </a:cxn>
                <a:cxn ang="0">
                  <a:pos x="T2" y="T3"/>
                </a:cxn>
                <a:cxn ang="0">
                  <a:pos x="T4" y="T5"/>
                </a:cxn>
              </a:cxnLst>
              <a:rect l="0" t="0" r="r" b="b"/>
              <a:pathLst>
                <a:path w="237" h="860">
                  <a:moveTo>
                    <a:pt x="2" y="860"/>
                  </a:moveTo>
                  <a:cubicBezTo>
                    <a:pt x="136" y="781"/>
                    <a:pt x="228" y="600"/>
                    <a:pt x="233" y="438"/>
                  </a:cubicBezTo>
                  <a:cubicBezTo>
                    <a:pt x="237" y="266"/>
                    <a:pt x="144"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2" name="Freeform 9"/>
            <p:cNvSpPr>
              <a:spLocks/>
            </p:cNvSpPr>
            <p:nvPr userDrawn="1"/>
          </p:nvSpPr>
          <p:spPr bwMode="auto">
            <a:xfrm>
              <a:off x="990600" y="5994400"/>
              <a:ext cx="152400"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3" name="Freeform 10"/>
            <p:cNvSpPr>
              <a:spLocks/>
            </p:cNvSpPr>
            <p:nvPr userDrawn="1"/>
          </p:nvSpPr>
          <p:spPr bwMode="auto">
            <a:xfrm>
              <a:off x="996950" y="5972175"/>
              <a:ext cx="68262" cy="246063"/>
            </a:xfrm>
            <a:custGeom>
              <a:avLst/>
              <a:gdLst>
                <a:gd name="T0" fmla="*/ 236 w 236"/>
                <a:gd name="T1" fmla="*/ 0 h 855"/>
                <a:gd name="T2" fmla="*/ 5 w 236"/>
                <a:gd name="T3" fmla="*/ 426 h 855"/>
                <a:gd name="T4" fmla="*/ 236 w 236"/>
                <a:gd name="T5" fmla="*/ 855 h 855"/>
              </a:gdLst>
              <a:ahLst/>
              <a:cxnLst>
                <a:cxn ang="0">
                  <a:pos x="T0" y="T1"/>
                </a:cxn>
                <a:cxn ang="0">
                  <a:pos x="T2" y="T3"/>
                </a:cxn>
                <a:cxn ang="0">
                  <a:pos x="T4" y="T5"/>
                </a:cxn>
              </a:cxnLst>
              <a:rect l="0" t="0" r="r" b="b"/>
              <a:pathLst>
                <a:path w="236" h="855">
                  <a:moveTo>
                    <a:pt x="236" y="0"/>
                  </a:moveTo>
                  <a:cubicBezTo>
                    <a:pt x="84" y="74"/>
                    <a:pt x="10" y="264"/>
                    <a:pt x="5" y="426"/>
                  </a:cubicBezTo>
                  <a:cubicBezTo>
                    <a:pt x="0" y="598"/>
                    <a:pt x="92" y="772"/>
                    <a:pt x="236"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4" name="Freeform 11"/>
            <p:cNvSpPr>
              <a:spLocks/>
            </p:cNvSpPr>
            <p:nvPr userDrawn="1"/>
          </p:nvSpPr>
          <p:spPr bwMode="auto">
            <a:xfrm>
              <a:off x="98583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5" name="Freeform 12"/>
            <p:cNvSpPr>
              <a:spLocks/>
            </p:cNvSpPr>
            <p:nvPr userDrawn="1"/>
          </p:nvSpPr>
          <p:spPr bwMode="auto">
            <a:xfrm>
              <a:off x="87471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6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79 w 1142"/>
                <a:gd name="T43" fmla="*/ 852 h 1162"/>
                <a:gd name="T44" fmla="*/ 1042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1 w 1142"/>
                <a:gd name="T59" fmla="*/ 1130 h 1162"/>
                <a:gd name="T60" fmla="*/ 662 w 1142"/>
                <a:gd name="T61" fmla="*/ 1162 h 1162"/>
                <a:gd name="T62" fmla="*/ 444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0"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8" y="161"/>
                    <a:pt x="643" y="160"/>
                    <a:pt x="601" y="167"/>
                  </a:cubicBezTo>
                  <a:cubicBezTo>
                    <a:pt x="559" y="173"/>
                    <a:pt x="535" y="181"/>
                    <a:pt x="496" y="198"/>
                  </a:cubicBezTo>
                  <a:cubicBezTo>
                    <a:pt x="459" y="214"/>
                    <a:pt x="439" y="226"/>
                    <a:pt x="407" y="252"/>
                  </a:cubicBezTo>
                  <a:cubicBezTo>
                    <a:pt x="370" y="281"/>
                    <a:pt x="352" y="301"/>
                    <a:pt x="325" y="339"/>
                  </a:cubicBezTo>
                  <a:cubicBezTo>
                    <a:pt x="296" y="382"/>
                    <a:pt x="282" y="408"/>
                    <a:pt x="266"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79" y="852"/>
                  </a:cubicBezTo>
                  <a:cubicBezTo>
                    <a:pt x="1009" y="819"/>
                    <a:pt x="1022" y="799"/>
                    <a:pt x="1042"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1" y="1130"/>
                    <a:pt x="881" y="1130"/>
                  </a:cubicBezTo>
                  <a:cubicBezTo>
                    <a:pt x="779" y="1154"/>
                    <a:pt x="750" y="1162"/>
                    <a:pt x="662" y="1162"/>
                  </a:cubicBezTo>
                  <a:cubicBezTo>
                    <a:pt x="575" y="1161"/>
                    <a:pt x="527" y="1158"/>
                    <a:pt x="444"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6" name="Line 13"/>
            <p:cNvSpPr>
              <a:spLocks noChangeShapeType="1"/>
            </p:cNvSpPr>
            <p:nvPr userDrawn="1"/>
          </p:nvSpPr>
          <p:spPr bwMode="auto">
            <a:xfrm flipV="1">
              <a:off x="140176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7" name="Line 14"/>
            <p:cNvSpPr>
              <a:spLocks noChangeShapeType="1"/>
            </p:cNvSpPr>
            <p:nvPr userDrawn="1"/>
          </p:nvSpPr>
          <p:spPr bwMode="auto">
            <a:xfrm>
              <a:off x="127793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8" name="Freeform 15"/>
            <p:cNvSpPr>
              <a:spLocks/>
            </p:cNvSpPr>
            <p:nvPr userDrawn="1"/>
          </p:nvSpPr>
          <p:spPr bwMode="auto">
            <a:xfrm>
              <a:off x="1401763" y="5972175"/>
              <a:ext cx="66675" cy="247650"/>
            </a:xfrm>
            <a:custGeom>
              <a:avLst/>
              <a:gdLst>
                <a:gd name="T0" fmla="*/ 1 w 236"/>
                <a:gd name="T1" fmla="*/ 860 h 860"/>
                <a:gd name="T2" fmla="*/ 232 w 236"/>
                <a:gd name="T3" fmla="*/ 438 h 860"/>
                <a:gd name="T4" fmla="*/ 0 w 236"/>
                <a:gd name="T5" fmla="*/ 0 h 860"/>
              </a:gdLst>
              <a:ahLst/>
              <a:cxnLst>
                <a:cxn ang="0">
                  <a:pos x="T0" y="T1"/>
                </a:cxn>
                <a:cxn ang="0">
                  <a:pos x="T2" y="T3"/>
                </a:cxn>
                <a:cxn ang="0">
                  <a:pos x="T4" y="T5"/>
                </a:cxn>
              </a:cxnLst>
              <a:rect l="0" t="0" r="r" b="b"/>
              <a:pathLst>
                <a:path w="236" h="860">
                  <a:moveTo>
                    <a:pt x="1" y="860"/>
                  </a:moveTo>
                  <a:cubicBezTo>
                    <a:pt x="135" y="781"/>
                    <a:pt x="227" y="600"/>
                    <a:pt x="232" y="438"/>
                  </a:cubicBezTo>
                  <a:cubicBezTo>
                    <a:pt x="236" y="266"/>
                    <a:pt x="143"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9" name="Freeform 16"/>
            <p:cNvSpPr>
              <a:spLocks/>
            </p:cNvSpPr>
            <p:nvPr userDrawn="1"/>
          </p:nvSpPr>
          <p:spPr bwMode="auto">
            <a:xfrm>
              <a:off x="1327150" y="5994400"/>
              <a:ext cx="153987"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0" name="Freeform 17"/>
            <p:cNvSpPr>
              <a:spLocks/>
            </p:cNvSpPr>
            <p:nvPr userDrawn="1"/>
          </p:nvSpPr>
          <p:spPr bwMode="auto">
            <a:xfrm>
              <a:off x="1333500" y="5972175"/>
              <a:ext cx="68262" cy="246063"/>
            </a:xfrm>
            <a:custGeom>
              <a:avLst/>
              <a:gdLst>
                <a:gd name="T0" fmla="*/ 235 w 235"/>
                <a:gd name="T1" fmla="*/ 0 h 855"/>
                <a:gd name="T2" fmla="*/ 4 w 235"/>
                <a:gd name="T3" fmla="*/ 426 h 855"/>
                <a:gd name="T4" fmla="*/ 235 w 235"/>
                <a:gd name="T5" fmla="*/ 855 h 855"/>
              </a:gdLst>
              <a:ahLst/>
              <a:cxnLst>
                <a:cxn ang="0">
                  <a:pos x="T0" y="T1"/>
                </a:cxn>
                <a:cxn ang="0">
                  <a:pos x="T2" y="T3"/>
                </a:cxn>
                <a:cxn ang="0">
                  <a:pos x="T4" y="T5"/>
                </a:cxn>
              </a:cxnLst>
              <a:rect l="0" t="0" r="r" b="b"/>
              <a:pathLst>
                <a:path w="235" h="855">
                  <a:moveTo>
                    <a:pt x="235" y="0"/>
                  </a:moveTo>
                  <a:cubicBezTo>
                    <a:pt x="83" y="74"/>
                    <a:pt x="9" y="264"/>
                    <a:pt x="4" y="426"/>
                  </a:cubicBezTo>
                  <a:cubicBezTo>
                    <a:pt x="0" y="598"/>
                    <a:pt x="91" y="772"/>
                    <a:pt x="235"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1" name="Freeform 18"/>
            <p:cNvSpPr>
              <a:spLocks/>
            </p:cNvSpPr>
            <p:nvPr userDrawn="1"/>
          </p:nvSpPr>
          <p:spPr bwMode="auto">
            <a:xfrm>
              <a:off x="132238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2" name="Freeform 19"/>
            <p:cNvSpPr>
              <a:spLocks/>
            </p:cNvSpPr>
            <p:nvPr userDrawn="1"/>
          </p:nvSpPr>
          <p:spPr bwMode="auto">
            <a:xfrm>
              <a:off x="121126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7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80 w 1142"/>
                <a:gd name="T43" fmla="*/ 852 h 1162"/>
                <a:gd name="T44" fmla="*/ 1043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2 w 1142"/>
                <a:gd name="T59" fmla="*/ 1130 h 1162"/>
                <a:gd name="T60" fmla="*/ 663 w 1142"/>
                <a:gd name="T61" fmla="*/ 1162 h 1162"/>
                <a:gd name="T62" fmla="*/ 445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1"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9" y="161"/>
                    <a:pt x="643" y="160"/>
                    <a:pt x="601" y="167"/>
                  </a:cubicBezTo>
                  <a:cubicBezTo>
                    <a:pt x="559" y="173"/>
                    <a:pt x="535" y="181"/>
                    <a:pt x="496" y="198"/>
                  </a:cubicBezTo>
                  <a:cubicBezTo>
                    <a:pt x="459" y="214"/>
                    <a:pt x="439" y="226"/>
                    <a:pt x="407" y="252"/>
                  </a:cubicBezTo>
                  <a:cubicBezTo>
                    <a:pt x="371" y="281"/>
                    <a:pt x="352" y="301"/>
                    <a:pt x="325" y="339"/>
                  </a:cubicBezTo>
                  <a:cubicBezTo>
                    <a:pt x="296" y="382"/>
                    <a:pt x="282" y="408"/>
                    <a:pt x="267"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80" y="852"/>
                  </a:cubicBezTo>
                  <a:cubicBezTo>
                    <a:pt x="1009" y="819"/>
                    <a:pt x="1022" y="799"/>
                    <a:pt x="1043"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2" y="1130"/>
                    <a:pt x="882" y="1130"/>
                  </a:cubicBezTo>
                  <a:cubicBezTo>
                    <a:pt x="779" y="1154"/>
                    <a:pt x="750" y="1162"/>
                    <a:pt x="663" y="1162"/>
                  </a:cubicBezTo>
                  <a:cubicBezTo>
                    <a:pt x="575" y="1161"/>
                    <a:pt x="527" y="1158"/>
                    <a:pt x="445"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4" name="Rectangle 20"/>
            <p:cNvSpPr>
              <a:spLocks noChangeArrowheads="1"/>
            </p:cNvSpPr>
            <p:nvPr userDrawn="1"/>
          </p:nvSpPr>
          <p:spPr bwMode="auto">
            <a:xfrm>
              <a:off x="790575" y="6297613"/>
              <a:ext cx="2054225" cy="115888"/>
            </a:xfrm>
            <a:prstGeom prst="rect">
              <a:avLst/>
            </a:prstGeom>
            <a:solidFill>
              <a:srgbClr val="0054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5" name="Rectangle 21"/>
            <p:cNvSpPr>
              <a:spLocks noChangeArrowheads="1"/>
            </p:cNvSpPr>
            <p:nvPr userDrawn="1"/>
          </p:nvSpPr>
          <p:spPr bwMode="auto">
            <a:xfrm>
              <a:off x="820738" y="6319838"/>
              <a:ext cx="14287"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6" name="Freeform 22"/>
            <p:cNvSpPr>
              <a:spLocks/>
            </p:cNvSpPr>
            <p:nvPr userDrawn="1"/>
          </p:nvSpPr>
          <p:spPr bwMode="auto">
            <a:xfrm>
              <a:off x="846138" y="6335713"/>
              <a:ext cx="47625"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0"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7" name="Freeform 23"/>
            <p:cNvSpPr>
              <a:spLocks/>
            </p:cNvSpPr>
            <p:nvPr userDrawn="1"/>
          </p:nvSpPr>
          <p:spPr bwMode="auto">
            <a:xfrm>
              <a:off x="900113" y="6323013"/>
              <a:ext cx="28575" cy="66675"/>
            </a:xfrm>
            <a:custGeom>
              <a:avLst/>
              <a:gdLst>
                <a:gd name="T0" fmla="*/ 72 w 102"/>
                <a:gd name="T1" fmla="*/ 49 h 232"/>
                <a:gd name="T2" fmla="*/ 102 w 102"/>
                <a:gd name="T3" fmla="*/ 49 h 232"/>
                <a:gd name="T4" fmla="*/ 102 w 102"/>
                <a:gd name="T5" fmla="*/ 83 h 232"/>
                <a:gd name="T6" fmla="*/ 72 w 102"/>
                <a:gd name="T7" fmla="*/ 83 h 232"/>
                <a:gd name="T8" fmla="*/ 72 w 102"/>
                <a:gd name="T9" fmla="*/ 181 h 232"/>
                <a:gd name="T10" fmla="*/ 92 w 102"/>
                <a:gd name="T11" fmla="*/ 196 h 232"/>
                <a:gd name="T12" fmla="*/ 102 w 102"/>
                <a:gd name="T13" fmla="*/ 195 h 232"/>
                <a:gd name="T14" fmla="*/ 102 w 102"/>
                <a:gd name="T15" fmla="*/ 231 h 232"/>
                <a:gd name="T16" fmla="*/ 79 w 102"/>
                <a:gd name="T17" fmla="*/ 232 h 232"/>
                <a:gd name="T18" fmla="*/ 73 w 102"/>
                <a:gd name="T19" fmla="*/ 232 h 232"/>
                <a:gd name="T20" fmla="*/ 25 w 102"/>
                <a:gd name="T21" fmla="*/ 193 h 232"/>
                <a:gd name="T22" fmla="*/ 25 w 102"/>
                <a:gd name="T23" fmla="*/ 83 h 232"/>
                <a:gd name="T24" fmla="*/ 0 w 102"/>
                <a:gd name="T25" fmla="*/ 83 h 232"/>
                <a:gd name="T26" fmla="*/ 0 w 102"/>
                <a:gd name="T27" fmla="*/ 49 h 232"/>
                <a:gd name="T28" fmla="*/ 25 w 102"/>
                <a:gd name="T29" fmla="*/ 49 h 232"/>
                <a:gd name="T30" fmla="*/ 25 w 102"/>
                <a:gd name="T31" fmla="*/ 0 h 232"/>
                <a:gd name="T32" fmla="*/ 72 w 102"/>
                <a:gd name="T33" fmla="*/ 0 h 232"/>
                <a:gd name="T34" fmla="*/ 72 w 102"/>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232">
                  <a:moveTo>
                    <a:pt x="72" y="49"/>
                  </a:moveTo>
                  <a:cubicBezTo>
                    <a:pt x="102" y="49"/>
                    <a:pt x="102" y="49"/>
                    <a:pt x="102" y="49"/>
                  </a:cubicBezTo>
                  <a:cubicBezTo>
                    <a:pt x="102" y="83"/>
                    <a:pt x="102" y="83"/>
                    <a:pt x="102" y="83"/>
                  </a:cubicBezTo>
                  <a:cubicBezTo>
                    <a:pt x="72" y="83"/>
                    <a:pt x="72" y="83"/>
                    <a:pt x="72" y="83"/>
                  </a:cubicBezTo>
                  <a:cubicBezTo>
                    <a:pt x="72" y="181"/>
                    <a:pt x="72" y="181"/>
                    <a:pt x="72" y="181"/>
                  </a:cubicBezTo>
                  <a:cubicBezTo>
                    <a:pt x="72" y="192"/>
                    <a:pt x="73" y="196"/>
                    <a:pt x="92" y="196"/>
                  </a:cubicBezTo>
                  <a:cubicBezTo>
                    <a:pt x="95" y="196"/>
                    <a:pt x="98" y="195"/>
                    <a:pt x="102" y="195"/>
                  </a:cubicBezTo>
                  <a:cubicBezTo>
                    <a:pt x="102" y="231"/>
                    <a:pt x="102" y="231"/>
                    <a:pt x="102" y="231"/>
                  </a:cubicBezTo>
                  <a:cubicBezTo>
                    <a:pt x="94" y="231"/>
                    <a:pt x="87" y="232"/>
                    <a:pt x="79" y="232"/>
                  </a:cubicBezTo>
                  <a:cubicBezTo>
                    <a:pt x="73" y="232"/>
                    <a:pt x="73" y="232"/>
                    <a:pt x="73" y="232"/>
                  </a:cubicBezTo>
                  <a:cubicBezTo>
                    <a:pt x="32" y="232"/>
                    <a:pt x="25" y="216"/>
                    <a:pt x="25" y="193"/>
                  </a:cubicBezTo>
                  <a:cubicBezTo>
                    <a:pt x="25" y="83"/>
                    <a:pt x="25" y="83"/>
                    <a:pt x="25" y="83"/>
                  </a:cubicBezTo>
                  <a:cubicBezTo>
                    <a:pt x="0" y="83"/>
                    <a:pt x="0" y="83"/>
                    <a:pt x="0" y="83"/>
                  </a:cubicBezTo>
                  <a:cubicBezTo>
                    <a:pt x="0" y="49"/>
                    <a:pt x="0" y="49"/>
                    <a:pt x="0" y="49"/>
                  </a:cubicBezTo>
                  <a:cubicBezTo>
                    <a:pt x="25" y="49"/>
                    <a:pt x="25" y="49"/>
                    <a:pt x="25" y="49"/>
                  </a:cubicBezTo>
                  <a:cubicBezTo>
                    <a:pt x="25" y="0"/>
                    <a:pt x="25" y="0"/>
                    <a:pt x="25"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8" name="Freeform 24"/>
            <p:cNvSpPr>
              <a:spLocks noEditPoints="1"/>
            </p:cNvSpPr>
            <p:nvPr userDrawn="1"/>
          </p:nvSpPr>
          <p:spPr bwMode="auto">
            <a:xfrm>
              <a:off x="933450"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6" y="38"/>
                  </a:cubicBezTo>
                  <a:cubicBezTo>
                    <a:pt x="63" y="38"/>
                    <a:pt x="51" y="53"/>
                    <a:pt x="49"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9" name="Freeform 25"/>
            <p:cNvSpPr>
              <a:spLocks/>
            </p:cNvSpPr>
            <p:nvPr userDrawn="1"/>
          </p:nvSpPr>
          <p:spPr bwMode="auto">
            <a:xfrm>
              <a:off x="990600"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0" name="Freeform 26"/>
            <p:cNvSpPr>
              <a:spLocks/>
            </p:cNvSpPr>
            <p:nvPr userDrawn="1"/>
          </p:nvSpPr>
          <p:spPr bwMode="auto">
            <a:xfrm>
              <a:off x="1028700" y="6335713"/>
              <a:ext cx="46037"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1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1"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1" name="Freeform 27"/>
            <p:cNvSpPr>
              <a:spLocks noEditPoints="1"/>
            </p:cNvSpPr>
            <p:nvPr userDrawn="1"/>
          </p:nvSpPr>
          <p:spPr bwMode="auto">
            <a:xfrm>
              <a:off x="1084263" y="6335713"/>
              <a:ext cx="47625"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7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3" y="174"/>
                    <a:pt x="87" y="189"/>
                    <a:pt x="55" y="189"/>
                  </a:cubicBezTo>
                  <a:cubicBezTo>
                    <a:pt x="28" y="189"/>
                    <a:pt x="0" y="174"/>
                    <a:pt x="0" y="137"/>
                  </a:cubicBezTo>
                  <a:cubicBezTo>
                    <a:pt x="0" y="102"/>
                    <a:pt x="23"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7"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2" name="Freeform 28"/>
            <p:cNvSpPr>
              <a:spLocks/>
            </p:cNvSpPr>
            <p:nvPr userDrawn="1"/>
          </p:nvSpPr>
          <p:spPr bwMode="auto">
            <a:xfrm>
              <a:off x="1135063" y="6323013"/>
              <a:ext cx="28575" cy="66675"/>
            </a:xfrm>
            <a:custGeom>
              <a:avLst/>
              <a:gdLst>
                <a:gd name="T0" fmla="*/ 72 w 101"/>
                <a:gd name="T1" fmla="*/ 49 h 232"/>
                <a:gd name="T2" fmla="*/ 101 w 101"/>
                <a:gd name="T3" fmla="*/ 49 h 232"/>
                <a:gd name="T4" fmla="*/ 101 w 101"/>
                <a:gd name="T5" fmla="*/ 83 h 232"/>
                <a:gd name="T6" fmla="*/ 72 w 101"/>
                <a:gd name="T7" fmla="*/ 83 h 232"/>
                <a:gd name="T8" fmla="*/ 72 w 101"/>
                <a:gd name="T9" fmla="*/ 181 h 232"/>
                <a:gd name="T10" fmla="*/ 92 w 101"/>
                <a:gd name="T11" fmla="*/ 196 h 232"/>
                <a:gd name="T12" fmla="*/ 101 w 101"/>
                <a:gd name="T13" fmla="*/ 195 h 232"/>
                <a:gd name="T14" fmla="*/ 101 w 101"/>
                <a:gd name="T15" fmla="*/ 231 h 232"/>
                <a:gd name="T16" fmla="*/ 79 w 101"/>
                <a:gd name="T17" fmla="*/ 232 h 232"/>
                <a:gd name="T18" fmla="*/ 73 w 101"/>
                <a:gd name="T19" fmla="*/ 232 h 232"/>
                <a:gd name="T20" fmla="*/ 24 w 101"/>
                <a:gd name="T21" fmla="*/ 193 h 232"/>
                <a:gd name="T22" fmla="*/ 24 w 101"/>
                <a:gd name="T23" fmla="*/ 83 h 232"/>
                <a:gd name="T24" fmla="*/ 0 w 101"/>
                <a:gd name="T25" fmla="*/ 83 h 232"/>
                <a:gd name="T26" fmla="*/ 0 w 101"/>
                <a:gd name="T27" fmla="*/ 49 h 232"/>
                <a:gd name="T28" fmla="*/ 24 w 101"/>
                <a:gd name="T29" fmla="*/ 49 h 232"/>
                <a:gd name="T30" fmla="*/ 24 w 101"/>
                <a:gd name="T31" fmla="*/ 0 h 232"/>
                <a:gd name="T32" fmla="*/ 72 w 101"/>
                <a:gd name="T33" fmla="*/ 0 h 232"/>
                <a:gd name="T34" fmla="*/ 72 w 101"/>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232">
                  <a:moveTo>
                    <a:pt x="72" y="49"/>
                  </a:moveTo>
                  <a:cubicBezTo>
                    <a:pt x="101" y="49"/>
                    <a:pt x="101" y="49"/>
                    <a:pt x="101" y="49"/>
                  </a:cubicBezTo>
                  <a:cubicBezTo>
                    <a:pt x="101" y="83"/>
                    <a:pt x="101" y="83"/>
                    <a:pt x="101" y="83"/>
                  </a:cubicBezTo>
                  <a:cubicBezTo>
                    <a:pt x="72" y="83"/>
                    <a:pt x="72" y="83"/>
                    <a:pt x="72" y="83"/>
                  </a:cubicBezTo>
                  <a:cubicBezTo>
                    <a:pt x="72" y="181"/>
                    <a:pt x="72" y="181"/>
                    <a:pt x="72" y="181"/>
                  </a:cubicBezTo>
                  <a:cubicBezTo>
                    <a:pt x="72" y="192"/>
                    <a:pt x="72" y="196"/>
                    <a:pt x="92" y="196"/>
                  </a:cubicBezTo>
                  <a:cubicBezTo>
                    <a:pt x="95" y="196"/>
                    <a:pt x="98" y="195"/>
                    <a:pt x="101" y="195"/>
                  </a:cubicBezTo>
                  <a:cubicBezTo>
                    <a:pt x="101" y="231"/>
                    <a:pt x="101" y="231"/>
                    <a:pt x="101" y="231"/>
                  </a:cubicBezTo>
                  <a:cubicBezTo>
                    <a:pt x="94" y="231"/>
                    <a:pt x="87" y="232"/>
                    <a:pt x="79" y="232"/>
                  </a:cubicBezTo>
                  <a:cubicBezTo>
                    <a:pt x="73" y="232"/>
                    <a:pt x="73" y="232"/>
                    <a:pt x="73" y="232"/>
                  </a:cubicBezTo>
                  <a:cubicBezTo>
                    <a:pt x="32" y="232"/>
                    <a:pt x="24" y="216"/>
                    <a:pt x="24" y="193"/>
                  </a:cubicBezTo>
                  <a:cubicBezTo>
                    <a:pt x="24" y="83"/>
                    <a:pt x="24" y="83"/>
                    <a:pt x="24" y="83"/>
                  </a:cubicBezTo>
                  <a:cubicBezTo>
                    <a:pt x="0" y="83"/>
                    <a:pt x="0" y="83"/>
                    <a:pt x="0" y="83"/>
                  </a:cubicBezTo>
                  <a:cubicBezTo>
                    <a:pt x="0" y="49"/>
                    <a:pt x="0" y="49"/>
                    <a:pt x="0" y="49"/>
                  </a:cubicBezTo>
                  <a:cubicBezTo>
                    <a:pt x="24" y="49"/>
                    <a:pt x="24" y="49"/>
                    <a:pt x="24" y="49"/>
                  </a:cubicBezTo>
                  <a:cubicBezTo>
                    <a:pt x="24" y="0"/>
                    <a:pt x="24" y="0"/>
                    <a:pt x="24"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3" name="Freeform 29"/>
            <p:cNvSpPr>
              <a:spLocks noEditPoints="1"/>
            </p:cNvSpPr>
            <p:nvPr userDrawn="1"/>
          </p:nvSpPr>
          <p:spPr bwMode="auto">
            <a:xfrm>
              <a:off x="1173163" y="6318250"/>
              <a:ext cx="12700" cy="71438"/>
            </a:xfrm>
            <a:custGeom>
              <a:avLst/>
              <a:gdLst>
                <a:gd name="T0" fmla="*/ 8 w 8"/>
                <a:gd name="T1" fmla="*/ 45 h 45"/>
                <a:gd name="T2" fmla="*/ 0 w 8"/>
                <a:gd name="T3" fmla="*/ 45 h 45"/>
                <a:gd name="T4" fmla="*/ 0 w 8"/>
                <a:gd name="T5" fmla="*/ 12 h 45"/>
                <a:gd name="T6" fmla="*/ 8 w 8"/>
                <a:gd name="T7" fmla="*/ 12 h 45"/>
                <a:gd name="T8" fmla="*/ 8 w 8"/>
                <a:gd name="T9" fmla="*/ 45 h 45"/>
                <a:gd name="T10" fmla="*/ 8 w 8"/>
                <a:gd name="T11" fmla="*/ 8 h 45"/>
                <a:gd name="T12" fmla="*/ 0 w 8"/>
                <a:gd name="T13" fmla="*/ 8 h 45"/>
                <a:gd name="T14" fmla="*/ 0 w 8"/>
                <a:gd name="T15" fmla="*/ 0 h 45"/>
                <a:gd name="T16" fmla="*/ 8 w 8"/>
                <a:gd name="T17" fmla="*/ 0 h 45"/>
                <a:gd name="T18" fmla="*/ 8 w 8"/>
                <a:gd name="T19"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5">
                  <a:moveTo>
                    <a:pt x="8" y="45"/>
                  </a:moveTo>
                  <a:lnTo>
                    <a:pt x="0" y="45"/>
                  </a:lnTo>
                  <a:lnTo>
                    <a:pt x="0" y="12"/>
                  </a:lnTo>
                  <a:lnTo>
                    <a:pt x="8" y="12"/>
                  </a:lnTo>
                  <a:lnTo>
                    <a:pt x="8" y="45"/>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4" name="Freeform 30"/>
            <p:cNvSpPr>
              <a:spLocks noEditPoints="1"/>
            </p:cNvSpPr>
            <p:nvPr userDrawn="1"/>
          </p:nvSpPr>
          <p:spPr bwMode="auto">
            <a:xfrm>
              <a:off x="1195388" y="6335713"/>
              <a:ext cx="53975"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5" name="Freeform 31"/>
            <p:cNvSpPr>
              <a:spLocks/>
            </p:cNvSpPr>
            <p:nvPr userDrawn="1"/>
          </p:nvSpPr>
          <p:spPr bwMode="auto">
            <a:xfrm>
              <a:off x="1257300" y="6335713"/>
              <a:ext cx="47625" cy="53975"/>
            </a:xfrm>
            <a:custGeom>
              <a:avLst/>
              <a:gdLst>
                <a:gd name="T0" fmla="*/ 163 w 163"/>
                <a:gd name="T1" fmla="*/ 185 h 185"/>
                <a:gd name="T2" fmla="*/ 115 w 163"/>
                <a:gd name="T3" fmla="*/ 185 h 185"/>
                <a:gd name="T4" fmla="*/ 115 w 163"/>
                <a:gd name="T5" fmla="*/ 75 h 185"/>
                <a:gd name="T6" fmla="*/ 85 w 163"/>
                <a:gd name="T7" fmla="*/ 39 h 185"/>
                <a:gd name="T8" fmla="*/ 47 w 163"/>
                <a:gd name="T9" fmla="*/ 81 h 185"/>
                <a:gd name="T10" fmla="*/ 47 w 163"/>
                <a:gd name="T11" fmla="*/ 185 h 185"/>
                <a:gd name="T12" fmla="*/ 0 w 163"/>
                <a:gd name="T13" fmla="*/ 185 h 185"/>
                <a:gd name="T14" fmla="*/ 0 w 163"/>
                <a:gd name="T15" fmla="*/ 4 h 185"/>
                <a:gd name="T16" fmla="*/ 45 w 163"/>
                <a:gd name="T17" fmla="*/ 4 h 185"/>
                <a:gd name="T18" fmla="*/ 45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5" y="185"/>
                    <a:pt x="115" y="185"/>
                    <a:pt x="115" y="185"/>
                  </a:cubicBezTo>
                  <a:cubicBezTo>
                    <a:pt x="115" y="75"/>
                    <a:pt x="115" y="75"/>
                    <a:pt x="115" y="75"/>
                  </a:cubicBezTo>
                  <a:cubicBezTo>
                    <a:pt x="115" y="62"/>
                    <a:pt x="115" y="39"/>
                    <a:pt x="85" y="39"/>
                  </a:cubicBezTo>
                  <a:cubicBezTo>
                    <a:pt x="64" y="39"/>
                    <a:pt x="47" y="54"/>
                    <a:pt x="47" y="81"/>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20"/>
                    <a:pt x="66" y="0"/>
                    <a:pt x="100" y="0"/>
                  </a:cubicBezTo>
                  <a:cubicBezTo>
                    <a:pt x="135"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6" name="Freeform 32"/>
            <p:cNvSpPr>
              <a:spLocks noEditPoints="1"/>
            </p:cNvSpPr>
            <p:nvPr userDrawn="1"/>
          </p:nvSpPr>
          <p:spPr bwMode="auto">
            <a:xfrm>
              <a:off x="1312863" y="6335713"/>
              <a:ext cx="49212" cy="55563"/>
            </a:xfrm>
            <a:custGeom>
              <a:avLst/>
              <a:gdLst>
                <a:gd name="T0" fmla="*/ 112 w 169"/>
                <a:gd name="T1" fmla="*/ 97 h 189"/>
                <a:gd name="T2" fmla="*/ 79 w 169"/>
                <a:gd name="T3" fmla="*/ 107 h 189"/>
                <a:gd name="T4" fmla="*/ 47 w 169"/>
                <a:gd name="T5" fmla="*/ 134 h 189"/>
                <a:gd name="T6" fmla="*/ 69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7 w 169"/>
                <a:gd name="T19" fmla="*/ 185 h 189"/>
                <a:gd name="T20" fmla="*/ 113 w 169"/>
                <a:gd name="T21" fmla="*/ 163 h 189"/>
                <a:gd name="T22" fmla="*/ 55 w 169"/>
                <a:gd name="T23" fmla="*/ 189 h 189"/>
                <a:gd name="T24" fmla="*/ 0 w 169"/>
                <a:gd name="T25" fmla="*/ 137 h 189"/>
                <a:gd name="T26" fmla="*/ 52 w 169"/>
                <a:gd name="T27" fmla="*/ 79 h 189"/>
                <a:gd name="T28" fmla="*/ 95 w 169"/>
                <a:gd name="T29" fmla="*/ 73 h 189"/>
                <a:gd name="T30" fmla="*/ 112 w 169"/>
                <a:gd name="T31" fmla="*/ 58 h 189"/>
                <a:gd name="T32" fmla="*/ 80 w 169"/>
                <a:gd name="T33" fmla="*/ 37 h 189"/>
                <a:gd name="T34" fmla="*/ 51 w 169"/>
                <a:gd name="T35" fmla="*/ 63 h 189"/>
                <a:gd name="T36" fmla="*/ 5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79" y="107"/>
                  </a:cubicBezTo>
                  <a:cubicBezTo>
                    <a:pt x="62" y="110"/>
                    <a:pt x="47" y="114"/>
                    <a:pt x="47" y="134"/>
                  </a:cubicBezTo>
                  <a:cubicBezTo>
                    <a:pt x="47" y="150"/>
                    <a:pt x="60" y="155"/>
                    <a:pt x="69" y="155"/>
                  </a:cubicBezTo>
                  <a:cubicBezTo>
                    <a:pt x="90" y="155"/>
                    <a:pt x="112" y="142"/>
                    <a:pt x="112" y="120"/>
                  </a:cubicBezTo>
                  <a:lnTo>
                    <a:pt x="112" y="97"/>
                  </a:lnTo>
                  <a:close/>
                  <a:moveTo>
                    <a:pt x="158" y="149"/>
                  </a:moveTo>
                  <a:cubicBezTo>
                    <a:pt x="158" y="171"/>
                    <a:pt x="163" y="175"/>
                    <a:pt x="169" y="177"/>
                  </a:cubicBezTo>
                  <a:cubicBezTo>
                    <a:pt x="169" y="185"/>
                    <a:pt x="169" y="185"/>
                    <a:pt x="169" y="185"/>
                  </a:cubicBezTo>
                  <a:cubicBezTo>
                    <a:pt x="117" y="185"/>
                    <a:pt x="117" y="185"/>
                    <a:pt x="117" y="185"/>
                  </a:cubicBezTo>
                  <a:cubicBezTo>
                    <a:pt x="115" y="176"/>
                    <a:pt x="114" y="173"/>
                    <a:pt x="113" y="163"/>
                  </a:cubicBezTo>
                  <a:cubicBezTo>
                    <a:pt x="102" y="174"/>
                    <a:pt x="87" y="189"/>
                    <a:pt x="55" y="189"/>
                  </a:cubicBezTo>
                  <a:cubicBezTo>
                    <a:pt x="28" y="189"/>
                    <a:pt x="0" y="174"/>
                    <a:pt x="0" y="137"/>
                  </a:cubicBezTo>
                  <a:cubicBezTo>
                    <a:pt x="0" y="102"/>
                    <a:pt x="22" y="84"/>
                    <a:pt x="52" y="79"/>
                  </a:cubicBezTo>
                  <a:cubicBezTo>
                    <a:pt x="95" y="73"/>
                    <a:pt x="95" y="73"/>
                    <a:pt x="95" y="73"/>
                  </a:cubicBezTo>
                  <a:cubicBezTo>
                    <a:pt x="102" y="72"/>
                    <a:pt x="112" y="69"/>
                    <a:pt x="112" y="58"/>
                  </a:cubicBezTo>
                  <a:cubicBezTo>
                    <a:pt x="112" y="38"/>
                    <a:pt x="93" y="37"/>
                    <a:pt x="80" y="37"/>
                  </a:cubicBezTo>
                  <a:cubicBezTo>
                    <a:pt x="57" y="37"/>
                    <a:pt x="53" y="52"/>
                    <a:pt x="51" y="63"/>
                  </a:cubicBezTo>
                  <a:cubicBezTo>
                    <a:pt x="5" y="63"/>
                    <a:pt x="5" y="63"/>
                    <a:pt x="5" y="63"/>
                  </a:cubicBezTo>
                  <a:cubicBezTo>
                    <a:pt x="11" y="7"/>
                    <a:pt x="49"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7" name="Rectangle 33"/>
            <p:cNvSpPr>
              <a:spLocks noChangeArrowheads="1"/>
            </p:cNvSpPr>
            <p:nvPr userDrawn="1"/>
          </p:nvSpPr>
          <p:spPr bwMode="auto">
            <a:xfrm>
              <a:off x="1371600" y="6319838"/>
              <a:ext cx="12700"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8" name="Freeform 34"/>
            <p:cNvSpPr>
              <a:spLocks/>
            </p:cNvSpPr>
            <p:nvPr userDrawn="1"/>
          </p:nvSpPr>
          <p:spPr bwMode="auto">
            <a:xfrm>
              <a:off x="1423988" y="6318250"/>
              <a:ext cx="63500"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2" y="71"/>
                    <a:pt x="155" y="44"/>
                    <a:pt x="113" y="44"/>
                  </a:cubicBezTo>
                  <a:cubicBezTo>
                    <a:pt x="88" y="44"/>
                    <a:pt x="52" y="60"/>
                    <a:pt x="52" y="129"/>
                  </a:cubicBezTo>
                  <a:cubicBezTo>
                    <a:pt x="52" y="173"/>
                    <a:pt x="70" y="212"/>
                    <a:pt x="113" y="212"/>
                  </a:cubicBezTo>
                  <a:cubicBezTo>
                    <a:pt x="141" y="212"/>
                    <a:pt x="160"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9" name="Freeform 35"/>
            <p:cNvSpPr>
              <a:spLocks/>
            </p:cNvSpPr>
            <p:nvPr userDrawn="1"/>
          </p:nvSpPr>
          <p:spPr bwMode="auto">
            <a:xfrm>
              <a:off x="1495425" y="6319838"/>
              <a:ext cx="47625" cy="69850"/>
            </a:xfrm>
            <a:custGeom>
              <a:avLst/>
              <a:gdLst>
                <a:gd name="T0" fmla="*/ 163 w 163"/>
                <a:gd name="T1" fmla="*/ 244 h 244"/>
                <a:gd name="T2" fmla="*/ 116 w 163"/>
                <a:gd name="T3" fmla="*/ 244 h 244"/>
                <a:gd name="T4" fmla="*/ 116 w 163"/>
                <a:gd name="T5" fmla="*/ 134 h 244"/>
                <a:gd name="T6" fmla="*/ 85 w 163"/>
                <a:gd name="T7" fmla="*/ 98 h 244"/>
                <a:gd name="T8" fmla="*/ 48 w 163"/>
                <a:gd name="T9" fmla="*/ 140 h 244"/>
                <a:gd name="T10" fmla="*/ 48 w 163"/>
                <a:gd name="T11" fmla="*/ 244 h 244"/>
                <a:gd name="T12" fmla="*/ 0 w 163"/>
                <a:gd name="T13" fmla="*/ 244 h 244"/>
                <a:gd name="T14" fmla="*/ 0 w 163"/>
                <a:gd name="T15" fmla="*/ 0 h 244"/>
                <a:gd name="T16" fmla="*/ 48 w 163"/>
                <a:gd name="T17" fmla="*/ 0 h 244"/>
                <a:gd name="T18" fmla="*/ 48 w 163"/>
                <a:gd name="T19" fmla="*/ 87 h 244"/>
                <a:gd name="T20" fmla="*/ 48 w 163"/>
                <a:gd name="T21" fmla="*/ 87 h 244"/>
                <a:gd name="T22" fmla="*/ 101 w 163"/>
                <a:gd name="T23" fmla="*/ 59 h 244"/>
                <a:gd name="T24" fmla="*/ 163 w 163"/>
                <a:gd name="T25" fmla="*/ 119 h 244"/>
                <a:gd name="T26" fmla="*/ 163 w 163"/>
                <a:gd name="T2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44">
                  <a:moveTo>
                    <a:pt x="163" y="244"/>
                  </a:moveTo>
                  <a:cubicBezTo>
                    <a:pt x="116" y="244"/>
                    <a:pt x="116" y="244"/>
                    <a:pt x="116" y="244"/>
                  </a:cubicBezTo>
                  <a:cubicBezTo>
                    <a:pt x="116" y="134"/>
                    <a:pt x="116" y="134"/>
                    <a:pt x="116" y="134"/>
                  </a:cubicBezTo>
                  <a:cubicBezTo>
                    <a:pt x="116" y="121"/>
                    <a:pt x="115" y="98"/>
                    <a:pt x="85" y="98"/>
                  </a:cubicBezTo>
                  <a:cubicBezTo>
                    <a:pt x="64" y="98"/>
                    <a:pt x="48" y="113"/>
                    <a:pt x="48" y="140"/>
                  </a:cubicBezTo>
                  <a:cubicBezTo>
                    <a:pt x="48" y="244"/>
                    <a:pt x="48" y="244"/>
                    <a:pt x="48" y="244"/>
                  </a:cubicBezTo>
                  <a:cubicBezTo>
                    <a:pt x="0" y="244"/>
                    <a:pt x="0" y="244"/>
                    <a:pt x="0" y="244"/>
                  </a:cubicBezTo>
                  <a:cubicBezTo>
                    <a:pt x="0" y="0"/>
                    <a:pt x="0" y="0"/>
                    <a:pt x="0" y="0"/>
                  </a:cubicBezTo>
                  <a:cubicBezTo>
                    <a:pt x="48" y="0"/>
                    <a:pt x="48" y="0"/>
                    <a:pt x="48" y="0"/>
                  </a:cubicBezTo>
                  <a:cubicBezTo>
                    <a:pt x="48" y="87"/>
                    <a:pt x="48" y="87"/>
                    <a:pt x="48" y="87"/>
                  </a:cubicBezTo>
                  <a:cubicBezTo>
                    <a:pt x="48" y="87"/>
                    <a:pt x="48" y="87"/>
                    <a:pt x="48" y="87"/>
                  </a:cubicBezTo>
                  <a:cubicBezTo>
                    <a:pt x="54" y="72"/>
                    <a:pt x="75" y="59"/>
                    <a:pt x="101" y="59"/>
                  </a:cubicBezTo>
                  <a:cubicBezTo>
                    <a:pt x="136" y="59"/>
                    <a:pt x="163" y="79"/>
                    <a:pt x="163" y="119"/>
                  </a:cubicBezTo>
                  <a:lnTo>
                    <a:pt x="163"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0" name="Freeform 36"/>
            <p:cNvSpPr>
              <a:spLocks noEditPoints="1"/>
            </p:cNvSpPr>
            <p:nvPr userDrawn="1"/>
          </p:nvSpPr>
          <p:spPr bwMode="auto">
            <a:xfrm>
              <a:off x="1550988" y="6335713"/>
              <a:ext cx="49212"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2" y="174"/>
                    <a:pt x="87" y="189"/>
                    <a:pt x="55" y="189"/>
                  </a:cubicBezTo>
                  <a:cubicBezTo>
                    <a:pt x="28" y="189"/>
                    <a:pt x="0" y="174"/>
                    <a:pt x="0" y="137"/>
                  </a:cubicBezTo>
                  <a:cubicBezTo>
                    <a:pt x="0" y="102"/>
                    <a:pt x="22"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1" name="Freeform 37"/>
            <p:cNvSpPr>
              <a:spLocks/>
            </p:cNvSpPr>
            <p:nvPr userDrawn="1"/>
          </p:nvSpPr>
          <p:spPr bwMode="auto">
            <a:xfrm>
              <a:off x="1608138"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2" name="Freeform 38"/>
            <p:cNvSpPr>
              <a:spLocks noEditPoints="1"/>
            </p:cNvSpPr>
            <p:nvPr userDrawn="1"/>
          </p:nvSpPr>
          <p:spPr bwMode="auto">
            <a:xfrm>
              <a:off x="1693863" y="6319838"/>
              <a:ext cx="50800" cy="71438"/>
            </a:xfrm>
            <a:custGeom>
              <a:avLst/>
              <a:gdLst>
                <a:gd name="T0" fmla="*/ 86 w 175"/>
                <a:gd name="T1" fmla="*/ 100 h 248"/>
                <a:gd name="T2" fmla="*/ 45 w 175"/>
                <a:gd name="T3" fmla="*/ 157 h 248"/>
                <a:gd name="T4" fmla="*/ 87 w 175"/>
                <a:gd name="T5" fmla="*/ 209 h 248"/>
                <a:gd name="T6" fmla="*/ 126 w 175"/>
                <a:gd name="T7" fmla="*/ 155 h 248"/>
                <a:gd name="T8" fmla="*/ 86 w 175"/>
                <a:gd name="T9" fmla="*/ 100 h 248"/>
                <a:gd name="T10" fmla="*/ 47 w 175"/>
                <a:gd name="T11" fmla="*/ 87 h 248"/>
                <a:gd name="T12" fmla="*/ 48 w 175"/>
                <a:gd name="T13" fmla="*/ 87 h 248"/>
                <a:gd name="T14" fmla="*/ 100 w 175"/>
                <a:gd name="T15" fmla="*/ 58 h 248"/>
                <a:gd name="T16" fmla="*/ 175 w 175"/>
                <a:gd name="T17" fmla="*/ 151 h 248"/>
                <a:gd name="T18" fmla="*/ 99 w 175"/>
                <a:gd name="T19" fmla="*/ 248 h 248"/>
                <a:gd name="T20" fmla="*/ 47 w 175"/>
                <a:gd name="T21" fmla="*/ 221 h 248"/>
                <a:gd name="T22" fmla="*/ 46 w 175"/>
                <a:gd name="T23" fmla="*/ 221 h 248"/>
                <a:gd name="T24" fmla="*/ 46 w 175"/>
                <a:gd name="T25" fmla="*/ 244 h 248"/>
                <a:gd name="T26" fmla="*/ 0 w 175"/>
                <a:gd name="T27" fmla="*/ 244 h 248"/>
                <a:gd name="T28" fmla="*/ 0 w 175"/>
                <a:gd name="T29" fmla="*/ 0 h 248"/>
                <a:gd name="T30" fmla="*/ 47 w 175"/>
                <a:gd name="T31" fmla="*/ 0 h 248"/>
                <a:gd name="T32" fmla="*/ 47 w 175"/>
                <a:gd name="T33" fmla="*/ 8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248">
                  <a:moveTo>
                    <a:pt x="86" y="100"/>
                  </a:moveTo>
                  <a:cubicBezTo>
                    <a:pt x="53" y="100"/>
                    <a:pt x="45" y="129"/>
                    <a:pt x="45" y="157"/>
                  </a:cubicBezTo>
                  <a:cubicBezTo>
                    <a:pt x="45" y="184"/>
                    <a:pt x="57" y="209"/>
                    <a:pt x="87" y="209"/>
                  </a:cubicBezTo>
                  <a:cubicBezTo>
                    <a:pt x="118" y="209"/>
                    <a:pt x="126" y="176"/>
                    <a:pt x="126" y="155"/>
                  </a:cubicBezTo>
                  <a:cubicBezTo>
                    <a:pt x="126" y="126"/>
                    <a:pt x="116" y="100"/>
                    <a:pt x="86" y="100"/>
                  </a:cubicBezTo>
                  <a:moveTo>
                    <a:pt x="47" y="87"/>
                  </a:moveTo>
                  <a:cubicBezTo>
                    <a:pt x="48" y="87"/>
                    <a:pt x="48" y="87"/>
                    <a:pt x="48" y="87"/>
                  </a:cubicBezTo>
                  <a:cubicBezTo>
                    <a:pt x="55" y="75"/>
                    <a:pt x="69" y="58"/>
                    <a:pt x="100" y="58"/>
                  </a:cubicBezTo>
                  <a:cubicBezTo>
                    <a:pt x="140" y="58"/>
                    <a:pt x="175" y="89"/>
                    <a:pt x="175" y="151"/>
                  </a:cubicBezTo>
                  <a:cubicBezTo>
                    <a:pt x="175" y="201"/>
                    <a:pt x="153" y="248"/>
                    <a:pt x="99" y="248"/>
                  </a:cubicBezTo>
                  <a:cubicBezTo>
                    <a:pt x="79" y="248"/>
                    <a:pt x="58" y="241"/>
                    <a:pt x="47" y="221"/>
                  </a:cubicBezTo>
                  <a:cubicBezTo>
                    <a:pt x="46" y="221"/>
                    <a:pt x="46" y="221"/>
                    <a:pt x="46" y="221"/>
                  </a:cubicBezTo>
                  <a:cubicBezTo>
                    <a:pt x="46" y="244"/>
                    <a:pt x="46" y="244"/>
                    <a:pt x="46" y="244"/>
                  </a:cubicBezTo>
                  <a:cubicBezTo>
                    <a:pt x="0" y="244"/>
                    <a:pt x="0" y="244"/>
                    <a:pt x="0" y="244"/>
                  </a:cubicBezTo>
                  <a:cubicBezTo>
                    <a:pt x="0" y="0"/>
                    <a:pt x="0" y="0"/>
                    <a:pt x="0" y="0"/>
                  </a:cubicBezTo>
                  <a:cubicBezTo>
                    <a:pt x="47" y="0"/>
                    <a:pt x="47" y="0"/>
                    <a:pt x="47" y="0"/>
                  </a:cubicBezTo>
                  <a:lnTo>
                    <a:pt x="47"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3" name="Freeform 39"/>
            <p:cNvSpPr>
              <a:spLocks noEditPoints="1"/>
            </p:cNvSpPr>
            <p:nvPr userDrawn="1"/>
          </p:nvSpPr>
          <p:spPr bwMode="auto">
            <a:xfrm>
              <a:off x="1749425"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20" y="47"/>
                    <a:pt x="101" y="38"/>
                    <a:pt x="86" y="38"/>
                  </a:cubicBezTo>
                  <a:cubicBezTo>
                    <a:pt x="63" y="38"/>
                    <a:pt x="51" y="53"/>
                    <a:pt x="49" y="76"/>
                  </a:cubicBezTo>
                  <a:lnTo>
                    <a:pt x="122" y="76"/>
                  </a:lnTo>
                  <a:close/>
                  <a:moveTo>
                    <a:pt x="169" y="132"/>
                  </a:moveTo>
                  <a:cubicBezTo>
                    <a:pt x="156" y="175"/>
                    <a:pt x="121"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4" name="Freeform 40"/>
            <p:cNvSpPr>
              <a:spLocks/>
            </p:cNvSpPr>
            <p:nvPr userDrawn="1"/>
          </p:nvSpPr>
          <p:spPr bwMode="auto">
            <a:xfrm>
              <a:off x="1806575" y="6335713"/>
              <a:ext cx="30162" cy="53975"/>
            </a:xfrm>
            <a:custGeom>
              <a:avLst/>
              <a:gdLst>
                <a:gd name="T0" fmla="*/ 0 w 105"/>
                <a:gd name="T1" fmla="*/ 4 h 185"/>
                <a:gd name="T2" fmla="*/ 46 w 105"/>
                <a:gd name="T3" fmla="*/ 4 h 185"/>
                <a:gd name="T4" fmla="*/ 46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6" y="4"/>
                    <a:pt x="46" y="4"/>
                    <a:pt x="46" y="4"/>
                  </a:cubicBezTo>
                  <a:cubicBezTo>
                    <a:pt x="46" y="35"/>
                    <a:pt x="46" y="35"/>
                    <a:pt x="46"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5" name="Freeform 41"/>
            <p:cNvSpPr>
              <a:spLocks noEditPoints="1"/>
            </p:cNvSpPr>
            <p:nvPr userDrawn="1"/>
          </p:nvSpPr>
          <p:spPr bwMode="auto">
            <a:xfrm>
              <a:off x="1871663" y="6335713"/>
              <a:ext cx="52387"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6" name="Freeform 42"/>
            <p:cNvSpPr>
              <a:spLocks/>
            </p:cNvSpPr>
            <p:nvPr userDrawn="1"/>
          </p:nvSpPr>
          <p:spPr bwMode="auto">
            <a:xfrm>
              <a:off x="1927225" y="6318250"/>
              <a:ext cx="30162" cy="71438"/>
            </a:xfrm>
            <a:custGeom>
              <a:avLst/>
              <a:gdLst>
                <a:gd name="T0" fmla="*/ 74 w 105"/>
                <a:gd name="T1" fmla="*/ 247 h 247"/>
                <a:gd name="T2" fmla="*/ 26 w 105"/>
                <a:gd name="T3" fmla="*/ 247 h 247"/>
                <a:gd name="T4" fmla="*/ 26 w 105"/>
                <a:gd name="T5" fmla="*/ 100 h 247"/>
                <a:gd name="T6" fmla="*/ 0 w 105"/>
                <a:gd name="T7" fmla="*/ 100 h 247"/>
                <a:gd name="T8" fmla="*/ 0 w 105"/>
                <a:gd name="T9" fmla="*/ 66 h 247"/>
                <a:gd name="T10" fmla="*/ 26 w 105"/>
                <a:gd name="T11" fmla="*/ 66 h 247"/>
                <a:gd name="T12" fmla="*/ 26 w 105"/>
                <a:gd name="T13" fmla="*/ 52 h 247"/>
                <a:gd name="T14" fmla="*/ 79 w 105"/>
                <a:gd name="T15" fmla="*/ 0 h 247"/>
                <a:gd name="T16" fmla="*/ 104 w 105"/>
                <a:gd name="T17" fmla="*/ 1 h 247"/>
                <a:gd name="T18" fmla="*/ 104 w 105"/>
                <a:gd name="T19" fmla="*/ 39 h 247"/>
                <a:gd name="T20" fmla="*/ 90 w 105"/>
                <a:gd name="T21" fmla="*/ 39 h 247"/>
                <a:gd name="T22" fmla="*/ 74 w 105"/>
                <a:gd name="T23" fmla="*/ 59 h 247"/>
                <a:gd name="T24" fmla="*/ 74 w 105"/>
                <a:gd name="T25" fmla="*/ 66 h 247"/>
                <a:gd name="T26" fmla="*/ 105 w 105"/>
                <a:gd name="T27" fmla="*/ 66 h 247"/>
                <a:gd name="T28" fmla="*/ 105 w 105"/>
                <a:gd name="T29" fmla="*/ 100 h 247"/>
                <a:gd name="T30" fmla="*/ 74 w 105"/>
                <a:gd name="T31" fmla="*/ 100 h 247"/>
                <a:gd name="T32" fmla="*/ 74 w 105"/>
                <a:gd name="T33"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7">
                  <a:moveTo>
                    <a:pt x="74" y="247"/>
                  </a:moveTo>
                  <a:cubicBezTo>
                    <a:pt x="26" y="247"/>
                    <a:pt x="26" y="247"/>
                    <a:pt x="26" y="247"/>
                  </a:cubicBezTo>
                  <a:cubicBezTo>
                    <a:pt x="26" y="100"/>
                    <a:pt x="26" y="100"/>
                    <a:pt x="26" y="100"/>
                  </a:cubicBezTo>
                  <a:cubicBezTo>
                    <a:pt x="0" y="100"/>
                    <a:pt x="0" y="100"/>
                    <a:pt x="0" y="100"/>
                  </a:cubicBezTo>
                  <a:cubicBezTo>
                    <a:pt x="0" y="66"/>
                    <a:pt x="0" y="66"/>
                    <a:pt x="0" y="66"/>
                  </a:cubicBezTo>
                  <a:cubicBezTo>
                    <a:pt x="26" y="66"/>
                    <a:pt x="26" y="66"/>
                    <a:pt x="26" y="66"/>
                  </a:cubicBezTo>
                  <a:cubicBezTo>
                    <a:pt x="26" y="52"/>
                    <a:pt x="26" y="52"/>
                    <a:pt x="26" y="52"/>
                  </a:cubicBezTo>
                  <a:cubicBezTo>
                    <a:pt x="26" y="14"/>
                    <a:pt x="47" y="0"/>
                    <a:pt x="79" y="0"/>
                  </a:cubicBezTo>
                  <a:cubicBezTo>
                    <a:pt x="93" y="0"/>
                    <a:pt x="100" y="1"/>
                    <a:pt x="104" y="1"/>
                  </a:cubicBezTo>
                  <a:cubicBezTo>
                    <a:pt x="104" y="39"/>
                    <a:pt x="104" y="39"/>
                    <a:pt x="104" y="39"/>
                  </a:cubicBezTo>
                  <a:cubicBezTo>
                    <a:pt x="90" y="39"/>
                    <a:pt x="90" y="39"/>
                    <a:pt x="90" y="39"/>
                  </a:cubicBezTo>
                  <a:cubicBezTo>
                    <a:pt x="74" y="39"/>
                    <a:pt x="74" y="44"/>
                    <a:pt x="74" y="59"/>
                  </a:cubicBezTo>
                  <a:cubicBezTo>
                    <a:pt x="74" y="66"/>
                    <a:pt x="74" y="66"/>
                    <a:pt x="74" y="66"/>
                  </a:cubicBezTo>
                  <a:cubicBezTo>
                    <a:pt x="105" y="66"/>
                    <a:pt x="105" y="66"/>
                    <a:pt x="105" y="66"/>
                  </a:cubicBezTo>
                  <a:cubicBezTo>
                    <a:pt x="105" y="100"/>
                    <a:pt x="105" y="100"/>
                    <a:pt x="105" y="100"/>
                  </a:cubicBezTo>
                  <a:cubicBezTo>
                    <a:pt x="74" y="100"/>
                    <a:pt x="74" y="100"/>
                    <a:pt x="74" y="100"/>
                  </a:cubicBezTo>
                  <a:lnTo>
                    <a:pt x="74"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7" name="Freeform 43"/>
            <p:cNvSpPr>
              <a:spLocks/>
            </p:cNvSpPr>
            <p:nvPr userDrawn="1"/>
          </p:nvSpPr>
          <p:spPr bwMode="auto">
            <a:xfrm>
              <a:off x="1992313" y="6318250"/>
              <a:ext cx="61912"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3" y="71"/>
                    <a:pt x="155" y="44"/>
                    <a:pt x="113" y="44"/>
                  </a:cubicBezTo>
                  <a:cubicBezTo>
                    <a:pt x="88" y="44"/>
                    <a:pt x="52" y="60"/>
                    <a:pt x="52" y="129"/>
                  </a:cubicBezTo>
                  <a:cubicBezTo>
                    <a:pt x="52" y="173"/>
                    <a:pt x="70" y="212"/>
                    <a:pt x="113" y="212"/>
                  </a:cubicBezTo>
                  <a:cubicBezTo>
                    <a:pt x="141" y="212"/>
                    <a:pt x="161"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8" name="Freeform 44"/>
            <p:cNvSpPr>
              <a:spLocks noEditPoints="1"/>
            </p:cNvSpPr>
            <p:nvPr userDrawn="1"/>
          </p:nvSpPr>
          <p:spPr bwMode="auto">
            <a:xfrm>
              <a:off x="2060575" y="6335713"/>
              <a:ext cx="53975" cy="55563"/>
            </a:xfrm>
            <a:custGeom>
              <a:avLst/>
              <a:gdLst>
                <a:gd name="T0" fmla="*/ 92 w 184"/>
                <a:gd name="T1" fmla="*/ 41 h 190"/>
                <a:gd name="T2" fmla="*/ 49 w 184"/>
                <a:gd name="T3" fmla="*/ 95 h 190"/>
                <a:gd name="T4" fmla="*/ 92 w 184"/>
                <a:gd name="T5" fmla="*/ 150 h 190"/>
                <a:gd name="T6" fmla="*/ 135 w 184"/>
                <a:gd name="T7" fmla="*/ 95 h 190"/>
                <a:gd name="T8" fmla="*/ 92 w 184"/>
                <a:gd name="T9" fmla="*/ 41 h 190"/>
                <a:gd name="T10" fmla="*/ 92 w 184"/>
                <a:gd name="T11" fmla="*/ 190 h 190"/>
                <a:gd name="T12" fmla="*/ 0 w 184"/>
                <a:gd name="T13" fmla="*/ 95 h 190"/>
                <a:gd name="T14" fmla="*/ 92 w 184"/>
                <a:gd name="T15" fmla="*/ 0 h 190"/>
                <a:gd name="T16" fmla="*/ 184 w 184"/>
                <a:gd name="T17" fmla="*/ 95 h 190"/>
                <a:gd name="T18" fmla="*/ 92 w 184"/>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90">
                  <a:moveTo>
                    <a:pt x="92" y="41"/>
                  </a:moveTo>
                  <a:cubicBezTo>
                    <a:pt x="55" y="41"/>
                    <a:pt x="49" y="72"/>
                    <a:pt x="49" y="95"/>
                  </a:cubicBezTo>
                  <a:cubicBezTo>
                    <a:pt x="49" y="118"/>
                    <a:pt x="55" y="150"/>
                    <a:pt x="92" y="150"/>
                  </a:cubicBezTo>
                  <a:cubicBezTo>
                    <a:pt x="129" y="150"/>
                    <a:pt x="135" y="118"/>
                    <a:pt x="135" y="95"/>
                  </a:cubicBezTo>
                  <a:cubicBezTo>
                    <a:pt x="135" y="72"/>
                    <a:pt x="129" y="41"/>
                    <a:pt x="92" y="41"/>
                  </a:cubicBezTo>
                  <a:moveTo>
                    <a:pt x="92" y="190"/>
                  </a:moveTo>
                  <a:cubicBezTo>
                    <a:pt x="43" y="190"/>
                    <a:pt x="0" y="160"/>
                    <a:pt x="0" y="95"/>
                  </a:cubicBezTo>
                  <a:cubicBezTo>
                    <a:pt x="0" y="30"/>
                    <a:pt x="43" y="0"/>
                    <a:pt x="92" y="0"/>
                  </a:cubicBezTo>
                  <a:cubicBezTo>
                    <a:pt x="140" y="0"/>
                    <a:pt x="184" y="30"/>
                    <a:pt x="184" y="95"/>
                  </a:cubicBezTo>
                  <a:cubicBezTo>
                    <a:pt x="184" y="160"/>
                    <a:pt x="140"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9" name="Freeform 45"/>
            <p:cNvSpPr>
              <a:spLocks/>
            </p:cNvSpPr>
            <p:nvPr userDrawn="1"/>
          </p:nvSpPr>
          <p:spPr bwMode="auto">
            <a:xfrm>
              <a:off x="2122488" y="6335713"/>
              <a:ext cx="74612" cy="53975"/>
            </a:xfrm>
            <a:custGeom>
              <a:avLst/>
              <a:gdLst>
                <a:gd name="T0" fmla="*/ 258 w 258"/>
                <a:gd name="T1" fmla="*/ 185 h 185"/>
                <a:gd name="T2" fmla="*/ 211 w 258"/>
                <a:gd name="T3" fmla="*/ 185 h 185"/>
                <a:gd name="T4" fmla="*/ 211 w 258"/>
                <a:gd name="T5" fmla="*/ 75 h 185"/>
                <a:gd name="T6" fmla="*/ 185 w 258"/>
                <a:gd name="T7" fmla="*/ 39 h 185"/>
                <a:gd name="T8" fmla="*/ 153 w 258"/>
                <a:gd name="T9" fmla="*/ 76 h 185"/>
                <a:gd name="T10" fmla="*/ 153 w 258"/>
                <a:gd name="T11" fmla="*/ 185 h 185"/>
                <a:gd name="T12" fmla="*/ 105 w 258"/>
                <a:gd name="T13" fmla="*/ 185 h 185"/>
                <a:gd name="T14" fmla="*/ 105 w 258"/>
                <a:gd name="T15" fmla="*/ 76 h 185"/>
                <a:gd name="T16" fmla="*/ 77 w 258"/>
                <a:gd name="T17" fmla="*/ 39 h 185"/>
                <a:gd name="T18" fmla="*/ 47 w 258"/>
                <a:gd name="T19" fmla="*/ 75 h 185"/>
                <a:gd name="T20" fmla="*/ 47 w 258"/>
                <a:gd name="T21" fmla="*/ 185 h 185"/>
                <a:gd name="T22" fmla="*/ 0 w 258"/>
                <a:gd name="T23" fmla="*/ 185 h 185"/>
                <a:gd name="T24" fmla="*/ 0 w 258"/>
                <a:gd name="T25" fmla="*/ 4 h 185"/>
                <a:gd name="T26" fmla="*/ 45 w 258"/>
                <a:gd name="T27" fmla="*/ 4 h 185"/>
                <a:gd name="T28" fmla="*/ 45 w 258"/>
                <a:gd name="T29" fmla="*/ 31 h 185"/>
                <a:gd name="T30" fmla="*/ 46 w 258"/>
                <a:gd name="T31" fmla="*/ 31 h 185"/>
                <a:gd name="T32" fmla="*/ 97 w 258"/>
                <a:gd name="T33" fmla="*/ 0 h 185"/>
                <a:gd name="T34" fmla="*/ 147 w 258"/>
                <a:gd name="T35" fmla="*/ 28 h 185"/>
                <a:gd name="T36" fmla="*/ 196 w 258"/>
                <a:gd name="T37" fmla="*/ 0 h 185"/>
                <a:gd name="T38" fmla="*/ 258 w 258"/>
                <a:gd name="T39" fmla="*/ 60 h 185"/>
                <a:gd name="T40" fmla="*/ 258 w 258"/>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185">
                  <a:moveTo>
                    <a:pt x="258" y="185"/>
                  </a:moveTo>
                  <a:cubicBezTo>
                    <a:pt x="211" y="185"/>
                    <a:pt x="211" y="185"/>
                    <a:pt x="211" y="185"/>
                  </a:cubicBezTo>
                  <a:cubicBezTo>
                    <a:pt x="211" y="75"/>
                    <a:pt x="211" y="75"/>
                    <a:pt x="211" y="75"/>
                  </a:cubicBezTo>
                  <a:cubicBezTo>
                    <a:pt x="211" y="48"/>
                    <a:pt x="199" y="39"/>
                    <a:pt x="185" y="39"/>
                  </a:cubicBezTo>
                  <a:cubicBezTo>
                    <a:pt x="161" y="39"/>
                    <a:pt x="153" y="55"/>
                    <a:pt x="153" y="76"/>
                  </a:cubicBezTo>
                  <a:cubicBezTo>
                    <a:pt x="153" y="185"/>
                    <a:pt x="153" y="185"/>
                    <a:pt x="153" y="185"/>
                  </a:cubicBezTo>
                  <a:cubicBezTo>
                    <a:pt x="105" y="185"/>
                    <a:pt x="105" y="185"/>
                    <a:pt x="105" y="185"/>
                  </a:cubicBezTo>
                  <a:cubicBezTo>
                    <a:pt x="105" y="76"/>
                    <a:pt x="105" y="76"/>
                    <a:pt x="105" y="76"/>
                  </a:cubicBezTo>
                  <a:cubicBezTo>
                    <a:pt x="105" y="61"/>
                    <a:pt x="105" y="39"/>
                    <a:pt x="77" y="39"/>
                  </a:cubicBezTo>
                  <a:cubicBezTo>
                    <a:pt x="55" y="39"/>
                    <a:pt x="47" y="55"/>
                    <a:pt x="47" y="75"/>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19"/>
                    <a:pt x="65" y="0"/>
                    <a:pt x="97" y="0"/>
                  </a:cubicBezTo>
                  <a:cubicBezTo>
                    <a:pt x="123" y="0"/>
                    <a:pt x="135" y="9"/>
                    <a:pt x="147" y="28"/>
                  </a:cubicBezTo>
                  <a:cubicBezTo>
                    <a:pt x="154" y="20"/>
                    <a:pt x="167" y="0"/>
                    <a:pt x="196" y="0"/>
                  </a:cubicBezTo>
                  <a:cubicBezTo>
                    <a:pt x="231" y="0"/>
                    <a:pt x="258" y="20"/>
                    <a:pt x="258" y="60"/>
                  </a:cubicBezTo>
                  <a:lnTo>
                    <a:pt x="258"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0" name="Freeform 46"/>
            <p:cNvSpPr>
              <a:spLocks/>
            </p:cNvSpPr>
            <p:nvPr userDrawn="1"/>
          </p:nvSpPr>
          <p:spPr bwMode="auto">
            <a:xfrm>
              <a:off x="2208213"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1" name="Freeform 47"/>
            <p:cNvSpPr>
              <a:spLocks noEditPoints="1"/>
            </p:cNvSpPr>
            <p:nvPr userDrawn="1"/>
          </p:nvSpPr>
          <p:spPr bwMode="auto">
            <a:xfrm>
              <a:off x="2290763" y="6335713"/>
              <a:ext cx="49212" cy="55563"/>
            </a:xfrm>
            <a:custGeom>
              <a:avLst/>
              <a:gdLst>
                <a:gd name="T0" fmla="*/ 122 w 171"/>
                <a:gd name="T1" fmla="*/ 76 h 189"/>
                <a:gd name="T2" fmla="*/ 85 w 171"/>
                <a:gd name="T3" fmla="*/ 38 h 189"/>
                <a:gd name="T4" fmla="*/ 48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5" y="38"/>
                  </a:cubicBezTo>
                  <a:cubicBezTo>
                    <a:pt x="63" y="38"/>
                    <a:pt x="51" y="53"/>
                    <a:pt x="48"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8"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2" name="Freeform 48"/>
            <p:cNvSpPr>
              <a:spLocks/>
            </p:cNvSpPr>
            <p:nvPr userDrawn="1"/>
          </p:nvSpPr>
          <p:spPr bwMode="auto">
            <a:xfrm>
              <a:off x="2347913"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7 w 105"/>
                <a:gd name="T17" fmla="*/ 91 h 185"/>
                <a:gd name="T18" fmla="*/ 47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7" y="71"/>
                    <a:pt x="47" y="91"/>
                  </a:cubicBezTo>
                  <a:cubicBezTo>
                    <a:pt x="47" y="185"/>
                    <a:pt x="47" y="185"/>
                    <a:pt x="47"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3" name="Freeform 49"/>
            <p:cNvSpPr>
              <a:spLocks/>
            </p:cNvSpPr>
            <p:nvPr userDrawn="1"/>
          </p:nvSpPr>
          <p:spPr bwMode="auto">
            <a:xfrm>
              <a:off x="2382838" y="6335713"/>
              <a:ext cx="47625" cy="55563"/>
            </a:xfrm>
            <a:custGeom>
              <a:avLst/>
              <a:gdLst>
                <a:gd name="T0" fmla="*/ 165 w 166"/>
                <a:gd name="T1" fmla="*/ 119 h 189"/>
                <a:gd name="T2" fmla="*/ 83 w 166"/>
                <a:gd name="T3" fmla="*/ 189 h 189"/>
                <a:gd name="T4" fmla="*/ 0 w 166"/>
                <a:gd name="T5" fmla="*/ 100 h 189"/>
                <a:gd name="T6" fmla="*/ 86 w 166"/>
                <a:gd name="T7" fmla="*/ 0 h 189"/>
                <a:gd name="T8" fmla="*/ 166 w 166"/>
                <a:gd name="T9" fmla="*/ 69 h 189"/>
                <a:gd name="T10" fmla="*/ 118 w 166"/>
                <a:gd name="T11" fmla="*/ 69 h 189"/>
                <a:gd name="T12" fmla="*/ 86 w 166"/>
                <a:gd name="T13" fmla="*/ 39 h 189"/>
                <a:gd name="T14" fmla="*/ 49 w 166"/>
                <a:gd name="T15" fmla="*/ 92 h 189"/>
                <a:gd name="T16" fmla="*/ 85 w 166"/>
                <a:gd name="T17" fmla="*/ 150 h 189"/>
                <a:gd name="T18" fmla="*/ 117 w 166"/>
                <a:gd name="T19" fmla="*/ 119 h 189"/>
                <a:gd name="T20" fmla="*/ 165 w 166"/>
                <a:gd name="T21" fmla="*/ 11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89">
                  <a:moveTo>
                    <a:pt x="165" y="119"/>
                  </a:moveTo>
                  <a:cubicBezTo>
                    <a:pt x="164" y="137"/>
                    <a:pt x="149" y="189"/>
                    <a:pt x="83" y="189"/>
                  </a:cubicBezTo>
                  <a:cubicBezTo>
                    <a:pt x="15" y="189"/>
                    <a:pt x="0" y="137"/>
                    <a:pt x="0" y="100"/>
                  </a:cubicBezTo>
                  <a:cubicBezTo>
                    <a:pt x="0" y="41"/>
                    <a:pt x="25" y="0"/>
                    <a:pt x="86" y="0"/>
                  </a:cubicBezTo>
                  <a:cubicBezTo>
                    <a:pt x="115" y="0"/>
                    <a:pt x="161" y="12"/>
                    <a:pt x="166" y="69"/>
                  </a:cubicBezTo>
                  <a:cubicBezTo>
                    <a:pt x="118" y="69"/>
                    <a:pt x="118" y="69"/>
                    <a:pt x="118" y="69"/>
                  </a:cubicBezTo>
                  <a:cubicBezTo>
                    <a:pt x="116" y="57"/>
                    <a:pt x="108" y="38"/>
                    <a:pt x="86" y="39"/>
                  </a:cubicBezTo>
                  <a:cubicBezTo>
                    <a:pt x="56" y="39"/>
                    <a:pt x="49" y="69"/>
                    <a:pt x="49" y="92"/>
                  </a:cubicBezTo>
                  <a:cubicBezTo>
                    <a:pt x="49" y="111"/>
                    <a:pt x="49" y="150"/>
                    <a:pt x="85" y="150"/>
                  </a:cubicBezTo>
                  <a:cubicBezTo>
                    <a:pt x="109" y="150"/>
                    <a:pt x="117" y="127"/>
                    <a:pt x="117" y="119"/>
                  </a:cubicBezTo>
                  <a:lnTo>
                    <a:pt x="165"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4" name="Freeform 50"/>
            <p:cNvSpPr>
              <a:spLocks noEditPoints="1"/>
            </p:cNvSpPr>
            <p:nvPr userDrawn="1"/>
          </p:nvSpPr>
          <p:spPr bwMode="auto">
            <a:xfrm>
              <a:off x="2435225" y="6335713"/>
              <a:ext cx="49212" cy="55563"/>
            </a:xfrm>
            <a:custGeom>
              <a:avLst/>
              <a:gdLst>
                <a:gd name="T0" fmla="*/ 123 w 172"/>
                <a:gd name="T1" fmla="*/ 76 h 189"/>
                <a:gd name="T2" fmla="*/ 86 w 172"/>
                <a:gd name="T3" fmla="*/ 38 h 189"/>
                <a:gd name="T4" fmla="*/ 49 w 172"/>
                <a:gd name="T5" fmla="*/ 76 h 189"/>
                <a:gd name="T6" fmla="*/ 123 w 172"/>
                <a:gd name="T7" fmla="*/ 76 h 189"/>
                <a:gd name="T8" fmla="*/ 170 w 172"/>
                <a:gd name="T9" fmla="*/ 132 h 189"/>
                <a:gd name="T10" fmla="*/ 90 w 172"/>
                <a:gd name="T11" fmla="*/ 189 h 189"/>
                <a:gd name="T12" fmla="*/ 0 w 172"/>
                <a:gd name="T13" fmla="*/ 91 h 189"/>
                <a:gd name="T14" fmla="*/ 87 w 172"/>
                <a:gd name="T15" fmla="*/ 0 h 189"/>
                <a:gd name="T16" fmla="*/ 172 w 172"/>
                <a:gd name="T17" fmla="*/ 99 h 189"/>
                <a:gd name="T18" fmla="*/ 172 w 172"/>
                <a:gd name="T19" fmla="*/ 107 h 189"/>
                <a:gd name="T20" fmla="*/ 48 w 172"/>
                <a:gd name="T21" fmla="*/ 107 h 189"/>
                <a:gd name="T22" fmla="*/ 90 w 172"/>
                <a:gd name="T23" fmla="*/ 151 h 189"/>
                <a:gd name="T24" fmla="*/ 121 w 172"/>
                <a:gd name="T25" fmla="*/ 132 h 189"/>
                <a:gd name="T26" fmla="*/ 170 w 172"/>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89">
                  <a:moveTo>
                    <a:pt x="123" y="76"/>
                  </a:moveTo>
                  <a:cubicBezTo>
                    <a:pt x="120" y="47"/>
                    <a:pt x="101" y="38"/>
                    <a:pt x="86" y="38"/>
                  </a:cubicBezTo>
                  <a:cubicBezTo>
                    <a:pt x="64" y="38"/>
                    <a:pt x="52" y="53"/>
                    <a:pt x="49" y="76"/>
                  </a:cubicBezTo>
                  <a:lnTo>
                    <a:pt x="123" y="76"/>
                  </a:lnTo>
                  <a:close/>
                  <a:moveTo>
                    <a:pt x="170" y="132"/>
                  </a:moveTo>
                  <a:cubicBezTo>
                    <a:pt x="157" y="175"/>
                    <a:pt x="121" y="189"/>
                    <a:pt x="90" y="189"/>
                  </a:cubicBezTo>
                  <a:cubicBezTo>
                    <a:pt x="39" y="189"/>
                    <a:pt x="0" y="165"/>
                    <a:pt x="0" y="91"/>
                  </a:cubicBezTo>
                  <a:cubicBezTo>
                    <a:pt x="0" y="69"/>
                    <a:pt x="8" y="0"/>
                    <a:pt x="87" y="0"/>
                  </a:cubicBezTo>
                  <a:cubicBezTo>
                    <a:pt x="122" y="0"/>
                    <a:pt x="172" y="16"/>
                    <a:pt x="172" y="99"/>
                  </a:cubicBezTo>
                  <a:cubicBezTo>
                    <a:pt x="172" y="107"/>
                    <a:pt x="172" y="107"/>
                    <a:pt x="172" y="107"/>
                  </a:cubicBezTo>
                  <a:cubicBezTo>
                    <a:pt x="48" y="107"/>
                    <a:pt x="48" y="107"/>
                    <a:pt x="48" y="107"/>
                  </a:cubicBezTo>
                  <a:cubicBezTo>
                    <a:pt x="49" y="121"/>
                    <a:pt x="52" y="151"/>
                    <a:pt x="90" y="151"/>
                  </a:cubicBezTo>
                  <a:cubicBezTo>
                    <a:pt x="103" y="151"/>
                    <a:pt x="117" y="145"/>
                    <a:pt x="121" y="132"/>
                  </a:cubicBezTo>
                  <a:lnTo>
                    <a:pt x="170"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5" name="Freeform 51"/>
            <p:cNvSpPr>
              <a:spLocks/>
            </p:cNvSpPr>
            <p:nvPr userDrawn="1"/>
          </p:nvSpPr>
          <p:spPr bwMode="auto">
            <a:xfrm>
              <a:off x="793750" y="6446838"/>
              <a:ext cx="76200" cy="87313"/>
            </a:xfrm>
            <a:custGeom>
              <a:avLst/>
              <a:gdLst>
                <a:gd name="T0" fmla="*/ 90 w 265"/>
                <a:gd name="T1" fmla="*/ 255 h 304"/>
                <a:gd name="T2" fmla="*/ 84 w 265"/>
                <a:gd name="T3" fmla="*/ 277 h 304"/>
                <a:gd name="T4" fmla="*/ 107 w 265"/>
                <a:gd name="T5" fmla="*/ 291 h 304"/>
                <a:gd name="T6" fmla="*/ 120 w 265"/>
                <a:gd name="T7" fmla="*/ 297 h 304"/>
                <a:gd name="T8" fmla="*/ 112 w 265"/>
                <a:gd name="T9" fmla="*/ 302 h 304"/>
                <a:gd name="T10" fmla="*/ 59 w 265"/>
                <a:gd name="T11" fmla="*/ 300 h 304"/>
                <a:gd name="T12" fmla="*/ 17 w 265"/>
                <a:gd name="T13" fmla="*/ 302 h 304"/>
                <a:gd name="T14" fmla="*/ 3 w 265"/>
                <a:gd name="T15" fmla="*/ 298 h 304"/>
                <a:gd name="T16" fmla="*/ 14 w 265"/>
                <a:gd name="T17" fmla="*/ 291 h 304"/>
                <a:gd name="T18" fmla="*/ 37 w 265"/>
                <a:gd name="T19" fmla="*/ 285 h 304"/>
                <a:gd name="T20" fmla="*/ 53 w 265"/>
                <a:gd name="T21" fmla="*/ 255 h 304"/>
                <a:gd name="T22" fmla="*/ 121 w 265"/>
                <a:gd name="T23" fmla="*/ 31 h 304"/>
                <a:gd name="T24" fmla="*/ 97 w 265"/>
                <a:gd name="T25" fmla="*/ 31 h 304"/>
                <a:gd name="T26" fmla="*/ 34 w 265"/>
                <a:gd name="T27" fmla="*/ 47 h 304"/>
                <a:gd name="T28" fmla="*/ 13 w 265"/>
                <a:gd name="T29" fmla="*/ 74 h 304"/>
                <a:gd name="T30" fmla="*/ 5 w 265"/>
                <a:gd name="T31" fmla="*/ 82 h 304"/>
                <a:gd name="T32" fmla="*/ 0 w 265"/>
                <a:gd name="T33" fmla="*/ 78 h 304"/>
                <a:gd name="T34" fmla="*/ 3 w 265"/>
                <a:gd name="T35" fmla="*/ 67 h 304"/>
                <a:gd name="T36" fmla="*/ 19 w 265"/>
                <a:gd name="T37" fmla="*/ 15 h 304"/>
                <a:gd name="T38" fmla="*/ 28 w 265"/>
                <a:gd name="T39" fmla="*/ 0 h 304"/>
                <a:gd name="T40" fmla="*/ 33 w 265"/>
                <a:gd name="T41" fmla="*/ 9 h 304"/>
                <a:gd name="T42" fmla="*/ 37 w 265"/>
                <a:gd name="T43" fmla="*/ 19 h 304"/>
                <a:gd name="T44" fmla="*/ 59 w 265"/>
                <a:gd name="T45" fmla="*/ 20 h 304"/>
                <a:gd name="T46" fmla="*/ 215 w 265"/>
                <a:gd name="T47" fmla="*/ 20 h 304"/>
                <a:gd name="T48" fmla="*/ 244 w 265"/>
                <a:gd name="T49" fmla="*/ 17 h 304"/>
                <a:gd name="T50" fmla="*/ 253 w 265"/>
                <a:gd name="T51" fmla="*/ 7 h 304"/>
                <a:gd name="T52" fmla="*/ 260 w 265"/>
                <a:gd name="T53" fmla="*/ 1 h 304"/>
                <a:gd name="T54" fmla="*/ 265 w 265"/>
                <a:gd name="T55" fmla="*/ 5 h 304"/>
                <a:gd name="T56" fmla="*/ 263 w 265"/>
                <a:gd name="T57" fmla="*/ 15 h 304"/>
                <a:gd name="T58" fmla="*/ 246 w 265"/>
                <a:gd name="T59" fmla="*/ 67 h 304"/>
                <a:gd name="T60" fmla="*/ 237 w 265"/>
                <a:gd name="T61" fmla="*/ 79 h 304"/>
                <a:gd name="T62" fmla="*/ 233 w 265"/>
                <a:gd name="T63" fmla="*/ 73 h 304"/>
                <a:gd name="T64" fmla="*/ 233 w 265"/>
                <a:gd name="T65" fmla="*/ 57 h 304"/>
                <a:gd name="T66" fmla="*/ 197 w 265"/>
                <a:gd name="T67" fmla="*/ 31 h 304"/>
                <a:gd name="T68" fmla="*/ 158 w 265"/>
                <a:gd name="T69" fmla="*/ 31 h 304"/>
                <a:gd name="T70" fmla="*/ 90 w 265"/>
                <a:gd name="T71"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304">
                  <a:moveTo>
                    <a:pt x="90" y="255"/>
                  </a:moveTo>
                  <a:cubicBezTo>
                    <a:pt x="88" y="261"/>
                    <a:pt x="84" y="271"/>
                    <a:pt x="84" y="277"/>
                  </a:cubicBezTo>
                  <a:cubicBezTo>
                    <a:pt x="84" y="290"/>
                    <a:pt x="97" y="290"/>
                    <a:pt x="107" y="291"/>
                  </a:cubicBezTo>
                  <a:cubicBezTo>
                    <a:pt x="111" y="291"/>
                    <a:pt x="120" y="290"/>
                    <a:pt x="120" y="297"/>
                  </a:cubicBezTo>
                  <a:cubicBezTo>
                    <a:pt x="120" y="302"/>
                    <a:pt x="116" y="302"/>
                    <a:pt x="112" y="302"/>
                  </a:cubicBezTo>
                  <a:cubicBezTo>
                    <a:pt x="94" y="302"/>
                    <a:pt x="76" y="301"/>
                    <a:pt x="59" y="300"/>
                  </a:cubicBezTo>
                  <a:cubicBezTo>
                    <a:pt x="45" y="301"/>
                    <a:pt x="31" y="302"/>
                    <a:pt x="17" y="302"/>
                  </a:cubicBezTo>
                  <a:cubicBezTo>
                    <a:pt x="13" y="302"/>
                    <a:pt x="3" y="304"/>
                    <a:pt x="3" y="298"/>
                  </a:cubicBezTo>
                  <a:cubicBezTo>
                    <a:pt x="3" y="292"/>
                    <a:pt x="9" y="290"/>
                    <a:pt x="14" y="291"/>
                  </a:cubicBezTo>
                  <a:cubicBezTo>
                    <a:pt x="21" y="290"/>
                    <a:pt x="31" y="290"/>
                    <a:pt x="37" y="285"/>
                  </a:cubicBezTo>
                  <a:cubicBezTo>
                    <a:pt x="46" y="279"/>
                    <a:pt x="50" y="264"/>
                    <a:pt x="53" y="255"/>
                  </a:cubicBezTo>
                  <a:cubicBezTo>
                    <a:pt x="121" y="31"/>
                    <a:pt x="121" y="31"/>
                    <a:pt x="121" y="31"/>
                  </a:cubicBezTo>
                  <a:cubicBezTo>
                    <a:pt x="97" y="31"/>
                    <a:pt x="97" y="31"/>
                    <a:pt x="97" y="31"/>
                  </a:cubicBezTo>
                  <a:cubicBezTo>
                    <a:pt x="73" y="31"/>
                    <a:pt x="54" y="31"/>
                    <a:pt x="34" y="47"/>
                  </a:cubicBezTo>
                  <a:cubicBezTo>
                    <a:pt x="26" y="54"/>
                    <a:pt x="18" y="64"/>
                    <a:pt x="13" y="74"/>
                  </a:cubicBezTo>
                  <a:cubicBezTo>
                    <a:pt x="11" y="77"/>
                    <a:pt x="9" y="82"/>
                    <a:pt x="5" y="82"/>
                  </a:cubicBezTo>
                  <a:cubicBezTo>
                    <a:pt x="2" y="82"/>
                    <a:pt x="0" y="80"/>
                    <a:pt x="0" y="78"/>
                  </a:cubicBezTo>
                  <a:cubicBezTo>
                    <a:pt x="0" y="76"/>
                    <a:pt x="2" y="69"/>
                    <a:pt x="3" y="67"/>
                  </a:cubicBezTo>
                  <a:cubicBezTo>
                    <a:pt x="19" y="15"/>
                    <a:pt x="19" y="15"/>
                    <a:pt x="19" y="15"/>
                  </a:cubicBezTo>
                  <a:cubicBezTo>
                    <a:pt x="20" y="10"/>
                    <a:pt x="21" y="0"/>
                    <a:pt x="28" y="0"/>
                  </a:cubicBezTo>
                  <a:cubicBezTo>
                    <a:pt x="33" y="0"/>
                    <a:pt x="33" y="5"/>
                    <a:pt x="33" y="9"/>
                  </a:cubicBezTo>
                  <a:cubicBezTo>
                    <a:pt x="33" y="13"/>
                    <a:pt x="33" y="17"/>
                    <a:pt x="37" y="19"/>
                  </a:cubicBezTo>
                  <a:cubicBezTo>
                    <a:pt x="41" y="21"/>
                    <a:pt x="55" y="20"/>
                    <a:pt x="59" y="20"/>
                  </a:cubicBezTo>
                  <a:cubicBezTo>
                    <a:pt x="215" y="20"/>
                    <a:pt x="215" y="20"/>
                    <a:pt x="215" y="20"/>
                  </a:cubicBezTo>
                  <a:cubicBezTo>
                    <a:pt x="223" y="20"/>
                    <a:pt x="237" y="20"/>
                    <a:pt x="244" y="17"/>
                  </a:cubicBezTo>
                  <a:cubicBezTo>
                    <a:pt x="249" y="15"/>
                    <a:pt x="251" y="11"/>
                    <a:pt x="253" y="7"/>
                  </a:cubicBezTo>
                  <a:cubicBezTo>
                    <a:pt x="255" y="4"/>
                    <a:pt x="256" y="1"/>
                    <a:pt x="260" y="1"/>
                  </a:cubicBezTo>
                  <a:cubicBezTo>
                    <a:pt x="263" y="1"/>
                    <a:pt x="265" y="2"/>
                    <a:pt x="265" y="5"/>
                  </a:cubicBezTo>
                  <a:cubicBezTo>
                    <a:pt x="265" y="8"/>
                    <a:pt x="263" y="12"/>
                    <a:pt x="263" y="15"/>
                  </a:cubicBezTo>
                  <a:cubicBezTo>
                    <a:pt x="246" y="67"/>
                    <a:pt x="246" y="67"/>
                    <a:pt x="246" y="67"/>
                  </a:cubicBezTo>
                  <a:cubicBezTo>
                    <a:pt x="245" y="72"/>
                    <a:pt x="244" y="79"/>
                    <a:pt x="237" y="79"/>
                  </a:cubicBezTo>
                  <a:cubicBezTo>
                    <a:pt x="233" y="79"/>
                    <a:pt x="233" y="76"/>
                    <a:pt x="233" y="73"/>
                  </a:cubicBezTo>
                  <a:cubicBezTo>
                    <a:pt x="233" y="57"/>
                    <a:pt x="233" y="57"/>
                    <a:pt x="233" y="57"/>
                  </a:cubicBezTo>
                  <a:cubicBezTo>
                    <a:pt x="233" y="29"/>
                    <a:pt x="222" y="31"/>
                    <a:pt x="197" y="31"/>
                  </a:cubicBezTo>
                  <a:cubicBezTo>
                    <a:pt x="158" y="31"/>
                    <a:pt x="158" y="31"/>
                    <a:pt x="158" y="31"/>
                  </a:cubicBezTo>
                  <a:lnTo>
                    <a:pt x="90" y="25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6" name="Freeform 52"/>
            <p:cNvSpPr>
              <a:spLocks/>
            </p:cNvSpPr>
            <p:nvPr userDrawn="1"/>
          </p:nvSpPr>
          <p:spPr bwMode="auto">
            <a:xfrm>
              <a:off x="852488" y="6442075"/>
              <a:ext cx="61912" cy="92075"/>
            </a:xfrm>
            <a:custGeom>
              <a:avLst/>
              <a:gdLst>
                <a:gd name="T0" fmla="*/ 74 w 219"/>
                <a:gd name="T1" fmla="*/ 66 h 319"/>
                <a:gd name="T2" fmla="*/ 80 w 219"/>
                <a:gd name="T3" fmla="*/ 39 h 319"/>
                <a:gd name="T4" fmla="*/ 63 w 219"/>
                <a:gd name="T5" fmla="*/ 26 h 319"/>
                <a:gd name="T6" fmla="*/ 55 w 219"/>
                <a:gd name="T7" fmla="*/ 26 h 319"/>
                <a:gd name="T8" fmla="*/ 50 w 219"/>
                <a:gd name="T9" fmla="*/ 22 h 319"/>
                <a:gd name="T10" fmla="*/ 60 w 219"/>
                <a:gd name="T11" fmla="*/ 16 h 319"/>
                <a:gd name="T12" fmla="*/ 116 w 219"/>
                <a:gd name="T13" fmla="*/ 1 h 319"/>
                <a:gd name="T14" fmla="*/ 120 w 219"/>
                <a:gd name="T15" fmla="*/ 0 h 319"/>
                <a:gd name="T16" fmla="*/ 123 w 219"/>
                <a:gd name="T17" fmla="*/ 4 h 319"/>
                <a:gd name="T18" fmla="*/ 120 w 219"/>
                <a:gd name="T19" fmla="*/ 15 h 319"/>
                <a:gd name="T20" fmla="*/ 60 w 219"/>
                <a:gd name="T21" fmla="*/ 208 h 319"/>
                <a:gd name="T22" fmla="*/ 61 w 219"/>
                <a:gd name="T23" fmla="*/ 209 h 319"/>
                <a:gd name="T24" fmla="*/ 174 w 219"/>
                <a:gd name="T25" fmla="*/ 107 h 319"/>
                <a:gd name="T26" fmla="*/ 218 w 219"/>
                <a:gd name="T27" fmla="*/ 172 h 319"/>
                <a:gd name="T28" fmla="*/ 106 w 219"/>
                <a:gd name="T29" fmla="*/ 319 h 319"/>
                <a:gd name="T30" fmla="*/ 75 w 219"/>
                <a:gd name="T31" fmla="*/ 296 h 319"/>
                <a:gd name="T32" fmla="*/ 89 w 219"/>
                <a:gd name="T33" fmla="*/ 283 h 319"/>
                <a:gd name="T34" fmla="*/ 117 w 219"/>
                <a:gd name="T35" fmla="*/ 309 h 319"/>
                <a:gd name="T36" fmla="*/ 184 w 219"/>
                <a:gd name="T37" fmla="*/ 168 h 319"/>
                <a:gd name="T38" fmla="*/ 160 w 219"/>
                <a:gd name="T39" fmla="*/ 128 h 319"/>
                <a:gd name="T40" fmla="*/ 89 w 219"/>
                <a:gd name="T41" fmla="*/ 185 h 319"/>
                <a:gd name="T42" fmla="*/ 34 w 219"/>
                <a:gd name="T43" fmla="*/ 295 h 319"/>
                <a:gd name="T44" fmla="*/ 15 w 219"/>
                <a:gd name="T45" fmla="*/ 313 h 319"/>
                <a:gd name="T46" fmla="*/ 0 w 219"/>
                <a:gd name="T47" fmla="*/ 309 h 319"/>
                <a:gd name="T48" fmla="*/ 3 w 219"/>
                <a:gd name="T49" fmla="*/ 296 h 319"/>
                <a:gd name="T50" fmla="*/ 74 w 219"/>
                <a:gd name="T51" fmla="*/ 6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9" h="319">
                  <a:moveTo>
                    <a:pt x="74" y="66"/>
                  </a:moveTo>
                  <a:cubicBezTo>
                    <a:pt x="76" y="59"/>
                    <a:pt x="80" y="46"/>
                    <a:pt x="80" y="39"/>
                  </a:cubicBezTo>
                  <a:cubicBezTo>
                    <a:pt x="80" y="27"/>
                    <a:pt x="74" y="26"/>
                    <a:pt x="63" y="26"/>
                  </a:cubicBezTo>
                  <a:cubicBezTo>
                    <a:pt x="55" y="26"/>
                    <a:pt x="55" y="26"/>
                    <a:pt x="55" y="26"/>
                  </a:cubicBezTo>
                  <a:cubicBezTo>
                    <a:pt x="53" y="26"/>
                    <a:pt x="50" y="25"/>
                    <a:pt x="50" y="22"/>
                  </a:cubicBezTo>
                  <a:cubicBezTo>
                    <a:pt x="50" y="17"/>
                    <a:pt x="57" y="17"/>
                    <a:pt x="60" y="16"/>
                  </a:cubicBezTo>
                  <a:cubicBezTo>
                    <a:pt x="80" y="15"/>
                    <a:pt x="99" y="12"/>
                    <a:pt x="116" y="1"/>
                  </a:cubicBezTo>
                  <a:cubicBezTo>
                    <a:pt x="117" y="1"/>
                    <a:pt x="119" y="0"/>
                    <a:pt x="120" y="0"/>
                  </a:cubicBezTo>
                  <a:cubicBezTo>
                    <a:pt x="122" y="0"/>
                    <a:pt x="123" y="2"/>
                    <a:pt x="123" y="4"/>
                  </a:cubicBezTo>
                  <a:cubicBezTo>
                    <a:pt x="123" y="5"/>
                    <a:pt x="120" y="14"/>
                    <a:pt x="120" y="15"/>
                  </a:cubicBezTo>
                  <a:cubicBezTo>
                    <a:pt x="60" y="208"/>
                    <a:pt x="60" y="208"/>
                    <a:pt x="60" y="208"/>
                  </a:cubicBezTo>
                  <a:cubicBezTo>
                    <a:pt x="61" y="209"/>
                    <a:pt x="61" y="209"/>
                    <a:pt x="61" y="209"/>
                  </a:cubicBezTo>
                  <a:cubicBezTo>
                    <a:pt x="76" y="183"/>
                    <a:pt x="130" y="107"/>
                    <a:pt x="174" y="107"/>
                  </a:cubicBezTo>
                  <a:cubicBezTo>
                    <a:pt x="209" y="107"/>
                    <a:pt x="219" y="139"/>
                    <a:pt x="218" y="172"/>
                  </a:cubicBezTo>
                  <a:cubicBezTo>
                    <a:pt x="216" y="217"/>
                    <a:pt x="165" y="319"/>
                    <a:pt x="106" y="319"/>
                  </a:cubicBezTo>
                  <a:cubicBezTo>
                    <a:pt x="94" y="319"/>
                    <a:pt x="75" y="313"/>
                    <a:pt x="75" y="296"/>
                  </a:cubicBezTo>
                  <a:cubicBezTo>
                    <a:pt x="75" y="288"/>
                    <a:pt x="81" y="283"/>
                    <a:pt x="89" y="283"/>
                  </a:cubicBezTo>
                  <a:cubicBezTo>
                    <a:pt x="104" y="283"/>
                    <a:pt x="101" y="309"/>
                    <a:pt x="117" y="309"/>
                  </a:cubicBezTo>
                  <a:cubicBezTo>
                    <a:pt x="148" y="309"/>
                    <a:pt x="178" y="219"/>
                    <a:pt x="184" y="168"/>
                  </a:cubicBezTo>
                  <a:cubicBezTo>
                    <a:pt x="187" y="144"/>
                    <a:pt x="177" y="128"/>
                    <a:pt x="160" y="128"/>
                  </a:cubicBezTo>
                  <a:cubicBezTo>
                    <a:pt x="139" y="128"/>
                    <a:pt x="101" y="169"/>
                    <a:pt x="89" y="185"/>
                  </a:cubicBezTo>
                  <a:cubicBezTo>
                    <a:pt x="70" y="210"/>
                    <a:pt x="51" y="242"/>
                    <a:pt x="34" y="295"/>
                  </a:cubicBezTo>
                  <a:cubicBezTo>
                    <a:pt x="30" y="309"/>
                    <a:pt x="30" y="313"/>
                    <a:pt x="15" y="313"/>
                  </a:cubicBezTo>
                  <a:cubicBezTo>
                    <a:pt x="12" y="313"/>
                    <a:pt x="0" y="314"/>
                    <a:pt x="0" y="309"/>
                  </a:cubicBezTo>
                  <a:cubicBezTo>
                    <a:pt x="0" y="305"/>
                    <a:pt x="2" y="300"/>
                    <a:pt x="3" y="296"/>
                  </a:cubicBezTo>
                  <a:lnTo>
                    <a:pt x="74" y="6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7" name="Freeform 53"/>
            <p:cNvSpPr>
              <a:spLocks noEditPoints="1"/>
            </p:cNvSpPr>
            <p:nvPr userDrawn="1"/>
          </p:nvSpPr>
          <p:spPr bwMode="auto">
            <a:xfrm>
              <a:off x="920750" y="6473825"/>
              <a:ext cx="55562" cy="60325"/>
            </a:xfrm>
            <a:custGeom>
              <a:avLst/>
              <a:gdLst>
                <a:gd name="T0" fmla="*/ 143 w 190"/>
                <a:gd name="T1" fmla="*/ 76 h 212"/>
                <a:gd name="T2" fmla="*/ 158 w 190"/>
                <a:gd name="T3" fmla="*/ 35 h 212"/>
                <a:gd name="T4" fmla="*/ 132 w 190"/>
                <a:gd name="T5" fmla="*/ 9 h 212"/>
                <a:gd name="T6" fmla="*/ 38 w 190"/>
                <a:gd name="T7" fmla="*/ 114 h 212"/>
                <a:gd name="T8" fmla="*/ 143 w 190"/>
                <a:gd name="T9" fmla="*/ 76 h 212"/>
                <a:gd name="T10" fmla="*/ 35 w 190"/>
                <a:gd name="T11" fmla="*/ 130 h 212"/>
                <a:gd name="T12" fmla="*/ 35 w 190"/>
                <a:gd name="T13" fmla="*/ 140 h 212"/>
                <a:gd name="T14" fmla="*/ 83 w 190"/>
                <a:gd name="T15" fmla="*/ 192 h 212"/>
                <a:gd name="T16" fmla="*/ 153 w 190"/>
                <a:gd name="T17" fmla="*/ 151 h 212"/>
                <a:gd name="T18" fmla="*/ 158 w 190"/>
                <a:gd name="T19" fmla="*/ 147 h 212"/>
                <a:gd name="T20" fmla="*/ 161 w 190"/>
                <a:gd name="T21" fmla="*/ 150 h 212"/>
                <a:gd name="T22" fmla="*/ 150 w 190"/>
                <a:gd name="T23" fmla="*/ 168 h 212"/>
                <a:gd name="T24" fmla="*/ 65 w 190"/>
                <a:gd name="T25" fmla="*/ 212 h 212"/>
                <a:gd name="T26" fmla="*/ 0 w 190"/>
                <a:gd name="T27" fmla="*/ 141 h 212"/>
                <a:gd name="T28" fmla="*/ 137 w 190"/>
                <a:gd name="T29" fmla="*/ 0 h 212"/>
                <a:gd name="T30" fmla="*/ 190 w 190"/>
                <a:gd name="T31" fmla="*/ 43 h 212"/>
                <a:gd name="T32" fmla="*/ 42 w 190"/>
                <a:gd name="T33" fmla="*/ 122 h 212"/>
                <a:gd name="T34" fmla="*/ 36 w 190"/>
                <a:gd name="T35" fmla="*/ 123 h 212"/>
                <a:gd name="T36" fmla="*/ 35 w 190"/>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12">
                  <a:moveTo>
                    <a:pt x="143" y="76"/>
                  </a:moveTo>
                  <a:cubicBezTo>
                    <a:pt x="152" y="65"/>
                    <a:pt x="158" y="49"/>
                    <a:pt x="158" y="35"/>
                  </a:cubicBezTo>
                  <a:cubicBezTo>
                    <a:pt x="158" y="18"/>
                    <a:pt x="148" y="9"/>
                    <a:pt x="132" y="9"/>
                  </a:cubicBezTo>
                  <a:cubicBezTo>
                    <a:pt x="82" y="9"/>
                    <a:pt x="48" y="72"/>
                    <a:pt x="38" y="114"/>
                  </a:cubicBezTo>
                  <a:cubicBezTo>
                    <a:pt x="70" y="111"/>
                    <a:pt x="122" y="103"/>
                    <a:pt x="143" y="76"/>
                  </a:cubicBezTo>
                  <a:moveTo>
                    <a:pt x="35" y="130"/>
                  </a:moveTo>
                  <a:cubicBezTo>
                    <a:pt x="35" y="140"/>
                    <a:pt x="35" y="140"/>
                    <a:pt x="35" y="140"/>
                  </a:cubicBezTo>
                  <a:cubicBezTo>
                    <a:pt x="35" y="170"/>
                    <a:pt x="51" y="192"/>
                    <a:pt x="83" y="192"/>
                  </a:cubicBezTo>
                  <a:cubicBezTo>
                    <a:pt x="109" y="192"/>
                    <a:pt x="138" y="172"/>
                    <a:pt x="153" y="151"/>
                  </a:cubicBezTo>
                  <a:cubicBezTo>
                    <a:pt x="155" y="149"/>
                    <a:pt x="156" y="147"/>
                    <a:pt x="158" y="147"/>
                  </a:cubicBezTo>
                  <a:cubicBezTo>
                    <a:pt x="160" y="147"/>
                    <a:pt x="161" y="148"/>
                    <a:pt x="161" y="150"/>
                  </a:cubicBezTo>
                  <a:cubicBezTo>
                    <a:pt x="161" y="154"/>
                    <a:pt x="152" y="165"/>
                    <a:pt x="150" y="168"/>
                  </a:cubicBezTo>
                  <a:cubicBezTo>
                    <a:pt x="128" y="192"/>
                    <a:pt x="97" y="212"/>
                    <a:pt x="65" y="212"/>
                  </a:cubicBezTo>
                  <a:cubicBezTo>
                    <a:pt x="24" y="212"/>
                    <a:pt x="0" y="180"/>
                    <a:pt x="0" y="141"/>
                  </a:cubicBezTo>
                  <a:cubicBezTo>
                    <a:pt x="0" y="72"/>
                    <a:pt x="68" y="0"/>
                    <a:pt x="137" y="0"/>
                  </a:cubicBezTo>
                  <a:cubicBezTo>
                    <a:pt x="163" y="0"/>
                    <a:pt x="190" y="15"/>
                    <a:pt x="190" y="43"/>
                  </a:cubicBezTo>
                  <a:cubicBezTo>
                    <a:pt x="190" y="108"/>
                    <a:pt x="90" y="117"/>
                    <a:pt x="42"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8" name="Freeform 54"/>
            <p:cNvSpPr>
              <a:spLocks/>
            </p:cNvSpPr>
            <p:nvPr userDrawn="1"/>
          </p:nvSpPr>
          <p:spPr bwMode="auto">
            <a:xfrm>
              <a:off x="1004888" y="6472238"/>
              <a:ext cx="90487" cy="61913"/>
            </a:xfrm>
            <a:custGeom>
              <a:avLst/>
              <a:gdLst>
                <a:gd name="T0" fmla="*/ 55 w 313"/>
                <a:gd name="T1" fmla="*/ 58 h 216"/>
                <a:gd name="T2" fmla="*/ 62 w 313"/>
                <a:gd name="T3" fmla="*/ 34 h 216"/>
                <a:gd name="T4" fmla="*/ 56 w 313"/>
                <a:gd name="T5" fmla="*/ 26 h 216"/>
                <a:gd name="T6" fmla="*/ 3 w 313"/>
                <a:gd name="T7" fmla="*/ 72 h 216"/>
                <a:gd name="T8" fmla="*/ 0 w 313"/>
                <a:gd name="T9" fmla="*/ 69 h 216"/>
                <a:gd name="T10" fmla="*/ 25 w 313"/>
                <a:gd name="T11" fmla="*/ 35 h 216"/>
                <a:gd name="T12" fmla="*/ 79 w 313"/>
                <a:gd name="T13" fmla="*/ 4 h 216"/>
                <a:gd name="T14" fmla="*/ 97 w 313"/>
                <a:gd name="T15" fmla="*/ 23 h 216"/>
                <a:gd name="T16" fmla="*/ 87 w 313"/>
                <a:gd name="T17" fmla="*/ 58 h 216"/>
                <a:gd name="T18" fmla="*/ 54 w 313"/>
                <a:gd name="T19" fmla="*/ 141 h 216"/>
                <a:gd name="T20" fmla="*/ 44 w 313"/>
                <a:gd name="T21" fmla="*/ 175 h 216"/>
                <a:gd name="T22" fmla="*/ 64 w 313"/>
                <a:gd name="T23" fmla="*/ 198 h 216"/>
                <a:gd name="T24" fmla="*/ 136 w 313"/>
                <a:gd name="T25" fmla="*/ 134 h 216"/>
                <a:gd name="T26" fmla="*/ 182 w 313"/>
                <a:gd name="T27" fmla="*/ 24 h 216"/>
                <a:gd name="T28" fmla="*/ 187 w 313"/>
                <a:gd name="T29" fmla="*/ 7 h 216"/>
                <a:gd name="T30" fmla="*/ 192 w 313"/>
                <a:gd name="T31" fmla="*/ 4 h 216"/>
                <a:gd name="T32" fmla="*/ 210 w 313"/>
                <a:gd name="T33" fmla="*/ 4 h 216"/>
                <a:gd name="T34" fmla="*/ 217 w 313"/>
                <a:gd name="T35" fmla="*/ 8 h 216"/>
                <a:gd name="T36" fmla="*/ 215 w 313"/>
                <a:gd name="T37" fmla="*/ 17 h 216"/>
                <a:gd name="T38" fmla="*/ 180 w 313"/>
                <a:gd name="T39" fmla="*/ 132 h 216"/>
                <a:gd name="T40" fmla="*/ 169 w 313"/>
                <a:gd name="T41" fmla="*/ 175 h 216"/>
                <a:gd name="T42" fmla="*/ 188 w 313"/>
                <a:gd name="T43" fmla="*/ 200 h 216"/>
                <a:gd name="T44" fmla="*/ 234 w 313"/>
                <a:gd name="T45" fmla="*/ 176 h 216"/>
                <a:gd name="T46" fmla="*/ 294 w 313"/>
                <a:gd name="T47" fmla="*/ 64 h 216"/>
                <a:gd name="T48" fmla="*/ 278 w 313"/>
                <a:gd name="T49" fmla="*/ 19 h 216"/>
                <a:gd name="T50" fmla="*/ 292 w 313"/>
                <a:gd name="T51" fmla="*/ 0 h 216"/>
                <a:gd name="T52" fmla="*/ 313 w 313"/>
                <a:gd name="T53" fmla="*/ 33 h 216"/>
                <a:gd name="T54" fmla="*/ 273 w 313"/>
                <a:gd name="T55" fmla="*/ 142 h 216"/>
                <a:gd name="T56" fmla="*/ 171 w 313"/>
                <a:gd name="T57" fmla="*/ 216 h 216"/>
                <a:gd name="T58" fmla="*/ 138 w 313"/>
                <a:gd name="T59" fmla="*/ 180 h 216"/>
                <a:gd name="T60" fmla="*/ 149 w 313"/>
                <a:gd name="T61" fmla="*/ 130 h 216"/>
                <a:gd name="T62" fmla="*/ 47 w 313"/>
                <a:gd name="T63" fmla="*/ 216 h 216"/>
                <a:gd name="T64" fmla="*/ 13 w 313"/>
                <a:gd name="T65" fmla="*/ 180 h 216"/>
                <a:gd name="T66" fmla="*/ 26 w 313"/>
                <a:gd name="T67" fmla="*/ 132 h 216"/>
                <a:gd name="T68" fmla="*/ 55 w 313"/>
                <a:gd name="T69" fmla="*/ 5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3" h="216">
                  <a:moveTo>
                    <a:pt x="55" y="58"/>
                  </a:moveTo>
                  <a:cubicBezTo>
                    <a:pt x="58" y="52"/>
                    <a:pt x="62" y="41"/>
                    <a:pt x="62" y="34"/>
                  </a:cubicBezTo>
                  <a:cubicBezTo>
                    <a:pt x="62" y="30"/>
                    <a:pt x="61" y="26"/>
                    <a:pt x="56" y="26"/>
                  </a:cubicBezTo>
                  <a:cubicBezTo>
                    <a:pt x="38" y="26"/>
                    <a:pt x="9" y="72"/>
                    <a:pt x="3" y="72"/>
                  </a:cubicBezTo>
                  <a:cubicBezTo>
                    <a:pt x="1" y="72"/>
                    <a:pt x="0" y="71"/>
                    <a:pt x="0" y="69"/>
                  </a:cubicBezTo>
                  <a:cubicBezTo>
                    <a:pt x="0" y="62"/>
                    <a:pt x="21" y="39"/>
                    <a:pt x="25" y="35"/>
                  </a:cubicBezTo>
                  <a:cubicBezTo>
                    <a:pt x="39" y="22"/>
                    <a:pt x="59" y="4"/>
                    <a:pt x="79" y="4"/>
                  </a:cubicBezTo>
                  <a:cubicBezTo>
                    <a:pt x="91" y="4"/>
                    <a:pt x="97" y="11"/>
                    <a:pt x="97" y="23"/>
                  </a:cubicBezTo>
                  <a:cubicBezTo>
                    <a:pt x="97" y="34"/>
                    <a:pt x="91" y="48"/>
                    <a:pt x="87" y="58"/>
                  </a:cubicBezTo>
                  <a:cubicBezTo>
                    <a:pt x="54" y="141"/>
                    <a:pt x="54" y="141"/>
                    <a:pt x="54" y="141"/>
                  </a:cubicBezTo>
                  <a:cubicBezTo>
                    <a:pt x="50" y="151"/>
                    <a:pt x="44" y="164"/>
                    <a:pt x="44" y="175"/>
                  </a:cubicBezTo>
                  <a:cubicBezTo>
                    <a:pt x="44" y="186"/>
                    <a:pt x="51" y="198"/>
                    <a:pt x="64" y="198"/>
                  </a:cubicBezTo>
                  <a:cubicBezTo>
                    <a:pt x="95" y="198"/>
                    <a:pt x="122" y="158"/>
                    <a:pt x="136" y="134"/>
                  </a:cubicBezTo>
                  <a:cubicBezTo>
                    <a:pt x="157" y="99"/>
                    <a:pt x="170" y="62"/>
                    <a:pt x="182" y="24"/>
                  </a:cubicBezTo>
                  <a:cubicBezTo>
                    <a:pt x="183" y="21"/>
                    <a:pt x="186" y="9"/>
                    <a:pt x="187" y="7"/>
                  </a:cubicBezTo>
                  <a:cubicBezTo>
                    <a:pt x="188" y="4"/>
                    <a:pt x="190" y="4"/>
                    <a:pt x="192" y="4"/>
                  </a:cubicBezTo>
                  <a:cubicBezTo>
                    <a:pt x="210" y="4"/>
                    <a:pt x="210" y="4"/>
                    <a:pt x="210" y="4"/>
                  </a:cubicBezTo>
                  <a:cubicBezTo>
                    <a:pt x="214" y="4"/>
                    <a:pt x="217" y="5"/>
                    <a:pt x="217" y="8"/>
                  </a:cubicBezTo>
                  <a:cubicBezTo>
                    <a:pt x="217" y="11"/>
                    <a:pt x="215" y="15"/>
                    <a:pt x="215" y="17"/>
                  </a:cubicBezTo>
                  <a:cubicBezTo>
                    <a:pt x="180" y="132"/>
                    <a:pt x="180" y="132"/>
                    <a:pt x="180" y="132"/>
                  </a:cubicBezTo>
                  <a:cubicBezTo>
                    <a:pt x="176" y="142"/>
                    <a:pt x="169" y="164"/>
                    <a:pt x="169" y="175"/>
                  </a:cubicBezTo>
                  <a:cubicBezTo>
                    <a:pt x="169" y="186"/>
                    <a:pt x="174" y="200"/>
                    <a:pt x="188" y="200"/>
                  </a:cubicBezTo>
                  <a:cubicBezTo>
                    <a:pt x="201" y="200"/>
                    <a:pt x="224" y="184"/>
                    <a:pt x="234" y="176"/>
                  </a:cubicBezTo>
                  <a:cubicBezTo>
                    <a:pt x="259" y="153"/>
                    <a:pt x="294" y="100"/>
                    <a:pt x="294" y="64"/>
                  </a:cubicBezTo>
                  <a:cubicBezTo>
                    <a:pt x="294" y="42"/>
                    <a:pt x="278" y="39"/>
                    <a:pt x="278" y="19"/>
                  </a:cubicBezTo>
                  <a:cubicBezTo>
                    <a:pt x="278" y="11"/>
                    <a:pt x="282" y="0"/>
                    <a:pt x="292" y="0"/>
                  </a:cubicBezTo>
                  <a:cubicBezTo>
                    <a:pt x="308" y="0"/>
                    <a:pt x="313" y="21"/>
                    <a:pt x="313" y="33"/>
                  </a:cubicBezTo>
                  <a:cubicBezTo>
                    <a:pt x="313" y="70"/>
                    <a:pt x="294" y="112"/>
                    <a:pt x="273" y="142"/>
                  </a:cubicBezTo>
                  <a:cubicBezTo>
                    <a:pt x="253" y="173"/>
                    <a:pt x="210" y="216"/>
                    <a:pt x="171" y="216"/>
                  </a:cubicBezTo>
                  <a:cubicBezTo>
                    <a:pt x="148" y="216"/>
                    <a:pt x="138" y="203"/>
                    <a:pt x="138" y="180"/>
                  </a:cubicBezTo>
                  <a:cubicBezTo>
                    <a:pt x="138" y="163"/>
                    <a:pt x="144" y="146"/>
                    <a:pt x="149" y="130"/>
                  </a:cubicBezTo>
                  <a:cubicBezTo>
                    <a:pt x="128" y="166"/>
                    <a:pt x="93" y="216"/>
                    <a:pt x="47" y="216"/>
                  </a:cubicBezTo>
                  <a:cubicBezTo>
                    <a:pt x="26" y="216"/>
                    <a:pt x="13" y="201"/>
                    <a:pt x="13" y="180"/>
                  </a:cubicBezTo>
                  <a:cubicBezTo>
                    <a:pt x="13" y="166"/>
                    <a:pt x="20" y="145"/>
                    <a:pt x="26" y="132"/>
                  </a:cubicBezTo>
                  <a:lnTo>
                    <a:pt x="55"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9" name="Freeform 55"/>
            <p:cNvSpPr>
              <a:spLocks noEditPoints="1"/>
            </p:cNvSpPr>
            <p:nvPr userDrawn="1"/>
          </p:nvSpPr>
          <p:spPr bwMode="auto">
            <a:xfrm>
              <a:off x="1095375" y="6473825"/>
              <a:ext cx="58737"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0" name="Freeform 56"/>
            <p:cNvSpPr>
              <a:spLocks/>
            </p:cNvSpPr>
            <p:nvPr userDrawn="1"/>
          </p:nvSpPr>
          <p:spPr bwMode="auto">
            <a:xfrm>
              <a:off x="1160463" y="6473825"/>
              <a:ext cx="50800" cy="58738"/>
            </a:xfrm>
            <a:custGeom>
              <a:avLst/>
              <a:gdLst>
                <a:gd name="T0" fmla="*/ 47 w 180"/>
                <a:gd name="T1" fmla="*/ 59 h 207"/>
                <a:gd name="T2" fmla="*/ 53 w 180"/>
                <a:gd name="T3" fmla="*/ 33 h 207"/>
                <a:gd name="T4" fmla="*/ 47 w 180"/>
                <a:gd name="T5" fmla="*/ 24 h 207"/>
                <a:gd name="T6" fmla="*/ 13 w 180"/>
                <a:gd name="T7" fmla="*/ 54 h 207"/>
                <a:gd name="T8" fmla="*/ 9 w 180"/>
                <a:gd name="T9" fmla="*/ 60 h 207"/>
                <a:gd name="T10" fmla="*/ 3 w 180"/>
                <a:gd name="T11" fmla="*/ 66 h 207"/>
                <a:gd name="T12" fmla="*/ 0 w 180"/>
                <a:gd name="T13" fmla="*/ 63 h 207"/>
                <a:gd name="T14" fmla="*/ 22 w 180"/>
                <a:gd name="T15" fmla="*/ 30 h 207"/>
                <a:gd name="T16" fmla="*/ 67 w 180"/>
                <a:gd name="T17" fmla="*/ 0 h 207"/>
                <a:gd name="T18" fmla="*/ 84 w 180"/>
                <a:gd name="T19" fmla="*/ 27 h 207"/>
                <a:gd name="T20" fmla="*/ 78 w 180"/>
                <a:gd name="T21" fmla="*/ 57 h 207"/>
                <a:gd name="T22" fmla="*/ 58 w 180"/>
                <a:gd name="T23" fmla="*/ 121 h 207"/>
                <a:gd name="T24" fmla="*/ 158 w 180"/>
                <a:gd name="T25" fmla="*/ 0 h 207"/>
                <a:gd name="T26" fmla="*/ 180 w 180"/>
                <a:gd name="T27" fmla="*/ 23 h 207"/>
                <a:gd name="T28" fmla="*/ 160 w 180"/>
                <a:gd name="T29" fmla="*/ 49 h 207"/>
                <a:gd name="T30" fmla="*/ 138 w 180"/>
                <a:gd name="T31" fmla="*/ 27 h 207"/>
                <a:gd name="T32" fmla="*/ 93 w 180"/>
                <a:gd name="T33" fmla="*/ 76 h 207"/>
                <a:gd name="T34" fmla="*/ 39 w 180"/>
                <a:gd name="T35" fmla="*/ 186 h 207"/>
                <a:gd name="T36" fmla="*/ 17 w 180"/>
                <a:gd name="T37" fmla="*/ 206 h 207"/>
                <a:gd name="T38" fmla="*/ 4 w 180"/>
                <a:gd name="T39" fmla="*/ 200 h 207"/>
                <a:gd name="T40" fmla="*/ 8 w 180"/>
                <a:gd name="T41" fmla="*/ 188 h 207"/>
                <a:gd name="T42" fmla="*/ 47 w 180"/>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207">
                  <a:moveTo>
                    <a:pt x="47" y="59"/>
                  </a:moveTo>
                  <a:cubicBezTo>
                    <a:pt x="49" y="51"/>
                    <a:pt x="53" y="41"/>
                    <a:pt x="53" y="33"/>
                  </a:cubicBezTo>
                  <a:cubicBezTo>
                    <a:pt x="53" y="29"/>
                    <a:pt x="52" y="24"/>
                    <a:pt x="47" y="24"/>
                  </a:cubicBezTo>
                  <a:cubicBezTo>
                    <a:pt x="36" y="24"/>
                    <a:pt x="19" y="46"/>
                    <a:pt x="13" y="54"/>
                  </a:cubicBezTo>
                  <a:cubicBezTo>
                    <a:pt x="9" y="60"/>
                    <a:pt x="9" y="60"/>
                    <a:pt x="9" y="60"/>
                  </a:cubicBezTo>
                  <a:cubicBezTo>
                    <a:pt x="8" y="61"/>
                    <a:pt x="5" y="66"/>
                    <a:pt x="3" y="66"/>
                  </a:cubicBezTo>
                  <a:cubicBezTo>
                    <a:pt x="1" y="66"/>
                    <a:pt x="0" y="65"/>
                    <a:pt x="0" y="63"/>
                  </a:cubicBezTo>
                  <a:cubicBezTo>
                    <a:pt x="0" y="56"/>
                    <a:pt x="18" y="35"/>
                    <a:pt x="22" y="30"/>
                  </a:cubicBezTo>
                  <a:cubicBezTo>
                    <a:pt x="32" y="19"/>
                    <a:pt x="53" y="0"/>
                    <a:pt x="67" y="0"/>
                  </a:cubicBezTo>
                  <a:cubicBezTo>
                    <a:pt x="81" y="0"/>
                    <a:pt x="84" y="17"/>
                    <a:pt x="84" y="27"/>
                  </a:cubicBezTo>
                  <a:cubicBezTo>
                    <a:pt x="84" y="38"/>
                    <a:pt x="81" y="48"/>
                    <a:pt x="78" y="57"/>
                  </a:cubicBezTo>
                  <a:cubicBezTo>
                    <a:pt x="58" y="121"/>
                    <a:pt x="58" y="121"/>
                    <a:pt x="58" y="121"/>
                  </a:cubicBezTo>
                  <a:cubicBezTo>
                    <a:pt x="75" y="91"/>
                    <a:pt x="119" y="0"/>
                    <a:pt x="158" y="0"/>
                  </a:cubicBezTo>
                  <a:cubicBezTo>
                    <a:pt x="171" y="0"/>
                    <a:pt x="180" y="9"/>
                    <a:pt x="180" y="23"/>
                  </a:cubicBezTo>
                  <a:cubicBezTo>
                    <a:pt x="180" y="35"/>
                    <a:pt x="173" y="49"/>
                    <a:pt x="160" y="49"/>
                  </a:cubicBezTo>
                  <a:cubicBezTo>
                    <a:pt x="137" y="49"/>
                    <a:pt x="150" y="27"/>
                    <a:pt x="138" y="27"/>
                  </a:cubicBezTo>
                  <a:cubicBezTo>
                    <a:pt x="125" y="27"/>
                    <a:pt x="98" y="68"/>
                    <a:pt x="93" y="76"/>
                  </a:cubicBezTo>
                  <a:cubicBezTo>
                    <a:pt x="76" y="102"/>
                    <a:pt x="47" y="157"/>
                    <a:pt x="39" y="186"/>
                  </a:cubicBezTo>
                  <a:cubicBezTo>
                    <a:pt x="34" y="203"/>
                    <a:pt x="35" y="206"/>
                    <a:pt x="17" y="206"/>
                  </a:cubicBezTo>
                  <a:cubicBezTo>
                    <a:pt x="13" y="206"/>
                    <a:pt x="4" y="207"/>
                    <a:pt x="4" y="200"/>
                  </a:cubicBezTo>
                  <a:cubicBezTo>
                    <a:pt x="4" y="198"/>
                    <a:pt x="7" y="189"/>
                    <a:pt x="8" y="188"/>
                  </a:cubicBezTo>
                  <a:lnTo>
                    <a:pt x="47"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1" name="Freeform 57"/>
            <p:cNvSpPr>
              <a:spLocks/>
            </p:cNvSpPr>
            <p:nvPr userDrawn="1"/>
          </p:nvSpPr>
          <p:spPr bwMode="auto">
            <a:xfrm>
              <a:off x="1204913" y="6442075"/>
              <a:ext cx="34925" cy="92075"/>
            </a:xfrm>
            <a:custGeom>
              <a:avLst/>
              <a:gdLst>
                <a:gd name="T0" fmla="*/ 70 w 117"/>
                <a:gd name="T1" fmla="*/ 59 h 319"/>
                <a:gd name="T2" fmla="*/ 75 w 117"/>
                <a:gd name="T3" fmla="*/ 40 h 319"/>
                <a:gd name="T4" fmla="*/ 57 w 117"/>
                <a:gd name="T5" fmla="*/ 29 h 319"/>
                <a:gd name="T6" fmla="*/ 50 w 117"/>
                <a:gd name="T7" fmla="*/ 30 h 319"/>
                <a:gd name="T8" fmla="*/ 45 w 117"/>
                <a:gd name="T9" fmla="*/ 25 h 319"/>
                <a:gd name="T10" fmla="*/ 58 w 117"/>
                <a:gd name="T11" fmla="*/ 19 h 319"/>
                <a:gd name="T12" fmla="*/ 110 w 117"/>
                <a:gd name="T13" fmla="*/ 2 h 319"/>
                <a:gd name="T14" fmla="*/ 114 w 117"/>
                <a:gd name="T15" fmla="*/ 0 h 319"/>
                <a:gd name="T16" fmla="*/ 117 w 117"/>
                <a:gd name="T17" fmla="*/ 4 h 319"/>
                <a:gd name="T18" fmla="*/ 115 w 117"/>
                <a:gd name="T19" fmla="*/ 15 h 319"/>
                <a:gd name="T20" fmla="*/ 38 w 117"/>
                <a:gd name="T21" fmla="*/ 266 h 319"/>
                <a:gd name="T22" fmla="*/ 33 w 117"/>
                <a:gd name="T23" fmla="*/ 283 h 319"/>
                <a:gd name="T24" fmla="*/ 40 w 117"/>
                <a:gd name="T25" fmla="*/ 291 h 319"/>
                <a:gd name="T26" fmla="*/ 79 w 117"/>
                <a:gd name="T27" fmla="*/ 250 h 319"/>
                <a:gd name="T28" fmla="*/ 85 w 117"/>
                <a:gd name="T29" fmla="*/ 244 h 319"/>
                <a:gd name="T30" fmla="*/ 88 w 117"/>
                <a:gd name="T31" fmla="*/ 248 h 319"/>
                <a:gd name="T32" fmla="*/ 69 w 117"/>
                <a:gd name="T33" fmla="*/ 279 h 319"/>
                <a:gd name="T34" fmla="*/ 14 w 117"/>
                <a:gd name="T35" fmla="*/ 319 h 319"/>
                <a:gd name="T36" fmla="*/ 0 w 117"/>
                <a:gd name="T37" fmla="*/ 301 h 319"/>
                <a:gd name="T38" fmla="*/ 8 w 117"/>
                <a:gd name="T39" fmla="*/ 261 h 319"/>
                <a:gd name="T40" fmla="*/ 70 w 117"/>
                <a:gd name="T41"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319">
                  <a:moveTo>
                    <a:pt x="70" y="59"/>
                  </a:moveTo>
                  <a:cubicBezTo>
                    <a:pt x="71" y="55"/>
                    <a:pt x="75" y="44"/>
                    <a:pt x="75" y="40"/>
                  </a:cubicBezTo>
                  <a:cubicBezTo>
                    <a:pt x="75" y="30"/>
                    <a:pt x="65" y="29"/>
                    <a:pt x="57" y="29"/>
                  </a:cubicBezTo>
                  <a:cubicBezTo>
                    <a:pt x="50" y="30"/>
                    <a:pt x="50" y="30"/>
                    <a:pt x="50" y="30"/>
                  </a:cubicBezTo>
                  <a:cubicBezTo>
                    <a:pt x="47" y="30"/>
                    <a:pt x="45" y="28"/>
                    <a:pt x="45" y="25"/>
                  </a:cubicBezTo>
                  <a:cubicBezTo>
                    <a:pt x="45" y="18"/>
                    <a:pt x="54" y="19"/>
                    <a:pt x="58" y="19"/>
                  </a:cubicBezTo>
                  <a:cubicBezTo>
                    <a:pt x="76" y="18"/>
                    <a:pt x="95" y="13"/>
                    <a:pt x="110" y="2"/>
                  </a:cubicBezTo>
                  <a:cubicBezTo>
                    <a:pt x="111" y="1"/>
                    <a:pt x="112" y="0"/>
                    <a:pt x="114" y="0"/>
                  </a:cubicBezTo>
                  <a:cubicBezTo>
                    <a:pt x="116" y="0"/>
                    <a:pt x="117" y="2"/>
                    <a:pt x="117" y="4"/>
                  </a:cubicBezTo>
                  <a:cubicBezTo>
                    <a:pt x="117" y="6"/>
                    <a:pt x="115" y="13"/>
                    <a:pt x="115" y="15"/>
                  </a:cubicBezTo>
                  <a:cubicBezTo>
                    <a:pt x="38" y="266"/>
                    <a:pt x="38" y="266"/>
                    <a:pt x="38" y="266"/>
                  </a:cubicBezTo>
                  <a:cubicBezTo>
                    <a:pt x="36" y="271"/>
                    <a:pt x="33" y="277"/>
                    <a:pt x="33" y="283"/>
                  </a:cubicBezTo>
                  <a:cubicBezTo>
                    <a:pt x="33" y="287"/>
                    <a:pt x="35" y="291"/>
                    <a:pt x="40" y="291"/>
                  </a:cubicBezTo>
                  <a:cubicBezTo>
                    <a:pt x="50" y="291"/>
                    <a:pt x="73" y="260"/>
                    <a:pt x="79" y="250"/>
                  </a:cubicBezTo>
                  <a:cubicBezTo>
                    <a:pt x="80" y="248"/>
                    <a:pt x="82" y="244"/>
                    <a:pt x="85" y="244"/>
                  </a:cubicBezTo>
                  <a:cubicBezTo>
                    <a:pt x="87" y="244"/>
                    <a:pt x="88" y="246"/>
                    <a:pt x="88" y="248"/>
                  </a:cubicBezTo>
                  <a:cubicBezTo>
                    <a:pt x="88" y="256"/>
                    <a:pt x="73" y="274"/>
                    <a:pt x="69" y="279"/>
                  </a:cubicBezTo>
                  <a:cubicBezTo>
                    <a:pt x="59" y="292"/>
                    <a:pt x="33" y="319"/>
                    <a:pt x="14" y="319"/>
                  </a:cubicBezTo>
                  <a:cubicBezTo>
                    <a:pt x="2" y="319"/>
                    <a:pt x="0" y="311"/>
                    <a:pt x="0" y="301"/>
                  </a:cubicBezTo>
                  <a:cubicBezTo>
                    <a:pt x="0" y="288"/>
                    <a:pt x="5" y="273"/>
                    <a:pt x="8" y="261"/>
                  </a:cubicBezTo>
                  <a:lnTo>
                    <a:pt x="70"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2" name="Freeform 58"/>
            <p:cNvSpPr>
              <a:spLocks noEditPoints="1"/>
            </p:cNvSpPr>
            <p:nvPr userDrawn="1"/>
          </p:nvSpPr>
          <p:spPr bwMode="auto">
            <a:xfrm>
              <a:off x="1235075" y="6442075"/>
              <a:ext cx="74612" cy="92075"/>
            </a:xfrm>
            <a:custGeom>
              <a:avLst/>
              <a:gdLst>
                <a:gd name="T0" fmla="*/ 160 w 258"/>
                <a:gd name="T1" fmla="*/ 115 h 319"/>
                <a:gd name="T2" fmla="*/ 73 w 258"/>
                <a:gd name="T3" fmla="*/ 169 h 319"/>
                <a:gd name="T4" fmla="*/ 34 w 258"/>
                <a:gd name="T5" fmla="*/ 267 h 319"/>
                <a:gd name="T6" fmla="*/ 54 w 258"/>
                <a:gd name="T7" fmla="*/ 296 h 319"/>
                <a:gd name="T8" fmla="*/ 141 w 258"/>
                <a:gd name="T9" fmla="*/ 225 h 319"/>
                <a:gd name="T10" fmla="*/ 186 w 258"/>
                <a:gd name="T11" fmla="*/ 137 h 319"/>
                <a:gd name="T12" fmla="*/ 160 w 258"/>
                <a:gd name="T13" fmla="*/ 115 h 319"/>
                <a:gd name="T14" fmla="*/ 211 w 258"/>
                <a:gd name="T15" fmla="*/ 59 h 319"/>
                <a:gd name="T16" fmla="*/ 216 w 258"/>
                <a:gd name="T17" fmla="*/ 40 h 319"/>
                <a:gd name="T18" fmla="*/ 198 w 258"/>
                <a:gd name="T19" fmla="*/ 29 h 319"/>
                <a:gd name="T20" fmla="*/ 191 w 258"/>
                <a:gd name="T21" fmla="*/ 30 h 319"/>
                <a:gd name="T22" fmla="*/ 186 w 258"/>
                <a:gd name="T23" fmla="*/ 25 h 319"/>
                <a:gd name="T24" fmla="*/ 199 w 258"/>
                <a:gd name="T25" fmla="*/ 19 h 319"/>
                <a:gd name="T26" fmla="*/ 251 w 258"/>
                <a:gd name="T27" fmla="*/ 2 h 319"/>
                <a:gd name="T28" fmla="*/ 255 w 258"/>
                <a:gd name="T29" fmla="*/ 0 h 319"/>
                <a:gd name="T30" fmla="*/ 258 w 258"/>
                <a:gd name="T31" fmla="*/ 4 h 319"/>
                <a:gd name="T32" fmla="*/ 256 w 258"/>
                <a:gd name="T33" fmla="*/ 15 h 319"/>
                <a:gd name="T34" fmla="*/ 179 w 258"/>
                <a:gd name="T35" fmla="*/ 266 h 319"/>
                <a:gd name="T36" fmla="*/ 174 w 258"/>
                <a:gd name="T37" fmla="*/ 283 h 319"/>
                <a:gd name="T38" fmla="*/ 181 w 258"/>
                <a:gd name="T39" fmla="*/ 291 h 319"/>
                <a:gd name="T40" fmla="*/ 220 w 258"/>
                <a:gd name="T41" fmla="*/ 250 h 319"/>
                <a:gd name="T42" fmla="*/ 226 w 258"/>
                <a:gd name="T43" fmla="*/ 244 h 319"/>
                <a:gd name="T44" fmla="*/ 229 w 258"/>
                <a:gd name="T45" fmla="*/ 248 h 319"/>
                <a:gd name="T46" fmla="*/ 210 w 258"/>
                <a:gd name="T47" fmla="*/ 279 h 319"/>
                <a:gd name="T48" fmla="*/ 155 w 258"/>
                <a:gd name="T49" fmla="*/ 319 h 319"/>
                <a:gd name="T50" fmla="*/ 141 w 258"/>
                <a:gd name="T51" fmla="*/ 301 h 319"/>
                <a:gd name="T52" fmla="*/ 149 w 258"/>
                <a:gd name="T53" fmla="*/ 261 h 319"/>
                <a:gd name="T54" fmla="*/ 167 w 258"/>
                <a:gd name="T55" fmla="*/ 203 h 319"/>
                <a:gd name="T56" fmla="*/ 39 w 258"/>
                <a:gd name="T57" fmla="*/ 319 h 319"/>
                <a:gd name="T58" fmla="*/ 0 w 258"/>
                <a:gd name="T59" fmla="*/ 267 h 319"/>
                <a:gd name="T60" fmla="*/ 55 w 258"/>
                <a:gd name="T61" fmla="*/ 155 h 319"/>
                <a:gd name="T62" fmla="*/ 163 w 258"/>
                <a:gd name="T63" fmla="*/ 107 h 319"/>
                <a:gd name="T64" fmla="*/ 192 w 258"/>
                <a:gd name="T65" fmla="*/ 122 h 319"/>
                <a:gd name="T66" fmla="*/ 211 w 258"/>
                <a:gd name="T67"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8" h="319">
                  <a:moveTo>
                    <a:pt x="160" y="115"/>
                  </a:moveTo>
                  <a:cubicBezTo>
                    <a:pt x="128" y="115"/>
                    <a:pt x="92" y="145"/>
                    <a:pt x="73" y="169"/>
                  </a:cubicBezTo>
                  <a:cubicBezTo>
                    <a:pt x="54" y="194"/>
                    <a:pt x="34" y="235"/>
                    <a:pt x="34" y="267"/>
                  </a:cubicBezTo>
                  <a:cubicBezTo>
                    <a:pt x="34" y="281"/>
                    <a:pt x="38" y="296"/>
                    <a:pt x="54" y="296"/>
                  </a:cubicBezTo>
                  <a:cubicBezTo>
                    <a:pt x="85" y="296"/>
                    <a:pt x="124" y="247"/>
                    <a:pt x="141" y="225"/>
                  </a:cubicBezTo>
                  <a:cubicBezTo>
                    <a:pt x="153" y="208"/>
                    <a:pt x="186" y="158"/>
                    <a:pt x="186" y="137"/>
                  </a:cubicBezTo>
                  <a:cubicBezTo>
                    <a:pt x="186" y="123"/>
                    <a:pt x="173" y="115"/>
                    <a:pt x="160" y="115"/>
                  </a:cubicBezTo>
                  <a:moveTo>
                    <a:pt x="211" y="59"/>
                  </a:moveTo>
                  <a:cubicBezTo>
                    <a:pt x="212" y="55"/>
                    <a:pt x="216" y="44"/>
                    <a:pt x="216" y="40"/>
                  </a:cubicBezTo>
                  <a:cubicBezTo>
                    <a:pt x="216" y="30"/>
                    <a:pt x="206" y="29"/>
                    <a:pt x="198" y="29"/>
                  </a:cubicBezTo>
                  <a:cubicBezTo>
                    <a:pt x="191" y="30"/>
                    <a:pt x="191" y="30"/>
                    <a:pt x="191" y="30"/>
                  </a:cubicBezTo>
                  <a:cubicBezTo>
                    <a:pt x="188" y="30"/>
                    <a:pt x="186" y="28"/>
                    <a:pt x="186" y="25"/>
                  </a:cubicBezTo>
                  <a:cubicBezTo>
                    <a:pt x="186" y="18"/>
                    <a:pt x="195" y="19"/>
                    <a:pt x="199" y="19"/>
                  </a:cubicBezTo>
                  <a:cubicBezTo>
                    <a:pt x="217" y="18"/>
                    <a:pt x="236" y="13"/>
                    <a:pt x="251" y="2"/>
                  </a:cubicBezTo>
                  <a:cubicBezTo>
                    <a:pt x="252" y="1"/>
                    <a:pt x="253" y="0"/>
                    <a:pt x="255" y="0"/>
                  </a:cubicBezTo>
                  <a:cubicBezTo>
                    <a:pt x="257" y="0"/>
                    <a:pt x="258" y="2"/>
                    <a:pt x="258" y="4"/>
                  </a:cubicBezTo>
                  <a:cubicBezTo>
                    <a:pt x="258" y="6"/>
                    <a:pt x="256" y="13"/>
                    <a:pt x="256" y="15"/>
                  </a:cubicBezTo>
                  <a:cubicBezTo>
                    <a:pt x="179" y="266"/>
                    <a:pt x="179" y="266"/>
                    <a:pt x="179" y="266"/>
                  </a:cubicBezTo>
                  <a:cubicBezTo>
                    <a:pt x="177" y="271"/>
                    <a:pt x="174" y="277"/>
                    <a:pt x="174" y="283"/>
                  </a:cubicBezTo>
                  <a:cubicBezTo>
                    <a:pt x="174" y="287"/>
                    <a:pt x="176" y="291"/>
                    <a:pt x="181" y="291"/>
                  </a:cubicBezTo>
                  <a:cubicBezTo>
                    <a:pt x="191" y="291"/>
                    <a:pt x="214" y="260"/>
                    <a:pt x="220" y="250"/>
                  </a:cubicBezTo>
                  <a:cubicBezTo>
                    <a:pt x="222" y="248"/>
                    <a:pt x="223" y="244"/>
                    <a:pt x="226" y="244"/>
                  </a:cubicBezTo>
                  <a:cubicBezTo>
                    <a:pt x="228" y="244"/>
                    <a:pt x="229" y="246"/>
                    <a:pt x="229" y="248"/>
                  </a:cubicBezTo>
                  <a:cubicBezTo>
                    <a:pt x="229" y="256"/>
                    <a:pt x="215" y="274"/>
                    <a:pt x="210" y="279"/>
                  </a:cubicBezTo>
                  <a:cubicBezTo>
                    <a:pt x="199" y="292"/>
                    <a:pt x="174" y="319"/>
                    <a:pt x="155" y="319"/>
                  </a:cubicBezTo>
                  <a:cubicBezTo>
                    <a:pt x="144" y="319"/>
                    <a:pt x="141" y="311"/>
                    <a:pt x="141" y="301"/>
                  </a:cubicBezTo>
                  <a:cubicBezTo>
                    <a:pt x="141" y="289"/>
                    <a:pt x="146" y="273"/>
                    <a:pt x="149" y="261"/>
                  </a:cubicBezTo>
                  <a:cubicBezTo>
                    <a:pt x="167" y="203"/>
                    <a:pt x="167" y="203"/>
                    <a:pt x="167" y="203"/>
                  </a:cubicBezTo>
                  <a:cubicBezTo>
                    <a:pt x="140" y="240"/>
                    <a:pt x="90" y="319"/>
                    <a:pt x="39" y="319"/>
                  </a:cubicBezTo>
                  <a:cubicBezTo>
                    <a:pt x="11" y="319"/>
                    <a:pt x="0" y="291"/>
                    <a:pt x="0" y="267"/>
                  </a:cubicBezTo>
                  <a:cubicBezTo>
                    <a:pt x="0" y="226"/>
                    <a:pt x="26" y="183"/>
                    <a:pt x="55" y="155"/>
                  </a:cubicBezTo>
                  <a:cubicBezTo>
                    <a:pt x="83" y="129"/>
                    <a:pt x="124" y="107"/>
                    <a:pt x="163" y="107"/>
                  </a:cubicBezTo>
                  <a:cubicBezTo>
                    <a:pt x="175" y="107"/>
                    <a:pt x="186" y="111"/>
                    <a:pt x="192" y="122"/>
                  </a:cubicBezTo>
                  <a:lnTo>
                    <a:pt x="211"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3" name="Freeform 59"/>
            <p:cNvSpPr>
              <a:spLocks noEditPoints="1"/>
            </p:cNvSpPr>
            <p:nvPr userDrawn="1"/>
          </p:nvSpPr>
          <p:spPr bwMode="auto">
            <a:xfrm>
              <a:off x="1338263" y="6442075"/>
              <a:ext cx="58737" cy="92075"/>
            </a:xfrm>
            <a:custGeom>
              <a:avLst/>
              <a:gdLst>
                <a:gd name="T0" fmla="*/ 148 w 207"/>
                <a:gd name="T1" fmla="*/ 128 h 319"/>
                <a:gd name="T2" fmla="*/ 25 w 207"/>
                <a:gd name="T3" fmla="*/ 282 h 319"/>
                <a:gd name="T4" fmla="*/ 58 w 207"/>
                <a:gd name="T5" fmla="*/ 311 h 319"/>
                <a:gd name="T6" fmla="*/ 173 w 207"/>
                <a:gd name="T7" fmla="*/ 168 h 319"/>
                <a:gd name="T8" fmla="*/ 148 w 207"/>
                <a:gd name="T9" fmla="*/ 128 h 319"/>
                <a:gd name="T10" fmla="*/ 59 w 207"/>
                <a:gd name="T11" fmla="*/ 57 h 319"/>
                <a:gd name="T12" fmla="*/ 65 w 207"/>
                <a:gd name="T13" fmla="*/ 35 h 319"/>
                <a:gd name="T14" fmla="*/ 53 w 207"/>
                <a:gd name="T15" fmla="*/ 25 h 319"/>
                <a:gd name="T16" fmla="*/ 37 w 207"/>
                <a:gd name="T17" fmla="*/ 20 h 319"/>
                <a:gd name="T18" fmla="*/ 51 w 207"/>
                <a:gd name="T19" fmla="*/ 13 h 319"/>
                <a:gd name="T20" fmla="*/ 97 w 207"/>
                <a:gd name="T21" fmla="*/ 2 h 319"/>
                <a:gd name="T22" fmla="*/ 101 w 207"/>
                <a:gd name="T23" fmla="*/ 0 h 319"/>
                <a:gd name="T24" fmla="*/ 106 w 207"/>
                <a:gd name="T25" fmla="*/ 4 h 319"/>
                <a:gd name="T26" fmla="*/ 43 w 207"/>
                <a:gd name="T27" fmla="*/ 210 h 319"/>
                <a:gd name="T28" fmla="*/ 161 w 207"/>
                <a:gd name="T29" fmla="*/ 107 h 319"/>
                <a:gd name="T30" fmla="*/ 207 w 207"/>
                <a:gd name="T31" fmla="*/ 168 h 319"/>
                <a:gd name="T32" fmla="*/ 59 w 207"/>
                <a:gd name="T33" fmla="*/ 319 h 319"/>
                <a:gd name="T34" fmla="*/ 0 w 207"/>
                <a:gd name="T35" fmla="*/ 266 h 319"/>
                <a:gd name="T36" fmla="*/ 12 w 207"/>
                <a:gd name="T37" fmla="*/ 214 h 319"/>
                <a:gd name="T38" fmla="*/ 59 w 207"/>
                <a:gd name="T39" fmla="*/ 5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319">
                  <a:moveTo>
                    <a:pt x="148" y="128"/>
                  </a:moveTo>
                  <a:cubicBezTo>
                    <a:pt x="102" y="128"/>
                    <a:pt x="25" y="239"/>
                    <a:pt x="25" y="282"/>
                  </a:cubicBezTo>
                  <a:cubicBezTo>
                    <a:pt x="25" y="302"/>
                    <a:pt x="40" y="311"/>
                    <a:pt x="58" y="311"/>
                  </a:cubicBezTo>
                  <a:cubicBezTo>
                    <a:pt x="118" y="311"/>
                    <a:pt x="173" y="221"/>
                    <a:pt x="173" y="168"/>
                  </a:cubicBezTo>
                  <a:cubicBezTo>
                    <a:pt x="173" y="151"/>
                    <a:pt x="169" y="128"/>
                    <a:pt x="148" y="128"/>
                  </a:cubicBezTo>
                  <a:moveTo>
                    <a:pt x="59" y="57"/>
                  </a:moveTo>
                  <a:cubicBezTo>
                    <a:pt x="61" y="52"/>
                    <a:pt x="65" y="40"/>
                    <a:pt x="65" y="35"/>
                  </a:cubicBezTo>
                  <a:cubicBezTo>
                    <a:pt x="65" y="26"/>
                    <a:pt x="60" y="25"/>
                    <a:pt x="53" y="25"/>
                  </a:cubicBezTo>
                  <a:cubicBezTo>
                    <a:pt x="50" y="25"/>
                    <a:pt x="37" y="26"/>
                    <a:pt x="37" y="20"/>
                  </a:cubicBezTo>
                  <a:cubicBezTo>
                    <a:pt x="37" y="14"/>
                    <a:pt x="46" y="13"/>
                    <a:pt x="51" y="13"/>
                  </a:cubicBezTo>
                  <a:cubicBezTo>
                    <a:pt x="69" y="13"/>
                    <a:pt x="81" y="12"/>
                    <a:pt x="97" y="2"/>
                  </a:cubicBezTo>
                  <a:cubicBezTo>
                    <a:pt x="98" y="1"/>
                    <a:pt x="100" y="0"/>
                    <a:pt x="101" y="0"/>
                  </a:cubicBezTo>
                  <a:cubicBezTo>
                    <a:pt x="104" y="0"/>
                    <a:pt x="106" y="1"/>
                    <a:pt x="106" y="4"/>
                  </a:cubicBezTo>
                  <a:cubicBezTo>
                    <a:pt x="43" y="210"/>
                    <a:pt x="43" y="210"/>
                    <a:pt x="43" y="210"/>
                  </a:cubicBezTo>
                  <a:cubicBezTo>
                    <a:pt x="63" y="174"/>
                    <a:pt x="118" y="107"/>
                    <a:pt x="161" y="107"/>
                  </a:cubicBezTo>
                  <a:cubicBezTo>
                    <a:pt x="194" y="107"/>
                    <a:pt x="207" y="139"/>
                    <a:pt x="207" y="168"/>
                  </a:cubicBezTo>
                  <a:cubicBezTo>
                    <a:pt x="207" y="243"/>
                    <a:pt x="135" y="319"/>
                    <a:pt x="59" y="319"/>
                  </a:cubicBezTo>
                  <a:cubicBezTo>
                    <a:pt x="26" y="319"/>
                    <a:pt x="0" y="302"/>
                    <a:pt x="0" y="266"/>
                  </a:cubicBezTo>
                  <a:cubicBezTo>
                    <a:pt x="0" y="248"/>
                    <a:pt x="6" y="230"/>
                    <a:pt x="12" y="214"/>
                  </a:cubicBezTo>
                  <a:lnTo>
                    <a:pt x="59" y="5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4" name="Freeform 60"/>
            <p:cNvSpPr>
              <a:spLocks/>
            </p:cNvSpPr>
            <p:nvPr userDrawn="1"/>
          </p:nvSpPr>
          <p:spPr bwMode="auto">
            <a:xfrm>
              <a:off x="1401763" y="6472238"/>
              <a:ext cx="68262" cy="61913"/>
            </a:xfrm>
            <a:custGeom>
              <a:avLst/>
              <a:gdLst>
                <a:gd name="T0" fmla="*/ 166 w 238"/>
                <a:gd name="T1" fmla="*/ 98 h 214"/>
                <a:gd name="T2" fmla="*/ 105 w 238"/>
                <a:gd name="T3" fmla="*/ 173 h 214"/>
                <a:gd name="T4" fmla="*/ 27 w 238"/>
                <a:gd name="T5" fmla="*/ 214 h 214"/>
                <a:gd name="T6" fmla="*/ 8 w 238"/>
                <a:gd name="T7" fmla="*/ 190 h 214"/>
                <a:gd name="T8" fmla="*/ 17 w 238"/>
                <a:gd name="T9" fmla="*/ 154 h 214"/>
                <a:gd name="T10" fmla="*/ 52 w 238"/>
                <a:gd name="T11" fmla="*/ 52 h 214"/>
                <a:gd name="T12" fmla="*/ 57 w 238"/>
                <a:gd name="T13" fmla="*/ 34 h 214"/>
                <a:gd name="T14" fmla="*/ 50 w 238"/>
                <a:gd name="T15" fmla="*/ 27 h 214"/>
                <a:gd name="T16" fmla="*/ 13 w 238"/>
                <a:gd name="T17" fmla="*/ 62 h 214"/>
                <a:gd name="T18" fmla="*/ 3 w 238"/>
                <a:gd name="T19" fmla="*/ 72 h 214"/>
                <a:gd name="T20" fmla="*/ 0 w 238"/>
                <a:gd name="T21" fmla="*/ 69 h 214"/>
                <a:gd name="T22" fmla="*/ 25 w 238"/>
                <a:gd name="T23" fmla="*/ 32 h 214"/>
                <a:gd name="T24" fmla="*/ 74 w 238"/>
                <a:gd name="T25" fmla="*/ 2 h 214"/>
                <a:gd name="T26" fmla="*/ 89 w 238"/>
                <a:gd name="T27" fmla="*/ 22 h 214"/>
                <a:gd name="T28" fmla="*/ 82 w 238"/>
                <a:gd name="T29" fmla="*/ 52 h 214"/>
                <a:gd name="T30" fmla="*/ 46 w 238"/>
                <a:gd name="T31" fmla="*/ 159 h 214"/>
                <a:gd name="T32" fmla="*/ 41 w 238"/>
                <a:gd name="T33" fmla="*/ 181 h 214"/>
                <a:gd name="T34" fmla="*/ 53 w 238"/>
                <a:gd name="T35" fmla="*/ 193 h 214"/>
                <a:gd name="T36" fmla="*/ 124 w 238"/>
                <a:gd name="T37" fmla="*/ 142 h 214"/>
                <a:gd name="T38" fmla="*/ 191 w 238"/>
                <a:gd name="T39" fmla="*/ 21 h 214"/>
                <a:gd name="T40" fmla="*/ 210 w 238"/>
                <a:gd name="T41" fmla="*/ 2 h 214"/>
                <a:gd name="T42" fmla="*/ 225 w 238"/>
                <a:gd name="T43" fmla="*/ 7 h 214"/>
                <a:gd name="T44" fmla="*/ 222 w 238"/>
                <a:gd name="T45" fmla="*/ 18 h 214"/>
                <a:gd name="T46" fmla="*/ 179 w 238"/>
                <a:gd name="T47" fmla="*/ 160 h 214"/>
                <a:gd name="T48" fmla="*/ 175 w 238"/>
                <a:gd name="T49" fmla="*/ 179 h 214"/>
                <a:gd name="T50" fmla="*/ 182 w 238"/>
                <a:gd name="T51" fmla="*/ 188 h 214"/>
                <a:gd name="T52" fmla="*/ 229 w 238"/>
                <a:gd name="T53" fmla="*/ 143 h 214"/>
                <a:gd name="T54" fmla="*/ 235 w 238"/>
                <a:gd name="T55" fmla="*/ 138 h 214"/>
                <a:gd name="T56" fmla="*/ 238 w 238"/>
                <a:gd name="T57" fmla="*/ 142 h 214"/>
                <a:gd name="T58" fmla="*/ 215 w 238"/>
                <a:gd name="T59" fmla="*/ 176 h 214"/>
                <a:gd name="T60" fmla="*/ 153 w 238"/>
                <a:gd name="T61" fmla="*/ 214 h 214"/>
                <a:gd name="T62" fmla="*/ 141 w 238"/>
                <a:gd name="T63" fmla="*/ 197 h 214"/>
                <a:gd name="T64" fmla="*/ 149 w 238"/>
                <a:gd name="T65" fmla="*/ 157 h 214"/>
                <a:gd name="T66" fmla="*/ 169 w 238"/>
                <a:gd name="T67" fmla="*/ 94 h 214"/>
                <a:gd name="T68" fmla="*/ 166 w 238"/>
                <a:gd name="T69"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14">
                  <a:moveTo>
                    <a:pt x="166" y="98"/>
                  </a:moveTo>
                  <a:cubicBezTo>
                    <a:pt x="146" y="128"/>
                    <a:pt x="132" y="148"/>
                    <a:pt x="105" y="173"/>
                  </a:cubicBezTo>
                  <a:cubicBezTo>
                    <a:pt x="85" y="191"/>
                    <a:pt x="55" y="214"/>
                    <a:pt x="27" y="214"/>
                  </a:cubicBezTo>
                  <a:cubicBezTo>
                    <a:pt x="13" y="214"/>
                    <a:pt x="8" y="204"/>
                    <a:pt x="8" y="190"/>
                  </a:cubicBezTo>
                  <a:cubicBezTo>
                    <a:pt x="8" y="179"/>
                    <a:pt x="13" y="164"/>
                    <a:pt x="17" y="154"/>
                  </a:cubicBezTo>
                  <a:cubicBezTo>
                    <a:pt x="52" y="52"/>
                    <a:pt x="52" y="52"/>
                    <a:pt x="52" y="52"/>
                  </a:cubicBezTo>
                  <a:cubicBezTo>
                    <a:pt x="53" y="48"/>
                    <a:pt x="57" y="39"/>
                    <a:pt x="57" y="34"/>
                  </a:cubicBezTo>
                  <a:cubicBezTo>
                    <a:pt x="57" y="30"/>
                    <a:pt x="55" y="27"/>
                    <a:pt x="50" y="27"/>
                  </a:cubicBezTo>
                  <a:cubicBezTo>
                    <a:pt x="39" y="27"/>
                    <a:pt x="18" y="53"/>
                    <a:pt x="13" y="62"/>
                  </a:cubicBezTo>
                  <a:cubicBezTo>
                    <a:pt x="11" y="64"/>
                    <a:pt x="7" y="72"/>
                    <a:pt x="3" y="72"/>
                  </a:cubicBezTo>
                  <a:cubicBezTo>
                    <a:pt x="1" y="72"/>
                    <a:pt x="0" y="71"/>
                    <a:pt x="0" y="69"/>
                  </a:cubicBezTo>
                  <a:cubicBezTo>
                    <a:pt x="0" y="61"/>
                    <a:pt x="20" y="37"/>
                    <a:pt x="25" y="32"/>
                  </a:cubicBezTo>
                  <a:cubicBezTo>
                    <a:pt x="35" y="22"/>
                    <a:pt x="57" y="2"/>
                    <a:pt x="74" y="2"/>
                  </a:cubicBezTo>
                  <a:cubicBezTo>
                    <a:pt x="85" y="2"/>
                    <a:pt x="89" y="13"/>
                    <a:pt x="89" y="22"/>
                  </a:cubicBezTo>
                  <a:cubicBezTo>
                    <a:pt x="89" y="32"/>
                    <a:pt x="85" y="43"/>
                    <a:pt x="82" y="52"/>
                  </a:cubicBezTo>
                  <a:cubicBezTo>
                    <a:pt x="46" y="159"/>
                    <a:pt x="46" y="159"/>
                    <a:pt x="46" y="159"/>
                  </a:cubicBezTo>
                  <a:cubicBezTo>
                    <a:pt x="44" y="165"/>
                    <a:pt x="41" y="174"/>
                    <a:pt x="41" y="181"/>
                  </a:cubicBezTo>
                  <a:cubicBezTo>
                    <a:pt x="41" y="188"/>
                    <a:pt x="45" y="193"/>
                    <a:pt x="53" y="193"/>
                  </a:cubicBezTo>
                  <a:cubicBezTo>
                    <a:pt x="74" y="193"/>
                    <a:pt x="111" y="156"/>
                    <a:pt x="124" y="142"/>
                  </a:cubicBezTo>
                  <a:cubicBezTo>
                    <a:pt x="155" y="106"/>
                    <a:pt x="177" y="66"/>
                    <a:pt x="191" y="21"/>
                  </a:cubicBezTo>
                  <a:cubicBezTo>
                    <a:pt x="196" y="5"/>
                    <a:pt x="193" y="2"/>
                    <a:pt x="210" y="2"/>
                  </a:cubicBezTo>
                  <a:cubicBezTo>
                    <a:pt x="213" y="2"/>
                    <a:pt x="225" y="0"/>
                    <a:pt x="225" y="7"/>
                  </a:cubicBezTo>
                  <a:cubicBezTo>
                    <a:pt x="225" y="10"/>
                    <a:pt x="223" y="15"/>
                    <a:pt x="222" y="18"/>
                  </a:cubicBezTo>
                  <a:cubicBezTo>
                    <a:pt x="179" y="160"/>
                    <a:pt x="179" y="160"/>
                    <a:pt x="179" y="160"/>
                  </a:cubicBezTo>
                  <a:cubicBezTo>
                    <a:pt x="177" y="165"/>
                    <a:pt x="175" y="174"/>
                    <a:pt x="175" y="179"/>
                  </a:cubicBezTo>
                  <a:cubicBezTo>
                    <a:pt x="175" y="183"/>
                    <a:pt x="177" y="188"/>
                    <a:pt x="182" y="188"/>
                  </a:cubicBezTo>
                  <a:cubicBezTo>
                    <a:pt x="197" y="188"/>
                    <a:pt x="222" y="156"/>
                    <a:pt x="229" y="143"/>
                  </a:cubicBezTo>
                  <a:cubicBezTo>
                    <a:pt x="230" y="142"/>
                    <a:pt x="232" y="138"/>
                    <a:pt x="235" y="138"/>
                  </a:cubicBezTo>
                  <a:cubicBezTo>
                    <a:pt x="236" y="138"/>
                    <a:pt x="238" y="140"/>
                    <a:pt x="238" y="142"/>
                  </a:cubicBezTo>
                  <a:cubicBezTo>
                    <a:pt x="238" y="148"/>
                    <a:pt x="218" y="172"/>
                    <a:pt x="215" y="176"/>
                  </a:cubicBezTo>
                  <a:cubicBezTo>
                    <a:pt x="202" y="191"/>
                    <a:pt x="174" y="214"/>
                    <a:pt x="153" y="214"/>
                  </a:cubicBezTo>
                  <a:cubicBezTo>
                    <a:pt x="144" y="214"/>
                    <a:pt x="141" y="205"/>
                    <a:pt x="141" y="197"/>
                  </a:cubicBezTo>
                  <a:cubicBezTo>
                    <a:pt x="141" y="186"/>
                    <a:pt x="146" y="168"/>
                    <a:pt x="149" y="157"/>
                  </a:cubicBezTo>
                  <a:cubicBezTo>
                    <a:pt x="169" y="94"/>
                    <a:pt x="169" y="94"/>
                    <a:pt x="169" y="94"/>
                  </a:cubicBezTo>
                  <a:lnTo>
                    <a:pt x="166" y="9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5" name="Freeform 61"/>
            <p:cNvSpPr>
              <a:spLocks/>
            </p:cNvSpPr>
            <p:nvPr userDrawn="1"/>
          </p:nvSpPr>
          <p:spPr bwMode="auto">
            <a:xfrm>
              <a:off x="146843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2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9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4" y="36"/>
                    <a:pt x="163" y="45"/>
                    <a:pt x="157" y="45"/>
                  </a:cubicBezTo>
                  <a:cubicBezTo>
                    <a:pt x="153" y="45"/>
                    <a:pt x="146" y="38"/>
                    <a:pt x="143" y="35"/>
                  </a:cubicBezTo>
                  <a:cubicBezTo>
                    <a:pt x="130" y="22"/>
                    <a:pt x="118" y="10"/>
                    <a:pt x="99" y="10"/>
                  </a:cubicBezTo>
                  <a:cubicBezTo>
                    <a:pt x="82" y="10"/>
                    <a:pt x="67" y="22"/>
                    <a:pt x="67" y="40"/>
                  </a:cubicBezTo>
                  <a:cubicBezTo>
                    <a:pt x="67" y="76"/>
                    <a:pt x="142" y="105"/>
                    <a:pt x="142" y="151"/>
                  </a:cubicBezTo>
                  <a:cubicBezTo>
                    <a:pt x="142" y="167"/>
                    <a:pt x="128" y="185"/>
                    <a:pt x="115" y="195"/>
                  </a:cubicBezTo>
                  <a:cubicBezTo>
                    <a:pt x="100" y="206"/>
                    <a:pt x="81"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6" name="Freeform 62"/>
            <p:cNvSpPr>
              <a:spLocks noEditPoints="1"/>
            </p:cNvSpPr>
            <p:nvPr userDrawn="1"/>
          </p:nvSpPr>
          <p:spPr bwMode="auto">
            <a:xfrm>
              <a:off x="1520825" y="6451600"/>
              <a:ext cx="31750"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3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6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2" y="120"/>
                    <a:pt x="54" y="113"/>
                    <a:pt x="54" y="109"/>
                  </a:cubicBezTo>
                  <a:cubicBezTo>
                    <a:pt x="54" y="105"/>
                    <a:pt x="53" y="100"/>
                    <a:pt x="49" y="100"/>
                  </a:cubicBezTo>
                  <a:cubicBezTo>
                    <a:pt x="34" y="100"/>
                    <a:pt x="8" y="140"/>
                    <a:pt x="3"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6"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6"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7" name="Freeform 63"/>
            <p:cNvSpPr>
              <a:spLocks/>
            </p:cNvSpPr>
            <p:nvPr userDrawn="1"/>
          </p:nvSpPr>
          <p:spPr bwMode="auto">
            <a:xfrm>
              <a:off x="1555750" y="6473825"/>
              <a:ext cx="69850" cy="60325"/>
            </a:xfrm>
            <a:custGeom>
              <a:avLst/>
              <a:gdLst>
                <a:gd name="T0" fmla="*/ 184 w 241"/>
                <a:gd name="T1" fmla="*/ 154 h 212"/>
                <a:gd name="T2" fmla="*/ 177 w 241"/>
                <a:gd name="T3" fmla="*/ 177 h 212"/>
                <a:gd name="T4" fmla="*/ 186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5 w 241"/>
                <a:gd name="T17" fmla="*/ 191 h 212"/>
                <a:gd name="T18" fmla="*/ 157 w 241"/>
                <a:gd name="T19" fmla="*/ 143 h 212"/>
                <a:gd name="T20" fmla="*/ 189 w 241"/>
                <a:gd name="T21" fmla="*/ 58 h 212"/>
                <a:gd name="T22" fmla="*/ 195 w 241"/>
                <a:gd name="T23" fmla="*/ 34 h 212"/>
                <a:gd name="T24" fmla="*/ 179 w 241"/>
                <a:gd name="T25" fmla="*/ 18 h 212"/>
                <a:gd name="T26" fmla="*/ 113 w 241"/>
                <a:gd name="T27" fmla="*/ 68 h 212"/>
                <a:gd name="T28" fmla="*/ 44 w 241"/>
                <a:gd name="T29" fmla="*/ 191 h 212"/>
                <a:gd name="T30" fmla="*/ 26 w 241"/>
                <a:gd name="T31" fmla="*/ 206 h 212"/>
                <a:gd name="T32" fmla="*/ 12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20 w 241"/>
                <a:gd name="T49" fmla="*/ 36 h 212"/>
                <a:gd name="T50" fmla="*/ 73 w 241"/>
                <a:gd name="T51" fmla="*/ 0 h 212"/>
                <a:gd name="T52" fmla="*/ 92 w 241"/>
                <a:gd name="T53" fmla="*/ 22 h 212"/>
                <a:gd name="T54" fmla="*/ 84 w 241"/>
                <a:gd name="T55" fmla="*/ 62 h 212"/>
                <a:gd name="T56" fmla="*/ 65 w 241"/>
                <a:gd name="T57" fmla="*/ 123 h 212"/>
                <a:gd name="T58" fmla="*/ 66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6" y="186"/>
                  </a:cubicBezTo>
                  <a:cubicBezTo>
                    <a:pt x="200" y="186"/>
                    <a:pt x="225" y="155"/>
                    <a:pt x="233" y="144"/>
                  </a:cubicBezTo>
                  <a:cubicBezTo>
                    <a:pt x="234" y="142"/>
                    <a:pt x="235" y="139"/>
                    <a:pt x="238" y="139"/>
                  </a:cubicBezTo>
                  <a:cubicBezTo>
                    <a:pt x="240" y="139"/>
                    <a:pt x="241" y="141"/>
                    <a:pt x="241" y="142"/>
                  </a:cubicBezTo>
                  <a:cubicBezTo>
                    <a:pt x="241" y="148"/>
                    <a:pt x="225" y="169"/>
                    <a:pt x="221" y="172"/>
                  </a:cubicBezTo>
                  <a:cubicBezTo>
                    <a:pt x="209" y="185"/>
                    <a:pt x="182" y="212"/>
                    <a:pt x="164" y="212"/>
                  </a:cubicBezTo>
                  <a:cubicBezTo>
                    <a:pt x="151" y="212"/>
                    <a:pt x="145" y="204"/>
                    <a:pt x="145" y="191"/>
                  </a:cubicBezTo>
                  <a:cubicBezTo>
                    <a:pt x="145" y="176"/>
                    <a:pt x="151" y="157"/>
                    <a:pt x="157" y="143"/>
                  </a:cubicBezTo>
                  <a:cubicBezTo>
                    <a:pt x="189" y="58"/>
                    <a:pt x="189" y="58"/>
                    <a:pt x="189" y="58"/>
                  </a:cubicBezTo>
                  <a:cubicBezTo>
                    <a:pt x="191" y="51"/>
                    <a:pt x="195" y="42"/>
                    <a:pt x="195" y="34"/>
                  </a:cubicBezTo>
                  <a:cubicBezTo>
                    <a:pt x="195" y="24"/>
                    <a:pt x="190" y="18"/>
                    <a:pt x="179" y="18"/>
                  </a:cubicBezTo>
                  <a:cubicBezTo>
                    <a:pt x="156" y="18"/>
                    <a:pt x="127" y="52"/>
                    <a:pt x="113" y="68"/>
                  </a:cubicBezTo>
                  <a:cubicBezTo>
                    <a:pt x="89" y="96"/>
                    <a:pt x="55" y="156"/>
                    <a:pt x="44" y="191"/>
                  </a:cubicBezTo>
                  <a:cubicBezTo>
                    <a:pt x="40" y="204"/>
                    <a:pt x="40" y="206"/>
                    <a:pt x="26" y="206"/>
                  </a:cubicBezTo>
                  <a:cubicBezTo>
                    <a:pt x="21" y="206"/>
                    <a:pt x="12" y="208"/>
                    <a:pt x="12" y="201"/>
                  </a:cubicBezTo>
                  <a:cubicBezTo>
                    <a:pt x="12" y="199"/>
                    <a:pt x="13" y="193"/>
                    <a:pt x="14" y="190"/>
                  </a:cubicBezTo>
                  <a:cubicBezTo>
                    <a:pt x="54" y="60"/>
                    <a:pt x="54" y="60"/>
                    <a:pt x="54" y="60"/>
                  </a:cubicBezTo>
                  <a:cubicBezTo>
                    <a:pt x="57" y="52"/>
                    <a:pt x="60" y="43"/>
                    <a:pt x="60" y="35"/>
                  </a:cubicBezTo>
                  <a:cubicBezTo>
                    <a:pt x="60" y="29"/>
                    <a:pt x="58" y="24"/>
                    <a:pt x="51" y="24"/>
                  </a:cubicBezTo>
                  <a:cubicBezTo>
                    <a:pt x="39" y="24"/>
                    <a:pt x="14" y="54"/>
                    <a:pt x="9" y="64"/>
                  </a:cubicBezTo>
                  <a:cubicBezTo>
                    <a:pt x="8" y="66"/>
                    <a:pt x="7" y="69"/>
                    <a:pt x="4" y="69"/>
                  </a:cubicBezTo>
                  <a:cubicBezTo>
                    <a:pt x="2" y="69"/>
                    <a:pt x="0" y="68"/>
                    <a:pt x="0" y="65"/>
                  </a:cubicBezTo>
                  <a:cubicBezTo>
                    <a:pt x="0" y="61"/>
                    <a:pt x="16" y="40"/>
                    <a:pt x="20" y="36"/>
                  </a:cubicBezTo>
                  <a:cubicBezTo>
                    <a:pt x="31" y="23"/>
                    <a:pt x="54" y="0"/>
                    <a:pt x="73" y="0"/>
                  </a:cubicBezTo>
                  <a:cubicBezTo>
                    <a:pt x="87" y="0"/>
                    <a:pt x="92" y="9"/>
                    <a:pt x="92" y="22"/>
                  </a:cubicBezTo>
                  <a:cubicBezTo>
                    <a:pt x="92" y="35"/>
                    <a:pt x="88" y="50"/>
                    <a:pt x="84" y="62"/>
                  </a:cubicBezTo>
                  <a:cubicBezTo>
                    <a:pt x="65" y="123"/>
                    <a:pt x="65" y="123"/>
                    <a:pt x="65" y="123"/>
                  </a:cubicBezTo>
                  <a:cubicBezTo>
                    <a:pt x="66" y="124"/>
                    <a:pt x="66" y="124"/>
                    <a:pt x="66" y="124"/>
                  </a:cubicBezTo>
                  <a:cubicBezTo>
                    <a:pt x="90" y="79"/>
                    <a:pt x="143" y="0"/>
                    <a:pt x="201" y="0"/>
                  </a:cubicBezTo>
                  <a:cubicBezTo>
                    <a:pt x="216" y="0"/>
                    <a:pt x="229" y="9"/>
                    <a:pt x="229" y="26"/>
                  </a:cubicBezTo>
                  <a:cubicBezTo>
                    <a:pt x="229" y="36"/>
                    <a:pt x="224"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8" name="Freeform 64"/>
            <p:cNvSpPr>
              <a:spLocks noEditPoints="1"/>
            </p:cNvSpPr>
            <p:nvPr userDrawn="1"/>
          </p:nvSpPr>
          <p:spPr bwMode="auto">
            <a:xfrm>
              <a:off x="1628775" y="6473825"/>
              <a:ext cx="55562" cy="60325"/>
            </a:xfrm>
            <a:custGeom>
              <a:avLst/>
              <a:gdLst>
                <a:gd name="T0" fmla="*/ 142 w 189"/>
                <a:gd name="T1" fmla="*/ 76 h 212"/>
                <a:gd name="T2" fmla="*/ 158 w 189"/>
                <a:gd name="T3" fmla="*/ 35 h 212"/>
                <a:gd name="T4" fmla="*/ 131 w 189"/>
                <a:gd name="T5" fmla="*/ 9 h 212"/>
                <a:gd name="T6" fmla="*/ 37 w 189"/>
                <a:gd name="T7" fmla="*/ 114 h 212"/>
                <a:gd name="T8" fmla="*/ 142 w 189"/>
                <a:gd name="T9" fmla="*/ 76 h 212"/>
                <a:gd name="T10" fmla="*/ 35 w 189"/>
                <a:gd name="T11" fmla="*/ 130 h 212"/>
                <a:gd name="T12" fmla="*/ 35 w 189"/>
                <a:gd name="T13" fmla="*/ 140 h 212"/>
                <a:gd name="T14" fmla="*/ 82 w 189"/>
                <a:gd name="T15" fmla="*/ 192 h 212"/>
                <a:gd name="T16" fmla="*/ 153 w 189"/>
                <a:gd name="T17" fmla="*/ 151 h 212"/>
                <a:gd name="T18" fmla="*/ 158 w 189"/>
                <a:gd name="T19" fmla="*/ 147 h 212"/>
                <a:gd name="T20" fmla="*/ 161 w 189"/>
                <a:gd name="T21" fmla="*/ 150 h 212"/>
                <a:gd name="T22" fmla="*/ 149 w 189"/>
                <a:gd name="T23" fmla="*/ 168 h 212"/>
                <a:gd name="T24" fmla="*/ 64 w 189"/>
                <a:gd name="T25" fmla="*/ 212 h 212"/>
                <a:gd name="T26" fmla="*/ 0 w 189"/>
                <a:gd name="T27" fmla="*/ 141 h 212"/>
                <a:gd name="T28" fmla="*/ 137 w 189"/>
                <a:gd name="T29" fmla="*/ 0 h 212"/>
                <a:gd name="T30" fmla="*/ 189 w 189"/>
                <a:gd name="T31" fmla="*/ 43 h 212"/>
                <a:gd name="T32" fmla="*/ 41 w 189"/>
                <a:gd name="T33" fmla="*/ 122 h 212"/>
                <a:gd name="T34" fmla="*/ 36 w 189"/>
                <a:gd name="T35" fmla="*/ 123 h 212"/>
                <a:gd name="T36" fmla="*/ 35 w 189"/>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212">
                  <a:moveTo>
                    <a:pt x="142" y="76"/>
                  </a:moveTo>
                  <a:cubicBezTo>
                    <a:pt x="151" y="65"/>
                    <a:pt x="158" y="49"/>
                    <a:pt x="158" y="35"/>
                  </a:cubicBezTo>
                  <a:cubicBezTo>
                    <a:pt x="158" y="18"/>
                    <a:pt x="148" y="9"/>
                    <a:pt x="131" y="9"/>
                  </a:cubicBezTo>
                  <a:cubicBezTo>
                    <a:pt x="81" y="9"/>
                    <a:pt x="48" y="72"/>
                    <a:pt x="37" y="114"/>
                  </a:cubicBezTo>
                  <a:cubicBezTo>
                    <a:pt x="70" y="111"/>
                    <a:pt x="122" y="103"/>
                    <a:pt x="142" y="76"/>
                  </a:cubicBezTo>
                  <a:moveTo>
                    <a:pt x="35" y="130"/>
                  </a:moveTo>
                  <a:cubicBezTo>
                    <a:pt x="35" y="140"/>
                    <a:pt x="35" y="140"/>
                    <a:pt x="35" y="140"/>
                  </a:cubicBezTo>
                  <a:cubicBezTo>
                    <a:pt x="35" y="170"/>
                    <a:pt x="50" y="192"/>
                    <a:pt x="82" y="192"/>
                  </a:cubicBezTo>
                  <a:cubicBezTo>
                    <a:pt x="108" y="192"/>
                    <a:pt x="138" y="172"/>
                    <a:pt x="153" y="151"/>
                  </a:cubicBezTo>
                  <a:cubicBezTo>
                    <a:pt x="154" y="149"/>
                    <a:pt x="156" y="147"/>
                    <a:pt x="158" y="147"/>
                  </a:cubicBezTo>
                  <a:cubicBezTo>
                    <a:pt x="160" y="147"/>
                    <a:pt x="161" y="148"/>
                    <a:pt x="161" y="150"/>
                  </a:cubicBezTo>
                  <a:cubicBezTo>
                    <a:pt x="161" y="154"/>
                    <a:pt x="151" y="165"/>
                    <a:pt x="149" y="168"/>
                  </a:cubicBezTo>
                  <a:cubicBezTo>
                    <a:pt x="128" y="192"/>
                    <a:pt x="97" y="212"/>
                    <a:pt x="64" y="212"/>
                  </a:cubicBezTo>
                  <a:cubicBezTo>
                    <a:pt x="24" y="212"/>
                    <a:pt x="0" y="180"/>
                    <a:pt x="0" y="141"/>
                  </a:cubicBezTo>
                  <a:cubicBezTo>
                    <a:pt x="0" y="72"/>
                    <a:pt x="67" y="0"/>
                    <a:pt x="137" y="0"/>
                  </a:cubicBezTo>
                  <a:cubicBezTo>
                    <a:pt x="162" y="0"/>
                    <a:pt x="189" y="15"/>
                    <a:pt x="189" y="43"/>
                  </a:cubicBezTo>
                  <a:cubicBezTo>
                    <a:pt x="189" y="108"/>
                    <a:pt x="89" y="117"/>
                    <a:pt x="41"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9" name="Freeform 65"/>
            <p:cNvSpPr>
              <a:spLocks/>
            </p:cNvSpPr>
            <p:nvPr userDrawn="1"/>
          </p:nvSpPr>
          <p:spPr bwMode="auto">
            <a:xfrm>
              <a:off x="167798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1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8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3" y="36"/>
                    <a:pt x="163" y="45"/>
                    <a:pt x="157" y="45"/>
                  </a:cubicBezTo>
                  <a:cubicBezTo>
                    <a:pt x="153" y="45"/>
                    <a:pt x="145" y="38"/>
                    <a:pt x="143" y="35"/>
                  </a:cubicBezTo>
                  <a:cubicBezTo>
                    <a:pt x="130" y="22"/>
                    <a:pt x="118" y="10"/>
                    <a:pt x="99" y="10"/>
                  </a:cubicBezTo>
                  <a:cubicBezTo>
                    <a:pt x="82" y="10"/>
                    <a:pt x="67" y="22"/>
                    <a:pt x="67" y="40"/>
                  </a:cubicBezTo>
                  <a:cubicBezTo>
                    <a:pt x="67" y="76"/>
                    <a:pt x="141" y="105"/>
                    <a:pt x="141" y="151"/>
                  </a:cubicBezTo>
                  <a:cubicBezTo>
                    <a:pt x="141" y="167"/>
                    <a:pt x="128" y="185"/>
                    <a:pt x="115" y="195"/>
                  </a:cubicBezTo>
                  <a:cubicBezTo>
                    <a:pt x="100" y="206"/>
                    <a:pt x="80"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8"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0" name="Freeform 66"/>
            <p:cNvSpPr>
              <a:spLocks/>
            </p:cNvSpPr>
            <p:nvPr userDrawn="1"/>
          </p:nvSpPr>
          <p:spPr bwMode="auto">
            <a:xfrm>
              <a:off x="1720850" y="6473825"/>
              <a:ext cx="49212" cy="60325"/>
            </a:xfrm>
            <a:custGeom>
              <a:avLst/>
              <a:gdLst>
                <a:gd name="T0" fmla="*/ 74 w 169"/>
                <a:gd name="T1" fmla="*/ 113 h 212"/>
                <a:gd name="T2" fmla="*/ 42 w 169"/>
                <a:gd name="T3" fmla="*/ 61 h 212"/>
                <a:gd name="T4" fmla="*/ 114 w 169"/>
                <a:gd name="T5" fmla="*/ 0 h 212"/>
                <a:gd name="T6" fmla="*/ 169 w 169"/>
                <a:gd name="T7" fmla="*/ 19 h 212"/>
                <a:gd name="T8" fmla="*/ 165 w 169"/>
                <a:gd name="T9" fmla="*/ 32 h 212"/>
                <a:gd name="T10" fmla="*/ 157 w 169"/>
                <a:gd name="T11" fmla="*/ 45 h 212"/>
                <a:gd name="T12" fmla="*/ 143 w 169"/>
                <a:gd name="T13" fmla="*/ 35 h 212"/>
                <a:gd name="T14" fmla="*/ 100 w 169"/>
                <a:gd name="T15" fmla="*/ 10 h 212"/>
                <a:gd name="T16" fmla="*/ 68 w 169"/>
                <a:gd name="T17" fmla="*/ 40 h 212"/>
                <a:gd name="T18" fmla="*/ 142 w 169"/>
                <a:gd name="T19" fmla="*/ 151 h 212"/>
                <a:gd name="T20" fmla="*/ 116 w 169"/>
                <a:gd name="T21" fmla="*/ 195 h 212"/>
                <a:gd name="T22" fmla="*/ 62 w 169"/>
                <a:gd name="T23" fmla="*/ 212 h 212"/>
                <a:gd name="T24" fmla="*/ 11 w 169"/>
                <a:gd name="T25" fmla="*/ 196 h 212"/>
                <a:gd name="T26" fmla="*/ 0 w 169"/>
                <a:gd name="T27" fmla="*/ 184 h 212"/>
                <a:gd name="T28" fmla="*/ 4 w 169"/>
                <a:gd name="T29" fmla="*/ 169 h 212"/>
                <a:gd name="T30" fmla="*/ 14 w 169"/>
                <a:gd name="T31" fmla="*/ 153 h 212"/>
                <a:gd name="T32" fmla="*/ 74 w 169"/>
                <a:gd name="T33" fmla="*/ 202 h 212"/>
                <a:gd name="T34" fmla="*/ 114 w 169"/>
                <a:gd name="T35" fmla="*/ 167 h 212"/>
                <a:gd name="T36" fmla="*/ 89 w 169"/>
                <a:gd name="T37" fmla="*/ 126 h 212"/>
                <a:gd name="T38" fmla="*/ 74 w 169"/>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 h="212">
                  <a:moveTo>
                    <a:pt x="74" y="113"/>
                  </a:moveTo>
                  <a:cubicBezTo>
                    <a:pt x="60" y="100"/>
                    <a:pt x="42" y="82"/>
                    <a:pt x="42" y="61"/>
                  </a:cubicBezTo>
                  <a:cubicBezTo>
                    <a:pt x="42" y="22"/>
                    <a:pt x="79" y="0"/>
                    <a:pt x="114" y="0"/>
                  </a:cubicBezTo>
                  <a:cubicBezTo>
                    <a:pt x="123" y="0"/>
                    <a:pt x="169" y="3"/>
                    <a:pt x="169" y="19"/>
                  </a:cubicBezTo>
                  <a:cubicBezTo>
                    <a:pt x="169" y="23"/>
                    <a:pt x="166" y="29"/>
                    <a:pt x="165" y="32"/>
                  </a:cubicBezTo>
                  <a:cubicBezTo>
                    <a:pt x="164" y="36"/>
                    <a:pt x="163" y="45"/>
                    <a:pt x="157" y="45"/>
                  </a:cubicBezTo>
                  <a:cubicBezTo>
                    <a:pt x="153" y="45"/>
                    <a:pt x="146" y="38"/>
                    <a:pt x="143" y="35"/>
                  </a:cubicBezTo>
                  <a:cubicBezTo>
                    <a:pt x="131" y="22"/>
                    <a:pt x="119" y="10"/>
                    <a:pt x="100" y="10"/>
                  </a:cubicBezTo>
                  <a:cubicBezTo>
                    <a:pt x="82" y="10"/>
                    <a:pt x="68" y="22"/>
                    <a:pt x="68" y="40"/>
                  </a:cubicBezTo>
                  <a:cubicBezTo>
                    <a:pt x="68" y="76"/>
                    <a:pt x="142" y="105"/>
                    <a:pt x="142" y="151"/>
                  </a:cubicBezTo>
                  <a:cubicBezTo>
                    <a:pt x="142" y="167"/>
                    <a:pt x="129" y="185"/>
                    <a:pt x="116" y="195"/>
                  </a:cubicBezTo>
                  <a:cubicBezTo>
                    <a:pt x="101" y="206"/>
                    <a:pt x="81" y="212"/>
                    <a:pt x="62" y="212"/>
                  </a:cubicBezTo>
                  <a:cubicBezTo>
                    <a:pt x="45" y="212"/>
                    <a:pt x="25" y="206"/>
                    <a:pt x="11" y="196"/>
                  </a:cubicBezTo>
                  <a:cubicBezTo>
                    <a:pt x="7" y="194"/>
                    <a:pt x="0" y="189"/>
                    <a:pt x="0" y="184"/>
                  </a:cubicBezTo>
                  <a:cubicBezTo>
                    <a:pt x="0" y="180"/>
                    <a:pt x="4" y="172"/>
                    <a:pt x="4" y="169"/>
                  </a:cubicBezTo>
                  <a:cubicBezTo>
                    <a:pt x="5" y="166"/>
                    <a:pt x="7" y="153"/>
                    <a:pt x="14" y="153"/>
                  </a:cubicBezTo>
                  <a:cubicBezTo>
                    <a:pt x="26" y="153"/>
                    <a:pt x="34" y="202"/>
                    <a:pt x="74" y="202"/>
                  </a:cubicBezTo>
                  <a:cubicBezTo>
                    <a:pt x="92" y="202"/>
                    <a:pt x="114" y="187"/>
                    <a:pt x="114" y="167"/>
                  </a:cubicBezTo>
                  <a:cubicBezTo>
                    <a:pt x="114" y="150"/>
                    <a:pt x="101"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1" name="Freeform 67"/>
            <p:cNvSpPr>
              <a:spLocks noEditPoints="1"/>
            </p:cNvSpPr>
            <p:nvPr userDrawn="1"/>
          </p:nvSpPr>
          <p:spPr bwMode="auto">
            <a:xfrm>
              <a:off x="1800225" y="6473825"/>
              <a:ext cx="57150"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5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5" y="212"/>
                  </a:cubicBezTo>
                  <a:cubicBezTo>
                    <a:pt x="28" y="212"/>
                    <a:pt x="0" y="168"/>
                    <a:pt x="0" y="124"/>
                  </a:cubicBezTo>
                  <a:cubicBezTo>
                    <a:pt x="0" y="62"/>
                    <a:pt x="58"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2" name="Freeform 68"/>
            <p:cNvSpPr>
              <a:spLocks/>
            </p:cNvSpPr>
            <p:nvPr userDrawn="1"/>
          </p:nvSpPr>
          <p:spPr bwMode="auto">
            <a:xfrm>
              <a:off x="1863725" y="6473825"/>
              <a:ext cx="52387" cy="58738"/>
            </a:xfrm>
            <a:custGeom>
              <a:avLst/>
              <a:gdLst>
                <a:gd name="T0" fmla="*/ 48 w 181"/>
                <a:gd name="T1" fmla="*/ 59 h 207"/>
                <a:gd name="T2" fmla="*/ 53 w 181"/>
                <a:gd name="T3" fmla="*/ 33 h 207"/>
                <a:gd name="T4" fmla="*/ 48 w 181"/>
                <a:gd name="T5" fmla="*/ 24 h 207"/>
                <a:gd name="T6" fmla="*/ 14 w 181"/>
                <a:gd name="T7" fmla="*/ 54 h 207"/>
                <a:gd name="T8" fmla="*/ 10 w 181"/>
                <a:gd name="T9" fmla="*/ 60 h 207"/>
                <a:gd name="T10" fmla="*/ 4 w 181"/>
                <a:gd name="T11" fmla="*/ 66 h 207"/>
                <a:gd name="T12" fmla="*/ 0 w 181"/>
                <a:gd name="T13" fmla="*/ 63 h 207"/>
                <a:gd name="T14" fmla="*/ 23 w 181"/>
                <a:gd name="T15" fmla="*/ 30 h 207"/>
                <a:gd name="T16" fmla="*/ 68 w 181"/>
                <a:gd name="T17" fmla="*/ 0 h 207"/>
                <a:gd name="T18" fmla="*/ 85 w 181"/>
                <a:gd name="T19" fmla="*/ 27 h 207"/>
                <a:gd name="T20" fmla="*/ 79 w 181"/>
                <a:gd name="T21" fmla="*/ 57 h 207"/>
                <a:gd name="T22" fmla="*/ 59 w 181"/>
                <a:gd name="T23" fmla="*/ 121 h 207"/>
                <a:gd name="T24" fmla="*/ 159 w 181"/>
                <a:gd name="T25" fmla="*/ 0 h 207"/>
                <a:gd name="T26" fmla="*/ 181 w 181"/>
                <a:gd name="T27" fmla="*/ 23 h 207"/>
                <a:gd name="T28" fmla="*/ 160 w 181"/>
                <a:gd name="T29" fmla="*/ 49 h 207"/>
                <a:gd name="T30" fmla="*/ 138 w 181"/>
                <a:gd name="T31" fmla="*/ 27 h 207"/>
                <a:gd name="T32" fmla="*/ 94 w 181"/>
                <a:gd name="T33" fmla="*/ 76 h 207"/>
                <a:gd name="T34" fmla="*/ 39 w 181"/>
                <a:gd name="T35" fmla="*/ 186 h 207"/>
                <a:gd name="T36" fmla="*/ 18 w 181"/>
                <a:gd name="T37" fmla="*/ 206 h 207"/>
                <a:gd name="T38" fmla="*/ 5 w 181"/>
                <a:gd name="T39" fmla="*/ 200 h 207"/>
                <a:gd name="T40" fmla="*/ 9 w 181"/>
                <a:gd name="T41" fmla="*/ 188 h 207"/>
                <a:gd name="T42" fmla="*/ 48 w 181"/>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207">
                  <a:moveTo>
                    <a:pt x="48" y="59"/>
                  </a:moveTo>
                  <a:cubicBezTo>
                    <a:pt x="50" y="51"/>
                    <a:pt x="53" y="41"/>
                    <a:pt x="53" y="33"/>
                  </a:cubicBezTo>
                  <a:cubicBezTo>
                    <a:pt x="53" y="29"/>
                    <a:pt x="53" y="24"/>
                    <a:pt x="48" y="24"/>
                  </a:cubicBezTo>
                  <a:cubicBezTo>
                    <a:pt x="37" y="24"/>
                    <a:pt x="20" y="46"/>
                    <a:pt x="14" y="54"/>
                  </a:cubicBezTo>
                  <a:cubicBezTo>
                    <a:pt x="10" y="60"/>
                    <a:pt x="10" y="60"/>
                    <a:pt x="10" y="60"/>
                  </a:cubicBezTo>
                  <a:cubicBezTo>
                    <a:pt x="9" y="61"/>
                    <a:pt x="6" y="66"/>
                    <a:pt x="4" y="66"/>
                  </a:cubicBezTo>
                  <a:cubicBezTo>
                    <a:pt x="2" y="66"/>
                    <a:pt x="0" y="65"/>
                    <a:pt x="0" y="63"/>
                  </a:cubicBezTo>
                  <a:cubicBezTo>
                    <a:pt x="0" y="56"/>
                    <a:pt x="19" y="35"/>
                    <a:pt x="23" y="30"/>
                  </a:cubicBezTo>
                  <a:cubicBezTo>
                    <a:pt x="33" y="19"/>
                    <a:pt x="53" y="0"/>
                    <a:pt x="68" y="0"/>
                  </a:cubicBezTo>
                  <a:cubicBezTo>
                    <a:pt x="82" y="0"/>
                    <a:pt x="85" y="17"/>
                    <a:pt x="85" y="27"/>
                  </a:cubicBezTo>
                  <a:cubicBezTo>
                    <a:pt x="85" y="38"/>
                    <a:pt x="82" y="48"/>
                    <a:pt x="79" y="57"/>
                  </a:cubicBezTo>
                  <a:cubicBezTo>
                    <a:pt x="59" y="121"/>
                    <a:pt x="59" y="121"/>
                    <a:pt x="59" y="121"/>
                  </a:cubicBezTo>
                  <a:cubicBezTo>
                    <a:pt x="76" y="91"/>
                    <a:pt x="120" y="0"/>
                    <a:pt x="159" y="0"/>
                  </a:cubicBezTo>
                  <a:cubicBezTo>
                    <a:pt x="172" y="0"/>
                    <a:pt x="181" y="9"/>
                    <a:pt x="181" y="23"/>
                  </a:cubicBezTo>
                  <a:cubicBezTo>
                    <a:pt x="181" y="35"/>
                    <a:pt x="174" y="49"/>
                    <a:pt x="160" y="49"/>
                  </a:cubicBezTo>
                  <a:cubicBezTo>
                    <a:pt x="138" y="49"/>
                    <a:pt x="151" y="27"/>
                    <a:pt x="138" y="27"/>
                  </a:cubicBezTo>
                  <a:cubicBezTo>
                    <a:pt x="126" y="27"/>
                    <a:pt x="99" y="68"/>
                    <a:pt x="94" y="76"/>
                  </a:cubicBezTo>
                  <a:cubicBezTo>
                    <a:pt x="77" y="102"/>
                    <a:pt x="48" y="157"/>
                    <a:pt x="39" y="186"/>
                  </a:cubicBezTo>
                  <a:cubicBezTo>
                    <a:pt x="35" y="203"/>
                    <a:pt x="36" y="206"/>
                    <a:pt x="18" y="206"/>
                  </a:cubicBezTo>
                  <a:cubicBezTo>
                    <a:pt x="14" y="206"/>
                    <a:pt x="5" y="207"/>
                    <a:pt x="5" y="200"/>
                  </a:cubicBezTo>
                  <a:cubicBezTo>
                    <a:pt x="5" y="198"/>
                    <a:pt x="8" y="189"/>
                    <a:pt x="9" y="188"/>
                  </a:cubicBezTo>
                  <a:lnTo>
                    <a:pt x="48"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3" name="Freeform 69"/>
            <p:cNvSpPr>
              <a:spLocks noEditPoints="1"/>
            </p:cNvSpPr>
            <p:nvPr userDrawn="1"/>
          </p:nvSpPr>
          <p:spPr bwMode="auto">
            <a:xfrm>
              <a:off x="1900238" y="6473825"/>
              <a:ext cx="69850" cy="87313"/>
            </a:xfrm>
            <a:custGeom>
              <a:avLst/>
              <a:gdLst>
                <a:gd name="T0" fmla="*/ 151 w 242"/>
                <a:gd name="T1" fmla="*/ 8 h 309"/>
                <a:gd name="T2" fmla="*/ 88 w 242"/>
                <a:gd name="T3" fmla="*/ 94 h 309"/>
                <a:gd name="T4" fmla="*/ 128 w 242"/>
                <a:gd name="T5" fmla="*/ 141 h 309"/>
                <a:gd name="T6" fmla="*/ 191 w 242"/>
                <a:gd name="T7" fmla="*/ 52 h 309"/>
                <a:gd name="T8" fmla="*/ 151 w 242"/>
                <a:gd name="T9" fmla="*/ 8 h 309"/>
                <a:gd name="T10" fmla="*/ 94 w 242"/>
                <a:gd name="T11" fmla="*/ 200 h 309"/>
                <a:gd name="T12" fmla="*/ 29 w 242"/>
                <a:gd name="T13" fmla="*/ 248 h 309"/>
                <a:gd name="T14" fmla="*/ 111 w 242"/>
                <a:gd name="T15" fmla="*/ 301 h 309"/>
                <a:gd name="T16" fmla="*/ 181 w 242"/>
                <a:gd name="T17" fmla="*/ 255 h 309"/>
                <a:gd name="T18" fmla="*/ 161 w 242"/>
                <a:gd name="T19" fmla="*/ 225 h 309"/>
                <a:gd name="T20" fmla="*/ 118 w 242"/>
                <a:gd name="T21" fmla="*/ 208 h 309"/>
                <a:gd name="T22" fmla="*/ 94 w 242"/>
                <a:gd name="T23" fmla="*/ 200 h 309"/>
                <a:gd name="T24" fmla="*/ 232 w 242"/>
                <a:gd name="T25" fmla="*/ 7 h 309"/>
                <a:gd name="T26" fmla="*/ 242 w 242"/>
                <a:gd name="T27" fmla="*/ 10 h 309"/>
                <a:gd name="T28" fmla="*/ 241 w 242"/>
                <a:gd name="T29" fmla="*/ 14 h 309"/>
                <a:gd name="T30" fmla="*/ 229 w 242"/>
                <a:gd name="T31" fmla="*/ 21 h 309"/>
                <a:gd name="T32" fmla="*/ 199 w 242"/>
                <a:gd name="T33" fmla="*/ 21 h 309"/>
                <a:gd name="T34" fmla="*/ 221 w 242"/>
                <a:gd name="T35" fmla="*/ 72 h 309"/>
                <a:gd name="T36" fmla="*/ 198 w 242"/>
                <a:gd name="T37" fmla="*/ 124 h 309"/>
                <a:gd name="T38" fmla="*/ 132 w 242"/>
                <a:gd name="T39" fmla="*/ 150 h 309"/>
                <a:gd name="T40" fmla="*/ 84 w 242"/>
                <a:gd name="T41" fmla="*/ 132 h 309"/>
                <a:gd name="T42" fmla="*/ 71 w 242"/>
                <a:gd name="T43" fmla="*/ 151 h 309"/>
                <a:gd name="T44" fmla="*/ 106 w 242"/>
                <a:gd name="T45" fmla="*/ 176 h 309"/>
                <a:gd name="T46" fmla="*/ 209 w 242"/>
                <a:gd name="T47" fmla="*/ 244 h 309"/>
                <a:gd name="T48" fmla="*/ 176 w 242"/>
                <a:gd name="T49" fmla="*/ 292 h 309"/>
                <a:gd name="T50" fmla="*/ 107 w 242"/>
                <a:gd name="T51" fmla="*/ 309 h 309"/>
                <a:gd name="T52" fmla="*/ 0 w 242"/>
                <a:gd name="T53" fmla="*/ 249 h 309"/>
                <a:gd name="T54" fmla="*/ 82 w 242"/>
                <a:gd name="T55" fmla="*/ 195 h 309"/>
                <a:gd name="T56" fmla="*/ 52 w 242"/>
                <a:gd name="T57" fmla="*/ 162 h 309"/>
                <a:gd name="T58" fmla="*/ 78 w 242"/>
                <a:gd name="T59" fmla="*/ 125 h 309"/>
                <a:gd name="T60" fmla="*/ 58 w 242"/>
                <a:gd name="T61" fmla="*/ 76 h 309"/>
                <a:gd name="T62" fmla="*/ 146 w 242"/>
                <a:gd name="T63" fmla="*/ 0 h 309"/>
                <a:gd name="T64" fmla="*/ 184 w 242"/>
                <a:gd name="T65" fmla="*/ 7 h 309"/>
                <a:gd name="T66" fmla="*/ 232 w 242"/>
                <a:gd name="T67" fmla="*/ 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2" h="309">
                  <a:moveTo>
                    <a:pt x="151" y="8"/>
                  </a:moveTo>
                  <a:cubicBezTo>
                    <a:pt x="112" y="8"/>
                    <a:pt x="88" y="61"/>
                    <a:pt x="88" y="94"/>
                  </a:cubicBezTo>
                  <a:cubicBezTo>
                    <a:pt x="88" y="117"/>
                    <a:pt x="102" y="141"/>
                    <a:pt x="128" y="141"/>
                  </a:cubicBezTo>
                  <a:cubicBezTo>
                    <a:pt x="167" y="141"/>
                    <a:pt x="191" y="86"/>
                    <a:pt x="191" y="52"/>
                  </a:cubicBezTo>
                  <a:cubicBezTo>
                    <a:pt x="191" y="29"/>
                    <a:pt x="178" y="8"/>
                    <a:pt x="151" y="8"/>
                  </a:cubicBezTo>
                  <a:moveTo>
                    <a:pt x="94" y="200"/>
                  </a:moveTo>
                  <a:cubicBezTo>
                    <a:pt x="68" y="207"/>
                    <a:pt x="29" y="216"/>
                    <a:pt x="29" y="248"/>
                  </a:cubicBezTo>
                  <a:cubicBezTo>
                    <a:pt x="29" y="287"/>
                    <a:pt x="79" y="301"/>
                    <a:pt x="111" y="301"/>
                  </a:cubicBezTo>
                  <a:cubicBezTo>
                    <a:pt x="139" y="301"/>
                    <a:pt x="181" y="288"/>
                    <a:pt x="181" y="255"/>
                  </a:cubicBezTo>
                  <a:cubicBezTo>
                    <a:pt x="181" y="240"/>
                    <a:pt x="173" y="232"/>
                    <a:pt x="161" y="225"/>
                  </a:cubicBezTo>
                  <a:cubicBezTo>
                    <a:pt x="149" y="217"/>
                    <a:pt x="132" y="212"/>
                    <a:pt x="118" y="208"/>
                  </a:cubicBezTo>
                  <a:lnTo>
                    <a:pt x="94" y="200"/>
                  </a:lnTo>
                  <a:close/>
                  <a:moveTo>
                    <a:pt x="232" y="7"/>
                  </a:moveTo>
                  <a:cubicBezTo>
                    <a:pt x="233" y="7"/>
                    <a:pt x="242" y="6"/>
                    <a:pt x="242" y="10"/>
                  </a:cubicBezTo>
                  <a:cubicBezTo>
                    <a:pt x="242" y="11"/>
                    <a:pt x="242" y="13"/>
                    <a:pt x="241" y="14"/>
                  </a:cubicBezTo>
                  <a:cubicBezTo>
                    <a:pt x="239" y="22"/>
                    <a:pt x="238" y="21"/>
                    <a:pt x="229" y="21"/>
                  </a:cubicBezTo>
                  <a:cubicBezTo>
                    <a:pt x="199" y="21"/>
                    <a:pt x="199" y="21"/>
                    <a:pt x="199" y="21"/>
                  </a:cubicBezTo>
                  <a:cubicBezTo>
                    <a:pt x="212" y="34"/>
                    <a:pt x="221" y="52"/>
                    <a:pt x="221" y="72"/>
                  </a:cubicBezTo>
                  <a:cubicBezTo>
                    <a:pt x="221" y="91"/>
                    <a:pt x="211" y="110"/>
                    <a:pt x="198" y="124"/>
                  </a:cubicBezTo>
                  <a:cubicBezTo>
                    <a:pt x="181" y="141"/>
                    <a:pt x="155" y="150"/>
                    <a:pt x="132" y="150"/>
                  </a:cubicBezTo>
                  <a:cubicBezTo>
                    <a:pt x="114" y="150"/>
                    <a:pt x="96" y="144"/>
                    <a:pt x="84" y="132"/>
                  </a:cubicBezTo>
                  <a:cubicBezTo>
                    <a:pt x="78" y="136"/>
                    <a:pt x="71" y="142"/>
                    <a:pt x="71" y="151"/>
                  </a:cubicBezTo>
                  <a:cubicBezTo>
                    <a:pt x="71" y="166"/>
                    <a:pt x="94" y="173"/>
                    <a:pt x="106" y="176"/>
                  </a:cubicBezTo>
                  <a:cubicBezTo>
                    <a:pt x="138" y="186"/>
                    <a:pt x="209" y="202"/>
                    <a:pt x="209" y="244"/>
                  </a:cubicBezTo>
                  <a:cubicBezTo>
                    <a:pt x="209" y="265"/>
                    <a:pt x="193" y="281"/>
                    <a:pt x="176" y="292"/>
                  </a:cubicBezTo>
                  <a:cubicBezTo>
                    <a:pt x="155" y="305"/>
                    <a:pt x="131" y="309"/>
                    <a:pt x="107" y="309"/>
                  </a:cubicBezTo>
                  <a:cubicBezTo>
                    <a:pt x="72" y="309"/>
                    <a:pt x="0" y="292"/>
                    <a:pt x="0" y="249"/>
                  </a:cubicBezTo>
                  <a:cubicBezTo>
                    <a:pt x="0" y="210"/>
                    <a:pt x="53" y="203"/>
                    <a:pt x="82" y="195"/>
                  </a:cubicBezTo>
                  <a:cubicBezTo>
                    <a:pt x="67" y="189"/>
                    <a:pt x="52" y="180"/>
                    <a:pt x="52" y="162"/>
                  </a:cubicBezTo>
                  <a:cubicBezTo>
                    <a:pt x="52" y="146"/>
                    <a:pt x="66" y="134"/>
                    <a:pt x="78" y="125"/>
                  </a:cubicBezTo>
                  <a:cubicBezTo>
                    <a:pt x="65" y="112"/>
                    <a:pt x="58" y="94"/>
                    <a:pt x="58" y="76"/>
                  </a:cubicBezTo>
                  <a:cubicBezTo>
                    <a:pt x="58" y="31"/>
                    <a:pt x="103" y="0"/>
                    <a:pt x="146" y="0"/>
                  </a:cubicBezTo>
                  <a:cubicBezTo>
                    <a:pt x="159" y="0"/>
                    <a:pt x="172" y="4"/>
                    <a:pt x="184" y="7"/>
                  </a:cubicBezTo>
                  <a:lnTo>
                    <a:pt x="232"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4" name="Freeform 70"/>
            <p:cNvSpPr>
              <a:spLocks noEditPoints="1"/>
            </p:cNvSpPr>
            <p:nvPr userDrawn="1"/>
          </p:nvSpPr>
          <p:spPr bwMode="auto">
            <a:xfrm>
              <a:off x="1970088" y="6470650"/>
              <a:ext cx="66675" cy="63500"/>
            </a:xfrm>
            <a:custGeom>
              <a:avLst/>
              <a:gdLst>
                <a:gd name="T0" fmla="*/ 159 w 231"/>
                <a:gd name="T1" fmla="*/ 15 h 218"/>
                <a:gd name="T2" fmla="*/ 76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4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6"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200"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4" y="90"/>
                    <a:pt x="174" y="90"/>
                    <a:pt x="174"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5" name="Freeform 71"/>
            <p:cNvSpPr>
              <a:spLocks/>
            </p:cNvSpPr>
            <p:nvPr userDrawn="1"/>
          </p:nvSpPr>
          <p:spPr bwMode="auto">
            <a:xfrm>
              <a:off x="2044700" y="6473825"/>
              <a:ext cx="68262" cy="60325"/>
            </a:xfrm>
            <a:custGeom>
              <a:avLst/>
              <a:gdLst>
                <a:gd name="T0" fmla="*/ 184 w 241"/>
                <a:gd name="T1" fmla="*/ 154 h 212"/>
                <a:gd name="T2" fmla="*/ 177 w 241"/>
                <a:gd name="T3" fmla="*/ 177 h 212"/>
                <a:gd name="T4" fmla="*/ 185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4 w 241"/>
                <a:gd name="T17" fmla="*/ 191 h 212"/>
                <a:gd name="T18" fmla="*/ 157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5" y="186"/>
                  </a:cubicBezTo>
                  <a:cubicBezTo>
                    <a:pt x="200" y="186"/>
                    <a:pt x="225" y="155"/>
                    <a:pt x="233" y="144"/>
                  </a:cubicBezTo>
                  <a:cubicBezTo>
                    <a:pt x="233" y="142"/>
                    <a:pt x="235" y="139"/>
                    <a:pt x="238" y="139"/>
                  </a:cubicBezTo>
                  <a:cubicBezTo>
                    <a:pt x="239" y="139"/>
                    <a:pt x="241" y="141"/>
                    <a:pt x="241" y="142"/>
                  </a:cubicBezTo>
                  <a:cubicBezTo>
                    <a:pt x="241" y="148"/>
                    <a:pt x="224" y="169"/>
                    <a:pt x="221" y="172"/>
                  </a:cubicBezTo>
                  <a:cubicBezTo>
                    <a:pt x="209" y="185"/>
                    <a:pt x="182" y="212"/>
                    <a:pt x="164" y="212"/>
                  </a:cubicBezTo>
                  <a:cubicBezTo>
                    <a:pt x="150" y="212"/>
                    <a:pt x="144" y="204"/>
                    <a:pt x="144" y="191"/>
                  </a:cubicBezTo>
                  <a:cubicBezTo>
                    <a:pt x="144" y="176"/>
                    <a:pt x="151" y="157"/>
                    <a:pt x="157"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40" y="206"/>
                    <a:pt x="25" y="206"/>
                  </a:cubicBezTo>
                  <a:cubicBezTo>
                    <a:pt x="21" y="206"/>
                    <a:pt x="11" y="208"/>
                    <a:pt x="11" y="201"/>
                  </a:cubicBezTo>
                  <a:cubicBezTo>
                    <a:pt x="11" y="199"/>
                    <a:pt x="13" y="193"/>
                    <a:pt x="14" y="190"/>
                  </a:cubicBezTo>
                  <a:cubicBezTo>
                    <a:pt x="54" y="60"/>
                    <a:pt x="54" y="60"/>
                    <a:pt x="54" y="60"/>
                  </a:cubicBezTo>
                  <a:cubicBezTo>
                    <a:pt x="56" y="52"/>
                    <a:pt x="60" y="43"/>
                    <a:pt x="60" y="35"/>
                  </a:cubicBezTo>
                  <a:cubicBezTo>
                    <a:pt x="60" y="29"/>
                    <a:pt x="57" y="24"/>
                    <a:pt x="51" y="24"/>
                  </a:cubicBezTo>
                  <a:cubicBezTo>
                    <a:pt x="39" y="24"/>
                    <a:pt x="14" y="54"/>
                    <a:pt x="9" y="64"/>
                  </a:cubicBezTo>
                  <a:cubicBezTo>
                    <a:pt x="8" y="66"/>
                    <a:pt x="6" y="69"/>
                    <a:pt x="4" y="69"/>
                  </a:cubicBezTo>
                  <a:cubicBezTo>
                    <a:pt x="2" y="69"/>
                    <a:pt x="0" y="68"/>
                    <a:pt x="0" y="65"/>
                  </a:cubicBezTo>
                  <a:cubicBezTo>
                    <a:pt x="0" y="61"/>
                    <a:pt x="16" y="40"/>
                    <a:pt x="19" y="36"/>
                  </a:cubicBezTo>
                  <a:cubicBezTo>
                    <a:pt x="31"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3" y="0"/>
                    <a:pt x="201" y="0"/>
                  </a:cubicBezTo>
                  <a:cubicBezTo>
                    <a:pt x="216" y="0"/>
                    <a:pt x="229" y="9"/>
                    <a:pt x="229" y="26"/>
                  </a:cubicBezTo>
                  <a:cubicBezTo>
                    <a:pt x="229" y="36"/>
                    <a:pt x="223"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6" name="Freeform 72"/>
            <p:cNvSpPr>
              <a:spLocks noEditPoints="1"/>
            </p:cNvSpPr>
            <p:nvPr userDrawn="1"/>
          </p:nvSpPr>
          <p:spPr bwMode="auto">
            <a:xfrm>
              <a:off x="2120900"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0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49 w 113"/>
                <a:gd name="T33" fmla="*/ 258 h 286"/>
                <a:gd name="T34" fmla="*/ 89 w 113"/>
                <a:gd name="T35" fmla="*/ 217 h 286"/>
                <a:gd name="T36" fmla="*/ 95 w 113"/>
                <a:gd name="T37" fmla="*/ 211 h 286"/>
                <a:gd name="T38" fmla="*/ 98 w 113"/>
                <a:gd name="T39" fmla="*/ 214 h 286"/>
                <a:gd name="T40" fmla="*/ 79 w 113"/>
                <a:gd name="T41" fmla="*/ 246 h 286"/>
                <a:gd name="T42" fmla="*/ 24 w 113"/>
                <a:gd name="T43" fmla="*/ 286 h 286"/>
                <a:gd name="T44" fmla="*/ 10 w 113"/>
                <a:gd name="T45" fmla="*/ 268 h 286"/>
                <a:gd name="T46" fmla="*/ 18 w 113"/>
                <a:gd name="T47" fmla="*/ 228 h 286"/>
                <a:gd name="T48" fmla="*/ 50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0" y="124"/>
                  </a:moveTo>
                  <a:cubicBezTo>
                    <a:pt x="51" y="120"/>
                    <a:pt x="54" y="113"/>
                    <a:pt x="54" y="109"/>
                  </a:cubicBezTo>
                  <a:cubicBezTo>
                    <a:pt x="54" y="105"/>
                    <a:pt x="53" y="100"/>
                    <a:pt x="49" y="100"/>
                  </a:cubicBezTo>
                  <a:cubicBezTo>
                    <a:pt x="33" y="100"/>
                    <a:pt x="8" y="140"/>
                    <a:pt x="2" y="140"/>
                  </a:cubicBezTo>
                  <a:cubicBezTo>
                    <a:pt x="0" y="140"/>
                    <a:pt x="0" y="139"/>
                    <a:pt x="0" y="136"/>
                  </a:cubicBezTo>
                  <a:cubicBezTo>
                    <a:pt x="0" y="131"/>
                    <a:pt x="18" y="111"/>
                    <a:pt x="22" y="107"/>
                  </a:cubicBezTo>
                  <a:cubicBezTo>
                    <a:pt x="33" y="96"/>
                    <a:pt x="58" y="74"/>
                    <a:pt x="75" y="74"/>
                  </a:cubicBezTo>
                  <a:cubicBezTo>
                    <a:pt x="85" y="74"/>
                    <a:pt x="89" y="81"/>
                    <a:pt x="89" y="91"/>
                  </a:cubicBezTo>
                  <a:cubicBezTo>
                    <a:pt x="89" y="100"/>
                    <a:pt x="83" y="116"/>
                    <a:pt x="81" y="124"/>
                  </a:cubicBezTo>
                  <a:cubicBezTo>
                    <a:pt x="48" y="232"/>
                    <a:pt x="48" y="232"/>
                    <a:pt x="48" y="232"/>
                  </a:cubicBezTo>
                  <a:cubicBezTo>
                    <a:pt x="46" y="237"/>
                    <a:pt x="44" y="244"/>
                    <a:pt x="44" y="250"/>
                  </a:cubicBezTo>
                  <a:cubicBezTo>
                    <a:pt x="44" y="254"/>
                    <a:pt x="45" y="258"/>
                    <a:pt x="49" y="258"/>
                  </a:cubicBezTo>
                  <a:cubicBezTo>
                    <a:pt x="61" y="258"/>
                    <a:pt x="84" y="226"/>
                    <a:pt x="89" y="217"/>
                  </a:cubicBezTo>
                  <a:cubicBezTo>
                    <a:pt x="90" y="214"/>
                    <a:pt x="92" y="211"/>
                    <a:pt x="95" y="211"/>
                  </a:cubicBezTo>
                  <a:cubicBezTo>
                    <a:pt x="98" y="211"/>
                    <a:pt x="98" y="212"/>
                    <a:pt x="98" y="214"/>
                  </a:cubicBezTo>
                  <a:cubicBezTo>
                    <a:pt x="98" y="222"/>
                    <a:pt x="84" y="240"/>
                    <a:pt x="79" y="246"/>
                  </a:cubicBezTo>
                  <a:cubicBezTo>
                    <a:pt x="68" y="259"/>
                    <a:pt x="43" y="286"/>
                    <a:pt x="24" y="286"/>
                  </a:cubicBezTo>
                  <a:cubicBezTo>
                    <a:pt x="13" y="286"/>
                    <a:pt x="10" y="278"/>
                    <a:pt x="10" y="268"/>
                  </a:cubicBezTo>
                  <a:cubicBezTo>
                    <a:pt x="10" y="256"/>
                    <a:pt x="15" y="239"/>
                    <a:pt x="18" y="228"/>
                  </a:cubicBezTo>
                  <a:lnTo>
                    <a:pt x="50"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7" name="Freeform 73"/>
            <p:cNvSpPr>
              <a:spLocks/>
            </p:cNvSpPr>
            <p:nvPr userDrawn="1"/>
          </p:nvSpPr>
          <p:spPr bwMode="auto">
            <a:xfrm>
              <a:off x="2149475" y="6473825"/>
              <a:ext cx="71437" cy="60325"/>
            </a:xfrm>
            <a:custGeom>
              <a:avLst/>
              <a:gdLst>
                <a:gd name="T0" fmla="*/ 56 w 251"/>
                <a:gd name="T1" fmla="*/ 160 h 212"/>
                <a:gd name="T2" fmla="*/ 76 w 251"/>
                <a:gd name="T3" fmla="*/ 139 h 212"/>
                <a:gd name="T4" fmla="*/ 200 w 251"/>
                <a:gd name="T5" fmla="*/ 37 h 212"/>
                <a:gd name="T6" fmla="*/ 161 w 251"/>
                <a:gd name="T7" fmla="*/ 44 h 212"/>
                <a:gd name="T8" fmla="*/ 116 w 251"/>
                <a:gd name="T9" fmla="*/ 37 h 212"/>
                <a:gd name="T10" fmla="*/ 84 w 251"/>
                <a:gd name="T11" fmla="*/ 32 h 212"/>
                <a:gd name="T12" fmla="*/ 54 w 251"/>
                <a:gd name="T13" fmla="*/ 61 h 212"/>
                <a:gd name="T14" fmla="*/ 51 w 251"/>
                <a:gd name="T15" fmla="*/ 69 h 212"/>
                <a:gd name="T16" fmla="*/ 45 w 251"/>
                <a:gd name="T17" fmla="*/ 55 h 212"/>
                <a:gd name="T18" fmla="*/ 101 w 251"/>
                <a:gd name="T19" fmla="*/ 0 h 212"/>
                <a:gd name="T20" fmla="*/ 196 w 251"/>
                <a:gd name="T21" fmla="*/ 30 h 212"/>
                <a:gd name="T22" fmla="*/ 206 w 251"/>
                <a:gd name="T23" fmla="*/ 29 h 212"/>
                <a:gd name="T24" fmla="*/ 241 w 251"/>
                <a:gd name="T25" fmla="*/ 1 h 212"/>
                <a:gd name="T26" fmla="*/ 251 w 251"/>
                <a:gd name="T27" fmla="*/ 7 h 212"/>
                <a:gd name="T28" fmla="*/ 225 w 251"/>
                <a:gd name="T29" fmla="*/ 30 h 212"/>
                <a:gd name="T30" fmla="*/ 191 w 251"/>
                <a:gd name="T31" fmla="*/ 55 h 212"/>
                <a:gd name="T32" fmla="*/ 153 w 251"/>
                <a:gd name="T33" fmla="*/ 89 h 212"/>
                <a:gd name="T34" fmla="*/ 121 w 251"/>
                <a:gd name="T35" fmla="*/ 118 h 212"/>
                <a:gd name="T36" fmla="*/ 53 w 251"/>
                <a:gd name="T37" fmla="*/ 175 h 212"/>
                <a:gd name="T38" fmla="*/ 86 w 251"/>
                <a:gd name="T39" fmla="*/ 170 h 212"/>
                <a:gd name="T40" fmla="*/ 141 w 251"/>
                <a:gd name="T41" fmla="*/ 177 h 212"/>
                <a:gd name="T42" fmla="*/ 162 w 251"/>
                <a:gd name="T43" fmla="*/ 181 h 212"/>
                <a:gd name="T44" fmla="*/ 194 w 251"/>
                <a:gd name="T45" fmla="*/ 155 h 212"/>
                <a:gd name="T46" fmla="*/ 192 w 251"/>
                <a:gd name="T47" fmla="*/ 142 h 212"/>
                <a:gd name="T48" fmla="*/ 196 w 251"/>
                <a:gd name="T49" fmla="*/ 139 h 212"/>
                <a:gd name="T50" fmla="*/ 203 w 251"/>
                <a:gd name="T51" fmla="*/ 158 h 212"/>
                <a:gd name="T52" fmla="*/ 188 w 251"/>
                <a:gd name="T53" fmla="*/ 193 h 212"/>
                <a:gd name="T54" fmla="*/ 139 w 251"/>
                <a:gd name="T55" fmla="*/ 212 h 212"/>
                <a:gd name="T56" fmla="*/ 52 w 251"/>
                <a:gd name="T57" fmla="*/ 183 h 212"/>
                <a:gd name="T58" fmla="*/ 10 w 251"/>
                <a:gd name="T59" fmla="*/ 208 h 212"/>
                <a:gd name="T60" fmla="*/ 0 w 251"/>
                <a:gd name="T61" fmla="*/ 199 h 212"/>
                <a:gd name="T62" fmla="*/ 41 w 251"/>
                <a:gd name="T63" fmla="*/ 175 h 212"/>
                <a:gd name="T64" fmla="*/ 56 w 251"/>
                <a:gd name="T65" fmla="*/ 16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1" h="212">
                  <a:moveTo>
                    <a:pt x="56" y="160"/>
                  </a:moveTo>
                  <a:cubicBezTo>
                    <a:pt x="76" y="139"/>
                    <a:pt x="76" y="139"/>
                    <a:pt x="76" y="139"/>
                  </a:cubicBezTo>
                  <a:cubicBezTo>
                    <a:pt x="113" y="100"/>
                    <a:pt x="156" y="67"/>
                    <a:pt x="200" y="37"/>
                  </a:cubicBezTo>
                  <a:cubicBezTo>
                    <a:pt x="187" y="41"/>
                    <a:pt x="174" y="44"/>
                    <a:pt x="161" y="44"/>
                  </a:cubicBezTo>
                  <a:cubicBezTo>
                    <a:pt x="146" y="44"/>
                    <a:pt x="130" y="41"/>
                    <a:pt x="116" y="37"/>
                  </a:cubicBezTo>
                  <a:cubicBezTo>
                    <a:pt x="105" y="34"/>
                    <a:pt x="95" y="32"/>
                    <a:pt x="84" y="32"/>
                  </a:cubicBezTo>
                  <a:cubicBezTo>
                    <a:pt x="65" y="32"/>
                    <a:pt x="53" y="41"/>
                    <a:pt x="54" y="61"/>
                  </a:cubicBezTo>
                  <a:cubicBezTo>
                    <a:pt x="54" y="63"/>
                    <a:pt x="54" y="69"/>
                    <a:pt x="51" y="69"/>
                  </a:cubicBezTo>
                  <a:cubicBezTo>
                    <a:pt x="45" y="69"/>
                    <a:pt x="45" y="58"/>
                    <a:pt x="45" y="55"/>
                  </a:cubicBezTo>
                  <a:cubicBezTo>
                    <a:pt x="45" y="23"/>
                    <a:pt x="69" y="0"/>
                    <a:pt x="101" y="0"/>
                  </a:cubicBezTo>
                  <a:cubicBezTo>
                    <a:pt x="131" y="0"/>
                    <a:pt x="157" y="30"/>
                    <a:pt x="196" y="30"/>
                  </a:cubicBezTo>
                  <a:cubicBezTo>
                    <a:pt x="206" y="29"/>
                    <a:pt x="206" y="29"/>
                    <a:pt x="206" y="29"/>
                  </a:cubicBezTo>
                  <a:cubicBezTo>
                    <a:pt x="215" y="20"/>
                    <a:pt x="228" y="1"/>
                    <a:pt x="241" y="1"/>
                  </a:cubicBezTo>
                  <a:cubicBezTo>
                    <a:pt x="246" y="1"/>
                    <a:pt x="251" y="3"/>
                    <a:pt x="251" y="7"/>
                  </a:cubicBezTo>
                  <a:cubicBezTo>
                    <a:pt x="251" y="17"/>
                    <a:pt x="231" y="27"/>
                    <a:pt x="225" y="30"/>
                  </a:cubicBezTo>
                  <a:cubicBezTo>
                    <a:pt x="208" y="41"/>
                    <a:pt x="205" y="42"/>
                    <a:pt x="191" y="55"/>
                  </a:cubicBezTo>
                  <a:cubicBezTo>
                    <a:pt x="153" y="89"/>
                    <a:pt x="153" y="89"/>
                    <a:pt x="153" y="89"/>
                  </a:cubicBezTo>
                  <a:cubicBezTo>
                    <a:pt x="121" y="118"/>
                    <a:pt x="121" y="118"/>
                    <a:pt x="121" y="118"/>
                  </a:cubicBezTo>
                  <a:cubicBezTo>
                    <a:pt x="53" y="175"/>
                    <a:pt x="53" y="175"/>
                    <a:pt x="53" y="175"/>
                  </a:cubicBezTo>
                  <a:cubicBezTo>
                    <a:pt x="64" y="171"/>
                    <a:pt x="75" y="170"/>
                    <a:pt x="86" y="170"/>
                  </a:cubicBezTo>
                  <a:cubicBezTo>
                    <a:pt x="106" y="170"/>
                    <a:pt x="122" y="173"/>
                    <a:pt x="141" y="177"/>
                  </a:cubicBezTo>
                  <a:cubicBezTo>
                    <a:pt x="148" y="179"/>
                    <a:pt x="155" y="181"/>
                    <a:pt x="162" y="181"/>
                  </a:cubicBezTo>
                  <a:cubicBezTo>
                    <a:pt x="178" y="181"/>
                    <a:pt x="194" y="172"/>
                    <a:pt x="194" y="155"/>
                  </a:cubicBezTo>
                  <a:cubicBezTo>
                    <a:pt x="194" y="150"/>
                    <a:pt x="192" y="145"/>
                    <a:pt x="192" y="142"/>
                  </a:cubicBezTo>
                  <a:cubicBezTo>
                    <a:pt x="192" y="141"/>
                    <a:pt x="194" y="139"/>
                    <a:pt x="196" y="139"/>
                  </a:cubicBezTo>
                  <a:cubicBezTo>
                    <a:pt x="202" y="139"/>
                    <a:pt x="203" y="154"/>
                    <a:pt x="203" y="158"/>
                  </a:cubicBezTo>
                  <a:cubicBezTo>
                    <a:pt x="203" y="170"/>
                    <a:pt x="197" y="184"/>
                    <a:pt x="188" y="193"/>
                  </a:cubicBezTo>
                  <a:cubicBezTo>
                    <a:pt x="176" y="206"/>
                    <a:pt x="157" y="212"/>
                    <a:pt x="139" y="212"/>
                  </a:cubicBezTo>
                  <a:cubicBezTo>
                    <a:pt x="104" y="212"/>
                    <a:pt x="71" y="183"/>
                    <a:pt x="52" y="183"/>
                  </a:cubicBezTo>
                  <a:cubicBezTo>
                    <a:pt x="38" y="183"/>
                    <a:pt x="23" y="208"/>
                    <a:pt x="10" y="208"/>
                  </a:cubicBezTo>
                  <a:cubicBezTo>
                    <a:pt x="3" y="208"/>
                    <a:pt x="0" y="205"/>
                    <a:pt x="0" y="199"/>
                  </a:cubicBezTo>
                  <a:cubicBezTo>
                    <a:pt x="0" y="184"/>
                    <a:pt x="29" y="175"/>
                    <a:pt x="41" y="175"/>
                  </a:cubicBezTo>
                  <a:lnTo>
                    <a:pt x="56" y="16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8" name="Freeform 74"/>
            <p:cNvSpPr>
              <a:spLocks noEditPoints="1"/>
            </p:cNvSpPr>
            <p:nvPr userDrawn="1"/>
          </p:nvSpPr>
          <p:spPr bwMode="auto">
            <a:xfrm>
              <a:off x="2216150" y="6470650"/>
              <a:ext cx="65087" cy="63500"/>
            </a:xfrm>
            <a:custGeom>
              <a:avLst/>
              <a:gdLst>
                <a:gd name="T0" fmla="*/ 159 w 231"/>
                <a:gd name="T1" fmla="*/ 15 h 218"/>
                <a:gd name="T2" fmla="*/ 75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3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5"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199"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3" y="90"/>
                    <a:pt x="173" y="90"/>
                    <a:pt x="173"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9" name="Freeform 75"/>
            <p:cNvSpPr>
              <a:spLocks/>
            </p:cNvSpPr>
            <p:nvPr userDrawn="1"/>
          </p:nvSpPr>
          <p:spPr bwMode="auto">
            <a:xfrm>
              <a:off x="2287588" y="6459538"/>
              <a:ext cx="36512" cy="74613"/>
            </a:xfrm>
            <a:custGeom>
              <a:avLst/>
              <a:gdLst>
                <a:gd name="T0" fmla="*/ 38 w 126"/>
                <a:gd name="T1" fmla="*/ 202 h 260"/>
                <a:gd name="T2" fmla="*/ 32 w 126"/>
                <a:gd name="T3" fmla="*/ 224 h 260"/>
                <a:gd name="T4" fmla="*/ 40 w 126"/>
                <a:gd name="T5" fmla="*/ 233 h 260"/>
                <a:gd name="T6" fmla="*/ 73 w 126"/>
                <a:gd name="T7" fmla="*/ 203 h 260"/>
                <a:gd name="T8" fmla="*/ 81 w 126"/>
                <a:gd name="T9" fmla="*/ 191 h 260"/>
                <a:gd name="T10" fmla="*/ 86 w 126"/>
                <a:gd name="T11" fmla="*/ 186 h 260"/>
                <a:gd name="T12" fmla="*/ 90 w 126"/>
                <a:gd name="T13" fmla="*/ 189 h 260"/>
                <a:gd name="T14" fmla="*/ 76 w 126"/>
                <a:gd name="T15" fmla="*/ 213 h 260"/>
                <a:gd name="T16" fmla="*/ 17 w 126"/>
                <a:gd name="T17" fmla="*/ 260 h 260"/>
                <a:gd name="T18" fmla="*/ 0 w 126"/>
                <a:gd name="T19" fmla="*/ 236 h 260"/>
                <a:gd name="T20" fmla="*/ 8 w 126"/>
                <a:gd name="T21" fmla="*/ 197 h 260"/>
                <a:gd name="T22" fmla="*/ 48 w 126"/>
                <a:gd name="T23" fmla="*/ 67 h 260"/>
                <a:gd name="T24" fmla="*/ 23 w 126"/>
                <a:gd name="T25" fmla="*/ 67 h 260"/>
                <a:gd name="T26" fmla="*/ 13 w 126"/>
                <a:gd name="T27" fmla="*/ 63 h 260"/>
                <a:gd name="T28" fmla="*/ 25 w 126"/>
                <a:gd name="T29" fmla="*/ 55 h 260"/>
                <a:gd name="T30" fmla="*/ 52 w 126"/>
                <a:gd name="T31" fmla="*/ 55 h 260"/>
                <a:gd name="T32" fmla="*/ 66 w 126"/>
                <a:gd name="T33" fmla="*/ 7 h 260"/>
                <a:gd name="T34" fmla="*/ 82 w 126"/>
                <a:gd name="T35" fmla="*/ 2 h 260"/>
                <a:gd name="T36" fmla="*/ 97 w 126"/>
                <a:gd name="T37" fmla="*/ 6 h 260"/>
                <a:gd name="T38" fmla="*/ 94 w 126"/>
                <a:gd name="T39" fmla="*/ 18 h 260"/>
                <a:gd name="T40" fmla="*/ 82 w 126"/>
                <a:gd name="T41" fmla="*/ 55 h 260"/>
                <a:gd name="T42" fmla="*/ 116 w 126"/>
                <a:gd name="T43" fmla="*/ 55 h 260"/>
                <a:gd name="T44" fmla="*/ 126 w 126"/>
                <a:gd name="T45" fmla="*/ 58 h 260"/>
                <a:gd name="T46" fmla="*/ 124 w 126"/>
                <a:gd name="T47" fmla="*/ 64 h 260"/>
                <a:gd name="T48" fmla="*/ 114 w 126"/>
                <a:gd name="T49" fmla="*/ 67 h 260"/>
                <a:gd name="T50" fmla="*/ 79 w 126"/>
                <a:gd name="T51" fmla="*/ 67 h 260"/>
                <a:gd name="T52" fmla="*/ 38 w 126"/>
                <a:gd name="T53" fmla="*/ 20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260">
                  <a:moveTo>
                    <a:pt x="38" y="202"/>
                  </a:moveTo>
                  <a:cubicBezTo>
                    <a:pt x="36" y="208"/>
                    <a:pt x="32" y="218"/>
                    <a:pt x="32" y="224"/>
                  </a:cubicBezTo>
                  <a:cubicBezTo>
                    <a:pt x="32" y="228"/>
                    <a:pt x="34" y="233"/>
                    <a:pt x="40" y="233"/>
                  </a:cubicBezTo>
                  <a:cubicBezTo>
                    <a:pt x="50" y="233"/>
                    <a:pt x="67" y="212"/>
                    <a:pt x="73" y="203"/>
                  </a:cubicBezTo>
                  <a:cubicBezTo>
                    <a:pt x="75" y="200"/>
                    <a:pt x="80" y="194"/>
                    <a:pt x="81" y="191"/>
                  </a:cubicBezTo>
                  <a:cubicBezTo>
                    <a:pt x="83" y="189"/>
                    <a:pt x="84" y="186"/>
                    <a:pt x="86" y="186"/>
                  </a:cubicBezTo>
                  <a:cubicBezTo>
                    <a:pt x="89" y="186"/>
                    <a:pt x="90" y="188"/>
                    <a:pt x="90" y="189"/>
                  </a:cubicBezTo>
                  <a:cubicBezTo>
                    <a:pt x="90" y="194"/>
                    <a:pt x="79" y="209"/>
                    <a:pt x="76" y="213"/>
                  </a:cubicBezTo>
                  <a:cubicBezTo>
                    <a:pt x="65" y="228"/>
                    <a:pt x="37" y="260"/>
                    <a:pt x="17" y="260"/>
                  </a:cubicBezTo>
                  <a:cubicBezTo>
                    <a:pt x="4" y="260"/>
                    <a:pt x="0" y="246"/>
                    <a:pt x="0" y="236"/>
                  </a:cubicBezTo>
                  <a:cubicBezTo>
                    <a:pt x="0" y="224"/>
                    <a:pt x="5" y="208"/>
                    <a:pt x="8" y="197"/>
                  </a:cubicBezTo>
                  <a:cubicBezTo>
                    <a:pt x="48" y="67"/>
                    <a:pt x="48" y="67"/>
                    <a:pt x="48" y="67"/>
                  </a:cubicBezTo>
                  <a:cubicBezTo>
                    <a:pt x="23" y="67"/>
                    <a:pt x="23" y="67"/>
                    <a:pt x="23" y="67"/>
                  </a:cubicBezTo>
                  <a:cubicBezTo>
                    <a:pt x="21" y="67"/>
                    <a:pt x="13" y="68"/>
                    <a:pt x="13" y="63"/>
                  </a:cubicBezTo>
                  <a:cubicBezTo>
                    <a:pt x="13" y="55"/>
                    <a:pt x="18" y="55"/>
                    <a:pt x="25" y="55"/>
                  </a:cubicBezTo>
                  <a:cubicBezTo>
                    <a:pt x="52" y="55"/>
                    <a:pt x="52" y="55"/>
                    <a:pt x="52" y="55"/>
                  </a:cubicBezTo>
                  <a:cubicBezTo>
                    <a:pt x="66" y="7"/>
                    <a:pt x="66" y="7"/>
                    <a:pt x="66" y="7"/>
                  </a:cubicBezTo>
                  <a:cubicBezTo>
                    <a:pt x="69" y="1"/>
                    <a:pt x="77" y="2"/>
                    <a:pt x="82" y="2"/>
                  </a:cubicBezTo>
                  <a:cubicBezTo>
                    <a:pt x="85" y="2"/>
                    <a:pt x="97" y="0"/>
                    <a:pt x="97" y="6"/>
                  </a:cubicBezTo>
                  <a:cubicBezTo>
                    <a:pt x="97" y="9"/>
                    <a:pt x="95" y="15"/>
                    <a:pt x="94" y="18"/>
                  </a:cubicBezTo>
                  <a:cubicBezTo>
                    <a:pt x="82" y="55"/>
                    <a:pt x="82" y="55"/>
                    <a:pt x="82" y="55"/>
                  </a:cubicBezTo>
                  <a:cubicBezTo>
                    <a:pt x="116" y="55"/>
                    <a:pt x="116" y="55"/>
                    <a:pt x="116" y="55"/>
                  </a:cubicBezTo>
                  <a:cubicBezTo>
                    <a:pt x="117" y="55"/>
                    <a:pt x="126" y="54"/>
                    <a:pt x="126" y="58"/>
                  </a:cubicBezTo>
                  <a:cubicBezTo>
                    <a:pt x="126" y="60"/>
                    <a:pt x="125" y="61"/>
                    <a:pt x="124" y="64"/>
                  </a:cubicBezTo>
                  <a:cubicBezTo>
                    <a:pt x="123" y="67"/>
                    <a:pt x="116" y="67"/>
                    <a:pt x="114" y="67"/>
                  </a:cubicBezTo>
                  <a:cubicBezTo>
                    <a:pt x="79" y="67"/>
                    <a:pt x="79" y="67"/>
                    <a:pt x="79" y="67"/>
                  </a:cubicBezTo>
                  <a:lnTo>
                    <a:pt x="38" y="2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1" name="Freeform 76"/>
            <p:cNvSpPr>
              <a:spLocks noEditPoints="1"/>
            </p:cNvSpPr>
            <p:nvPr userDrawn="1"/>
          </p:nvSpPr>
          <p:spPr bwMode="auto">
            <a:xfrm>
              <a:off x="2322513"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5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1" y="120"/>
                    <a:pt x="54" y="113"/>
                    <a:pt x="54" y="109"/>
                  </a:cubicBezTo>
                  <a:cubicBezTo>
                    <a:pt x="54" y="105"/>
                    <a:pt x="53" y="100"/>
                    <a:pt x="49" y="100"/>
                  </a:cubicBezTo>
                  <a:cubicBezTo>
                    <a:pt x="33" y="100"/>
                    <a:pt x="8" y="140"/>
                    <a:pt x="2"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5"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5"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2" name="Freeform 77"/>
            <p:cNvSpPr>
              <a:spLocks noEditPoints="1"/>
            </p:cNvSpPr>
            <p:nvPr userDrawn="1"/>
          </p:nvSpPr>
          <p:spPr bwMode="auto">
            <a:xfrm>
              <a:off x="2357438" y="6473825"/>
              <a:ext cx="57150" cy="60325"/>
            </a:xfrm>
            <a:custGeom>
              <a:avLst/>
              <a:gdLst>
                <a:gd name="T0" fmla="*/ 124 w 200"/>
                <a:gd name="T1" fmla="*/ 9 h 212"/>
                <a:gd name="T2" fmla="*/ 33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4" y="9"/>
                    <a:pt x="33" y="88"/>
                    <a:pt x="33" y="139"/>
                  </a:cubicBezTo>
                  <a:cubicBezTo>
                    <a:pt x="33" y="170"/>
                    <a:pt x="43"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6"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3" name="Freeform 78"/>
            <p:cNvSpPr>
              <a:spLocks/>
            </p:cNvSpPr>
            <p:nvPr userDrawn="1"/>
          </p:nvSpPr>
          <p:spPr bwMode="auto">
            <a:xfrm>
              <a:off x="2420938" y="6473825"/>
              <a:ext cx="69850" cy="60325"/>
            </a:xfrm>
            <a:custGeom>
              <a:avLst/>
              <a:gdLst>
                <a:gd name="T0" fmla="*/ 183 w 241"/>
                <a:gd name="T1" fmla="*/ 154 h 212"/>
                <a:gd name="T2" fmla="*/ 176 w 241"/>
                <a:gd name="T3" fmla="*/ 177 h 212"/>
                <a:gd name="T4" fmla="*/ 185 w 241"/>
                <a:gd name="T5" fmla="*/ 186 h 212"/>
                <a:gd name="T6" fmla="*/ 232 w 241"/>
                <a:gd name="T7" fmla="*/ 144 h 212"/>
                <a:gd name="T8" fmla="*/ 238 w 241"/>
                <a:gd name="T9" fmla="*/ 139 h 212"/>
                <a:gd name="T10" fmla="*/ 241 w 241"/>
                <a:gd name="T11" fmla="*/ 142 h 212"/>
                <a:gd name="T12" fmla="*/ 221 w 241"/>
                <a:gd name="T13" fmla="*/ 172 h 212"/>
                <a:gd name="T14" fmla="*/ 163 w 241"/>
                <a:gd name="T15" fmla="*/ 212 h 212"/>
                <a:gd name="T16" fmla="*/ 144 w 241"/>
                <a:gd name="T17" fmla="*/ 191 h 212"/>
                <a:gd name="T18" fmla="*/ 156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59 w 241"/>
                <a:gd name="T39" fmla="*/ 35 h 212"/>
                <a:gd name="T40" fmla="*/ 50 w 241"/>
                <a:gd name="T41" fmla="*/ 24 h 212"/>
                <a:gd name="T42" fmla="*/ 8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0 w 241"/>
                <a:gd name="T61" fmla="*/ 0 h 212"/>
                <a:gd name="T62" fmla="*/ 228 w 241"/>
                <a:gd name="T63" fmla="*/ 26 h 212"/>
                <a:gd name="T64" fmla="*/ 220 w 241"/>
                <a:gd name="T65" fmla="*/ 58 h 212"/>
                <a:gd name="T66" fmla="*/ 183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3" y="154"/>
                  </a:moveTo>
                  <a:cubicBezTo>
                    <a:pt x="181" y="160"/>
                    <a:pt x="176" y="171"/>
                    <a:pt x="176" y="177"/>
                  </a:cubicBezTo>
                  <a:cubicBezTo>
                    <a:pt x="176" y="183"/>
                    <a:pt x="180" y="186"/>
                    <a:pt x="185" y="186"/>
                  </a:cubicBezTo>
                  <a:cubicBezTo>
                    <a:pt x="199" y="186"/>
                    <a:pt x="225" y="155"/>
                    <a:pt x="232" y="144"/>
                  </a:cubicBezTo>
                  <a:cubicBezTo>
                    <a:pt x="233" y="142"/>
                    <a:pt x="235" y="139"/>
                    <a:pt x="238" y="139"/>
                  </a:cubicBezTo>
                  <a:cubicBezTo>
                    <a:pt x="239" y="139"/>
                    <a:pt x="241" y="141"/>
                    <a:pt x="241" y="142"/>
                  </a:cubicBezTo>
                  <a:cubicBezTo>
                    <a:pt x="241" y="148"/>
                    <a:pt x="224" y="169"/>
                    <a:pt x="221" y="172"/>
                  </a:cubicBezTo>
                  <a:cubicBezTo>
                    <a:pt x="209" y="185"/>
                    <a:pt x="182" y="212"/>
                    <a:pt x="163" y="212"/>
                  </a:cubicBezTo>
                  <a:cubicBezTo>
                    <a:pt x="150" y="212"/>
                    <a:pt x="144" y="204"/>
                    <a:pt x="144" y="191"/>
                  </a:cubicBezTo>
                  <a:cubicBezTo>
                    <a:pt x="144" y="176"/>
                    <a:pt x="151" y="157"/>
                    <a:pt x="156"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39" y="206"/>
                    <a:pt x="25" y="206"/>
                  </a:cubicBezTo>
                  <a:cubicBezTo>
                    <a:pt x="21" y="206"/>
                    <a:pt x="11" y="208"/>
                    <a:pt x="11" y="201"/>
                  </a:cubicBezTo>
                  <a:cubicBezTo>
                    <a:pt x="11" y="199"/>
                    <a:pt x="13" y="193"/>
                    <a:pt x="14" y="190"/>
                  </a:cubicBezTo>
                  <a:cubicBezTo>
                    <a:pt x="54" y="60"/>
                    <a:pt x="54" y="60"/>
                    <a:pt x="54" y="60"/>
                  </a:cubicBezTo>
                  <a:cubicBezTo>
                    <a:pt x="56" y="52"/>
                    <a:pt x="59" y="43"/>
                    <a:pt x="59" y="35"/>
                  </a:cubicBezTo>
                  <a:cubicBezTo>
                    <a:pt x="59" y="29"/>
                    <a:pt x="57" y="24"/>
                    <a:pt x="50" y="24"/>
                  </a:cubicBezTo>
                  <a:cubicBezTo>
                    <a:pt x="39" y="24"/>
                    <a:pt x="14" y="54"/>
                    <a:pt x="8" y="64"/>
                  </a:cubicBezTo>
                  <a:cubicBezTo>
                    <a:pt x="8" y="66"/>
                    <a:pt x="6" y="69"/>
                    <a:pt x="4" y="69"/>
                  </a:cubicBezTo>
                  <a:cubicBezTo>
                    <a:pt x="2" y="69"/>
                    <a:pt x="0" y="68"/>
                    <a:pt x="0" y="65"/>
                  </a:cubicBezTo>
                  <a:cubicBezTo>
                    <a:pt x="0" y="61"/>
                    <a:pt x="16" y="40"/>
                    <a:pt x="19" y="36"/>
                  </a:cubicBezTo>
                  <a:cubicBezTo>
                    <a:pt x="30"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2" y="0"/>
                    <a:pt x="200" y="0"/>
                  </a:cubicBezTo>
                  <a:cubicBezTo>
                    <a:pt x="216" y="0"/>
                    <a:pt x="228" y="9"/>
                    <a:pt x="228" y="26"/>
                  </a:cubicBezTo>
                  <a:cubicBezTo>
                    <a:pt x="228" y="36"/>
                    <a:pt x="223" y="49"/>
                    <a:pt x="220" y="58"/>
                  </a:cubicBezTo>
                  <a:lnTo>
                    <a:pt x="183"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grpSp>
      <p:pic>
        <p:nvPicPr>
          <p:cNvPr id="90" name="Picture 5"/>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5853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Insert presentation title with 'Insert - Header &amp; Footer'</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25945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GB" noProof="0" dirty="0"/>
              <a:t>Click to edit Master title style</a:t>
            </a:r>
          </a:p>
        </p:txBody>
      </p:sp>
      <p:sp>
        <p:nvSpPr>
          <p:cNvPr id="3" name="Subtitle 2"/>
          <p:cNvSpPr>
            <a:spLocks noGrp="1"/>
          </p:cNvSpPr>
          <p:nvPr>
            <p:ph type="subTitle" idx="1"/>
          </p:nvPr>
        </p:nvSpPr>
        <p:spPr bwMode="auto">
          <a:xfrm>
            <a:off x="776292" y="256592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GB" noProof="0"/>
              <a:t>Click to edit Master subtitle style</a:t>
            </a:r>
          </a:p>
        </p:txBody>
      </p:sp>
      <p:pic>
        <p:nvPicPr>
          <p:cNvPr id="8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287" y="552588"/>
            <a:ext cx="2379600"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bwMode="auto">
          <a:xfrm>
            <a:off x="771535" y="289127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grpSp>
        <p:nvGrpSpPr>
          <p:cNvPr id="7" name="Group 6"/>
          <p:cNvGrpSpPr/>
          <p:nvPr userDrawn="1"/>
        </p:nvGrpSpPr>
        <p:grpSpPr bwMode="auto">
          <a:xfrm>
            <a:off x="788988" y="6031025"/>
            <a:ext cx="2055812" cy="631825"/>
            <a:chOff x="788988" y="5929313"/>
            <a:chExt cx="2055812" cy="631825"/>
          </a:xfrm>
        </p:grpSpPr>
        <p:sp>
          <p:nvSpPr>
            <p:cNvPr id="8" name="Freeform 5"/>
            <p:cNvSpPr>
              <a:spLocks/>
            </p:cNvSpPr>
            <p:nvPr userDrawn="1"/>
          </p:nvSpPr>
          <p:spPr bwMode="auto">
            <a:xfrm>
              <a:off x="788988" y="5938838"/>
              <a:ext cx="71437" cy="314325"/>
            </a:xfrm>
            <a:custGeom>
              <a:avLst/>
              <a:gdLst>
                <a:gd name="T0" fmla="*/ 235 w 247"/>
                <a:gd name="T1" fmla="*/ 0 h 1092"/>
                <a:gd name="T2" fmla="*/ 247 w 247"/>
                <a:gd name="T3" fmla="*/ 1092 h 1092"/>
                <a:gd name="T4" fmla="*/ 0 w 247"/>
                <a:gd name="T5" fmla="*/ 1092 h 1092"/>
                <a:gd name="T6" fmla="*/ 12 w 247"/>
                <a:gd name="T7" fmla="*/ 0 h 1092"/>
                <a:gd name="T8" fmla="*/ 235 w 247"/>
                <a:gd name="T9" fmla="*/ 0 h 1092"/>
              </a:gdLst>
              <a:ahLst/>
              <a:cxnLst>
                <a:cxn ang="0">
                  <a:pos x="T0" y="T1"/>
                </a:cxn>
                <a:cxn ang="0">
                  <a:pos x="T2" y="T3"/>
                </a:cxn>
                <a:cxn ang="0">
                  <a:pos x="T4" y="T5"/>
                </a:cxn>
                <a:cxn ang="0">
                  <a:pos x="T6" y="T7"/>
                </a:cxn>
                <a:cxn ang="0">
                  <a:pos x="T8" y="T9"/>
                </a:cxn>
              </a:cxnLst>
              <a:rect l="0" t="0" r="r" b="b"/>
              <a:pathLst>
                <a:path w="247" h="1092">
                  <a:moveTo>
                    <a:pt x="235" y="0"/>
                  </a:moveTo>
                  <a:cubicBezTo>
                    <a:pt x="224" y="434"/>
                    <a:pt x="226" y="434"/>
                    <a:pt x="247" y="1092"/>
                  </a:cubicBezTo>
                  <a:cubicBezTo>
                    <a:pt x="0" y="1092"/>
                    <a:pt x="0" y="1092"/>
                    <a:pt x="0" y="1092"/>
                  </a:cubicBezTo>
                  <a:cubicBezTo>
                    <a:pt x="29" y="434"/>
                    <a:pt x="27" y="431"/>
                    <a:pt x="12" y="0"/>
                  </a:cubicBezTo>
                  <a:cubicBezTo>
                    <a:pt x="235" y="0"/>
                    <a:pt x="235" y="0"/>
                    <a:pt x="235" y="0"/>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9" name="Line 6"/>
            <p:cNvSpPr>
              <a:spLocks noChangeShapeType="1"/>
            </p:cNvSpPr>
            <p:nvPr userDrawn="1"/>
          </p:nvSpPr>
          <p:spPr bwMode="auto">
            <a:xfrm flipV="1">
              <a:off x="106521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0" name="Line 7"/>
            <p:cNvSpPr>
              <a:spLocks noChangeShapeType="1"/>
            </p:cNvSpPr>
            <p:nvPr userDrawn="1"/>
          </p:nvSpPr>
          <p:spPr bwMode="auto">
            <a:xfrm>
              <a:off x="94138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1" name="Freeform 8"/>
            <p:cNvSpPr>
              <a:spLocks/>
            </p:cNvSpPr>
            <p:nvPr userDrawn="1"/>
          </p:nvSpPr>
          <p:spPr bwMode="auto">
            <a:xfrm>
              <a:off x="1063625" y="5972175"/>
              <a:ext cx="68262" cy="247650"/>
            </a:xfrm>
            <a:custGeom>
              <a:avLst/>
              <a:gdLst>
                <a:gd name="T0" fmla="*/ 2 w 237"/>
                <a:gd name="T1" fmla="*/ 860 h 860"/>
                <a:gd name="T2" fmla="*/ 233 w 237"/>
                <a:gd name="T3" fmla="*/ 438 h 860"/>
                <a:gd name="T4" fmla="*/ 0 w 237"/>
                <a:gd name="T5" fmla="*/ 0 h 860"/>
              </a:gdLst>
              <a:ahLst/>
              <a:cxnLst>
                <a:cxn ang="0">
                  <a:pos x="T0" y="T1"/>
                </a:cxn>
                <a:cxn ang="0">
                  <a:pos x="T2" y="T3"/>
                </a:cxn>
                <a:cxn ang="0">
                  <a:pos x="T4" y="T5"/>
                </a:cxn>
              </a:cxnLst>
              <a:rect l="0" t="0" r="r" b="b"/>
              <a:pathLst>
                <a:path w="237" h="860">
                  <a:moveTo>
                    <a:pt x="2" y="860"/>
                  </a:moveTo>
                  <a:cubicBezTo>
                    <a:pt x="136" y="781"/>
                    <a:pt x="228" y="600"/>
                    <a:pt x="233" y="438"/>
                  </a:cubicBezTo>
                  <a:cubicBezTo>
                    <a:pt x="237" y="266"/>
                    <a:pt x="144"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2" name="Freeform 9"/>
            <p:cNvSpPr>
              <a:spLocks/>
            </p:cNvSpPr>
            <p:nvPr userDrawn="1"/>
          </p:nvSpPr>
          <p:spPr bwMode="auto">
            <a:xfrm>
              <a:off x="990600" y="5994400"/>
              <a:ext cx="152400"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3" name="Freeform 10"/>
            <p:cNvSpPr>
              <a:spLocks/>
            </p:cNvSpPr>
            <p:nvPr userDrawn="1"/>
          </p:nvSpPr>
          <p:spPr bwMode="auto">
            <a:xfrm>
              <a:off x="996950" y="5972175"/>
              <a:ext cx="68262" cy="246063"/>
            </a:xfrm>
            <a:custGeom>
              <a:avLst/>
              <a:gdLst>
                <a:gd name="T0" fmla="*/ 236 w 236"/>
                <a:gd name="T1" fmla="*/ 0 h 855"/>
                <a:gd name="T2" fmla="*/ 5 w 236"/>
                <a:gd name="T3" fmla="*/ 426 h 855"/>
                <a:gd name="T4" fmla="*/ 236 w 236"/>
                <a:gd name="T5" fmla="*/ 855 h 855"/>
              </a:gdLst>
              <a:ahLst/>
              <a:cxnLst>
                <a:cxn ang="0">
                  <a:pos x="T0" y="T1"/>
                </a:cxn>
                <a:cxn ang="0">
                  <a:pos x="T2" y="T3"/>
                </a:cxn>
                <a:cxn ang="0">
                  <a:pos x="T4" y="T5"/>
                </a:cxn>
              </a:cxnLst>
              <a:rect l="0" t="0" r="r" b="b"/>
              <a:pathLst>
                <a:path w="236" h="855">
                  <a:moveTo>
                    <a:pt x="236" y="0"/>
                  </a:moveTo>
                  <a:cubicBezTo>
                    <a:pt x="84" y="74"/>
                    <a:pt x="10" y="264"/>
                    <a:pt x="5" y="426"/>
                  </a:cubicBezTo>
                  <a:cubicBezTo>
                    <a:pt x="0" y="598"/>
                    <a:pt x="92" y="772"/>
                    <a:pt x="236"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4" name="Freeform 11"/>
            <p:cNvSpPr>
              <a:spLocks/>
            </p:cNvSpPr>
            <p:nvPr userDrawn="1"/>
          </p:nvSpPr>
          <p:spPr bwMode="auto">
            <a:xfrm>
              <a:off x="98583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5" name="Freeform 12"/>
            <p:cNvSpPr>
              <a:spLocks/>
            </p:cNvSpPr>
            <p:nvPr userDrawn="1"/>
          </p:nvSpPr>
          <p:spPr bwMode="auto">
            <a:xfrm>
              <a:off x="87471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6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79 w 1142"/>
                <a:gd name="T43" fmla="*/ 852 h 1162"/>
                <a:gd name="T44" fmla="*/ 1042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1 w 1142"/>
                <a:gd name="T59" fmla="*/ 1130 h 1162"/>
                <a:gd name="T60" fmla="*/ 662 w 1142"/>
                <a:gd name="T61" fmla="*/ 1162 h 1162"/>
                <a:gd name="T62" fmla="*/ 444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0"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8" y="161"/>
                    <a:pt x="643" y="160"/>
                    <a:pt x="601" y="167"/>
                  </a:cubicBezTo>
                  <a:cubicBezTo>
                    <a:pt x="559" y="173"/>
                    <a:pt x="535" y="181"/>
                    <a:pt x="496" y="198"/>
                  </a:cubicBezTo>
                  <a:cubicBezTo>
                    <a:pt x="459" y="214"/>
                    <a:pt x="439" y="226"/>
                    <a:pt x="407" y="252"/>
                  </a:cubicBezTo>
                  <a:cubicBezTo>
                    <a:pt x="370" y="281"/>
                    <a:pt x="352" y="301"/>
                    <a:pt x="325" y="339"/>
                  </a:cubicBezTo>
                  <a:cubicBezTo>
                    <a:pt x="296" y="382"/>
                    <a:pt x="282" y="408"/>
                    <a:pt x="266"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79" y="852"/>
                  </a:cubicBezTo>
                  <a:cubicBezTo>
                    <a:pt x="1009" y="819"/>
                    <a:pt x="1022" y="799"/>
                    <a:pt x="1042"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1" y="1130"/>
                    <a:pt x="881" y="1130"/>
                  </a:cubicBezTo>
                  <a:cubicBezTo>
                    <a:pt x="779" y="1154"/>
                    <a:pt x="750" y="1162"/>
                    <a:pt x="662" y="1162"/>
                  </a:cubicBezTo>
                  <a:cubicBezTo>
                    <a:pt x="575" y="1161"/>
                    <a:pt x="527" y="1158"/>
                    <a:pt x="444"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6" name="Line 13"/>
            <p:cNvSpPr>
              <a:spLocks noChangeShapeType="1"/>
            </p:cNvSpPr>
            <p:nvPr userDrawn="1"/>
          </p:nvSpPr>
          <p:spPr bwMode="auto">
            <a:xfrm flipV="1">
              <a:off x="1401763" y="5975350"/>
              <a:ext cx="0" cy="24130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7" name="Line 14"/>
            <p:cNvSpPr>
              <a:spLocks noChangeShapeType="1"/>
            </p:cNvSpPr>
            <p:nvPr userDrawn="1"/>
          </p:nvSpPr>
          <p:spPr bwMode="auto">
            <a:xfrm>
              <a:off x="1277938" y="6096000"/>
              <a:ext cx="242887" cy="0"/>
            </a:xfrm>
            <a:prstGeom prst="line">
              <a:avLst/>
            </a:prstGeom>
            <a:noFill/>
            <a:ln w="1" cap="flat">
              <a:solidFill>
                <a:srgbClr val="0054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8" name="Freeform 15"/>
            <p:cNvSpPr>
              <a:spLocks/>
            </p:cNvSpPr>
            <p:nvPr userDrawn="1"/>
          </p:nvSpPr>
          <p:spPr bwMode="auto">
            <a:xfrm>
              <a:off x="1401763" y="5972175"/>
              <a:ext cx="66675" cy="247650"/>
            </a:xfrm>
            <a:custGeom>
              <a:avLst/>
              <a:gdLst>
                <a:gd name="T0" fmla="*/ 1 w 236"/>
                <a:gd name="T1" fmla="*/ 860 h 860"/>
                <a:gd name="T2" fmla="*/ 232 w 236"/>
                <a:gd name="T3" fmla="*/ 438 h 860"/>
                <a:gd name="T4" fmla="*/ 0 w 236"/>
                <a:gd name="T5" fmla="*/ 0 h 860"/>
              </a:gdLst>
              <a:ahLst/>
              <a:cxnLst>
                <a:cxn ang="0">
                  <a:pos x="T0" y="T1"/>
                </a:cxn>
                <a:cxn ang="0">
                  <a:pos x="T2" y="T3"/>
                </a:cxn>
                <a:cxn ang="0">
                  <a:pos x="T4" y="T5"/>
                </a:cxn>
              </a:cxnLst>
              <a:rect l="0" t="0" r="r" b="b"/>
              <a:pathLst>
                <a:path w="236" h="860">
                  <a:moveTo>
                    <a:pt x="1" y="860"/>
                  </a:moveTo>
                  <a:cubicBezTo>
                    <a:pt x="135" y="781"/>
                    <a:pt x="227" y="600"/>
                    <a:pt x="232" y="438"/>
                  </a:cubicBezTo>
                  <a:cubicBezTo>
                    <a:pt x="236" y="266"/>
                    <a:pt x="143" y="82"/>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19" name="Freeform 16"/>
            <p:cNvSpPr>
              <a:spLocks/>
            </p:cNvSpPr>
            <p:nvPr userDrawn="1"/>
          </p:nvSpPr>
          <p:spPr bwMode="auto">
            <a:xfrm>
              <a:off x="1327150" y="5994400"/>
              <a:ext cx="153987" cy="41275"/>
            </a:xfrm>
            <a:custGeom>
              <a:avLst/>
              <a:gdLst>
                <a:gd name="T0" fmla="*/ 535 w 535"/>
                <a:gd name="T1" fmla="*/ 0 h 147"/>
                <a:gd name="T2" fmla="*/ 271 w 535"/>
                <a:gd name="T3" fmla="*/ 144 h 147"/>
                <a:gd name="T4" fmla="*/ 0 w 535"/>
                <a:gd name="T5" fmla="*/ 0 h 147"/>
              </a:gdLst>
              <a:ahLst/>
              <a:cxnLst>
                <a:cxn ang="0">
                  <a:pos x="T0" y="T1"/>
                </a:cxn>
                <a:cxn ang="0">
                  <a:pos x="T2" y="T3"/>
                </a:cxn>
                <a:cxn ang="0">
                  <a:pos x="T4" y="T5"/>
                </a:cxn>
              </a:cxnLst>
              <a:rect l="0" t="0" r="r" b="b"/>
              <a:pathLst>
                <a:path w="535" h="147">
                  <a:moveTo>
                    <a:pt x="535" y="0"/>
                  </a:moveTo>
                  <a:cubicBezTo>
                    <a:pt x="486" y="86"/>
                    <a:pt x="375" y="142"/>
                    <a:pt x="271" y="144"/>
                  </a:cubicBezTo>
                  <a:cubicBezTo>
                    <a:pt x="160" y="147"/>
                    <a:pt x="55" y="90"/>
                    <a:pt x="0" y="0"/>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0" name="Freeform 17"/>
            <p:cNvSpPr>
              <a:spLocks/>
            </p:cNvSpPr>
            <p:nvPr userDrawn="1"/>
          </p:nvSpPr>
          <p:spPr bwMode="auto">
            <a:xfrm>
              <a:off x="1333500" y="5972175"/>
              <a:ext cx="68262" cy="246063"/>
            </a:xfrm>
            <a:custGeom>
              <a:avLst/>
              <a:gdLst>
                <a:gd name="T0" fmla="*/ 235 w 235"/>
                <a:gd name="T1" fmla="*/ 0 h 855"/>
                <a:gd name="T2" fmla="*/ 4 w 235"/>
                <a:gd name="T3" fmla="*/ 426 h 855"/>
                <a:gd name="T4" fmla="*/ 235 w 235"/>
                <a:gd name="T5" fmla="*/ 855 h 855"/>
              </a:gdLst>
              <a:ahLst/>
              <a:cxnLst>
                <a:cxn ang="0">
                  <a:pos x="T0" y="T1"/>
                </a:cxn>
                <a:cxn ang="0">
                  <a:pos x="T2" y="T3"/>
                </a:cxn>
                <a:cxn ang="0">
                  <a:pos x="T4" y="T5"/>
                </a:cxn>
              </a:cxnLst>
              <a:rect l="0" t="0" r="r" b="b"/>
              <a:pathLst>
                <a:path w="235" h="855">
                  <a:moveTo>
                    <a:pt x="235" y="0"/>
                  </a:moveTo>
                  <a:cubicBezTo>
                    <a:pt x="83" y="74"/>
                    <a:pt x="9" y="264"/>
                    <a:pt x="4" y="426"/>
                  </a:cubicBezTo>
                  <a:cubicBezTo>
                    <a:pt x="0" y="598"/>
                    <a:pt x="91" y="772"/>
                    <a:pt x="235" y="855"/>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1" name="Freeform 18"/>
            <p:cNvSpPr>
              <a:spLocks/>
            </p:cNvSpPr>
            <p:nvPr userDrawn="1"/>
          </p:nvSpPr>
          <p:spPr bwMode="auto">
            <a:xfrm>
              <a:off x="1322388" y="6156325"/>
              <a:ext cx="153987" cy="42863"/>
            </a:xfrm>
            <a:custGeom>
              <a:avLst/>
              <a:gdLst>
                <a:gd name="T0" fmla="*/ 0 w 535"/>
                <a:gd name="T1" fmla="*/ 147 h 147"/>
                <a:gd name="T2" fmla="*/ 263 w 535"/>
                <a:gd name="T3" fmla="*/ 2 h 147"/>
                <a:gd name="T4" fmla="*/ 535 w 535"/>
                <a:gd name="T5" fmla="*/ 147 h 147"/>
              </a:gdLst>
              <a:ahLst/>
              <a:cxnLst>
                <a:cxn ang="0">
                  <a:pos x="T0" y="T1"/>
                </a:cxn>
                <a:cxn ang="0">
                  <a:pos x="T2" y="T3"/>
                </a:cxn>
                <a:cxn ang="0">
                  <a:pos x="T4" y="T5"/>
                </a:cxn>
              </a:cxnLst>
              <a:rect l="0" t="0" r="r" b="b"/>
              <a:pathLst>
                <a:path w="535" h="147">
                  <a:moveTo>
                    <a:pt x="0" y="147"/>
                  </a:moveTo>
                  <a:cubicBezTo>
                    <a:pt x="49" y="61"/>
                    <a:pt x="160" y="5"/>
                    <a:pt x="263" y="2"/>
                  </a:cubicBezTo>
                  <a:cubicBezTo>
                    <a:pt x="374" y="0"/>
                    <a:pt x="480" y="56"/>
                    <a:pt x="535" y="147"/>
                  </a:cubicBezTo>
                </a:path>
              </a:pathLst>
            </a:custGeom>
            <a:noFill/>
            <a:ln w="1" cap="flat">
              <a:solidFill>
                <a:srgbClr val="0054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2" name="Freeform 19"/>
            <p:cNvSpPr>
              <a:spLocks/>
            </p:cNvSpPr>
            <p:nvPr userDrawn="1"/>
          </p:nvSpPr>
          <p:spPr bwMode="auto">
            <a:xfrm>
              <a:off x="1211263" y="5929313"/>
              <a:ext cx="327025" cy="333375"/>
            </a:xfrm>
            <a:custGeom>
              <a:avLst/>
              <a:gdLst>
                <a:gd name="T0" fmla="*/ 1110 w 1142"/>
                <a:gd name="T1" fmla="*/ 565 h 1162"/>
                <a:gd name="T2" fmla="*/ 1081 w 1142"/>
                <a:gd name="T3" fmla="*/ 564 h 1162"/>
                <a:gd name="T4" fmla="*/ 1076 w 1142"/>
                <a:gd name="T5" fmla="*/ 509 h 1162"/>
                <a:gd name="T6" fmla="*/ 1011 w 1142"/>
                <a:gd name="T7" fmla="*/ 349 h 1162"/>
                <a:gd name="T8" fmla="*/ 930 w 1142"/>
                <a:gd name="T9" fmla="*/ 260 h 1162"/>
                <a:gd name="T10" fmla="*/ 830 w 1142"/>
                <a:gd name="T11" fmla="*/ 197 h 1162"/>
                <a:gd name="T12" fmla="*/ 711 w 1142"/>
                <a:gd name="T13" fmla="*/ 166 h 1162"/>
                <a:gd name="T14" fmla="*/ 601 w 1142"/>
                <a:gd name="T15" fmla="*/ 167 h 1162"/>
                <a:gd name="T16" fmla="*/ 496 w 1142"/>
                <a:gd name="T17" fmla="*/ 198 h 1162"/>
                <a:gd name="T18" fmla="*/ 407 w 1142"/>
                <a:gd name="T19" fmla="*/ 252 h 1162"/>
                <a:gd name="T20" fmla="*/ 325 w 1142"/>
                <a:gd name="T21" fmla="*/ 339 h 1162"/>
                <a:gd name="T22" fmla="*/ 267 w 1142"/>
                <a:gd name="T23" fmla="*/ 457 h 1162"/>
                <a:gd name="T24" fmla="*/ 250 w 1142"/>
                <a:gd name="T25" fmla="*/ 590 h 1162"/>
                <a:gd name="T26" fmla="*/ 269 w 1142"/>
                <a:gd name="T27" fmla="*/ 716 h 1162"/>
                <a:gd name="T28" fmla="*/ 319 w 1142"/>
                <a:gd name="T29" fmla="*/ 814 h 1162"/>
                <a:gd name="T30" fmla="*/ 401 w 1142"/>
                <a:gd name="T31" fmla="*/ 905 h 1162"/>
                <a:gd name="T32" fmla="*/ 502 w 1142"/>
                <a:gd name="T33" fmla="*/ 964 h 1162"/>
                <a:gd name="T34" fmla="*/ 613 w 1142"/>
                <a:gd name="T35" fmla="*/ 992 h 1162"/>
                <a:gd name="T36" fmla="*/ 706 w 1142"/>
                <a:gd name="T37" fmla="*/ 994 h 1162"/>
                <a:gd name="T38" fmla="*/ 807 w 1142"/>
                <a:gd name="T39" fmla="*/ 971 h 1162"/>
                <a:gd name="T40" fmla="*/ 916 w 1142"/>
                <a:gd name="T41" fmla="*/ 911 h 1162"/>
                <a:gd name="T42" fmla="*/ 980 w 1142"/>
                <a:gd name="T43" fmla="*/ 852 h 1162"/>
                <a:gd name="T44" fmla="*/ 1043 w 1142"/>
                <a:gd name="T45" fmla="*/ 758 h 1162"/>
                <a:gd name="T46" fmla="*/ 1076 w 1142"/>
                <a:gd name="T47" fmla="*/ 650 h 1162"/>
                <a:gd name="T48" fmla="*/ 1082 w 1142"/>
                <a:gd name="T49" fmla="*/ 595 h 1162"/>
                <a:gd name="T50" fmla="*/ 1109 w 1142"/>
                <a:gd name="T51" fmla="*/ 595 h 1162"/>
                <a:gd name="T52" fmla="*/ 1113 w 1142"/>
                <a:gd name="T53" fmla="*/ 730 h 1162"/>
                <a:gd name="T54" fmla="*/ 1142 w 1142"/>
                <a:gd name="T55" fmla="*/ 979 h 1162"/>
                <a:gd name="T56" fmla="*/ 1019 w 1142"/>
                <a:gd name="T57" fmla="*/ 1073 h 1162"/>
                <a:gd name="T58" fmla="*/ 882 w 1142"/>
                <a:gd name="T59" fmla="*/ 1130 h 1162"/>
                <a:gd name="T60" fmla="*/ 663 w 1142"/>
                <a:gd name="T61" fmla="*/ 1162 h 1162"/>
                <a:gd name="T62" fmla="*/ 445 w 1142"/>
                <a:gd name="T63" fmla="*/ 1129 h 1162"/>
                <a:gd name="T64" fmla="*/ 308 w 1142"/>
                <a:gd name="T65" fmla="*/ 1070 h 1162"/>
                <a:gd name="T66" fmla="*/ 145 w 1142"/>
                <a:gd name="T67" fmla="*/ 940 h 1162"/>
                <a:gd name="T68" fmla="*/ 61 w 1142"/>
                <a:gd name="T69" fmla="*/ 817 h 1162"/>
                <a:gd name="T70" fmla="*/ 3 w 1142"/>
                <a:gd name="T71" fmla="*/ 580 h 1162"/>
                <a:gd name="T72" fmla="*/ 59 w 1142"/>
                <a:gd name="T73" fmla="*/ 344 h 1162"/>
                <a:gd name="T74" fmla="*/ 206 w 1142"/>
                <a:gd name="T75" fmla="*/ 161 h 1162"/>
                <a:gd name="T76" fmla="*/ 446 w 1142"/>
                <a:gd name="T77" fmla="*/ 32 h 1162"/>
                <a:gd name="T78" fmla="*/ 665 w 1142"/>
                <a:gd name="T79" fmla="*/ 0 h 1162"/>
                <a:gd name="T80" fmla="*/ 895 w 1142"/>
                <a:gd name="T81" fmla="*/ 34 h 1162"/>
                <a:gd name="T82" fmla="*/ 1040 w 1142"/>
                <a:gd name="T83" fmla="*/ 101 h 1162"/>
                <a:gd name="T84" fmla="*/ 1142 w 1142"/>
                <a:gd name="T85" fmla="*/ 178 h 1162"/>
                <a:gd name="T86" fmla="*/ 1115 w 1142"/>
                <a:gd name="T87" fmla="*/ 430 h 1162"/>
                <a:gd name="T88" fmla="*/ 1110 w 1142"/>
                <a:gd name="T89" fmla="*/ 565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2" h="1162">
                  <a:moveTo>
                    <a:pt x="1110" y="565"/>
                  </a:moveTo>
                  <a:cubicBezTo>
                    <a:pt x="1110" y="565"/>
                    <a:pt x="1094" y="565"/>
                    <a:pt x="1081" y="564"/>
                  </a:cubicBezTo>
                  <a:cubicBezTo>
                    <a:pt x="1081" y="542"/>
                    <a:pt x="1081" y="535"/>
                    <a:pt x="1076" y="509"/>
                  </a:cubicBezTo>
                  <a:cubicBezTo>
                    <a:pt x="1066" y="456"/>
                    <a:pt x="1049" y="405"/>
                    <a:pt x="1011" y="349"/>
                  </a:cubicBezTo>
                  <a:cubicBezTo>
                    <a:pt x="985" y="310"/>
                    <a:pt x="966" y="290"/>
                    <a:pt x="930" y="260"/>
                  </a:cubicBezTo>
                  <a:cubicBezTo>
                    <a:pt x="894" y="231"/>
                    <a:pt x="872" y="216"/>
                    <a:pt x="830" y="197"/>
                  </a:cubicBezTo>
                  <a:cubicBezTo>
                    <a:pt x="786" y="177"/>
                    <a:pt x="759" y="171"/>
                    <a:pt x="711" y="166"/>
                  </a:cubicBezTo>
                  <a:cubicBezTo>
                    <a:pt x="669" y="161"/>
                    <a:pt x="643" y="160"/>
                    <a:pt x="601" y="167"/>
                  </a:cubicBezTo>
                  <a:cubicBezTo>
                    <a:pt x="559" y="173"/>
                    <a:pt x="535" y="181"/>
                    <a:pt x="496" y="198"/>
                  </a:cubicBezTo>
                  <a:cubicBezTo>
                    <a:pt x="459" y="214"/>
                    <a:pt x="439" y="226"/>
                    <a:pt x="407" y="252"/>
                  </a:cubicBezTo>
                  <a:cubicBezTo>
                    <a:pt x="371" y="281"/>
                    <a:pt x="352" y="301"/>
                    <a:pt x="325" y="339"/>
                  </a:cubicBezTo>
                  <a:cubicBezTo>
                    <a:pt x="296" y="382"/>
                    <a:pt x="282" y="408"/>
                    <a:pt x="267" y="457"/>
                  </a:cubicBezTo>
                  <a:cubicBezTo>
                    <a:pt x="251" y="507"/>
                    <a:pt x="249" y="538"/>
                    <a:pt x="250" y="590"/>
                  </a:cubicBezTo>
                  <a:cubicBezTo>
                    <a:pt x="250" y="640"/>
                    <a:pt x="253" y="669"/>
                    <a:pt x="269" y="716"/>
                  </a:cubicBezTo>
                  <a:cubicBezTo>
                    <a:pt x="283" y="757"/>
                    <a:pt x="295" y="779"/>
                    <a:pt x="319" y="814"/>
                  </a:cubicBezTo>
                  <a:cubicBezTo>
                    <a:pt x="346" y="854"/>
                    <a:pt x="364" y="875"/>
                    <a:pt x="401" y="905"/>
                  </a:cubicBezTo>
                  <a:cubicBezTo>
                    <a:pt x="437" y="933"/>
                    <a:pt x="460" y="946"/>
                    <a:pt x="502" y="964"/>
                  </a:cubicBezTo>
                  <a:cubicBezTo>
                    <a:pt x="544" y="981"/>
                    <a:pt x="569" y="987"/>
                    <a:pt x="613" y="992"/>
                  </a:cubicBezTo>
                  <a:cubicBezTo>
                    <a:pt x="649" y="997"/>
                    <a:pt x="670" y="998"/>
                    <a:pt x="706" y="994"/>
                  </a:cubicBezTo>
                  <a:cubicBezTo>
                    <a:pt x="746" y="990"/>
                    <a:pt x="769" y="985"/>
                    <a:pt x="807" y="971"/>
                  </a:cubicBezTo>
                  <a:cubicBezTo>
                    <a:pt x="852" y="955"/>
                    <a:pt x="877" y="941"/>
                    <a:pt x="916" y="911"/>
                  </a:cubicBezTo>
                  <a:cubicBezTo>
                    <a:pt x="943" y="891"/>
                    <a:pt x="957" y="878"/>
                    <a:pt x="980" y="852"/>
                  </a:cubicBezTo>
                  <a:cubicBezTo>
                    <a:pt x="1009" y="819"/>
                    <a:pt x="1022" y="799"/>
                    <a:pt x="1043" y="758"/>
                  </a:cubicBezTo>
                  <a:cubicBezTo>
                    <a:pt x="1061" y="718"/>
                    <a:pt x="1068" y="694"/>
                    <a:pt x="1076" y="650"/>
                  </a:cubicBezTo>
                  <a:cubicBezTo>
                    <a:pt x="1080" y="629"/>
                    <a:pt x="1080" y="616"/>
                    <a:pt x="1082" y="595"/>
                  </a:cubicBezTo>
                  <a:cubicBezTo>
                    <a:pt x="1109" y="595"/>
                    <a:pt x="1109" y="595"/>
                    <a:pt x="1109" y="595"/>
                  </a:cubicBezTo>
                  <a:cubicBezTo>
                    <a:pt x="1109" y="595"/>
                    <a:pt x="1110" y="678"/>
                    <a:pt x="1113" y="730"/>
                  </a:cubicBezTo>
                  <a:cubicBezTo>
                    <a:pt x="1119" y="828"/>
                    <a:pt x="1142" y="979"/>
                    <a:pt x="1142" y="979"/>
                  </a:cubicBezTo>
                  <a:cubicBezTo>
                    <a:pt x="1142" y="979"/>
                    <a:pt x="1067" y="1049"/>
                    <a:pt x="1019" y="1073"/>
                  </a:cubicBezTo>
                  <a:cubicBezTo>
                    <a:pt x="969" y="1098"/>
                    <a:pt x="882" y="1130"/>
                    <a:pt x="882" y="1130"/>
                  </a:cubicBezTo>
                  <a:cubicBezTo>
                    <a:pt x="779" y="1154"/>
                    <a:pt x="750" y="1162"/>
                    <a:pt x="663" y="1162"/>
                  </a:cubicBezTo>
                  <a:cubicBezTo>
                    <a:pt x="575" y="1161"/>
                    <a:pt x="527" y="1158"/>
                    <a:pt x="445" y="1129"/>
                  </a:cubicBezTo>
                  <a:cubicBezTo>
                    <a:pt x="397" y="1111"/>
                    <a:pt x="382" y="1105"/>
                    <a:pt x="308" y="1070"/>
                  </a:cubicBezTo>
                  <a:cubicBezTo>
                    <a:pt x="266" y="1050"/>
                    <a:pt x="197" y="999"/>
                    <a:pt x="145" y="940"/>
                  </a:cubicBezTo>
                  <a:cubicBezTo>
                    <a:pt x="109" y="898"/>
                    <a:pt x="78" y="853"/>
                    <a:pt x="61" y="817"/>
                  </a:cubicBezTo>
                  <a:cubicBezTo>
                    <a:pt x="22" y="735"/>
                    <a:pt x="6" y="670"/>
                    <a:pt x="3" y="580"/>
                  </a:cubicBezTo>
                  <a:cubicBezTo>
                    <a:pt x="0" y="505"/>
                    <a:pt x="17" y="426"/>
                    <a:pt x="59" y="344"/>
                  </a:cubicBezTo>
                  <a:cubicBezTo>
                    <a:pt x="99" y="264"/>
                    <a:pt x="138" y="218"/>
                    <a:pt x="206" y="161"/>
                  </a:cubicBezTo>
                  <a:cubicBezTo>
                    <a:pt x="284" y="96"/>
                    <a:pt x="351" y="59"/>
                    <a:pt x="446" y="32"/>
                  </a:cubicBezTo>
                  <a:cubicBezTo>
                    <a:pt x="527" y="9"/>
                    <a:pt x="574" y="0"/>
                    <a:pt x="665" y="0"/>
                  </a:cubicBezTo>
                  <a:cubicBezTo>
                    <a:pt x="753" y="0"/>
                    <a:pt x="810" y="8"/>
                    <a:pt x="895" y="34"/>
                  </a:cubicBezTo>
                  <a:cubicBezTo>
                    <a:pt x="952" y="52"/>
                    <a:pt x="998" y="77"/>
                    <a:pt x="1040" y="101"/>
                  </a:cubicBezTo>
                  <a:cubicBezTo>
                    <a:pt x="1075" y="120"/>
                    <a:pt x="1104" y="147"/>
                    <a:pt x="1142" y="178"/>
                  </a:cubicBezTo>
                  <a:cubicBezTo>
                    <a:pt x="1142" y="178"/>
                    <a:pt x="1125" y="300"/>
                    <a:pt x="1115" y="430"/>
                  </a:cubicBezTo>
                  <a:cubicBezTo>
                    <a:pt x="1112" y="475"/>
                    <a:pt x="1110" y="524"/>
                    <a:pt x="1110" y="565"/>
                  </a:cubicBezTo>
                </a:path>
              </a:pathLst>
            </a:custGeom>
            <a:solidFill>
              <a:srgbClr val="0054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4" name="Rectangle 20"/>
            <p:cNvSpPr>
              <a:spLocks noChangeArrowheads="1"/>
            </p:cNvSpPr>
            <p:nvPr userDrawn="1"/>
          </p:nvSpPr>
          <p:spPr bwMode="auto">
            <a:xfrm>
              <a:off x="790575" y="6297613"/>
              <a:ext cx="2054225" cy="115888"/>
            </a:xfrm>
            <a:prstGeom prst="rect">
              <a:avLst/>
            </a:prstGeom>
            <a:solidFill>
              <a:srgbClr val="0054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5" name="Rectangle 21"/>
            <p:cNvSpPr>
              <a:spLocks noChangeArrowheads="1"/>
            </p:cNvSpPr>
            <p:nvPr userDrawn="1"/>
          </p:nvSpPr>
          <p:spPr bwMode="auto">
            <a:xfrm>
              <a:off x="820738" y="6319838"/>
              <a:ext cx="14287"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6" name="Freeform 22"/>
            <p:cNvSpPr>
              <a:spLocks/>
            </p:cNvSpPr>
            <p:nvPr userDrawn="1"/>
          </p:nvSpPr>
          <p:spPr bwMode="auto">
            <a:xfrm>
              <a:off x="846138" y="6335713"/>
              <a:ext cx="47625"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0"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7" name="Freeform 23"/>
            <p:cNvSpPr>
              <a:spLocks/>
            </p:cNvSpPr>
            <p:nvPr userDrawn="1"/>
          </p:nvSpPr>
          <p:spPr bwMode="auto">
            <a:xfrm>
              <a:off x="900113" y="6323013"/>
              <a:ext cx="28575" cy="66675"/>
            </a:xfrm>
            <a:custGeom>
              <a:avLst/>
              <a:gdLst>
                <a:gd name="T0" fmla="*/ 72 w 102"/>
                <a:gd name="T1" fmla="*/ 49 h 232"/>
                <a:gd name="T2" fmla="*/ 102 w 102"/>
                <a:gd name="T3" fmla="*/ 49 h 232"/>
                <a:gd name="T4" fmla="*/ 102 w 102"/>
                <a:gd name="T5" fmla="*/ 83 h 232"/>
                <a:gd name="T6" fmla="*/ 72 w 102"/>
                <a:gd name="T7" fmla="*/ 83 h 232"/>
                <a:gd name="T8" fmla="*/ 72 w 102"/>
                <a:gd name="T9" fmla="*/ 181 h 232"/>
                <a:gd name="T10" fmla="*/ 92 w 102"/>
                <a:gd name="T11" fmla="*/ 196 h 232"/>
                <a:gd name="T12" fmla="*/ 102 w 102"/>
                <a:gd name="T13" fmla="*/ 195 h 232"/>
                <a:gd name="T14" fmla="*/ 102 w 102"/>
                <a:gd name="T15" fmla="*/ 231 h 232"/>
                <a:gd name="T16" fmla="*/ 79 w 102"/>
                <a:gd name="T17" fmla="*/ 232 h 232"/>
                <a:gd name="T18" fmla="*/ 73 w 102"/>
                <a:gd name="T19" fmla="*/ 232 h 232"/>
                <a:gd name="T20" fmla="*/ 25 w 102"/>
                <a:gd name="T21" fmla="*/ 193 h 232"/>
                <a:gd name="T22" fmla="*/ 25 w 102"/>
                <a:gd name="T23" fmla="*/ 83 h 232"/>
                <a:gd name="T24" fmla="*/ 0 w 102"/>
                <a:gd name="T25" fmla="*/ 83 h 232"/>
                <a:gd name="T26" fmla="*/ 0 w 102"/>
                <a:gd name="T27" fmla="*/ 49 h 232"/>
                <a:gd name="T28" fmla="*/ 25 w 102"/>
                <a:gd name="T29" fmla="*/ 49 h 232"/>
                <a:gd name="T30" fmla="*/ 25 w 102"/>
                <a:gd name="T31" fmla="*/ 0 h 232"/>
                <a:gd name="T32" fmla="*/ 72 w 102"/>
                <a:gd name="T33" fmla="*/ 0 h 232"/>
                <a:gd name="T34" fmla="*/ 72 w 102"/>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232">
                  <a:moveTo>
                    <a:pt x="72" y="49"/>
                  </a:moveTo>
                  <a:cubicBezTo>
                    <a:pt x="102" y="49"/>
                    <a:pt x="102" y="49"/>
                    <a:pt x="102" y="49"/>
                  </a:cubicBezTo>
                  <a:cubicBezTo>
                    <a:pt x="102" y="83"/>
                    <a:pt x="102" y="83"/>
                    <a:pt x="102" y="83"/>
                  </a:cubicBezTo>
                  <a:cubicBezTo>
                    <a:pt x="72" y="83"/>
                    <a:pt x="72" y="83"/>
                    <a:pt x="72" y="83"/>
                  </a:cubicBezTo>
                  <a:cubicBezTo>
                    <a:pt x="72" y="181"/>
                    <a:pt x="72" y="181"/>
                    <a:pt x="72" y="181"/>
                  </a:cubicBezTo>
                  <a:cubicBezTo>
                    <a:pt x="72" y="192"/>
                    <a:pt x="73" y="196"/>
                    <a:pt x="92" y="196"/>
                  </a:cubicBezTo>
                  <a:cubicBezTo>
                    <a:pt x="95" y="196"/>
                    <a:pt x="98" y="195"/>
                    <a:pt x="102" y="195"/>
                  </a:cubicBezTo>
                  <a:cubicBezTo>
                    <a:pt x="102" y="231"/>
                    <a:pt x="102" y="231"/>
                    <a:pt x="102" y="231"/>
                  </a:cubicBezTo>
                  <a:cubicBezTo>
                    <a:pt x="94" y="231"/>
                    <a:pt x="87" y="232"/>
                    <a:pt x="79" y="232"/>
                  </a:cubicBezTo>
                  <a:cubicBezTo>
                    <a:pt x="73" y="232"/>
                    <a:pt x="73" y="232"/>
                    <a:pt x="73" y="232"/>
                  </a:cubicBezTo>
                  <a:cubicBezTo>
                    <a:pt x="32" y="232"/>
                    <a:pt x="25" y="216"/>
                    <a:pt x="25" y="193"/>
                  </a:cubicBezTo>
                  <a:cubicBezTo>
                    <a:pt x="25" y="83"/>
                    <a:pt x="25" y="83"/>
                    <a:pt x="25" y="83"/>
                  </a:cubicBezTo>
                  <a:cubicBezTo>
                    <a:pt x="0" y="83"/>
                    <a:pt x="0" y="83"/>
                    <a:pt x="0" y="83"/>
                  </a:cubicBezTo>
                  <a:cubicBezTo>
                    <a:pt x="0" y="49"/>
                    <a:pt x="0" y="49"/>
                    <a:pt x="0" y="49"/>
                  </a:cubicBezTo>
                  <a:cubicBezTo>
                    <a:pt x="25" y="49"/>
                    <a:pt x="25" y="49"/>
                    <a:pt x="25" y="49"/>
                  </a:cubicBezTo>
                  <a:cubicBezTo>
                    <a:pt x="25" y="0"/>
                    <a:pt x="25" y="0"/>
                    <a:pt x="25"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8" name="Freeform 24"/>
            <p:cNvSpPr>
              <a:spLocks noEditPoints="1"/>
            </p:cNvSpPr>
            <p:nvPr userDrawn="1"/>
          </p:nvSpPr>
          <p:spPr bwMode="auto">
            <a:xfrm>
              <a:off x="933450"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6" y="38"/>
                  </a:cubicBezTo>
                  <a:cubicBezTo>
                    <a:pt x="63" y="38"/>
                    <a:pt x="51" y="53"/>
                    <a:pt x="49"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29" name="Freeform 25"/>
            <p:cNvSpPr>
              <a:spLocks/>
            </p:cNvSpPr>
            <p:nvPr userDrawn="1"/>
          </p:nvSpPr>
          <p:spPr bwMode="auto">
            <a:xfrm>
              <a:off x="990600"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0" name="Freeform 26"/>
            <p:cNvSpPr>
              <a:spLocks/>
            </p:cNvSpPr>
            <p:nvPr userDrawn="1"/>
          </p:nvSpPr>
          <p:spPr bwMode="auto">
            <a:xfrm>
              <a:off x="1028700" y="6335713"/>
              <a:ext cx="46037" cy="53975"/>
            </a:xfrm>
            <a:custGeom>
              <a:avLst/>
              <a:gdLst>
                <a:gd name="T0" fmla="*/ 163 w 163"/>
                <a:gd name="T1" fmla="*/ 185 h 185"/>
                <a:gd name="T2" fmla="*/ 116 w 163"/>
                <a:gd name="T3" fmla="*/ 185 h 185"/>
                <a:gd name="T4" fmla="*/ 116 w 163"/>
                <a:gd name="T5" fmla="*/ 75 h 185"/>
                <a:gd name="T6" fmla="*/ 85 w 163"/>
                <a:gd name="T7" fmla="*/ 39 h 185"/>
                <a:gd name="T8" fmla="*/ 48 w 163"/>
                <a:gd name="T9" fmla="*/ 81 h 185"/>
                <a:gd name="T10" fmla="*/ 48 w 163"/>
                <a:gd name="T11" fmla="*/ 185 h 185"/>
                <a:gd name="T12" fmla="*/ 0 w 163"/>
                <a:gd name="T13" fmla="*/ 185 h 185"/>
                <a:gd name="T14" fmla="*/ 0 w 163"/>
                <a:gd name="T15" fmla="*/ 4 h 185"/>
                <a:gd name="T16" fmla="*/ 46 w 163"/>
                <a:gd name="T17" fmla="*/ 4 h 185"/>
                <a:gd name="T18" fmla="*/ 46 w 163"/>
                <a:gd name="T19" fmla="*/ 31 h 185"/>
                <a:gd name="T20" fmla="*/ 46 w 163"/>
                <a:gd name="T21" fmla="*/ 31 h 185"/>
                <a:gd name="T22" fmla="*/ 101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6" y="185"/>
                    <a:pt x="116" y="185"/>
                    <a:pt x="116" y="185"/>
                  </a:cubicBezTo>
                  <a:cubicBezTo>
                    <a:pt x="116" y="75"/>
                    <a:pt x="116" y="75"/>
                    <a:pt x="116" y="75"/>
                  </a:cubicBezTo>
                  <a:cubicBezTo>
                    <a:pt x="116" y="62"/>
                    <a:pt x="115" y="39"/>
                    <a:pt x="85" y="39"/>
                  </a:cubicBezTo>
                  <a:cubicBezTo>
                    <a:pt x="64" y="39"/>
                    <a:pt x="48" y="54"/>
                    <a:pt x="48" y="81"/>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20"/>
                    <a:pt x="66" y="0"/>
                    <a:pt x="101" y="0"/>
                  </a:cubicBezTo>
                  <a:cubicBezTo>
                    <a:pt x="136"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1" name="Freeform 27"/>
            <p:cNvSpPr>
              <a:spLocks noEditPoints="1"/>
            </p:cNvSpPr>
            <p:nvPr userDrawn="1"/>
          </p:nvSpPr>
          <p:spPr bwMode="auto">
            <a:xfrm>
              <a:off x="1084263" y="6335713"/>
              <a:ext cx="47625"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7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3" y="174"/>
                    <a:pt x="87" y="189"/>
                    <a:pt x="55" y="189"/>
                  </a:cubicBezTo>
                  <a:cubicBezTo>
                    <a:pt x="28" y="189"/>
                    <a:pt x="0" y="174"/>
                    <a:pt x="0" y="137"/>
                  </a:cubicBezTo>
                  <a:cubicBezTo>
                    <a:pt x="0" y="102"/>
                    <a:pt x="23"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7"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2" name="Freeform 28"/>
            <p:cNvSpPr>
              <a:spLocks/>
            </p:cNvSpPr>
            <p:nvPr userDrawn="1"/>
          </p:nvSpPr>
          <p:spPr bwMode="auto">
            <a:xfrm>
              <a:off x="1135063" y="6323013"/>
              <a:ext cx="28575" cy="66675"/>
            </a:xfrm>
            <a:custGeom>
              <a:avLst/>
              <a:gdLst>
                <a:gd name="T0" fmla="*/ 72 w 101"/>
                <a:gd name="T1" fmla="*/ 49 h 232"/>
                <a:gd name="T2" fmla="*/ 101 w 101"/>
                <a:gd name="T3" fmla="*/ 49 h 232"/>
                <a:gd name="T4" fmla="*/ 101 w 101"/>
                <a:gd name="T5" fmla="*/ 83 h 232"/>
                <a:gd name="T6" fmla="*/ 72 w 101"/>
                <a:gd name="T7" fmla="*/ 83 h 232"/>
                <a:gd name="T8" fmla="*/ 72 w 101"/>
                <a:gd name="T9" fmla="*/ 181 h 232"/>
                <a:gd name="T10" fmla="*/ 92 w 101"/>
                <a:gd name="T11" fmla="*/ 196 h 232"/>
                <a:gd name="T12" fmla="*/ 101 w 101"/>
                <a:gd name="T13" fmla="*/ 195 h 232"/>
                <a:gd name="T14" fmla="*/ 101 w 101"/>
                <a:gd name="T15" fmla="*/ 231 h 232"/>
                <a:gd name="T16" fmla="*/ 79 w 101"/>
                <a:gd name="T17" fmla="*/ 232 h 232"/>
                <a:gd name="T18" fmla="*/ 73 w 101"/>
                <a:gd name="T19" fmla="*/ 232 h 232"/>
                <a:gd name="T20" fmla="*/ 24 w 101"/>
                <a:gd name="T21" fmla="*/ 193 h 232"/>
                <a:gd name="T22" fmla="*/ 24 w 101"/>
                <a:gd name="T23" fmla="*/ 83 h 232"/>
                <a:gd name="T24" fmla="*/ 0 w 101"/>
                <a:gd name="T25" fmla="*/ 83 h 232"/>
                <a:gd name="T26" fmla="*/ 0 w 101"/>
                <a:gd name="T27" fmla="*/ 49 h 232"/>
                <a:gd name="T28" fmla="*/ 24 w 101"/>
                <a:gd name="T29" fmla="*/ 49 h 232"/>
                <a:gd name="T30" fmla="*/ 24 w 101"/>
                <a:gd name="T31" fmla="*/ 0 h 232"/>
                <a:gd name="T32" fmla="*/ 72 w 101"/>
                <a:gd name="T33" fmla="*/ 0 h 232"/>
                <a:gd name="T34" fmla="*/ 72 w 101"/>
                <a:gd name="T35" fmla="*/ 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232">
                  <a:moveTo>
                    <a:pt x="72" y="49"/>
                  </a:moveTo>
                  <a:cubicBezTo>
                    <a:pt x="101" y="49"/>
                    <a:pt x="101" y="49"/>
                    <a:pt x="101" y="49"/>
                  </a:cubicBezTo>
                  <a:cubicBezTo>
                    <a:pt x="101" y="83"/>
                    <a:pt x="101" y="83"/>
                    <a:pt x="101" y="83"/>
                  </a:cubicBezTo>
                  <a:cubicBezTo>
                    <a:pt x="72" y="83"/>
                    <a:pt x="72" y="83"/>
                    <a:pt x="72" y="83"/>
                  </a:cubicBezTo>
                  <a:cubicBezTo>
                    <a:pt x="72" y="181"/>
                    <a:pt x="72" y="181"/>
                    <a:pt x="72" y="181"/>
                  </a:cubicBezTo>
                  <a:cubicBezTo>
                    <a:pt x="72" y="192"/>
                    <a:pt x="72" y="196"/>
                    <a:pt x="92" y="196"/>
                  </a:cubicBezTo>
                  <a:cubicBezTo>
                    <a:pt x="95" y="196"/>
                    <a:pt x="98" y="195"/>
                    <a:pt x="101" y="195"/>
                  </a:cubicBezTo>
                  <a:cubicBezTo>
                    <a:pt x="101" y="231"/>
                    <a:pt x="101" y="231"/>
                    <a:pt x="101" y="231"/>
                  </a:cubicBezTo>
                  <a:cubicBezTo>
                    <a:pt x="94" y="231"/>
                    <a:pt x="87" y="232"/>
                    <a:pt x="79" y="232"/>
                  </a:cubicBezTo>
                  <a:cubicBezTo>
                    <a:pt x="73" y="232"/>
                    <a:pt x="73" y="232"/>
                    <a:pt x="73" y="232"/>
                  </a:cubicBezTo>
                  <a:cubicBezTo>
                    <a:pt x="32" y="232"/>
                    <a:pt x="24" y="216"/>
                    <a:pt x="24" y="193"/>
                  </a:cubicBezTo>
                  <a:cubicBezTo>
                    <a:pt x="24" y="83"/>
                    <a:pt x="24" y="83"/>
                    <a:pt x="24" y="83"/>
                  </a:cubicBezTo>
                  <a:cubicBezTo>
                    <a:pt x="0" y="83"/>
                    <a:pt x="0" y="83"/>
                    <a:pt x="0" y="83"/>
                  </a:cubicBezTo>
                  <a:cubicBezTo>
                    <a:pt x="0" y="49"/>
                    <a:pt x="0" y="49"/>
                    <a:pt x="0" y="49"/>
                  </a:cubicBezTo>
                  <a:cubicBezTo>
                    <a:pt x="24" y="49"/>
                    <a:pt x="24" y="49"/>
                    <a:pt x="24" y="49"/>
                  </a:cubicBezTo>
                  <a:cubicBezTo>
                    <a:pt x="24" y="0"/>
                    <a:pt x="24" y="0"/>
                    <a:pt x="24" y="0"/>
                  </a:cubicBezTo>
                  <a:cubicBezTo>
                    <a:pt x="72" y="0"/>
                    <a:pt x="72" y="0"/>
                    <a:pt x="72" y="0"/>
                  </a:cubicBezTo>
                  <a:lnTo>
                    <a:pt x="72"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3" name="Freeform 29"/>
            <p:cNvSpPr>
              <a:spLocks noEditPoints="1"/>
            </p:cNvSpPr>
            <p:nvPr userDrawn="1"/>
          </p:nvSpPr>
          <p:spPr bwMode="auto">
            <a:xfrm>
              <a:off x="1173163" y="6318250"/>
              <a:ext cx="12700" cy="71438"/>
            </a:xfrm>
            <a:custGeom>
              <a:avLst/>
              <a:gdLst>
                <a:gd name="T0" fmla="*/ 8 w 8"/>
                <a:gd name="T1" fmla="*/ 45 h 45"/>
                <a:gd name="T2" fmla="*/ 0 w 8"/>
                <a:gd name="T3" fmla="*/ 45 h 45"/>
                <a:gd name="T4" fmla="*/ 0 w 8"/>
                <a:gd name="T5" fmla="*/ 12 h 45"/>
                <a:gd name="T6" fmla="*/ 8 w 8"/>
                <a:gd name="T7" fmla="*/ 12 h 45"/>
                <a:gd name="T8" fmla="*/ 8 w 8"/>
                <a:gd name="T9" fmla="*/ 45 h 45"/>
                <a:gd name="T10" fmla="*/ 8 w 8"/>
                <a:gd name="T11" fmla="*/ 8 h 45"/>
                <a:gd name="T12" fmla="*/ 0 w 8"/>
                <a:gd name="T13" fmla="*/ 8 h 45"/>
                <a:gd name="T14" fmla="*/ 0 w 8"/>
                <a:gd name="T15" fmla="*/ 0 h 45"/>
                <a:gd name="T16" fmla="*/ 8 w 8"/>
                <a:gd name="T17" fmla="*/ 0 h 45"/>
                <a:gd name="T18" fmla="*/ 8 w 8"/>
                <a:gd name="T19"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5">
                  <a:moveTo>
                    <a:pt x="8" y="45"/>
                  </a:moveTo>
                  <a:lnTo>
                    <a:pt x="0" y="45"/>
                  </a:lnTo>
                  <a:lnTo>
                    <a:pt x="0" y="12"/>
                  </a:lnTo>
                  <a:lnTo>
                    <a:pt x="8" y="12"/>
                  </a:lnTo>
                  <a:lnTo>
                    <a:pt x="8" y="45"/>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4" name="Freeform 30"/>
            <p:cNvSpPr>
              <a:spLocks noEditPoints="1"/>
            </p:cNvSpPr>
            <p:nvPr userDrawn="1"/>
          </p:nvSpPr>
          <p:spPr bwMode="auto">
            <a:xfrm>
              <a:off x="1195388" y="6335713"/>
              <a:ext cx="53975"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5" name="Freeform 31"/>
            <p:cNvSpPr>
              <a:spLocks/>
            </p:cNvSpPr>
            <p:nvPr userDrawn="1"/>
          </p:nvSpPr>
          <p:spPr bwMode="auto">
            <a:xfrm>
              <a:off x="1257300" y="6335713"/>
              <a:ext cx="47625" cy="53975"/>
            </a:xfrm>
            <a:custGeom>
              <a:avLst/>
              <a:gdLst>
                <a:gd name="T0" fmla="*/ 163 w 163"/>
                <a:gd name="T1" fmla="*/ 185 h 185"/>
                <a:gd name="T2" fmla="*/ 115 w 163"/>
                <a:gd name="T3" fmla="*/ 185 h 185"/>
                <a:gd name="T4" fmla="*/ 115 w 163"/>
                <a:gd name="T5" fmla="*/ 75 h 185"/>
                <a:gd name="T6" fmla="*/ 85 w 163"/>
                <a:gd name="T7" fmla="*/ 39 h 185"/>
                <a:gd name="T8" fmla="*/ 47 w 163"/>
                <a:gd name="T9" fmla="*/ 81 h 185"/>
                <a:gd name="T10" fmla="*/ 47 w 163"/>
                <a:gd name="T11" fmla="*/ 185 h 185"/>
                <a:gd name="T12" fmla="*/ 0 w 163"/>
                <a:gd name="T13" fmla="*/ 185 h 185"/>
                <a:gd name="T14" fmla="*/ 0 w 163"/>
                <a:gd name="T15" fmla="*/ 4 h 185"/>
                <a:gd name="T16" fmla="*/ 45 w 163"/>
                <a:gd name="T17" fmla="*/ 4 h 185"/>
                <a:gd name="T18" fmla="*/ 45 w 163"/>
                <a:gd name="T19" fmla="*/ 31 h 185"/>
                <a:gd name="T20" fmla="*/ 46 w 163"/>
                <a:gd name="T21" fmla="*/ 31 h 185"/>
                <a:gd name="T22" fmla="*/ 100 w 163"/>
                <a:gd name="T23" fmla="*/ 0 h 185"/>
                <a:gd name="T24" fmla="*/ 163 w 163"/>
                <a:gd name="T25" fmla="*/ 60 h 185"/>
                <a:gd name="T26" fmla="*/ 163 w 163"/>
                <a:gd name="T2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185">
                  <a:moveTo>
                    <a:pt x="163" y="185"/>
                  </a:moveTo>
                  <a:cubicBezTo>
                    <a:pt x="115" y="185"/>
                    <a:pt x="115" y="185"/>
                    <a:pt x="115" y="185"/>
                  </a:cubicBezTo>
                  <a:cubicBezTo>
                    <a:pt x="115" y="75"/>
                    <a:pt x="115" y="75"/>
                    <a:pt x="115" y="75"/>
                  </a:cubicBezTo>
                  <a:cubicBezTo>
                    <a:pt x="115" y="62"/>
                    <a:pt x="115" y="39"/>
                    <a:pt x="85" y="39"/>
                  </a:cubicBezTo>
                  <a:cubicBezTo>
                    <a:pt x="64" y="39"/>
                    <a:pt x="47" y="54"/>
                    <a:pt x="47" y="81"/>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20"/>
                    <a:pt x="66" y="0"/>
                    <a:pt x="100" y="0"/>
                  </a:cubicBezTo>
                  <a:cubicBezTo>
                    <a:pt x="135" y="0"/>
                    <a:pt x="163" y="20"/>
                    <a:pt x="163" y="60"/>
                  </a:cubicBezTo>
                  <a:lnTo>
                    <a:pt x="163"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6" name="Freeform 32"/>
            <p:cNvSpPr>
              <a:spLocks noEditPoints="1"/>
            </p:cNvSpPr>
            <p:nvPr userDrawn="1"/>
          </p:nvSpPr>
          <p:spPr bwMode="auto">
            <a:xfrm>
              <a:off x="1312863" y="6335713"/>
              <a:ext cx="49212" cy="55563"/>
            </a:xfrm>
            <a:custGeom>
              <a:avLst/>
              <a:gdLst>
                <a:gd name="T0" fmla="*/ 112 w 169"/>
                <a:gd name="T1" fmla="*/ 97 h 189"/>
                <a:gd name="T2" fmla="*/ 79 w 169"/>
                <a:gd name="T3" fmla="*/ 107 h 189"/>
                <a:gd name="T4" fmla="*/ 47 w 169"/>
                <a:gd name="T5" fmla="*/ 134 h 189"/>
                <a:gd name="T6" fmla="*/ 69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7 w 169"/>
                <a:gd name="T19" fmla="*/ 185 h 189"/>
                <a:gd name="T20" fmla="*/ 113 w 169"/>
                <a:gd name="T21" fmla="*/ 163 h 189"/>
                <a:gd name="T22" fmla="*/ 55 w 169"/>
                <a:gd name="T23" fmla="*/ 189 h 189"/>
                <a:gd name="T24" fmla="*/ 0 w 169"/>
                <a:gd name="T25" fmla="*/ 137 h 189"/>
                <a:gd name="T26" fmla="*/ 52 w 169"/>
                <a:gd name="T27" fmla="*/ 79 h 189"/>
                <a:gd name="T28" fmla="*/ 95 w 169"/>
                <a:gd name="T29" fmla="*/ 73 h 189"/>
                <a:gd name="T30" fmla="*/ 112 w 169"/>
                <a:gd name="T31" fmla="*/ 58 h 189"/>
                <a:gd name="T32" fmla="*/ 80 w 169"/>
                <a:gd name="T33" fmla="*/ 37 h 189"/>
                <a:gd name="T34" fmla="*/ 51 w 169"/>
                <a:gd name="T35" fmla="*/ 63 h 189"/>
                <a:gd name="T36" fmla="*/ 5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79" y="107"/>
                  </a:cubicBezTo>
                  <a:cubicBezTo>
                    <a:pt x="62" y="110"/>
                    <a:pt x="47" y="114"/>
                    <a:pt x="47" y="134"/>
                  </a:cubicBezTo>
                  <a:cubicBezTo>
                    <a:pt x="47" y="150"/>
                    <a:pt x="60" y="155"/>
                    <a:pt x="69" y="155"/>
                  </a:cubicBezTo>
                  <a:cubicBezTo>
                    <a:pt x="90" y="155"/>
                    <a:pt x="112" y="142"/>
                    <a:pt x="112" y="120"/>
                  </a:cubicBezTo>
                  <a:lnTo>
                    <a:pt x="112" y="97"/>
                  </a:lnTo>
                  <a:close/>
                  <a:moveTo>
                    <a:pt x="158" y="149"/>
                  </a:moveTo>
                  <a:cubicBezTo>
                    <a:pt x="158" y="171"/>
                    <a:pt x="163" y="175"/>
                    <a:pt x="169" y="177"/>
                  </a:cubicBezTo>
                  <a:cubicBezTo>
                    <a:pt x="169" y="185"/>
                    <a:pt x="169" y="185"/>
                    <a:pt x="169" y="185"/>
                  </a:cubicBezTo>
                  <a:cubicBezTo>
                    <a:pt x="117" y="185"/>
                    <a:pt x="117" y="185"/>
                    <a:pt x="117" y="185"/>
                  </a:cubicBezTo>
                  <a:cubicBezTo>
                    <a:pt x="115" y="176"/>
                    <a:pt x="114" y="173"/>
                    <a:pt x="113" y="163"/>
                  </a:cubicBezTo>
                  <a:cubicBezTo>
                    <a:pt x="102" y="174"/>
                    <a:pt x="87" y="189"/>
                    <a:pt x="55" y="189"/>
                  </a:cubicBezTo>
                  <a:cubicBezTo>
                    <a:pt x="28" y="189"/>
                    <a:pt x="0" y="174"/>
                    <a:pt x="0" y="137"/>
                  </a:cubicBezTo>
                  <a:cubicBezTo>
                    <a:pt x="0" y="102"/>
                    <a:pt x="22" y="84"/>
                    <a:pt x="52" y="79"/>
                  </a:cubicBezTo>
                  <a:cubicBezTo>
                    <a:pt x="95" y="73"/>
                    <a:pt x="95" y="73"/>
                    <a:pt x="95" y="73"/>
                  </a:cubicBezTo>
                  <a:cubicBezTo>
                    <a:pt x="102" y="72"/>
                    <a:pt x="112" y="69"/>
                    <a:pt x="112" y="58"/>
                  </a:cubicBezTo>
                  <a:cubicBezTo>
                    <a:pt x="112" y="38"/>
                    <a:pt x="93" y="37"/>
                    <a:pt x="80" y="37"/>
                  </a:cubicBezTo>
                  <a:cubicBezTo>
                    <a:pt x="57" y="37"/>
                    <a:pt x="53" y="52"/>
                    <a:pt x="51" y="63"/>
                  </a:cubicBezTo>
                  <a:cubicBezTo>
                    <a:pt x="5" y="63"/>
                    <a:pt x="5" y="63"/>
                    <a:pt x="5" y="63"/>
                  </a:cubicBezTo>
                  <a:cubicBezTo>
                    <a:pt x="11" y="7"/>
                    <a:pt x="49"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7" name="Rectangle 33"/>
            <p:cNvSpPr>
              <a:spLocks noChangeArrowheads="1"/>
            </p:cNvSpPr>
            <p:nvPr userDrawn="1"/>
          </p:nvSpPr>
          <p:spPr bwMode="auto">
            <a:xfrm>
              <a:off x="1371600" y="6319838"/>
              <a:ext cx="12700" cy="69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8" name="Freeform 34"/>
            <p:cNvSpPr>
              <a:spLocks/>
            </p:cNvSpPr>
            <p:nvPr userDrawn="1"/>
          </p:nvSpPr>
          <p:spPr bwMode="auto">
            <a:xfrm>
              <a:off x="1423988" y="6318250"/>
              <a:ext cx="63500"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2" y="71"/>
                    <a:pt x="155" y="44"/>
                    <a:pt x="113" y="44"/>
                  </a:cubicBezTo>
                  <a:cubicBezTo>
                    <a:pt x="88" y="44"/>
                    <a:pt x="52" y="60"/>
                    <a:pt x="52" y="129"/>
                  </a:cubicBezTo>
                  <a:cubicBezTo>
                    <a:pt x="52" y="173"/>
                    <a:pt x="70" y="212"/>
                    <a:pt x="113" y="212"/>
                  </a:cubicBezTo>
                  <a:cubicBezTo>
                    <a:pt x="141" y="212"/>
                    <a:pt x="160"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39" name="Freeform 35"/>
            <p:cNvSpPr>
              <a:spLocks/>
            </p:cNvSpPr>
            <p:nvPr userDrawn="1"/>
          </p:nvSpPr>
          <p:spPr bwMode="auto">
            <a:xfrm>
              <a:off x="1495425" y="6319838"/>
              <a:ext cx="47625" cy="69850"/>
            </a:xfrm>
            <a:custGeom>
              <a:avLst/>
              <a:gdLst>
                <a:gd name="T0" fmla="*/ 163 w 163"/>
                <a:gd name="T1" fmla="*/ 244 h 244"/>
                <a:gd name="T2" fmla="*/ 116 w 163"/>
                <a:gd name="T3" fmla="*/ 244 h 244"/>
                <a:gd name="T4" fmla="*/ 116 w 163"/>
                <a:gd name="T5" fmla="*/ 134 h 244"/>
                <a:gd name="T6" fmla="*/ 85 w 163"/>
                <a:gd name="T7" fmla="*/ 98 h 244"/>
                <a:gd name="T8" fmla="*/ 48 w 163"/>
                <a:gd name="T9" fmla="*/ 140 h 244"/>
                <a:gd name="T10" fmla="*/ 48 w 163"/>
                <a:gd name="T11" fmla="*/ 244 h 244"/>
                <a:gd name="T12" fmla="*/ 0 w 163"/>
                <a:gd name="T13" fmla="*/ 244 h 244"/>
                <a:gd name="T14" fmla="*/ 0 w 163"/>
                <a:gd name="T15" fmla="*/ 0 h 244"/>
                <a:gd name="T16" fmla="*/ 48 w 163"/>
                <a:gd name="T17" fmla="*/ 0 h 244"/>
                <a:gd name="T18" fmla="*/ 48 w 163"/>
                <a:gd name="T19" fmla="*/ 87 h 244"/>
                <a:gd name="T20" fmla="*/ 48 w 163"/>
                <a:gd name="T21" fmla="*/ 87 h 244"/>
                <a:gd name="T22" fmla="*/ 101 w 163"/>
                <a:gd name="T23" fmla="*/ 59 h 244"/>
                <a:gd name="T24" fmla="*/ 163 w 163"/>
                <a:gd name="T25" fmla="*/ 119 h 244"/>
                <a:gd name="T26" fmla="*/ 163 w 163"/>
                <a:gd name="T2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244">
                  <a:moveTo>
                    <a:pt x="163" y="244"/>
                  </a:moveTo>
                  <a:cubicBezTo>
                    <a:pt x="116" y="244"/>
                    <a:pt x="116" y="244"/>
                    <a:pt x="116" y="244"/>
                  </a:cubicBezTo>
                  <a:cubicBezTo>
                    <a:pt x="116" y="134"/>
                    <a:pt x="116" y="134"/>
                    <a:pt x="116" y="134"/>
                  </a:cubicBezTo>
                  <a:cubicBezTo>
                    <a:pt x="116" y="121"/>
                    <a:pt x="115" y="98"/>
                    <a:pt x="85" y="98"/>
                  </a:cubicBezTo>
                  <a:cubicBezTo>
                    <a:pt x="64" y="98"/>
                    <a:pt x="48" y="113"/>
                    <a:pt x="48" y="140"/>
                  </a:cubicBezTo>
                  <a:cubicBezTo>
                    <a:pt x="48" y="244"/>
                    <a:pt x="48" y="244"/>
                    <a:pt x="48" y="244"/>
                  </a:cubicBezTo>
                  <a:cubicBezTo>
                    <a:pt x="0" y="244"/>
                    <a:pt x="0" y="244"/>
                    <a:pt x="0" y="244"/>
                  </a:cubicBezTo>
                  <a:cubicBezTo>
                    <a:pt x="0" y="0"/>
                    <a:pt x="0" y="0"/>
                    <a:pt x="0" y="0"/>
                  </a:cubicBezTo>
                  <a:cubicBezTo>
                    <a:pt x="48" y="0"/>
                    <a:pt x="48" y="0"/>
                    <a:pt x="48" y="0"/>
                  </a:cubicBezTo>
                  <a:cubicBezTo>
                    <a:pt x="48" y="87"/>
                    <a:pt x="48" y="87"/>
                    <a:pt x="48" y="87"/>
                  </a:cubicBezTo>
                  <a:cubicBezTo>
                    <a:pt x="48" y="87"/>
                    <a:pt x="48" y="87"/>
                    <a:pt x="48" y="87"/>
                  </a:cubicBezTo>
                  <a:cubicBezTo>
                    <a:pt x="54" y="72"/>
                    <a:pt x="75" y="59"/>
                    <a:pt x="101" y="59"/>
                  </a:cubicBezTo>
                  <a:cubicBezTo>
                    <a:pt x="136" y="59"/>
                    <a:pt x="163" y="79"/>
                    <a:pt x="163" y="119"/>
                  </a:cubicBezTo>
                  <a:lnTo>
                    <a:pt x="163" y="2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0" name="Freeform 36"/>
            <p:cNvSpPr>
              <a:spLocks noEditPoints="1"/>
            </p:cNvSpPr>
            <p:nvPr userDrawn="1"/>
          </p:nvSpPr>
          <p:spPr bwMode="auto">
            <a:xfrm>
              <a:off x="1550988" y="6335713"/>
              <a:ext cx="49212" cy="55563"/>
            </a:xfrm>
            <a:custGeom>
              <a:avLst/>
              <a:gdLst>
                <a:gd name="T0" fmla="*/ 112 w 169"/>
                <a:gd name="T1" fmla="*/ 97 h 189"/>
                <a:gd name="T2" fmla="*/ 80 w 169"/>
                <a:gd name="T3" fmla="*/ 107 h 189"/>
                <a:gd name="T4" fmla="*/ 48 w 169"/>
                <a:gd name="T5" fmla="*/ 134 h 189"/>
                <a:gd name="T6" fmla="*/ 70 w 169"/>
                <a:gd name="T7" fmla="*/ 155 h 189"/>
                <a:gd name="T8" fmla="*/ 112 w 169"/>
                <a:gd name="T9" fmla="*/ 120 h 189"/>
                <a:gd name="T10" fmla="*/ 112 w 169"/>
                <a:gd name="T11" fmla="*/ 97 h 189"/>
                <a:gd name="T12" fmla="*/ 158 w 169"/>
                <a:gd name="T13" fmla="*/ 149 h 189"/>
                <a:gd name="T14" fmla="*/ 169 w 169"/>
                <a:gd name="T15" fmla="*/ 177 h 189"/>
                <a:gd name="T16" fmla="*/ 169 w 169"/>
                <a:gd name="T17" fmla="*/ 185 h 189"/>
                <a:gd name="T18" fmla="*/ 118 w 169"/>
                <a:gd name="T19" fmla="*/ 185 h 189"/>
                <a:gd name="T20" fmla="*/ 113 w 169"/>
                <a:gd name="T21" fmla="*/ 163 h 189"/>
                <a:gd name="T22" fmla="*/ 55 w 169"/>
                <a:gd name="T23" fmla="*/ 189 h 189"/>
                <a:gd name="T24" fmla="*/ 0 w 169"/>
                <a:gd name="T25" fmla="*/ 137 h 189"/>
                <a:gd name="T26" fmla="*/ 53 w 169"/>
                <a:gd name="T27" fmla="*/ 79 h 189"/>
                <a:gd name="T28" fmla="*/ 95 w 169"/>
                <a:gd name="T29" fmla="*/ 73 h 189"/>
                <a:gd name="T30" fmla="*/ 112 w 169"/>
                <a:gd name="T31" fmla="*/ 58 h 189"/>
                <a:gd name="T32" fmla="*/ 81 w 169"/>
                <a:gd name="T33" fmla="*/ 37 h 189"/>
                <a:gd name="T34" fmla="*/ 52 w 169"/>
                <a:gd name="T35" fmla="*/ 63 h 189"/>
                <a:gd name="T36" fmla="*/ 6 w 169"/>
                <a:gd name="T37" fmla="*/ 63 h 189"/>
                <a:gd name="T38" fmla="*/ 86 w 169"/>
                <a:gd name="T39" fmla="*/ 0 h 189"/>
                <a:gd name="T40" fmla="*/ 158 w 169"/>
                <a:gd name="T41" fmla="*/ 52 h 189"/>
                <a:gd name="T42" fmla="*/ 158 w 169"/>
                <a:gd name="T43" fmla="*/ 14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9" h="189">
                  <a:moveTo>
                    <a:pt x="112" y="97"/>
                  </a:moveTo>
                  <a:cubicBezTo>
                    <a:pt x="107" y="100"/>
                    <a:pt x="99" y="104"/>
                    <a:pt x="80" y="107"/>
                  </a:cubicBezTo>
                  <a:cubicBezTo>
                    <a:pt x="62" y="110"/>
                    <a:pt x="48" y="114"/>
                    <a:pt x="48" y="134"/>
                  </a:cubicBezTo>
                  <a:cubicBezTo>
                    <a:pt x="48" y="150"/>
                    <a:pt x="60" y="155"/>
                    <a:pt x="70" y="155"/>
                  </a:cubicBezTo>
                  <a:cubicBezTo>
                    <a:pt x="91" y="155"/>
                    <a:pt x="112" y="142"/>
                    <a:pt x="112" y="120"/>
                  </a:cubicBezTo>
                  <a:lnTo>
                    <a:pt x="112" y="97"/>
                  </a:lnTo>
                  <a:close/>
                  <a:moveTo>
                    <a:pt x="158" y="149"/>
                  </a:moveTo>
                  <a:cubicBezTo>
                    <a:pt x="158" y="171"/>
                    <a:pt x="163" y="175"/>
                    <a:pt x="169" y="177"/>
                  </a:cubicBezTo>
                  <a:cubicBezTo>
                    <a:pt x="169" y="185"/>
                    <a:pt x="169" y="185"/>
                    <a:pt x="169" y="185"/>
                  </a:cubicBezTo>
                  <a:cubicBezTo>
                    <a:pt x="118" y="185"/>
                    <a:pt x="118" y="185"/>
                    <a:pt x="118" y="185"/>
                  </a:cubicBezTo>
                  <a:cubicBezTo>
                    <a:pt x="115" y="176"/>
                    <a:pt x="114" y="173"/>
                    <a:pt x="113" y="163"/>
                  </a:cubicBezTo>
                  <a:cubicBezTo>
                    <a:pt x="102" y="174"/>
                    <a:pt x="87" y="189"/>
                    <a:pt x="55" y="189"/>
                  </a:cubicBezTo>
                  <a:cubicBezTo>
                    <a:pt x="28" y="189"/>
                    <a:pt x="0" y="174"/>
                    <a:pt x="0" y="137"/>
                  </a:cubicBezTo>
                  <a:cubicBezTo>
                    <a:pt x="0" y="102"/>
                    <a:pt x="22" y="84"/>
                    <a:pt x="53" y="79"/>
                  </a:cubicBezTo>
                  <a:cubicBezTo>
                    <a:pt x="95" y="73"/>
                    <a:pt x="95" y="73"/>
                    <a:pt x="95" y="73"/>
                  </a:cubicBezTo>
                  <a:cubicBezTo>
                    <a:pt x="103" y="72"/>
                    <a:pt x="112" y="69"/>
                    <a:pt x="112" y="58"/>
                  </a:cubicBezTo>
                  <a:cubicBezTo>
                    <a:pt x="112" y="38"/>
                    <a:pt x="93" y="37"/>
                    <a:pt x="81" y="37"/>
                  </a:cubicBezTo>
                  <a:cubicBezTo>
                    <a:pt x="57" y="37"/>
                    <a:pt x="53" y="52"/>
                    <a:pt x="52" y="63"/>
                  </a:cubicBezTo>
                  <a:cubicBezTo>
                    <a:pt x="6" y="63"/>
                    <a:pt x="6" y="63"/>
                    <a:pt x="6" y="63"/>
                  </a:cubicBezTo>
                  <a:cubicBezTo>
                    <a:pt x="11" y="7"/>
                    <a:pt x="50" y="0"/>
                    <a:pt x="86" y="0"/>
                  </a:cubicBezTo>
                  <a:cubicBezTo>
                    <a:pt x="112" y="0"/>
                    <a:pt x="158" y="7"/>
                    <a:pt x="158" y="52"/>
                  </a:cubicBezTo>
                  <a:lnTo>
                    <a:pt x="158"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1" name="Freeform 37"/>
            <p:cNvSpPr>
              <a:spLocks/>
            </p:cNvSpPr>
            <p:nvPr userDrawn="1"/>
          </p:nvSpPr>
          <p:spPr bwMode="auto">
            <a:xfrm>
              <a:off x="1608138"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2" name="Freeform 38"/>
            <p:cNvSpPr>
              <a:spLocks noEditPoints="1"/>
            </p:cNvSpPr>
            <p:nvPr userDrawn="1"/>
          </p:nvSpPr>
          <p:spPr bwMode="auto">
            <a:xfrm>
              <a:off x="1693863" y="6319838"/>
              <a:ext cx="50800" cy="71438"/>
            </a:xfrm>
            <a:custGeom>
              <a:avLst/>
              <a:gdLst>
                <a:gd name="T0" fmla="*/ 86 w 175"/>
                <a:gd name="T1" fmla="*/ 100 h 248"/>
                <a:gd name="T2" fmla="*/ 45 w 175"/>
                <a:gd name="T3" fmla="*/ 157 h 248"/>
                <a:gd name="T4" fmla="*/ 87 w 175"/>
                <a:gd name="T5" fmla="*/ 209 h 248"/>
                <a:gd name="T6" fmla="*/ 126 w 175"/>
                <a:gd name="T7" fmla="*/ 155 h 248"/>
                <a:gd name="T8" fmla="*/ 86 w 175"/>
                <a:gd name="T9" fmla="*/ 100 h 248"/>
                <a:gd name="T10" fmla="*/ 47 w 175"/>
                <a:gd name="T11" fmla="*/ 87 h 248"/>
                <a:gd name="T12" fmla="*/ 48 w 175"/>
                <a:gd name="T13" fmla="*/ 87 h 248"/>
                <a:gd name="T14" fmla="*/ 100 w 175"/>
                <a:gd name="T15" fmla="*/ 58 h 248"/>
                <a:gd name="T16" fmla="*/ 175 w 175"/>
                <a:gd name="T17" fmla="*/ 151 h 248"/>
                <a:gd name="T18" fmla="*/ 99 w 175"/>
                <a:gd name="T19" fmla="*/ 248 h 248"/>
                <a:gd name="T20" fmla="*/ 47 w 175"/>
                <a:gd name="T21" fmla="*/ 221 h 248"/>
                <a:gd name="T22" fmla="*/ 46 w 175"/>
                <a:gd name="T23" fmla="*/ 221 h 248"/>
                <a:gd name="T24" fmla="*/ 46 w 175"/>
                <a:gd name="T25" fmla="*/ 244 h 248"/>
                <a:gd name="T26" fmla="*/ 0 w 175"/>
                <a:gd name="T27" fmla="*/ 244 h 248"/>
                <a:gd name="T28" fmla="*/ 0 w 175"/>
                <a:gd name="T29" fmla="*/ 0 h 248"/>
                <a:gd name="T30" fmla="*/ 47 w 175"/>
                <a:gd name="T31" fmla="*/ 0 h 248"/>
                <a:gd name="T32" fmla="*/ 47 w 175"/>
                <a:gd name="T33" fmla="*/ 8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248">
                  <a:moveTo>
                    <a:pt x="86" y="100"/>
                  </a:moveTo>
                  <a:cubicBezTo>
                    <a:pt x="53" y="100"/>
                    <a:pt x="45" y="129"/>
                    <a:pt x="45" y="157"/>
                  </a:cubicBezTo>
                  <a:cubicBezTo>
                    <a:pt x="45" y="184"/>
                    <a:pt x="57" y="209"/>
                    <a:pt x="87" y="209"/>
                  </a:cubicBezTo>
                  <a:cubicBezTo>
                    <a:pt x="118" y="209"/>
                    <a:pt x="126" y="176"/>
                    <a:pt x="126" y="155"/>
                  </a:cubicBezTo>
                  <a:cubicBezTo>
                    <a:pt x="126" y="126"/>
                    <a:pt x="116" y="100"/>
                    <a:pt x="86" y="100"/>
                  </a:cubicBezTo>
                  <a:moveTo>
                    <a:pt x="47" y="87"/>
                  </a:moveTo>
                  <a:cubicBezTo>
                    <a:pt x="48" y="87"/>
                    <a:pt x="48" y="87"/>
                    <a:pt x="48" y="87"/>
                  </a:cubicBezTo>
                  <a:cubicBezTo>
                    <a:pt x="55" y="75"/>
                    <a:pt x="69" y="58"/>
                    <a:pt x="100" y="58"/>
                  </a:cubicBezTo>
                  <a:cubicBezTo>
                    <a:pt x="140" y="58"/>
                    <a:pt x="175" y="89"/>
                    <a:pt x="175" y="151"/>
                  </a:cubicBezTo>
                  <a:cubicBezTo>
                    <a:pt x="175" y="201"/>
                    <a:pt x="153" y="248"/>
                    <a:pt x="99" y="248"/>
                  </a:cubicBezTo>
                  <a:cubicBezTo>
                    <a:pt x="79" y="248"/>
                    <a:pt x="58" y="241"/>
                    <a:pt x="47" y="221"/>
                  </a:cubicBezTo>
                  <a:cubicBezTo>
                    <a:pt x="46" y="221"/>
                    <a:pt x="46" y="221"/>
                    <a:pt x="46" y="221"/>
                  </a:cubicBezTo>
                  <a:cubicBezTo>
                    <a:pt x="46" y="244"/>
                    <a:pt x="46" y="244"/>
                    <a:pt x="46" y="244"/>
                  </a:cubicBezTo>
                  <a:cubicBezTo>
                    <a:pt x="0" y="244"/>
                    <a:pt x="0" y="244"/>
                    <a:pt x="0" y="244"/>
                  </a:cubicBezTo>
                  <a:cubicBezTo>
                    <a:pt x="0" y="0"/>
                    <a:pt x="0" y="0"/>
                    <a:pt x="0" y="0"/>
                  </a:cubicBezTo>
                  <a:cubicBezTo>
                    <a:pt x="47" y="0"/>
                    <a:pt x="47" y="0"/>
                    <a:pt x="47" y="0"/>
                  </a:cubicBezTo>
                  <a:lnTo>
                    <a:pt x="47"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3" name="Freeform 39"/>
            <p:cNvSpPr>
              <a:spLocks noEditPoints="1"/>
            </p:cNvSpPr>
            <p:nvPr userDrawn="1"/>
          </p:nvSpPr>
          <p:spPr bwMode="auto">
            <a:xfrm>
              <a:off x="1749425" y="6335713"/>
              <a:ext cx="49212" cy="55563"/>
            </a:xfrm>
            <a:custGeom>
              <a:avLst/>
              <a:gdLst>
                <a:gd name="T0" fmla="*/ 122 w 171"/>
                <a:gd name="T1" fmla="*/ 76 h 189"/>
                <a:gd name="T2" fmla="*/ 86 w 171"/>
                <a:gd name="T3" fmla="*/ 38 h 189"/>
                <a:gd name="T4" fmla="*/ 49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20" y="47"/>
                    <a:pt x="101" y="38"/>
                    <a:pt x="86" y="38"/>
                  </a:cubicBezTo>
                  <a:cubicBezTo>
                    <a:pt x="63" y="38"/>
                    <a:pt x="51" y="53"/>
                    <a:pt x="49" y="76"/>
                  </a:cubicBezTo>
                  <a:lnTo>
                    <a:pt x="122" y="76"/>
                  </a:lnTo>
                  <a:close/>
                  <a:moveTo>
                    <a:pt x="169" y="132"/>
                  </a:moveTo>
                  <a:cubicBezTo>
                    <a:pt x="156" y="175"/>
                    <a:pt x="121"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9"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4" name="Freeform 40"/>
            <p:cNvSpPr>
              <a:spLocks/>
            </p:cNvSpPr>
            <p:nvPr userDrawn="1"/>
          </p:nvSpPr>
          <p:spPr bwMode="auto">
            <a:xfrm>
              <a:off x="1806575" y="6335713"/>
              <a:ext cx="30162" cy="53975"/>
            </a:xfrm>
            <a:custGeom>
              <a:avLst/>
              <a:gdLst>
                <a:gd name="T0" fmla="*/ 0 w 105"/>
                <a:gd name="T1" fmla="*/ 4 h 185"/>
                <a:gd name="T2" fmla="*/ 46 w 105"/>
                <a:gd name="T3" fmla="*/ 4 h 185"/>
                <a:gd name="T4" fmla="*/ 46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8 w 105"/>
                <a:gd name="T17" fmla="*/ 91 h 185"/>
                <a:gd name="T18" fmla="*/ 48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6" y="4"/>
                    <a:pt x="46" y="4"/>
                    <a:pt x="46" y="4"/>
                  </a:cubicBezTo>
                  <a:cubicBezTo>
                    <a:pt x="46" y="35"/>
                    <a:pt x="46" y="35"/>
                    <a:pt x="46"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8" y="71"/>
                    <a:pt x="48" y="91"/>
                  </a:cubicBezTo>
                  <a:cubicBezTo>
                    <a:pt x="48" y="185"/>
                    <a:pt x="48" y="185"/>
                    <a:pt x="48"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5" name="Freeform 41"/>
            <p:cNvSpPr>
              <a:spLocks noEditPoints="1"/>
            </p:cNvSpPr>
            <p:nvPr userDrawn="1"/>
          </p:nvSpPr>
          <p:spPr bwMode="auto">
            <a:xfrm>
              <a:off x="1871663" y="6335713"/>
              <a:ext cx="52387" cy="55563"/>
            </a:xfrm>
            <a:custGeom>
              <a:avLst/>
              <a:gdLst>
                <a:gd name="T0" fmla="*/ 92 w 185"/>
                <a:gd name="T1" fmla="*/ 41 h 190"/>
                <a:gd name="T2" fmla="*/ 49 w 185"/>
                <a:gd name="T3" fmla="*/ 95 h 190"/>
                <a:gd name="T4" fmla="*/ 92 w 185"/>
                <a:gd name="T5" fmla="*/ 150 h 190"/>
                <a:gd name="T6" fmla="*/ 136 w 185"/>
                <a:gd name="T7" fmla="*/ 95 h 190"/>
                <a:gd name="T8" fmla="*/ 92 w 185"/>
                <a:gd name="T9" fmla="*/ 41 h 190"/>
                <a:gd name="T10" fmla="*/ 92 w 185"/>
                <a:gd name="T11" fmla="*/ 190 h 190"/>
                <a:gd name="T12" fmla="*/ 0 w 185"/>
                <a:gd name="T13" fmla="*/ 95 h 190"/>
                <a:gd name="T14" fmla="*/ 92 w 185"/>
                <a:gd name="T15" fmla="*/ 0 h 190"/>
                <a:gd name="T16" fmla="*/ 185 w 185"/>
                <a:gd name="T17" fmla="*/ 95 h 190"/>
                <a:gd name="T18" fmla="*/ 92 w 185"/>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90">
                  <a:moveTo>
                    <a:pt x="92" y="41"/>
                  </a:moveTo>
                  <a:cubicBezTo>
                    <a:pt x="56" y="41"/>
                    <a:pt x="49" y="72"/>
                    <a:pt x="49" y="95"/>
                  </a:cubicBezTo>
                  <a:cubicBezTo>
                    <a:pt x="49" y="118"/>
                    <a:pt x="56" y="150"/>
                    <a:pt x="92" y="150"/>
                  </a:cubicBezTo>
                  <a:cubicBezTo>
                    <a:pt x="129" y="150"/>
                    <a:pt x="136" y="118"/>
                    <a:pt x="136" y="95"/>
                  </a:cubicBezTo>
                  <a:cubicBezTo>
                    <a:pt x="136" y="72"/>
                    <a:pt x="129" y="41"/>
                    <a:pt x="92" y="41"/>
                  </a:cubicBezTo>
                  <a:moveTo>
                    <a:pt x="92" y="190"/>
                  </a:moveTo>
                  <a:cubicBezTo>
                    <a:pt x="44" y="190"/>
                    <a:pt x="0" y="160"/>
                    <a:pt x="0" y="95"/>
                  </a:cubicBezTo>
                  <a:cubicBezTo>
                    <a:pt x="0" y="30"/>
                    <a:pt x="44" y="0"/>
                    <a:pt x="92" y="0"/>
                  </a:cubicBezTo>
                  <a:cubicBezTo>
                    <a:pt x="141" y="0"/>
                    <a:pt x="185" y="30"/>
                    <a:pt x="185" y="95"/>
                  </a:cubicBezTo>
                  <a:cubicBezTo>
                    <a:pt x="185" y="160"/>
                    <a:pt x="141"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6" name="Freeform 42"/>
            <p:cNvSpPr>
              <a:spLocks/>
            </p:cNvSpPr>
            <p:nvPr userDrawn="1"/>
          </p:nvSpPr>
          <p:spPr bwMode="auto">
            <a:xfrm>
              <a:off x="1927225" y="6318250"/>
              <a:ext cx="30162" cy="71438"/>
            </a:xfrm>
            <a:custGeom>
              <a:avLst/>
              <a:gdLst>
                <a:gd name="T0" fmla="*/ 74 w 105"/>
                <a:gd name="T1" fmla="*/ 247 h 247"/>
                <a:gd name="T2" fmla="*/ 26 w 105"/>
                <a:gd name="T3" fmla="*/ 247 h 247"/>
                <a:gd name="T4" fmla="*/ 26 w 105"/>
                <a:gd name="T5" fmla="*/ 100 h 247"/>
                <a:gd name="T6" fmla="*/ 0 w 105"/>
                <a:gd name="T7" fmla="*/ 100 h 247"/>
                <a:gd name="T8" fmla="*/ 0 w 105"/>
                <a:gd name="T9" fmla="*/ 66 h 247"/>
                <a:gd name="T10" fmla="*/ 26 w 105"/>
                <a:gd name="T11" fmla="*/ 66 h 247"/>
                <a:gd name="T12" fmla="*/ 26 w 105"/>
                <a:gd name="T13" fmla="*/ 52 h 247"/>
                <a:gd name="T14" fmla="*/ 79 w 105"/>
                <a:gd name="T15" fmla="*/ 0 h 247"/>
                <a:gd name="T16" fmla="*/ 104 w 105"/>
                <a:gd name="T17" fmla="*/ 1 h 247"/>
                <a:gd name="T18" fmla="*/ 104 w 105"/>
                <a:gd name="T19" fmla="*/ 39 h 247"/>
                <a:gd name="T20" fmla="*/ 90 w 105"/>
                <a:gd name="T21" fmla="*/ 39 h 247"/>
                <a:gd name="T22" fmla="*/ 74 w 105"/>
                <a:gd name="T23" fmla="*/ 59 h 247"/>
                <a:gd name="T24" fmla="*/ 74 w 105"/>
                <a:gd name="T25" fmla="*/ 66 h 247"/>
                <a:gd name="T26" fmla="*/ 105 w 105"/>
                <a:gd name="T27" fmla="*/ 66 h 247"/>
                <a:gd name="T28" fmla="*/ 105 w 105"/>
                <a:gd name="T29" fmla="*/ 100 h 247"/>
                <a:gd name="T30" fmla="*/ 74 w 105"/>
                <a:gd name="T31" fmla="*/ 100 h 247"/>
                <a:gd name="T32" fmla="*/ 74 w 105"/>
                <a:gd name="T33"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47">
                  <a:moveTo>
                    <a:pt x="74" y="247"/>
                  </a:moveTo>
                  <a:cubicBezTo>
                    <a:pt x="26" y="247"/>
                    <a:pt x="26" y="247"/>
                    <a:pt x="26" y="247"/>
                  </a:cubicBezTo>
                  <a:cubicBezTo>
                    <a:pt x="26" y="100"/>
                    <a:pt x="26" y="100"/>
                    <a:pt x="26" y="100"/>
                  </a:cubicBezTo>
                  <a:cubicBezTo>
                    <a:pt x="0" y="100"/>
                    <a:pt x="0" y="100"/>
                    <a:pt x="0" y="100"/>
                  </a:cubicBezTo>
                  <a:cubicBezTo>
                    <a:pt x="0" y="66"/>
                    <a:pt x="0" y="66"/>
                    <a:pt x="0" y="66"/>
                  </a:cubicBezTo>
                  <a:cubicBezTo>
                    <a:pt x="26" y="66"/>
                    <a:pt x="26" y="66"/>
                    <a:pt x="26" y="66"/>
                  </a:cubicBezTo>
                  <a:cubicBezTo>
                    <a:pt x="26" y="52"/>
                    <a:pt x="26" y="52"/>
                    <a:pt x="26" y="52"/>
                  </a:cubicBezTo>
                  <a:cubicBezTo>
                    <a:pt x="26" y="14"/>
                    <a:pt x="47" y="0"/>
                    <a:pt x="79" y="0"/>
                  </a:cubicBezTo>
                  <a:cubicBezTo>
                    <a:pt x="93" y="0"/>
                    <a:pt x="100" y="1"/>
                    <a:pt x="104" y="1"/>
                  </a:cubicBezTo>
                  <a:cubicBezTo>
                    <a:pt x="104" y="39"/>
                    <a:pt x="104" y="39"/>
                    <a:pt x="104" y="39"/>
                  </a:cubicBezTo>
                  <a:cubicBezTo>
                    <a:pt x="90" y="39"/>
                    <a:pt x="90" y="39"/>
                    <a:pt x="90" y="39"/>
                  </a:cubicBezTo>
                  <a:cubicBezTo>
                    <a:pt x="74" y="39"/>
                    <a:pt x="74" y="44"/>
                    <a:pt x="74" y="59"/>
                  </a:cubicBezTo>
                  <a:cubicBezTo>
                    <a:pt x="74" y="66"/>
                    <a:pt x="74" y="66"/>
                    <a:pt x="74" y="66"/>
                  </a:cubicBezTo>
                  <a:cubicBezTo>
                    <a:pt x="105" y="66"/>
                    <a:pt x="105" y="66"/>
                    <a:pt x="105" y="66"/>
                  </a:cubicBezTo>
                  <a:cubicBezTo>
                    <a:pt x="105" y="100"/>
                    <a:pt x="105" y="100"/>
                    <a:pt x="105" y="100"/>
                  </a:cubicBezTo>
                  <a:cubicBezTo>
                    <a:pt x="74" y="100"/>
                    <a:pt x="74" y="100"/>
                    <a:pt x="74" y="100"/>
                  </a:cubicBezTo>
                  <a:lnTo>
                    <a:pt x="74" y="2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7" name="Freeform 43"/>
            <p:cNvSpPr>
              <a:spLocks/>
            </p:cNvSpPr>
            <p:nvPr userDrawn="1"/>
          </p:nvSpPr>
          <p:spPr bwMode="auto">
            <a:xfrm>
              <a:off x="1992313" y="6318250"/>
              <a:ext cx="61912" cy="73025"/>
            </a:xfrm>
            <a:custGeom>
              <a:avLst/>
              <a:gdLst>
                <a:gd name="T0" fmla="*/ 167 w 217"/>
                <a:gd name="T1" fmla="*/ 86 h 256"/>
                <a:gd name="T2" fmla="*/ 113 w 217"/>
                <a:gd name="T3" fmla="*/ 44 h 256"/>
                <a:gd name="T4" fmla="*/ 52 w 217"/>
                <a:gd name="T5" fmla="*/ 129 h 256"/>
                <a:gd name="T6" fmla="*/ 113 w 217"/>
                <a:gd name="T7" fmla="*/ 212 h 256"/>
                <a:gd name="T8" fmla="*/ 167 w 217"/>
                <a:gd name="T9" fmla="*/ 166 h 256"/>
                <a:gd name="T10" fmla="*/ 217 w 217"/>
                <a:gd name="T11" fmla="*/ 166 h 256"/>
                <a:gd name="T12" fmla="*/ 112 w 217"/>
                <a:gd name="T13" fmla="*/ 256 h 256"/>
                <a:gd name="T14" fmla="*/ 0 w 217"/>
                <a:gd name="T15" fmla="*/ 128 h 256"/>
                <a:gd name="T16" fmla="*/ 112 w 217"/>
                <a:gd name="T17" fmla="*/ 0 h 256"/>
                <a:gd name="T18" fmla="*/ 217 w 217"/>
                <a:gd name="T19" fmla="*/ 86 h 256"/>
                <a:gd name="T20" fmla="*/ 167 w 217"/>
                <a:gd name="T21" fmla="*/ 8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56">
                  <a:moveTo>
                    <a:pt x="167" y="86"/>
                  </a:moveTo>
                  <a:cubicBezTo>
                    <a:pt x="163" y="71"/>
                    <a:pt x="155" y="44"/>
                    <a:pt x="113" y="44"/>
                  </a:cubicBezTo>
                  <a:cubicBezTo>
                    <a:pt x="88" y="44"/>
                    <a:pt x="52" y="60"/>
                    <a:pt x="52" y="129"/>
                  </a:cubicBezTo>
                  <a:cubicBezTo>
                    <a:pt x="52" y="173"/>
                    <a:pt x="70" y="212"/>
                    <a:pt x="113" y="212"/>
                  </a:cubicBezTo>
                  <a:cubicBezTo>
                    <a:pt x="141" y="212"/>
                    <a:pt x="161" y="196"/>
                    <a:pt x="167" y="166"/>
                  </a:cubicBezTo>
                  <a:cubicBezTo>
                    <a:pt x="217" y="166"/>
                    <a:pt x="217" y="166"/>
                    <a:pt x="217" y="166"/>
                  </a:cubicBezTo>
                  <a:cubicBezTo>
                    <a:pt x="207" y="219"/>
                    <a:pt x="173" y="256"/>
                    <a:pt x="112" y="256"/>
                  </a:cubicBezTo>
                  <a:cubicBezTo>
                    <a:pt x="47" y="256"/>
                    <a:pt x="0" y="212"/>
                    <a:pt x="0" y="128"/>
                  </a:cubicBezTo>
                  <a:cubicBezTo>
                    <a:pt x="0" y="43"/>
                    <a:pt x="50" y="0"/>
                    <a:pt x="112" y="0"/>
                  </a:cubicBezTo>
                  <a:cubicBezTo>
                    <a:pt x="185" y="0"/>
                    <a:pt x="215" y="50"/>
                    <a:pt x="217" y="86"/>
                  </a:cubicBezTo>
                  <a:lnTo>
                    <a:pt x="167"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8" name="Freeform 44"/>
            <p:cNvSpPr>
              <a:spLocks noEditPoints="1"/>
            </p:cNvSpPr>
            <p:nvPr userDrawn="1"/>
          </p:nvSpPr>
          <p:spPr bwMode="auto">
            <a:xfrm>
              <a:off x="2060575" y="6335713"/>
              <a:ext cx="53975" cy="55563"/>
            </a:xfrm>
            <a:custGeom>
              <a:avLst/>
              <a:gdLst>
                <a:gd name="T0" fmla="*/ 92 w 184"/>
                <a:gd name="T1" fmla="*/ 41 h 190"/>
                <a:gd name="T2" fmla="*/ 49 w 184"/>
                <a:gd name="T3" fmla="*/ 95 h 190"/>
                <a:gd name="T4" fmla="*/ 92 w 184"/>
                <a:gd name="T5" fmla="*/ 150 h 190"/>
                <a:gd name="T6" fmla="*/ 135 w 184"/>
                <a:gd name="T7" fmla="*/ 95 h 190"/>
                <a:gd name="T8" fmla="*/ 92 w 184"/>
                <a:gd name="T9" fmla="*/ 41 h 190"/>
                <a:gd name="T10" fmla="*/ 92 w 184"/>
                <a:gd name="T11" fmla="*/ 190 h 190"/>
                <a:gd name="T12" fmla="*/ 0 w 184"/>
                <a:gd name="T13" fmla="*/ 95 h 190"/>
                <a:gd name="T14" fmla="*/ 92 w 184"/>
                <a:gd name="T15" fmla="*/ 0 h 190"/>
                <a:gd name="T16" fmla="*/ 184 w 184"/>
                <a:gd name="T17" fmla="*/ 95 h 190"/>
                <a:gd name="T18" fmla="*/ 92 w 184"/>
                <a:gd name="T19"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90">
                  <a:moveTo>
                    <a:pt x="92" y="41"/>
                  </a:moveTo>
                  <a:cubicBezTo>
                    <a:pt x="55" y="41"/>
                    <a:pt x="49" y="72"/>
                    <a:pt x="49" y="95"/>
                  </a:cubicBezTo>
                  <a:cubicBezTo>
                    <a:pt x="49" y="118"/>
                    <a:pt x="55" y="150"/>
                    <a:pt x="92" y="150"/>
                  </a:cubicBezTo>
                  <a:cubicBezTo>
                    <a:pt x="129" y="150"/>
                    <a:pt x="135" y="118"/>
                    <a:pt x="135" y="95"/>
                  </a:cubicBezTo>
                  <a:cubicBezTo>
                    <a:pt x="135" y="72"/>
                    <a:pt x="129" y="41"/>
                    <a:pt x="92" y="41"/>
                  </a:cubicBezTo>
                  <a:moveTo>
                    <a:pt x="92" y="190"/>
                  </a:moveTo>
                  <a:cubicBezTo>
                    <a:pt x="43" y="190"/>
                    <a:pt x="0" y="160"/>
                    <a:pt x="0" y="95"/>
                  </a:cubicBezTo>
                  <a:cubicBezTo>
                    <a:pt x="0" y="30"/>
                    <a:pt x="43" y="0"/>
                    <a:pt x="92" y="0"/>
                  </a:cubicBezTo>
                  <a:cubicBezTo>
                    <a:pt x="140" y="0"/>
                    <a:pt x="184" y="30"/>
                    <a:pt x="184" y="95"/>
                  </a:cubicBezTo>
                  <a:cubicBezTo>
                    <a:pt x="184" y="160"/>
                    <a:pt x="140" y="190"/>
                    <a:pt x="92" y="19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49" name="Freeform 45"/>
            <p:cNvSpPr>
              <a:spLocks/>
            </p:cNvSpPr>
            <p:nvPr userDrawn="1"/>
          </p:nvSpPr>
          <p:spPr bwMode="auto">
            <a:xfrm>
              <a:off x="2122488" y="6335713"/>
              <a:ext cx="74612" cy="53975"/>
            </a:xfrm>
            <a:custGeom>
              <a:avLst/>
              <a:gdLst>
                <a:gd name="T0" fmla="*/ 258 w 258"/>
                <a:gd name="T1" fmla="*/ 185 h 185"/>
                <a:gd name="T2" fmla="*/ 211 w 258"/>
                <a:gd name="T3" fmla="*/ 185 h 185"/>
                <a:gd name="T4" fmla="*/ 211 w 258"/>
                <a:gd name="T5" fmla="*/ 75 h 185"/>
                <a:gd name="T6" fmla="*/ 185 w 258"/>
                <a:gd name="T7" fmla="*/ 39 h 185"/>
                <a:gd name="T8" fmla="*/ 153 w 258"/>
                <a:gd name="T9" fmla="*/ 76 h 185"/>
                <a:gd name="T10" fmla="*/ 153 w 258"/>
                <a:gd name="T11" fmla="*/ 185 h 185"/>
                <a:gd name="T12" fmla="*/ 105 w 258"/>
                <a:gd name="T13" fmla="*/ 185 h 185"/>
                <a:gd name="T14" fmla="*/ 105 w 258"/>
                <a:gd name="T15" fmla="*/ 76 h 185"/>
                <a:gd name="T16" fmla="*/ 77 w 258"/>
                <a:gd name="T17" fmla="*/ 39 h 185"/>
                <a:gd name="T18" fmla="*/ 47 w 258"/>
                <a:gd name="T19" fmla="*/ 75 h 185"/>
                <a:gd name="T20" fmla="*/ 47 w 258"/>
                <a:gd name="T21" fmla="*/ 185 h 185"/>
                <a:gd name="T22" fmla="*/ 0 w 258"/>
                <a:gd name="T23" fmla="*/ 185 h 185"/>
                <a:gd name="T24" fmla="*/ 0 w 258"/>
                <a:gd name="T25" fmla="*/ 4 h 185"/>
                <a:gd name="T26" fmla="*/ 45 w 258"/>
                <a:gd name="T27" fmla="*/ 4 h 185"/>
                <a:gd name="T28" fmla="*/ 45 w 258"/>
                <a:gd name="T29" fmla="*/ 31 h 185"/>
                <a:gd name="T30" fmla="*/ 46 w 258"/>
                <a:gd name="T31" fmla="*/ 31 h 185"/>
                <a:gd name="T32" fmla="*/ 97 w 258"/>
                <a:gd name="T33" fmla="*/ 0 h 185"/>
                <a:gd name="T34" fmla="*/ 147 w 258"/>
                <a:gd name="T35" fmla="*/ 28 h 185"/>
                <a:gd name="T36" fmla="*/ 196 w 258"/>
                <a:gd name="T37" fmla="*/ 0 h 185"/>
                <a:gd name="T38" fmla="*/ 258 w 258"/>
                <a:gd name="T39" fmla="*/ 60 h 185"/>
                <a:gd name="T40" fmla="*/ 258 w 258"/>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8" h="185">
                  <a:moveTo>
                    <a:pt x="258" y="185"/>
                  </a:moveTo>
                  <a:cubicBezTo>
                    <a:pt x="211" y="185"/>
                    <a:pt x="211" y="185"/>
                    <a:pt x="211" y="185"/>
                  </a:cubicBezTo>
                  <a:cubicBezTo>
                    <a:pt x="211" y="75"/>
                    <a:pt x="211" y="75"/>
                    <a:pt x="211" y="75"/>
                  </a:cubicBezTo>
                  <a:cubicBezTo>
                    <a:pt x="211" y="48"/>
                    <a:pt x="199" y="39"/>
                    <a:pt x="185" y="39"/>
                  </a:cubicBezTo>
                  <a:cubicBezTo>
                    <a:pt x="161" y="39"/>
                    <a:pt x="153" y="55"/>
                    <a:pt x="153" y="76"/>
                  </a:cubicBezTo>
                  <a:cubicBezTo>
                    <a:pt x="153" y="185"/>
                    <a:pt x="153" y="185"/>
                    <a:pt x="153" y="185"/>
                  </a:cubicBezTo>
                  <a:cubicBezTo>
                    <a:pt x="105" y="185"/>
                    <a:pt x="105" y="185"/>
                    <a:pt x="105" y="185"/>
                  </a:cubicBezTo>
                  <a:cubicBezTo>
                    <a:pt x="105" y="76"/>
                    <a:pt x="105" y="76"/>
                    <a:pt x="105" y="76"/>
                  </a:cubicBezTo>
                  <a:cubicBezTo>
                    <a:pt x="105" y="61"/>
                    <a:pt x="105" y="39"/>
                    <a:pt x="77" y="39"/>
                  </a:cubicBezTo>
                  <a:cubicBezTo>
                    <a:pt x="55" y="39"/>
                    <a:pt x="47" y="55"/>
                    <a:pt x="47" y="75"/>
                  </a:cubicBezTo>
                  <a:cubicBezTo>
                    <a:pt x="47" y="185"/>
                    <a:pt x="47" y="185"/>
                    <a:pt x="47" y="185"/>
                  </a:cubicBezTo>
                  <a:cubicBezTo>
                    <a:pt x="0" y="185"/>
                    <a:pt x="0" y="185"/>
                    <a:pt x="0" y="185"/>
                  </a:cubicBezTo>
                  <a:cubicBezTo>
                    <a:pt x="0" y="4"/>
                    <a:pt x="0" y="4"/>
                    <a:pt x="0" y="4"/>
                  </a:cubicBezTo>
                  <a:cubicBezTo>
                    <a:pt x="45" y="4"/>
                    <a:pt x="45" y="4"/>
                    <a:pt x="45" y="4"/>
                  </a:cubicBezTo>
                  <a:cubicBezTo>
                    <a:pt x="45" y="31"/>
                    <a:pt x="45" y="31"/>
                    <a:pt x="45" y="31"/>
                  </a:cubicBezTo>
                  <a:cubicBezTo>
                    <a:pt x="46" y="31"/>
                    <a:pt x="46" y="31"/>
                    <a:pt x="46" y="31"/>
                  </a:cubicBezTo>
                  <a:cubicBezTo>
                    <a:pt x="52" y="19"/>
                    <a:pt x="65" y="0"/>
                    <a:pt x="97" y="0"/>
                  </a:cubicBezTo>
                  <a:cubicBezTo>
                    <a:pt x="123" y="0"/>
                    <a:pt x="135" y="9"/>
                    <a:pt x="147" y="28"/>
                  </a:cubicBezTo>
                  <a:cubicBezTo>
                    <a:pt x="154" y="20"/>
                    <a:pt x="167" y="0"/>
                    <a:pt x="196" y="0"/>
                  </a:cubicBezTo>
                  <a:cubicBezTo>
                    <a:pt x="231" y="0"/>
                    <a:pt x="258" y="20"/>
                    <a:pt x="258" y="60"/>
                  </a:cubicBezTo>
                  <a:lnTo>
                    <a:pt x="258"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0" name="Freeform 46"/>
            <p:cNvSpPr>
              <a:spLocks/>
            </p:cNvSpPr>
            <p:nvPr userDrawn="1"/>
          </p:nvSpPr>
          <p:spPr bwMode="auto">
            <a:xfrm>
              <a:off x="2208213" y="6335713"/>
              <a:ext cx="74612" cy="53975"/>
            </a:xfrm>
            <a:custGeom>
              <a:avLst/>
              <a:gdLst>
                <a:gd name="T0" fmla="*/ 259 w 259"/>
                <a:gd name="T1" fmla="*/ 185 h 185"/>
                <a:gd name="T2" fmla="*/ 211 w 259"/>
                <a:gd name="T3" fmla="*/ 185 h 185"/>
                <a:gd name="T4" fmla="*/ 211 w 259"/>
                <a:gd name="T5" fmla="*/ 75 h 185"/>
                <a:gd name="T6" fmla="*/ 185 w 259"/>
                <a:gd name="T7" fmla="*/ 39 h 185"/>
                <a:gd name="T8" fmla="*/ 153 w 259"/>
                <a:gd name="T9" fmla="*/ 76 h 185"/>
                <a:gd name="T10" fmla="*/ 153 w 259"/>
                <a:gd name="T11" fmla="*/ 185 h 185"/>
                <a:gd name="T12" fmla="*/ 106 w 259"/>
                <a:gd name="T13" fmla="*/ 185 h 185"/>
                <a:gd name="T14" fmla="*/ 106 w 259"/>
                <a:gd name="T15" fmla="*/ 76 h 185"/>
                <a:gd name="T16" fmla="*/ 77 w 259"/>
                <a:gd name="T17" fmla="*/ 39 h 185"/>
                <a:gd name="T18" fmla="*/ 48 w 259"/>
                <a:gd name="T19" fmla="*/ 75 h 185"/>
                <a:gd name="T20" fmla="*/ 48 w 259"/>
                <a:gd name="T21" fmla="*/ 185 h 185"/>
                <a:gd name="T22" fmla="*/ 0 w 259"/>
                <a:gd name="T23" fmla="*/ 185 h 185"/>
                <a:gd name="T24" fmla="*/ 0 w 259"/>
                <a:gd name="T25" fmla="*/ 4 h 185"/>
                <a:gd name="T26" fmla="*/ 46 w 259"/>
                <a:gd name="T27" fmla="*/ 4 h 185"/>
                <a:gd name="T28" fmla="*/ 46 w 259"/>
                <a:gd name="T29" fmla="*/ 31 h 185"/>
                <a:gd name="T30" fmla="*/ 46 w 259"/>
                <a:gd name="T31" fmla="*/ 31 h 185"/>
                <a:gd name="T32" fmla="*/ 98 w 259"/>
                <a:gd name="T33" fmla="*/ 0 h 185"/>
                <a:gd name="T34" fmla="*/ 148 w 259"/>
                <a:gd name="T35" fmla="*/ 28 h 185"/>
                <a:gd name="T36" fmla="*/ 196 w 259"/>
                <a:gd name="T37" fmla="*/ 0 h 185"/>
                <a:gd name="T38" fmla="*/ 259 w 259"/>
                <a:gd name="T39" fmla="*/ 60 h 185"/>
                <a:gd name="T40" fmla="*/ 259 w 259"/>
                <a:gd name="T41"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9" h="185">
                  <a:moveTo>
                    <a:pt x="259" y="185"/>
                  </a:moveTo>
                  <a:cubicBezTo>
                    <a:pt x="211" y="185"/>
                    <a:pt x="211" y="185"/>
                    <a:pt x="211" y="185"/>
                  </a:cubicBezTo>
                  <a:cubicBezTo>
                    <a:pt x="211" y="75"/>
                    <a:pt x="211" y="75"/>
                    <a:pt x="211" y="75"/>
                  </a:cubicBezTo>
                  <a:cubicBezTo>
                    <a:pt x="211" y="48"/>
                    <a:pt x="199" y="39"/>
                    <a:pt x="185" y="39"/>
                  </a:cubicBezTo>
                  <a:cubicBezTo>
                    <a:pt x="162" y="39"/>
                    <a:pt x="153" y="55"/>
                    <a:pt x="153" y="76"/>
                  </a:cubicBezTo>
                  <a:cubicBezTo>
                    <a:pt x="153" y="185"/>
                    <a:pt x="153" y="185"/>
                    <a:pt x="153" y="185"/>
                  </a:cubicBezTo>
                  <a:cubicBezTo>
                    <a:pt x="106" y="185"/>
                    <a:pt x="106" y="185"/>
                    <a:pt x="106" y="185"/>
                  </a:cubicBezTo>
                  <a:cubicBezTo>
                    <a:pt x="106" y="76"/>
                    <a:pt x="106" y="76"/>
                    <a:pt x="106" y="76"/>
                  </a:cubicBezTo>
                  <a:cubicBezTo>
                    <a:pt x="106" y="61"/>
                    <a:pt x="106" y="39"/>
                    <a:pt x="77" y="39"/>
                  </a:cubicBezTo>
                  <a:cubicBezTo>
                    <a:pt x="55" y="39"/>
                    <a:pt x="48" y="55"/>
                    <a:pt x="48" y="75"/>
                  </a:cubicBezTo>
                  <a:cubicBezTo>
                    <a:pt x="48" y="185"/>
                    <a:pt x="48" y="185"/>
                    <a:pt x="48" y="185"/>
                  </a:cubicBezTo>
                  <a:cubicBezTo>
                    <a:pt x="0" y="185"/>
                    <a:pt x="0" y="185"/>
                    <a:pt x="0" y="185"/>
                  </a:cubicBezTo>
                  <a:cubicBezTo>
                    <a:pt x="0" y="4"/>
                    <a:pt x="0" y="4"/>
                    <a:pt x="0" y="4"/>
                  </a:cubicBezTo>
                  <a:cubicBezTo>
                    <a:pt x="46" y="4"/>
                    <a:pt x="46" y="4"/>
                    <a:pt x="46" y="4"/>
                  </a:cubicBezTo>
                  <a:cubicBezTo>
                    <a:pt x="46" y="31"/>
                    <a:pt x="46" y="31"/>
                    <a:pt x="46" y="31"/>
                  </a:cubicBezTo>
                  <a:cubicBezTo>
                    <a:pt x="46" y="31"/>
                    <a:pt x="46" y="31"/>
                    <a:pt x="46" y="31"/>
                  </a:cubicBezTo>
                  <a:cubicBezTo>
                    <a:pt x="53" y="19"/>
                    <a:pt x="66" y="0"/>
                    <a:pt x="98" y="0"/>
                  </a:cubicBezTo>
                  <a:cubicBezTo>
                    <a:pt x="124" y="0"/>
                    <a:pt x="136" y="9"/>
                    <a:pt x="148" y="28"/>
                  </a:cubicBezTo>
                  <a:cubicBezTo>
                    <a:pt x="154" y="20"/>
                    <a:pt x="167" y="0"/>
                    <a:pt x="196" y="0"/>
                  </a:cubicBezTo>
                  <a:cubicBezTo>
                    <a:pt x="231" y="0"/>
                    <a:pt x="259" y="20"/>
                    <a:pt x="259" y="60"/>
                  </a:cubicBezTo>
                  <a:lnTo>
                    <a:pt x="259"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1" name="Freeform 47"/>
            <p:cNvSpPr>
              <a:spLocks noEditPoints="1"/>
            </p:cNvSpPr>
            <p:nvPr userDrawn="1"/>
          </p:nvSpPr>
          <p:spPr bwMode="auto">
            <a:xfrm>
              <a:off x="2290763" y="6335713"/>
              <a:ext cx="49212" cy="55563"/>
            </a:xfrm>
            <a:custGeom>
              <a:avLst/>
              <a:gdLst>
                <a:gd name="T0" fmla="*/ 122 w 171"/>
                <a:gd name="T1" fmla="*/ 76 h 189"/>
                <a:gd name="T2" fmla="*/ 85 w 171"/>
                <a:gd name="T3" fmla="*/ 38 h 189"/>
                <a:gd name="T4" fmla="*/ 48 w 171"/>
                <a:gd name="T5" fmla="*/ 76 h 189"/>
                <a:gd name="T6" fmla="*/ 122 w 171"/>
                <a:gd name="T7" fmla="*/ 76 h 189"/>
                <a:gd name="T8" fmla="*/ 169 w 171"/>
                <a:gd name="T9" fmla="*/ 132 h 189"/>
                <a:gd name="T10" fmla="*/ 90 w 171"/>
                <a:gd name="T11" fmla="*/ 189 h 189"/>
                <a:gd name="T12" fmla="*/ 0 w 171"/>
                <a:gd name="T13" fmla="*/ 91 h 189"/>
                <a:gd name="T14" fmla="*/ 86 w 171"/>
                <a:gd name="T15" fmla="*/ 0 h 189"/>
                <a:gd name="T16" fmla="*/ 171 w 171"/>
                <a:gd name="T17" fmla="*/ 99 h 189"/>
                <a:gd name="T18" fmla="*/ 171 w 171"/>
                <a:gd name="T19" fmla="*/ 107 h 189"/>
                <a:gd name="T20" fmla="*/ 47 w 171"/>
                <a:gd name="T21" fmla="*/ 107 h 189"/>
                <a:gd name="T22" fmla="*/ 90 w 171"/>
                <a:gd name="T23" fmla="*/ 151 h 189"/>
                <a:gd name="T24" fmla="*/ 120 w 171"/>
                <a:gd name="T25" fmla="*/ 132 h 189"/>
                <a:gd name="T26" fmla="*/ 169 w 171"/>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189">
                  <a:moveTo>
                    <a:pt x="122" y="76"/>
                  </a:moveTo>
                  <a:cubicBezTo>
                    <a:pt x="119" y="47"/>
                    <a:pt x="101" y="38"/>
                    <a:pt x="85" y="38"/>
                  </a:cubicBezTo>
                  <a:cubicBezTo>
                    <a:pt x="63" y="38"/>
                    <a:pt x="51" y="53"/>
                    <a:pt x="48" y="76"/>
                  </a:cubicBezTo>
                  <a:lnTo>
                    <a:pt x="122" y="76"/>
                  </a:lnTo>
                  <a:close/>
                  <a:moveTo>
                    <a:pt x="169" y="132"/>
                  </a:moveTo>
                  <a:cubicBezTo>
                    <a:pt x="156" y="175"/>
                    <a:pt x="120" y="189"/>
                    <a:pt x="90" y="189"/>
                  </a:cubicBezTo>
                  <a:cubicBezTo>
                    <a:pt x="39" y="189"/>
                    <a:pt x="0" y="165"/>
                    <a:pt x="0" y="91"/>
                  </a:cubicBezTo>
                  <a:cubicBezTo>
                    <a:pt x="0" y="69"/>
                    <a:pt x="7" y="0"/>
                    <a:pt x="86" y="0"/>
                  </a:cubicBezTo>
                  <a:cubicBezTo>
                    <a:pt x="122" y="0"/>
                    <a:pt x="171" y="16"/>
                    <a:pt x="171" y="99"/>
                  </a:cubicBezTo>
                  <a:cubicBezTo>
                    <a:pt x="171" y="107"/>
                    <a:pt x="171" y="107"/>
                    <a:pt x="171" y="107"/>
                  </a:cubicBezTo>
                  <a:cubicBezTo>
                    <a:pt x="47" y="107"/>
                    <a:pt x="47" y="107"/>
                    <a:pt x="47" y="107"/>
                  </a:cubicBezTo>
                  <a:cubicBezTo>
                    <a:pt x="48" y="121"/>
                    <a:pt x="51" y="151"/>
                    <a:pt x="90" y="151"/>
                  </a:cubicBezTo>
                  <a:cubicBezTo>
                    <a:pt x="103" y="151"/>
                    <a:pt x="116" y="145"/>
                    <a:pt x="120" y="132"/>
                  </a:cubicBezTo>
                  <a:lnTo>
                    <a:pt x="169"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2" name="Freeform 48"/>
            <p:cNvSpPr>
              <a:spLocks/>
            </p:cNvSpPr>
            <p:nvPr userDrawn="1"/>
          </p:nvSpPr>
          <p:spPr bwMode="auto">
            <a:xfrm>
              <a:off x="2347913" y="6335713"/>
              <a:ext cx="30162" cy="53975"/>
            </a:xfrm>
            <a:custGeom>
              <a:avLst/>
              <a:gdLst>
                <a:gd name="T0" fmla="*/ 0 w 105"/>
                <a:gd name="T1" fmla="*/ 4 h 185"/>
                <a:gd name="T2" fmla="*/ 45 w 105"/>
                <a:gd name="T3" fmla="*/ 4 h 185"/>
                <a:gd name="T4" fmla="*/ 45 w 105"/>
                <a:gd name="T5" fmla="*/ 35 h 185"/>
                <a:gd name="T6" fmla="*/ 46 w 105"/>
                <a:gd name="T7" fmla="*/ 35 h 185"/>
                <a:gd name="T8" fmla="*/ 96 w 105"/>
                <a:gd name="T9" fmla="*/ 0 h 185"/>
                <a:gd name="T10" fmla="*/ 105 w 105"/>
                <a:gd name="T11" fmla="*/ 0 h 185"/>
                <a:gd name="T12" fmla="*/ 105 w 105"/>
                <a:gd name="T13" fmla="*/ 48 h 185"/>
                <a:gd name="T14" fmla="*/ 91 w 105"/>
                <a:gd name="T15" fmla="*/ 48 h 185"/>
                <a:gd name="T16" fmla="*/ 47 w 105"/>
                <a:gd name="T17" fmla="*/ 91 h 185"/>
                <a:gd name="T18" fmla="*/ 47 w 105"/>
                <a:gd name="T19" fmla="*/ 185 h 185"/>
                <a:gd name="T20" fmla="*/ 0 w 105"/>
                <a:gd name="T21" fmla="*/ 185 h 185"/>
                <a:gd name="T22" fmla="*/ 0 w 105"/>
                <a:gd name="T23" fmla="*/ 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85">
                  <a:moveTo>
                    <a:pt x="0" y="4"/>
                  </a:moveTo>
                  <a:cubicBezTo>
                    <a:pt x="45" y="4"/>
                    <a:pt x="45" y="4"/>
                    <a:pt x="45" y="4"/>
                  </a:cubicBezTo>
                  <a:cubicBezTo>
                    <a:pt x="45" y="35"/>
                    <a:pt x="45" y="35"/>
                    <a:pt x="45" y="35"/>
                  </a:cubicBezTo>
                  <a:cubicBezTo>
                    <a:pt x="46" y="35"/>
                    <a:pt x="46" y="35"/>
                    <a:pt x="46" y="35"/>
                  </a:cubicBezTo>
                  <a:cubicBezTo>
                    <a:pt x="56" y="17"/>
                    <a:pt x="67" y="0"/>
                    <a:pt x="96" y="0"/>
                  </a:cubicBezTo>
                  <a:cubicBezTo>
                    <a:pt x="99" y="0"/>
                    <a:pt x="102" y="0"/>
                    <a:pt x="105" y="0"/>
                  </a:cubicBezTo>
                  <a:cubicBezTo>
                    <a:pt x="105" y="48"/>
                    <a:pt x="105" y="48"/>
                    <a:pt x="105" y="48"/>
                  </a:cubicBezTo>
                  <a:cubicBezTo>
                    <a:pt x="101" y="48"/>
                    <a:pt x="96" y="48"/>
                    <a:pt x="91" y="48"/>
                  </a:cubicBezTo>
                  <a:cubicBezTo>
                    <a:pt x="54" y="48"/>
                    <a:pt x="47" y="71"/>
                    <a:pt x="47" y="91"/>
                  </a:cubicBezTo>
                  <a:cubicBezTo>
                    <a:pt x="47" y="185"/>
                    <a:pt x="47" y="185"/>
                    <a:pt x="47" y="185"/>
                  </a:cubicBezTo>
                  <a:cubicBezTo>
                    <a:pt x="0" y="185"/>
                    <a:pt x="0" y="185"/>
                    <a:pt x="0" y="185"/>
                  </a:cubicBez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3" name="Freeform 49"/>
            <p:cNvSpPr>
              <a:spLocks/>
            </p:cNvSpPr>
            <p:nvPr userDrawn="1"/>
          </p:nvSpPr>
          <p:spPr bwMode="auto">
            <a:xfrm>
              <a:off x="2382838" y="6335713"/>
              <a:ext cx="47625" cy="55563"/>
            </a:xfrm>
            <a:custGeom>
              <a:avLst/>
              <a:gdLst>
                <a:gd name="T0" fmla="*/ 165 w 166"/>
                <a:gd name="T1" fmla="*/ 119 h 189"/>
                <a:gd name="T2" fmla="*/ 83 w 166"/>
                <a:gd name="T3" fmla="*/ 189 h 189"/>
                <a:gd name="T4" fmla="*/ 0 w 166"/>
                <a:gd name="T5" fmla="*/ 100 h 189"/>
                <a:gd name="T6" fmla="*/ 86 w 166"/>
                <a:gd name="T7" fmla="*/ 0 h 189"/>
                <a:gd name="T8" fmla="*/ 166 w 166"/>
                <a:gd name="T9" fmla="*/ 69 h 189"/>
                <a:gd name="T10" fmla="*/ 118 w 166"/>
                <a:gd name="T11" fmla="*/ 69 h 189"/>
                <a:gd name="T12" fmla="*/ 86 w 166"/>
                <a:gd name="T13" fmla="*/ 39 h 189"/>
                <a:gd name="T14" fmla="*/ 49 w 166"/>
                <a:gd name="T15" fmla="*/ 92 h 189"/>
                <a:gd name="T16" fmla="*/ 85 w 166"/>
                <a:gd name="T17" fmla="*/ 150 h 189"/>
                <a:gd name="T18" fmla="*/ 117 w 166"/>
                <a:gd name="T19" fmla="*/ 119 h 189"/>
                <a:gd name="T20" fmla="*/ 165 w 166"/>
                <a:gd name="T21" fmla="*/ 11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89">
                  <a:moveTo>
                    <a:pt x="165" y="119"/>
                  </a:moveTo>
                  <a:cubicBezTo>
                    <a:pt x="164" y="137"/>
                    <a:pt x="149" y="189"/>
                    <a:pt x="83" y="189"/>
                  </a:cubicBezTo>
                  <a:cubicBezTo>
                    <a:pt x="15" y="189"/>
                    <a:pt x="0" y="137"/>
                    <a:pt x="0" y="100"/>
                  </a:cubicBezTo>
                  <a:cubicBezTo>
                    <a:pt x="0" y="41"/>
                    <a:pt x="25" y="0"/>
                    <a:pt x="86" y="0"/>
                  </a:cubicBezTo>
                  <a:cubicBezTo>
                    <a:pt x="115" y="0"/>
                    <a:pt x="161" y="12"/>
                    <a:pt x="166" y="69"/>
                  </a:cubicBezTo>
                  <a:cubicBezTo>
                    <a:pt x="118" y="69"/>
                    <a:pt x="118" y="69"/>
                    <a:pt x="118" y="69"/>
                  </a:cubicBezTo>
                  <a:cubicBezTo>
                    <a:pt x="116" y="57"/>
                    <a:pt x="108" y="38"/>
                    <a:pt x="86" y="39"/>
                  </a:cubicBezTo>
                  <a:cubicBezTo>
                    <a:pt x="56" y="39"/>
                    <a:pt x="49" y="69"/>
                    <a:pt x="49" y="92"/>
                  </a:cubicBezTo>
                  <a:cubicBezTo>
                    <a:pt x="49" y="111"/>
                    <a:pt x="49" y="150"/>
                    <a:pt x="85" y="150"/>
                  </a:cubicBezTo>
                  <a:cubicBezTo>
                    <a:pt x="109" y="150"/>
                    <a:pt x="117" y="127"/>
                    <a:pt x="117" y="119"/>
                  </a:cubicBezTo>
                  <a:lnTo>
                    <a:pt x="165"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4" name="Freeform 50"/>
            <p:cNvSpPr>
              <a:spLocks noEditPoints="1"/>
            </p:cNvSpPr>
            <p:nvPr userDrawn="1"/>
          </p:nvSpPr>
          <p:spPr bwMode="auto">
            <a:xfrm>
              <a:off x="2435225" y="6335713"/>
              <a:ext cx="49212" cy="55563"/>
            </a:xfrm>
            <a:custGeom>
              <a:avLst/>
              <a:gdLst>
                <a:gd name="T0" fmla="*/ 123 w 172"/>
                <a:gd name="T1" fmla="*/ 76 h 189"/>
                <a:gd name="T2" fmla="*/ 86 w 172"/>
                <a:gd name="T3" fmla="*/ 38 h 189"/>
                <a:gd name="T4" fmla="*/ 49 w 172"/>
                <a:gd name="T5" fmla="*/ 76 h 189"/>
                <a:gd name="T6" fmla="*/ 123 w 172"/>
                <a:gd name="T7" fmla="*/ 76 h 189"/>
                <a:gd name="T8" fmla="*/ 170 w 172"/>
                <a:gd name="T9" fmla="*/ 132 h 189"/>
                <a:gd name="T10" fmla="*/ 90 w 172"/>
                <a:gd name="T11" fmla="*/ 189 h 189"/>
                <a:gd name="T12" fmla="*/ 0 w 172"/>
                <a:gd name="T13" fmla="*/ 91 h 189"/>
                <a:gd name="T14" fmla="*/ 87 w 172"/>
                <a:gd name="T15" fmla="*/ 0 h 189"/>
                <a:gd name="T16" fmla="*/ 172 w 172"/>
                <a:gd name="T17" fmla="*/ 99 h 189"/>
                <a:gd name="T18" fmla="*/ 172 w 172"/>
                <a:gd name="T19" fmla="*/ 107 h 189"/>
                <a:gd name="T20" fmla="*/ 48 w 172"/>
                <a:gd name="T21" fmla="*/ 107 h 189"/>
                <a:gd name="T22" fmla="*/ 90 w 172"/>
                <a:gd name="T23" fmla="*/ 151 h 189"/>
                <a:gd name="T24" fmla="*/ 121 w 172"/>
                <a:gd name="T25" fmla="*/ 132 h 189"/>
                <a:gd name="T26" fmla="*/ 170 w 172"/>
                <a:gd name="T27" fmla="*/ 13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89">
                  <a:moveTo>
                    <a:pt x="123" y="76"/>
                  </a:moveTo>
                  <a:cubicBezTo>
                    <a:pt x="120" y="47"/>
                    <a:pt x="101" y="38"/>
                    <a:pt x="86" y="38"/>
                  </a:cubicBezTo>
                  <a:cubicBezTo>
                    <a:pt x="64" y="38"/>
                    <a:pt x="52" y="53"/>
                    <a:pt x="49" y="76"/>
                  </a:cubicBezTo>
                  <a:lnTo>
                    <a:pt x="123" y="76"/>
                  </a:lnTo>
                  <a:close/>
                  <a:moveTo>
                    <a:pt x="170" y="132"/>
                  </a:moveTo>
                  <a:cubicBezTo>
                    <a:pt x="157" y="175"/>
                    <a:pt x="121" y="189"/>
                    <a:pt x="90" y="189"/>
                  </a:cubicBezTo>
                  <a:cubicBezTo>
                    <a:pt x="39" y="189"/>
                    <a:pt x="0" y="165"/>
                    <a:pt x="0" y="91"/>
                  </a:cubicBezTo>
                  <a:cubicBezTo>
                    <a:pt x="0" y="69"/>
                    <a:pt x="8" y="0"/>
                    <a:pt x="87" y="0"/>
                  </a:cubicBezTo>
                  <a:cubicBezTo>
                    <a:pt x="122" y="0"/>
                    <a:pt x="172" y="16"/>
                    <a:pt x="172" y="99"/>
                  </a:cubicBezTo>
                  <a:cubicBezTo>
                    <a:pt x="172" y="107"/>
                    <a:pt x="172" y="107"/>
                    <a:pt x="172" y="107"/>
                  </a:cubicBezTo>
                  <a:cubicBezTo>
                    <a:pt x="48" y="107"/>
                    <a:pt x="48" y="107"/>
                    <a:pt x="48" y="107"/>
                  </a:cubicBezTo>
                  <a:cubicBezTo>
                    <a:pt x="49" y="121"/>
                    <a:pt x="52" y="151"/>
                    <a:pt x="90" y="151"/>
                  </a:cubicBezTo>
                  <a:cubicBezTo>
                    <a:pt x="103" y="151"/>
                    <a:pt x="117" y="145"/>
                    <a:pt x="121" y="132"/>
                  </a:cubicBezTo>
                  <a:lnTo>
                    <a:pt x="170"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5" name="Freeform 51"/>
            <p:cNvSpPr>
              <a:spLocks/>
            </p:cNvSpPr>
            <p:nvPr userDrawn="1"/>
          </p:nvSpPr>
          <p:spPr bwMode="auto">
            <a:xfrm>
              <a:off x="793750" y="6446838"/>
              <a:ext cx="76200" cy="87313"/>
            </a:xfrm>
            <a:custGeom>
              <a:avLst/>
              <a:gdLst>
                <a:gd name="T0" fmla="*/ 90 w 265"/>
                <a:gd name="T1" fmla="*/ 255 h 304"/>
                <a:gd name="T2" fmla="*/ 84 w 265"/>
                <a:gd name="T3" fmla="*/ 277 h 304"/>
                <a:gd name="T4" fmla="*/ 107 w 265"/>
                <a:gd name="T5" fmla="*/ 291 h 304"/>
                <a:gd name="T6" fmla="*/ 120 w 265"/>
                <a:gd name="T7" fmla="*/ 297 h 304"/>
                <a:gd name="T8" fmla="*/ 112 w 265"/>
                <a:gd name="T9" fmla="*/ 302 h 304"/>
                <a:gd name="T10" fmla="*/ 59 w 265"/>
                <a:gd name="T11" fmla="*/ 300 h 304"/>
                <a:gd name="T12" fmla="*/ 17 w 265"/>
                <a:gd name="T13" fmla="*/ 302 h 304"/>
                <a:gd name="T14" fmla="*/ 3 w 265"/>
                <a:gd name="T15" fmla="*/ 298 h 304"/>
                <a:gd name="T16" fmla="*/ 14 w 265"/>
                <a:gd name="T17" fmla="*/ 291 h 304"/>
                <a:gd name="T18" fmla="*/ 37 w 265"/>
                <a:gd name="T19" fmla="*/ 285 h 304"/>
                <a:gd name="T20" fmla="*/ 53 w 265"/>
                <a:gd name="T21" fmla="*/ 255 h 304"/>
                <a:gd name="T22" fmla="*/ 121 w 265"/>
                <a:gd name="T23" fmla="*/ 31 h 304"/>
                <a:gd name="T24" fmla="*/ 97 w 265"/>
                <a:gd name="T25" fmla="*/ 31 h 304"/>
                <a:gd name="T26" fmla="*/ 34 w 265"/>
                <a:gd name="T27" fmla="*/ 47 h 304"/>
                <a:gd name="T28" fmla="*/ 13 w 265"/>
                <a:gd name="T29" fmla="*/ 74 h 304"/>
                <a:gd name="T30" fmla="*/ 5 w 265"/>
                <a:gd name="T31" fmla="*/ 82 h 304"/>
                <a:gd name="T32" fmla="*/ 0 w 265"/>
                <a:gd name="T33" fmla="*/ 78 h 304"/>
                <a:gd name="T34" fmla="*/ 3 w 265"/>
                <a:gd name="T35" fmla="*/ 67 h 304"/>
                <a:gd name="T36" fmla="*/ 19 w 265"/>
                <a:gd name="T37" fmla="*/ 15 h 304"/>
                <a:gd name="T38" fmla="*/ 28 w 265"/>
                <a:gd name="T39" fmla="*/ 0 h 304"/>
                <a:gd name="T40" fmla="*/ 33 w 265"/>
                <a:gd name="T41" fmla="*/ 9 h 304"/>
                <a:gd name="T42" fmla="*/ 37 w 265"/>
                <a:gd name="T43" fmla="*/ 19 h 304"/>
                <a:gd name="T44" fmla="*/ 59 w 265"/>
                <a:gd name="T45" fmla="*/ 20 h 304"/>
                <a:gd name="T46" fmla="*/ 215 w 265"/>
                <a:gd name="T47" fmla="*/ 20 h 304"/>
                <a:gd name="T48" fmla="*/ 244 w 265"/>
                <a:gd name="T49" fmla="*/ 17 h 304"/>
                <a:gd name="T50" fmla="*/ 253 w 265"/>
                <a:gd name="T51" fmla="*/ 7 h 304"/>
                <a:gd name="T52" fmla="*/ 260 w 265"/>
                <a:gd name="T53" fmla="*/ 1 h 304"/>
                <a:gd name="T54" fmla="*/ 265 w 265"/>
                <a:gd name="T55" fmla="*/ 5 h 304"/>
                <a:gd name="T56" fmla="*/ 263 w 265"/>
                <a:gd name="T57" fmla="*/ 15 h 304"/>
                <a:gd name="T58" fmla="*/ 246 w 265"/>
                <a:gd name="T59" fmla="*/ 67 h 304"/>
                <a:gd name="T60" fmla="*/ 237 w 265"/>
                <a:gd name="T61" fmla="*/ 79 h 304"/>
                <a:gd name="T62" fmla="*/ 233 w 265"/>
                <a:gd name="T63" fmla="*/ 73 h 304"/>
                <a:gd name="T64" fmla="*/ 233 w 265"/>
                <a:gd name="T65" fmla="*/ 57 h 304"/>
                <a:gd name="T66" fmla="*/ 197 w 265"/>
                <a:gd name="T67" fmla="*/ 31 h 304"/>
                <a:gd name="T68" fmla="*/ 158 w 265"/>
                <a:gd name="T69" fmla="*/ 31 h 304"/>
                <a:gd name="T70" fmla="*/ 90 w 265"/>
                <a:gd name="T71"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304">
                  <a:moveTo>
                    <a:pt x="90" y="255"/>
                  </a:moveTo>
                  <a:cubicBezTo>
                    <a:pt x="88" y="261"/>
                    <a:pt x="84" y="271"/>
                    <a:pt x="84" y="277"/>
                  </a:cubicBezTo>
                  <a:cubicBezTo>
                    <a:pt x="84" y="290"/>
                    <a:pt x="97" y="290"/>
                    <a:pt x="107" y="291"/>
                  </a:cubicBezTo>
                  <a:cubicBezTo>
                    <a:pt x="111" y="291"/>
                    <a:pt x="120" y="290"/>
                    <a:pt x="120" y="297"/>
                  </a:cubicBezTo>
                  <a:cubicBezTo>
                    <a:pt x="120" y="302"/>
                    <a:pt x="116" y="302"/>
                    <a:pt x="112" y="302"/>
                  </a:cubicBezTo>
                  <a:cubicBezTo>
                    <a:pt x="94" y="302"/>
                    <a:pt x="76" y="301"/>
                    <a:pt x="59" y="300"/>
                  </a:cubicBezTo>
                  <a:cubicBezTo>
                    <a:pt x="45" y="301"/>
                    <a:pt x="31" y="302"/>
                    <a:pt x="17" y="302"/>
                  </a:cubicBezTo>
                  <a:cubicBezTo>
                    <a:pt x="13" y="302"/>
                    <a:pt x="3" y="304"/>
                    <a:pt x="3" y="298"/>
                  </a:cubicBezTo>
                  <a:cubicBezTo>
                    <a:pt x="3" y="292"/>
                    <a:pt x="9" y="290"/>
                    <a:pt x="14" y="291"/>
                  </a:cubicBezTo>
                  <a:cubicBezTo>
                    <a:pt x="21" y="290"/>
                    <a:pt x="31" y="290"/>
                    <a:pt x="37" y="285"/>
                  </a:cubicBezTo>
                  <a:cubicBezTo>
                    <a:pt x="46" y="279"/>
                    <a:pt x="50" y="264"/>
                    <a:pt x="53" y="255"/>
                  </a:cubicBezTo>
                  <a:cubicBezTo>
                    <a:pt x="121" y="31"/>
                    <a:pt x="121" y="31"/>
                    <a:pt x="121" y="31"/>
                  </a:cubicBezTo>
                  <a:cubicBezTo>
                    <a:pt x="97" y="31"/>
                    <a:pt x="97" y="31"/>
                    <a:pt x="97" y="31"/>
                  </a:cubicBezTo>
                  <a:cubicBezTo>
                    <a:pt x="73" y="31"/>
                    <a:pt x="54" y="31"/>
                    <a:pt x="34" y="47"/>
                  </a:cubicBezTo>
                  <a:cubicBezTo>
                    <a:pt x="26" y="54"/>
                    <a:pt x="18" y="64"/>
                    <a:pt x="13" y="74"/>
                  </a:cubicBezTo>
                  <a:cubicBezTo>
                    <a:pt x="11" y="77"/>
                    <a:pt x="9" y="82"/>
                    <a:pt x="5" y="82"/>
                  </a:cubicBezTo>
                  <a:cubicBezTo>
                    <a:pt x="2" y="82"/>
                    <a:pt x="0" y="80"/>
                    <a:pt x="0" y="78"/>
                  </a:cubicBezTo>
                  <a:cubicBezTo>
                    <a:pt x="0" y="76"/>
                    <a:pt x="2" y="69"/>
                    <a:pt x="3" y="67"/>
                  </a:cubicBezTo>
                  <a:cubicBezTo>
                    <a:pt x="19" y="15"/>
                    <a:pt x="19" y="15"/>
                    <a:pt x="19" y="15"/>
                  </a:cubicBezTo>
                  <a:cubicBezTo>
                    <a:pt x="20" y="10"/>
                    <a:pt x="21" y="0"/>
                    <a:pt x="28" y="0"/>
                  </a:cubicBezTo>
                  <a:cubicBezTo>
                    <a:pt x="33" y="0"/>
                    <a:pt x="33" y="5"/>
                    <a:pt x="33" y="9"/>
                  </a:cubicBezTo>
                  <a:cubicBezTo>
                    <a:pt x="33" y="13"/>
                    <a:pt x="33" y="17"/>
                    <a:pt x="37" y="19"/>
                  </a:cubicBezTo>
                  <a:cubicBezTo>
                    <a:pt x="41" y="21"/>
                    <a:pt x="55" y="20"/>
                    <a:pt x="59" y="20"/>
                  </a:cubicBezTo>
                  <a:cubicBezTo>
                    <a:pt x="215" y="20"/>
                    <a:pt x="215" y="20"/>
                    <a:pt x="215" y="20"/>
                  </a:cubicBezTo>
                  <a:cubicBezTo>
                    <a:pt x="223" y="20"/>
                    <a:pt x="237" y="20"/>
                    <a:pt x="244" y="17"/>
                  </a:cubicBezTo>
                  <a:cubicBezTo>
                    <a:pt x="249" y="15"/>
                    <a:pt x="251" y="11"/>
                    <a:pt x="253" y="7"/>
                  </a:cubicBezTo>
                  <a:cubicBezTo>
                    <a:pt x="255" y="4"/>
                    <a:pt x="256" y="1"/>
                    <a:pt x="260" y="1"/>
                  </a:cubicBezTo>
                  <a:cubicBezTo>
                    <a:pt x="263" y="1"/>
                    <a:pt x="265" y="2"/>
                    <a:pt x="265" y="5"/>
                  </a:cubicBezTo>
                  <a:cubicBezTo>
                    <a:pt x="265" y="8"/>
                    <a:pt x="263" y="12"/>
                    <a:pt x="263" y="15"/>
                  </a:cubicBezTo>
                  <a:cubicBezTo>
                    <a:pt x="246" y="67"/>
                    <a:pt x="246" y="67"/>
                    <a:pt x="246" y="67"/>
                  </a:cubicBezTo>
                  <a:cubicBezTo>
                    <a:pt x="245" y="72"/>
                    <a:pt x="244" y="79"/>
                    <a:pt x="237" y="79"/>
                  </a:cubicBezTo>
                  <a:cubicBezTo>
                    <a:pt x="233" y="79"/>
                    <a:pt x="233" y="76"/>
                    <a:pt x="233" y="73"/>
                  </a:cubicBezTo>
                  <a:cubicBezTo>
                    <a:pt x="233" y="57"/>
                    <a:pt x="233" y="57"/>
                    <a:pt x="233" y="57"/>
                  </a:cubicBezTo>
                  <a:cubicBezTo>
                    <a:pt x="233" y="29"/>
                    <a:pt x="222" y="31"/>
                    <a:pt x="197" y="31"/>
                  </a:cubicBezTo>
                  <a:cubicBezTo>
                    <a:pt x="158" y="31"/>
                    <a:pt x="158" y="31"/>
                    <a:pt x="158" y="31"/>
                  </a:cubicBezTo>
                  <a:lnTo>
                    <a:pt x="90" y="25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6" name="Freeform 52"/>
            <p:cNvSpPr>
              <a:spLocks/>
            </p:cNvSpPr>
            <p:nvPr userDrawn="1"/>
          </p:nvSpPr>
          <p:spPr bwMode="auto">
            <a:xfrm>
              <a:off x="852488" y="6442075"/>
              <a:ext cx="61912" cy="92075"/>
            </a:xfrm>
            <a:custGeom>
              <a:avLst/>
              <a:gdLst>
                <a:gd name="T0" fmla="*/ 74 w 219"/>
                <a:gd name="T1" fmla="*/ 66 h 319"/>
                <a:gd name="T2" fmla="*/ 80 w 219"/>
                <a:gd name="T3" fmla="*/ 39 h 319"/>
                <a:gd name="T4" fmla="*/ 63 w 219"/>
                <a:gd name="T5" fmla="*/ 26 h 319"/>
                <a:gd name="T6" fmla="*/ 55 w 219"/>
                <a:gd name="T7" fmla="*/ 26 h 319"/>
                <a:gd name="T8" fmla="*/ 50 w 219"/>
                <a:gd name="T9" fmla="*/ 22 h 319"/>
                <a:gd name="T10" fmla="*/ 60 w 219"/>
                <a:gd name="T11" fmla="*/ 16 h 319"/>
                <a:gd name="T12" fmla="*/ 116 w 219"/>
                <a:gd name="T13" fmla="*/ 1 h 319"/>
                <a:gd name="T14" fmla="*/ 120 w 219"/>
                <a:gd name="T15" fmla="*/ 0 h 319"/>
                <a:gd name="T16" fmla="*/ 123 w 219"/>
                <a:gd name="T17" fmla="*/ 4 h 319"/>
                <a:gd name="T18" fmla="*/ 120 w 219"/>
                <a:gd name="T19" fmla="*/ 15 h 319"/>
                <a:gd name="T20" fmla="*/ 60 w 219"/>
                <a:gd name="T21" fmla="*/ 208 h 319"/>
                <a:gd name="T22" fmla="*/ 61 w 219"/>
                <a:gd name="T23" fmla="*/ 209 h 319"/>
                <a:gd name="T24" fmla="*/ 174 w 219"/>
                <a:gd name="T25" fmla="*/ 107 h 319"/>
                <a:gd name="T26" fmla="*/ 218 w 219"/>
                <a:gd name="T27" fmla="*/ 172 h 319"/>
                <a:gd name="T28" fmla="*/ 106 w 219"/>
                <a:gd name="T29" fmla="*/ 319 h 319"/>
                <a:gd name="T30" fmla="*/ 75 w 219"/>
                <a:gd name="T31" fmla="*/ 296 h 319"/>
                <a:gd name="T32" fmla="*/ 89 w 219"/>
                <a:gd name="T33" fmla="*/ 283 h 319"/>
                <a:gd name="T34" fmla="*/ 117 w 219"/>
                <a:gd name="T35" fmla="*/ 309 h 319"/>
                <a:gd name="T36" fmla="*/ 184 w 219"/>
                <a:gd name="T37" fmla="*/ 168 h 319"/>
                <a:gd name="T38" fmla="*/ 160 w 219"/>
                <a:gd name="T39" fmla="*/ 128 h 319"/>
                <a:gd name="T40" fmla="*/ 89 w 219"/>
                <a:gd name="T41" fmla="*/ 185 h 319"/>
                <a:gd name="T42" fmla="*/ 34 w 219"/>
                <a:gd name="T43" fmla="*/ 295 h 319"/>
                <a:gd name="T44" fmla="*/ 15 w 219"/>
                <a:gd name="T45" fmla="*/ 313 h 319"/>
                <a:gd name="T46" fmla="*/ 0 w 219"/>
                <a:gd name="T47" fmla="*/ 309 h 319"/>
                <a:gd name="T48" fmla="*/ 3 w 219"/>
                <a:gd name="T49" fmla="*/ 296 h 319"/>
                <a:gd name="T50" fmla="*/ 74 w 219"/>
                <a:gd name="T51" fmla="*/ 66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9" h="319">
                  <a:moveTo>
                    <a:pt x="74" y="66"/>
                  </a:moveTo>
                  <a:cubicBezTo>
                    <a:pt x="76" y="59"/>
                    <a:pt x="80" y="46"/>
                    <a:pt x="80" y="39"/>
                  </a:cubicBezTo>
                  <a:cubicBezTo>
                    <a:pt x="80" y="27"/>
                    <a:pt x="74" y="26"/>
                    <a:pt x="63" y="26"/>
                  </a:cubicBezTo>
                  <a:cubicBezTo>
                    <a:pt x="55" y="26"/>
                    <a:pt x="55" y="26"/>
                    <a:pt x="55" y="26"/>
                  </a:cubicBezTo>
                  <a:cubicBezTo>
                    <a:pt x="53" y="26"/>
                    <a:pt x="50" y="25"/>
                    <a:pt x="50" y="22"/>
                  </a:cubicBezTo>
                  <a:cubicBezTo>
                    <a:pt x="50" y="17"/>
                    <a:pt x="57" y="17"/>
                    <a:pt x="60" y="16"/>
                  </a:cubicBezTo>
                  <a:cubicBezTo>
                    <a:pt x="80" y="15"/>
                    <a:pt x="99" y="12"/>
                    <a:pt x="116" y="1"/>
                  </a:cubicBezTo>
                  <a:cubicBezTo>
                    <a:pt x="117" y="1"/>
                    <a:pt x="119" y="0"/>
                    <a:pt x="120" y="0"/>
                  </a:cubicBezTo>
                  <a:cubicBezTo>
                    <a:pt x="122" y="0"/>
                    <a:pt x="123" y="2"/>
                    <a:pt x="123" y="4"/>
                  </a:cubicBezTo>
                  <a:cubicBezTo>
                    <a:pt x="123" y="5"/>
                    <a:pt x="120" y="14"/>
                    <a:pt x="120" y="15"/>
                  </a:cubicBezTo>
                  <a:cubicBezTo>
                    <a:pt x="60" y="208"/>
                    <a:pt x="60" y="208"/>
                    <a:pt x="60" y="208"/>
                  </a:cubicBezTo>
                  <a:cubicBezTo>
                    <a:pt x="61" y="209"/>
                    <a:pt x="61" y="209"/>
                    <a:pt x="61" y="209"/>
                  </a:cubicBezTo>
                  <a:cubicBezTo>
                    <a:pt x="76" y="183"/>
                    <a:pt x="130" y="107"/>
                    <a:pt x="174" y="107"/>
                  </a:cubicBezTo>
                  <a:cubicBezTo>
                    <a:pt x="209" y="107"/>
                    <a:pt x="219" y="139"/>
                    <a:pt x="218" y="172"/>
                  </a:cubicBezTo>
                  <a:cubicBezTo>
                    <a:pt x="216" y="217"/>
                    <a:pt x="165" y="319"/>
                    <a:pt x="106" y="319"/>
                  </a:cubicBezTo>
                  <a:cubicBezTo>
                    <a:pt x="94" y="319"/>
                    <a:pt x="75" y="313"/>
                    <a:pt x="75" y="296"/>
                  </a:cubicBezTo>
                  <a:cubicBezTo>
                    <a:pt x="75" y="288"/>
                    <a:pt x="81" y="283"/>
                    <a:pt x="89" y="283"/>
                  </a:cubicBezTo>
                  <a:cubicBezTo>
                    <a:pt x="104" y="283"/>
                    <a:pt x="101" y="309"/>
                    <a:pt x="117" y="309"/>
                  </a:cubicBezTo>
                  <a:cubicBezTo>
                    <a:pt x="148" y="309"/>
                    <a:pt x="178" y="219"/>
                    <a:pt x="184" y="168"/>
                  </a:cubicBezTo>
                  <a:cubicBezTo>
                    <a:pt x="187" y="144"/>
                    <a:pt x="177" y="128"/>
                    <a:pt x="160" y="128"/>
                  </a:cubicBezTo>
                  <a:cubicBezTo>
                    <a:pt x="139" y="128"/>
                    <a:pt x="101" y="169"/>
                    <a:pt x="89" y="185"/>
                  </a:cubicBezTo>
                  <a:cubicBezTo>
                    <a:pt x="70" y="210"/>
                    <a:pt x="51" y="242"/>
                    <a:pt x="34" y="295"/>
                  </a:cubicBezTo>
                  <a:cubicBezTo>
                    <a:pt x="30" y="309"/>
                    <a:pt x="30" y="313"/>
                    <a:pt x="15" y="313"/>
                  </a:cubicBezTo>
                  <a:cubicBezTo>
                    <a:pt x="12" y="313"/>
                    <a:pt x="0" y="314"/>
                    <a:pt x="0" y="309"/>
                  </a:cubicBezTo>
                  <a:cubicBezTo>
                    <a:pt x="0" y="305"/>
                    <a:pt x="2" y="300"/>
                    <a:pt x="3" y="296"/>
                  </a:cubicBezTo>
                  <a:lnTo>
                    <a:pt x="74" y="6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7" name="Freeform 53"/>
            <p:cNvSpPr>
              <a:spLocks noEditPoints="1"/>
            </p:cNvSpPr>
            <p:nvPr userDrawn="1"/>
          </p:nvSpPr>
          <p:spPr bwMode="auto">
            <a:xfrm>
              <a:off x="920750" y="6473825"/>
              <a:ext cx="55562" cy="60325"/>
            </a:xfrm>
            <a:custGeom>
              <a:avLst/>
              <a:gdLst>
                <a:gd name="T0" fmla="*/ 143 w 190"/>
                <a:gd name="T1" fmla="*/ 76 h 212"/>
                <a:gd name="T2" fmla="*/ 158 w 190"/>
                <a:gd name="T3" fmla="*/ 35 h 212"/>
                <a:gd name="T4" fmla="*/ 132 w 190"/>
                <a:gd name="T5" fmla="*/ 9 h 212"/>
                <a:gd name="T6" fmla="*/ 38 w 190"/>
                <a:gd name="T7" fmla="*/ 114 h 212"/>
                <a:gd name="T8" fmla="*/ 143 w 190"/>
                <a:gd name="T9" fmla="*/ 76 h 212"/>
                <a:gd name="T10" fmla="*/ 35 w 190"/>
                <a:gd name="T11" fmla="*/ 130 h 212"/>
                <a:gd name="T12" fmla="*/ 35 w 190"/>
                <a:gd name="T13" fmla="*/ 140 h 212"/>
                <a:gd name="T14" fmla="*/ 83 w 190"/>
                <a:gd name="T15" fmla="*/ 192 h 212"/>
                <a:gd name="T16" fmla="*/ 153 w 190"/>
                <a:gd name="T17" fmla="*/ 151 h 212"/>
                <a:gd name="T18" fmla="*/ 158 w 190"/>
                <a:gd name="T19" fmla="*/ 147 h 212"/>
                <a:gd name="T20" fmla="*/ 161 w 190"/>
                <a:gd name="T21" fmla="*/ 150 h 212"/>
                <a:gd name="T22" fmla="*/ 150 w 190"/>
                <a:gd name="T23" fmla="*/ 168 h 212"/>
                <a:gd name="T24" fmla="*/ 65 w 190"/>
                <a:gd name="T25" fmla="*/ 212 h 212"/>
                <a:gd name="T26" fmla="*/ 0 w 190"/>
                <a:gd name="T27" fmla="*/ 141 h 212"/>
                <a:gd name="T28" fmla="*/ 137 w 190"/>
                <a:gd name="T29" fmla="*/ 0 h 212"/>
                <a:gd name="T30" fmla="*/ 190 w 190"/>
                <a:gd name="T31" fmla="*/ 43 h 212"/>
                <a:gd name="T32" fmla="*/ 42 w 190"/>
                <a:gd name="T33" fmla="*/ 122 h 212"/>
                <a:gd name="T34" fmla="*/ 36 w 190"/>
                <a:gd name="T35" fmla="*/ 123 h 212"/>
                <a:gd name="T36" fmla="*/ 35 w 190"/>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0" h="212">
                  <a:moveTo>
                    <a:pt x="143" y="76"/>
                  </a:moveTo>
                  <a:cubicBezTo>
                    <a:pt x="152" y="65"/>
                    <a:pt x="158" y="49"/>
                    <a:pt x="158" y="35"/>
                  </a:cubicBezTo>
                  <a:cubicBezTo>
                    <a:pt x="158" y="18"/>
                    <a:pt x="148" y="9"/>
                    <a:pt x="132" y="9"/>
                  </a:cubicBezTo>
                  <a:cubicBezTo>
                    <a:pt x="82" y="9"/>
                    <a:pt x="48" y="72"/>
                    <a:pt x="38" y="114"/>
                  </a:cubicBezTo>
                  <a:cubicBezTo>
                    <a:pt x="70" y="111"/>
                    <a:pt x="122" y="103"/>
                    <a:pt x="143" y="76"/>
                  </a:cubicBezTo>
                  <a:moveTo>
                    <a:pt x="35" y="130"/>
                  </a:moveTo>
                  <a:cubicBezTo>
                    <a:pt x="35" y="140"/>
                    <a:pt x="35" y="140"/>
                    <a:pt x="35" y="140"/>
                  </a:cubicBezTo>
                  <a:cubicBezTo>
                    <a:pt x="35" y="170"/>
                    <a:pt x="51" y="192"/>
                    <a:pt x="83" y="192"/>
                  </a:cubicBezTo>
                  <a:cubicBezTo>
                    <a:pt x="109" y="192"/>
                    <a:pt x="138" y="172"/>
                    <a:pt x="153" y="151"/>
                  </a:cubicBezTo>
                  <a:cubicBezTo>
                    <a:pt x="155" y="149"/>
                    <a:pt x="156" y="147"/>
                    <a:pt x="158" y="147"/>
                  </a:cubicBezTo>
                  <a:cubicBezTo>
                    <a:pt x="160" y="147"/>
                    <a:pt x="161" y="148"/>
                    <a:pt x="161" y="150"/>
                  </a:cubicBezTo>
                  <a:cubicBezTo>
                    <a:pt x="161" y="154"/>
                    <a:pt x="152" y="165"/>
                    <a:pt x="150" y="168"/>
                  </a:cubicBezTo>
                  <a:cubicBezTo>
                    <a:pt x="128" y="192"/>
                    <a:pt x="97" y="212"/>
                    <a:pt x="65" y="212"/>
                  </a:cubicBezTo>
                  <a:cubicBezTo>
                    <a:pt x="24" y="212"/>
                    <a:pt x="0" y="180"/>
                    <a:pt x="0" y="141"/>
                  </a:cubicBezTo>
                  <a:cubicBezTo>
                    <a:pt x="0" y="72"/>
                    <a:pt x="68" y="0"/>
                    <a:pt x="137" y="0"/>
                  </a:cubicBezTo>
                  <a:cubicBezTo>
                    <a:pt x="163" y="0"/>
                    <a:pt x="190" y="15"/>
                    <a:pt x="190" y="43"/>
                  </a:cubicBezTo>
                  <a:cubicBezTo>
                    <a:pt x="190" y="108"/>
                    <a:pt x="90" y="117"/>
                    <a:pt x="42"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8" name="Freeform 54"/>
            <p:cNvSpPr>
              <a:spLocks/>
            </p:cNvSpPr>
            <p:nvPr userDrawn="1"/>
          </p:nvSpPr>
          <p:spPr bwMode="auto">
            <a:xfrm>
              <a:off x="1004888" y="6472238"/>
              <a:ext cx="90487" cy="61913"/>
            </a:xfrm>
            <a:custGeom>
              <a:avLst/>
              <a:gdLst>
                <a:gd name="T0" fmla="*/ 55 w 313"/>
                <a:gd name="T1" fmla="*/ 58 h 216"/>
                <a:gd name="T2" fmla="*/ 62 w 313"/>
                <a:gd name="T3" fmla="*/ 34 h 216"/>
                <a:gd name="T4" fmla="*/ 56 w 313"/>
                <a:gd name="T5" fmla="*/ 26 h 216"/>
                <a:gd name="T6" fmla="*/ 3 w 313"/>
                <a:gd name="T7" fmla="*/ 72 h 216"/>
                <a:gd name="T8" fmla="*/ 0 w 313"/>
                <a:gd name="T9" fmla="*/ 69 h 216"/>
                <a:gd name="T10" fmla="*/ 25 w 313"/>
                <a:gd name="T11" fmla="*/ 35 h 216"/>
                <a:gd name="T12" fmla="*/ 79 w 313"/>
                <a:gd name="T13" fmla="*/ 4 h 216"/>
                <a:gd name="T14" fmla="*/ 97 w 313"/>
                <a:gd name="T15" fmla="*/ 23 h 216"/>
                <a:gd name="T16" fmla="*/ 87 w 313"/>
                <a:gd name="T17" fmla="*/ 58 h 216"/>
                <a:gd name="T18" fmla="*/ 54 w 313"/>
                <a:gd name="T19" fmla="*/ 141 h 216"/>
                <a:gd name="T20" fmla="*/ 44 w 313"/>
                <a:gd name="T21" fmla="*/ 175 h 216"/>
                <a:gd name="T22" fmla="*/ 64 w 313"/>
                <a:gd name="T23" fmla="*/ 198 h 216"/>
                <a:gd name="T24" fmla="*/ 136 w 313"/>
                <a:gd name="T25" fmla="*/ 134 h 216"/>
                <a:gd name="T26" fmla="*/ 182 w 313"/>
                <a:gd name="T27" fmla="*/ 24 h 216"/>
                <a:gd name="T28" fmla="*/ 187 w 313"/>
                <a:gd name="T29" fmla="*/ 7 h 216"/>
                <a:gd name="T30" fmla="*/ 192 w 313"/>
                <a:gd name="T31" fmla="*/ 4 h 216"/>
                <a:gd name="T32" fmla="*/ 210 w 313"/>
                <a:gd name="T33" fmla="*/ 4 h 216"/>
                <a:gd name="T34" fmla="*/ 217 w 313"/>
                <a:gd name="T35" fmla="*/ 8 h 216"/>
                <a:gd name="T36" fmla="*/ 215 w 313"/>
                <a:gd name="T37" fmla="*/ 17 h 216"/>
                <a:gd name="T38" fmla="*/ 180 w 313"/>
                <a:gd name="T39" fmla="*/ 132 h 216"/>
                <a:gd name="T40" fmla="*/ 169 w 313"/>
                <a:gd name="T41" fmla="*/ 175 h 216"/>
                <a:gd name="T42" fmla="*/ 188 w 313"/>
                <a:gd name="T43" fmla="*/ 200 h 216"/>
                <a:gd name="T44" fmla="*/ 234 w 313"/>
                <a:gd name="T45" fmla="*/ 176 h 216"/>
                <a:gd name="T46" fmla="*/ 294 w 313"/>
                <a:gd name="T47" fmla="*/ 64 h 216"/>
                <a:gd name="T48" fmla="*/ 278 w 313"/>
                <a:gd name="T49" fmla="*/ 19 h 216"/>
                <a:gd name="T50" fmla="*/ 292 w 313"/>
                <a:gd name="T51" fmla="*/ 0 h 216"/>
                <a:gd name="T52" fmla="*/ 313 w 313"/>
                <a:gd name="T53" fmla="*/ 33 h 216"/>
                <a:gd name="T54" fmla="*/ 273 w 313"/>
                <a:gd name="T55" fmla="*/ 142 h 216"/>
                <a:gd name="T56" fmla="*/ 171 w 313"/>
                <a:gd name="T57" fmla="*/ 216 h 216"/>
                <a:gd name="T58" fmla="*/ 138 w 313"/>
                <a:gd name="T59" fmla="*/ 180 h 216"/>
                <a:gd name="T60" fmla="*/ 149 w 313"/>
                <a:gd name="T61" fmla="*/ 130 h 216"/>
                <a:gd name="T62" fmla="*/ 47 w 313"/>
                <a:gd name="T63" fmla="*/ 216 h 216"/>
                <a:gd name="T64" fmla="*/ 13 w 313"/>
                <a:gd name="T65" fmla="*/ 180 h 216"/>
                <a:gd name="T66" fmla="*/ 26 w 313"/>
                <a:gd name="T67" fmla="*/ 132 h 216"/>
                <a:gd name="T68" fmla="*/ 55 w 313"/>
                <a:gd name="T69" fmla="*/ 5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3" h="216">
                  <a:moveTo>
                    <a:pt x="55" y="58"/>
                  </a:moveTo>
                  <a:cubicBezTo>
                    <a:pt x="58" y="52"/>
                    <a:pt x="62" y="41"/>
                    <a:pt x="62" y="34"/>
                  </a:cubicBezTo>
                  <a:cubicBezTo>
                    <a:pt x="62" y="30"/>
                    <a:pt x="61" y="26"/>
                    <a:pt x="56" y="26"/>
                  </a:cubicBezTo>
                  <a:cubicBezTo>
                    <a:pt x="38" y="26"/>
                    <a:pt x="9" y="72"/>
                    <a:pt x="3" y="72"/>
                  </a:cubicBezTo>
                  <a:cubicBezTo>
                    <a:pt x="1" y="72"/>
                    <a:pt x="0" y="71"/>
                    <a:pt x="0" y="69"/>
                  </a:cubicBezTo>
                  <a:cubicBezTo>
                    <a:pt x="0" y="62"/>
                    <a:pt x="21" y="39"/>
                    <a:pt x="25" y="35"/>
                  </a:cubicBezTo>
                  <a:cubicBezTo>
                    <a:pt x="39" y="22"/>
                    <a:pt x="59" y="4"/>
                    <a:pt x="79" y="4"/>
                  </a:cubicBezTo>
                  <a:cubicBezTo>
                    <a:pt x="91" y="4"/>
                    <a:pt x="97" y="11"/>
                    <a:pt x="97" y="23"/>
                  </a:cubicBezTo>
                  <a:cubicBezTo>
                    <a:pt x="97" y="34"/>
                    <a:pt x="91" y="48"/>
                    <a:pt x="87" y="58"/>
                  </a:cubicBezTo>
                  <a:cubicBezTo>
                    <a:pt x="54" y="141"/>
                    <a:pt x="54" y="141"/>
                    <a:pt x="54" y="141"/>
                  </a:cubicBezTo>
                  <a:cubicBezTo>
                    <a:pt x="50" y="151"/>
                    <a:pt x="44" y="164"/>
                    <a:pt x="44" y="175"/>
                  </a:cubicBezTo>
                  <a:cubicBezTo>
                    <a:pt x="44" y="186"/>
                    <a:pt x="51" y="198"/>
                    <a:pt x="64" y="198"/>
                  </a:cubicBezTo>
                  <a:cubicBezTo>
                    <a:pt x="95" y="198"/>
                    <a:pt x="122" y="158"/>
                    <a:pt x="136" y="134"/>
                  </a:cubicBezTo>
                  <a:cubicBezTo>
                    <a:pt x="157" y="99"/>
                    <a:pt x="170" y="62"/>
                    <a:pt x="182" y="24"/>
                  </a:cubicBezTo>
                  <a:cubicBezTo>
                    <a:pt x="183" y="21"/>
                    <a:pt x="186" y="9"/>
                    <a:pt x="187" y="7"/>
                  </a:cubicBezTo>
                  <a:cubicBezTo>
                    <a:pt x="188" y="4"/>
                    <a:pt x="190" y="4"/>
                    <a:pt x="192" y="4"/>
                  </a:cubicBezTo>
                  <a:cubicBezTo>
                    <a:pt x="210" y="4"/>
                    <a:pt x="210" y="4"/>
                    <a:pt x="210" y="4"/>
                  </a:cubicBezTo>
                  <a:cubicBezTo>
                    <a:pt x="214" y="4"/>
                    <a:pt x="217" y="5"/>
                    <a:pt x="217" y="8"/>
                  </a:cubicBezTo>
                  <a:cubicBezTo>
                    <a:pt x="217" y="11"/>
                    <a:pt x="215" y="15"/>
                    <a:pt x="215" y="17"/>
                  </a:cubicBezTo>
                  <a:cubicBezTo>
                    <a:pt x="180" y="132"/>
                    <a:pt x="180" y="132"/>
                    <a:pt x="180" y="132"/>
                  </a:cubicBezTo>
                  <a:cubicBezTo>
                    <a:pt x="176" y="142"/>
                    <a:pt x="169" y="164"/>
                    <a:pt x="169" y="175"/>
                  </a:cubicBezTo>
                  <a:cubicBezTo>
                    <a:pt x="169" y="186"/>
                    <a:pt x="174" y="200"/>
                    <a:pt x="188" y="200"/>
                  </a:cubicBezTo>
                  <a:cubicBezTo>
                    <a:pt x="201" y="200"/>
                    <a:pt x="224" y="184"/>
                    <a:pt x="234" y="176"/>
                  </a:cubicBezTo>
                  <a:cubicBezTo>
                    <a:pt x="259" y="153"/>
                    <a:pt x="294" y="100"/>
                    <a:pt x="294" y="64"/>
                  </a:cubicBezTo>
                  <a:cubicBezTo>
                    <a:pt x="294" y="42"/>
                    <a:pt x="278" y="39"/>
                    <a:pt x="278" y="19"/>
                  </a:cubicBezTo>
                  <a:cubicBezTo>
                    <a:pt x="278" y="11"/>
                    <a:pt x="282" y="0"/>
                    <a:pt x="292" y="0"/>
                  </a:cubicBezTo>
                  <a:cubicBezTo>
                    <a:pt x="308" y="0"/>
                    <a:pt x="313" y="21"/>
                    <a:pt x="313" y="33"/>
                  </a:cubicBezTo>
                  <a:cubicBezTo>
                    <a:pt x="313" y="70"/>
                    <a:pt x="294" y="112"/>
                    <a:pt x="273" y="142"/>
                  </a:cubicBezTo>
                  <a:cubicBezTo>
                    <a:pt x="253" y="173"/>
                    <a:pt x="210" y="216"/>
                    <a:pt x="171" y="216"/>
                  </a:cubicBezTo>
                  <a:cubicBezTo>
                    <a:pt x="148" y="216"/>
                    <a:pt x="138" y="203"/>
                    <a:pt x="138" y="180"/>
                  </a:cubicBezTo>
                  <a:cubicBezTo>
                    <a:pt x="138" y="163"/>
                    <a:pt x="144" y="146"/>
                    <a:pt x="149" y="130"/>
                  </a:cubicBezTo>
                  <a:cubicBezTo>
                    <a:pt x="128" y="166"/>
                    <a:pt x="93" y="216"/>
                    <a:pt x="47" y="216"/>
                  </a:cubicBezTo>
                  <a:cubicBezTo>
                    <a:pt x="26" y="216"/>
                    <a:pt x="13" y="201"/>
                    <a:pt x="13" y="180"/>
                  </a:cubicBezTo>
                  <a:cubicBezTo>
                    <a:pt x="13" y="166"/>
                    <a:pt x="20" y="145"/>
                    <a:pt x="26" y="132"/>
                  </a:cubicBezTo>
                  <a:lnTo>
                    <a:pt x="55"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59" name="Freeform 55"/>
            <p:cNvSpPr>
              <a:spLocks noEditPoints="1"/>
            </p:cNvSpPr>
            <p:nvPr userDrawn="1"/>
          </p:nvSpPr>
          <p:spPr bwMode="auto">
            <a:xfrm>
              <a:off x="1095375" y="6473825"/>
              <a:ext cx="58737"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0" name="Freeform 56"/>
            <p:cNvSpPr>
              <a:spLocks/>
            </p:cNvSpPr>
            <p:nvPr userDrawn="1"/>
          </p:nvSpPr>
          <p:spPr bwMode="auto">
            <a:xfrm>
              <a:off x="1160463" y="6473825"/>
              <a:ext cx="50800" cy="58738"/>
            </a:xfrm>
            <a:custGeom>
              <a:avLst/>
              <a:gdLst>
                <a:gd name="T0" fmla="*/ 47 w 180"/>
                <a:gd name="T1" fmla="*/ 59 h 207"/>
                <a:gd name="T2" fmla="*/ 53 w 180"/>
                <a:gd name="T3" fmla="*/ 33 h 207"/>
                <a:gd name="T4" fmla="*/ 47 w 180"/>
                <a:gd name="T5" fmla="*/ 24 h 207"/>
                <a:gd name="T6" fmla="*/ 13 w 180"/>
                <a:gd name="T7" fmla="*/ 54 h 207"/>
                <a:gd name="T8" fmla="*/ 9 w 180"/>
                <a:gd name="T9" fmla="*/ 60 h 207"/>
                <a:gd name="T10" fmla="*/ 3 w 180"/>
                <a:gd name="T11" fmla="*/ 66 h 207"/>
                <a:gd name="T12" fmla="*/ 0 w 180"/>
                <a:gd name="T13" fmla="*/ 63 h 207"/>
                <a:gd name="T14" fmla="*/ 22 w 180"/>
                <a:gd name="T15" fmla="*/ 30 h 207"/>
                <a:gd name="T16" fmla="*/ 67 w 180"/>
                <a:gd name="T17" fmla="*/ 0 h 207"/>
                <a:gd name="T18" fmla="*/ 84 w 180"/>
                <a:gd name="T19" fmla="*/ 27 h 207"/>
                <a:gd name="T20" fmla="*/ 78 w 180"/>
                <a:gd name="T21" fmla="*/ 57 h 207"/>
                <a:gd name="T22" fmla="*/ 58 w 180"/>
                <a:gd name="T23" fmla="*/ 121 h 207"/>
                <a:gd name="T24" fmla="*/ 158 w 180"/>
                <a:gd name="T25" fmla="*/ 0 h 207"/>
                <a:gd name="T26" fmla="*/ 180 w 180"/>
                <a:gd name="T27" fmla="*/ 23 h 207"/>
                <a:gd name="T28" fmla="*/ 160 w 180"/>
                <a:gd name="T29" fmla="*/ 49 h 207"/>
                <a:gd name="T30" fmla="*/ 138 w 180"/>
                <a:gd name="T31" fmla="*/ 27 h 207"/>
                <a:gd name="T32" fmla="*/ 93 w 180"/>
                <a:gd name="T33" fmla="*/ 76 h 207"/>
                <a:gd name="T34" fmla="*/ 39 w 180"/>
                <a:gd name="T35" fmla="*/ 186 h 207"/>
                <a:gd name="T36" fmla="*/ 17 w 180"/>
                <a:gd name="T37" fmla="*/ 206 h 207"/>
                <a:gd name="T38" fmla="*/ 4 w 180"/>
                <a:gd name="T39" fmla="*/ 200 h 207"/>
                <a:gd name="T40" fmla="*/ 8 w 180"/>
                <a:gd name="T41" fmla="*/ 188 h 207"/>
                <a:gd name="T42" fmla="*/ 47 w 180"/>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207">
                  <a:moveTo>
                    <a:pt x="47" y="59"/>
                  </a:moveTo>
                  <a:cubicBezTo>
                    <a:pt x="49" y="51"/>
                    <a:pt x="53" y="41"/>
                    <a:pt x="53" y="33"/>
                  </a:cubicBezTo>
                  <a:cubicBezTo>
                    <a:pt x="53" y="29"/>
                    <a:pt x="52" y="24"/>
                    <a:pt x="47" y="24"/>
                  </a:cubicBezTo>
                  <a:cubicBezTo>
                    <a:pt x="36" y="24"/>
                    <a:pt x="19" y="46"/>
                    <a:pt x="13" y="54"/>
                  </a:cubicBezTo>
                  <a:cubicBezTo>
                    <a:pt x="9" y="60"/>
                    <a:pt x="9" y="60"/>
                    <a:pt x="9" y="60"/>
                  </a:cubicBezTo>
                  <a:cubicBezTo>
                    <a:pt x="8" y="61"/>
                    <a:pt x="5" y="66"/>
                    <a:pt x="3" y="66"/>
                  </a:cubicBezTo>
                  <a:cubicBezTo>
                    <a:pt x="1" y="66"/>
                    <a:pt x="0" y="65"/>
                    <a:pt x="0" y="63"/>
                  </a:cubicBezTo>
                  <a:cubicBezTo>
                    <a:pt x="0" y="56"/>
                    <a:pt x="18" y="35"/>
                    <a:pt x="22" y="30"/>
                  </a:cubicBezTo>
                  <a:cubicBezTo>
                    <a:pt x="32" y="19"/>
                    <a:pt x="53" y="0"/>
                    <a:pt x="67" y="0"/>
                  </a:cubicBezTo>
                  <a:cubicBezTo>
                    <a:pt x="81" y="0"/>
                    <a:pt x="84" y="17"/>
                    <a:pt x="84" y="27"/>
                  </a:cubicBezTo>
                  <a:cubicBezTo>
                    <a:pt x="84" y="38"/>
                    <a:pt x="81" y="48"/>
                    <a:pt x="78" y="57"/>
                  </a:cubicBezTo>
                  <a:cubicBezTo>
                    <a:pt x="58" y="121"/>
                    <a:pt x="58" y="121"/>
                    <a:pt x="58" y="121"/>
                  </a:cubicBezTo>
                  <a:cubicBezTo>
                    <a:pt x="75" y="91"/>
                    <a:pt x="119" y="0"/>
                    <a:pt x="158" y="0"/>
                  </a:cubicBezTo>
                  <a:cubicBezTo>
                    <a:pt x="171" y="0"/>
                    <a:pt x="180" y="9"/>
                    <a:pt x="180" y="23"/>
                  </a:cubicBezTo>
                  <a:cubicBezTo>
                    <a:pt x="180" y="35"/>
                    <a:pt x="173" y="49"/>
                    <a:pt x="160" y="49"/>
                  </a:cubicBezTo>
                  <a:cubicBezTo>
                    <a:pt x="137" y="49"/>
                    <a:pt x="150" y="27"/>
                    <a:pt x="138" y="27"/>
                  </a:cubicBezTo>
                  <a:cubicBezTo>
                    <a:pt x="125" y="27"/>
                    <a:pt x="98" y="68"/>
                    <a:pt x="93" y="76"/>
                  </a:cubicBezTo>
                  <a:cubicBezTo>
                    <a:pt x="76" y="102"/>
                    <a:pt x="47" y="157"/>
                    <a:pt x="39" y="186"/>
                  </a:cubicBezTo>
                  <a:cubicBezTo>
                    <a:pt x="34" y="203"/>
                    <a:pt x="35" y="206"/>
                    <a:pt x="17" y="206"/>
                  </a:cubicBezTo>
                  <a:cubicBezTo>
                    <a:pt x="13" y="206"/>
                    <a:pt x="4" y="207"/>
                    <a:pt x="4" y="200"/>
                  </a:cubicBezTo>
                  <a:cubicBezTo>
                    <a:pt x="4" y="198"/>
                    <a:pt x="7" y="189"/>
                    <a:pt x="8" y="188"/>
                  </a:cubicBezTo>
                  <a:lnTo>
                    <a:pt x="47"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1" name="Freeform 57"/>
            <p:cNvSpPr>
              <a:spLocks/>
            </p:cNvSpPr>
            <p:nvPr userDrawn="1"/>
          </p:nvSpPr>
          <p:spPr bwMode="auto">
            <a:xfrm>
              <a:off x="1204913" y="6442075"/>
              <a:ext cx="34925" cy="92075"/>
            </a:xfrm>
            <a:custGeom>
              <a:avLst/>
              <a:gdLst>
                <a:gd name="T0" fmla="*/ 70 w 117"/>
                <a:gd name="T1" fmla="*/ 59 h 319"/>
                <a:gd name="T2" fmla="*/ 75 w 117"/>
                <a:gd name="T3" fmla="*/ 40 h 319"/>
                <a:gd name="T4" fmla="*/ 57 w 117"/>
                <a:gd name="T5" fmla="*/ 29 h 319"/>
                <a:gd name="T6" fmla="*/ 50 w 117"/>
                <a:gd name="T7" fmla="*/ 30 h 319"/>
                <a:gd name="T8" fmla="*/ 45 w 117"/>
                <a:gd name="T9" fmla="*/ 25 h 319"/>
                <a:gd name="T10" fmla="*/ 58 w 117"/>
                <a:gd name="T11" fmla="*/ 19 h 319"/>
                <a:gd name="T12" fmla="*/ 110 w 117"/>
                <a:gd name="T13" fmla="*/ 2 h 319"/>
                <a:gd name="T14" fmla="*/ 114 w 117"/>
                <a:gd name="T15" fmla="*/ 0 h 319"/>
                <a:gd name="T16" fmla="*/ 117 w 117"/>
                <a:gd name="T17" fmla="*/ 4 h 319"/>
                <a:gd name="T18" fmla="*/ 115 w 117"/>
                <a:gd name="T19" fmla="*/ 15 h 319"/>
                <a:gd name="T20" fmla="*/ 38 w 117"/>
                <a:gd name="T21" fmla="*/ 266 h 319"/>
                <a:gd name="T22" fmla="*/ 33 w 117"/>
                <a:gd name="T23" fmla="*/ 283 h 319"/>
                <a:gd name="T24" fmla="*/ 40 w 117"/>
                <a:gd name="T25" fmla="*/ 291 h 319"/>
                <a:gd name="T26" fmla="*/ 79 w 117"/>
                <a:gd name="T27" fmla="*/ 250 h 319"/>
                <a:gd name="T28" fmla="*/ 85 w 117"/>
                <a:gd name="T29" fmla="*/ 244 h 319"/>
                <a:gd name="T30" fmla="*/ 88 w 117"/>
                <a:gd name="T31" fmla="*/ 248 h 319"/>
                <a:gd name="T32" fmla="*/ 69 w 117"/>
                <a:gd name="T33" fmla="*/ 279 h 319"/>
                <a:gd name="T34" fmla="*/ 14 w 117"/>
                <a:gd name="T35" fmla="*/ 319 h 319"/>
                <a:gd name="T36" fmla="*/ 0 w 117"/>
                <a:gd name="T37" fmla="*/ 301 h 319"/>
                <a:gd name="T38" fmla="*/ 8 w 117"/>
                <a:gd name="T39" fmla="*/ 261 h 319"/>
                <a:gd name="T40" fmla="*/ 70 w 117"/>
                <a:gd name="T41"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319">
                  <a:moveTo>
                    <a:pt x="70" y="59"/>
                  </a:moveTo>
                  <a:cubicBezTo>
                    <a:pt x="71" y="55"/>
                    <a:pt x="75" y="44"/>
                    <a:pt x="75" y="40"/>
                  </a:cubicBezTo>
                  <a:cubicBezTo>
                    <a:pt x="75" y="30"/>
                    <a:pt x="65" y="29"/>
                    <a:pt x="57" y="29"/>
                  </a:cubicBezTo>
                  <a:cubicBezTo>
                    <a:pt x="50" y="30"/>
                    <a:pt x="50" y="30"/>
                    <a:pt x="50" y="30"/>
                  </a:cubicBezTo>
                  <a:cubicBezTo>
                    <a:pt x="47" y="30"/>
                    <a:pt x="45" y="28"/>
                    <a:pt x="45" y="25"/>
                  </a:cubicBezTo>
                  <a:cubicBezTo>
                    <a:pt x="45" y="18"/>
                    <a:pt x="54" y="19"/>
                    <a:pt x="58" y="19"/>
                  </a:cubicBezTo>
                  <a:cubicBezTo>
                    <a:pt x="76" y="18"/>
                    <a:pt x="95" y="13"/>
                    <a:pt x="110" y="2"/>
                  </a:cubicBezTo>
                  <a:cubicBezTo>
                    <a:pt x="111" y="1"/>
                    <a:pt x="112" y="0"/>
                    <a:pt x="114" y="0"/>
                  </a:cubicBezTo>
                  <a:cubicBezTo>
                    <a:pt x="116" y="0"/>
                    <a:pt x="117" y="2"/>
                    <a:pt x="117" y="4"/>
                  </a:cubicBezTo>
                  <a:cubicBezTo>
                    <a:pt x="117" y="6"/>
                    <a:pt x="115" y="13"/>
                    <a:pt x="115" y="15"/>
                  </a:cubicBezTo>
                  <a:cubicBezTo>
                    <a:pt x="38" y="266"/>
                    <a:pt x="38" y="266"/>
                    <a:pt x="38" y="266"/>
                  </a:cubicBezTo>
                  <a:cubicBezTo>
                    <a:pt x="36" y="271"/>
                    <a:pt x="33" y="277"/>
                    <a:pt x="33" y="283"/>
                  </a:cubicBezTo>
                  <a:cubicBezTo>
                    <a:pt x="33" y="287"/>
                    <a:pt x="35" y="291"/>
                    <a:pt x="40" y="291"/>
                  </a:cubicBezTo>
                  <a:cubicBezTo>
                    <a:pt x="50" y="291"/>
                    <a:pt x="73" y="260"/>
                    <a:pt x="79" y="250"/>
                  </a:cubicBezTo>
                  <a:cubicBezTo>
                    <a:pt x="80" y="248"/>
                    <a:pt x="82" y="244"/>
                    <a:pt x="85" y="244"/>
                  </a:cubicBezTo>
                  <a:cubicBezTo>
                    <a:pt x="87" y="244"/>
                    <a:pt x="88" y="246"/>
                    <a:pt x="88" y="248"/>
                  </a:cubicBezTo>
                  <a:cubicBezTo>
                    <a:pt x="88" y="256"/>
                    <a:pt x="73" y="274"/>
                    <a:pt x="69" y="279"/>
                  </a:cubicBezTo>
                  <a:cubicBezTo>
                    <a:pt x="59" y="292"/>
                    <a:pt x="33" y="319"/>
                    <a:pt x="14" y="319"/>
                  </a:cubicBezTo>
                  <a:cubicBezTo>
                    <a:pt x="2" y="319"/>
                    <a:pt x="0" y="311"/>
                    <a:pt x="0" y="301"/>
                  </a:cubicBezTo>
                  <a:cubicBezTo>
                    <a:pt x="0" y="288"/>
                    <a:pt x="5" y="273"/>
                    <a:pt x="8" y="261"/>
                  </a:cubicBezTo>
                  <a:lnTo>
                    <a:pt x="70"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2" name="Freeform 58"/>
            <p:cNvSpPr>
              <a:spLocks noEditPoints="1"/>
            </p:cNvSpPr>
            <p:nvPr userDrawn="1"/>
          </p:nvSpPr>
          <p:spPr bwMode="auto">
            <a:xfrm>
              <a:off x="1235075" y="6442075"/>
              <a:ext cx="74612" cy="92075"/>
            </a:xfrm>
            <a:custGeom>
              <a:avLst/>
              <a:gdLst>
                <a:gd name="T0" fmla="*/ 160 w 258"/>
                <a:gd name="T1" fmla="*/ 115 h 319"/>
                <a:gd name="T2" fmla="*/ 73 w 258"/>
                <a:gd name="T3" fmla="*/ 169 h 319"/>
                <a:gd name="T4" fmla="*/ 34 w 258"/>
                <a:gd name="T5" fmla="*/ 267 h 319"/>
                <a:gd name="T6" fmla="*/ 54 w 258"/>
                <a:gd name="T7" fmla="*/ 296 h 319"/>
                <a:gd name="T8" fmla="*/ 141 w 258"/>
                <a:gd name="T9" fmla="*/ 225 h 319"/>
                <a:gd name="T10" fmla="*/ 186 w 258"/>
                <a:gd name="T11" fmla="*/ 137 h 319"/>
                <a:gd name="T12" fmla="*/ 160 w 258"/>
                <a:gd name="T13" fmla="*/ 115 h 319"/>
                <a:gd name="T14" fmla="*/ 211 w 258"/>
                <a:gd name="T15" fmla="*/ 59 h 319"/>
                <a:gd name="T16" fmla="*/ 216 w 258"/>
                <a:gd name="T17" fmla="*/ 40 h 319"/>
                <a:gd name="T18" fmla="*/ 198 w 258"/>
                <a:gd name="T19" fmla="*/ 29 h 319"/>
                <a:gd name="T20" fmla="*/ 191 w 258"/>
                <a:gd name="T21" fmla="*/ 30 h 319"/>
                <a:gd name="T22" fmla="*/ 186 w 258"/>
                <a:gd name="T23" fmla="*/ 25 h 319"/>
                <a:gd name="T24" fmla="*/ 199 w 258"/>
                <a:gd name="T25" fmla="*/ 19 h 319"/>
                <a:gd name="T26" fmla="*/ 251 w 258"/>
                <a:gd name="T27" fmla="*/ 2 h 319"/>
                <a:gd name="T28" fmla="*/ 255 w 258"/>
                <a:gd name="T29" fmla="*/ 0 h 319"/>
                <a:gd name="T30" fmla="*/ 258 w 258"/>
                <a:gd name="T31" fmla="*/ 4 h 319"/>
                <a:gd name="T32" fmla="*/ 256 w 258"/>
                <a:gd name="T33" fmla="*/ 15 h 319"/>
                <a:gd name="T34" fmla="*/ 179 w 258"/>
                <a:gd name="T35" fmla="*/ 266 h 319"/>
                <a:gd name="T36" fmla="*/ 174 w 258"/>
                <a:gd name="T37" fmla="*/ 283 h 319"/>
                <a:gd name="T38" fmla="*/ 181 w 258"/>
                <a:gd name="T39" fmla="*/ 291 h 319"/>
                <a:gd name="T40" fmla="*/ 220 w 258"/>
                <a:gd name="T41" fmla="*/ 250 h 319"/>
                <a:gd name="T42" fmla="*/ 226 w 258"/>
                <a:gd name="T43" fmla="*/ 244 h 319"/>
                <a:gd name="T44" fmla="*/ 229 w 258"/>
                <a:gd name="T45" fmla="*/ 248 h 319"/>
                <a:gd name="T46" fmla="*/ 210 w 258"/>
                <a:gd name="T47" fmla="*/ 279 h 319"/>
                <a:gd name="T48" fmla="*/ 155 w 258"/>
                <a:gd name="T49" fmla="*/ 319 h 319"/>
                <a:gd name="T50" fmla="*/ 141 w 258"/>
                <a:gd name="T51" fmla="*/ 301 h 319"/>
                <a:gd name="T52" fmla="*/ 149 w 258"/>
                <a:gd name="T53" fmla="*/ 261 h 319"/>
                <a:gd name="T54" fmla="*/ 167 w 258"/>
                <a:gd name="T55" fmla="*/ 203 h 319"/>
                <a:gd name="T56" fmla="*/ 39 w 258"/>
                <a:gd name="T57" fmla="*/ 319 h 319"/>
                <a:gd name="T58" fmla="*/ 0 w 258"/>
                <a:gd name="T59" fmla="*/ 267 h 319"/>
                <a:gd name="T60" fmla="*/ 55 w 258"/>
                <a:gd name="T61" fmla="*/ 155 h 319"/>
                <a:gd name="T62" fmla="*/ 163 w 258"/>
                <a:gd name="T63" fmla="*/ 107 h 319"/>
                <a:gd name="T64" fmla="*/ 192 w 258"/>
                <a:gd name="T65" fmla="*/ 122 h 319"/>
                <a:gd name="T66" fmla="*/ 211 w 258"/>
                <a:gd name="T67" fmla="*/ 5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8" h="319">
                  <a:moveTo>
                    <a:pt x="160" y="115"/>
                  </a:moveTo>
                  <a:cubicBezTo>
                    <a:pt x="128" y="115"/>
                    <a:pt x="92" y="145"/>
                    <a:pt x="73" y="169"/>
                  </a:cubicBezTo>
                  <a:cubicBezTo>
                    <a:pt x="54" y="194"/>
                    <a:pt x="34" y="235"/>
                    <a:pt x="34" y="267"/>
                  </a:cubicBezTo>
                  <a:cubicBezTo>
                    <a:pt x="34" y="281"/>
                    <a:pt x="38" y="296"/>
                    <a:pt x="54" y="296"/>
                  </a:cubicBezTo>
                  <a:cubicBezTo>
                    <a:pt x="85" y="296"/>
                    <a:pt x="124" y="247"/>
                    <a:pt x="141" y="225"/>
                  </a:cubicBezTo>
                  <a:cubicBezTo>
                    <a:pt x="153" y="208"/>
                    <a:pt x="186" y="158"/>
                    <a:pt x="186" y="137"/>
                  </a:cubicBezTo>
                  <a:cubicBezTo>
                    <a:pt x="186" y="123"/>
                    <a:pt x="173" y="115"/>
                    <a:pt x="160" y="115"/>
                  </a:cubicBezTo>
                  <a:moveTo>
                    <a:pt x="211" y="59"/>
                  </a:moveTo>
                  <a:cubicBezTo>
                    <a:pt x="212" y="55"/>
                    <a:pt x="216" y="44"/>
                    <a:pt x="216" y="40"/>
                  </a:cubicBezTo>
                  <a:cubicBezTo>
                    <a:pt x="216" y="30"/>
                    <a:pt x="206" y="29"/>
                    <a:pt x="198" y="29"/>
                  </a:cubicBezTo>
                  <a:cubicBezTo>
                    <a:pt x="191" y="30"/>
                    <a:pt x="191" y="30"/>
                    <a:pt x="191" y="30"/>
                  </a:cubicBezTo>
                  <a:cubicBezTo>
                    <a:pt x="188" y="30"/>
                    <a:pt x="186" y="28"/>
                    <a:pt x="186" y="25"/>
                  </a:cubicBezTo>
                  <a:cubicBezTo>
                    <a:pt x="186" y="18"/>
                    <a:pt x="195" y="19"/>
                    <a:pt x="199" y="19"/>
                  </a:cubicBezTo>
                  <a:cubicBezTo>
                    <a:pt x="217" y="18"/>
                    <a:pt x="236" y="13"/>
                    <a:pt x="251" y="2"/>
                  </a:cubicBezTo>
                  <a:cubicBezTo>
                    <a:pt x="252" y="1"/>
                    <a:pt x="253" y="0"/>
                    <a:pt x="255" y="0"/>
                  </a:cubicBezTo>
                  <a:cubicBezTo>
                    <a:pt x="257" y="0"/>
                    <a:pt x="258" y="2"/>
                    <a:pt x="258" y="4"/>
                  </a:cubicBezTo>
                  <a:cubicBezTo>
                    <a:pt x="258" y="6"/>
                    <a:pt x="256" y="13"/>
                    <a:pt x="256" y="15"/>
                  </a:cubicBezTo>
                  <a:cubicBezTo>
                    <a:pt x="179" y="266"/>
                    <a:pt x="179" y="266"/>
                    <a:pt x="179" y="266"/>
                  </a:cubicBezTo>
                  <a:cubicBezTo>
                    <a:pt x="177" y="271"/>
                    <a:pt x="174" y="277"/>
                    <a:pt x="174" y="283"/>
                  </a:cubicBezTo>
                  <a:cubicBezTo>
                    <a:pt x="174" y="287"/>
                    <a:pt x="176" y="291"/>
                    <a:pt x="181" y="291"/>
                  </a:cubicBezTo>
                  <a:cubicBezTo>
                    <a:pt x="191" y="291"/>
                    <a:pt x="214" y="260"/>
                    <a:pt x="220" y="250"/>
                  </a:cubicBezTo>
                  <a:cubicBezTo>
                    <a:pt x="222" y="248"/>
                    <a:pt x="223" y="244"/>
                    <a:pt x="226" y="244"/>
                  </a:cubicBezTo>
                  <a:cubicBezTo>
                    <a:pt x="228" y="244"/>
                    <a:pt x="229" y="246"/>
                    <a:pt x="229" y="248"/>
                  </a:cubicBezTo>
                  <a:cubicBezTo>
                    <a:pt x="229" y="256"/>
                    <a:pt x="215" y="274"/>
                    <a:pt x="210" y="279"/>
                  </a:cubicBezTo>
                  <a:cubicBezTo>
                    <a:pt x="199" y="292"/>
                    <a:pt x="174" y="319"/>
                    <a:pt x="155" y="319"/>
                  </a:cubicBezTo>
                  <a:cubicBezTo>
                    <a:pt x="144" y="319"/>
                    <a:pt x="141" y="311"/>
                    <a:pt x="141" y="301"/>
                  </a:cubicBezTo>
                  <a:cubicBezTo>
                    <a:pt x="141" y="289"/>
                    <a:pt x="146" y="273"/>
                    <a:pt x="149" y="261"/>
                  </a:cubicBezTo>
                  <a:cubicBezTo>
                    <a:pt x="167" y="203"/>
                    <a:pt x="167" y="203"/>
                    <a:pt x="167" y="203"/>
                  </a:cubicBezTo>
                  <a:cubicBezTo>
                    <a:pt x="140" y="240"/>
                    <a:pt x="90" y="319"/>
                    <a:pt x="39" y="319"/>
                  </a:cubicBezTo>
                  <a:cubicBezTo>
                    <a:pt x="11" y="319"/>
                    <a:pt x="0" y="291"/>
                    <a:pt x="0" y="267"/>
                  </a:cubicBezTo>
                  <a:cubicBezTo>
                    <a:pt x="0" y="226"/>
                    <a:pt x="26" y="183"/>
                    <a:pt x="55" y="155"/>
                  </a:cubicBezTo>
                  <a:cubicBezTo>
                    <a:pt x="83" y="129"/>
                    <a:pt x="124" y="107"/>
                    <a:pt x="163" y="107"/>
                  </a:cubicBezTo>
                  <a:cubicBezTo>
                    <a:pt x="175" y="107"/>
                    <a:pt x="186" y="111"/>
                    <a:pt x="192" y="122"/>
                  </a:cubicBezTo>
                  <a:lnTo>
                    <a:pt x="211"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3" name="Freeform 59"/>
            <p:cNvSpPr>
              <a:spLocks noEditPoints="1"/>
            </p:cNvSpPr>
            <p:nvPr userDrawn="1"/>
          </p:nvSpPr>
          <p:spPr bwMode="auto">
            <a:xfrm>
              <a:off x="1338263" y="6442075"/>
              <a:ext cx="58737" cy="92075"/>
            </a:xfrm>
            <a:custGeom>
              <a:avLst/>
              <a:gdLst>
                <a:gd name="T0" fmla="*/ 148 w 207"/>
                <a:gd name="T1" fmla="*/ 128 h 319"/>
                <a:gd name="T2" fmla="*/ 25 w 207"/>
                <a:gd name="T3" fmla="*/ 282 h 319"/>
                <a:gd name="T4" fmla="*/ 58 w 207"/>
                <a:gd name="T5" fmla="*/ 311 h 319"/>
                <a:gd name="T6" fmla="*/ 173 w 207"/>
                <a:gd name="T7" fmla="*/ 168 h 319"/>
                <a:gd name="T8" fmla="*/ 148 w 207"/>
                <a:gd name="T9" fmla="*/ 128 h 319"/>
                <a:gd name="T10" fmla="*/ 59 w 207"/>
                <a:gd name="T11" fmla="*/ 57 h 319"/>
                <a:gd name="T12" fmla="*/ 65 w 207"/>
                <a:gd name="T13" fmla="*/ 35 h 319"/>
                <a:gd name="T14" fmla="*/ 53 w 207"/>
                <a:gd name="T15" fmla="*/ 25 h 319"/>
                <a:gd name="T16" fmla="*/ 37 w 207"/>
                <a:gd name="T17" fmla="*/ 20 h 319"/>
                <a:gd name="T18" fmla="*/ 51 w 207"/>
                <a:gd name="T19" fmla="*/ 13 h 319"/>
                <a:gd name="T20" fmla="*/ 97 w 207"/>
                <a:gd name="T21" fmla="*/ 2 h 319"/>
                <a:gd name="T22" fmla="*/ 101 w 207"/>
                <a:gd name="T23" fmla="*/ 0 h 319"/>
                <a:gd name="T24" fmla="*/ 106 w 207"/>
                <a:gd name="T25" fmla="*/ 4 h 319"/>
                <a:gd name="T26" fmla="*/ 43 w 207"/>
                <a:gd name="T27" fmla="*/ 210 h 319"/>
                <a:gd name="T28" fmla="*/ 161 w 207"/>
                <a:gd name="T29" fmla="*/ 107 h 319"/>
                <a:gd name="T30" fmla="*/ 207 w 207"/>
                <a:gd name="T31" fmla="*/ 168 h 319"/>
                <a:gd name="T32" fmla="*/ 59 w 207"/>
                <a:gd name="T33" fmla="*/ 319 h 319"/>
                <a:gd name="T34" fmla="*/ 0 w 207"/>
                <a:gd name="T35" fmla="*/ 266 h 319"/>
                <a:gd name="T36" fmla="*/ 12 w 207"/>
                <a:gd name="T37" fmla="*/ 214 h 319"/>
                <a:gd name="T38" fmla="*/ 59 w 207"/>
                <a:gd name="T39" fmla="*/ 5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319">
                  <a:moveTo>
                    <a:pt x="148" y="128"/>
                  </a:moveTo>
                  <a:cubicBezTo>
                    <a:pt x="102" y="128"/>
                    <a:pt x="25" y="239"/>
                    <a:pt x="25" y="282"/>
                  </a:cubicBezTo>
                  <a:cubicBezTo>
                    <a:pt x="25" y="302"/>
                    <a:pt x="40" y="311"/>
                    <a:pt x="58" y="311"/>
                  </a:cubicBezTo>
                  <a:cubicBezTo>
                    <a:pt x="118" y="311"/>
                    <a:pt x="173" y="221"/>
                    <a:pt x="173" y="168"/>
                  </a:cubicBezTo>
                  <a:cubicBezTo>
                    <a:pt x="173" y="151"/>
                    <a:pt x="169" y="128"/>
                    <a:pt x="148" y="128"/>
                  </a:cubicBezTo>
                  <a:moveTo>
                    <a:pt x="59" y="57"/>
                  </a:moveTo>
                  <a:cubicBezTo>
                    <a:pt x="61" y="52"/>
                    <a:pt x="65" y="40"/>
                    <a:pt x="65" y="35"/>
                  </a:cubicBezTo>
                  <a:cubicBezTo>
                    <a:pt x="65" y="26"/>
                    <a:pt x="60" y="25"/>
                    <a:pt x="53" y="25"/>
                  </a:cubicBezTo>
                  <a:cubicBezTo>
                    <a:pt x="50" y="25"/>
                    <a:pt x="37" y="26"/>
                    <a:pt x="37" y="20"/>
                  </a:cubicBezTo>
                  <a:cubicBezTo>
                    <a:pt x="37" y="14"/>
                    <a:pt x="46" y="13"/>
                    <a:pt x="51" y="13"/>
                  </a:cubicBezTo>
                  <a:cubicBezTo>
                    <a:pt x="69" y="13"/>
                    <a:pt x="81" y="12"/>
                    <a:pt x="97" y="2"/>
                  </a:cubicBezTo>
                  <a:cubicBezTo>
                    <a:pt x="98" y="1"/>
                    <a:pt x="100" y="0"/>
                    <a:pt x="101" y="0"/>
                  </a:cubicBezTo>
                  <a:cubicBezTo>
                    <a:pt x="104" y="0"/>
                    <a:pt x="106" y="1"/>
                    <a:pt x="106" y="4"/>
                  </a:cubicBezTo>
                  <a:cubicBezTo>
                    <a:pt x="43" y="210"/>
                    <a:pt x="43" y="210"/>
                    <a:pt x="43" y="210"/>
                  </a:cubicBezTo>
                  <a:cubicBezTo>
                    <a:pt x="63" y="174"/>
                    <a:pt x="118" y="107"/>
                    <a:pt x="161" y="107"/>
                  </a:cubicBezTo>
                  <a:cubicBezTo>
                    <a:pt x="194" y="107"/>
                    <a:pt x="207" y="139"/>
                    <a:pt x="207" y="168"/>
                  </a:cubicBezTo>
                  <a:cubicBezTo>
                    <a:pt x="207" y="243"/>
                    <a:pt x="135" y="319"/>
                    <a:pt x="59" y="319"/>
                  </a:cubicBezTo>
                  <a:cubicBezTo>
                    <a:pt x="26" y="319"/>
                    <a:pt x="0" y="302"/>
                    <a:pt x="0" y="266"/>
                  </a:cubicBezTo>
                  <a:cubicBezTo>
                    <a:pt x="0" y="248"/>
                    <a:pt x="6" y="230"/>
                    <a:pt x="12" y="214"/>
                  </a:cubicBezTo>
                  <a:lnTo>
                    <a:pt x="59" y="5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4" name="Freeform 60"/>
            <p:cNvSpPr>
              <a:spLocks/>
            </p:cNvSpPr>
            <p:nvPr userDrawn="1"/>
          </p:nvSpPr>
          <p:spPr bwMode="auto">
            <a:xfrm>
              <a:off x="1401763" y="6472238"/>
              <a:ext cx="68262" cy="61913"/>
            </a:xfrm>
            <a:custGeom>
              <a:avLst/>
              <a:gdLst>
                <a:gd name="T0" fmla="*/ 166 w 238"/>
                <a:gd name="T1" fmla="*/ 98 h 214"/>
                <a:gd name="T2" fmla="*/ 105 w 238"/>
                <a:gd name="T3" fmla="*/ 173 h 214"/>
                <a:gd name="T4" fmla="*/ 27 w 238"/>
                <a:gd name="T5" fmla="*/ 214 h 214"/>
                <a:gd name="T6" fmla="*/ 8 w 238"/>
                <a:gd name="T7" fmla="*/ 190 h 214"/>
                <a:gd name="T8" fmla="*/ 17 w 238"/>
                <a:gd name="T9" fmla="*/ 154 h 214"/>
                <a:gd name="T10" fmla="*/ 52 w 238"/>
                <a:gd name="T11" fmla="*/ 52 h 214"/>
                <a:gd name="T12" fmla="*/ 57 w 238"/>
                <a:gd name="T13" fmla="*/ 34 h 214"/>
                <a:gd name="T14" fmla="*/ 50 w 238"/>
                <a:gd name="T15" fmla="*/ 27 h 214"/>
                <a:gd name="T16" fmla="*/ 13 w 238"/>
                <a:gd name="T17" fmla="*/ 62 h 214"/>
                <a:gd name="T18" fmla="*/ 3 w 238"/>
                <a:gd name="T19" fmla="*/ 72 h 214"/>
                <a:gd name="T20" fmla="*/ 0 w 238"/>
                <a:gd name="T21" fmla="*/ 69 h 214"/>
                <a:gd name="T22" fmla="*/ 25 w 238"/>
                <a:gd name="T23" fmla="*/ 32 h 214"/>
                <a:gd name="T24" fmla="*/ 74 w 238"/>
                <a:gd name="T25" fmla="*/ 2 h 214"/>
                <a:gd name="T26" fmla="*/ 89 w 238"/>
                <a:gd name="T27" fmla="*/ 22 h 214"/>
                <a:gd name="T28" fmla="*/ 82 w 238"/>
                <a:gd name="T29" fmla="*/ 52 h 214"/>
                <a:gd name="T30" fmla="*/ 46 w 238"/>
                <a:gd name="T31" fmla="*/ 159 h 214"/>
                <a:gd name="T32" fmla="*/ 41 w 238"/>
                <a:gd name="T33" fmla="*/ 181 h 214"/>
                <a:gd name="T34" fmla="*/ 53 w 238"/>
                <a:gd name="T35" fmla="*/ 193 h 214"/>
                <a:gd name="T36" fmla="*/ 124 w 238"/>
                <a:gd name="T37" fmla="*/ 142 h 214"/>
                <a:gd name="T38" fmla="*/ 191 w 238"/>
                <a:gd name="T39" fmla="*/ 21 h 214"/>
                <a:gd name="T40" fmla="*/ 210 w 238"/>
                <a:gd name="T41" fmla="*/ 2 h 214"/>
                <a:gd name="T42" fmla="*/ 225 w 238"/>
                <a:gd name="T43" fmla="*/ 7 h 214"/>
                <a:gd name="T44" fmla="*/ 222 w 238"/>
                <a:gd name="T45" fmla="*/ 18 h 214"/>
                <a:gd name="T46" fmla="*/ 179 w 238"/>
                <a:gd name="T47" fmla="*/ 160 h 214"/>
                <a:gd name="T48" fmla="*/ 175 w 238"/>
                <a:gd name="T49" fmla="*/ 179 h 214"/>
                <a:gd name="T50" fmla="*/ 182 w 238"/>
                <a:gd name="T51" fmla="*/ 188 h 214"/>
                <a:gd name="T52" fmla="*/ 229 w 238"/>
                <a:gd name="T53" fmla="*/ 143 h 214"/>
                <a:gd name="T54" fmla="*/ 235 w 238"/>
                <a:gd name="T55" fmla="*/ 138 h 214"/>
                <a:gd name="T56" fmla="*/ 238 w 238"/>
                <a:gd name="T57" fmla="*/ 142 h 214"/>
                <a:gd name="T58" fmla="*/ 215 w 238"/>
                <a:gd name="T59" fmla="*/ 176 h 214"/>
                <a:gd name="T60" fmla="*/ 153 w 238"/>
                <a:gd name="T61" fmla="*/ 214 h 214"/>
                <a:gd name="T62" fmla="*/ 141 w 238"/>
                <a:gd name="T63" fmla="*/ 197 h 214"/>
                <a:gd name="T64" fmla="*/ 149 w 238"/>
                <a:gd name="T65" fmla="*/ 157 h 214"/>
                <a:gd name="T66" fmla="*/ 169 w 238"/>
                <a:gd name="T67" fmla="*/ 94 h 214"/>
                <a:gd name="T68" fmla="*/ 166 w 238"/>
                <a:gd name="T69"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 h="214">
                  <a:moveTo>
                    <a:pt x="166" y="98"/>
                  </a:moveTo>
                  <a:cubicBezTo>
                    <a:pt x="146" y="128"/>
                    <a:pt x="132" y="148"/>
                    <a:pt x="105" y="173"/>
                  </a:cubicBezTo>
                  <a:cubicBezTo>
                    <a:pt x="85" y="191"/>
                    <a:pt x="55" y="214"/>
                    <a:pt x="27" y="214"/>
                  </a:cubicBezTo>
                  <a:cubicBezTo>
                    <a:pt x="13" y="214"/>
                    <a:pt x="8" y="204"/>
                    <a:pt x="8" y="190"/>
                  </a:cubicBezTo>
                  <a:cubicBezTo>
                    <a:pt x="8" y="179"/>
                    <a:pt x="13" y="164"/>
                    <a:pt x="17" y="154"/>
                  </a:cubicBezTo>
                  <a:cubicBezTo>
                    <a:pt x="52" y="52"/>
                    <a:pt x="52" y="52"/>
                    <a:pt x="52" y="52"/>
                  </a:cubicBezTo>
                  <a:cubicBezTo>
                    <a:pt x="53" y="48"/>
                    <a:pt x="57" y="39"/>
                    <a:pt x="57" y="34"/>
                  </a:cubicBezTo>
                  <a:cubicBezTo>
                    <a:pt x="57" y="30"/>
                    <a:pt x="55" y="27"/>
                    <a:pt x="50" y="27"/>
                  </a:cubicBezTo>
                  <a:cubicBezTo>
                    <a:pt x="39" y="27"/>
                    <a:pt x="18" y="53"/>
                    <a:pt x="13" y="62"/>
                  </a:cubicBezTo>
                  <a:cubicBezTo>
                    <a:pt x="11" y="64"/>
                    <a:pt x="7" y="72"/>
                    <a:pt x="3" y="72"/>
                  </a:cubicBezTo>
                  <a:cubicBezTo>
                    <a:pt x="1" y="72"/>
                    <a:pt x="0" y="71"/>
                    <a:pt x="0" y="69"/>
                  </a:cubicBezTo>
                  <a:cubicBezTo>
                    <a:pt x="0" y="61"/>
                    <a:pt x="20" y="37"/>
                    <a:pt x="25" y="32"/>
                  </a:cubicBezTo>
                  <a:cubicBezTo>
                    <a:pt x="35" y="22"/>
                    <a:pt x="57" y="2"/>
                    <a:pt x="74" y="2"/>
                  </a:cubicBezTo>
                  <a:cubicBezTo>
                    <a:pt x="85" y="2"/>
                    <a:pt x="89" y="13"/>
                    <a:pt x="89" y="22"/>
                  </a:cubicBezTo>
                  <a:cubicBezTo>
                    <a:pt x="89" y="32"/>
                    <a:pt x="85" y="43"/>
                    <a:pt x="82" y="52"/>
                  </a:cubicBezTo>
                  <a:cubicBezTo>
                    <a:pt x="46" y="159"/>
                    <a:pt x="46" y="159"/>
                    <a:pt x="46" y="159"/>
                  </a:cubicBezTo>
                  <a:cubicBezTo>
                    <a:pt x="44" y="165"/>
                    <a:pt x="41" y="174"/>
                    <a:pt x="41" y="181"/>
                  </a:cubicBezTo>
                  <a:cubicBezTo>
                    <a:pt x="41" y="188"/>
                    <a:pt x="45" y="193"/>
                    <a:pt x="53" y="193"/>
                  </a:cubicBezTo>
                  <a:cubicBezTo>
                    <a:pt x="74" y="193"/>
                    <a:pt x="111" y="156"/>
                    <a:pt x="124" y="142"/>
                  </a:cubicBezTo>
                  <a:cubicBezTo>
                    <a:pt x="155" y="106"/>
                    <a:pt x="177" y="66"/>
                    <a:pt x="191" y="21"/>
                  </a:cubicBezTo>
                  <a:cubicBezTo>
                    <a:pt x="196" y="5"/>
                    <a:pt x="193" y="2"/>
                    <a:pt x="210" y="2"/>
                  </a:cubicBezTo>
                  <a:cubicBezTo>
                    <a:pt x="213" y="2"/>
                    <a:pt x="225" y="0"/>
                    <a:pt x="225" y="7"/>
                  </a:cubicBezTo>
                  <a:cubicBezTo>
                    <a:pt x="225" y="10"/>
                    <a:pt x="223" y="15"/>
                    <a:pt x="222" y="18"/>
                  </a:cubicBezTo>
                  <a:cubicBezTo>
                    <a:pt x="179" y="160"/>
                    <a:pt x="179" y="160"/>
                    <a:pt x="179" y="160"/>
                  </a:cubicBezTo>
                  <a:cubicBezTo>
                    <a:pt x="177" y="165"/>
                    <a:pt x="175" y="174"/>
                    <a:pt x="175" y="179"/>
                  </a:cubicBezTo>
                  <a:cubicBezTo>
                    <a:pt x="175" y="183"/>
                    <a:pt x="177" y="188"/>
                    <a:pt x="182" y="188"/>
                  </a:cubicBezTo>
                  <a:cubicBezTo>
                    <a:pt x="197" y="188"/>
                    <a:pt x="222" y="156"/>
                    <a:pt x="229" y="143"/>
                  </a:cubicBezTo>
                  <a:cubicBezTo>
                    <a:pt x="230" y="142"/>
                    <a:pt x="232" y="138"/>
                    <a:pt x="235" y="138"/>
                  </a:cubicBezTo>
                  <a:cubicBezTo>
                    <a:pt x="236" y="138"/>
                    <a:pt x="238" y="140"/>
                    <a:pt x="238" y="142"/>
                  </a:cubicBezTo>
                  <a:cubicBezTo>
                    <a:pt x="238" y="148"/>
                    <a:pt x="218" y="172"/>
                    <a:pt x="215" y="176"/>
                  </a:cubicBezTo>
                  <a:cubicBezTo>
                    <a:pt x="202" y="191"/>
                    <a:pt x="174" y="214"/>
                    <a:pt x="153" y="214"/>
                  </a:cubicBezTo>
                  <a:cubicBezTo>
                    <a:pt x="144" y="214"/>
                    <a:pt x="141" y="205"/>
                    <a:pt x="141" y="197"/>
                  </a:cubicBezTo>
                  <a:cubicBezTo>
                    <a:pt x="141" y="186"/>
                    <a:pt x="146" y="168"/>
                    <a:pt x="149" y="157"/>
                  </a:cubicBezTo>
                  <a:cubicBezTo>
                    <a:pt x="169" y="94"/>
                    <a:pt x="169" y="94"/>
                    <a:pt x="169" y="94"/>
                  </a:cubicBezTo>
                  <a:lnTo>
                    <a:pt x="166" y="9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5" name="Freeform 61"/>
            <p:cNvSpPr>
              <a:spLocks/>
            </p:cNvSpPr>
            <p:nvPr userDrawn="1"/>
          </p:nvSpPr>
          <p:spPr bwMode="auto">
            <a:xfrm>
              <a:off x="146843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2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9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4" y="36"/>
                    <a:pt x="163" y="45"/>
                    <a:pt x="157" y="45"/>
                  </a:cubicBezTo>
                  <a:cubicBezTo>
                    <a:pt x="153" y="45"/>
                    <a:pt x="146" y="38"/>
                    <a:pt x="143" y="35"/>
                  </a:cubicBezTo>
                  <a:cubicBezTo>
                    <a:pt x="130" y="22"/>
                    <a:pt x="118" y="10"/>
                    <a:pt x="99" y="10"/>
                  </a:cubicBezTo>
                  <a:cubicBezTo>
                    <a:pt x="82" y="10"/>
                    <a:pt x="67" y="22"/>
                    <a:pt x="67" y="40"/>
                  </a:cubicBezTo>
                  <a:cubicBezTo>
                    <a:pt x="67" y="76"/>
                    <a:pt x="142" y="105"/>
                    <a:pt x="142" y="151"/>
                  </a:cubicBezTo>
                  <a:cubicBezTo>
                    <a:pt x="142" y="167"/>
                    <a:pt x="128" y="185"/>
                    <a:pt x="115" y="195"/>
                  </a:cubicBezTo>
                  <a:cubicBezTo>
                    <a:pt x="100" y="206"/>
                    <a:pt x="81"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6" name="Freeform 62"/>
            <p:cNvSpPr>
              <a:spLocks noEditPoints="1"/>
            </p:cNvSpPr>
            <p:nvPr userDrawn="1"/>
          </p:nvSpPr>
          <p:spPr bwMode="auto">
            <a:xfrm>
              <a:off x="1520825" y="6451600"/>
              <a:ext cx="31750"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3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6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2" y="120"/>
                    <a:pt x="54" y="113"/>
                    <a:pt x="54" y="109"/>
                  </a:cubicBezTo>
                  <a:cubicBezTo>
                    <a:pt x="54" y="105"/>
                    <a:pt x="53" y="100"/>
                    <a:pt x="49" y="100"/>
                  </a:cubicBezTo>
                  <a:cubicBezTo>
                    <a:pt x="34" y="100"/>
                    <a:pt x="8" y="140"/>
                    <a:pt x="3"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6"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6"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7" name="Freeform 63"/>
            <p:cNvSpPr>
              <a:spLocks/>
            </p:cNvSpPr>
            <p:nvPr userDrawn="1"/>
          </p:nvSpPr>
          <p:spPr bwMode="auto">
            <a:xfrm>
              <a:off x="1555750" y="6473825"/>
              <a:ext cx="69850" cy="60325"/>
            </a:xfrm>
            <a:custGeom>
              <a:avLst/>
              <a:gdLst>
                <a:gd name="T0" fmla="*/ 184 w 241"/>
                <a:gd name="T1" fmla="*/ 154 h 212"/>
                <a:gd name="T2" fmla="*/ 177 w 241"/>
                <a:gd name="T3" fmla="*/ 177 h 212"/>
                <a:gd name="T4" fmla="*/ 186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5 w 241"/>
                <a:gd name="T17" fmla="*/ 191 h 212"/>
                <a:gd name="T18" fmla="*/ 157 w 241"/>
                <a:gd name="T19" fmla="*/ 143 h 212"/>
                <a:gd name="T20" fmla="*/ 189 w 241"/>
                <a:gd name="T21" fmla="*/ 58 h 212"/>
                <a:gd name="T22" fmla="*/ 195 w 241"/>
                <a:gd name="T23" fmla="*/ 34 h 212"/>
                <a:gd name="T24" fmla="*/ 179 w 241"/>
                <a:gd name="T25" fmla="*/ 18 h 212"/>
                <a:gd name="T26" fmla="*/ 113 w 241"/>
                <a:gd name="T27" fmla="*/ 68 h 212"/>
                <a:gd name="T28" fmla="*/ 44 w 241"/>
                <a:gd name="T29" fmla="*/ 191 h 212"/>
                <a:gd name="T30" fmla="*/ 26 w 241"/>
                <a:gd name="T31" fmla="*/ 206 h 212"/>
                <a:gd name="T32" fmla="*/ 12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20 w 241"/>
                <a:gd name="T49" fmla="*/ 36 h 212"/>
                <a:gd name="T50" fmla="*/ 73 w 241"/>
                <a:gd name="T51" fmla="*/ 0 h 212"/>
                <a:gd name="T52" fmla="*/ 92 w 241"/>
                <a:gd name="T53" fmla="*/ 22 h 212"/>
                <a:gd name="T54" fmla="*/ 84 w 241"/>
                <a:gd name="T55" fmla="*/ 62 h 212"/>
                <a:gd name="T56" fmla="*/ 65 w 241"/>
                <a:gd name="T57" fmla="*/ 123 h 212"/>
                <a:gd name="T58" fmla="*/ 66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6" y="186"/>
                  </a:cubicBezTo>
                  <a:cubicBezTo>
                    <a:pt x="200" y="186"/>
                    <a:pt x="225" y="155"/>
                    <a:pt x="233" y="144"/>
                  </a:cubicBezTo>
                  <a:cubicBezTo>
                    <a:pt x="234" y="142"/>
                    <a:pt x="235" y="139"/>
                    <a:pt x="238" y="139"/>
                  </a:cubicBezTo>
                  <a:cubicBezTo>
                    <a:pt x="240" y="139"/>
                    <a:pt x="241" y="141"/>
                    <a:pt x="241" y="142"/>
                  </a:cubicBezTo>
                  <a:cubicBezTo>
                    <a:pt x="241" y="148"/>
                    <a:pt x="225" y="169"/>
                    <a:pt x="221" y="172"/>
                  </a:cubicBezTo>
                  <a:cubicBezTo>
                    <a:pt x="209" y="185"/>
                    <a:pt x="182" y="212"/>
                    <a:pt x="164" y="212"/>
                  </a:cubicBezTo>
                  <a:cubicBezTo>
                    <a:pt x="151" y="212"/>
                    <a:pt x="145" y="204"/>
                    <a:pt x="145" y="191"/>
                  </a:cubicBezTo>
                  <a:cubicBezTo>
                    <a:pt x="145" y="176"/>
                    <a:pt x="151" y="157"/>
                    <a:pt x="157" y="143"/>
                  </a:cubicBezTo>
                  <a:cubicBezTo>
                    <a:pt x="189" y="58"/>
                    <a:pt x="189" y="58"/>
                    <a:pt x="189" y="58"/>
                  </a:cubicBezTo>
                  <a:cubicBezTo>
                    <a:pt x="191" y="51"/>
                    <a:pt x="195" y="42"/>
                    <a:pt x="195" y="34"/>
                  </a:cubicBezTo>
                  <a:cubicBezTo>
                    <a:pt x="195" y="24"/>
                    <a:pt x="190" y="18"/>
                    <a:pt x="179" y="18"/>
                  </a:cubicBezTo>
                  <a:cubicBezTo>
                    <a:pt x="156" y="18"/>
                    <a:pt x="127" y="52"/>
                    <a:pt x="113" y="68"/>
                  </a:cubicBezTo>
                  <a:cubicBezTo>
                    <a:pt x="89" y="96"/>
                    <a:pt x="55" y="156"/>
                    <a:pt x="44" y="191"/>
                  </a:cubicBezTo>
                  <a:cubicBezTo>
                    <a:pt x="40" y="204"/>
                    <a:pt x="40" y="206"/>
                    <a:pt x="26" y="206"/>
                  </a:cubicBezTo>
                  <a:cubicBezTo>
                    <a:pt x="21" y="206"/>
                    <a:pt x="12" y="208"/>
                    <a:pt x="12" y="201"/>
                  </a:cubicBezTo>
                  <a:cubicBezTo>
                    <a:pt x="12" y="199"/>
                    <a:pt x="13" y="193"/>
                    <a:pt x="14" y="190"/>
                  </a:cubicBezTo>
                  <a:cubicBezTo>
                    <a:pt x="54" y="60"/>
                    <a:pt x="54" y="60"/>
                    <a:pt x="54" y="60"/>
                  </a:cubicBezTo>
                  <a:cubicBezTo>
                    <a:pt x="57" y="52"/>
                    <a:pt x="60" y="43"/>
                    <a:pt x="60" y="35"/>
                  </a:cubicBezTo>
                  <a:cubicBezTo>
                    <a:pt x="60" y="29"/>
                    <a:pt x="58" y="24"/>
                    <a:pt x="51" y="24"/>
                  </a:cubicBezTo>
                  <a:cubicBezTo>
                    <a:pt x="39" y="24"/>
                    <a:pt x="14" y="54"/>
                    <a:pt x="9" y="64"/>
                  </a:cubicBezTo>
                  <a:cubicBezTo>
                    <a:pt x="8" y="66"/>
                    <a:pt x="7" y="69"/>
                    <a:pt x="4" y="69"/>
                  </a:cubicBezTo>
                  <a:cubicBezTo>
                    <a:pt x="2" y="69"/>
                    <a:pt x="0" y="68"/>
                    <a:pt x="0" y="65"/>
                  </a:cubicBezTo>
                  <a:cubicBezTo>
                    <a:pt x="0" y="61"/>
                    <a:pt x="16" y="40"/>
                    <a:pt x="20" y="36"/>
                  </a:cubicBezTo>
                  <a:cubicBezTo>
                    <a:pt x="31" y="23"/>
                    <a:pt x="54" y="0"/>
                    <a:pt x="73" y="0"/>
                  </a:cubicBezTo>
                  <a:cubicBezTo>
                    <a:pt x="87" y="0"/>
                    <a:pt x="92" y="9"/>
                    <a:pt x="92" y="22"/>
                  </a:cubicBezTo>
                  <a:cubicBezTo>
                    <a:pt x="92" y="35"/>
                    <a:pt x="88" y="50"/>
                    <a:pt x="84" y="62"/>
                  </a:cubicBezTo>
                  <a:cubicBezTo>
                    <a:pt x="65" y="123"/>
                    <a:pt x="65" y="123"/>
                    <a:pt x="65" y="123"/>
                  </a:cubicBezTo>
                  <a:cubicBezTo>
                    <a:pt x="66" y="124"/>
                    <a:pt x="66" y="124"/>
                    <a:pt x="66" y="124"/>
                  </a:cubicBezTo>
                  <a:cubicBezTo>
                    <a:pt x="90" y="79"/>
                    <a:pt x="143" y="0"/>
                    <a:pt x="201" y="0"/>
                  </a:cubicBezTo>
                  <a:cubicBezTo>
                    <a:pt x="216" y="0"/>
                    <a:pt x="229" y="9"/>
                    <a:pt x="229" y="26"/>
                  </a:cubicBezTo>
                  <a:cubicBezTo>
                    <a:pt x="229" y="36"/>
                    <a:pt x="224"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8" name="Freeform 64"/>
            <p:cNvSpPr>
              <a:spLocks noEditPoints="1"/>
            </p:cNvSpPr>
            <p:nvPr userDrawn="1"/>
          </p:nvSpPr>
          <p:spPr bwMode="auto">
            <a:xfrm>
              <a:off x="1628775" y="6473825"/>
              <a:ext cx="55562" cy="60325"/>
            </a:xfrm>
            <a:custGeom>
              <a:avLst/>
              <a:gdLst>
                <a:gd name="T0" fmla="*/ 142 w 189"/>
                <a:gd name="T1" fmla="*/ 76 h 212"/>
                <a:gd name="T2" fmla="*/ 158 w 189"/>
                <a:gd name="T3" fmla="*/ 35 h 212"/>
                <a:gd name="T4" fmla="*/ 131 w 189"/>
                <a:gd name="T5" fmla="*/ 9 h 212"/>
                <a:gd name="T6" fmla="*/ 37 w 189"/>
                <a:gd name="T7" fmla="*/ 114 h 212"/>
                <a:gd name="T8" fmla="*/ 142 w 189"/>
                <a:gd name="T9" fmla="*/ 76 h 212"/>
                <a:gd name="T10" fmla="*/ 35 w 189"/>
                <a:gd name="T11" fmla="*/ 130 h 212"/>
                <a:gd name="T12" fmla="*/ 35 w 189"/>
                <a:gd name="T13" fmla="*/ 140 h 212"/>
                <a:gd name="T14" fmla="*/ 82 w 189"/>
                <a:gd name="T15" fmla="*/ 192 h 212"/>
                <a:gd name="T16" fmla="*/ 153 w 189"/>
                <a:gd name="T17" fmla="*/ 151 h 212"/>
                <a:gd name="T18" fmla="*/ 158 w 189"/>
                <a:gd name="T19" fmla="*/ 147 h 212"/>
                <a:gd name="T20" fmla="*/ 161 w 189"/>
                <a:gd name="T21" fmla="*/ 150 h 212"/>
                <a:gd name="T22" fmla="*/ 149 w 189"/>
                <a:gd name="T23" fmla="*/ 168 h 212"/>
                <a:gd name="T24" fmla="*/ 64 w 189"/>
                <a:gd name="T25" fmla="*/ 212 h 212"/>
                <a:gd name="T26" fmla="*/ 0 w 189"/>
                <a:gd name="T27" fmla="*/ 141 h 212"/>
                <a:gd name="T28" fmla="*/ 137 w 189"/>
                <a:gd name="T29" fmla="*/ 0 h 212"/>
                <a:gd name="T30" fmla="*/ 189 w 189"/>
                <a:gd name="T31" fmla="*/ 43 h 212"/>
                <a:gd name="T32" fmla="*/ 41 w 189"/>
                <a:gd name="T33" fmla="*/ 122 h 212"/>
                <a:gd name="T34" fmla="*/ 36 w 189"/>
                <a:gd name="T35" fmla="*/ 123 h 212"/>
                <a:gd name="T36" fmla="*/ 35 w 189"/>
                <a:gd name="T37" fmla="*/ 13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212">
                  <a:moveTo>
                    <a:pt x="142" y="76"/>
                  </a:moveTo>
                  <a:cubicBezTo>
                    <a:pt x="151" y="65"/>
                    <a:pt x="158" y="49"/>
                    <a:pt x="158" y="35"/>
                  </a:cubicBezTo>
                  <a:cubicBezTo>
                    <a:pt x="158" y="18"/>
                    <a:pt x="148" y="9"/>
                    <a:pt x="131" y="9"/>
                  </a:cubicBezTo>
                  <a:cubicBezTo>
                    <a:pt x="81" y="9"/>
                    <a:pt x="48" y="72"/>
                    <a:pt x="37" y="114"/>
                  </a:cubicBezTo>
                  <a:cubicBezTo>
                    <a:pt x="70" y="111"/>
                    <a:pt x="122" y="103"/>
                    <a:pt x="142" y="76"/>
                  </a:cubicBezTo>
                  <a:moveTo>
                    <a:pt x="35" y="130"/>
                  </a:moveTo>
                  <a:cubicBezTo>
                    <a:pt x="35" y="140"/>
                    <a:pt x="35" y="140"/>
                    <a:pt x="35" y="140"/>
                  </a:cubicBezTo>
                  <a:cubicBezTo>
                    <a:pt x="35" y="170"/>
                    <a:pt x="50" y="192"/>
                    <a:pt x="82" y="192"/>
                  </a:cubicBezTo>
                  <a:cubicBezTo>
                    <a:pt x="108" y="192"/>
                    <a:pt x="138" y="172"/>
                    <a:pt x="153" y="151"/>
                  </a:cubicBezTo>
                  <a:cubicBezTo>
                    <a:pt x="154" y="149"/>
                    <a:pt x="156" y="147"/>
                    <a:pt x="158" y="147"/>
                  </a:cubicBezTo>
                  <a:cubicBezTo>
                    <a:pt x="160" y="147"/>
                    <a:pt x="161" y="148"/>
                    <a:pt x="161" y="150"/>
                  </a:cubicBezTo>
                  <a:cubicBezTo>
                    <a:pt x="161" y="154"/>
                    <a:pt x="151" y="165"/>
                    <a:pt x="149" y="168"/>
                  </a:cubicBezTo>
                  <a:cubicBezTo>
                    <a:pt x="128" y="192"/>
                    <a:pt x="97" y="212"/>
                    <a:pt x="64" y="212"/>
                  </a:cubicBezTo>
                  <a:cubicBezTo>
                    <a:pt x="24" y="212"/>
                    <a:pt x="0" y="180"/>
                    <a:pt x="0" y="141"/>
                  </a:cubicBezTo>
                  <a:cubicBezTo>
                    <a:pt x="0" y="72"/>
                    <a:pt x="67" y="0"/>
                    <a:pt x="137" y="0"/>
                  </a:cubicBezTo>
                  <a:cubicBezTo>
                    <a:pt x="162" y="0"/>
                    <a:pt x="189" y="15"/>
                    <a:pt x="189" y="43"/>
                  </a:cubicBezTo>
                  <a:cubicBezTo>
                    <a:pt x="189" y="108"/>
                    <a:pt x="89" y="117"/>
                    <a:pt x="41" y="122"/>
                  </a:cubicBezTo>
                  <a:cubicBezTo>
                    <a:pt x="36" y="123"/>
                    <a:pt x="36" y="123"/>
                    <a:pt x="36" y="123"/>
                  </a:cubicBezTo>
                  <a:lnTo>
                    <a:pt x="35" y="1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69" name="Freeform 65"/>
            <p:cNvSpPr>
              <a:spLocks/>
            </p:cNvSpPr>
            <p:nvPr userDrawn="1"/>
          </p:nvSpPr>
          <p:spPr bwMode="auto">
            <a:xfrm>
              <a:off x="1677988" y="6473825"/>
              <a:ext cx="49212" cy="60325"/>
            </a:xfrm>
            <a:custGeom>
              <a:avLst/>
              <a:gdLst>
                <a:gd name="T0" fmla="*/ 74 w 168"/>
                <a:gd name="T1" fmla="*/ 113 h 212"/>
                <a:gd name="T2" fmla="*/ 41 w 168"/>
                <a:gd name="T3" fmla="*/ 61 h 212"/>
                <a:gd name="T4" fmla="*/ 114 w 168"/>
                <a:gd name="T5" fmla="*/ 0 h 212"/>
                <a:gd name="T6" fmla="*/ 168 w 168"/>
                <a:gd name="T7" fmla="*/ 19 h 212"/>
                <a:gd name="T8" fmla="*/ 165 w 168"/>
                <a:gd name="T9" fmla="*/ 32 h 212"/>
                <a:gd name="T10" fmla="*/ 157 w 168"/>
                <a:gd name="T11" fmla="*/ 45 h 212"/>
                <a:gd name="T12" fmla="*/ 143 w 168"/>
                <a:gd name="T13" fmla="*/ 35 h 212"/>
                <a:gd name="T14" fmla="*/ 99 w 168"/>
                <a:gd name="T15" fmla="*/ 10 h 212"/>
                <a:gd name="T16" fmla="*/ 67 w 168"/>
                <a:gd name="T17" fmla="*/ 40 h 212"/>
                <a:gd name="T18" fmla="*/ 141 w 168"/>
                <a:gd name="T19" fmla="*/ 151 h 212"/>
                <a:gd name="T20" fmla="*/ 115 w 168"/>
                <a:gd name="T21" fmla="*/ 195 h 212"/>
                <a:gd name="T22" fmla="*/ 62 w 168"/>
                <a:gd name="T23" fmla="*/ 212 h 212"/>
                <a:gd name="T24" fmla="*/ 10 w 168"/>
                <a:gd name="T25" fmla="*/ 196 h 212"/>
                <a:gd name="T26" fmla="*/ 0 w 168"/>
                <a:gd name="T27" fmla="*/ 184 h 212"/>
                <a:gd name="T28" fmla="*/ 4 w 168"/>
                <a:gd name="T29" fmla="*/ 169 h 212"/>
                <a:gd name="T30" fmla="*/ 13 w 168"/>
                <a:gd name="T31" fmla="*/ 153 h 212"/>
                <a:gd name="T32" fmla="*/ 73 w 168"/>
                <a:gd name="T33" fmla="*/ 202 h 212"/>
                <a:gd name="T34" fmla="*/ 113 w 168"/>
                <a:gd name="T35" fmla="*/ 167 h 212"/>
                <a:gd name="T36" fmla="*/ 88 w 168"/>
                <a:gd name="T37" fmla="*/ 126 h 212"/>
                <a:gd name="T38" fmla="*/ 74 w 168"/>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212">
                  <a:moveTo>
                    <a:pt x="74" y="113"/>
                  </a:moveTo>
                  <a:cubicBezTo>
                    <a:pt x="60" y="100"/>
                    <a:pt x="41" y="82"/>
                    <a:pt x="41" y="61"/>
                  </a:cubicBezTo>
                  <a:cubicBezTo>
                    <a:pt x="41" y="22"/>
                    <a:pt x="78" y="0"/>
                    <a:pt x="114" y="0"/>
                  </a:cubicBezTo>
                  <a:cubicBezTo>
                    <a:pt x="123" y="0"/>
                    <a:pt x="168" y="3"/>
                    <a:pt x="168" y="19"/>
                  </a:cubicBezTo>
                  <a:cubicBezTo>
                    <a:pt x="168" y="23"/>
                    <a:pt x="166" y="29"/>
                    <a:pt x="165" y="32"/>
                  </a:cubicBezTo>
                  <a:cubicBezTo>
                    <a:pt x="163" y="36"/>
                    <a:pt x="163" y="45"/>
                    <a:pt x="157" y="45"/>
                  </a:cubicBezTo>
                  <a:cubicBezTo>
                    <a:pt x="153" y="45"/>
                    <a:pt x="145" y="38"/>
                    <a:pt x="143" y="35"/>
                  </a:cubicBezTo>
                  <a:cubicBezTo>
                    <a:pt x="130" y="22"/>
                    <a:pt x="118" y="10"/>
                    <a:pt x="99" y="10"/>
                  </a:cubicBezTo>
                  <a:cubicBezTo>
                    <a:pt x="82" y="10"/>
                    <a:pt x="67" y="22"/>
                    <a:pt x="67" y="40"/>
                  </a:cubicBezTo>
                  <a:cubicBezTo>
                    <a:pt x="67" y="76"/>
                    <a:pt x="141" y="105"/>
                    <a:pt x="141" y="151"/>
                  </a:cubicBezTo>
                  <a:cubicBezTo>
                    <a:pt x="141" y="167"/>
                    <a:pt x="128" y="185"/>
                    <a:pt x="115" y="195"/>
                  </a:cubicBezTo>
                  <a:cubicBezTo>
                    <a:pt x="100" y="206"/>
                    <a:pt x="80" y="212"/>
                    <a:pt x="62" y="212"/>
                  </a:cubicBezTo>
                  <a:cubicBezTo>
                    <a:pt x="45" y="212"/>
                    <a:pt x="25" y="206"/>
                    <a:pt x="10" y="196"/>
                  </a:cubicBezTo>
                  <a:cubicBezTo>
                    <a:pt x="6" y="194"/>
                    <a:pt x="0" y="189"/>
                    <a:pt x="0" y="184"/>
                  </a:cubicBezTo>
                  <a:cubicBezTo>
                    <a:pt x="0" y="180"/>
                    <a:pt x="3" y="172"/>
                    <a:pt x="4" y="169"/>
                  </a:cubicBezTo>
                  <a:cubicBezTo>
                    <a:pt x="5" y="166"/>
                    <a:pt x="7" y="153"/>
                    <a:pt x="13" y="153"/>
                  </a:cubicBezTo>
                  <a:cubicBezTo>
                    <a:pt x="25" y="153"/>
                    <a:pt x="33" y="202"/>
                    <a:pt x="73" y="202"/>
                  </a:cubicBezTo>
                  <a:cubicBezTo>
                    <a:pt x="92" y="202"/>
                    <a:pt x="113" y="187"/>
                    <a:pt x="113" y="167"/>
                  </a:cubicBezTo>
                  <a:cubicBezTo>
                    <a:pt x="113" y="150"/>
                    <a:pt x="100" y="137"/>
                    <a:pt x="88"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0" name="Freeform 66"/>
            <p:cNvSpPr>
              <a:spLocks/>
            </p:cNvSpPr>
            <p:nvPr userDrawn="1"/>
          </p:nvSpPr>
          <p:spPr bwMode="auto">
            <a:xfrm>
              <a:off x="1720850" y="6473825"/>
              <a:ext cx="49212" cy="60325"/>
            </a:xfrm>
            <a:custGeom>
              <a:avLst/>
              <a:gdLst>
                <a:gd name="T0" fmla="*/ 74 w 169"/>
                <a:gd name="T1" fmla="*/ 113 h 212"/>
                <a:gd name="T2" fmla="*/ 42 w 169"/>
                <a:gd name="T3" fmla="*/ 61 h 212"/>
                <a:gd name="T4" fmla="*/ 114 w 169"/>
                <a:gd name="T5" fmla="*/ 0 h 212"/>
                <a:gd name="T6" fmla="*/ 169 w 169"/>
                <a:gd name="T7" fmla="*/ 19 h 212"/>
                <a:gd name="T8" fmla="*/ 165 w 169"/>
                <a:gd name="T9" fmla="*/ 32 h 212"/>
                <a:gd name="T10" fmla="*/ 157 w 169"/>
                <a:gd name="T11" fmla="*/ 45 h 212"/>
                <a:gd name="T12" fmla="*/ 143 w 169"/>
                <a:gd name="T13" fmla="*/ 35 h 212"/>
                <a:gd name="T14" fmla="*/ 100 w 169"/>
                <a:gd name="T15" fmla="*/ 10 h 212"/>
                <a:gd name="T16" fmla="*/ 68 w 169"/>
                <a:gd name="T17" fmla="*/ 40 h 212"/>
                <a:gd name="T18" fmla="*/ 142 w 169"/>
                <a:gd name="T19" fmla="*/ 151 h 212"/>
                <a:gd name="T20" fmla="*/ 116 w 169"/>
                <a:gd name="T21" fmla="*/ 195 h 212"/>
                <a:gd name="T22" fmla="*/ 62 w 169"/>
                <a:gd name="T23" fmla="*/ 212 h 212"/>
                <a:gd name="T24" fmla="*/ 11 w 169"/>
                <a:gd name="T25" fmla="*/ 196 h 212"/>
                <a:gd name="T26" fmla="*/ 0 w 169"/>
                <a:gd name="T27" fmla="*/ 184 h 212"/>
                <a:gd name="T28" fmla="*/ 4 w 169"/>
                <a:gd name="T29" fmla="*/ 169 h 212"/>
                <a:gd name="T30" fmla="*/ 14 w 169"/>
                <a:gd name="T31" fmla="*/ 153 h 212"/>
                <a:gd name="T32" fmla="*/ 74 w 169"/>
                <a:gd name="T33" fmla="*/ 202 h 212"/>
                <a:gd name="T34" fmla="*/ 114 w 169"/>
                <a:gd name="T35" fmla="*/ 167 h 212"/>
                <a:gd name="T36" fmla="*/ 89 w 169"/>
                <a:gd name="T37" fmla="*/ 126 h 212"/>
                <a:gd name="T38" fmla="*/ 74 w 169"/>
                <a:gd name="T39" fmla="*/ 1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 h="212">
                  <a:moveTo>
                    <a:pt x="74" y="113"/>
                  </a:moveTo>
                  <a:cubicBezTo>
                    <a:pt x="60" y="100"/>
                    <a:pt x="42" y="82"/>
                    <a:pt x="42" y="61"/>
                  </a:cubicBezTo>
                  <a:cubicBezTo>
                    <a:pt x="42" y="22"/>
                    <a:pt x="79" y="0"/>
                    <a:pt x="114" y="0"/>
                  </a:cubicBezTo>
                  <a:cubicBezTo>
                    <a:pt x="123" y="0"/>
                    <a:pt x="169" y="3"/>
                    <a:pt x="169" y="19"/>
                  </a:cubicBezTo>
                  <a:cubicBezTo>
                    <a:pt x="169" y="23"/>
                    <a:pt x="166" y="29"/>
                    <a:pt x="165" y="32"/>
                  </a:cubicBezTo>
                  <a:cubicBezTo>
                    <a:pt x="164" y="36"/>
                    <a:pt x="163" y="45"/>
                    <a:pt x="157" y="45"/>
                  </a:cubicBezTo>
                  <a:cubicBezTo>
                    <a:pt x="153" y="45"/>
                    <a:pt x="146" y="38"/>
                    <a:pt x="143" y="35"/>
                  </a:cubicBezTo>
                  <a:cubicBezTo>
                    <a:pt x="131" y="22"/>
                    <a:pt x="119" y="10"/>
                    <a:pt x="100" y="10"/>
                  </a:cubicBezTo>
                  <a:cubicBezTo>
                    <a:pt x="82" y="10"/>
                    <a:pt x="68" y="22"/>
                    <a:pt x="68" y="40"/>
                  </a:cubicBezTo>
                  <a:cubicBezTo>
                    <a:pt x="68" y="76"/>
                    <a:pt x="142" y="105"/>
                    <a:pt x="142" y="151"/>
                  </a:cubicBezTo>
                  <a:cubicBezTo>
                    <a:pt x="142" y="167"/>
                    <a:pt x="129" y="185"/>
                    <a:pt x="116" y="195"/>
                  </a:cubicBezTo>
                  <a:cubicBezTo>
                    <a:pt x="101" y="206"/>
                    <a:pt x="81" y="212"/>
                    <a:pt x="62" y="212"/>
                  </a:cubicBezTo>
                  <a:cubicBezTo>
                    <a:pt x="45" y="212"/>
                    <a:pt x="25" y="206"/>
                    <a:pt x="11" y="196"/>
                  </a:cubicBezTo>
                  <a:cubicBezTo>
                    <a:pt x="7" y="194"/>
                    <a:pt x="0" y="189"/>
                    <a:pt x="0" y="184"/>
                  </a:cubicBezTo>
                  <a:cubicBezTo>
                    <a:pt x="0" y="180"/>
                    <a:pt x="4" y="172"/>
                    <a:pt x="4" y="169"/>
                  </a:cubicBezTo>
                  <a:cubicBezTo>
                    <a:pt x="5" y="166"/>
                    <a:pt x="7" y="153"/>
                    <a:pt x="14" y="153"/>
                  </a:cubicBezTo>
                  <a:cubicBezTo>
                    <a:pt x="26" y="153"/>
                    <a:pt x="34" y="202"/>
                    <a:pt x="74" y="202"/>
                  </a:cubicBezTo>
                  <a:cubicBezTo>
                    <a:pt x="92" y="202"/>
                    <a:pt x="114" y="187"/>
                    <a:pt x="114" y="167"/>
                  </a:cubicBezTo>
                  <a:cubicBezTo>
                    <a:pt x="114" y="150"/>
                    <a:pt x="101" y="137"/>
                    <a:pt x="89" y="126"/>
                  </a:cubicBezTo>
                  <a:lnTo>
                    <a:pt x="74" y="11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1" name="Freeform 67"/>
            <p:cNvSpPr>
              <a:spLocks noEditPoints="1"/>
            </p:cNvSpPr>
            <p:nvPr userDrawn="1"/>
          </p:nvSpPr>
          <p:spPr bwMode="auto">
            <a:xfrm>
              <a:off x="1800225" y="6473825"/>
              <a:ext cx="57150" cy="60325"/>
            </a:xfrm>
            <a:custGeom>
              <a:avLst/>
              <a:gdLst>
                <a:gd name="T0" fmla="*/ 124 w 200"/>
                <a:gd name="T1" fmla="*/ 9 h 212"/>
                <a:gd name="T2" fmla="*/ 32 w 200"/>
                <a:gd name="T3" fmla="*/ 139 h 212"/>
                <a:gd name="T4" fmla="*/ 79 w 200"/>
                <a:gd name="T5" fmla="*/ 202 h 212"/>
                <a:gd name="T6" fmla="*/ 169 w 200"/>
                <a:gd name="T7" fmla="*/ 68 h 212"/>
                <a:gd name="T8" fmla="*/ 124 w 200"/>
                <a:gd name="T9" fmla="*/ 9 h 212"/>
                <a:gd name="T10" fmla="*/ 164 w 200"/>
                <a:gd name="T11" fmla="*/ 171 h 212"/>
                <a:gd name="T12" fmla="*/ 75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3" y="9"/>
                    <a:pt x="32" y="88"/>
                    <a:pt x="32" y="139"/>
                  </a:cubicBezTo>
                  <a:cubicBezTo>
                    <a:pt x="32" y="170"/>
                    <a:pt x="42" y="202"/>
                    <a:pt x="79" y="202"/>
                  </a:cubicBezTo>
                  <a:cubicBezTo>
                    <a:pt x="137" y="202"/>
                    <a:pt x="169" y="116"/>
                    <a:pt x="169" y="68"/>
                  </a:cubicBezTo>
                  <a:cubicBezTo>
                    <a:pt x="169" y="37"/>
                    <a:pt x="159" y="9"/>
                    <a:pt x="124" y="9"/>
                  </a:cubicBezTo>
                  <a:moveTo>
                    <a:pt x="164" y="171"/>
                  </a:moveTo>
                  <a:cubicBezTo>
                    <a:pt x="142" y="193"/>
                    <a:pt x="107" y="212"/>
                    <a:pt x="75" y="212"/>
                  </a:cubicBezTo>
                  <a:cubicBezTo>
                    <a:pt x="28" y="212"/>
                    <a:pt x="0" y="168"/>
                    <a:pt x="0" y="124"/>
                  </a:cubicBezTo>
                  <a:cubicBezTo>
                    <a:pt x="0" y="62"/>
                    <a:pt x="58" y="0"/>
                    <a:pt x="121" y="0"/>
                  </a:cubicBezTo>
                  <a:cubicBezTo>
                    <a:pt x="168" y="0"/>
                    <a:pt x="200" y="44"/>
                    <a:pt x="200" y="88"/>
                  </a:cubicBezTo>
                  <a:cubicBezTo>
                    <a:pt x="200" y="118"/>
                    <a:pt x="185"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2" name="Freeform 68"/>
            <p:cNvSpPr>
              <a:spLocks/>
            </p:cNvSpPr>
            <p:nvPr userDrawn="1"/>
          </p:nvSpPr>
          <p:spPr bwMode="auto">
            <a:xfrm>
              <a:off x="1863725" y="6473825"/>
              <a:ext cx="52387" cy="58738"/>
            </a:xfrm>
            <a:custGeom>
              <a:avLst/>
              <a:gdLst>
                <a:gd name="T0" fmla="*/ 48 w 181"/>
                <a:gd name="T1" fmla="*/ 59 h 207"/>
                <a:gd name="T2" fmla="*/ 53 w 181"/>
                <a:gd name="T3" fmla="*/ 33 h 207"/>
                <a:gd name="T4" fmla="*/ 48 w 181"/>
                <a:gd name="T5" fmla="*/ 24 h 207"/>
                <a:gd name="T6" fmla="*/ 14 w 181"/>
                <a:gd name="T7" fmla="*/ 54 h 207"/>
                <a:gd name="T8" fmla="*/ 10 w 181"/>
                <a:gd name="T9" fmla="*/ 60 h 207"/>
                <a:gd name="T10" fmla="*/ 4 w 181"/>
                <a:gd name="T11" fmla="*/ 66 h 207"/>
                <a:gd name="T12" fmla="*/ 0 w 181"/>
                <a:gd name="T13" fmla="*/ 63 h 207"/>
                <a:gd name="T14" fmla="*/ 23 w 181"/>
                <a:gd name="T15" fmla="*/ 30 h 207"/>
                <a:gd name="T16" fmla="*/ 68 w 181"/>
                <a:gd name="T17" fmla="*/ 0 h 207"/>
                <a:gd name="T18" fmla="*/ 85 w 181"/>
                <a:gd name="T19" fmla="*/ 27 h 207"/>
                <a:gd name="T20" fmla="*/ 79 w 181"/>
                <a:gd name="T21" fmla="*/ 57 h 207"/>
                <a:gd name="T22" fmla="*/ 59 w 181"/>
                <a:gd name="T23" fmla="*/ 121 h 207"/>
                <a:gd name="T24" fmla="*/ 159 w 181"/>
                <a:gd name="T25" fmla="*/ 0 h 207"/>
                <a:gd name="T26" fmla="*/ 181 w 181"/>
                <a:gd name="T27" fmla="*/ 23 h 207"/>
                <a:gd name="T28" fmla="*/ 160 w 181"/>
                <a:gd name="T29" fmla="*/ 49 h 207"/>
                <a:gd name="T30" fmla="*/ 138 w 181"/>
                <a:gd name="T31" fmla="*/ 27 h 207"/>
                <a:gd name="T32" fmla="*/ 94 w 181"/>
                <a:gd name="T33" fmla="*/ 76 h 207"/>
                <a:gd name="T34" fmla="*/ 39 w 181"/>
                <a:gd name="T35" fmla="*/ 186 h 207"/>
                <a:gd name="T36" fmla="*/ 18 w 181"/>
                <a:gd name="T37" fmla="*/ 206 h 207"/>
                <a:gd name="T38" fmla="*/ 5 w 181"/>
                <a:gd name="T39" fmla="*/ 200 h 207"/>
                <a:gd name="T40" fmla="*/ 9 w 181"/>
                <a:gd name="T41" fmla="*/ 188 h 207"/>
                <a:gd name="T42" fmla="*/ 48 w 181"/>
                <a:gd name="T43" fmla="*/ 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207">
                  <a:moveTo>
                    <a:pt x="48" y="59"/>
                  </a:moveTo>
                  <a:cubicBezTo>
                    <a:pt x="50" y="51"/>
                    <a:pt x="53" y="41"/>
                    <a:pt x="53" y="33"/>
                  </a:cubicBezTo>
                  <a:cubicBezTo>
                    <a:pt x="53" y="29"/>
                    <a:pt x="53" y="24"/>
                    <a:pt x="48" y="24"/>
                  </a:cubicBezTo>
                  <a:cubicBezTo>
                    <a:pt x="37" y="24"/>
                    <a:pt x="20" y="46"/>
                    <a:pt x="14" y="54"/>
                  </a:cubicBezTo>
                  <a:cubicBezTo>
                    <a:pt x="10" y="60"/>
                    <a:pt x="10" y="60"/>
                    <a:pt x="10" y="60"/>
                  </a:cubicBezTo>
                  <a:cubicBezTo>
                    <a:pt x="9" y="61"/>
                    <a:pt x="6" y="66"/>
                    <a:pt x="4" y="66"/>
                  </a:cubicBezTo>
                  <a:cubicBezTo>
                    <a:pt x="2" y="66"/>
                    <a:pt x="0" y="65"/>
                    <a:pt x="0" y="63"/>
                  </a:cubicBezTo>
                  <a:cubicBezTo>
                    <a:pt x="0" y="56"/>
                    <a:pt x="19" y="35"/>
                    <a:pt x="23" y="30"/>
                  </a:cubicBezTo>
                  <a:cubicBezTo>
                    <a:pt x="33" y="19"/>
                    <a:pt x="53" y="0"/>
                    <a:pt x="68" y="0"/>
                  </a:cubicBezTo>
                  <a:cubicBezTo>
                    <a:pt x="82" y="0"/>
                    <a:pt x="85" y="17"/>
                    <a:pt x="85" y="27"/>
                  </a:cubicBezTo>
                  <a:cubicBezTo>
                    <a:pt x="85" y="38"/>
                    <a:pt x="82" y="48"/>
                    <a:pt x="79" y="57"/>
                  </a:cubicBezTo>
                  <a:cubicBezTo>
                    <a:pt x="59" y="121"/>
                    <a:pt x="59" y="121"/>
                    <a:pt x="59" y="121"/>
                  </a:cubicBezTo>
                  <a:cubicBezTo>
                    <a:pt x="76" y="91"/>
                    <a:pt x="120" y="0"/>
                    <a:pt x="159" y="0"/>
                  </a:cubicBezTo>
                  <a:cubicBezTo>
                    <a:pt x="172" y="0"/>
                    <a:pt x="181" y="9"/>
                    <a:pt x="181" y="23"/>
                  </a:cubicBezTo>
                  <a:cubicBezTo>
                    <a:pt x="181" y="35"/>
                    <a:pt x="174" y="49"/>
                    <a:pt x="160" y="49"/>
                  </a:cubicBezTo>
                  <a:cubicBezTo>
                    <a:pt x="138" y="49"/>
                    <a:pt x="151" y="27"/>
                    <a:pt x="138" y="27"/>
                  </a:cubicBezTo>
                  <a:cubicBezTo>
                    <a:pt x="126" y="27"/>
                    <a:pt x="99" y="68"/>
                    <a:pt x="94" y="76"/>
                  </a:cubicBezTo>
                  <a:cubicBezTo>
                    <a:pt x="77" y="102"/>
                    <a:pt x="48" y="157"/>
                    <a:pt x="39" y="186"/>
                  </a:cubicBezTo>
                  <a:cubicBezTo>
                    <a:pt x="35" y="203"/>
                    <a:pt x="36" y="206"/>
                    <a:pt x="18" y="206"/>
                  </a:cubicBezTo>
                  <a:cubicBezTo>
                    <a:pt x="14" y="206"/>
                    <a:pt x="5" y="207"/>
                    <a:pt x="5" y="200"/>
                  </a:cubicBezTo>
                  <a:cubicBezTo>
                    <a:pt x="5" y="198"/>
                    <a:pt x="8" y="189"/>
                    <a:pt x="9" y="188"/>
                  </a:cubicBezTo>
                  <a:lnTo>
                    <a:pt x="48"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3" name="Freeform 69"/>
            <p:cNvSpPr>
              <a:spLocks noEditPoints="1"/>
            </p:cNvSpPr>
            <p:nvPr userDrawn="1"/>
          </p:nvSpPr>
          <p:spPr bwMode="auto">
            <a:xfrm>
              <a:off x="1900238" y="6473825"/>
              <a:ext cx="69850" cy="87313"/>
            </a:xfrm>
            <a:custGeom>
              <a:avLst/>
              <a:gdLst>
                <a:gd name="T0" fmla="*/ 151 w 242"/>
                <a:gd name="T1" fmla="*/ 8 h 309"/>
                <a:gd name="T2" fmla="*/ 88 w 242"/>
                <a:gd name="T3" fmla="*/ 94 h 309"/>
                <a:gd name="T4" fmla="*/ 128 w 242"/>
                <a:gd name="T5" fmla="*/ 141 h 309"/>
                <a:gd name="T6" fmla="*/ 191 w 242"/>
                <a:gd name="T7" fmla="*/ 52 h 309"/>
                <a:gd name="T8" fmla="*/ 151 w 242"/>
                <a:gd name="T9" fmla="*/ 8 h 309"/>
                <a:gd name="T10" fmla="*/ 94 w 242"/>
                <a:gd name="T11" fmla="*/ 200 h 309"/>
                <a:gd name="T12" fmla="*/ 29 w 242"/>
                <a:gd name="T13" fmla="*/ 248 h 309"/>
                <a:gd name="T14" fmla="*/ 111 w 242"/>
                <a:gd name="T15" fmla="*/ 301 h 309"/>
                <a:gd name="T16" fmla="*/ 181 w 242"/>
                <a:gd name="T17" fmla="*/ 255 h 309"/>
                <a:gd name="T18" fmla="*/ 161 w 242"/>
                <a:gd name="T19" fmla="*/ 225 h 309"/>
                <a:gd name="T20" fmla="*/ 118 w 242"/>
                <a:gd name="T21" fmla="*/ 208 h 309"/>
                <a:gd name="T22" fmla="*/ 94 w 242"/>
                <a:gd name="T23" fmla="*/ 200 h 309"/>
                <a:gd name="T24" fmla="*/ 232 w 242"/>
                <a:gd name="T25" fmla="*/ 7 h 309"/>
                <a:gd name="T26" fmla="*/ 242 w 242"/>
                <a:gd name="T27" fmla="*/ 10 h 309"/>
                <a:gd name="T28" fmla="*/ 241 w 242"/>
                <a:gd name="T29" fmla="*/ 14 h 309"/>
                <a:gd name="T30" fmla="*/ 229 w 242"/>
                <a:gd name="T31" fmla="*/ 21 h 309"/>
                <a:gd name="T32" fmla="*/ 199 w 242"/>
                <a:gd name="T33" fmla="*/ 21 h 309"/>
                <a:gd name="T34" fmla="*/ 221 w 242"/>
                <a:gd name="T35" fmla="*/ 72 h 309"/>
                <a:gd name="T36" fmla="*/ 198 w 242"/>
                <a:gd name="T37" fmla="*/ 124 h 309"/>
                <a:gd name="T38" fmla="*/ 132 w 242"/>
                <a:gd name="T39" fmla="*/ 150 h 309"/>
                <a:gd name="T40" fmla="*/ 84 w 242"/>
                <a:gd name="T41" fmla="*/ 132 h 309"/>
                <a:gd name="T42" fmla="*/ 71 w 242"/>
                <a:gd name="T43" fmla="*/ 151 h 309"/>
                <a:gd name="T44" fmla="*/ 106 w 242"/>
                <a:gd name="T45" fmla="*/ 176 h 309"/>
                <a:gd name="T46" fmla="*/ 209 w 242"/>
                <a:gd name="T47" fmla="*/ 244 h 309"/>
                <a:gd name="T48" fmla="*/ 176 w 242"/>
                <a:gd name="T49" fmla="*/ 292 h 309"/>
                <a:gd name="T50" fmla="*/ 107 w 242"/>
                <a:gd name="T51" fmla="*/ 309 h 309"/>
                <a:gd name="T52" fmla="*/ 0 w 242"/>
                <a:gd name="T53" fmla="*/ 249 h 309"/>
                <a:gd name="T54" fmla="*/ 82 w 242"/>
                <a:gd name="T55" fmla="*/ 195 h 309"/>
                <a:gd name="T56" fmla="*/ 52 w 242"/>
                <a:gd name="T57" fmla="*/ 162 h 309"/>
                <a:gd name="T58" fmla="*/ 78 w 242"/>
                <a:gd name="T59" fmla="*/ 125 h 309"/>
                <a:gd name="T60" fmla="*/ 58 w 242"/>
                <a:gd name="T61" fmla="*/ 76 h 309"/>
                <a:gd name="T62" fmla="*/ 146 w 242"/>
                <a:gd name="T63" fmla="*/ 0 h 309"/>
                <a:gd name="T64" fmla="*/ 184 w 242"/>
                <a:gd name="T65" fmla="*/ 7 h 309"/>
                <a:gd name="T66" fmla="*/ 232 w 242"/>
                <a:gd name="T67" fmla="*/ 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2" h="309">
                  <a:moveTo>
                    <a:pt x="151" y="8"/>
                  </a:moveTo>
                  <a:cubicBezTo>
                    <a:pt x="112" y="8"/>
                    <a:pt x="88" y="61"/>
                    <a:pt x="88" y="94"/>
                  </a:cubicBezTo>
                  <a:cubicBezTo>
                    <a:pt x="88" y="117"/>
                    <a:pt x="102" y="141"/>
                    <a:pt x="128" y="141"/>
                  </a:cubicBezTo>
                  <a:cubicBezTo>
                    <a:pt x="167" y="141"/>
                    <a:pt x="191" y="86"/>
                    <a:pt x="191" y="52"/>
                  </a:cubicBezTo>
                  <a:cubicBezTo>
                    <a:pt x="191" y="29"/>
                    <a:pt x="178" y="8"/>
                    <a:pt x="151" y="8"/>
                  </a:cubicBezTo>
                  <a:moveTo>
                    <a:pt x="94" y="200"/>
                  </a:moveTo>
                  <a:cubicBezTo>
                    <a:pt x="68" y="207"/>
                    <a:pt x="29" y="216"/>
                    <a:pt x="29" y="248"/>
                  </a:cubicBezTo>
                  <a:cubicBezTo>
                    <a:pt x="29" y="287"/>
                    <a:pt x="79" y="301"/>
                    <a:pt x="111" y="301"/>
                  </a:cubicBezTo>
                  <a:cubicBezTo>
                    <a:pt x="139" y="301"/>
                    <a:pt x="181" y="288"/>
                    <a:pt x="181" y="255"/>
                  </a:cubicBezTo>
                  <a:cubicBezTo>
                    <a:pt x="181" y="240"/>
                    <a:pt x="173" y="232"/>
                    <a:pt x="161" y="225"/>
                  </a:cubicBezTo>
                  <a:cubicBezTo>
                    <a:pt x="149" y="217"/>
                    <a:pt x="132" y="212"/>
                    <a:pt x="118" y="208"/>
                  </a:cubicBezTo>
                  <a:lnTo>
                    <a:pt x="94" y="200"/>
                  </a:lnTo>
                  <a:close/>
                  <a:moveTo>
                    <a:pt x="232" y="7"/>
                  </a:moveTo>
                  <a:cubicBezTo>
                    <a:pt x="233" y="7"/>
                    <a:pt x="242" y="6"/>
                    <a:pt x="242" y="10"/>
                  </a:cubicBezTo>
                  <a:cubicBezTo>
                    <a:pt x="242" y="11"/>
                    <a:pt x="242" y="13"/>
                    <a:pt x="241" y="14"/>
                  </a:cubicBezTo>
                  <a:cubicBezTo>
                    <a:pt x="239" y="22"/>
                    <a:pt x="238" y="21"/>
                    <a:pt x="229" y="21"/>
                  </a:cubicBezTo>
                  <a:cubicBezTo>
                    <a:pt x="199" y="21"/>
                    <a:pt x="199" y="21"/>
                    <a:pt x="199" y="21"/>
                  </a:cubicBezTo>
                  <a:cubicBezTo>
                    <a:pt x="212" y="34"/>
                    <a:pt x="221" y="52"/>
                    <a:pt x="221" y="72"/>
                  </a:cubicBezTo>
                  <a:cubicBezTo>
                    <a:pt x="221" y="91"/>
                    <a:pt x="211" y="110"/>
                    <a:pt x="198" y="124"/>
                  </a:cubicBezTo>
                  <a:cubicBezTo>
                    <a:pt x="181" y="141"/>
                    <a:pt x="155" y="150"/>
                    <a:pt x="132" y="150"/>
                  </a:cubicBezTo>
                  <a:cubicBezTo>
                    <a:pt x="114" y="150"/>
                    <a:pt x="96" y="144"/>
                    <a:pt x="84" y="132"/>
                  </a:cubicBezTo>
                  <a:cubicBezTo>
                    <a:pt x="78" y="136"/>
                    <a:pt x="71" y="142"/>
                    <a:pt x="71" y="151"/>
                  </a:cubicBezTo>
                  <a:cubicBezTo>
                    <a:pt x="71" y="166"/>
                    <a:pt x="94" y="173"/>
                    <a:pt x="106" y="176"/>
                  </a:cubicBezTo>
                  <a:cubicBezTo>
                    <a:pt x="138" y="186"/>
                    <a:pt x="209" y="202"/>
                    <a:pt x="209" y="244"/>
                  </a:cubicBezTo>
                  <a:cubicBezTo>
                    <a:pt x="209" y="265"/>
                    <a:pt x="193" y="281"/>
                    <a:pt x="176" y="292"/>
                  </a:cubicBezTo>
                  <a:cubicBezTo>
                    <a:pt x="155" y="305"/>
                    <a:pt x="131" y="309"/>
                    <a:pt x="107" y="309"/>
                  </a:cubicBezTo>
                  <a:cubicBezTo>
                    <a:pt x="72" y="309"/>
                    <a:pt x="0" y="292"/>
                    <a:pt x="0" y="249"/>
                  </a:cubicBezTo>
                  <a:cubicBezTo>
                    <a:pt x="0" y="210"/>
                    <a:pt x="53" y="203"/>
                    <a:pt x="82" y="195"/>
                  </a:cubicBezTo>
                  <a:cubicBezTo>
                    <a:pt x="67" y="189"/>
                    <a:pt x="52" y="180"/>
                    <a:pt x="52" y="162"/>
                  </a:cubicBezTo>
                  <a:cubicBezTo>
                    <a:pt x="52" y="146"/>
                    <a:pt x="66" y="134"/>
                    <a:pt x="78" y="125"/>
                  </a:cubicBezTo>
                  <a:cubicBezTo>
                    <a:pt x="65" y="112"/>
                    <a:pt x="58" y="94"/>
                    <a:pt x="58" y="76"/>
                  </a:cubicBezTo>
                  <a:cubicBezTo>
                    <a:pt x="58" y="31"/>
                    <a:pt x="103" y="0"/>
                    <a:pt x="146" y="0"/>
                  </a:cubicBezTo>
                  <a:cubicBezTo>
                    <a:pt x="159" y="0"/>
                    <a:pt x="172" y="4"/>
                    <a:pt x="184" y="7"/>
                  </a:cubicBezTo>
                  <a:lnTo>
                    <a:pt x="232"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4" name="Freeform 70"/>
            <p:cNvSpPr>
              <a:spLocks noEditPoints="1"/>
            </p:cNvSpPr>
            <p:nvPr userDrawn="1"/>
          </p:nvSpPr>
          <p:spPr bwMode="auto">
            <a:xfrm>
              <a:off x="1970088" y="6470650"/>
              <a:ext cx="66675" cy="63500"/>
            </a:xfrm>
            <a:custGeom>
              <a:avLst/>
              <a:gdLst>
                <a:gd name="T0" fmla="*/ 159 w 231"/>
                <a:gd name="T1" fmla="*/ 15 h 218"/>
                <a:gd name="T2" fmla="*/ 76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4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6"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200"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4" y="90"/>
                    <a:pt x="174" y="90"/>
                    <a:pt x="174"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5" name="Freeform 71"/>
            <p:cNvSpPr>
              <a:spLocks/>
            </p:cNvSpPr>
            <p:nvPr userDrawn="1"/>
          </p:nvSpPr>
          <p:spPr bwMode="auto">
            <a:xfrm>
              <a:off x="2044700" y="6473825"/>
              <a:ext cx="68262" cy="60325"/>
            </a:xfrm>
            <a:custGeom>
              <a:avLst/>
              <a:gdLst>
                <a:gd name="T0" fmla="*/ 184 w 241"/>
                <a:gd name="T1" fmla="*/ 154 h 212"/>
                <a:gd name="T2" fmla="*/ 177 w 241"/>
                <a:gd name="T3" fmla="*/ 177 h 212"/>
                <a:gd name="T4" fmla="*/ 185 w 241"/>
                <a:gd name="T5" fmla="*/ 186 h 212"/>
                <a:gd name="T6" fmla="*/ 233 w 241"/>
                <a:gd name="T7" fmla="*/ 144 h 212"/>
                <a:gd name="T8" fmla="*/ 238 w 241"/>
                <a:gd name="T9" fmla="*/ 139 h 212"/>
                <a:gd name="T10" fmla="*/ 241 w 241"/>
                <a:gd name="T11" fmla="*/ 142 h 212"/>
                <a:gd name="T12" fmla="*/ 221 w 241"/>
                <a:gd name="T13" fmla="*/ 172 h 212"/>
                <a:gd name="T14" fmla="*/ 164 w 241"/>
                <a:gd name="T15" fmla="*/ 212 h 212"/>
                <a:gd name="T16" fmla="*/ 144 w 241"/>
                <a:gd name="T17" fmla="*/ 191 h 212"/>
                <a:gd name="T18" fmla="*/ 157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60 w 241"/>
                <a:gd name="T39" fmla="*/ 35 h 212"/>
                <a:gd name="T40" fmla="*/ 51 w 241"/>
                <a:gd name="T41" fmla="*/ 24 h 212"/>
                <a:gd name="T42" fmla="*/ 9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1 w 241"/>
                <a:gd name="T61" fmla="*/ 0 h 212"/>
                <a:gd name="T62" fmla="*/ 229 w 241"/>
                <a:gd name="T63" fmla="*/ 26 h 212"/>
                <a:gd name="T64" fmla="*/ 220 w 241"/>
                <a:gd name="T65" fmla="*/ 58 h 212"/>
                <a:gd name="T66" fmla="*/ 184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4" y="154"/>
                  </a:moveTo>
                  <a:cubicBezTo>
                    <a:pt x="182" y="160"/>
                    <a:pt x="177" y="171"/>
                    <a:pt x="177" y="177"/>
                  </a:cubicBezTo>
                  <a:cubicBezTo>
                    <a:pt x="177" y="183"/>
                    <a:pt x="180" y="186"/>
                    <a:pt x="185" y="186"/>
                  </a:cubicBezTo>
                  <a:cubicBezTo>
                    <a:pt x="200" y="186"/>
                    <a:pt x="225" y="155"/>
                    <a:pt x="233" y="144"/>
                  </a:cubicBezTo>
                  <a:cubicBezTo>
                    <a:pt x="233" y="142"/>
                    <a:pt x="235" y="139"/>
                    <a:pt x="238" y="139"/>
                  </a:cubicBezTo>
                  <a:cubicBezTo>
                    <a:pt x="239" y="139"/>
                    <a:pt x="241" y="141"/>
                    <a:pt x="241" y="142"/>
                  </a:cubicBezTo>
                  <a:cubicBezTo>
                    <a:pt x="241" y="148"/>
                    <a:pt x="224" y="169"/>
                    <a:pt x="221" y="172"/>
                  </a:cubicBezTo>
                  <a:cubicBezTo>
                    <a:pt x="209" y="185"/>
                    <a:pt x="182" y="212"/>
                    <a:pt x="164" y="212"/>
                  </a:cubicBezTo>
                  <a:cubicBezTo>
                    <a:pt x="150" y="212"/>
                    <a:pt x="144" y="204"/>
                    <a:pt x="144" y="191"/>
                  </a:cubicBezTo>
                  <a:cubicBezTo>
                    <a:pt x="144" y="176"/>
                    <a:pt x="151" y="157"/>
                    <a:pt x="157"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40" y="206"/>
                    <a:pt x="25" y="206"/>
                  </a:cubicBezTo>
                  <a:cubicBezTo>
                    <a:pt x="21" y="206"/>
                    <a:pt x="11" y="208"/>
                    <a:pt x="11" y="201"/>
                  </a:cubicBezTo>
                  <a:cubicBezTo>
                    <a:pt x="11" y="199"/>
                    <a:pt x="13" y="193"/>
                    <a:pt x="14" y="190"/>
                  </a:cubicBezTo>
                  <a:cubicBezTo>
                    <a:pt x="54" y="60"/>
                    <a:pt x="54" y="60"/>
                    <a:pt x="54" y="60"/>
                  </a:cubicBezTo>
                  <a:cubicBezTo>
                    <a:pt x="56" y="52"/>
                    <a:pt x="60" y="43"/>
                    <a:pt x="60" y="35"/>
                  </a:cubicBezTo>
                  <a:cubicBezTo>
                    <a:pt x="60" y="29"/>
                    <a:pt x="57" y="24"/>
                    <a:pt x="51" y="24"/>
                  </a:cubicBezTo>
                  <a:cubicBezTo>
                    <a:pt x="39" y="24"/>
                    <a:pt x="14" y="54"/>
                    <a:pt x="9" y="64"/>
                  </a:cubicBezTo>
                  <a:cubicBezTo>
                    <a:pt x="8" y="66"/>
                    <a:pt x="6" y="69"/>
                    <a:pt x="4" y="69"/>
                  </a:cubicBezTo>
                  <a:cubicBezTo>
                    <a:pt x="2" y="69"/>
                    <a:pt x="0" y="68"/>
                    <a:pt x="0" y="65"/>
                  </a:cubicBezTo>
                  <a:cubicBezTo>
                    <a:pt x="0" y="61"/>
                    <a:pt x="16" y="40"/>
                    <a:pt x="19" y="36"/>
                  </a:cubicBezTo>
                  <a:cubicBezTo>
                    <a:pt x="31"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3" y="0"/>
                    <a:pt x="201" y="0"/>
                  </a:cubicBezTo>
                  <a:cubicBezTo>
                    <a:pt x="216" y="0"/>
                    <a:pt x="229" y="9"/>
                    <a:pt x="229" y="26"/>
                  </a:cubicBezTo>
                  <a:cubicBezTo>
                    <a:pt x="229" y="36"/>
                    <a:pt x="223" y="49"/>
                    <a:pt x="220" y="58"/>
                  </a:cubicBezTo>
                  <a:lnTo>
                    <a:pt x="184"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6" name="Freeform 72"/>
            <p:cNvSpPr>
              <a:spLocks noEditPoints="1"/>
            </p:cNvSpPr>
            <p:nvPr userDrawn="1"/>
          </p:nvSpPr>
          <p:spPr bwMode="auto">
            <a:xfrm>
              <a:off x="2120900"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0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49 w 113"/>
                <a:gd name="T33" fmla="*/ 258 h 286"/>
                <a:gd name="T34" fmla="*/ 89 w 113"/>
                <a:gd name="T35" fmla="*/ 217 h 286"/>
                <a:gd name="T36" fmla="*/ 95 w 113"/>
                <a:gd name="T37" fmla="*/ 211 h 286"/>
                <a:gd name="T38" fmla="*/ 98 w 113"/>
                <a:gd name="T39" fmla="*/ 214 h 286"/>
                <a:gd name="T40" fmla="*/ 79 w 113"/>
                <a:gd name="T41" fmla="*/ 246 h 286"/>
                <a:gd name="T42" fmla="*/ 24 w 113"/>
                <a:gd name="T43" fmla="*/ 286 h 286"/>
                <a:gd name="T44" fmla="*/ 10 w 113"/>
                <a:gd name="T45" fmla="*/ 268 h 286"/>
                <a:gd name="T46" fmla="*/ 18 w 113"/>
                <a:gd name="T47" fmla="*/ 228 h 286"/>
                <a:gd name="T48" fmla="*/ 50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0" y="124"/>
                  </a:moveTo>
                  <a:cubicBezTo>
                    <a:pt x="51" y="120"/>
                    <a:pt x="54" y="113"/>
                    <a:pt x="54" y="109"/>
                  </a:cubicBezTo>
                  <a:cubicBezTo>
                    <a:pt x="54" y="105"/>
                    <a:pt x="53" y="100"/>
                    <a:pt x="49" y="100"/>
                  </a:cubicBezTo>
                  <a:cubicBezTo>
                    <a:pt x="33" y="100"/>
                    <a:pt x="8" y="140"/>
                    <a:pt x="2" y="140"/>
                  </a:cubicBezTo>
                  <a:cubicBezTo>
                    <a:pt x="0" y="140"/>
                    <a:pt x="0" y="139"/>
                    <a:pt x="0" y="136"/>
                  </a:cubicBezTo>
                  <a:cubicBezTo>
                    <a:pt x="0" y="131"/>
                    <a:pt x="18" y="111"/>
                    <a:pt x="22" y="107"/>
                  </a:cubicBezTo>
                  <a:cubicBezTo>
                    <a:pt x="33" y="96"/>
                    <a:pt x="58" y="74"/>
                    <a:pt x="75" y="74"/>
                  </a:cubicBezTo>
                  <a:cubicBezTo>
                    <a:pt x="85" y="74"/>
                    <a:pt x="89" y="81"/>
                    <a:pt x="89" y="91"/>
                  </a:cubicBezTo>
                  <a:cubicBezTo>
                    <a:pt x="89" y="100"/>
                    <a:pt x="83" y="116"/>
                    <a:pt x="81" y="124"/>
                  </a:cubicBezTo>
                  <a:cubicBezTo>
                    <a:pt x="48" y="232"/>
                    <a:pt x="48" y="232"/>
                    <a:pt x="48" y="232"/>
                  </a:cubicBezTo>
                  <a:cubicBezTo>
                    <a:pt x="46" y="237"/>
                    <a:pt x="44" y="244"/>
                    <a:pt x="44" y="250"/>
                  </a:cubicBezTo>
                  <a:cubicBezTo>
                    <a:pt x="44" y="254"/>
                    <a:pt x="45" y="258"/>
                    <a:pt x="49" y="258"/>
                  </a:cubicBezTo>
                  <a:cubicBezTo>
                    <a:pt x="61" y="258"/>
                    <a:pt x="84" y="226"/>
                    <a:pt x="89" y="217"/>
                  </a:cubicBezTo>
                  <a:cubicBezTo>
                    <a:pt x="90" y="214"/>
                    <a:pt x="92" y="211"/>
                    <a:pt x="95" y="211"/>
                  </a:cubicBezTo>
                  <a:cubicBezTo>
                    <a:pt x="98" y="211"/>
                    <a:pt x="98" y="212"/>
                    <a:pt x="98" y="214"/>
                  </a:cubicBezTo>
                  <a:cubicBezTo>
                    <a:pt x="98" y="222"/>
                    <a:pt x="84" y="240"/>
                    <a:pt x="79" y="246"/>
                  </a:cubicBezTo>
                  <a:cubicBezTo>
                    <a:pt x="68" y="259"/>
                    <a:pt x="43" y="286"/>
                    <a:pt x="24" y="286"/>
                  </a:cubicBezTo>
                  <a:cubicBezTo>
                    <a:pt x="13" y="286"/>
                    <a:pt x="10" y="278"/>
                    <a:pt x="10" y="268"/>
                  </a:cubicBezTo>
                  <a:cubicBezTo>
                    <a:pt x="10" y="256"/>
                    <a:pt x="15" y="239"/>
                    <a:pt x="18" y="228"/>
                  </a:cubicBezTo>
                  <a:lnTo>
                    <a:pt x="50"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7" name="Freeform 73"/>
            <p:cNvSpPr>
              <a:spLocks/>
            </p:cNvSpPr>
            <p:nvPr userDrawn="1"/>
          </p:nvSpPr>
          <p:spPr bwMode="auto">
            <a:xfrm>
              <a:off x="2149475" y="6473825"/>
              <a:ext cx="71437" cy="60325"/>
            </a:xfrm>
            <a:custGeom>
              <a:avLst/>
              <a:gdLst>
                <a:gd name="T0" fmla="*/ 56 w 251"/>
                <a:gd name="T1" fmla="*/ 160 h 212"/>
                <a:gd name="T2" fmla="*/ 76 w 251"/>
                <a:gd name="T3" fmla="*/ 139 h 212"/>
                <a:gd name="T4" fmla="*/ 200 w 251"/>
                <a:gd name="T5" fmla="*/ 37 h 212"/>
                <a:gd name="T6" fmla="*/ 161 w 251"/>
                <a:gd name="T7" fmla="*/ 44 h 212"/>
                <a:gd name="T8" fmla="*/ 116 w 251"/>
                <a:gd name="T9" fmla="*/ 37 h 212"/>
                <a:gd name="T10" fmla="*/ 84 w 251"/>
                <a:gd name="T11" fmla="*/ 32 h 212"/>
                <a:gd name="T12" fmla="*/ 54 w 251"/>
                <a:gd name="T13" fmla="*/ 61 h 212"/>
                <a:gd name="T14" fmla="*/ 51 w 251"/>
                <a:gd name="T15" fmla="*/ 69 h 212"/>
                <a:gd name="T16" fmla="*/ 45 w 251"/>
                <a:gd name="T17" fmla="*/ 55 h 212"/>
                <a:gd name="T18" fmla="*/ 101 w 251"/>
                <a:gd name="T19" fmla="*/ 0 h 212"/>
                <a:gd name="T20" fmla="*/ 196 w 251"/>
                <a:gd name="T21" fmla="*/ 30 h 212"/>
                <a:gd name="T22" fmla="*/ 206 w 251"/>
                <a:gd name="T23" fmla="*/ 29 h 212"/>
                <a:gd name="T24" fmla="*/ 241 w 251"/>
                <a:gd name="T25" fmla="*/ 1 h 212"/>
                <a:gd name="T26" fmla="*/ 251 w 251"/>
                <a:gd name="T27" fmla="*/ 7 h 212"/>
                <a:gd name="T28" fmla="*/ 225 w 251"/>
                <a:gd name="T29" fmla="*/ 30 h 212"/>
                <a:gd name="T30" fmla="*/ 191 w 251"/>
                <a:gd name="T31" fmla="*/ 55 h 212"/>
                <a:gd name="T32" fmla="*/ 153 w 251"/>
                <a:gd name="T33" fmla="*/ 89 h 212"/>
                <a:gd name="T34" fmla="*/ 121 w 251"/>
                <a:gd name="T35" fmla="*/ 118 h 212"/>
                <a:gd name="T36" fmla="*/ 53 w 251"/>
                <a:gd name="T37" fmla="*/ 175 h 212"/>
                <a:gd name="T38" fmla="*/ 86 w 251"/>
                <a:gd name="T39" fmla="*/ 170 h 212"/>
                <a:gd name="T40" fmla="*/ 141 w 251"/>
                <a:gd name="T41" fmla="*/ 177 h 212"/>
                <a:gd name="T42" fmla="*/ 162 w 251"/>
                <a:gd name="T43" fmla="*/ 181 h 212"/>
                <a:gd name="T44" fmla="*/ 194 w 251"/>
                <a:gd name="T45" fmla="*/ 155 h 212"/>
                <a:gd name="T46" fmla="*/ 192 w 251"/>
                <a:gd name="T47" fmla="*/ 142 h 212"/>
                <a:gd name="T48" fmla="*/ 196 w 251"/>
                <a:gd name="T49" fmla="*/ 139 h 212"/>
                <a:gd name="T50" fmla="*/ 203 w 251"/>
                <a:gd name="T51" fmla="*/ 158 h 212"/>
                <a:gd name="T52" fmla="*/ 188 w 251"/>
                <a:gd name="T53" fmla="*/ 193 h 212"/>
                <a:gd name="T54" fmla="*/ 139 w 251"/>
                <a:gd name="T55" fmla="*/ 212 h 212"/>
                <a:gd name="T56" fmla="*/ 52 w 251"/>
                <a:gd name="T57" fmla="*/ 183 h 212"/>
                <a:gd name="T58" fmla="*/ 10 w 251"/>
                <a:gd name="T59" fmla="*/ 208 h 212"/>
                <a:gd name="T60" fmla="*/ 0 w 251"/>
                <a:gd name="T61" fmla="*/ 199 h 212"/>
                <a:gd name="T62" fmla="*/ 41 w 251"/>
                <a:gd name="T63" fmla="*/ 175 h 212"/>
                <a:gd name="T64" fmla="*/ 56 w 251"/>
                <a:gd name="T65" fmla="*/ 16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1" h="212">
                  <a:moveTo>
                    <a:pt x="56" y="160"/>
                  </a:moveTo>
                  <a:cubicBezTo>
                    <a:pt x="76" y="139"/>
                    <a:pt x="76" y="139"/>
                    <a:pt x="76" y="139"/>
                  </a:cubicBezTo>
                  <a:cubicBezTo>
                    <a:pt x="113" y="100"/>
                    <a:pt x="156" y="67"/>
                    <a:pt x="200" y="37"/>
                  </a:cubicBezTo>
                  <a:cubicBezTo>
                    <a:pt x="187" y="41"/>
                    <a:pt x="174" y="44"/>
                    <a:pt x="161" y="44"/>
                  </a:cubicBezTo>
                  <a:cubicBezTo>
                    <a:pt x="146" y="44"/>
                    <a:pt x="130" y="41"/>
                    <a:pt x="116" y="37"/>
                  </a:cubicBezTo>
                  <a:cubicBezTo>
                    <a:pt x="105" y="34"/>
                    <a:pt x="95" y="32"/>
                    <a:pt x="84" y="32"/>
                  </a:cubicBezTo>
                  <a:cubicBezTo>
                    <a:pt x="65" y="32"/>
                    <a:pt x="53" y="41"/>
                    <a:pt x="54" y="61"/>
                  </a:cubicBezTo>
                  <a:cubicBezTo>
                    <a:pt x="54" y="63"/>
                    <a:pt x="54" y="69"/>
                    <a:pt x="51" y="69"/>
                  </a:cubicBezTo>
                  <a:cubicBezTo>
                    <a:pt x="45" y="69"/>
                    <a:pt x="45" y="58"/>
                    <a:pt x="45" y="55"/>
                  </a:cubicBezTo>
                  <a:cubicBezTo>
                    <a:pt x="45" y="23"/>
                    <a:pt x="69" y="0"/>
                    <a:pt x="101" y="0"/>
                  </a:cubicBezTo>
                  <a:cubicBezTo>
                    <a:pt x="131" y="0"/>
                    <a:pt x="157" y="30"/>
                    <a:pt x="196" y="30"/>
                  </a:cubicBezTo>
                  <a:cubicBezTo>
                    <a:pt x="206" y="29"/>
                    <a:pt x="206" y="29"/>
                    <a:pt x="206" y="29"/>
                  </a:cubicBezTo>
                  <a:cubicBezTo>
                    <a:pt x="215" y="20"/>
                    <a:pt x="228" y="1"/>
                    <a:pt x="241" y="1"/>
                  </a:cubicBezTo>
                  <a:cubicBezTo>
                    <a:pt x="246" y="1"/>
                    <a:pt x="251" y="3"/>
                    <a:pt x="251" y="7"/>
                  </a:cubicBezTo>
                  <a:cubicBezTo>
                    <a:pt x="251" y="17"/>
                    <a:pt x="231" y="27"/>
                    <a:pt x="225" y="30"/>
                  </a:cubicBezTo>
                  <a:cubicBezTo>
                    <a:pt x="208" y="41"/>
                    <a:pt x="205" y="42"/>
                    <a:pt x="191" y="55"/>
                  </a:cubicBezTo>
                  <a:cubicBezTo>
                    <a:pt x="153" y="89"/>
                    <a:pt x="153" y="89"/>
                    <a:pt x="153" y="89"/>
                  </a:cubicBezTo>
                  <a:cubicBezTo>
                    <a:pt x="121" y="118"/>
                    <a:pt x="121" y="118"/>
                    <a:pt x="121" y="118"/>
                  </a:cubicBezTo>
                  <a:cubicBezTo>
                    <a:pt x="53" y="175"/>
                    <a:pt x="53" y="175"/>
                    <a:pt x="53" y="175"/>
                  </a:cubicBezTo>
                  <a:cubicBezTo>
                    <a:pt x="64" y="171"/>
                    <a:pt x="75" y="170"/>
                    <a:pt x="86" y="170"/>
                  </a:cubicBezTo>
                  <a:cubicBezTo>
                    <a:pt x="106" y="170"/>
                    <a:pt x="122" y="173"/>
                    <a:pt x="141" y="177"/>
                  </a:cubicBezTo>
                  <a:cubicBezTo>
                    <a:pt x="148" y="179"/>
                    <a:pt x="155" y="181"/>
                    <a:pt x="162" y="181"/>
                  </a:cubicBezTo>
                  <a:cubicBezTo>
                    <a:pt x="178" y="181"/>
                    <a:pt x="194" y="172"/>
                    <a:pt x="194" y="155"/>
                  </a:cubicBezTo>
                  <a:cubicBezTo>
                    <a:pt x="194" y="150"/>
                    <a:pt x="192" y="145"/>
                    <a:pt x="192" y="142"/>
                  </a:cubicBezTo>
                  <a:cubicBezTo>
                    <a:pt x="192" y="141"/>
                    <a:pt x="194" y="139"/>
                    <a:pt x="196" y="139"/>
                  </a:cubicBezTo>
                  <a:cubicBezTo>
                    <a:pt x="202" y="139"/>
                    <a:pt x="203" y="154"/>
                    <a:pt x="203" y="158"/>
                  </a:cubicBezTo>
                  <a:cubicBezTo>
                    <a:pt x="203" y="170"/>
                    <a:pt x="197" y="184"/>
                    <a:pt x="188" y="193"/>
                  </a:cubicBezTo>
                  <a:cubicBezTo>
                    <a:pt x="176" y="206"/>
                    <a:pt x="157" y="212"/>
                    <a:pt x="139" y="212"/>
                  </a:cubicBezTo>
                  <a:cubicBezTo>
                    <a:pt x="104" y="212"/>
                    <a:pt x="71" y="183"/>
                    <a:pt x="52" y="183"/>
                  </a:cubicBezTo>
                  <a:cubicBezTo>
                    <a:pt x="38" y="183"/>
                    <a:pt x="23" y="208"/>
                    <a:pt x="10" y="208"/>
                  </a:cubicBezTo>
                  <a:cubicBezTo>
                    <a:pt x="3" y="208"/>
                    <a:pt x="0" y="205"/>
                    <a:pt x="0" y="199"/>
                  </a:cubicBezTo>
                  <a:cubicBezTo>
                    <a:pt x="0" y="184"/>
                    <a:pt x="29" y="175"/>
                    <a:pt x="41" y="175"/>
                  </a:cubicBezTo>
                  <a:lnTo>
                    <a:pt x="56" y="16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8" name="Freeform 74"/>
            <p:cNvSpPr>
              <a:spLocks noEditPoints="1"/>
            </p:cNvSpPr>
            <p:nvPr userDrawn="1"/>
          </p:nvSpPr>
          <p:spPr bwMode="auto">
            <a:xfrm>
              <a:off x="2216150" y="6470650"/>
              <a:ext cx="65087" cy="63500"/>
            </a:xfrm>
            <a:custGeom>
              <a:avLst/>
              <a:gdLst>
                <a:gd name="T0" fmla="*/ 159 w 231"/>
                <a:gd name="T1" fmla="*/ 15 h 218"/>
                <a:gd name="T2" fmla="*/ 75 w 231"/>
                <a:gd name="T3" fmla="*/ 71 h 218"/>
                <a:gd name="T4" fmla="*/ 35 w 231"/>
                <a:gd name="T5" fmla="*/ 166 h 218"/>
                <a:gd name="T6" fmla="*/ 55 w 231"/>
                <a:gd name="T7" fmla="*/ 194 h 218"/>
                <a:gd name="T8" fmla="*/ 138 w 231"/>
                <a:gd name="T9" fmla="*/ 126 h 218"/>
                <a:gd name="T10" fmla="*/ 188 w 231"/>
                <a:gd name="T11" fmla="*/ 38 h 218"/>
                <a:gd name="T12" fmla="*/ 159 w 231"/>
                <a:gd name="T13" fmla="*/ 15 h 218"/>
                <a:gd name="T14" fmla="*/ 196 w 231"/>
                <a:gd name="T15" fmla="*/ 18 h 218"/>
                <a:gd name="T16" fmla="*/ 214 w 231"/>
                <a:gd name="T17" fmla="*/ 2 h 218"/>
                <a:gd name="T18" fmla="*/ 230 w 231"/>
                <a:gd name="T19" fmla="*/ 6 h 218"/>
                <a:gd name="T20" fmla="*/ 227 w 231"/>
                <a:gd name="T21" fmla="*/ 15 h 218"/>
                <a:gd name="T22" fmla="*/ 181 w 231"/>
                <a:gd name="T23" fmla="*/ 167 h 218"/>
                <a:gd name="T24" fmla="*/ 178 w 231"/>
                <a:gd name="T25" fmla="*/ 182 h 218"/>
                <a:gd name="T26" fmla="*/ 182 w 231"/>
                <a:gd name="T27" fmla="*/ 188 h 218"/>
                <a:gd name="T28" fmla="*/ 220 w 231"/>
                <a:gd name="T29" fmla="*/ 152 h 218"/>
                <a:gd name="T30" fmla="*/ 227 w 231"/>
                <a:gd name="T31" fmla="*/ 143 h 218"/>
                <a:gd name="T32" fmla="*/ 231 w 231"/>
                <a:gd name="T33" fmla="*/ 147 h 218"/>
                <a:gd name="T34" fmla="*/ 207 w 231"/>
                <a:gd name="T35" fmla="*/ 184 h 218"/>
                <a:gd name="T36" fmla="*/ 153 w 231"/>
                <a:gd name="T37" fmla="*/ 218 h 218"/>
                <a:gd name="T38" fmla="*/ 141 w 231"/>
                <a:gd name="T39" fmla="*/ 205 h 218"/>
                <a:gd name="T40" fmla="*/ 146 w 231"/>
                <a:gd name="T41" fmla="*/ 179 h 218"/>
                <a:gd name="T42" fmla="*/ 173 w 231"/>
                <a:gd name="T43" fmla="*/ 90 h 218"/>
                <a:gd name="T44" fmla="*/ 35 w 231"/>
                <a:gd name="T45" fmla="*/ 218 h 218"/>
                <a:gd name="T46" fmla="*/ 0 w 231"/>
                <a:gd name="T47" fmla="*/ 171 h 218"/>
                <a:gd name="T48" fmla="*/ 51 w 231"/>
                <a:gd name="T49" fmla="*/ 61 h 218"/>
                <a:gd name="T50" fmla="*/ 160 w 231"/>
                <a:gd name="T51" fmla="*/ 6 h 218"/>
                <a:gd name="T52" fmla="*/ 195 w 231"/>
                <a:gd name="T53" fmla="*/ 22 h 218"/>
                <a:gd name="T54" fmla="*/ 196 w 231"/>
                <a:gd name="T55"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218">
                  <a:moveTo>
                    <a:pt x="159" y="15"/>
                  </a:moveTo>
                  <a:cubicBezTo>
                    <a:pt x="126" y="15"/>
                    <a:pt x="94" y="46"/>
                    <a:pt x="75" y="71"/>
                  </a:cubicBezTo>
                  <a:cubicBezTo>
                    <a:pt x="58" y="93"/>
                    <a:pt x="35" y="138"/>
                    <a:pt x="35" y="166"/>
                  </a:cubicBezTo>
                  <a:cubicBezTo>
                    <a:pt x="35" y="179"/>
                    <a:pt x="41" y="194"/>
                    <a:pt x="55" y="194"/>
                  </a:cubicBezTo>
                  <a:cubicBezTo>
                    <a:pt x="83" y="194"/>
                    <a:pt x="123" y="146"/>
                    <a:pt x="138" y="126"/>
                  </a:cubicBezTo>
                  <a:cubicBezTo>
                    <a:pt x="151" y="110"/>
                    <a:pt x="188" y="59"/>
                    <a:pt x="188" y="38"/>
                  </a:cubicBezTo>
                  <a:cubicBezTo>
                    <a:pt x="188" y="22"/>
                    <a:pt x="174" y="15"/>
                    <a:pt x="159" y="15"/>
                  </a:cubicBezTo>
                  <a:moveTo>
                    <a:pt x="196" y="18"/>
                  </a:moveTo>
                  <a:cubicBezTo>
                    <a:pt x="200" y="4"/>
                    <a:pt x="199" y="2"/>
                    <a:pt x="214" y="2"/>
                  </a:cubicBezTo>
                  <a:cubicBezTo>
                    <a:pt x="217" y="2"/>
                    <a:pt x="230" y="0"/>
                    <a:pt x="230" y="6"/>
                  </a:cubicBezTo>
                  <a:cubicBezTo>
                    <a:pt x="230" y="8"/>
                    <a:pt x="228" y="13"/>
                    <a:pt x="227" y="15"/>
                  </a:cubicBezTo>
                  <a:cubicBezTo>
                    <a:pt x="181" y="167"/>
                    <a:pt x="181" y="167"/>
                    <a:pt x="181" y="167"/>
                  </a:cubicBezTo>
                  <a:cubicBezTo>
                    <a:pt x="180" y="170"/>
                    <a:pt x="178" y="178"/>
                    <a:pt x="178" y="182"/>
                  </a:cubicBezTo>
                  <a:cubicBezTo>
                    <a:pt x="178" y="185"/>
                    <a:pt x="178" y="188"/>
                    <a:pt x="182" y="188"/>
                  </a:cubicBezTo>
                  <a:cubicBezTo>
                    <a:pt x="193" y="188"/>
                    <a:pt x="214" y="160"/>
                    <a:pt x="220" y="152"/>
                  </a:cubicBezTo>
                  <a:cubicBezTo>
                    <a:pt x="221" y="149"/>
                    <a:pt x="224" y="143"/>
                    <a:pt x="227" y="143"/>
                  </a:cubicBezTo>
                  <a:cubicBezTo>
                    <a:pt x="229" y="143"/>
                    <a:pt x="231" y="145"/>
                    <a:pt x="231" y="147"/>
                  </a:cubicBezTo>
                  <a:cubicBezTo>
                    <a:pt x="231" y="155"/>
                    <a:pt x="212" y="178"/>
                    <a:pt x="207" y="184"/>
                  </a:cubicBezTo>
                  <a:cubicBezTo>
                    <a:pt x="195" y="196"/>
                    <a:pt x="171" y="218"/>
                    <a:pt x="153" y="218"/>
                  </a:cubicBezTo>
                  <a:cubicBezTo>
                    <a:pt x="145" y="218"/>
                    <a:pt x="141" y="212"/>
                    <a:pt x="141" y="205"/>
                  </a:cubicBezTo>
                  <a:cubicBezTo>
                    <a:pt x="141" y="196"/>
                    <a:pt x="144" y="187"/>
                    <a:pt x="146" y="179"/>
                  </a:cubicBezTo>
                  <a:cubicBezTo>
                    <a:pt x="173" y="90"/>
                    <a:pt x="173" y="90"/>
                    <a:pt x="173" y="90"/>
                  </a:cubicBezTo>
                  <a:cubicBezTo>
                    <a:pt x="148" y="132"/>
                    <a:pt x="88" y="218"/>
                    <a:pt x="35" y="218"/>
                  </a:cubicBezTo>
                  <a:cubicBezTo>
                    <a:pt x="10" y="218"/>
                    <a:pt x="0" y="193"/>
                    <a:pt x="0" y="171"/>
                  </a:cubicBezTo>
                  <a:cubicBezTo>
                    <a:pt x="0" y="133"/>
                    <a:pt x="26" y="88"/>
                    <a:pt x="51" y="61"/>
                  </a:cubicBezTo>
                  <a:cubicBezTo>
                    <a:pt x="79" y="32"/>
                    <a:pt x="119" y="6"/>
                    <a:pt x="160" y="6"/>
                  </a:cubicBezTo>
                  <a:cubicBezTo>
                    <a:pt x="175" y="6"/>
                    <a:pt x="185" y="10"/>
                    <a:pt x="195" y="22"/>
                  </a:cubicBezTo>
                  <a:lnTo>
                    <a:pt x="19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79" name="Freeform 75"/>
            <p:cNvSpPr>
              <a:spLocks/>
            </p:cNvSpPr>
            <p:nvPr userDrawn="1"/>
          </p:nvSpPr>
          <p:spPr bwMode="auto">
            <a:xfrm>
              <a:off x="2287588" y="6459538"/>
              <a:ext cx="36512" cy="74613"/>
            </a:xfrm>
            <a:custGeom>
              <a:avLst/>
              <a:gdLst>
                <a:gd name="T0" fmla="*/ 38 w 126"/>
                <a:gd name="T1" fmla="*/ 202 h 260"/>
                <a:gd name="T2" fmla="*/ 32 w 126"/>
                <a:gd name="T3" fmla="*/ 224 h 260"/>
                <a:gd name="T4" fmla="*/ 40 w 126"/>
                <a:gd name="T5" fmla="*/ 233 h 260"/>
                <a:gd name="T6" fmla="*/ 73 w 126"/>
                <a:gd name="T7" fmla="*/ 203 h 260"/>
                <a:gd name="T8" fmla="*/ 81 w 126"/>
                <a:gd name="T9" fmla="*/ 191 h 260"/>
                <a:gd name="T10" fmla="*/ 86 w 126"/>
                <a:gd name="T11" fmla="*/ 186 h 260"/>
                <a:gd name="T12" fmla="*/ 90 w 126"/>
                <a:gd name="T13" fmla="*/ 189 h 260"/>
                <a:gd name="T14" fmla="*/ 76 w 126"/>
                <a:gd name="T15" fmla="*/ 213 h 260"/>
                <a:gd name="T16" fmla="*/ 17 w 126"/>
                <a:gd name="T17" fmla="*/ 260 h 260"/>
                <a:gd name="T18" fmla="*/ 0 w 126"/>
                <a:gd name="T19" fmla="*/ 236 h 260"/>
                <a:gd name="T20" fmla="*/ 8 w 126"/>
                <a:gd name="T21" fmla="*/ 197 h 260"/>
                <a:gd name="T22" fmla="*/ 48 w 126"/>
                <a:gd name="T23" fmla="*/ 67 h 260"/>
                <a:gd name="T24" fmla="*/ 23 w 126"/>
                <a:gd name="T25" fmla="*/ 67 h 260"/>
                <a:gd name="T26" fmla="*/ 13 w 126"/>
                <a:gd name="T27" fmla="*/ 63 h 260"/>
                <a:gd name="T28" fmla="*/ 25 w 126"/>
                <a:gd name="T29" fmla="*/ 55 h 260"/>
                <a:gd name="T30" fmla="*/ 52 w 126"/>
                <a:gd name="T31" fmla="*/ 55 h 260"/>
                <a:gd name="T32" fmla="*/ 66 w 126"/>
                <a:gd name="T33" fmla="*/ 7 h 260"/>
                <a:gd name="T34" fmla="*/ 82 w 126"/>
                <a:gd name="T35" fmla="*/ 2 h 260"/>
                <a:gd name="T36" fmla="*/ 97 w 126"/>
                <a:gd name="T37" fmla="*/ 6 h 260"/>
                <a:gd name="T38" fmla="*/ 94 w 126"/>
                <a:gd name="T39" fmla="*/ 18 h 260"/>
                <a:gd name="T40" fmla="*/ 82 w 126"/>
                <a:gd name="T41" fmla="*/ 55 h 260"/>
                <a:gd name="T42" fmla="*/ 116 w 126"/>
                <a:gd name="T43" fmla="*/ 55 h 260"/>
                <a:gd name="T44" fmla="*/ 126 w 126"/>
                <a:gd name="T45" fmla="*/ 58 h 260"/>
                <a:gd name="T46" fmla="*/ 124 w 126"/>
                <a:gd name="T47" fmla="*/ 64 h 260"/>
                <a:gd name="T48" fmla="*/ 114 w 126"/>
                <a:gd name="T49" fmla="*/ 67 h 260"/>
                <a:gd name="T50" fmla="*/ 79 w 126"/>
                <a:gd name="T51" fmla="*/ 67 h 260"/>
                <a:gd name="T52" fmla="*/ 38 w 126"/>
                <a:gd name="T53" fmla="*/ 20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260">
                  <a:moveTo>
                    <a:pt x="38" y="202"/>
                  </a:moveTo>
                  <a:cubicBezTo>
                    <a:pt x="36" y="208"/>
                    <a:pt x="32" y="218"/>
                    <a:pt x="32" y="224"/>
                  </a:cubicBezTo>
                  <a:cubicBezTo>
                    <a:pt x="32" y="228"/>
                    <a:pt x="34" y="233"/>
                    <a:pt x="40" y="233"/>
                  </a:cubicBezTo>
                  <a:cubicBezTo>
                    <a:pt x="50" y="233"/>
                    <a:pt x="67" y="212"/>
                    <a:pt x="73" y="203"/>
                  </a:cubicBezTo>
                  <a:cubicBezTo>
                    <a:pt x="75" y="200"/>
                    <a:pt x="80" y="194"/>
                    <a:pt x="81" y="191"/>
                  </a:cubicBezTo>
                  <a:cubicBezTo>
                    <a:pt x="83" y="189"/>
                    <a:pt x="84" y="186"/>
                    <a:pt x="86" y="186"/>
                  </a:cubicBezTo>
                  <a:cubicBezTo>
                    <a:pt x="89" y="186"/>
                    <a:pt x="90" y="188"/>
                    <a:pt x="90" y="189"/>
                  </a:cubicBezTo>
                  <a:cubicBezTo>
                    <a:pt x="90" y="194"/>
                    <a:pt x="79" y="209"/>
                    <a:pt x="76" y="213"/>
                  </a:cubicBezTo>
                  <a:cubicBezTo>
                    <a:pt x="65" y="228"/>
                    <a:pt x="37" y="260"/>
                    <a:pt x="17" y="260"/>
                  </a:cubicBezTo>
                  <a:cubicBezTo>
                    <a:pt x="4" y="260"/>
                    <a:pt x="0" y="246"/>
                    <a:pt x="0" y="236"/>
                  </a:cubicBezTo>
                  <a:cubicBezTo>
                    <a:pt x="0" y="224"/>
                    <a:pt x="5" y="208"/>
                    <a:pt x="8" y="197"/>
                  </a:cubicBezTo>
                  <a:cubicBezTo>
                    <a:pt x="48" y="67"/>
                    <a:pt x="48" y="67"/>
                    <a:pt x="48" y="67"/>
                  </a:cubicBezTo>
                  <a:cubicBezTo>
                    <a:pt x="23" y="67"/>
                    <a:pt x="23" y="67"/>
                    <a:pt x="23" y="67"/>
                  </a:cubicBezTo>
                  <a:cubicBezTo>
                    <a:pt x="21" y="67"/>
                    <a:pt x="13" y="68"/>
                    <a:pt x="13" y="63"/>
                  </a:cubicBezTo>
                  <a:cubicBezTo>
                    <a:pt x="13" y="55"/>
                    <a:pt x="18" y="55"/>
                    <a:pt x="25" y="55"/>
                  </a:cubicBezTo>
                  <a:cubicBezTo>
                    <a:pt x="52" y="55"/>
                    <a:pt x="52" y="55"/>
                    <a:pt x="52" y="55"/>
                  </a:cubicBezTo>
                  <a:cubicBezTo>
                    <a:pt x="66" y="7"/>
                    <a:pt x="66" y="7"/>
                    <a:pt x="66" y="7"/>
                  </a:cubicBezTo>
                  <a:cubicBezTo>
                    <a:pt x="69" y="1"/>
                    <a:pt x="77" y="2"/>
                    <a:pt x="82" y="2"/>
                  </a:cubicBezTo>
                  <a:cubicBezTo>
                    <a:pt x="85" y="2"/>
                    <a:pt x="97" y="0"/>
                    <a:pt x="97" y="6"/>
                  </a:cubicBezTo>
                  <a:cubicBezTo>
                    <a:pt x="97" y="9"/>
                    <a:pt x="95" y="15"/>
                    <a:pt x="94" y="18"/>
                  </a:cubicBezTo>
                  <a:cubicBezTo>
                    <a:pt x="82" y="55"/>
                    <a:pt x="82" y="55"/>
                    <a:pt x="82" y="55"/>
                  </a:cubicBezTo>
                  <a:cubicBezTo>
                    <a:pt x="116" y="55"/>
                    <a:pt x="116" y="55"/>
                    <a:pt x="116" y="55"/>
                  </a:cubicBezTo>
                  <a:cubicBezTo>
                    <a:pt x="117" y="55"/>
                    <a:pt x="126" y="54"/>
                    <a:pt x="126" y="58"/>
                  </a:cubicBezTo>
                  <a:cubicBezTo>
                    <a:pt x="126" y="60"/>
                    <a:pt x="125" y="61"/>
                    <a:pt x="124" y="64"/>
                  </a:cubicBezTo>
                  <a:cubicBezTo>
                    <a:pt x="123" y="67"/>
                    <a:pt x="116" y="67"/>
                    <a:pt x="114" y="67"/>
                  </a:cubicBezTo>
                  <a:cubicBezTo>
                    <a:pt x="79" y="67"/>
                    <a:pt x="79" y="67"/>
                    <a:pt x="79" y="67"/>
                  </a:cubicBezTo>
                  <a:lnTo>
                    <a:pt x="38" y="2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1" name="Freeform 76"/>
            <p:cNvSpPr>
              <a:spLocks noEditPoints="1"/>
            </p:cNvSpPr>
            <p:nvPr userDrawn="1"/>
          </p:nvSpPr>
          <p:spPr bwMode="auto">
            <a:xfrm>
              <a:off x="2322513" y="6451600"/>
              <a:ext cx="33337" cy="82550"/>
            </a:xfrm>
            <a:custGeom>
              <a:avLst/>
              <a:gdLst>
                <a:gd name="T0" fmla="*/ 89 w 113"/>
                <a:gd name="T1" fmla="*/ 46 h 286"/>
                <a:gd name="T2" fmla="*/ 75 w 113"/>
                <a:gd name="T3" fmla="*/ 29 h 286"/>
                <a:gd name="T4" fmla="*/ 98 w 113"/>
                <a:gd name="T5" fmla="*/ 0 h 286"/>
                <a:gd name="T6" fmla="*/ 113 w 113"/>
                <a:gd name="T7" fmla="*/ 16 h 286"/>
                <a:gd name="T8" fmla="*/ 89 w 113"/>
                <a:gd name="T9" fmla="*/ 46 h 286"/>
                <a:gd name="T10" fmla="*/ 51 w 113"/>
                <a:gd name="T11" fmla="*/ 124 h 286"/>
                <a:gd name="T12" fmla="*/ 54 w 113"/>
                <a:gd name="T13" fmla="*/ 109 h 286"/>
                <a:gd name="T14" fmla="*/ 49 w 113"/>
                <a:gd name="T15" fmla="*/ 100 h 286"/>
                <a:gd name="T16" fmla="*/ 2 w 113"/>
                <a:gd name="T17" fmla="*/ 140 h 286"/>
                <a:gd name="T18" fmla="*/ 0 w 113"/>
                <a:gd name="T19" fmla="*/ 136 h 286"/>
                <a:gd name="T20" fmla="*/ 22 w 113"/>
                <a:gd name="T21" fmla="*/ 107 h 286"/>
                <a:gd name="T22" fmla="*/ 75 w 113"/>
                <a:gd name="T23" fmla="*/ 74 h 286"/>
                <a:gd name="T24" fmla="*/ 89 w 113"/>
                <a:gd name="T25" fmla="*/ 91 h 286"/>
                <a:gd name="T26" fmla="*/ 81 w 113"/>
                <a:gd name="T27" fmla="*/ 124 h 286"/>
                <a:gd name="T28" fmla="*/ 48 w 113"/>
                <a:gd name="T29" fmla="*/ 232 h 286"/>
                <a:gd name="T30" fmla="*/ 44 w 113"/>
                <a:gd name="T31" fmla="*/ 250 h 286"/>
                <a:gd name="T32" fmla="*/ 50 w 113"/>
                <a:gd name="T33" fmla="*/ 258 h 286"/>
                <a:gd name="T34" fmla="*/ 89 w 113"/>
                <a:gd name="T35" fmla="*/ 217 h 286"/>
                <a:gd name="T36" fmla="*/ 95 w 113"/>
                <a:gd name="T37" fmla="*/ 211 h 286"/>
                <a:gd name="T38" fmla="*/ 98 w 113"/>
                <a:gd name="T39" fmla="*/ 214 h 286"/>
                <a:gd name="T40" fmla="*/ 79 w 113"/>
                <a:gd name="T41" fmla="*/ 246 h 286"/>
                <a:gd name="T42" fmla="*/ 25 w 113"/>
                <a:gd name="T43" fmla="*/ 286 h 286"/>
                <a:gd name="T44" fmla="*/ 11 w 113"/>
                <a:gd name="T45" fmla="*/ 268 h 286"/>
                <a:gd name="T46" fmla="*/ 19 w 113"/>
                <a:gd name="T47" fmla="*/ 228 h 286"/>
                <a:gd name="T48" fmla="*/ 51 w 113"/>
                <a:gd name="T49" fmla="*/ 12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 h="286">
                  <a:moveTo>
                    <a:pt x="89" y="46"/>
                  </a:moveTo>
                  <a:cubicBezTo>
                    <a:pt x="80" y="46"/>
                    <a:pt x="75" y="37"/>
                    <a:pt x="75" y="29"/>
                  </a:cubicBezTo>
                  <a:cubicBezTo>
                    <a:pt x="75" y="17"/>
                    <a:pt x="85" y="0"/>
                    <a:pt x="98" y="0"/>
                  </a:cubicBezTo>
                  <a:cubicBezTo>
                    <a:pt x="107" y="0"/>
                    <a:pt x="113" y="7"/>
                    <a:pt x="113" y="16"/>
                  </a:cubicBezTo>
                  <a:cubicBezTo>
                    <a:pt x="113" y="28"/>
                    <a:pt x="103" y="46"/>
                    <a:pt x="89" y="46"/>
                  </a:cubicBezTo>
                  <a:moveTo>
                    <a:pt x="51" y="124"/>
                  </a:moveTo>
                  <a:cubicBezTo>
                    <a:pt x="51" y="120"/>
                    <a:pt x="54" y="113"/>
                    <a:pt x="54" y="109"/>
                  </a:cubicBezTo>
                  <a:cubicBezTo>
                    <a:pt x="54" y="105"/>
                    <a:pt x="53" y="100"/>
                    <a:pt x="49" y="100"/>
                  </a:cubicBezTo>
                  <a:cubicBezTo>
                    <a:pt x="33" y="100"/>
                    <a:pt x="8" y="140"/>
                    <a:pt x="2" y="140"/>
                  </a:cubicBezTo>
                  <a:cubicBezTo>
                    <a:pt x="1" y="140"/>
                    <a:pt x="0" y="139"/>
                    <a:pt x="0" y="136"/>
                  </a:cubicBezTo>
                  <a:cubicBezTo>
                    <a:pt x="0" y="131"/>
                    <a:pt x="18" y="111"/>
                    <a:pt x="22" y="107"/>
                  </a:cubicBezTo>
                  <a:cubicBezTo>
                    <a:pt x="33" y="96"/>
                    <a:pt x="58" y="74"/>
                    <a:pt x="75" y="74"/>
                  </a:cubicBezTo>
                  <a:cubicBezTo>
                    <a:pt x="86" y="74"/>
                    <a:pt x="89" y="81"/>
                    <a:pt x="89" y="91"/>
                  </a:cubicBezTo>
                  <a:cubicBezTo>
                    <a:pt x="89" y="100"/>
                    <a:pt x="83" y="116"/>
                    <a:pt x="81" y="124"/>
                  </a:cubicBezTo>
                  <a:cubicBezTo>
                    <a:pt x="48" y="232"/>
                    <a:pt x="48" y="232"/>
                    <a:pt x="48" y="232"/>
                  </a:cubicBezTo>
                  <a:cubicBezTo>
                    <a:pt x="46" y="237"/>
                    <a:pt x="44" y="244"/>
                    <a:pt x="44" y="250"/>
                  </a:cubicBezTo>
                  <a:cubicBezTo>
                    <a:pt x="44" y="254"/>
                    <a:pt x="46" y="258"/>
                    <a:pt x="50" y="258"/>
                  </a:cubicBezTo>
                  <a:cubicBezTo>
                    <a:pt x="61" y="258"/>
                    <a:pt x="84" y="226"/>
                    <a:pt x="89" y="217"/>
                  </a:cubicBezTo>
                  <a:cubicBezTo>
                    <a:pt x="91" y="214"/>
                    <a:pt x="92" y="211"/>
                    <a:pt x="95" y="211"/>
                  </a:cubicBezTo>
                  <a:cubicBezTo>
                    <a:pt x="98" y="211"/>
                    <a:pt x="98" y="212"/>
                    <a:pt x="98" y="214"/>
                  </a:cubicBezTo>
                  <a:cubicBezTo>
                    <a:pt x="98" y="222"/>
                    <a:pt x="84" y="240"/>
                    <a:pt x="79" y="246"/>
                  </a:cubicBezTo>
                  <a:cubicBezTo>
                    <a:pt x="69" y="259"/>
                    <a:pt x="43" y="286"/>
                    <a:pt x="25" y="286"/>
                  </a:cubicBezTo>
                  <a:cubicBezTo>
                    <a:pt x="13" y="286"/>
                    <a:pt x="11" y="278"/>
                    <a:pt x="11" y="268"/>
                  </a:cubicBezTo>
                  <a:cubicBezTo>
                    <a:pt x="11" y="256"/>
                    <a:pt x="15" y="239"/>
                    <a:pt x="19" y="228"/>
                  </a:cubicBezTo>
                  <a:lnTo>
                    <a:pt x="51" y="12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2" name="Freeform 77"/>
            <p:cNvSpPr>
              <a:spLocks noEditPoints="1"/>
            </p:cNvSpPr>
            <p:nvPr userDrawn="1"/>
          </p:nvSpPr>
          <p:spPr bwMode="auto">
            <a:xfrm>
              <a:off x="2357438" y="6473825"/>
              <a:ext cx="57150" cy="60325"/>
            </a:xfrm>
            <a:custGeom>
              <a:avLst/>
              <a:gdLst>
                <a:gd name="T0" fmla="*/ 124 w 200"/>
                <a:gd name="T1" fmla="*/ 9 h 212"/>
                <a:gd name="T2" fmla="*/ 33 w 200"/>
                <a:gd name="T3" fmla="*/ 139 h 212"/>
                <a:gd name="T4" fmla="*/ 79 w 200"/>
                <a:gd name="T5" fmla="*/ 202 h 212"/>
                <a:gd name="T6" fmla="*/ 169 w 200"/>
                <a:gd name="T7" fmla="*/ 68 h 212"/>
                <a:gd name="T8" fmla="*/ 124 w 200"/>
                <a:gd name="T9" fmla="*/ 9 h 212"/>
                <a:gd name="T10" fmla="*/ 164 w 200"/>
                <a:gd name="T11" fmla="*/ 171 h 212"/>
                <a:gd name="T12" fmla="*/ 76 w 200"/>
                <a:gd name="T13" fmla="*/ 212 h 212"/>
                <a:gd name="T14" fmla="*/ 0 w 200"/>
                <a:gd name="T15" fmla="*/ 124 h 212"/>
                <a:gd name="T16" fmla="*/ 121 w 200"/>
                <a:gd name="T17" fmla="*/ 0 h 212"/>
                <a:gd name="T18" fmla="*/ 200 w 200"/>
                <a:gd name="T19" fmla="*/ 88 h 212"/>
                <a:gd name="T20" fmla="*/ 164 w 200"/>
                <a:gd name="T21" fmla="*/ 1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12">
                  <a:moveTo>
                    <a:pt x="124" y="9"/>
                  </a:moveTo>
                  <a:cubicBezTo>
                    <a:pt x="64" y="9"/>
                    <a:pt x="33" y="88"/>
                    <a:pt x="33" y="139"/>
                  </a:cubicBezTo>
                  <a:cubicBezTo>
                    <a:pt x="33" y="170"/>
                    <a:pt x="43" y="202"/>
                    <a:pt x="79" y="202"/>
                  </a:cubicBezTo>
                  <a:cubicBezTo>
                    <a:pt x="137" y="202"/>
                    <a:pt x="169" y="116"/>
                    <a:pt x="169" y="68"/>
                  </a:cubicBezTo>
                  <a:cubicBezTo>
                    <a:pt x="169" y="37"/>
                    <a:pt x="159" y="9"/>
                    <a:pt x="124" y="9"/>
                  </a:cubicBezTo>
                  <a:moveTo>
                    <a:pt x="164" y="171"/>
                  </a:moveTo>
                  <a:cubicBezTo>
                    <a:pt x="142" y="193"/>
                    <a:pt x="107" y="212"/>
                    <a:pt x="76" y="212"/>
                  </a:cubicBezTo>
                  <a:cubicBezTo>
                    <a:pt x="28" y="212"/>
                    <a:pt x="0" y="168"/>
                    <a:pt x="0" y="124"/>
                  </a:cubicBezTo>
                  <a:cubicBezTo>
                    <a:pt x="0" y="62"/>
                    <a:pt x="59" y="0"/>
                    <a:pt x="121" y="0"/>
                  </a:cubicBezTo>
                  <a:cubicBezTo>
                    <a:pt x="168" y="0"/>
                    <a:pt x="200" y="44"/>
                    <a:pt x="200" y="88"/>
                  </a:cubicBezTo>
                  <a:cubicBezTo>
                    <a:pt x="200" y="118"/>
                    <a:pt x="186" y="150"/>
                    <a:pt x="164" y="171"/>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sp>
          <p:nvSpPr>
            <p:cNvPr id="83" name="Freeform 78"/>
            <p:cNvSpPr>
              <a:spLocks/>
            </p:cNvSpPr>
            <p:nvPr userDrawn="1"/>
          </p:nvSpPr>
          <p:spPr bwMode="auto">
            <a:xfrm>
              <a:off x="2420938" y="6473825"/>
              <a:ext cx="69850" cy="60325"/>
            </a:xfrm>
            <a:custGeom>
              <a:avLst/>
              <a:gdLst>
                <a:gd name="T0" fmla="*/ 183 w 241"/>
                <a:gd name="T1" fmla="*/ 154 h 212"/>
                <a:gd name="T2" fmla="*/ 176 w 241"/>
                <a:gd name="T3" fmla="*/ 177 h 212"/>
                <a:gd name="T4" fmla="*/ 185 w 241"/>
                <a:gd name="T5" fmla="*/ 186 h 212"/>
                <a:gd name="T6" fmla="*/ 232 w 241"/>
                <a:gd name="T7" fmla="*/ 144 h 212"/>
                <a:gd name="T8" fmla="*/ 238 w 241"/>
                <a:gd name="T9" fmla="*/ 139 h 212"/>
                <a:gd name="T10" fmla="*/ 241 w 241"/>
                <a:gd name="T11" fmla="*/ 142 h 212"/>
                <a:gd name="T12" fmla="*/ 221 w 241"/>
                <a:gd name="T13" fmla="*/ 172 h 212"/>
                <a:gd name="T14" fmla="*/ 163 w 241"/>
                <a:gd name="T15" fmla="*/ 212 h 212"/>
                <a:gd name="T16" fmla="*/ 144 w 241"/>
                <a:gd name="T17" fmla="*/ 191 h 212"/>
                <a:gd name="T18" fmla="*/ 156 w 241"/>
                <a:gd name="T19" fmla="*/ 143 h 212"/>
                <a:gd name="T20" fmla="*/ 188 w 241"/>
                <a:gd name="T21" fmla="*/ 58 h 212"/>
                <a:gd name="T22" fmla="*/ 195 w 241"/>
                <a:gd name="T23" fmla="*/ 34 h 212"/>
                <a:gd name="T24" fmla="*/ 179 w 241"/>
                <a:gd name="T25" fmla="*/ 18 h 212"/>
                <a:gd name="T26" fmla="*/ 113 w 241"/>
                <a:gd name="T27" fmla="*/ 68 h 212"/>
                <a:gd name="T28" fmla="*/ 44 w 241"/>
                <a:gd name="T29" fmla="*/ 191 h 212"/>
                <a:gd name="T30" fmla="*/ 25 w 241"/>
                <a:gd name="T31" fmla="*/ 206 h 212"/>
                <a:gd name="T32" fmla="*/ 11 w 241"/>
                <a:gd name="T33" fmla="*/ 201 h 212"/>
                <a:gd name="T34" fmla="*/ 14 w 241"/>
                <a:gd name="T35" fmla="*/ 190 h 212"/>
                <a:gd name="T36" fmla="*/ 54 w 241"/>
                <a:gd name="T37" fmla="*/ 60 h 212"/>
                <a:gd name="T38" fmla="*/ 59 w 241"/>
                <a:gd name="T39" fmla="*/ 35 h 212"/>
                <a:gd name="T40" fmla="*/ 50 w 241"/>
                <a:gd name="T41" fmla="*/ 24 h 212"/>
                <a:gd name="T42" fmla="*/ 8 w 241"/>
                <a:gd name="T43" fmla="*/ 64 h 212"/>
                <a:gd name="T44" fmla="*/ 4 w 241"/>
                <a:gd name="T45" fmla="*/ 69 h 212"/>
                <a:gd name="T46" fmla="*/ 0 w 241"/>
                <a:gd name="T47" fmla="*/ 65 h 212"/>
                <a:gd name="T48" fmla="*/ 19 w 241"/>
                <a:gd name="T49" fmla="*/ 36 h 212"/>
                <a:gd name="T50" fmla="*/ 73 w 241"/>
                <a:gd name="T51" fmla="*/ 0 h 212"/>
                <a:gd name="T52" fmla="*/ 91 w 241"/>
                <a:gd name="T53" fmla="*/ 22 h 212"/>
                <a:gd name="T54" fmla="*/ 84 w 241"/>
                <a:gd name="T55" fmla="*/ 62 h 212"/>
                <a:gd name="T56" fmla="*/ 64 w 241"/>
                <a:gd name="T57" fmla="*/ 123 h 212"/>
                <a:gd name="T58" fmla="*/ 65 w 241"/>
                <a:gd name="T59" fmla="*/ 124 h 212"/>
                <a:gd name="T60" fmla="*/ 200 w 241"/>
                <a:gd name="T61" fmla="*/ 0 h 212"/>
                <a:gd name="T62" fmla="*/ 228 w 241"/>
                <a:gd name="T63" fmla="*/ 26 h 212"/>
                <a:gd name="T64" fmla="*/ 220 w 241"/>
                <a:gd name="T65" fmla="*/ 58 h 212"/>
                <a:gd name="T66" fmla="*/ 183 w 241"/>
                <a:gd name="T67" fmla="*/ 15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1" h="212">
                  <a:moveTo>
                    <a:pt x="183" y="154"/>
                  </a:moveTo>
                  <a:cubicBezTo>
                    <a:pt x="181" y="160"/>
                    <a:pt x="176" y="171"/>
                    <a:pt x="176" y="177"/>
                  </a:cubicBezTo>
                  <a:cubicBezTo>
                    <a:pt x="176" y="183"/>
                    <a:pt x="180" y="186"/>
                    <a:pt x="185" y="186"/>
                  </a:cubicBezTo>
                  <a:cubicBezTo>
                    <a:pt x="199" y="186"/>
                    <a:pt x="225" y="155"/>
                    <a:pt x="232" y="144"/>
                  </a:cubicBezTo>
                  <a:cubicBezTo>
                    <a:pt x="233" y="142"/>
                    <a:pt x="235" y="139"/>
                    <a:pt x="238" y="139"/>
                  </a:cubicBezTo>
                  <a:cubicBezTo>
                    <a:pt x="239" y="139"/>
                    <a:pt x="241" y="141"/>
                    <a:pt x="241" y="142"/>
                  </a:cubicBezTo>
                  <a:cubicBezTo>
                    <a:pt x="241" y="148"/>
                    <a:pt x="224" y="169"/>
                    <a:pt x="221" y="172"/>
                  </a:cubicBezTo>
                  <a:cubicBezTo>
                    <a:pt x="209" y="185"/>
                    <a:pt x="182" y="212"/>
                    <a:pt x="163" y="212"/>
                  </a:cubicBezTo>
                  <a:cubicBezTo>
                    <a:pt x="150" y="212"/>
                    <a:pt x="144" y="204"/>
                    <a:pt x="144" y="191"/>
                  </a:cubicBezTo>
                  <a:cubicBezTo>
                    <a:pt x="144" y="176"/>
                    <a:pt x="151" y="157"/>
                    <a:pt x="156" y="143"/>
                  </a:cubicBezTo>
                  <a:cubicBezTo>
                    <a:pt x="188" y="58"/>
                    <a:pt x="188" y="58"/>
                    <a:pt x="188" y="58"/>
                  </a:cubicBezTo>
                  <a:cubicBezTo>
                    <a:pt x="191" y="51"/>
                    <a:pt x="195" y="42"/>
                    <a:pt x="195" y="34"/>
                  </a:cubicBezTo>
                  <a:cubicBezTo>
                    <a:pt x="195" y="24"/>
                    <a:pt x="189" y="18"/>
                    <a:pt x="179" y="18"/>
                  </a:cubicBezTo>
                  <a:cubicBezTo>
                    <a:pt x="155" y="18"/>
                    <a:pt x="127" y="52"/>
                    <a:pt x="113" y="68"/>
                  </a:cubicBezTo>
                  <a:cubicBezTo>
                    <a:pt x="89" y="96"/>
                    <a:pt x="55" y="156"/>
                    <a:pt x="44" y="191"/>
                  </a:cubicBezTo>
                  <a:cubicBezTo>
                    <a:pt x="40" y="204"/>
                    <a:pt x="39" y="206"/>
                    <a:pt x="25" y="206"/>
                  </a:cubicBezTo>
                  <a:cubicBezTo>
                    <a:pt x="21" y="206"/>
                    <a:pt x="11" y="208"/>
                    <a:pt x="11" y="201"/>
                  </a:cubicBezTo>
                  <a:cubicBezTo>
                    <a:pt x="11" y="199"/>
                    <a:pt x="13" y="193"/>
                    <a:pt x="14" y="190"/>
                  </a:cubicBezTo>
                  <a:cubicBezTo>
                    <a:pt x="54" y="60"/>
                    <a:pt x="54" y="60"/>
                    <a:pt x="54" y="60"/>
                  </a:cubicBezTo>
                  <a:cubicBezTo>
                    <a:pt x="56" y="52"/>
                    <a:pt x="59" y="43"/>
                    <a:pt x="59" y="35"/>
                  </a:cubicBezTo>
                  <a:cubicBezTo>
                    <a:pt x="59" y="29"/>
                    <a:pt x="57" y="24"/>
                    <a:pt x="50" y="24"/>
                  </a:cubicBezTo>
                  <a:cubicBezTo>
                    <a:pt x="39" y="24"/>
                    <a:pt x="14" y="54"/>
                    <a:pt x="8" y="64"/>
                  </a:cubicBezTo>
                  <a:cubicBezTo>
                    <a:pt x="8" y="66"/>
                    <a:pt x="6" y="69"/>
                    <a:pt x="4" y="69"/>
                  </a:cubicBezTo>
                  <a:cubicBezTo>
                    <a:pt x="2" y="69"/>
                    <a:pt x="0" y="68"/>
                    <a:pt x="0" y="65"/>
                  </a:cubicBezTo>
                  <a:cubicBezTo>
                    <a:pt x="0" y="61"/>
                    <a:pt x="16" y="40"/>
                    <a:pt x="19" y="36"/>
                  </a:cubicBezTo>
                  <a:cubicBezTo>
                    <a:pt x="30" y="23"/>
                    <a:pt x="54" y="0"/>
                    <a:pt x="73" y="0"/>
                  </a:cubicBezTo>
                  <a:cubicBezTo>
                    <a:pt x="87" y="0"/>
                    <a:pt x="91" y="9"/>
                    <a:pt x="91" y="22"/>
                  </a:cubicBezTo>
                  <a:cubicBezTo>
                    <a:pt x="91" y="35"/>
                    <a:pt x="87" y="50"/>
                    <a:pt x="84" y="62"/>
                  </a:cubicBezTo>
                  <a:cubicBezTo>
                    <a:pt x="64" y="123"/>
                    <a:pt x="64" y="123"/>
                    <a:pt x="64" y="123"/>
                  </a:cubicBezTo>
                  <a:cubicBezTo>
                    <a:pt x="65" y="124"/>
                    <a:pt x="65" y="124"/>
                    <a:pt x="65" y="124"/>
                  </a:cubicBezTo>
                  <a:cubicBezTo>
                    <a:pt x="90" y="79"/>
                    <a:pt x="142" y="0"/>
                    <a:pt x="200" y="0"/>
                  </a:cubicBezTo>
                  <a:cubicBezTo>
                    <a:pt x="216" y="0"/>
                    <a:pt x="228" y="9"/>
                    <a:pt x="228" y="26"/>
                  </a:cubicBezTo>
                  <a:cubicBezTo>
                    <a:pt x="228" y="36"/>
                    <a:pt x="223" y="49"/>
                    <a:pt x="220" y="58"/>
                  </a:cubicBezTo>
                  <a:lnTo>
                    <a:pt x="183" y="1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4D4D4F"/>
                </a:solidFill>
              </a:endParaRPr>
            </a:p>
          </p:txBody>
        </p:sp>
      </p:grpSp>
      <p:pic>
        <p:nvPicPr>
          <p:cNvPr id="90" name="Picture 8"/>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55311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6" name="Date Placeholder 5"/>
          <p:cNvSpPr>
            <a:spLocks noGrp="1"/>
          </p:cNvSpPr>
          <p:nvPr>
            <p:ph type="dt" sz="half" idx="14"/>
          </p:nvPr>
        </p:nvSpPr>
        <p:spPr/>
        <p:txBody>
          <a:bodyPr/>
          <a:lstStyle/>
          <a:p>
            <a:r>
              <a:rPr lang="fr-FR">
                <a:solidFill>
                  <a:srgbClr val="4D4D4F"/>
                </a:solidFill>
              </a:rPr>
              <a:t>14 March 2012</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Fundamentals</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32802677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GB" noProof="0"/>
              <a:t>Click to edit Master title style</a:t>
            </a:r>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a:t>
            </a:r>
          </a:p>
          <a:p>
            <a:pPr lvl="6"/>
            <a:r>
              <a:rPr lang="en-GB" noProof="0"/>
              <a:t>Seven</a:t>
            </a:r>
          </a:p>
          <a:p>
            <a:pPr lvl="7"/>
            <a:r>
              <a:rPr lang="en-GB" noProof="0"/>
              <a:t>Eight</a:t>
            </a:r>
          </a:p>
          <a:p>
            <a:pPr lvl="8"/>
            <a:r>
              <a:rPr lang="en-GB" noProof="0"/>
              <a:t>Nine</a:t>
            </a:r>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93643368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noProof="0"/>
              <a:t>Click to edit Master title style</a:t>
            </a:r>
          </a:p>
        </p:txBody>
      </p:sp>
      <p:sp>
        <p:nvSpPr>
          <p:cNvPr id="3" name="Date Placeholder 2"/>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Fundamentals</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1695442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Fundamentals</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364326301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14" name="Content Placeholder 8"/>
          <p:cNvSpPr>
            <a:spLocks noGrp="1"/>
          </p:cNvSpPr>
          <p:nvPr>
            <p:ph sz="quarter" idx="14"/>
          </p:nvPr>
        </p:nvSpPr>
        <p:spPr bwMode="gray">
          <a:xfrm>
            <a:off x="6321486"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7337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GB" noProof="0"/>
              <a:t>Click to edit Master title style</a:t>
            </a:r>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14" name="Content Placeholder 8"/>
          <p:cNvSpPr>
            <a:spLocks noGrp="1"/>
          </p:cNvSpPr>
          <p:nvPr>
            <p:ph sz="quarter" idx="14"/>
          </p:nvPr>
        </p:nvSpPr>
        <p:spPr bwMode="gray">
          <a:xfrm>
            <a:off x="6321486"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5" name="Date Placeholder 4"/>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Fundamentals</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37366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GB" noProof="0"/>
              <a:t>Click to edit Master title style</a:t>
            </a:r>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14" name="Content Placeholder 8"/>
          <p:cNvSpPr>
            <a:spLocks noGrp="1"/>
          </p:cNvSpPr>
          <p:nvPr>
            <p:ph sz="quarter" idx="14"/>
          </p:nvPr>
        </p:nvSpPr>
        <p:spPr bwMode="gray">
          <a:xfrm>
            <a:off x="6321486"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17696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14" name="Content Placeholder 8"/>
          <p:cNvSpPr>
            <a:spLocks noGrp="1"/>
          </p:cNvSpPr>
          <p:nvPr>
            <p:ph sz="quarter" idx="14"/>
          </p:nvPr>
        </p:nvSpPr>
        <p:spPr bwMode="gray">
          <a:xfrm>
            <a:off x="6321486"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98179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8" name="Title 7"/>
          <p:cNvSpPr>
            <a:spLocks noGrp="1"/>
          </p:cNvSpPr>
          <p:nvPr>
            <p:ph type="title"/>
          </p:nvPr>
        </p:nvSpPr>
        <p:spPr bwMode="gray"/>
        <p:txBody>
          <a:bodyPr/>
          <a:lstStyle/>
          <a:p>
            <a:r>
              <a:rPr lang="en-GB" noProof="0"/>
              <a:t>Click to edit Master title style</a:t>
            </a:r>
          </a:p>
        </p:txBody>
      </p:sp>
      <p:sp>
        <p:nvSpPr>
          <p:cNvPr id="14" name="Content Placeholder 8"/>
          <p:cNvSpPr>
            <a:spLocks noGrp="1"/>
          </p:cNvSpPr>
          <p:nvPr>
            <p:ph sz="quarter" idx="14"/>
          </p:nvPr>
        </p:nvSpPr>
        <p:spPr bwMode="gray">
          <a:xfrm>
            <a:off x="6321486" y="1403350"/>
            <a:ext cx="2808289" cy="4762499"/>
          </a:xfrm>
        </p:spPr>
        <p:txBody>
          <a:bodyPr/>
          <a:lstStyle>
            <a:lvl5pP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Fundamentals</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0996149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76961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6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48" y="2891307"/>
            <a:ext cx="5405611" cy="288031"/>
          </a:xfrm>
          <a:prstGeom prst="rect">
            <a:avLst/>
          </a:prstGeom>
        </p:spPr>
        <p:txBody>
          <a:bodyPr lIns="0" tIns="0" rIns="0" bIns="0"/>
          <a:lstStyle>
            <a:lvl1pPr algn="l">
              <a:defRPr sz="1600"/>
            </a:lvl1pPr>
          </a:lstStyle>
          <a:p>
            <a:r>
              <a:rPr lang="fr-FR">
                <a:solidFill>
                  <a:srgbClr val="4D4D4F"/>
                </a:solidFill>
              </a:rPr>
              <a:t>Insert date with 'Insert - Header &amp; Footer'</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94" y="6021434"/>
            <a:ext cx="1776319" cy="430045"/>
          </a:xfrm>
          <a:prstGeom prst="rect">
            <a:avLst/>
          </a:prstGeom>
        </p:spPr>
      </p:pic>
    </p:spTree>
    <p:extLst>
      <p:ext uri="{BB962C8B-B14F-4D97-AF65-F5344CB8AC3E}">
        <p14:creationId xmlns:p14="http://schemas.microsoft.com/office/powerpoint/2010/main" val="130891269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6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48" y="2891307"/>
            <a:ext cx="5405611" cy="288031"/>
          </a:xfrm>
          <a:prstGeom prst="rect">
            <a:avLst/>
          </a:prstGeom>
        </p:spPr>
        <p:txBody>
          <a:bodyPr lIns="0" tIns="0" rIns="0" bIns="0"/>
          <a:lstStyle>
            <a:lvl1pPr algn="l">
              <a:defRPr sz="1600"/>
            </a:lvl1pPr>
          </a:lstStyle>
          <a:p>
            <a:r>
              <a:rPr lang="fr-FR">
                <a:solidFill>
                  <a:srgbClr val="4D4D4F"/>
                </a:solidFill>
              </a:rPr>
              <a:t>Insert date with 'Insert - Header &amp; Footer'</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94" y="6021434"/>
            <a:ext cx="1776319" cy="430045"/>
          </a:xfrm>
          <a:prstGeom prst="rect">
            <a:avLst/>
          </a:prstGeom>
        </p:spPr>
      </p:pic>
    </p:spTree>
    <p:extLst>
      <p:ext uri="{BB962C8B-B14F-4D97-AF65-F5344CB8AC3E}">
        <p14:creationId xmlns:p14="http://schemas.microsoft.com/office/powerpoint/2010/main" val="296118079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6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48" y="2891307"/>
            <a:ext cx="5405611" cy="288031"/>
          </a:xfrm>
          <a:prstGeom prst="rect">
            <a:avLst/>
          </a:prstGeom>
        </p:spPr>
        <p:txBody>
          <a:bodyPr lIns="0" tIns="0" rIns="0" bIns="0"/>
          <a:lstStyle>
            <a:lvl1pPr algn="l">
              <a:defRPr sz="1600"/>
            </a:lvl1pPr>
          </a:lstStyle>
          <a:p>
            <a:r>
              <a:rPr lang="fr-FR">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94" y="6021434"/>
            <a:ext cx="1776319" cy="430045"/>
          </a:xfrm>
          <a:prstGeom prst="rect">
            <a:avLst/>
          </a:prstGeom>
        </p:spPr>
      </p:pic>
    </p:spTree>
    <p:extLst>
      <p:ext uri="{BB962C8B-B14F-4D97-AF65-F5344CB8AC3E}">
        <p14:creationId xmlns:p14="http://schemas.microsoft.com/office/powerpoint/2010/main" val="16101486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6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48" y="2891307"/>
            <a:ext cx="5405611" cy="288031"/>
          </a:xfrm>
          <a:prstGeom prst="rect">
            <a:avLst/>
          </a:prstGeom>
        </p:spPr>
        <p:txBody>
          <a:bodyPr lIns="0" tIns="0" rIns="0" bIns="0"/>
          <a:lstStyle>
            <a:lvl1pPr algn="l">
              <a:defRPr sz="1600"/>
            </a:lvl1pPr>
          </a:lstStyle>
          <a:p>
            <a:r>
              <a:rPr lang="fr-FR">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94" y="6021434"/>
            <a:ext cx="1776319" cy="430045"/>
          </a:xfrm>
          <a:prstGeom prst="rect">
            <a:avLst/>
          </a:prstGeom>
        </p:spPr>
      </p:pic>
    </p:spTree>
    <p:extLst>
      <p:ext uri="{BB962C8B-B14F-4D97-AF65-F5344CB8AC3E}">
        <p14:creationId xmlns:p14="http://schemas.microsoft.com/office/powerpoint/2010/main" val="32541720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1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6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48" y="2891307"/>
            <a:ext cx="5405611" cy="288031"/>
          </a:xfrm>
          <a:prstGeom prst="rect">
            <a:avLst/>
          </a:prstGeom>
        </p:spPr>
        <p:txBody>
          <a:bodyPr lIns="0" tIns="0" rIns="0" bIns="0"/>
          <a:lstStyle>
            <a:lvl1pPr algn="l">
              <a:defRPr sz="1600"/>
            </a:lvl1pPr>
          </a:lstStyle>
          <a:p>
            <a:r>
              <a:rPr lang="fr-FR">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94" y="6021434"/>
            <a:ext cx="1776319" cy="430045"/>
          </a:xfrm>
          <a:prstGeom prst="rect">
            <a:avLst/>
          </a:prstGeom>
        </p:spPr>
      </p:pic>
    </p:spTree>
    <p:extLst>
      <p:ext uri="{BB962C8B-B14F-4D97-AF65-F5344CB8AC3E}">
        <p14:creationId xmlns:p14="http://schemas.microsoft.com/office/powerpoint/2010/main" val="24928427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fr-FR">
                <a:solidFill>
                  <a:srgbClr val="4D4D4F"/>
                </a:solidFill>
              </a:rPr>
              <a:t>Insert date with 'Insert - Header &amp; Footer'</a:t>
            </a:r>
            <a:endParaRPr dirty="0">
              <a:solidFill>
                <a:srgbClr val="4D4D4F"/>
              </a:solidFill>
            </a:endParaRPr>
          </a:p>
        </p:txBody>
      </p:sp>
      <p:sp>
        <p:nvSpPr>
          <p:cNvPr id="7" name="Footer Placeholder 6"/>
          <p:cNvSpPr>
            <a:spLocks noGrp="1"/>
          </p:cNvSpPr>
          <p:nvPr>
            <p:ph type="ftr" sz="quarter" idx="15"/>
          </p:nvPr>
        </p:nvSpPr>
        <p:spPr/>
        <p:txBody>
          <a:bodyPr/>
          <a:lstStyle/>
          <a:p>
            <a:endParaRPr>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88367683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71310157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fr-FR">
                <a:solidFill>
                  <a:srgbClr val="4D4D4F"/>
                </a:solidFill>
              </a:rPr>
              <a:t>Insert date with 'Insert - Header &amp; Footer'</a:t>
            </a:r>
            <a:endParaRPr dirty="0">
              <a:solidFill>
                <a:srgbClr val="4D4D4F"/>
              </a:solidFill>
            </a:endParaRPr>
          </a:p>
        </p:txBody>
      </p:sp>
      <p:sp>
        <p:nvSpPr>
          <p:cNvPr id="4" name="Footer Placeholder 3"/>
          <p:cNvSpPr>
            <a:spLocks noGrp="1"/>
          </p:cNvSpPr>
          <p:nvPr>
            <p:ph type="ftr" sz="quarter" idx="11"/>
          </p:nvPr>
        </p:nvSpPr>
        <p:spPr/>
        <p:txBody>
          <a:bodyPr/>
          <a:lstStyle/>
          <a:p>
            <a:endParaRPr>
              <a:solidFill>
                <a:srgbClr val="4D4D4F"/>
              </a:solidFill>
            </a:endParaRP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24810593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1"/>
          </p:nvPr>
        </p:nvSpPr>
        <p:spPr/>
        <p:txBody>
          <a:bodyPr/>
          <a:lstStyle/>
          <a:p>
            <a:endParaRPr>
              <a:solidFill>
                <a:srgbClr val="4D4D4F"/>
              </a:solidFill>
            </a:endParaRP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183919994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50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80"/>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476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19889594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50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fr-FR">
                <a:solidFill>
                  <a:srgbClr val="4D4D4F"/>
                </a:solidFill>
              </a:rPr>
              <a:t>Insert date with 'Insert - Header &amp; Footer'</a:t>
            </a:r>
            <a:endParaRPr dirty="0">
              <a:solidFill>
                <a:srgbClr val="4D4D4F"/>
              </a:solidFill>
            </a:endParaRPr>
          </a:p>
        </p:txBody>
      </p:sp>
      <p:sp>
        <p:nvSpPr>
          <p:cNvPr id="6" name="Footer Placeholder 5"/>
          <p:cNvSpPr>
            <a:spLocks noGrp="1"/>
          </p:cNvSpPr>
          <p:nvPr>
            <p:ph type="ftr" sz="quarter" idx="16"/>
          </p:nvPr>
        </p:nvSpPr>
        <p:spPr/>
        <p:txBody>
          <a:bodyPr/>
          <a:lstStyle/>
          <a:p>
            <a:endParaRPr>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9"/>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73366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50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9"/>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316613"/>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50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19453314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50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01147667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7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9" y="289121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9" y="6021344"/>
            <a:ext cx="1776319" cy="430045"/>
          </a:xfrm>
          <a:prstGeom prst="rect">
            <a:avLst/>
          </a:prstGeom>
        </p:spPr>
      </p:pic>
    </p:spTree>
    <p:extLst>
      <p:ext uri="{BB962C8B-B14F-4D97-AF65-F5344CB8AC3E}">
        <p14:creationId xmlns:p14="http://schemas.microsoft.com/office/powerpoint/2010/main" val="154815747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7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9" y="289121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9" y="6021344"/>
            <a:ext cx="1776319" cy="430045"/>
          </a:xfrm>
          <a:prstGeom prst="rect">
            <a:avLst/>
          </a:prstGeom>
        </p:spPr>
      </p:pic>
    </p:spTree>
    <p:extLst>
      <p:ext uri="{BB962C8B-B14F-4D97-AF65-F5344CB8AC3E}">
        <p14:creationId xmlns:p14="http://schemas.microsoft.com/office/powerpoint/2010/main" val="93616570"/>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7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9" y="289121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9" y="6021344"/>
            <a:ext cx="1776319" cy="430045"/>
          </a:xfrm>
          <a:prstGeom prst="rect">
            <a:avLst/>
          </a:prstGeom>
        </p:spPr>
      </p:pic>
    </p:spTree>
    <p:extLst>
      <p:ext uri="{BB962C8B-B14F-4D97-AF65-F5344CB8AC3E}">
        <p14:creationId xmlns:p14="http://schemas.microsoft.com/office/powerpoint/2010/main" val="90664217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7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dirty="0"/>
          </a:p>
        </p:txBody>
      </p:sp>
      <p:sp>
        <p:nvSpPr>
          <p:cNvPr id="4" name="Date Placeholder 3"/>
          <p:cNvSpPr>
            <a:spLocks noGrp="1"/>
          </p:cNvSpPr>
          <p:nvPr>
            <p:ph type="dt" sz="half" idx="10"/>
          </p:nvPr>
        </p:nvSpPr>
        <p:spPr bwMode="auto">
          <a:xfrm>
            <a:off x="771539" y="289121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9" y="6021344"/>
            <a:ext cx="1776319" cy="430045"/>
          </a:xfrm>
          <a:prstGeom prst="rect">
            <a:avLst/>
          </a:prstGeom>
        </p:spPr>
      </p:pic>
    </p:spTree>
    <p:extLst>
      <p:ext uri="{BB962C8B-B14F-4D97-AF65-F5344CB8AC3E}">
        <p14:creationId xmlns:p14="http://schemas.microsoft.com/office/powerpoint/2010/main" val="365795542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8"/>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73"/>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9" y="2891217"/>
            <a:ext cx="5405611" cy="288031"/>
          </a:xfrm>
          <a:prstGeom prst="rect">
            <a:avLst/>
          </a:prstGeom>
        </p:spPr>
        <p:txBody>
          <a:bodyPr lIns="0" tIns="0" rIns="0" bIns="0"/>
          <a:lstStyle>
            <a:lvl1pPr algn="l">
              <a:defRPr sz="1600"/>
            </a:lvl1pPr>
          </a:lstStyle>
          <a:p>
            <a:r>
              <a:rPr lang="en-US">
                <a:solidFill>
                  <a:srgbClr val="4D4D4F"/>
                </a:solidFill>
              </a:rPr>
              <a:t>11 July 2014</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9" y="6021344"/>
            <a:ext cx="1776319" cy="430045"/>
          </a:xfrm>
          <a:prstGeom prst="rect">
            <a:avLst/>
          </a:prstGeom>
        </p:spPr>
      </p:pic>
    </p:spTree>
    <p:extLst>
      <p:ext uri="{BB962C8B-B14F-4D97-AF65-F5344CB8AC3E}">
        <p14:creationId xmlns:p14="http://schemas.microsoft.com/office/powerpoint/2010/main" val="314464787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10" name="Slide Number Placeholder 5"/>
          <p:cNvSpPr txBox="1">
            <a:spLocks/>
          </p:cNvSpPr>
          <p:nvPr userDrawn="1"/>
        </p:nvSpPr>
        <p:spPr bwMode="gray">
          <a:xfrm>
            <a:off x="8626564" y="6287525"/>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1221324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63404229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03907019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6" name="Slide Number Placeholder 5"/>
          <p:cNvSpPr txBox="1">
            <a:spLocks/>
          </p:cNvSpPr>
          <p:nvPr userDrawn="1"/>
        </p:nvSpPr>
        <p:spPr bwMode="gray">
          <a:xfrm>
            <a:off x="8626564" y="6287533"/>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216572584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79642952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5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80"/>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12416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5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7"/>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046856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5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7"/>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5"/>
          <p:cNvSpPr>
            <a:spLocks noGrp="1"/>
          </p:cNvSpPr>
          <p:nvPr>
            <p:ph type="sldNum" sz="quarter" idx="4"/>
          </p:nvPr>
        </p:nvSpPr>
        <p:spPr bwMode="gray">
          <a:xfrm>
            <a:off x="8626564" y="6287533"/>
            <a:ext cx="502900" cy="366869"/>
          </a:xfrm>
          <a:prstGeom prst="rect">
            <a:avLst/>
          </a:prstGeom>
        </p:spPr>
        <p:txBody>
          <a:bodyPr vert="horz" lIns="0" tIns="36000" rIns="0" bIns="0" rtlCol="0" anchor="t" anchorCtr="0"/>
          <a:lstStyle>
            <a:lvl1pPr algn="r">
              <a:defRPr sz="750">
                <a:solidFill>
                  <a:schemeClr val="tx1"/>
                </a:solidFill>
              </a:defRPr>
            </a:lvl1pPr>
          </a:lstStyle>
          <a:p>
            <a:fld id="{9BD6FA6A-A86D-4D06-AFF9-1E656D8048A1}" type="slidenum">
              <a:rPr smtClean="0">
                <a:solidFill>
                  <a:srgbClr val="4D4D4F"/>
                </a:solidFill>
              </a:rPr>
              <a:pPr/>
              <a:t>‹#›</a:t>
            </a:fld>
            <a:endParaRPr>
              <a:solidFill>
                <a:srgbClr val="4D4D4F"/>
              </a:solidFill>
            </a:endParaRPr>
          </a:p>
        </p:txBody>
      </p:sp>
    </p:spTree>
    <p:extLst>
      <p:ext uri="{BB962C8B-B14F-4D97-AF65-F5344CB8AC3E}">
        <p14:creationId xmlns:p14="http://schemas.microsoft.com/office/powerpoint/2010/main" val="15340627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5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1" name="Slide Number Placeholder 5"/>
          <p:cNvSpPr txBox="1">
            <a:spLocks/>
          </p:cNvSpPr>
          <p:nvPr userDrawn="1"/>
        </p:nvSpPr>
        <p:spPr bwMode="gray">
          <a:xfrm>
            <a:off x="8626564" y="6302547"/>
            <a:ext cx="502900" cy="366869"/>
          </a:xfrm>
          <a:prstGeom prst="rect">
            <a:avLst/>
          </a:prstGeom>
        </p:spPr>
        <p:txBody>
          <a:bodyPr vert="horz" lIns="0" tIns="36000" rIns="0" bIns="0" rtlCol="0" anchor="t" anchorCtr="0"/>
          <a:lstStyle>
            <a:defPPr>
              <a:defRPr lang="en-GB"/>
            </a:defPPr>
            <a:lvl1pPr marL="0" algn="r" defTabSz="900000" rtl="0" eaLnBrk="1" latinLnBrk="0" hangingPunct="1">
              <a:defRPr lang="en-GB" sz="75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00000" rtl="0" eaLnBrk="1" latinLnBrk="0" hangingPunct="1">
              <a:defRPr sz="1400" kern="1200">
                <a:solidFill>
                  <a:schemeClr val="tx1"/>
                </a:solidFill>
                <a:latin typeface="+mn-lt"/>
                <a:ea typeface="+mn-ea"/>
                <a:cs typeface="+mn-cs"/>
              </a:defRPr>
            </a:lvl6pPr>
            <a:lvl7pPr marL="2743026" algn="l" defTabSz="900000"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a:lstStyle>
          <a:p>
            <a:fld id="{9BD6FA6A-A86D-4D06-AFF9-1E656D8048A1}" type="slidenum">
              <a:rPr lang="en-US" smtClean="0">
                <a:solidFill>
                  <a:srgbClr val="4D4D4F"/>
                </a:solidFill>
              </a:rPr>
              <a:pPr/>
              <a:t>‹#›</a:t>
            </a:fld>
            <a:endParaRPr lang="en-US">
              <a:solidFill>
                <a:srgbClr val="4D4D4F"/>
              </a:solidFill>
            </a:endParaRPr>
          </a:p>
        </p:txBody>
      </p:sp>
    </p:spTree>
    <p:extLst>
      <p:ext uri="{BB962C8B-B14F-4D97-AF65-F5344CB8AC3E}">
        <p14:creationId xmlns:p14="http://schemas.microsoft.com/office/powerpoint/2010/main" val="198780223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5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71865589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black">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2017 West Coast </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376717065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2017 West Coast </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25614644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4286229910"/>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2017 West Coast </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2743594045"/>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2017 West Coast </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74594606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1"/>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86" y="1412875"/>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87" y="256581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24" y="2891161"/>
            <a:ext cx="5405611" cy="288031"/>
          </a:xfrm>
          <a:prstGeom prst="rect">
            <a:avLst/>
          </a:prstGeom>
        </p:spPr>
        <p:txBody>
          <a:bodyPr lIns="0" tIns="0" rIns="0" bIns="0"/>
          <a:lstStyle>
            <a:lvl1pPr algn="l">
              <a:defRPr sz="1600"/>
            </a:lvl1pPr>
          </a:lstStyle>
          <a:p>
            <a:r>
              <a:rPr lang="en-US">
                <a:solidFill>
                  <a:srgbClr val="4D4D4F"/>
                </a:solidFill>
              </a:rPr>
              <a:t>May 2017 West Coast </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2"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36" y="6021288"/>
            <a:ext cx="1776319" cy="430045"/>
          </a:xfrm>
          <a:prstGeom prst="rect">
            <a:avLst/>
          </a:prstGeom>
        </p:spPr>
      </p:pic>
    </p:spTree>
    <p:extLst>
      <p:ext uri="{BB962C8B-B14F-4D97-AF65-F5344CB8AC3E}">
        <p14:creationId xmlns:p14="http://schemas.microsoft.com/office/powerpoint/2010/main" val="355061443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8"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May 2017 West Coast </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May 2017 West Coast </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7468904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2017 West Coast </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May 2017 West Coast </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119267960"/>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May 2017 West Coast </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May 2017 West Coast </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55731282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May 2017 West Coast </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May 2017 West Coast </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2"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180568010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2017 West Coast </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May 2017 West Coast </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0"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85197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May 2017 West Coast </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May 2017 West Coast </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0"/>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59380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2017 West Coast </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May 2017 West Coast </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2"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62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80"/>
            <a:ext cx="1776319" cy="430045"/>
          </a:xfrm>
          <a:prstGeom prst="rect">
            <a:avLst/>
          </a:prstGeom>
        </p:spPr>
      </p:pic>
    </p:spTree>
    <p:extLst>
      <p:ext uri="{BB962C8B-B14F-4D97-AF65-F5344CB8AC3E}">
        <p14:creationId xmlns:p14="http://schemas.microsoft.com/office/powerpoint/2010/main" val="2109667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342293277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4" y="0"/>
            <a:ext cx="2773326" cy="908050"/>
          </a:xfrm>
          <a:prstGeom prst="rect">
            <a:avLst/>
          </a:prstGeom>
        </p:spPr>
      </p:pic>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2017 West Coast </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May 2017 West Coast </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487760361"/>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0"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88"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25"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2017 West Coast </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May 2017 West Coast </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9081347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179237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2081040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1062773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Insert date with 'Insert - Header &amp; Footer'</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Insert presentation title with 'Insert - Header &amp; Footer'</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249362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5934329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Insert presentation title with 'Insert - Header &amp; Footer'</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0261521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647785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827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Insert presentation title with 'Insert - Header &amp; Footer'</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01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5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80"/>
            <a:ext cx="1776319" cy="430045"/>
          </a:xfrm>
          <a:prstGeom prst="rect">
            <a:avLst/>
          </a:prstGeom>
        </p:spPr>
      </p:pic>
    </p:spTree>
    <p:extLst>
      <p:ext uri="{BB962C8B-B14F-4D97-AF65-F5344CB8AC3E}">
        <p14:creationId xmlns:p14="http://schemas.microsoft.com/office/powerpoint/2010/main" val="35040827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751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1804633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2827284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12426657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14424106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733380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4950443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22757745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Insert date with 'Insert - Header &amp; Footer'</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Insert presentation title with 'Insert - Header &amp; Footer'</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4290875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10569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9"/>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3"/>
            <a:ext cx="5405611" cy="288031"/>
          </a:xfrm>
          <a:prstGeom prst="rect">
            <a:avLst/>
          </a:prstGeom>
        </p:spPr>
        <p:txBody>
          <a:bodyPr lIns="0" tIns="0" rIns="0" bIns="0"/>
          <a:lstStyle>
            <a:lvl1pPr algn="l">
              <a:defRPr sz="1600"/>
            </a:lvl1pPr>
          </a:lstStyle>
          <a:p>
            <a:r>
              <a:rPr lang="fr-FR">
                <a:solidFill>
                  <a:srgbClr val="4D4D4F"/>
                </a:solidFill>
              </a:rPr>
              <a:t>14 March 2012</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80"/>
            <a:ext cx="1776319" cy="430045"/>
          </a:xfrm>
          <a:prstGeom prst="rect">
            <a:avLst/>
          </a:prstGeom>
        </p:spPr>
      </p:pic>
    </p:spTree>
    <p:extLst>
      <p:ext uri="{BB962C8B-B14F-4D97-AF65-F5344CB8AC3E}">
        <p14:creationId xmlns:p14="http://schemas.microsoft.com/office/powerpoint/2010/main" val="17479547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Insert presentation title with 'Insert - Header &amp; Footer'</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5358109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23212063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7938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Insert presentation title with 'Insert - Header &amp; Footer'</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21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8124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715946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8915496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35226301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40584203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234779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fr-FR">
                <a:solidFill>
                  <a:srgbClr val="4D4D4F"/>
                </a:solidFill>
              </a:rPr>
              <a:t>14 March 2012</a:t>
            </a:r>
            <a:endParaRPr dirty="0">
              <a:solidFill>
                <a:srgbClr val="4D4D4F"/>
              </a:solidFill>
            </a:endParaRPr>
          </a:p>
        </p:txBody>
      </p:sp>
      <p:sp>
        <p:nvSpPr>
          <p:cNvPr id="7" name="Footer Placeholder 6"/>
          <p:cNvSpPr>
            <a:spLocks noGrp="1"/>
          </p:cNvSpPr>
          <p:nvPr>
            <p:ph type="ftr" sz="quarter" idx="15"/>
          </p:nvPr>
        </p:nvSpPr>
        <p:spPr/>
        <p:txBody>
          <a:bodyPr/>
          <a:lstStyle/>
          <a:p>
            <a:r>
              <a:rPr lang="fr-FR">
                <a:solidFill>
                  <a:srgbClr val="4D4D4F"/>
                </a:solidFill>
              </a:rPr>
              <a:t>Fundamentals</a:t>
            </a:r>
            <a:endParaRPr>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7089419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22581645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Insert date with 'Insert - Header &amp; Footer'</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4034021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Insert date with 'Insert - Header &amp; Footer'</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Insert presentation title with 'Insert - Header &amp; Footer'</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77184686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7864895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Insert presentation title with 'Insert - Header &amp; Footer'</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8079312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10801103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187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Insert presentation title with 'Insert - Header &amp; Footer'</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630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5720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42121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6"/>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7694823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8565593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9960768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urple">
    <p:bg bwMode="auto">
      <p:bgRef idx="1001">
        <a:schemeClr val="bg1"/>
      </p:bgRef>
    </p:bg>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16934788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ink">
    <p:bg bwMode="auto">
      <p:bgRef idx="1001">
        <a:schemeClr val="bg1"/>
      </p:bgRef>
    </p:bg>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38799741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Yellow">
    <p:bg bwMode="auto">
      <p:bgRef idx="1001">
        <a:schemeClr val="bg1"/>
      </p:bgRef>
    </p:bg>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4851855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Green">
    <p:bg bwMode="auto">
      <p:bgRef idx="1001">
        <a:schemeClr val="bg1"/>
      </p:bgRef>
    </p:bg>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90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51"/>
            <a:ext cx="5405611" cy="288031"/>
          </a:xfrm>
          <a:prstGeom prst="rect">
            <a:avLst/>
          </a:prstGeom>
        </p:spPr>
        <p:txBody>
          <a:bodyPr lIns="0" tIns="0" rIns="0" bIns="0"/>
          <a:lstStyle>
            <a:lvl1pPr algn="l">
              <a:defRPr sz="1600"/>
            </a:lvl1pPr>
          </a:lstStyle>
          <a:p>
            <a:r>
              <a:rPr lang="en-US">
                <a:solidFill>
                  <a:srgbClr val="4D4D4F"/>
                </a:solidFill>
              </a:rPr>
              <a:t>May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78"/>
            <a:ext cx="1776319" cy="430045"/>
          </a:xfrm>
          <a:prstGeom prst="rect">
            <a:avLst/>
          </a:prstGeom>
        </p:spPr>
      </p:pic>
    </p:spTree>
    <p:extLst>
      <p:ext uri="{BB962C8B-B14F-4D97-AF65-F5344CB8AC3E}">
        <p14:creationId xmlns:p14="http://schemas.microsoft.com/office/powerpoint/2010/main" val="30630890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en-US">
                <a:solidFill>
                  <a:srgbClr val="4D4D4F"/>
                </a:solidFill>
              </a:rPr>
              <a:t>May 2016</a:t>
            </a:r>
            <a:endParaRPr dirty="0">
              <a:solidFill>
                <a:srgbClr val="4D4D4F"/>
              </a:solidFill>
            </a:endParaRPr>
          </a:p>
        </p:txBody>
      </p:sp>
      <p:sp>
        <p:nvSpPr>
          <p:cNvPr id="7" name="Footer Placeholder 6"/>
          <p:cNvSpPr>
            <a:spLocks noGrp="1"/>
          </p:cNvSpPr>
          <p:nvPr>
            <p:ph type="ftr" sz="quarter" idx="15"/>
          </p:nvPr>
        </p:nvSpPr>
        <p:spPr/>
        <p:txBody>
          <a:bodyPr/>
          <a:lstStyle/>
          <a:p>
            <a:r>
              <a:rPr lang="en-US">
                <a:solidFill>
                  <a:srgbClr val="4D4D4F"/>
                </a:solidFill>
              </a:rPr>
              <a:t>ICC Arbitration </a:t>
            </a:r>
            <a:endParaRPr>
              <a:solidFill>
                <a:srgbClr val="4D4D4F"/>
              </a:solidFill>
            </a:endParaRP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7020603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8395580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en-US">
                <a:solidFill>
                  <a:srgbClr val="4D4D4F"/>
                </a:solidFill>
              </a:rPr>
              <a:t>May 2016</a:t>
            </a:r>
            <a:endParaRPr dirty="0">
              <a:solidFill>
                <a:srgbClr val="4D4D4F"/>
              </a:solidFill>
            </a:endParaRPr>
          </a:p>
        </p:txBody>
      </p:sp>
      <p:sp>
        <p:nvSpPr>
          <p:cNvPr id="4" name="Footer Placeholder 3"/>
          <p:cNvSpPr>
            <a:spLocks noGrp="1"/>
          </p:cNvSpPr>
          <p:nvPr>
            <p:ph type="ftr" sz="quarter" idx="11"/>
          </p:nvPr>
        </p:nvSpPr>
        <p:spPr/>
        <p:txBody>
          <a:bodyPr/>
          <a:lstStyle/>
          <a:p>
            <a:r>
              <a:rPr lang="en-US">
                <a:solidFill>
                  <a:srgbClr val="4D4D4F"/>
                </a:solidFill>
              </a:rPr>
              <a:t>ICC Arbitration </a:t>
            </a:r>
            <a:endParaRPr>
              <a:solidFill>
                <a:srgbClr val="4D4D4F"/>
              </a:solidFill>
            </a:endParaRP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42128336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1"/>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169877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4" name="Footer Placeholder 3"/>
          <p:cNvSpPr>
            <a:spLocks noGrp="1"/>
          </p:cNvSpPr>
          <p:nvPr>
            <p:ph type="ftr" sz="quarter" idx="11"/>
          </p:nvPr>
        </p:nvSpPr>
        <p:spPr/>
        <p:txBody>
          <a:bodyPr/>
          <a:lstStyle/>
          <a:p>
            <a:r>
              <a:rPr lang="fr-FR">
                <a:solidFill>
                  <a:srgbClr val="4D4D4F"/>
                </a:solidFill>
              </a:rPr>
              <a:t>Fundamentals</a:t>
            </a:r>
            <a:endParaRPr>
              <a:solidFill>
                <a:srgbClr val="4D4D4F"/>
              </a:solidFill>
            </a:endParaRP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5271893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7418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6" name="Footer Placeholder 5"/>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29985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335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5748803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74"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May 2016</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924025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588" t="23772" b="3231"/>
          <a:stretch/>
        </p:blipFill>
        <p:spPr>
          <a:xfrm>
            <a:off x="0" y="1444675"/>
            <a:ext cx="9927266" cy="5423958"/>
          </a:xfrm>
          <a:prstGeom prst="rect">
            <a:avLst/>
          </a:prstGeom>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8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1"/>
            <a:ext cx="5405611" cy="288031"/>
          </a:xfrm>
          <a:prstGeom prst="rect">
            <a:avLst/>
          </a:prstGeom>
        </p:spPr>
        <p:txBody>
          <a:bodyPr lIns="0" tIns="0" rIns="0" bIns="0"/>
          <a:lstStyle>
            <a:lvl1pPr algn="l">
              <a:defRPr sz="1600"/>
            </a:lvl1pPr>
          </a:lstStyle>
          <a:p>
            <a:r>
              <a:rPr lang="fr-FR">
                <a:solidFill>
                  <a:srgbClr val="4D4D4F"/>
                </a:solidFill>
              </a:rPr>
              <a:t>Doha, 3 February 2016</a:t>
            </a:r>
            <a:endParaRPr>
              <a:solidFill>
                <a:srgbClr val="4D4D4F"/>
              </a:solidFill>
            </a:endParaRPr>
          </a:p>
        </p:txBody>
      </p:sp>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58"/>
            <a:ext cx="1776319" cy="430045"/>
          </a:xfrm>
          <a:prstGeom prst="rect">
            <a:avLst/>
          </a:prstGeom>
        </p:spPr>
      </p:pic>
    </p:spTree>
    <p:extLst>
      <p:ext uri="{BB962C8B-B14F-4D97-AF65-F5344CB8AC3E}">
        <p14:creationId xmlns:p14="http://schemas.microsoft.com/office/powerpoint/2010/main" val="182617576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urple">
    <p:spTree>
      <p:nvGrpSpPr>
        <p:cNvPr id="1" name=""/>
        <p:cNvGrpSpPr/>
        <p:nvPr/>
      </p:nvGrpSpPr>
      <p:grpSpPr>
        <a:xfrm>
          <a:off x="0" y="0"/>
          <a:ext cx="0" cy="0"/>
          <a:chOff x="0" y="0"/>
          <a:chExt cx="0" cy="0"/>
        </a:xfrm>
      </p:grpSpPr>
      <p:pic>
        <p:nvPicPr>
          <p:cNvPr id="85"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293" r="10980" b="23922"/>
          <a:stretch/>
        </p:blipFill>
        <p:spPr bwMode="auto">
          <a:xfrm>
            <a:off x="-1" y="1527559"/>
            <a:ext cx="9906001" cy="533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8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1"/>
            <a:ext cx="5405611" cy="288031"/>
          </a:xfrm>
          <a:prstGeom prst="rect">
            <a:avLst/>
          </a:prstGeom>
        </p:spPr>
        <p:txBody>
          <a:bodyPr lIns="0" tIns="0" rIns="0" bIns="0"/>
          <a:lstStyle>
            <a:lvl1pPr algn="l">
              <a:defRPr sz="1600"/>
            </a:lvl1pPr>
          </a:lstStyle>
          <a:p>
            <a:r>
              <a:rPr lang="fr-FR">
                <a:solidFill>
                  <a:srgbClr val="4D4D4F"/>
                </a:solidFill>
              </a:rPr>
              <a:t>Doha, 3 February 2016</a:t>
            </a:r>
            <a:endParaRPr>
              <a:solidFill>
                <a:srgbClr val="4D4D4F"/>
              </a:solidFill>
            </a:endParaRPr>
          </a:p>
        </p:txBody>
      </p:sp>
      <p:pic>
        <p:nvPicPr>
          <p:cNvPr id="8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8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58"/>
            <a:ext cx="1776319" cy="430045"/>
          </a:xfrm>
          <a:prstGeom prst="rect">
            <a:avLst/>
          </a:prstGeom>
        </p:spPr>
      </p:pic>
    </p:spTree>
    <p:extLst>
      <p:ext uri="{BB962C8B-B14F-4D97-AF65-F5344CB8AC3E}">
        <p14:creationId xmlns:p14="http://schemas.microsoft.com/office/powerpoint/2010/main" val="196857266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ink">
    <p:spTree>
      <p:nvGrpSpPr>
        <p:cNvPr id="1" name=""/>
        <p:cNvGrpSpPr/>
        <p:nvPr/>
      </p:nvGrpSpPr>
      <p:grpSpPr>
        <a:xfrm>
          <a:off x="0" y="0"/>
          <a:ext cx="0" cy="0"/>
          <a:chOff x="0" y="0"/>
          <a:chExt cx="0" cy="0"/>
        </a:xfrm>
      </p:grpSpPr>
      <p:pic>
        <p:nvPicPr>
          <p:cNvPr id="90"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310" r="10894" b="23840"/>
          <a:stretch/>
        </p:blipFill>
        <p:spPr bwMode="auto">
          <a:xfrm>
            <a:off x="0" y="1526400"/>
            <a:ext cx="9906000" cy="533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8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1"/>
            <a:ext cx="5405611" cy="288031"/>
          </a:xfrm>
          <a:prstGeom prst="rect">
            <a:avLst/>
          </a:prstGeom>
        </p:spPr>
        <p:txBody>
          <a:bodyPr lIns="0" tIns="0" rIns="0" bIns="0"/>
          <a:lstStyle>
            <a:lvl1pPr algn="l">
              <a:defRPr sz="1600"/>
            </a:lvl1pPr>
          </a:lstStyle>
          <a:p>
            <a:r>
              <a:rPr lang="fr-FR">
                <a:solidFill>
                  <a:srgbClr val="4D4D4F"/>
                </a:solidFill>
              </a:rPr>
              <a:t>Doha, 3 February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58"/>
            <a:ext cx="1776319" cy="430045"/>
          </a:xfrm>
          <a:prstGeom prst="rect">
            <a:avLst/>
          </a:prstGeom>
        </p:spPr>
      </p:pic>
    </p:spTree>
    <p:extLst>
      <p:ext uri="{BB962C8B-B14F-4D97-AF65-F5344CB8AC3E}">
        <p14:creationId xmlns:p14="http://schemas.microsoft.com/office/powerpoint/2010/main" val="15155230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Yellow">
    <p:spTree>
      <p:nvGrpSpPr>
        <p:cNvPr id="1" name=""/>
        <p:cNvGrpSpPr/>
        <p:nvPr/>
      </p:nvGrpSpPr>
      <p:grpSpPr>
        <a:xfrm>
          <a:off x="0" y="0"/>
          <a:ext cx="0" cy="0"/>
          <a:chOff x="0" y="0"/>
          <a:chExt cx="0" cy="0"/>
        </a:xfrm>
      </p:grpSpPr>
      <p:pic>
        <p:nvPicPr>
          <p:cNvPr id="90" name="Picture 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534" r="11701" b="23740"/>
          <a:stretch/>
        </p:blipFill>
        <p:spPr bwMode="auto">
          <a:xfrm>
            <a:off x="0" y="1519420"/>
            <a:ext cx="9906000" cy="533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8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dirty="0"/>
              <a:t>Click to edit Master subtitle style</a:t>
            </a:r>
            <a:endParaRPr lang="en-GB" noProof="0" dirty="0"/>
          </a:p>
        </p:txBody>
      </p:sp>
      <p:sp>
        <p:nvSpPr>
          <p:cNvPr id="4" name="Date Placeholder 3"/>
          <p:cNvSpPr>
            <a:spLocks noGrp="1"/>
          </p:cNvSpPr>
          <p:nvPr>
            <p:ph type="dt" sz="half" idx="10"/>
          </p:nvPr>
        </p:nvSpPr>
        <p:spPr bwMode="auto">
          <a:xfrm>
            <a:off x="771535" y="2891231"/>
            <a:ext cx="5405611" cy="288031"/>
          </a:xfrm>
          <a:prstGeom prst="rect">
            <a:avLst/>
          </a:prstGeom>
        </p:spPr>
        <p:txBody>
          <a:bodyPr lIns="0" tIns="0" rIns="0" bIns="0"/>
          <a:lstStyle>
            <a:lvl1pPr algn="l">
              <a:defRPr sz="1600"/>
            </a:lvl1pPr>
          </a:lstStyle>
          <a:p>
            <a:r>
              <a:rPr lang="fr-FR">
                <a:solidFill>
                  <a:srgbClr val="4D4D4F"/>
                </a:solidFill>
              </a:rPr>
              <a:t>Doha, 3 February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58"/>
            <a:ext cx="1776319" cy="430045"/>
          </a:xfrm>
          <a:prstGeom prst="rect">
            <a:avLst/>
          </a:prstGeom>
        </p:spPr>
      </p:pic>
    </p:spTree>
    <p:extLst>
      <p:ext uri="{BB962C8B-B14F-4D97-AF65-F5344CB8AC3E}">
        <p14:creationId xmlns:p14="http://schemas.microsoft.com/office/powerpoint/2010/main" val="18785633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Green">
    <p:spTree>
      <p:nvGrpSpPr>
        <p:cNvPr id="1" name=""/>
        <p:cNvGrpSpPr/>
        <p:nvPr/>
      </p:nvGrpSpPr>
      <p:grpSpPr>
        <a:xfrm>
          <a:off x="0" y="0"/>
          <a:ext cx="0" cy="0"/>
          <a:chOff x="0" y="0"/>
          <a:chExt cx="0" cy="0"/>
        </a:xfrm>
      </p:grpSpPr>
      <p:pic>
        <p:nvPicPr>
          <p:cNvPr id="90" name="Picture 8"/>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739" r="375" b="5811"/>
          <a:stretch/>
        </p:blipFill>
        <p:spPr bwMode="auto">
          <a:xfrm>
            <a:off x="0" y="1714502"/>
            <a:ext cx="9906000" cy="514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bwMode="auto">
          <a:xfrm>
            <a:off x="776292" y="1412879"/>
            <a:ext cx="5400000" cy="936005"/>
          </a:xfrm>
        </p:spPr>
        <p:txBody>
          <a:bodyPr anchor="t" anchorCtr="0"/>
          <a:lstStyle>
            <a:lvl1pPr algn="l">
              <a:lnSpc>
                <a:spcPct val="85000"/>
              </a:lnSpc>
              <a:defRPr sz="3200" baseline="0">
                <a:solidFill>
                  <a:schemeClr val="tx1"/>
                </a:solidFill>
              </a:defRPr>
            </a:lvl1pPr>
          </a:lstStyle>
          <a:p>
            <a:r>
              <a:rPr lang="en-US" noProof="0"/>
              <a:t>Click to edit Master title style</a:t>
            </a:r>
            <a:endParaRPr lang="en-GB" noProof="0" dirty="0"/>
          </a:p>
        </p:txBody>
      </p:sp>
      <p:sp>
        <p:nvSpPr>
          <p:cNvPr id="3" name="Subtitle 2"/>
          <p:cNvSpPr>
            <a:spLocks noGrp="1"/>
          </p:cNvSpPr>
          <p:nvPr>
            <p:ph type="subTitle" idx="1"/>
          </p:nvPr>
        </p:nvSpPr>
        <p:spPr bwMode="auto">
          <a:xfrm>
            <a:off x="776292" y="2565887"/>
            <a:ext cx="5400000" cy="253335"/>
          </a:xfrm>
        </p:spPr>
        <p:txBody>
          <a:bodyPr anchor="t" anchorCtr="0"/>
          <a:lstStyle>
            <a:lvl1pPr marL="0" indent="0" algn="l">
              <a:lnSpc>
                <a:spcPct val="90000"/>
              </a:lnSpc>
              <a:spcBef>
                <a:spcPts val="0"/>
              </a:spcBef>
              <a:buNone/>
              <a:defRPr b="1">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noProof="0"/>
              <a:t>Click to edit Master subtitle style</a:t>
            </a:r>
            <a:endParaRPr lang="en-GB" noProof="0"/>
          </a:p>
        </p:txBody>
      </p:sp>
      <p:sp>
        <p:nvSpPr>
          <p:cNvPr id="4" name="Date Placeholder 3"/>
          <p:cNvSpPr>
            <a:spLocks noGrp="1"/>
          </p:cNvSpPr>
          <p:nvPr>
            <p:ph type="dt" sz="half" idx="10"/>
          </p:nvPr>
        </p:nvSpPr>
        <p:spPr bwMode="auto">
          <a:xfrm>
            <a:off x="771535" y="2891231"/>
            <a:ext cx="5405611" cy="288031"/>
          </a:xfrm>
          <a:prstGeom prst="rect">
            <a:avLst/>
          </a:prstGeom>
        </p:spPr>
        <p:txBody>
          <a:bodyPr lIns="0" tIns="0" rIns="0" bIns="0"/>
          <a:lstStyle>
            <a:lvl1pPr algn="l">
              <a:defRPr sz="1600"/>
            </a:lvl1pPr>
          </a:lstStyle>
          <a:p>
            <a:r>
              <a:rPr lang="fr-FR">
                <a:solidFill>
                  <a:srgbClr val="4D4D4F"/>
                </a:solidFill>
              </a:rPr>
              <a:t>Doha, 3 February 2016</a:t>
            </a:r>
            <a:endParaRPr>
              <a:solidFill>
                <a:srgbClr val="4D4D4F"/>
              </a:solidFill>
            </a:endParaRPr>
          </a:p>
        </p:txBody>
      </p:sp>
      <p:pic>
        <p:nvPicPr>
          <p:cNvPr id="8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707" y="552588"/>
            <a:ext cx="3622077"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8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6555" y="6021358"/>
            <a:ext cx="1776319" cy="430045"/>
          </a:xfrm>
          <a:prstGeom prst="rect">
            <a:avLst/>
          </a:prstGeom>
        </p:spPr>
      </p:pic>
    </p:spTree>
    <p:extLst>
      <p:ext uri="{BB962C8B-B14F-4D97-AF65-F5344CB8AC3E}">
        <p14:creationId xmlns:p14="http://schemas.microsoft.com/office/powerpoint/2010/main" val="370543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solidFill>
                  <a:srgbClr val="4D4D4F"/>
                </a:solidFill>
              </a:rPr>
              <a:t>14 March 2012</a:t>
            </a:r>
            <a:endParaRPr dirty="0">
              <a:solidFill>
                <a:srgbClr val="4D4D4F"/>
              </a:solidFill>
            </a:endParaRPr>
          </a:p>
        </p:txBody>
      </p:sp>
      <p:sp>
        <p:nvSpPr>
          <p:cNvPr id="3" name="Footer Placeholder 2"/>
          <p:cNvSpPr>
            <a:spLocks noGrp="1"/>
          </p:cNvSpPr>
          <p:nvPr>
            <p:ph type="ftr" sz="quarter" idx="11"/>
          </p:nvPr>
        </p:nvSpPr>
        <p:spPr/>
        <p:txBody>
          <a:bodyPr/>
          <a:lstStyle/>
          <a:p>
            <a:r>
              <a:rPr lang="fr-FR">
                <a:solidFill>
                  <a:srgbClr val="4D4D4F"/>
                </a:solidFill>
              </a:rPr>
              <a:t>Fundamentals</a:t>
            </a:r>
            <a:endParaRPr>
              <a:solidFill>
                <a:srgbClr val="4D4D4F"/>
              </a:solidFill>
            </a:endParaRP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1853829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4" y="1403350"/>
            <a:ext cx="8353425"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6" name="Date Placeholder 5"/>
          <p:cNvSpPr>
            <a:spLocks noGrp="1"/>
          </p:cNvSpPr>
          <p:nvPr>
            <p:ph type="dt" sz="half" idx="14"/>
          </p:nvPr>
        </p:nvSpPr>
        <p:spPr/>
        <p:txBody>
          <a:bodyPr/>
          <a:lstStyle/>
          <a:p>
            <a:r>
              <a:rPr lang="fr-FR">
                <a:solidFill>
                  <a:srgbClr val="4D4D4F"/>
                </a:solidFill>
              </a:rPr>
              <a:t>Doha, 3 February 2016</a:t>
            </a:r>
            <a:endParaRPr dirty="0">
              <a:solidFill>
                <a:srgbClr val="4D4D4F"/>
              </a:solidFill>
            </a:endParaRPr>
          </a:p>
        </p:txBody>
      </p:sp>
      <p:sp>
        <p:nvSpPr>
          <p:cNvPr id="7" name="Footer Placeholder 6"/>
          <p:cNvSpPr>
            <a:spLocks noGrp="1"/>
          </p:cNvSpPr>
          <p:nvPr>
            <p:ph type="ftr" sz="quarter" idx="15"/>
          </p:nvPr>
        </p:nvSpPr>
        <p:spPr/>
        <p:txBody>
          <a:bodyPr/>
          <a:lstStyle/>
          <a:p>
            <a:r>
              <a:rPr>
                <a:solidFill>
                  <a:srgbClr val="4D4D4F"/>
                </a:solidFill>
              </a:rPr>
              <a:t>Insert presentation title with 'Insert - Header &amp; Footer'</a:t>
            </a:r>
          </a:p>
        </p:txBody>
      </p:sp>
      <p:sp>
        <p:nvSpPr>
          <p:cNvPr id="15" name="Slide Number Placeholder 14"/>
          <p:cNvSpPr>
            <a:spLocks noGrp="1"/>
          </p:cNvSpPr>
          <p:nvPr>
            <p:ph type="sldNum" sz="quarter" idx="16"/>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655561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8" name="Content Placeholder 9"/>
          <p:cNvSpPr>
            <a:spLocks noGrp="1"/>
          </p:cNvSpPr>
          <p:nvPr>
            <p:ph sz="quarter" idx="13"/>
          </p:nvPr>
        </p:nvSpPr>
        <p:spPr bwMode="gray">
          <a:xfrm>
            <a:off x="776288"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9"/>
          <p:cNvSpPr>
            <a:spLocks noGrp="1"/>
          </p:cNvSpPr>
          <p:nvPr>
            <p:ph sz="quarter" idx="14"/>
          </p:nvPr>
        </p:nvSpPr>
        <p:spPr bwMode="gray">
          <a:xfrm>
            <a:off x="5019177" y="1403853"/>
            <a:ext cx="4111200" cy="476733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Doha, 3 February 2016</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10427681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r>
              <a:rPr lang="fr-FR">
                <a:solidFill>
                  <a:srgbClr val="4D4D4F"/>
                </a:solidFill>
              </a:rPr>
              <a:t>Doha, 3 February 2016</a:t>
            </a:r>
            <a:endParaRPr dirty="0">
              <a:solidFill>
                <a:srgbClr val="4D4D4F"/>
              </a:solidFill>
            </a:endParaRPr>
          </a:p>
        </p:txBody>
      </p:sp>
      <p:sp>
        <p:nvSpPr>
          <p:cNvPr id="4" name="Footer Placeholder 3"/>
          <p:cNvSpPr>
            <a:spLocks noGrp="1"/>
          </p:cNvSpPr>
          <p:nvPr>
            <p:ph type="ftr" sz="quarter" idx="11"/>
          </p:nvPr>
        </p:nvSpPr>
        <p:spPr/>
        <p:txBody>
          <a:bodyPr/>
          <a:lstStyle/>
          <a:p>
            <a:r>
              <a:rPr>
                <a:solidFill>
                  <a:srgbClr val="4D4D4F"/>
                </a:solidFill>
              </a:rPr>
              <a:t>Insert presentation title with 'Insert - Header &amp; Footer'</a:t>
            </a:r>
          </a:p>
        </p:txBody>
      </p:sp>
      <p:sp>
        <p:nvSpPr>
          <p:cNvPr id="5" name="Slide Number Placeholder 4"/>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35654397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a:solidFill>
                  <a:srgbClr val="4D4D4F"/>
                </a:solidFill>
              </a:rPr>
              <a:t>Doha, 3 February 2016</a:t>
            </a:r>
            <a:endParaRPr dirty="0">
              <a:solidFill>
                <a:srgbClr val="4D4D4F"/>
              </a:solidFill>
            </a:endParaRPr>
          </a:p>
        </p:txBody>
      </p:sp>
      <p:sp>
        <p:nvSpPr>
          <p:cNvPr id="3" name="Footer Placeholder 2"/>
          <p:cNvSpPr>
            <a:spLocks noGrp="1"/>
          </p:cNvSpPr>
          <p:nvPr>
            <p:ph type="ftr" sz="quarter" idx="11"/>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2"/>
          </p:nvPr>
        </p:nvSpPr>
        <p:spPr/>
        <p:txBody>
          <a:bodyPr/>
          <a:lstStyle/>
          <a:p>
            <a:pPr algn="r"/>
            <a:fld id="{51C03584-9F88-4F24-AB92-6DB5E02D2227}" type="slidenum">
              <a:rPr>
                <a:solidFill>
                  <a:srgbClr val="4D4D4F"/>
                </a:solidFill>
              </a:rPr>
              <a:pPr algn="r"/>
              <a:t>‹#›</a:t>
            </a:fld>
            <a:endParaRPr>
              <a:solidFill>
                <a:srgbClr val="4D4D4F"/>
              </a:solidFill>
            </a:endParaRPr>
          </a:p>
        </p:txBody>
      </p:sp>
      <p:sp>
        <p:nvSpPr>
          <p:cNvPr id="5" name="Rectangle 4"/>
          <p:cNvSpPr/>
          <p:nvPr userDrawn="1"/>
        </p:nvSpPr>
        <p:spPr bwMode="white">
          <a:xfrm>
            <a:off x="560513" y="836712"/>
            <a:ext cx="871296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dirty="0" err="1">
              <a:solidFill>
                <a:srgbClr val="4D4D4F"/>
              </a:solidFill>
            </a:endParaRPr>
          </a:p>
        </p:txBody>
      </p:sp>
    </p:spTree>
    <p:extLst>
      <p:ext uri="{BB962C8B-B14F-4D97-AF65-F5344CB8AC3E}">
        <p14:creationId xmlns:p14="http://schemas.microsoft.com/office/powerpoint/2010/main" val="35957769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63"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Doha, 3 February 2016</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3175"/>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65500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Yellow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63"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5" name="Date Placeholder 4"/>
          <p:cNvSpPr>
            <a:spLocks noGrp="1"/>
          </p:cNvSpPr>
          <p:nvPr>
            <p:ph type="dt" sz="half" idx="15"/>
          </p:nvPr>
        </p:nvSpPr>
        <p:spPr/>
        <p:txBody>
          <a:bodyPr/>
          <a:lstStyle/>
          <a:p>
            <a:r>
              <a:rPr lang="fr-FR">
                <a:solidFill>
                  <a:srgbClr val="4D4D4F"/>
                </a:solidFill>
              </a:rPr>
              <a:t>Doha, 3 February 2016</a:t>
            </a:r>
            <a:endParaRPr dirty="0">
              <a:solidFill>
                <a:srgbClr val="4D4D4F"/>
              </a:solidFill>
            </a:endParaRPr>
          </a:p>
        </p:txBody>
      </p:sp>
      <p:sp>
        <p:nvSpPr>
          <p:cNvPr id="6" name="Footer Placeholder 5"/>
          <p:cNvSpPr>
            <a:spLocks noGrp="1"/>
          </p:cNvSpPr>
          <p:nvPr>
            <p:ph type="ftr" sz="quarter" idx="16"/>
          </p:nvPr>
        </p:nvSpPr>
        <p:spPr/>
        <p:txBody>
          <a:bodyPr/>
          <a:lstStyle/>
          <a:p>
            <a:r>
              <a:rPr>
                <a:solidFill>
                  <a:srgbClr val="4D4D4F"/>
                </a:solidFill>
              </a:rPr>
              <a:t>Insert presentation title with 'Insert - Header &amp; Footer'</a:t>
            </a: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8"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67982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ink ribbon)">
    <p:spTree>
      <p:nvGrpSpPr>
        <p:cNvPr id="1" name=""/>
        <p:cNvGrpSpPr/>
        <p:nvPr/>
      </p:nvGrpSpPr>
      <p:grpSpPr>
        <a:xfrm>
          <a:off x="0" y="0"/>
          <a:ext cx="0" cy="0"/>
          <a:chOff x="0" y="0"/>
          <a:chExt cx="0" cy="0"/>
        </a:xfrm>
      </p:grpSpPr>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3"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4" name="Content Placeholder 8"/>
          <p:cNvSpPr>
            <a:spLocks noGrp="1"/>
          </p:cNvSpPr>
          <p:nvPr>
            <p:ph sz="quarter" idx="14"/>
          </p:nvPr>
        </p:nvSpPr>
        <p:spPr bwMode="gray">
          <a:xfrm>
            <a:off x="6321463"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Doha, 3 February 2016</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24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4174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Blue ribb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69670" b="86759"/>
          <a:stretch/>
        </p:blipFill>
        <p:spPr>
          <a:xfrm>
            <a:off x="7133876" y="0"/>
            <a:ext cx="2773326" cy="908050"/>
          </a:xfrm>
          <a:prstGeom prst="rect">
            <a:avLst/>
          </a:prstGeom>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63"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Doha, 3 February 2016</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55063151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Green ribbon)">
    <p:spTree>
      <p:nvGrpSpPr>
        <p:cNvPr id="1" name=""/>
        <p:cNvGrpSpPr/>
        <p:nvPr/>
      </p:nvGrpSpPr>
      <p:grpSpPr>
        <a:xfrm>
          <a:off x="0" y="0"/>
          <a:ext cx="0" cy="0"/>
          <a:chOff x="0" y="0"/>
          <a:chExt cx="0" cy="0"/>
        </a:xfrm>
      </p:grpSpPr>
      <p:pic>
        <p:nvPicPr>
          <p:cNvPr id="1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8503" y="-1"/>
            <a:ext cx="2707757"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3"/>
          </p:nvPr>
        </p:nvSpPr>
        <p:spPr bwMode="gray">
          <a:xfrm>
            <a:off x="776293" y="1403350"/>
            <a:ext cx="5329237" cy="4752976"/>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7"/>
          <p:cNvSpPr>
            <a:spLocks noGrp="1"/>
          </p:cNvSpPr>
          <p:nvPr>
            <p:ph type="title"/>
          </p:nvPr>
        </p:nvSpPr>
        <p:spPr bwMode="gray"/>
        <p:txBody>
          <a:bodyPr/>
          <a:lstStyle/>
          <a:p>
            <a:r>
              <a:rPr lang="en-US" noProof="0"/>
              <a:t>Click to edit Master title style</a:t>
            </a:r>
            <a:endParaRPr lang="en-GB" noProof="0"/>
          </a:p>
        </p:txBody>
      </p:sp>
      <p:sp>
        <p:nvSpPr>
          <p:cNvPr id="14" name="Content Placeholder 8"/>
          <p:cNvSpPr>
            <a:spLocks noGrp="1"/>
          </p:cNvSpPr>
          <p:nvPr>
            <p:ph sz="quarter" idx="14"/>
          </p:nvPr>
        </p:nvSpPr>
        <p:spPr bwMode="gray">
          <a:xfrm>
            <a:off x="6321463" y="1403350"/>
            <a:ext cx="2808289" cy="4762499"/>
          </a:xfrm>
        </p:spPr>
        <p:txBody>
          <a:bodyPr/>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2" name="Date Placeholder 1"/>
          <p:cNvSpPr>
            <a:spLocks noGrp="1"/>
          </p:cNvSpPr>
          <p:nvPr>
            <p:ph type="dt" sz="half" idx="15"/>
          </p:nvPr>
        </p:nvSpPr>
        <p:spPr/>
        <p:txBody>
          <a:bodyPr/>
          <a:lstStyle/>
          <a:p>
            <a:r>
              <a:rPr lang="fr-FR">
                <a:solidFill>
                  <a:srgbClr val="4D4D4F"/>
                </a:solidFill>
              </a:rPr>
              <a:t>Doha, 3 February 2016</a:t>
            </a:r>
            <a:endParaRPr dirty="0">
              <a:solidFill>
                <a:srgbClr val="4D4D4F"/>
              </a:solidFill>
            </a:endParaRPr>
          </a:p>
        </p:txBody>
      </p:sp>
      <p:sp>
        <p:nvSpPr>
          <p:cNvPr id="3" name="Footer Placeholder 2"/>
          <p:cNvSpPr>
            <a:spLocks noGrp="1"/>
          </p:cNvSpPr>
          <p:nvPr>
            <p:ph type="ftr" sz="quarter" idx="16"/>
          </p:nvPr>
        </p:nvSpPr>
        <p:spPr/>
        <p:txBody>
          <a:bodyPr/>
          <a:lstStyle/>
          <a:p>
            <a:r>
              <a:rPr>
                <a:solidFill>
                  <a:srgbClr val="4D4D4F"/>
                </a:solidFill>
              </a:rPr>
              <a:t>Insert presentation title with 'Insert - Header &amp; Footer'</a:t>
            </a: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spTree>
    <p:extLst>
      <p:ext uri="{BB962C8B-B14F-4D97-AF65-F5344CB8AC3E}">
        <p14:creationId xmlns:p14="http://schemas.microsoft.com/office/powerpoint/2010/main" val="28934000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84"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3404" b="22750"/>
          <a:stretch/>
        </p:blipFill>
        <p:spPr bwMode="auto">
          <a:xfrm>
            <a:off x="2892072" y="1628484"/>
            <a:ext cx="7013939" cy="5229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bwMode="gray">
          <a:xfrm>
            <a:off x="776292" y="1412945"/>
            <a:ext cx="5400000" cy="410741"/>
          </a:xfrm>
        </p:spPr>
        <p:txBody>
          <a:bodyPr anchor="b" anchorCtr="0"/>
          <a:lstStyle>
            <a:lvl1pPr algn="l">
              <a:lnSpc>
                <a:spcPct val="85000"/>
              </a:lnSpc>
              <a:defRPr sz="3200" baseline="0">
                <a:solidFill>
                  <a:schemeClr val="accent4"/>
                </a:solidFill>
              </a:defRPr>
            </a:lvl1pPr>
          </a:lstStyle>
          <a:p>
            <a:r>
              <a:rPr lang="en-GB" noProof="0" dirty="0"/>
              <a:t>DIVIDER TITLE</a:t>
            </a:r>
          </a:p>
        </p:txBody>
      </p:sp>
      <p:sp>
        <p:nvSpPr>
          <p:cNvPr id="5" name="Text Placeholder 4"/>
          <p:cNvSpPr>
            <a:spLocks noGrp="1"/>
          </p:cNvSpPr>
          <p:nvPr>
            <p:ph type="body" sz="quarter" idx="10" hasCustomPrompt="1"/>
          </p:nvPr>
        </p:nvSpPr>
        <p:spPr>
          <a:xfrm>
            <a:off x="784546" y="1861725"/>
            <a:ext cx="5400000" cy="703683"/>
          </a:xfrm>
        </p:spPr>
        <p:txBody>
          <a:bodyPr vert="horz" lIns="0" tIns="0" rIns="0" bIns="0" rtlCol="0" anchor="t" anchorCtr="0">
            <a:noAutofit/>
          </a:bodyPr>
          <a:lstStyle>
            <a:lvl1pPr>
              <a:defRPr lang="en-US" sz="3200" cap="all" baseline="0" smtClean="0">
                <a:latin typeface="+mj-lt"/>
                <a:ea typeface="+mj-ea"/>
                <a:cs typeface="+mj-cs"/>
              </a:defRPr>
            </a:lvl1pPr>
            <a:lvl2pPr>
              <a:defRPr lang="en-US" smtClean="0"/>
            </a:lvl2pPr>
            <a:lvl3pPr>
              <a:defRPr lang="en-US" smtClean="0"/>
            </a:lvl3pPr>
            <a:lvl4pPr>
              <a:defRPr lang="en-US" smtClean="0"/>
            </a:lvl4pPr>
            <a:lvl5pPr>
              <a:defRPr lang="en-GB"/>
            </a:lvl5pPr>
          </a:lstStyle>
          <a:p>
            <a:pPr lvl="0">
              <a:lnSpc>
                <a:spcPct val="85000"/>
              </a:lnSpc>
              <a:spcBef>
                <a:spcPct val="0"/>
              </a:spcBef>
            </a:pPr>
            <a:r>
              <a:rPr lang="en-GB" noProof="0" dirty="0"/>
              <a:t>DIVIDER TEXT</a:t>
            </a:r>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6287" y="552588"/>
            <a:ext cx="2379600" cy="35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3" name="Picture 232" descr="ICC_EngPosPMS661.jpg"/>
          <p:cNvPicPr>
            <a:picLocks noChangeAspect="1"/>
          </p:cNvPicPr>
          <p:nvPr userDrawn="1"/>
        </p:nvPicPr>
        <p:blipFill>
          <a:blip r:embed="rId4" cstate="print"/>
          <a:stretch>
            <a:fillRect/>
          </a:stretch>
        </p:blipFill>
        <p:spPr>
          <a:xfrm>
            <a:off x="762002" y="6019870"/>
            <a:ext cx="2133600" cy="668269"/>
          </a:xfrm>
          <a:prstGeom prst="rect">
            <a:avLst/>
          </a:prstGeom>
        </p:spPr>
      </p:pic>
    </p:spTree>
    <p:extLst>
      <p:ext uri="{BB962C8B-B14F-4D97-AF65-F5344CB8AC3E}">
        <p14:creationId xmlns:p14="http://schemas.microsoft.com/office/powerpoint/2010/main" val="411191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9" Type="http://schemas.openxmlformats.org/officeDocument/2006/relationships/slideLayout" Target="../slideLayouts/slideLayout166.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42" Type="http://schemas.openxmlformats.org/officeDocument/2006/relationships/slideLayout" Target="../slideLayouts/slideLayout169.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41" Type="http://schemas.openxmlformats.org/officeDocument/2006/relationships/slideLayout" Target="../slideLayouts/slideLayout168.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37" Type="http://schemas.openxmlformats.org/officeDocument/2006/relationships/slideLayout" Target="../slideLayouts/slideLayout164.xml"/><Relationship Id="rId40" Type="http://schemas.openxmlformats.org/officeDocument/2006/relationships/slideLayout" Target="../slideLayouts/slideLayout167.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slideLayout" Target="../slideLayouts/slideLayout163.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4" Type="http://schemas.openxmlformats.org/officeDocument/2006/relationships/theme" Target="../theme/theme10.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43" Type="http://schemas.openxmlformats.org/officeDocument/2006/relationships/slideLayout" Target="../slideLayouts/slideLayout170.xml"/><Relationship Id="rId8" Type="http://schemas.openxmlformats.org/officeDocument/2006/relationships/slideLayout" Target="../slideLayouts/slideLayout135.xml"/><Relationship Id="rId3" Type="http://schemas.openxmlformats.org/officeDocument/2006/relationships/slideLayout" Target="../slideLayouts/slideLayout130.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38" Type="http://schemas.openxmlformats.org/officeDocument/2006/relationships/slideLayout" Target="../slideLayouts/slideLayout16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theme" Target="../theme/theme11.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87.xml"/><Relationship Id="rId2" Type="http://schemas.openxmlformats.org/officeDocument/2006/relationships/slideLayout" Target="../slideLayouts/slideLayout186.xml"/><Relationship Id="rId1" Type="http://schemas.openxmlformats.org/officeDocument/2006/relationships/slideLayout" Target="../slideLayouts/slideLayout185.xml"/><Relationship Id="rId6" Type="http://schemas.openxmlformats.org/officeDocument/2006/relationships/theme" Target="../theme/theme12.xml"/><Relationship Id="rId5" Type="http://schemas.openxmlformats.org/officeDocument/2006/relationships/slideLayout" Target="../slideLayouts/slideLayout189.xml"/><Relationship Id="rId4" Type="http://schemas.openxmlformats.org/officeDocument/2006/relationships/slideLayout" Target="../slideLayouts/slideLayout18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5" Type="http://schemas.openxmlformats.org/officeDocument/2006/relationships/theme" Target="../theme/theme13.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slideLayout" Target="../slideLayouts/slideLayout216.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5" Type="http://schemas.openxmlformats.org/officeDocument/2006/relationships/theme" Target="../theme/theme14.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 Id="rId14" Type="http://schemas.openxmlformats.org/officeDocument/2006/relationships/slideLayout" Target="../slideLayouts/slideLayout21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25.xml"/><Relationship Id="rId13" Type="http://schemas.openxmlformats.org/officeDocument/2006/relationships/slideLayout" Target="../slideLayouts/slideLayout230.xml"/><Relationship Id="rId3" Type="http://schemas.openxmlformats.org/officeDocument/2006/relationships/slideLayout" Target="../slideLayouts/slideLayout220.xml"/><Relationship Id="rId7" Type="http://schemas.openxmlformats.org/officeDocument/2006/relationships/slideLayout" Target="../slideLayouts/slideLayout224.xml"/><Relationship Id="rId12" Type="http://schemas.openxmlformats.org/officeDocument/2006/relationships/slideLayout" Target="../slideLayouts/slideLayout229.xml"/><Relationship Id="rId2" Type="http://schemas.openxmlformats.org/officeDocument/2006/relationships/slideLayout" Target="../slideLayouts/slideLayout219.xml"/><Relationship Id="rId1" Type="http://schemas.openxmlformats.org/officeDocument/2006/relationships/slideLayout" Target="../slideLayouts/slideLayout218.xml"/><Relationship Id="rId6" Type="http://schemas.openxmlformats.org/officeDocument/2006/relationships/slideLayout" Target="../slideLayouts/slideLayout223.xml"/><Relationship Id="rId11" Type="http://schemas.openxmlformats.org/officeDocument/2006/relationships/slideLayout" Target="../slideLayouts/slideLayout228.xml"/><Relationship Id="rId5" Type="http://schemas.openxmlformats.org/officeDocument/2006/relationships/slideLayout" Target="../slideLayouts/slideLayout222.xml"/><Relationship Id="rId15" Type="http://schemas.openxmlformats.org/officeDocument/2006/relationships/theme" Target="../theme/theme15.xml"/><Relationship Id="rId10" Type="http://schemas.openxmlformats.org/officeDocument/2006/relationships/slideLayout" Target="../slideLayouts/slideLayout227.xml"/><Relationship Id="rId4" Type="http://schemas.openxmlformats.org/officeDocument/2006/relationships/slideLayout" Target="../slideLayouts/slideLayout221.xml"/><Relationship Id="rId9" Type="http://schemas.openxmlformats.org/officeDocument/2006/relationships/slideLayout" Target="../slideLayouts/slideLayout226.xml"/><Relationship Id="rId14" Type="http://schemas.openxmlformats.org/officeDocument/2006/relationships/slideLayout" Target="../slideLayouts/slideLayout23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slideLayout" Target="../slideLayouts/slideLayout244.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slideLayout" Target="../slideLayouts/slideLayout243.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5" Type="http://schemas.openxmlformats.org/officeDocument/2006/relationships/theme" Target="../theme/theme1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slideLayout" Target="../slideLayouts/slideLayout24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53.xml"/><Relationship Id="rId13" Type="http://schemas.openxmlformats.org/officeDocument/2006/relationships/slideLayout" Target="../slideLayouts/slideLayout258.xml"/><Relationship Id="rId3" Type="http://schemas.openxmlformats.org/officeDocument/2006/relationships/slideLayout" Target="../slideLayouts/slideLayout248.xml"/><Relationship Id="rId7" Type="http://schemas.openxmlformats.org/officeDocument/2006/relationships/slideLayout" Target="../slideLayouts/slideLayout252.xml"/><Relationship Id="rId12" Type="http://schemas.openxmlformats.org/officeDocument/2006/relationships/slideLayout" Target="../slideLayouts/slideLayout257.xml"/><Relationship Id="rId2" Type="http://schemas.openxmlformats.org/officeDocument/2006/relationships/slideLayout" Target="../slideLayouts/slideLayout247.xml"/><Relationship Id="rId1" Type="http://schemas.openxmlformats.org/officeDocument/2006/relationships/slideLayout" Target="../slideLayouts/slideLayout246.xml"/><Relationship Id="rId6" Type="http://schemas.openxmlformats.org/officeDocument/2006/relationships/slideLayout" Target="../slideLayouts/slideLayout251.xml"/><Relationship Id="rId11" Type="http://schemas.openxmlformats.org/officeDocument/2006/relationships/slideLayout" Target="../slideLayouts/slideLayout256.xml"/><Relationship Id="rId5" Type="http://schemas.openxmlformats.org/officeDocument/2006/relationships/slideLayout" Target="../slideLayouts/slideLayout250.xml"/><Relationship Id="rId15" Type="http://schemas.openxmlformats.org/officeDocument/2006/relationships/theme" Target="../theme/theme17.xml"/><Relationship Id="rId10" Type="http://schemas.openxmlformats.org/officeDocument/2006/relationships/slideLayout" Target="../slideLayouts/slideLayout255.xml"/><Relationship Id="rId4" Type="http://schemas.openxmlformats.org/officeDocument/2006/relationships/slideLayout" Target="../slideLayouts/slideLayout249.xml"/><Relationship Id="rId9" Type="http://schemas.openxmlformats.org/officeDocument/2006/relationships/slideLayout" Target="../slideLayouts/slideLayout254.xml"/><Relationship Id="rId14" Type="http://schemas.openxmlformats.org/officeDocument/2006/relationships/slideLayout" Target="../slideLayouts/slideLayout259.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67.xml"/><Relationship Id="rId13" Type="http://schemas.openxmlformats.org/officeDocument/2006/relationships/slideLayout" Target="../slideLayouts/slideLayout272.xml"/><Relationship Id="rId3" Type="http://schemas.openxmlformats.org/officeDocument/2006/relationships/slideLayout" Target="../slideLayouts/slideLayout262.xml"/><Relationship Id="rId7" Type="http://schemas.openxmlformats.org/officeDocument/2006/relationships/slideLayout" Target="../slideLayouts/slideLayout266.xml"/><Relationship Id="rId12" Type="http://schemas.openxmlformats.org/officeDocument/2006/relationships/slideLayout" Target="../slideLayouts/slideLayout271.xml"/><Relationship Id="rId2" Type="http://schemas.openxmlformats.org/officeDocument/2006/relationships/slideLayout" Target="../slideLayouts/slideLayout261.xml"/><Relationship Id="rId1" Type="http://schemas.openxmlformats.org/officeDocument/2006/relationships/slideLayout" Target="../slideLayouts/slideLayout260.xml"/><Relationship Id="rId6" Type="http://schemas.openxmlformats.org/officeDocument/2006/relationships/slideLayout" Target="../slideLayouts/slideLayout265.xml"/><Relationship Id="rId11" Type="http://schemas.openxmlformats.org/officeDocument/2006/relationships/slideLayout" Target="../slideLayouts/slideLayout270.xml"/><Relationship Id="rId5" Type="http://schemas.openxmlformats.org/officeDocument/2006/relationships/slideLayout" Target="../slideLayouts/slideLayout264.xml"/><Relationship Id="rId15" Type="http://schemas.openxmlformats.org/officeDocument/2006/relationships/theme" Target="../theme/theme18.xml"/><Relationship Id="rId10" Type="http://schemas.openxmlformats.org/officeDocument/2006/relationships/slideLayout" Target="../slideLayouts/slideLayout269.xml"/><Relationship Id="rId4" Type="http://schemas.openxmlformats.org/officeDocument/2006/relationships/slideLayout" Target="../slideLayouts/slideLayout263.xml"/><Relationship Id="rId9" Type="http://schemas.openxmlformats.org/officeDocument/2006/relationships/slideLayout" Target="../slideLayouts/slideLayout268.xml"/><Relationship Id="rId14" Type="http://schemas.openxmlformats.org/officeDocument/2006/relationships/slideLayout" Target="../slideLayouts/slideLayout27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81.xml"/><Relationship Id="rId13" Type="http://schemas.openxmlformats.org/officeDocument/2006/relationships/slideLayout" Target="../slideLayouts/slideLayout286.xml"/><Relationship Id="rId3" Type="http://schemas.openxmlformats.org/officeDocument/2006/relationships/slideLayout" Target="../slideLayouts/slideLayout276.xml"/><Relationship Id="rId7" Type="http://schemas.openxmlformats.org/officeDocument/2006/relationships/slideLayout" Target="../slideLayouts/slideLayout280.xml"/><Relationship Id="rId12" Type="http://schemas.openxmlformats.org/officeDocument/2006/relationships/slideLayout" Target="../slideLayouts/slideLayout285.xml"/><Relationship Id="rId2" Type="http://schemas.openxmlformats.org/officeDocument/2006/relationships/slideLayout" Target="../slideLayouts/slideLayout275.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5" Type="http://schemas.openxmlformats.org/officeDocument/2006/relationships/slideLayout" Target="../slideLayouts/slideLayout278.xml"/><Relationship Id="rId15" Type="http://schemas.openxmlformats.org/officeDocument/2006/relationships/theme" Target="../theme/theme19.xml"/><Relationship Id="rId10" Type="http://schemas.openxmlformats.org/officeDocument/2006/relationships/slideLayout" Target="../slideLayouts/slideLayout283.xml"/><Relationship Id="rId4" Type="http://schemas.openxmlformats.org/officeDocument/2006/relationships/slideLayout" Target="../slideLayouts/slideLayout277.xml"/><Relationship Id="rId9" Type="http://schemas.openxmlformats.org/officeDocument/2006/relationships/slideLayout" Target="../slideLayouts/slideLayout282.xml"/><Relationship Id="rId14" Type="http://schemas.openxmlformats.org/officeDocument/2006/relationships/slideLayout" Target="../slideLayouts/slideLayout28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95.xml"/><Relationship Id="rId13" Type="http://schemas.openxmlformats.org/officeDocument/2006/relationships/slideLayout" Target="../slideLayouts/slideLayout300.xml"/><Relationship Id="rId3" Type="http://schemas.openxmlformats.org/officeDocument/2006/relationships/slideLayout" Target="../slideLayouts/slideLayout290.xml"/><Relationship Id="rId7" Type="http://schemas.openxmlformats.org/officeDocument/2006/relationships/slideLayout" Target="../slideLayouts/slideLayout294.xml"/><Relationship Id="rId12" Type="http://schemas.openxmlformats.org/officeDocument/2006/relationships/slideLayout" Target="../slideLayouts/slideLayout299.xml"/><Relationship Id="rId2" Type="http://schemas.openxmlformats.org/officeDocument/2006/relationships/slideLayout" Target="../slideLayouts/slideLayout289.xml"/><Relationship Id="rId1" Type="http://schemas.openxmlformats.org/officeDocument/2006/relationships/slideLayout" Target="../slideLayouts/slideLayout288.xml"/><Relationship Id="rId6" Type="http://schemas.openxmlformats.org/officeDocument/2006/relationships/slideLayout" Target="../slideLayouts/slideLayout293.xml"/><Relationship Id="rId11" Type="http://schemas.openxmlformats.org/officeDocument/2006/relationships/slideLayout" Target="../slideLayouts/slideLayout298.xml"/><Relationship Id="rId5" Type="http://schemas.openxmlformats.org/officeDocument/2006/relationships/slideLayout" Target="../slideLayouts/slideLayout292.xml"/><Relationship Id="rId15" Type="http://schemas.openxmlformats.org/officeDocument/2006/relationships/theme" Target="../theme/theme20.xml"/><Relationship Id="rId10" Type="http://schemas.openxmlformats.org/officeDocument/2006/relationships/slideLayout" Target="../slideLayouts/slideLayout297.xml"/><Relationship Id="rId4" Type="http://schemas.openxmlformats.org/officeDocument/2006/relationships/slideLayout" Target="../slideLayouts/slideLayout291.xml"/><Relationship Id="rId9" Type="http://schemas.openxmlformats.org/officeDocument/2006/relationships/slideLayout" Target="../slideLayouts/slideLayout296.xml"/><Relationship Id="rId14" Type="http://schemas.openxmlformats.org/officeDocument/2006/relationships/slideLayout" Target="../slideLayouts/slideLayout30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theme" Target="../theme/theme6.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6" Type="http://schemas.openxmlformats.org/officeDocument/2006/relationships/theme" Target="../theme/theme7.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theme" Target="../theme/theme8.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theme" Target="../theme/theme9.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fr-FR">
                <a:solidFill>
                  <a:srgbClr val="4D4D4F"/>
                </a:solidFill>
              </a:rPr>
              <a:t>14 March 2012</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lang="fr-FR">
                <a:solidFill>
                  <a:srgbClr val="4D4D4F"/>
                </a:solidFill>
              </a:rPr>
              <a:t>Fundamentals</a:t>
            </a:r>
            <a:endParaRPr>
              <a:solidFill>
                <a:srgbClr val="4D4D4F"/>
              </a:solidFill>
            </a:endParaRP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21565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010461"/>
      </p:ext>
    </p:extLst>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 id="2147484249" r:id="rId12"/>
    <p:sldLayoutId id="2147484250" r:id="rId13"/>
    <p:sldLayoutId id="2147484251" r:id="rId14"/>
    <p:sldLayoutId id="2147484252" r:id="rId15"/>
    <p:sldLayoutId id="2147484253" r:id="rId16"/>
    <p:sldLayoutId id="2147484254" r:id="rId17"/>
    <p:sldLayoutId id="2147484255" r:id="rId18"/>
    <p:sldLayoutId id="2147484256" r:id="rId19"/>
    <p:sldLayoutId id="2147484257" r:id="rId20"/>
    <p:sldLayoutId id="2147484266" r:id="rId21"/>
    <p:sldLayoutId id="2147484267" r:id="rId22"/>
    <p:sldLayoutId id="2147484268" r:id="rId23"/>
    <p:sldLayoutId id="2147484269" r:id="rId24"/>
    <p:sldLayoutId id="2147484270" r:id="rId25"/>
    <p:sldLayoutId id="2147484271" r:id="rId26"/>
    <p:sldLayoutId id="2147484272" r:id="rId27"/>
    <p:sldLayoutId id="2147484273" r:id="rId28"/>
    <p:sldLayoutId id="2147484274" r:id="rId29"/>
    <p:sldLayoutId id="2147484275" r:id="rId30"/>
    <p:sldLayoutId id="2147484276" r:id="rId31"/>
    <p:sldLayoutId id="2147484277" r:id="rId32"/>
    <p:sldLayoutId id="2147484278" r:id="rId33"/>
    <p:sldLayoutId id="2147484279" r:id="rId34"/>
    <p:sldLayoutId id="2147484280" r:id="rId35"/>
    <p:sldLayoutId id="2147484281" r:id="rId36"/>
    <p:sldLayoutId id="2147484282" r:id="rId37"/>
    <p:sldLayoutId id="2147484283" r:id="rId38"/>
    <p:sldLayoutId id="2147484284" r:id="rId39"/>
    <p:sldLayoutId id="2147484285" r:id="rId40"/>
    <p:sldLayoutId id="2147484286" r:id="rId41"/>
    <p:sldLayoutId id="2147484287" r:id="rId42"/>
    <p:sldLayoutId id="2147484288" r:id="rId43"/>
  </p:sldLayoutIdLst>
  <p:hf sldNum="0" hdr="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88"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88"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88"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Insert date with 'Insert - Header &amp; Footer'</a:t>
            </a:r>
            <a:endParaRPr dirty="0">
              <a:solidFill>
                <a:srgbClr val="4D4D4F"/>
              </a:solidFill>
            </a:endParaRPr>
          </a:p>
        </p:txBody>
      </p:sp>
      <p:sp>
        <p:nvSpPr>
          <p:cNvPr id="5" name="Footer Placeholder 4"/>
          <p:cNvSpPr>
            <a:spLocks noGrp="1"/>
          </p:cNvSpPr>
          <p:nvPr>
            <p:ph type="ftr" sz="quarter" idx="3"/>
          </p:nvPr>
        </p:nvSpPr>
        <p:spPr>
          <a:xfrm>
            <a:off x="3224808"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Insert presentation title with 'Insert - Header &amp; Footer'</a:t>
            </a:r>
          </a:p>
        </p:txBody>
      </p:sp>
      <p:sp>
        <p:nvSpPr>
          <p:cNvPr id="6" name="Slide Number Placeholder 5"/>
          <p:cNvSpPr>
            <a:spLocks noGrp="1"/>
          </p:cNvSpPr>
          <p:nvPr>
            <p:ph type="sldNum" sz="quarter" idx="4"/>
          </p:nvPr>
        </p:nvSpPr>
        <p:spPr>
          <a:xfrm>
            <a:off x="8841432" y="6308725"/>
            <a:ext cx="288281"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88"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88"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024573"/>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6287" y="965835"/>
            <a:ext cx="8353488" cy="0"/>
          </a:xfrm>
          <a:custGeom>
            <a:avLst/>
            <a:gdLst/>
            <a:ahLst/>
            <a:cxnLst/>
            <a:rect l="l" t="t" r="r" b="b"/>
            <a:pathLst>
              <a:path w="8353488">
                <a:moveTo>
                  <a:pt x="0" y="0"/>
                </a:moveTo>
                <a:lnTo>
                  <a:pt x="8353488" y="0"/>
                </a:lnTo>
              </a:path>
            </a:pathLst>
          </a:custGeom>
          <a:ln w="6350">
            <a:solidFill>
              <a:srgbClr val="4D4D4F"/>
            </a:solidFill>
          </a:ln>
        </p:spPr>
        <p:txBody>
          <a:bodyPr wrap="square" lIns="0" tIns="0" rIns="0" bIns="0" rtlCol="0">
            <a:noAutofit/>
          </a:bodyPr>
          <a:lstStyle/>
          <a:p>
            <a:pPr defTabSz="914400"/>
            <a:endParaRPr sz="1800">
              <a:solidFill>
                <a:prstClr val="black"/>
              </a:solidFill>
            </a:endParaRPr>
          </a:p>
        </p:txBody>
      </p:sp>
      <p:sp>
        <p:nvSpPr>
          <p:cNvPr id="17" name="bk object 17"/>
          <p:cNvSpPr/>
          <p:nvPr/>
        </p:nvSpPr>
        <p:spPr>
          <a:xfrm>
            <a:off x="776287" y="6270904"/>
            <a:ext cx="8353488" cy="0"/>
          </a:xfrm>
          <a:custGeom>
            <a:avLst/>
            <a:gdLst/>
            <a:ahLst/>
            <a:cxnLst/>
            <a:rect l="l" t="t" r="r" b="b"/>
            <a:pathLst>
              <a:path w="8353488">
                <a:moveTo>
                  <a:pt x="0" y="0"/>
                </a:moveTo>
                <a:lnTo>
                  <a:pt x="8353488" y="0"/>
                </a:lnTo>
              </a:path>
            </a:pathLst>
          </a:custGeom>
          <a:ln w="6350">
            <a:solidFill>
              <a:srgbClr val="4D4D4F"/>
            </a:solidFill>
          </a:ln>
        </p:spPr>
        <p:txBody>
          <a:bodyPr wrap="square" lIns="0" tIns="0" rIns="0" bIns="0" rtlCol="0">
            <a:noAutofit/>
          </a:bodyPr>
          <a:lstStyle/>
          <a:p>
            <a:pPr defTabSz="914400"/>
            <a:endParaRPr sz="1800">
              <a:solidFill>
                <a:prstClr val="black"/>
              </a:solidFill>
            </a:endParaRPr>
          </a:p>
        </p:txBody>
      </p:sp>
      <p:sp>
        <p:nvSpPr>
          <p:cNvPr id="2" name="Holder 2"/>
          <p:cNvSpPr>
            <a:spLocks noGrp="1"/>
          </p:cNvSpPr>
          <p:nvPr>
            <p:ph type="title"/>
          </p:nvPr>
        </p:nvSpPr>
        <p:spPr>
          <a:xfrm>
            <a:off x="763625" y="520700"/>
            <a:ext cx="8378748" cy="390328"/>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824945" y="3325495"/>
            <a:ext cx="8256108" cy="2778675"/>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7760969" y="6343954"/>
            <a:ext cx="1092669" cy="126162"/>
          </a:xfrm>
          <a:prstGeom prst="rect">
            <a:avLst/>
          </a:prstGeom>
        </p:spPr>
        <p:txBody>
          <a:bodyPr wrap="square" lIns="0" tIns="0" rIns="0" bIns="0">
            <a:noAutofit/>
          </a:bodyPr>
          <a:lstStyle/>
          <a:p>
            <a:pPr marL="12700" defTabSz="914400"/>
            <a:r>
              <a:rPr sz="750" dirty="0">
                <a:solidFill>
                  <a:srgbClr val="4D4D4F"/>
                </a:solidFill>
                <a:latin typeface="Arial"/>
                <a:cs typeface="Arial"/>
              </a:rPr>
              <a:t>Pari</a:t>
            </a:r>
            <a:r>
              <a:rPr sz="750" spc="5" dirty="0">
                <a:solidFill>
                  <a:srgbClr val="4D4D4F"/>
                </a:solidFill>
                <a:latin typeface="Arial"/>
                <a:cs typeface="Arial"/>
              </a:rPr>
              <a:t>s</a:t>
            </a:r>
            <a:r>
              <a:rPr sz="750" dirty="0">
                <a:solidFill>
                  <a:srgbClr val="4D4D4F"/>
                </a:solidFill>
                <a:latin typeface="Arial"/>
                <a:cs typeface="Arial"/>
              </a:rPr>
              <a:t>,</a:t>
            </a:r>
            <a:r>
              <a:rPr sz="750" spc="-25" dirty="0">
                <a:solidFill>
                  <a:srgbClr val="4D4D4F"/>
                </a:solidFill>
                <a:latin typeface="Arial"/>
                <a:cs typeface="Arial"/>
              </a:rPr>
              <a:t> </a:t>
            </a:r>
            <a:r>
              <a:rPr sz="750" dirty="0">
                <a:solidFill>
                  <a:srgbClr val="4D4D4F"/>
                </a:solidFill>
                <a:latin typeface="Arial"/>
                <a:cs typeface="Arial"/>
              </a:rPr>
              <a:t>1</a:t>
            </a:r>
            <a:r>
              <a:rPr sz="750" spc="-10" dirty="0">
                <a:solidFill>
                  <a:srgbClr val="4D4D4F"/>
                </a:solidFill>
                <a:latin typeface="Arial"/>
                <a:cs typeface="Arial"/>
              </a:rPr>
              <a:t> </a:t>
            </a:r>
            <a:r>
              <a:rPr sz="750" spc="5" dirty="0">
                <a:solidFill>
                  <a:srgbClr val="4D4D4F"/>
                </a:solidFill>
                <a:latin typeface="Arial"/>
                <a:cs typeface="Arial"/>
              </a:rPr>
              <a:t>J</a:t>
            </a:r>
            <a:r>
              <a:rPr sz="750" dirty="0">
                <a:solidFill>
                  <a:srgbClr val="4D4D4F"/>
                </a:solidFill>
                <a:latin typeface="Arial"/>
                <a:cs typeface="Arial"/>
              </a:rPr>
              <a:t>une</a:t>
            </a:r>
            <a:r>
              <a:rPr sz="750" spc="-30" dirty="0">
                <a:solidFill>
                  <a:srgbClr val="4D4D4F"/>
                </a:solidFill>
                <a:latin typeface="Arial"/>
                <a:cs typeface="Arial"/>
              </a:rPr>
              <a:t> </a:t>
            </a:r>
            <a:r>
              <a:rPr sz="750" dirty="0">
                <a:solidFill>
                  <a:srgbClr val="4D4D4F"/>
                </a:solidFill>
                <a:latin typeface="Arial"/>
                <a:cs typeface="Arial"/>
              </a:rPr>
              <a:t>2016</a:t>
            </a:r>
            <a:r>
              <a:rPr sz="750" spc="-30" dirty="0">
                <a:solidFill>
                  <a:srgbClr val="4D4D4F"/>
                </a:solidFill>
                <a:latin typeface="Arial"/>
                <a:cs typeface="Arial"/>
              </a:rPr>
              <a:t> </a:t>
            </a:r>
            <a:r>
              <a:rPr sz="750" spc="5" dirty="0">
                <a:solidFill>
                  <a:srgbClr val="4D4D4F"/>
                </a:solidFill>
                <a:latin typeface="Arial"/>
                <a:cs typeface="Arial"/>
              </a:rPr>
              <a:t>[</a:t>
            </a:r>
            <a:r>
              <a:rPr sz="750" dirty="0">
                <a:solidFill>
                  <a:srgbClr val="4D4D4F"/>
                </a:solidFill>
                <a:latin typeface="Arial"/>
                <a:cs typeface="Arial"/>
              </a:rPr>
              <a:t>AG</a:t>
            </a:r>
            <a:r>
              <a:rPr sz="750" spc="-10" dirty="0">
                <a:solidFill>
                  <a:srgbClr val="4D4D4F"/>
                </a:solidFill>
                <a:latin typeface="Arial"/>
                <a:cs typeface="Arial"/>
              </a:rPr>
              <a:t>F</a:t>
            </a:r>
            <a:r>
              <a:rPr sz="750" dirty="0">
                <a:solidFill>
                  <a:srgbClr val="4D4D4F"/>
                </a:solidFill>
                <a:latin typeface="Arial"/>
                <a:cs typeface="Arial"/>
              </a:rPr>
              <a:t>]</a:t>
            </a:r>
            <a:endParaRPr sz="750">
              <a:solidFill>
                <a:prstClr val="black"/>
              </a:solidFill>
              <a:latin typeface="Arial"/>
              <a:cs typeface="Arial"/>
            </a:endParaRPr>
          </a:p>
        </p:txBody>
      </p:sp>
      <p:sp>
        <p:nvSpPr>
          <p:cNvPr id="5" name="Holder 5"/>
          <p:cNvSpPr>
            <a:spLocks noGrp="1"/>
          </p:cNvSpPr>
          <p:nvPr>
            <p:ph type="dt" sz="half" idx="6"/>
          </p:nvPr>
        </p:nvSpPr>
        <p:spPr>
          <a:xfrm>
            <a:off x="4421504" y="6343954"/>
            <a:ext cx="1927109" cy="126162"/>
          </a:xfrm>
          <a:prstGeom prst="rect">
            <a:avLst/>
          </a:prstGeom>
        </p:spPr>
        <p:txBody>
          <a:bodyPr wrap="square" lIns="0" tIns="0" rIns="0" bIns="0">
            <a:noAutofit/>
          </a:bodyPr>
          <a:lstStyle/>
          <a:p>
            <a:pPr marL="12700" defTabSz="914400"/>
            <a:r>
              <a:rPr sz="750" spc="5" dirty="0">
                <a:solidFill>
                  <a:srgbClr val="4D4D4F"/>
                </a:solidFill>
                <a:latin typeface="Arial"/>
                <a:cs typeface="Arial"/>
              </a:rPr>
              <a:t>I</a:t>
            </a:r>
            <a:r>
              <a:rPr sz="750" spc="-10" dirty="0">
                <a:solidFill>
                  <a:srgbClr val="4D4D4F"/>
                </a:solidFill>
                <a:latin typeface="Arial"/>
                <a:cs typeface="Arial"/>
              </a:rPr>
              <a:t>C</a:t>
            </a:r>
            <a:r>
              <a:rPr sz="750" dirty="0">
                <a:solidFill>
                  <a:srgbClr val="4D4D4F"/>
                </a:solidFill>
                <a:latin typeface="Arial"/>
                <a:cs typeface="Arial"/>
              </a:rPr>
              <a:t>C</a:t>
            </a:r>
            <a:r>
              <a:rPr sz="750" spc="-15"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ns</a:t>
            </a:r>
            <a:r>
              <a:rPr sz="750" spc="5" dirty="0">
                <a:solidFill>
                  <a:srgbClr val="4D4D4F"/>
                </a:solidFill>
                <a:latin typeface="Arial"/>
                <a:cs typeface="Arial"/>
              </a:rPr>
              <a:t>t</a:t>
            </a:r>
            <a:r>
              <a:rPr sz="750" dirty="0">
                <a:solidFill>
                  <a:srgbClr val="4D4D4F"/>
                </a:solidFill>
                <a:latin typeface="Arial"/>
                <a:cs typeface="Arial"/>
              </a:rPr>
              <a:t>i</a:t>
            </a:r>
            <a:r>
              <a:rPr sz="750" spc="5" dirty="0">
                <a:solidFill>
                  <a:srgbClr val="4D4D4F"/>
                </a:solidFill>
                <a:latin typeface="Arial"/>
                <a:cs typeface="Arial"/>
              </a:rPr>
              <a:t>t</a:t>
            </a:r>
            <a:r>
              <a:rPr sz="750" dirty="0">
                <a:solidFill>
                  <a:srgbClr val="4D4D4F"/>
                </a:solidFill>
                <a:latin typeface="Arial"/>
                <a:cs typeface="Arial"/>
              </a:rPr>
              <a:t>u</a:t>
            </a:r>
            <a:r>
              <a:rPr sz="750" spc="-10" dirty="0">
                <a:solidFill>
                  <a:srgbClr val="4D4D4F"/>
                </a:solidFill>
                <a:latin typeface="Arial"/>
                <a:cs typeface="Arial"/>
              </a:rPr>
              <a:t>t</a:t>
            </a:r>
            <a:r>
              <a:rPr sz="750" dirty="0">
                <a:solidFill>
                  <a:srgbClr val="4D4D4F"/>
                </a:solidFill>
                <a:latin typeface="Arial"/>
                <a:cs typeface="Arial"/>
              </a:rPr>
              <a:t>e</a:t>
            </a:r>
            <a:r>
              <a:rPr sz="750" spc="-45" dirty="0">
                <a:solidFill>
                  <a:srgbClr val="4D4D4F"/>
                </a:solidFill>
                <a:latin typeface="Arial"/>
                <a:cs typeface="Arial"/>
              </a:rPr>
              <a:t> </a:t>
            </a:r>
            <a:r>
              <a:rPr sz="750" spc="-10" dirty="0">
                <a:solidFill>
                  <a:srgbClr val="4D4D4F"/>
                </a:solidFill>
                <a:latin typeface="Arial"/>
                <a:cs typeface="Arial"/>
              </a:rPr>
              <a:t>T</a:t>
            </a:r>
            <a:r>
              <a:rPr sz="750" dirty="0">
                <a:solidFill>
                  <a:srgbClr val="4D4D4F"/>
                </a:solidFill>
                <a:latin typeface="Arial"/>
                <a:cs typeface="Arial"/>
              </a:rPr>
              <a:t>raining</a:t>
            </a:r>
            <a:r>
              <a:rPr sz="750" spc="-30" dirty="0">
                <a:solidFill>
                  <a:srgbClr val="4D4D4F"/>
                </a:solidFill>
                <a:latin typeface="Arial"/>
                <a:cs typeface="Arial"/>
              </a:rPr>
              <a:t> </a:t>
            </a:r>
            <a:r>
              <a:rPr sz="750" dirty="0">
                <a:solidFill>
                  <a:srgbClr val="4D4D4F"/>
                </a:solidFill>
                <a:latin typeface="Arial"/>
                <a:cs typeface="Arial"/>
              </a:rPr>
              <a:t>on</a:t>
            </a:r>
            <a:r>
              <a:rPr sz="750" spc="-10" dirty="0">
                <a:solidFill>
                  <a:srgbClr val="4D4D4F"/>
                </a:solidFill>
                <a:latin typeface="Arial"/>
                <a:cs typeface="Arial"/>
              </a:rPr>
              <a:t> </a:t>
            </a:r>
            <a:r>
              <a:rPr sz="750" spc="5" dirty="0">
                <a:solidFill>
                  <a:srgbClr val="4D4D4F"/>
                </a:solidFill>
                <a:latin typeface="Arial"/>
                <a:cs typeface="Arial"/>
              </a:rPr>
              <a:t>I</a:t>
            </a:r>
            <a:r>
              <a:rPr sz="750" dirty="0">
                <a:solidFill>
                  <a:srgbClr val="4D4D4F"/>
                </a:solidFill>
                <a:latin typeface="Arial"/>
                <a:cs typeface="Arial"/>
              </a:rPr>
              <a:t>nt'l</a:t>
            </a:r>
            <a:r>
              <a:rPr sz="750" spc="-30" dirty="0">
                <a:solidFill>
                  <a:srgbClr val="4D4D4F"/>
                </a:solidFill>
                <a:latin typeface="Arial"/>
                <a:cs typeface="Arial"/>
              </a:rPr>
              <a:t> </a:t>
            </a:r>
            <a:r>
              <a:rPr sz="750" spc="-10" dirty="0">
                <a:solidFill>
                  <a:srgbClr val="4D4D4F"/>
                </a:solidFill>
                <a:latin typeface="Arial"/>
                <a:cs typeface="Arial"/>
              </a:rPr>
              <a:t>C</a:t>
            </a:r>
            <a:r>
              <a:rPr sz="750" dirty="0">
                <a:solidFill>
                  <a:srgbClr val="4D4D4F"/>
                </a:solidFill>
                <a:latin typeface="Arial"/>
                <a:cs typeface="Arial"/>
              </a:rPr>
              <a:t>ontra</a:t>
            </a:r>
            <a:r>
              <a:rPr sz="750" spc="5" dirty="0">
                <a:solidFill>
                  <a:srgbClr val="4D4D4F"/>
                </a:solidFill>
                <a:latin typeface="Arial"/>
                <a:cs typeface="Arial"/>
              </a:rPr>
              <a:t>ct</a:t>
            </a:r>
            <a:r>
              <a:rPr sz="750" dirty="0">
                <a:solidFill>
                  <a:srgbClr val="4D4D4F"/>
                </a:solidFill>
                <a:latin typeface="Arial"/>
                <a:cs typeface="Arial"/>
              </a:rPr>
              <a:t>s</a:t>
            </a:r>
            <a:r>
              <a:rPr sz="750" spc="-50" dirty="0">
                <a:solidFill>
                  <a:srgbClr val="4D4D4F"/>
                </a:solidFill>
                <a:latin typeface="Arial"/>
                <a:cs typeface="Arial"/>
              </a:rPr>
              <a:t> </a:t>
            </a:r>
            <a:r>
              <a:rPr sz="750" dirty="0">
                <a:solidFill>
                  <a:srgbClr val="4D4D4F"/>
                </a:solidFill>
                <a:latin typeface="Arial"/>
                <a:cs typeface="Arial"/>
              </a:rPr>
              <a:t>le</a:t>
            </a:r>
            <a:r>
              <a:rPr sz="750" spc="15" dirty="0">
                <a:solidFill>
                  <a:srgbClr val="4D4D4F"/>
                </a:solidFill>
                <a:latin typeface="Arial"/>
                <a:cs typeface="Arial"/>
              </a:rPr>
              <a:t>v</a:t>
            </a:r>
            <a:r>
              <a:rPr sz="750" dirty="0">
                <a:solidFill>
                  <a:srgbClr val="4D4D4F"/>
                </a:solidFill>
                <a:latin typeface="Arial"/>
                <a:cs typeface="Arial"/>
              </a:rPr>
              <a:t>el</a:t>
            </a:r>
            <a:r>
              <a:rPr sz="750" spc="-45" dirty="0">
                <a:solidFill>
                  <a:srgbClr val="4D4D4F"/>
                </a:solidFill>
                <a:latin typeface="Arial"/>
                <a:cs typeface="Arial"/>
              </a:rPr>
              <a:t> </a:t>
            </a:r>
            <a:r>
              <a:rPr sz="750" dirty="0">
                <a:solidFill>
                  <a:srgbClr val="4D4D4F"/>
                </a:solidFill>
                <a:latin typeface="Arial"/>
                <a:cs typeface="Arial"/>
              </a:rPr>
              <a:t>I</a:t>
            </a:r>
            <a:endParaRPr sz="750">
              <a:solidFill>
                <a:prstClr val="black"/>
              </a:solidFill>
              <a:latin typeface="Arial"/>
              <a:cs typeface="Arial"/>
            </a:endParaRPr>
          </a:p>
        </p:txBody>
      </p:sp>
      <p:sp>
        <p:nvSpPr>
          <p:cNvPr id="6" name="Holder 6"/>
          <p:cNvSpPr>
            <a:spLocks noGrp="1"/>
          </p:cNvSpPr>
          <p:nvPr>
            <p:ph type="sldNum" sz="quarter" idx="7"/>
          </p:nvPr>
        </p:nvSpPr>
        <p:spPr>
          <a:xfrm>
            <a:off x="7132320" y="6377940"/>
            <a:ext cx="2278380" cy="342900"/>
          </a:xfrm>
          <a:prstGeom prst="rect">
            <a:avLst/>
          </a:prstGeom>
        </p:spPr>
        <p:txBody>
          <a:bodyPr wrap="square" lIns="0" tIns="0" rIns="0" bIns="0">
            <a:noAutofit/>
          </a:bodyPr>
          <a:lstStyle>
            <a:lvl1pPr algn="r">
              <a:defRPr>
                <a:solidFill>
                  <a:schemeClr val="tx1">
                    <a:tint val="75000"/>
                  </a:schemeClr>
                </a:solidFill>
              </a:defRPr>
            </a:lvl1pPr>
          </a:lstStyle>
          <a:p>
            <a:pPr defTabSz="914400"/>
            <a:fld id="{B6F15528-21DE-4FAA-801E-634DDDAF4B2B}" type="slidenum">
              <a:rPr sz="1800">
                <a:solidFill>
                  <a:prstClr val="black">
                    <a:tint val="75000"/>
                  </a:prstClr>
                </a:solidFill>
              </a:rPr>
              <a:pPr defTabSz="914400"/>
              <a:t>‹#›</a:t>
            </a:fld>
            <a:endParaRPr sz="1800">
              <a:solidFill>
                <a:prstClr val="black">
                  <a:tint val="75000"/>
                </a:prstClr>
              </a:solidFill>
            </a:endParaRPr>
          </a:p>
        </p:txBody>
      </p:sp>
    </p:spTree>
    <p:extLst>
      <p:ext uri="{BB962C8B-B14F-4D97-AF65-F5344CB8AC3E}">
        <p14:creationId xmlns:p14="http://schemas.microsoft.com/office/powerpoint/2010/main" val="2898204648"/>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89"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89"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89" y="6308725"/>
            <a:ext cx="1296144" cy="339072"/>
          </a:xfrm>
          <a:prstGeom prst="rect">
            <a:avLst/>
          </a:prstGeom>
        </p:spPr>
        <p:txBody>
          <a:bodyPr vert="horz" lIns="0" tIns="36000" rIns="0" bIns="0" rtlCol="0" anchor="t" anchorCtr="0"/>
          <a:lstStyle>
            <a:lvl1pPr algn="r">
              <a:defRPr lang="en-GB" sz="750" smtClean="0"/>
            </a:lvl1pPr>
          </a:lstStyle>
          <a:p>
            <a:r>
              <a:rPr lang="fr-FR">
                <a:solidFill>
                  <a:srgbClr val="4D4D4F"/>
                </a:solidFill>
              </a:rPr>
              <a:t>14 March 2012</a:t>
            </a:r>
            <a:endParaRPr dirty="0">
              <a:solidFill>
                <a:srgbClr val="4D4D4F"/>
              </a:solidFill>
            </a:endParaRPr>
          </a:p>
        </p:txBody>
      </p:sp>
      <p:sp>
        <p:nvSpPr>
          <p:cNvPr id="5" name="Footer Placeholder 4"/>
          <p:cNvSpPr>
            <a:spLocks noGrp="1"/>
          </p:cNvSpPr>
          <p:nvPr>
            <p:ph type="ftr" sz="quarter" idx="3"/>
          </p:nvPr>
        </p:nvSpPr>
        <p:spPr>
          <a:xfrm>
            <a:off x="3224809" y="6308726"/>
            <a:ext cx="4320480" cy="339072"/>
          </a:xfrm>
          <a:prstGeom prst="rect">
            <a:avLst/>
          </a:prstGeom>
        </p:spPr>
        <p:txBody>
          <a:bodyPr vert="horz" lIns="0" tIns="36000" rIns="0" bIns="0" rtlCol="0" anchor="t" anchorCtr="0"/>
          <a:lstStyle>
            <a:lvl1pPr algn="ctr">
              <a:defRPr lang="en-GB" sz="750" dirty="0"/>
            </a:lvl1pPr>
          </a:lstStyle>
          <a:p>
            <a:r>
              <a:rPr lang="fr-FR">
                <a:solidFill>
                  <a:srgbClr val="4D4D4F"/>
                </a:solidFill>
              </a:rPr>
              <a:t>Fundamentals</a:t>
            </a:r>
            <a:endParaRPr>
              <a:solidFill>
                <a:srgbClr val="4D4D4F"/>
              </a:solidFill>
            </a:endParaRP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89"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89"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208158"/>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88"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88"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88"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May 2016</a:t>
            </a:r>
            <a:endParaRPr dirty="0">
              <a:solidFill>
                <a:srgbClr val="4D4D4F"/>
              </a:solidFill>
            </a:endParaRPr>
          </a:p>
        </p:txBody>
      </p:sp>
      <p:sp>
        <p:nvSpPr>
          <p:cNvPr id="5" name="Footer Placeholder 4"/>
          <p:cNvSpPr>
            <a:spLocks noGrp="1"/>
          </p:cNvSpPr>
          <p:nvPr>
            <p:ph type="ftr" sz="quarter" idx="3"/>
          </p:nvPr>
        </p:nvSpPr>
        <p:spPr>
          <a:xfrm>
            <a:off x="3224808" y="6308726"/>
            <a:ext cx="4320480" cy="339072"/>
          </a:xfrm>
          <a:prstGeom prst="rect">
            <a:avLst/>
          </a:prstGeom>
        </p:spPr>
        <p:txBody>
          <a:bodyPr vert="horz" lIns="0" tIns="36000" rIns="0" bIns="0" rtlCol="0" anchor="t" anchorCtr="0"/>
          <a:lstStyle>
            <a:lvl1pPr algn="ctr">
              <a:defRPr lang="en-GB" sz="750" dirty="0"/>
            </a:lvl1pPr>
          </a:lstStyle>
          <a:p>
            <a:r>
              <a:rPr lang="en-US">
                <a:solidFill>
                  <a:srgbClr val="4D4D4F"/>
                </a:solidFill>
              </a:rPr>
              <a:t>ICC Arbitration </a:t>
            </a:r>
            <a:endParaRPr>
              <a:solidFill>
                <a:srgbClr val="4D4D4F"/>
              </a:solidFill>
            </a:endParaRPr>
          </a:p>
        </p:txBody>
      </p:sp>
      <p:sp>
        <p:nvSpPr>
          <p:cNvPr id="6" name="Slide Number Placeholder 5"/>
          <p:cNvSpPr>
            <a:spLocks noGrp="1"/>
          </p:cNvSpPr>
          <p:nvPr>
            <p:ph type="sldNum" sz="quarter" idx="4"/>
          </p:nvPr>
        </p:nvSpPr>
        <p:spPr>
          <a:xfrm>
            <a:off x="8841432" y="6308725"/>
            <a:ext cx="288281"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88"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88"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422046"/>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 id="2147484367" r:id="rId12"/>
    <p:sldLayoutId id="2147484368" r:id="rId13"/>
    <p:sldLayoutId id="2147484369" r:id="rId14"/>
  </p:sldLayoutIdLst>
  <p:hf hdr="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89"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89"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89" y="6308725"/>
            <a:ext cx="1296144" cy="339072"/>
          </a:xfrm>
          <a:prstGeom prst="rect">
            <a:avLst/>
          </a:prstGeom>
        </p:spPr>
        <p:txBody>
          <a:bodyPr vert="horz" lIns="0" tIns="36000" rIns="0" bIns="0" rtlCol="0" anchor="t" anchorCtr="0"/>
          <a:lstStyle>
            <a:lvl1pPr algn="r">
              <a:defRPr lang="en-GB" sz="750" smtClean="0"/>
            </a:lvl1pPr>
          </a:lstStyle>
          <a:p>
            <a:r>
              <a:rPr lang="fr-FR">
                <a:solidFill>
                  <a:srgbClr val="4D4D4F"/>
                </a:solidFill>
              </a:rPr>
              <a:t>14 March 2012</a:t>
            </a:r>
            <a:endParaRPr dirty="0">
              <a:solidFill>
                <a:srgbClr val="4D4D4F"/>
              </a:solidFill>
            </a:endParaRPr>
          </a:p>
        </p:txBody>
      </p:sp>
      <p:sp>
        <p:nvSpPr>
          <p:cNvPr id="5" name="Footer Placeholder 4"/>
          <p:cNvSpPr>
            <a:spLocks noGrp="1"/>
          </p:cNvSpPr>
          <p:nvPr>
            <p:ph type="ftr" sz="quarter" idx="3"/>
          </p:nvPr>
        </p:nvSpPr>
        <p:spPr>
          <a:xfrm>
            <a:off x="3224809"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Fundamentals</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89"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89"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875778"/>
      </p:ext>
    </p:extLst>
  </p:cSld>
  <p:clrMap bg1="lt1" tx1="dk1" bg2="lt2" tx2="dk2" accent1="accent1" accent2="accent2" accent3="accent3" accent4="accent4" accent5="accent5" accent6="accent6" hlink="hlink" folHlink="folHlink"/>
  <p:sldLayoutIdLst>
    <p:sldLayoutId id="2147484396"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 id="2147484407" r:id="rId12"/>
    <p:sldLayoutId id="2147484408" r:id="rId13"/>
    <p:sldLayoutId id="2147484409"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fr-FR">
                <a:solidFill>
                  <a:srgbClr val="4D4D4F"/>
                </a:solidFill>
              </a:rPr>
              <a:t>14 March 2012</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Fundamentals</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778791"/>
      </p:ext>
    </p:extLst>
  </p:cSld>
  <p:clrMap bg1="lt1" tx1="dk1" bg2="lt2" tx2="dk2" accent1="accent1" accent2="accent2" accent3="accent3" accent4="accent4" accent5="accent5" accent6="accent6" hlink="hlink" folHlink="folHlink"/>
  <p:sldLayoutIdLst>
    <p:sldLayoutId id="2147484411" r:id="rId1"/>
    <p:sldLayoutId id="2147484412" r:id="rId2"/>
    <p:sldLayoutId id="2147484413" r:id="rId3"/>
    <p:sldLayoutId id="2147484414" r:id="rId4"/>
    <p:sldLayoutId id="2147484415" r:id="rId5"/>
    <p:sldLayoutId id="2147484416" r:id="rId6"/>
    <p:sldLayoutId id="2147484417" r:id="rId7"/>
    <p:sldLayoutId id="2147484418" r:id="rId8"/>
    <p:sldLayoutId id="2147484419" r:id="rId9"/>
    <p:sldLayoutId id="2147484420" r:id="rId10"/>
    <p:sldLayoutId id="2147484421" r:id="rId11"/>
    <p:sldLayoutId id="2147484422" r:id="rId12"/>
    <p:sldLayoutId id="2147484423" r:id="rId13"/>
    <p:sldLayoutId id="2147484424"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GB" noProof="0" dirty="0"/>
              <a:t>Click to edit Master title style</a:t>
            </a:r>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a:t>
            </a:r>
          </a:p>
          <a:p>
            <a:pPr lvl="6"/>
            <a:r>
              <a:rPr lang="en-GB" noProof="0" dirty="0"/>
              <a:t>Seven</a:t>
            </a:r>
          </a:p>
          <a:p>
            <a:pPr lvl="7"/>
            <a:r>
              <a:rPr lang="en-GB" noProof="0" dirty="0"/>
              <a:t>Eight</a:t>
            </a:r>
          </a:p>
          <a:p>
            <a:pPr lvl="8"/>
            <a:r>
              <a:rPr lang="en-GB" noProof="0" dirty="0"/>
              <a:t>Nine</a:t>
            </a:r>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fr-FR">
                <a:solidFill>
                  <a:srgbClr val="4D4D4F"/>
                </a:solidFill>
              </a:rPr>
              <a:t>14 March 2012</a:t>
            </a:r>
            <a:endParaRPr dirty="0">
              <a:solidFill>
                <a:srgbClr val="4D4D4F"/>
              </a:solidFill>
            </a:endParaRPr>
          </a:p>
        </p:txBody>
      </p:sp>
      <p:sp>
        <p:nvSpPr>
          <p:cNvPr id="5" name="Footer Placeholder 4"/>
          <p:cNvSpPr>
            <a:spLocks noGrp="1"/>
          </p:cNvSpPr>
          <p:nvPr>
            <p:ph type="ftr" sz="quarter" idx="3"/>
          </p:nvPr>
        </p:nvSpPr>
        <p:spPr>
          <a:xfrm>
            <a:off x="3296816" y="6308726"/>
            <a:ext cx="4248472" cy="339072"/>
          </a:xfrm>
          <a:prstGeom prst="rect">
            <a:avLst/>
          </a:prstGeom>
        </p:spPr>
        <p:txBody>
          <a:bodyPr vert="horz" lIns="0" tIns="36000" rIns="0" bIns="0" rtlCol="0" anchor="t" anchorCtr="0"/>
          <a:lstStyle>
            <a:lvl1pPr algn="ctr">
              <a:defRPr lang="en-GB" sz="750" dirty="0"/>
            </a:lvl1pPr>
          </a:lstStyle>
          <a:p>
            <a:r>
              <a:rPr>
                <a:solidFill>
                  <a:srgbClr val="4D4D4F"/>
                </a:solidFill>
              </a:rPr>
              <a:t>Fundamentals</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userDrawn="1"/>
        </p:nvSpPr>
        <p:spPr>
          <a:xfrm>
            <a:off x="776288" y="6308725"/>
            <a:ext cx="2448520" cy="339072"/>
          </a:xfrm>
          <a:prstGeom prst="rect">
            <a:avLst/>
          </a:prstGeom>
          <a:noFill/>
        </p:spPr>
        <p:txBody>
          <a:bodyPr wrap="square" lIns="0" tIns="36000" rIns="0" bIns="0" rtlCol="0" anchor="t" anchorCtr="0">
            <a:noAutofit/>
          </a:bodyPr>
          <a:lstStyle/>
          <a:p>
            <a:r>
              <a:rPr lang="en-GB" sz="750" spc="40" dirty="0">
                <a:solidFill>
                  <a:srgbClr val="4D4D4F"/>
                </a:solidFill>
              </a:rPr>
              <a:t>ICC INTERNATIONAL COURT OF ARBITRATION ®</a:t>
            </a:r>
          </a:p>
        </p:txBody>
      </p:sp>
      <p:cxnSp>
        <p:nvCxnSpPr>
          <p:cNvPr id="12" name="Straight Connector 11"/>
          <p:cNvCxnSpPr/>
          <p:nvPr userDrawn="1"/>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507556"/>
      </p:ext>
    </p:extLst>
  </p:cSld>
  <p:clrMap bg1="lt1" tx1="dk1" bg2="lt2" tx2="dk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38" r:id="rId13"/>
    <p:sldLayoutId id="2147484439"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fr-FR">
                <a:solidFill>
                  <a:srgbClr val="4D4D4F"/>
                </a:solidFill>
              </a:rPr>
              <a:t>Insert date with 'Insert - Header &amp; Footer'</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endParaRPr>
              <a:solidFill>
                <a:srgbClr val="4D4D4F"/>
              </a:solidFill>
            </a:endParaRP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4722"/>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 id="2147484452" r:id="rId12"/>
    <p:sldLayoutId id="2147484453" r:id="rId13"/>
    <p:sldLayoutId id="2147484454" r:id="rId14"/>
  </p:sldLayoutIdLst>
  <p:hf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375706"/>
      </p:ext>
    </p:extLst>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 id="2147484495" r:id="rId12"/>
    <p:sldLayoutId id="2147484496" r:id="rId13"/>
    <p:sldLayoutId id="2147484497" r:id="rId14"/>
  </p:sldLayoutIdLst>
  <p:hf sldNum="0" hdr="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Insert date with 'Insert - Header &amp; Footer'</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Insert presentation title with 'Insert - Header &amp; Footer'</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996629"/>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88"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88"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88"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May 2017 West Coast </a:t>
            </a:r>
            <a:endParaRPr dirty="0">
              <a:solidFill>
                <a:srgbClr val="4D4D4F"/>
              </a:solidFill>
            </a:endParaRPr>
          </a:p>
        </p:txBody>
      </p:sp>
      <p:sp>
        <p:nvSpPr>
          <p:cNvPr id="5" name="Footer Placeholder 4"/>
          <p:cNvSpPr>
            <a:spLocks noGrp="1"/>
          </p:cNvSpPr>
          <p:nvPr>
            <p:ph type="ftr" sz="quarter" idx="3"/>
          </p:nvPr>
        </p:nvSpPr>
        <p:spPr>
          <a:xfrm>
            <a:off x="3224808"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May 2017 West Coast </a:t>
            </a:r>
          </a:p>
        </p:txBody>
      </p:sp>
      <p:sp>
        <p:nvSpPr>
          <p:cNvPr id="6" name="Slide Number Placeholder 5"/>
          <p:cNvSpPr>
            <a:spLocks noGrp="1"/>
          </p:cNvSpPr>
          <p:nvPr>
            <p:ph type="sldNum" sz="quarter" idx="4"/>
          </p:nvPr>
        </p:nvSpPr>
        <p:spPr>
          <a:xfrm>
            <a:off x="8841432" y="6308725"/>
            <a:ext cx="288281"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88"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88"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331103"/>
      </p:ext>
    </p:extLst>
  </p:cSld>
  <p:clrMap bg1="lt1" tx1="dk1" bg2="lt2" tx2="dk2" accent1="accent1" accent2="accent2" accent3="accent3" accent4="accent4" accent5="accent5" accent6="accent6" hlink="hlink" folHlink="folHlink"/>
  <p:sldLayoutIdLst>
    <p:sldLayoutId id="2147484499" r:id="rId1"/>
    <p:sldLayoutId id="2147484500" r:id="rId2"/>
    <p:sldLayoutId id="2147484501" r:id="rId3"/>
    <p:sldLayoutId id="2147484502" r:id="rId4"/>
    <p:sldLayoutId id="2147484503" r:id="rId5"/>
    <p:sldLayoutId id="2147484504" r:id="rId6"/>
    <p:sldLayoutId id="2147484505" r:id="rId7"/>
    <p:sldLayoutId id="2147484506" r:id="rId8"/>
    <p:sldLayoutId id="2147484507" r:id="rId9"/>
    <p:sldLayoutId id="2147484508" r:id="rId10"/>
    <p:sldLayoutId id="2147484509" r:id="rId11"/>
    <p:sldLayoutId id="2147484510" r:id="rId12"/>
    <p:sldLayoutId id="2147484511" r:id="rId13"/>
    <p:sldLayoutId id="2147484512" r:id="rId14"/>
  </p:sldLayoutIdLst>
  <p:hf hdr="0" ftr="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Insert date with 'Insert - Header &amp; Footer'</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Insert presentation title with 'Insert - Header &amp; Footer'</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288082"/>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Insert date with 'Insert - Header &amp; Footer'</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Insert presentation title with 'Insert - Header &amp; Footer'</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041729"/>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 id="2147484077" r:id="rId13"/>
    <p:sldLayoutId id="2147484078"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Insert date with 'Insert - Header &amp; Footer'</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Insert presentation title with 'Insert - Header &amp; Footer'</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774958"/>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May 2016</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lang="en-US">
                <a:solidFill>
                  <a:srgbClr val="4D4D4F"/>
                </a:solidFill>
              </a:rPr>
              <a:t>ICC Arbitration </a:t>
            </a:r>
            <a:endParaRPr>
              <a:solidFill>
                <a:srgbClr val="4D4D4F"/>
              </a:solidFill>
            </a:endParaRP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582591"/>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Lst>
  <p:hf hdr="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fr-FR">
                <a:solidFill>
                  <a:srgbClr val="4D4D4F"/>
                </a:solidFill>
              </a:rPr>
              <a:t>Doha, 3 February 2016</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Insert presentation title with 'Insert - Header &amp; Footer'</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006103"/>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 id="2147484171" r:id="rId12"/>
    <p:sldLayoutId id="2147484172" r:id="rId13"/>
    <p:sldLayoutId id="2147484173" r:id="rId14"/>
    <p:sldLayoutId id="2147484174" r:id="rId15"/>
  </p:sldLayoutIdLst>
  <p:hf hdr="0" ftr="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7545296" y="6308725"/>
            <a:ext cx="1296144" cy="339072"/>
          </a:xfrm>
          <a:prstGeom prst="rect">
            <a:avLst/>
          </a:prstGeom>
        </p:spPr>
        <p:txBody>
          <a:bodyPr vert="horz" lIns="0" tIns="36000" rIns="0" bIns="0" rtlCol="0" anchor="t" anchorCtr="0"/>
          <a:lstStyle>
            <a:lvl1pPr algn="r">
              <a:defRPr lang="en-GB" sz="750" smtClean="0"/>
            </a:lvl1pPr>
          </a:lstStyle>
          <a:p>
            <a:r>
              <a:rPr lang="en-US">
                <a:solidFill>
                  <a:srgbClr val="4D4D4F"/>
                </a:solidFill>
              </a:rPr>
              <a:t>Insert date with 'Insert - Header &amp; Footer'</a:t>
            </a:r>
            <a:endParaRPr dirty="0">
              <a:solidFill>
                <a:srgbClr val="4D4D4F"/>
              </a:solidFill>
            </a:endParaRPr>
          </a:p>
        </p:txBody>
      </p:sp>
      <p:sp>
        <p:nvSpPr>
          <p:cNvPr id="5" name="Footer Placeholder 4"/>
          <p:cNvSpPr>
            <a:spLocks noGrp="1"/>
          </p:cNvSpPr>
          <p:nvPr>
            <p:ph type="ftr" sz="quarter" idx="3"/>
          </p:nvPr>
        </p:nvSpPr>
        <p:spPr>
          <a:xfrm>
            <a:off x="3224816" y="6308726"/>
            <a:ext cx="4320480" cy="339072"/>
          </a:xfrm>
          <a:prstGeom prst="rect">
            <a:avLst/>
          </a:prstGeom>
        </p:spPr>
        <p:txBody>
          <a:bodyPr vert="horz" lIns="0" tIns="36000" rIns="0" bIns="0" rtlCol="0" anchor="t" anchorCtr="0"/>
          <a:lstStyle>
            <a:lvl1pPr algn="ctr">
              <a:defRPr lang="en-GB" sz="750" dirty="0"/>
            </a:lvl1pPr>
          </a:lstStyle>
          <a:p>
            <a:r>
              <a:rPr>
                <a:solidFill>
                  <a:srgbClr val="4D4D4F"/>
                </a:solidFill>
              </a:rPr>
              <a:t>Insert presentation title with 'Insert - Header &amp; Footer'</a:t>
            </a:r>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734702"/>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 id="2147484220" r:id="rId13"/>
    <p:sldLayoutId id="2147484221" r:id="rId14"/>
  </p:sldLayoutIdLst>
  <p:hf sldNum="0" hdr="0" ftr="0" dt="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776294" y="549275"/>
            <a:ext cx="8353425" cy="360338"/>
          </a:xfrm>
          <a:prstGeom prst="rect">
            <a:avLst/>
          </a:prstGeom>
        </p:spPr>
        <p:txBody>
          <a:bodyPr vert="horz" lIns="0" tIns="0" rIns="0" bIns="0" rtlCol="0" anchor="b">
            <a:noAutofit/>
          </a:bodyPr>
          <a:lstStyle/>
          <a:p>
            <a:r>
              <a:rPr lang="en-US" noProof="0"/>
              <a:t>Click to edit Master title style</a:t>
            </a:r>
            <a:endParaRPr lang="en-GB" noProof="0" dirty="0"/>
          </a:p>
        </p:txBody>
      </p:sp>
      <p:sp>
        <p:nvSpPr>
          <p:cNvPr id="3" name="Text Placeholder 2"/>
          <p:cNvSpPr>
            <a:spLocks noGrp="1"/>
          </p:cNvSpPr>
          <p:nvPr>
            <p:ph type="body" idx="1"/>
          </p:nvPr>
        </p:nvSpPr>
        <p:spPr bwMode="gray">
          <a:xfrm>
            <a:off x="776294" y="1403350"/>
            <a:ext cx="8353425" cy="475297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a:spLocks noGrp="1"/>
          </p:cNvSpPr>
          <p:nvPr>
            <p:ph type="sldNum" sz="quarter" idx="4"/>
          </p:nvPr>
        </p:nvSpPr>
        <p:spPr>
          <a:xfrm>
            <a:off x="8841432" y="6308725"/>
            <a:ext cx="288282" cy="339072"/>
          </a:xfrm>
          <a:prstGeom prst="rect">
            <a:avLst/>
          </a:prstGeom>
        </p:spPr>
        <p:txBody>
          <a:bodyPr vert="horz" lIns="0" tIns="36000" rIns="0" bIns="0" rtlCol="0" anchor="t" anchorCtr="0"/>
          <a:lstStyle>
            <a:lvl1pPr>
              <a:defRPr lang="en-GB" sz="750" smtClean="0"/>
            </a:lvl1pPr>
          </a:lstStyle>
          <a:p>
            <a:pPr algn="r"/>
            <a:fld id="{51C03584-9F88-4F24-AB92-6DB5E02D2227}" type="slidenum">
              <a:rPr>
                <a:solidFill>
                  <a:srgbClr val="4D4D4F"/>
                </a:solidFill>
              </a:rPr>
              <a:pPr algn="r"/>
              <a:t>‹#›</a:t>
            </a:fld>
            <a:endParaRPr>
              <a:solidFill>
                <a:srgbClr val="4D4D4F"/>
              </a:solidFill>
            </a:endParaRPr>
          </a:p>
        </p:txBody>
      </p:sp>
      <p:sp>
        <p:nvSpPr>
          <p:cNvPr id="11" name="TextBox 10"/>
          <p:cNvSpPr txBox="1"/>
          <p:nvPr/>
        </p:nvSpPr>
        <p:spPr>
          <a:xfrm>
            <a:off x="776288" y="6308725"/>
            <a:ext cx="2448520" cy="339072"/>
          </a:xfrm>
          <a:prstGeom prst="rect">
            <a:avLst/>
          </a:prstGeom>
          <a:noFill/>
        </p:spPr>
        <p:txBody>
          <a:bodyPr wrap="square" lIns="0" tIns="36000" rIns="0" bIns="0" rtlCol="0" anchor="t" anchorCtr="0">
            <a:noAutofit/>
          </a:bodyPr>
          <a:lstStyle/>
          <a:p>
            <a:pPr>
              <a:defRPr/>
            </a:pPr>
            <a:r>
              <a:rPr lang="en-GB" sz="750" spc="40" dirty="0">
                <a:solidFill>
                  <a:srgbClr val="4D4D4F"/>
                </a:solidFill>
              </a:rPr>
              <a:t>ICC INTERNATIONAL COURT OF ARBITRATION ®</a:t>
            </a:r>
          </a:p>
          <a:p>
            <a:pPr>
              <a:spcBef>
                <a:spcPts val="400"/>
              </a:spcBef>
            </a:pPr>
            <a:r>
              <a:rPr lang="en-GB" sz="750" spc="40" dirty="0">
                <a:solidFill>
                  <a:srgbClr val="4D4D4F"/>
                </a:solidFill>
              </a:rPr>
              <a:t>ICC INTERNATIONAL CENTRE FOR ADR</a:t>
            </a:r>
          </a:p>
        </p:txBody>
      </p:sp>
      <p:cxnSp>
        <p:nvCxnSpPr>
          <p:cNvPr id="12" name="Straight Connector 11"/>
          <p:cNvCxnSpPr/>
          <p:nvPr/>
        </p:nvCxnSpPr>
        <p:spPr>
          <a:xfrm>
            <a:off x="776294" y="965870"/>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6294" y="6270899"/>
            <a:ext cx="83534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4800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Lst>
  <p:hf sldNum="0" hdr="0"/>
  <p:txStyles>
    <p:titleStyle>
      <a:lvl1pPr algn="l" defTabSz="914342" rtl="0" eaLnBrk="1" latinLnBrk="0" hangingPunct="1">
        <a:spcBef>
          <a:spcPct val="0"/>
        </a:spcBef>
        <a:buNone/>
        <a:defRPr sz="2500" b="1" kern="1200" cap="all" baseline="0">
          <a:solidFill>
            <a:schemeClr val="tx1"/>
          </a:solidFill>
          <a:latin typeface="+mj-lt"/>
          <a:ea typeface="+mj-ea"/>
          <a:cs typeface="+mj-cs"/>
        </a:defRPr>
      </a:lvl1pPr>
    </p:titleStyle>
    <p:bodyStyle>
      <a:lvl1pPr marL="0" indent="0" algn="l" defTabSz="914342" rtl="0" eaLnBrk="1" latinLnBrk="0" hangingPunct="1">
        <a:spcBef>
          <a:spcPts val="1200"/>
        </a:spcBef>
        <a:buFont typeface="Arial" pitchFamily="34" charset="0"/>
        <a:buNone/>
        <a:defRPr sz="1600" b="1" kern="1200" baseline="0">
          <a:solidFill>
            <a:schemeClr val="tx1"/>
          </a:solidFill>
          <a:latin typeface="+mn-lt"/>
          <a:ea typeface="+mn-ea"/>
          <a:cs typeface="+mn-cs"/>
        </a:defRPr>
      </a:lvl1pPr>
      <a:lvl2pPr marL="0" indent="0" algn="l" defTabSz="914342" rtl="0" eaLnBrk="1" latinLnBrk="0" hangingPunct="1">
        <a:spcBef>
          <a:spcPts val="400"/>
        </a:spcBef>
        <a:buFont typeface="Arial" pitchFamily="34" charset="0"/>
        <a:buNone/>
        <a:defRPr sz="1600" kern="1200" baseline="0">
          <a:solidFill>
            <a:schemeClr val="tx1"/>
          </a:solidFill>
          <a:latin typeface="+mn-lt"/>
          <a:ea typeface="+mn-ea"/>
          <a:cs typeface="+mn-cs"/>
        </a:defRPr>
      </a:lvl2pPr>
      <a:lvl3pPr marL="180975" indent="-180975"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3pPr>
      <a:lvl4pPr marL="3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4pPr>
      <a:lvl5pPr marL="54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5pPr>
      <a:lvl6pPr marL="72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6pPr>
      <a:lvl7pPr marL="90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7pPr>
      <a:lvl8pPr marL="108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8pPr>
      <a:lvl9pPr marL="1260000" indent="-180000" algn="l" defTabSz="914342" rtl="0" eaLnBrk="1" latinLnBrk="0" hangingPunct="1">
        <a:spcBef>
          <a:spcPts val="4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00000" rtl="0" eaLnBrk="1" latinLnBrk="0" hangingPunct="1">
        <a:defRPr sz="1400" kern="1200">
          <a:solidFill>
            <a:schemeClr val="tx1"/>
          </a:solidFill>
          <a:latin typeface="+mn-lt"/>
          <a:ea typeface="+mn-ea"/>
          <a:cs typeface="+mn-cs"/>
        </a:defRPr>
      </a:lvl1pPr>
      <a:lvl2pPr marL="457171" algn="l" defTabSz="900000" rtl="0" eaLnBrk="1" latinLnBrk="0" hangingPunct="1">
        <a:defRPr sz="1400" kern="1200">
          <a:solidFill>
            <a:schemeClr val="tx1"/>
          </a:solidFill>
          <a:latin typeface="+mn-lt"/>
          <a:ea typeface="+mn-ea"/>
          <a:cs typeface="+mn-cs"/>
        </a:defRPr>
      </a:lvl2pPr>
      <a:lvl3pPr marL="914342" algn="l" defTabSz="900000" rtl="0" eaLnBrk="1" latinLnBrk="0" hangingPunct="1">
        <a:defRPr sz="1400" kern="1200">
          <a:solidFill>
            <a:schemeClr val="tx1"/>
          </a:solidFill>
          <a:latin typeface="+mn-lt"/>
          <a:ea typeface="+mn-ea"/>
          <a:cs typeface="+mn-cs"/>
        </a:defRPr>
      </a:lvl3pPr>
      <a:lvl4pPr marL="1371513" algn="l" defTabSz="900000" rtl="0" eaLnBrk="1" latinLnBrk="0" hangingPunct="1">
        <a:defRPr sz="1400" kern="1200">
          <a:solidFill>
            <a:schemeClr val="tx1"/>
          </a:solidFill>
          <a:latin typeface="+mn-lt"/>
          <a:ea typeface="+mn-ea"/>
          <a:cs typeface="+mn-cs"/>
        </a:defRPr>
      </a:lvl4pPr>
      <a:lvl5pPr marL="1828684" algn="l" defTabSz="900000" rtl="0" eaLnBrk="1" latinLnBrk="0" hangingPunct="1">
        <a:defRPr sz="1400" kern="1200">
          <a:solidFill>
            <a:schemeClr val="tx1"/>
          </a:solidFill>
          <a:latin typeface="+mn-lt"/>
          <a:ea typeface="+mn-ea"/>
          <a:cs typeface="+mn-cs"/>
        </a:defRPr>
      </a:lvl5pPr>
      <a:lvl6pPr marL="2285855" algn="l" defTabSz="914342" rtl="0" eaLnBrk="1" latinLnBrk="0" hangingPunct="1">
        <a:defRPr sz="1400" kern="1200">
          <a:solidFill>
            <a:schemeClr val="tx1"/>
          </a:solidFill>
          <a:latin typeface="+mn-lt"/>
          <a:ea typeface="+mn-ea"/>
          <a:cs typeface="+mn-cs"/>
        </a:defRPr>
      </a:lvl6pPr>
      <a:lvl7pPr marL="2743026" algn="l" defTabSz="914342" rtl="0" eaLnBrk="1" latinLnBrk="0" hangingPunct="1">
        <a:defRPr sz="1400" kern="1200">
          <a:solidFill>
            <a:schemeClr val="tx1"/>
          </a:solidFill>
          <a:latin typeface="+mn-lt"/>
          <a:ea typeface="+mn-ea"/>
          <a:cs typeface="+mn-cs"/>
        </a:defRPr>
      </a:lvl7pPr>
      <a:lvl8pPr marL="3200198" algn="l" defTabSz="900000" rtl="0" eaLnBrk="1" latinLnBrk="0" hangingPunct="1">
        <a:defRPr sz="1400" kern="1200">
          <a:solidFill>
            <a:schemeClr val="tx1"/>
          </a:solidFill>
          <a:latin typeface="+mn-lt"/>
          <a:ea typeface="+mn-ea"/>
          <a:cs typeface="+mn-cs"/>
        </a:defRPr>
      </a:lvl8pPr>
      <a:lvl9pPr marL="3657369" algn="l" defTabSz="9000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30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3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2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chart" Target="../charts/chart4.xml"/><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4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9.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chart" Target="../charts/chart9.xml"/><Relationship Id="rId1" Type="http://schemas.openxmlformats.org/officeDocument/2006/relationships/slideLayout" Target="../slideLayouts/slideLayout5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chart" Target="../charts/chart10.xml"/><Relationship Id="rId1" Type="http://schemas.openxmlformats.org/officeDocument/2006/relationships/slideLayout" Target="../slideLayouts/slideLayout9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1.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diagramQuickStyle" Target="../diagrams/quickStyle10.xml"/><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diagramLayout" Target="../diagrams/layout10.xml"/><Relationship Id="rId2" Type="http://schemas.openxmlformats.org/officeDocument/2006/relationships/image" Target="../media/image52.PNG"/><Relationship Id="rId16" Type="http://schemas.openxmlformats.org/officeDocument/2006/relationships/image" Target="../media/image56.png"/><Relationship Id="rId1" Type="http://schemas.openxmlformats.org/officeDocument/2006/relationships/slideLayout" Target="../slideLayouts/slideLayout97.xml"/><Relationship Id="rId6" Type="http://schemas.openxmlformats.org/officeDocument/2006/relationships/diagramColors" Target="../diagrams/colors9.xml"/><Relationship Id="rId11" Type="http://schemas.openxmlformats.org/officeDocument/2006/relationships/diagramData" Target="../diagrams/data10.xml"/><Relationship Id="rId5" Type="http://schemas.openxmlformats.org/officeDocument/2006/relationships/diagramQuickStyle" Target="../diagrams/quickStyle9.xml"/><Relationship Id="rId15" Type="http://schemas.microsoft.com/office/2007/relationships/diagramDrawing" Target="../diagrams/drawing10.xml"/><Relationship Id="rId10" Type="http://schemas.openxmlformats.org/officeDocument/2006/relationships/image" Target="../media/image55.png"/><Relationship Id="rId4" Type="http://schemas.openxmlformats.org/officeDocument/2006/relationships/diagramLayout" Target="../diagrams/layout9.xml"/><Relationship Id="rId9" Type="http://schemas.openxmlformats.org/officeDocument/2006/relationships/image" Target="../media/image54.png"/><Relationship Id="rId14" Type="http://schemas.openxmlformats.org/officeDocument/2006/relationships/diagramColors" Target="../diagrams/colors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6.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57.png"/><Relationship Id="rId7" Type="http://schemas.openxmlformats.org/officeDocument/2006/relationships/diagramQuickStyle" Target="../diagrams/quickStyle11.xml"/><Relationship Id="rId2" Type="http://schemas.openxmlformats.org/officeDocument/2006/relationships/notesSlide" Target="../notesSlides/notesSlide14.xml"/><Relationship Id="rId1" Type="http://schemas.openxmlformats.org/officeDocument/2006/relationships/slideLayout" Target="../slideLayouts/slideLayout286.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58.png"/><Relationship Id="rId9" Type="http://schemas.microsoft.com/office/2007/relationships/diagramDrawing" Target="../diagrams/drawing11.xml"/></Relationships>
</file>

<file path=ppt/slides/_rels/slide2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chart" Target="../charts/chart11.xml"/><Relationship Id="rId7" Type="http://schemas.openxmlformats.org/officeDocument/2006/relationships/diagramColors" Target="../diagrams/colors12.xml"/><Relationship Id="rId2" Type="http://schemas.openxmlformats.org/officeDocument/2006/relationships/notesSlide" Target="../notesSlides/notesSlide15.xml"/><Relationship Id="rId1" Type="http://schemas.openxmlformats.org/officeDocument/2006/relationships/slideLayout" Target="../slideLayouts/slideLayout111.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diagramColors" Target="../diagrams/colors14.xml"/><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diagramQuickStyle" Target="../diagrams/quickStyle14.xml"/><Relationship Id="rId2" Type="http://schemas.openxmlformats.org/officeDocument/2006/relationships/image" Target="../media/image52.PNG"/><Relationship Id="rId1" Type="http://schemas.openxmlformats.org/officeDocument/2006/relationships/slideLayout" Target="../slideLayouts/slideLayout112.xml"/><Relationship Id="rId6" Type="http://schemas.openxmlformats.org/officeDocument/2006/relationships/diagramColors" Target="../diagrams/colors13.xml"/><Relationship Id="rId11" Type="http://schemas.openxmlformats.org/officeDocument/2006/relationships/diagramLayout" Target="../diagrams/layout14.xml"/><Relationship Id="rId5" Type="http://schemas.openxmlformats.org/officeDocument/2006/relationships/diagramQuickStyle" Target="../diagrams/quickStyle13.xml"/><Relationship Id="rId15" Type="http://schemas.openxmlformats.org/officeDocument/2006/relationships/image" Target="../media/image59.png"/><Relationship Id="rId10" Type="http://schemas.openxmlformats.org/officeDocument/2006/relationships/diagramData" Target="../diagrams/data14.xml"/><Relationship Id="rId4" Type="http://schemas.openxmlformats.org/officeDocument/2006/relationships/diagramLayout" Target="../diagrams/layout13.xml"/><Relationship Id="rId9" Type="http://schemas.openxmlformats.org/officeDocument/2006/relationships/image" Target="../media/image55.png"/><Relationship Id="rId14" Type="http://schemas.microsoft.com/office/2007/relationships/diagramDrawing" Target="../diagrams/drawing14.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Layout" Target="../diagrams/layout15.xml"/><Relationship Id="rId7" Type="http://schemas.openxmlformats.org/officeDocument/2006/relationships/chart" Target="../charts/chart12.xml"/><Relationship Id="rId12" Type="http://schemas.microsoft.com/office/2007/relationships/diagramDrawing" Target="../diagrams/drawing16.xml"/><Relationship Id="rId2" Type="http://schemas.openxmlformats.org/officeDocument/2006/relationships/diagramData" Target="../diagrams/data15.xml"/><Relationship Id="rId1" Type="http://schemas.openxmlformats.org/officeDocument/2006/relationships/slideLayout" Target="../slideLayouts/slideLayout83.xml"/><Relationship Id="rId6" Type="http://schemas.microsoft.com/office/2007/relationships/diagramDrawing" Target="../diagrams/drawing15.xml"/><Relationship Id="rId11" Type="http://schemas.openxmlformats.org/officeDocument/2006/relationships/diagramColors" Target="../diagrams/colors16.xml"/><Relationship Id="rId5" Type="http://schemas.openxmlformats.org/officeDocument/2006/relationships/diagramColors" Target="../diagrams/colors15.xml"/><Relationship Id="rId10" Type="http://schemas.openxmlformats.org/officeDocument/2006/relationships/diagramQuickStyle" Target="../diagrams/quickStyle16.xml"/><Relationship Id="rId4" Type="http://schemas.openxmlformats.org/officeDocument/2006/relationships/diagramQuickStyle" Target="../diagrams/quickStyle15.xml"/><Relationship Id="rId9" Type="http://schemas.openxmlformats.org/officeDocument/2006/relationships/diagramLayout" Target="../diagrams/layout16.xml"/></Relationships>
</file>

<file path=ppt/slides/_rels/slide26.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chart" Target="../charts/chart13.xml"/><Relationship Id="rId7" Type="http://schemas.openxmlformats.org/officeDocument/2006/relationships/diagramColors" Target="../diagrams/colors17.xml"/><Relationship Id="rId2" Type="http://schemas.openxmlformats.org/officeDocument/2006/relationships/notesSlide" Target="../notesSlides/notesSlide16.xml"/><Relationship Id="rId1" Type="http://schemas.openxmlformats.org/officeDocument/2006/relationships/slideLayout" Target="../slideLayouts/slideLayout183.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8.xml"/><Relationship Id="rId1" Type="http://schemas.openxmlformats.org/officeDocument/2006/relationships/slideLayout" Target="../slideLayouts/slideLayout186.xml"/></Relationships>
</file>

<file path=ppt/slides/_rels/slide2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14.xml"/><Relationship Id="rId5" Type="http://schemas.openxmlformats.org/officeDocument/2006/relationships/image" Target="../media/image36.png"/><Relationship Id="rId4" Type="http://schemas.openxmlformats.org/officeDocument/2006/relationships/image" Target="../media/image35.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25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27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21.xml"/><Relationship Id="rId1" Type="http://schemas.openxmlformats.org/officeDocument/2006/relationships/slideLayout" Target="../slideLayouts/slideLayout232.xml"/><Relationship Id="rId6" Type="http://schemas.openxmlformats.org/officeDocument/2006/relationships/hyperlink" Target="http://library.iccwbo.org/" TargetMode="External"/><Relationship Id="rId5" Type="http://schemas.openxmlformats.org/officeDocument/2006/relationships/hyperlink" Target="http://www.iccarbitration.org/" TargetMode="External"/><Relationship Id="rId4" Type="http://schemas.openxmlformats.org/officeDocument/2006/relationships/image" Target="../media/image61.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3.xml"/><Relationship Id="rId16" Type="http://schemas.openxmlformats.org/officeDocument/2006/relationships/image" Target="../media/image50.png"/><Relationship Id="rId1" Type="http://schemas.openxmlformats.org/officeDocument/2006/relationships/slideLayout" Target="../slideLayouts/slideLayout186.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jp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8544" y="1268760"/>
            <a:ext cx="5400000" cy="1728191"/>
          </a:xfrm>
        </p:spPr>
        <p:txBody>
          <a:bodyPr/>
          <a:lstStyle/>
          <a:p>
            <a:r>
              <a:rPr lang="en-US" sz="1800" dirty="0"/>
              <a:t>ICC  Arbitration</a:t>
            </a:r>
            <a:br>
              <a:rPr lang="en-US" sz="1800" dirty="0"/>
            </a:br>
            <a:r>
              <a:rPr lang="en-US" sz="1800" dirty="0"/>
              <a:t> </a:t>
            </a:r>
            <a:br>
              <a:rPr lang="en-US" sz="1800" dirty="0"/>
            </a:br>
            <a:r>
              <a:rPr lang="en-US" sz="1800" dirty="0"/>
              <a:t>Presented</a:t>
            </a:r>
            <a:br>
              <a:rPr lang="en-US" sz="1800" dirty="0"/>
            </a:br>
            <a:br>
              <a:rPr lang="en-US" sz="1800" dirty="0"/>
            </a:br>
            <a:r>
              <a:rPr lang="en-US" sz="1800" dirty="0" err="1"/>
              <a:t>bY</a:t>
            </a:r>
            <a:r>
              <a:rPr lang="en-US" sz="1800" dirty="0"/>
              <a:t> </a:t>
            </a:r>
            <a:br>
              <a:rPr lang="en-US" dirty="0"/>
            </a:br>
            <a:r>
              <a:rPr lang="en-US" sz="2000" dirty="0" err="1"/>
              <a:t>Shanil</a:t>
            </a:r>
            <a:r>
              <a:rPr lang="en-US" sz="2000" dirty="0"/>
              <a:t>  Fernando</a:t>
            </a:r>
          </a:p>
        </p:txBody>
      </p:sp>
      <p:sp>
        <p:nvSpPr>
          <p:cNvPr id="3" name="Subtitle 2"/>
          <p:cNvSpPr>
            <a:spLocks noGrp="1"/>
          </p:cNvSpPr>
          <p:nvPr>
            <p:ph type="subTitle" idx="1"/>
          </p:nvPr>
        </p:nvSpPr>
        <p:spPr>
          <a:xfrm>
            <a:off x="848544" y="2852936"/>
            <a:ext cx="7272808" cy="1296144"/>
          </a:xfrm>
        </p:spPr>
        <p:txBody>
          <a:bodyPr/>
          <a:lstStyle/>
          <a:p>
            <a:r>
              <a:rPr lang="en-US" dirty="0"/>
              <a:t>Attorney at Law, MBA, </a:t>
            </a:r>
            <a:r>
              <a:rPr lang="en-US" dirty="0" err="1"/>
              <a:t>MSiArb</a:t>
            </a:r>
            <a:endParaRPr lang="en-US" dirty="0"/>
          </a:p>
        </p:txBody>
      </p:sp>
      <p:pic>
        <p:nvPicPr>
          <p:cNvPr id="6" name="Picture 5">
            <a:extLst>
              <a:ext uri="{FF2B5EF4-FFF2-40B4-BE49-F238E27FC236}">
                <a16:creationId xmlns:a16="http://schemas.microsoft.com/office/drawing/2014/main" id="{949CF420-0DF0-804D-9E2A-16D667B01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58" y="5721786"/>
            <a:ext cx="4680520" cy="943653"/>
          </a:xfrm>
          <a:prstGeom prst="rect">
            <a:avLst/>
          </a:prstGeom>
        </p:spPr>
      </p:pic>
    </p:spTree>
    <p:extLst>
      <p:ext uri="{BB962C8B-B14F-4D97-AF65-F5344CB8AC3E}">
        <p14:creationId xmlns:p14="http://schemas.microsoft.com/office/powerpoint/2010/main" val="212464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sz="2400" dirty="0"/>
              <a:t>REGISTERED CASES PER YEAR</a:t>
            </a:r>
          </a:p>
        </p:txBody>
      </p:sp>
      <p:graphicFrame>
        <p:nvGraphicFramePr>
          <p:cNvPr id="8" name="Chart 3"/>
          <p:cNvGraphicFramePr>
            <a:graphicFrameLocks/>
          </p:cNvGraphicFramePr>
          <p:nvPr>
            <p:extLst>
              <p:ext uri="{D42A27DB-BD31-4B8C-83A1-F6EECF244321}">
                <p14:modId xmlns:p14="http://schemas.microsoft.com/office/powerpoint/2010/main" val="3498253505"/>
              </p:ext>
            </p:extLst>
          </p:nvPr>
        </p:nvGraphicFramePr>
        <p:xfrm>
          <a:off x="776288" y="980728"/>
          <a:ext cx="8353425" cy="33848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Diagram 2"/>
          <p:cNvGraphicFramePr/>
          <p:nvPr>
            <p:extLst>
              <p:ext uri="{D42A27DB-BD31-4B8C-83A1-F6EECF244321}">
                <p14:modId xmlns:p14="http://schemas.microsoft.com/office/powerpoint/2010/main" val="2544002708"/>
              </p:ext>
            </p:extLst>
          </p:nvPr>
        </p:nvGraphicFramePr>
        <p:xfrm>
          <a:off x="776288" y="5085184"/>
          <a:ext cx="8425184" cy="10086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Straight Connector 5"/>
          <p:cNvCxnSpPr/>
          <p:nvPr/>
        </p:nvCxnSpPr>
        <p:spPr>
          <a:xfrm>
            <a:off x="1280592" y="2996952"/>
            <a:ext cx="0" cy="648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Image result for check sign"/>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3907" y="1124744"/>
            <a:ext cx="1332000" cy="1332000"/>
          </a:xfrm>
          <a:prstGeom prst="rect">
            <a:avLst/>
          </a:prstGeom>
          <a:noFill/>
          <a:ln>
            <a:noFill/>
          </a:ln>
        </p:spPr>
      </p:pic>
    </p:spTree>
    <p:extLst>
      <p:ext uri="{BB962C8B-B14F-4D97-AF65-F5344CB8AC3E}">
        <p14:creationId xmlns:p14="http://schemas.microsoft.com/office/powerpoint/2010/main" val="276321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315416"/>
            <a:ext cx="9993560" cy="1080120"/>
          </a:xfrm>
        </p:spPr>
        <p:txBody>
          <a:bodyPr>
            <a:noAutofit/>
          </a:bodyPr>
          <a:lstStyle/>
          <a:p>
            <a:r>
              <a:rPr lang="fr-FR" sz="1800" dirty="0"/>
              <a:t>YEARLY breakdown OF ICC ARBITRATIONS by </a:t>
            </a:r>
            <a:r>
              <a:rPr lang="fr-FR" sz="1800" dirty="0" err="1"/>
              <a:t>regional</a:t>
            </a:r>
            <a:r>
              <a:rPr lang="fr-FR" sz="1800" dirty="0"/>
              <a:t> </a:t>
            </a:r>
            <a:r>
              <a:rPr lang="fr-FR" sz="1800" dirty="0" err="1"/>
              <a:t>origin</a:t>
            </a:r>
            <a:r>
              <a:rPr lang="fr-FR" sz="1800" dirty="0"/>
              <a:t> of parties</a:t>
            </a:r>
          </a:p>
        </p:txBody>
      </p:sp>
      <p:graphicFrame>
        <p:nvGraphicFramePr>
          <p:cNvPr id="5" name="Chart 4"/>
          <p:cNvGraphicFramePr/>
          <p:nvPr>
            <p:extLst>
              <p:ext uri="{D42A27DB-BD31-4B8C-83A1-F6EECF244321}">
                <p14:modId xmlns:p14="http://schemas.microsoft.com/office/powerpoint/2010/main" val="641150960"/>
              </p:ext>
            </p:extLst>
          </p:nvPr>
        </p:nvGraphicFramePr>
        <p:xfrm>
          <a:off x="632520" y="1268760"/>
          <a:ext cx="8928992" cy="4896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207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4"/>
            <p:extLst>
              <p:ext uri="{D42A27DB-BD31-4B8C-83A1-F6EECF244321}">
                <p14:modId xmlns:p14="http://schemas.microsoft.com/office/powerpoint/2010/main" val="3259665014"/>
              </p:ext>
            </p:extLst>
          </p:nvPr>
        </p:nvGraphicFramePr>
        <p:xfrm>
          <a:off x="776538" y="1052736"/>
          <a:ext cx="813690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344488" y="463069"/>
            <a:ext cx="8568952" cy="424732"/>
          </a:xfrm>
          <a:prstGeom prst="rect">
            <a:avLst/>
          </a:prstGeom>
        </p:spPr>
        <p:txBody>
          <a:bodyPr wrap="square">
            <a:spAutoFit/>
          </a:bodyPr>
          <a:lstStyle/>
          <a:p>
            <a:pPr marL="514350" lvl="4" defTabSz="914342">
              <a:lnSpc>
                <a:spcPct val="90000"/>
              </a:lnSpc>
              <a:spcBef>
                <a:spcPts val="400"/>
              </a:spcBef>
              <a:defRPr/>
            </a:pPr>
            <a:r>
              <a:rPr lang="en-US" sz="2400" b="1" dirty="0">
                <a:solidFill>
                  <a:srgbClr val="4D4D4F"/>
                </a:solidFill>
              </a:rPr>
              <a:t>GENERAL STATISTICS (2018)</a:t>
            </a:r>
          </a:p>
        </p:txBody>
      </p:sp>
    </p:spTree>
    <p:extLst>
      <p:ext uri="{BB962C8B-B14F-4D97-AF65-F5344CB8AC3E}">
        <p14:creationId xmlns:p14="http://schemas.microsoft.com/office/powerpoint/2010/main" val="32812963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4"/>
            <p:extLst>
              <p:ext uri="{D42A27DB-BD31-4B8C-83A1-F6EECF244321}">
                <p14:modId xmlns:p14="http://schemas.microsoft.com/office/powerpoint/2010/main" val="3289435572"/>
              </p:ext>
            </p:extLst>
          </p:nvPr>
        </p:nvGraphicFramePr>
        <p:xfrm>
          <a:off x="776538" y="1052736"/>
          <a:ext cx="8136904"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344488" y="463069"/>
            <a:ext cx="8568952" cy="424732"/>
          </a:xfrm>
          <a:prstGeom prst="rect">
            <a:avLst/>
          </a:prstGeom>
        </p:spPr>
        <p:txBody>
          <a:bodyPr wrap="square">
            <a:spAutoFit/>
          </a:bodyPr>
          <a:lstStyle/>
          <a:p>
            <a:pPr marL="514350" lvl="4" defTabSz="914342">
              <a:lnSpc>
                <a:spcPct val="90000"/>
              </a:lnSpc>
              <a:spcBef>
                <a:spcPts val="400"/>
              </a:spcBef>
              <a:defRPr/>
            </a:pPr>
            <a:r>
              <a:rPr lang="en-US" sz="2400" b="1" dirty="0">
                <a:solidFill>
                  <a:srgbClr val="4D4D4F"/>
                </a:solidFill>
              </a:rPr>
              <a:t>GENERAL STATISTICS (2018)</a:t>
            </a:r>
          </a:p>
        </p:txBody>
      </p:sp>
    </p:spTree>
    <p:extLst>
      <p:ext uri="{BB962C8B-B14F-4D97-AF65-F5344CB8AC3E}">
        <p14:creationId xmlns:p14="http://schemas.microsoft.com/office/powerpoint/2010/main" val="270665608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76536" y="476672"/>
            <a:ext cx="8712968" cy="432941"/>
          </a:xfrm>
        </p:spPr>
        <p:txBody>
          <a:bodyPr/>
          <a:lstStyle/>
          <a:p>
            <a:r>
              <a:rPr lang="en-US" dirty="0"/>
              <a:t>TREND IN Number of Cases REGISTERED by year</a:t>
            </a:r>
            <a:endParaRPr lang="en-GB" dirty="0"/>
          </a:p>
        </p:txBody>
      </p:sp>
      <p:graphicFrame>
        <p:nvGraphicFramePr>
          <p:cNvPr id="12" name="Content Placeholder 12"/>
          <p:cNvGraphicFramePr>
            <a:graphicFrameLocks noGrp="1"/>
          </p:cNvGraphicFramePr>
          <p:nvPr>
            <p:ph sz="quarter" idx="13"/>
            <p:extLst>
              <p:ext uri="{D42A27DB-BD31-4B8C-83A1-F6EECF244321}">
                <p14:modId xmlns:p14="http://schemas.microsoft.com/office/powerpoint/2010/main" val="801082693"/>
              </p:ext>
            </p:extLst>
          </p:nvPr>
        </p:nvGraphicFramePr>
        <p:xfrm>
          <a:off x="776293" y="1403350"/>
          <a:ext cx="5329237" cy="47529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ontent Placeholder 13"/>
          <p:cNvGraphicFramePr>
            <a:graphicFrameLocks noGrp="1"/>
          </p:cNvGraphicFramePr>
          <p:nvPr>
            <p:ph sz="quarter" idx="14"/>
            <p:extLst>
              <p:ext uri="{D42A27DB-BD31-4B8C-83A1-F6EECF244321}">
                <p14:modId xmlns:p14="http://schemas.microsoft.com/office/powerpoint/2010/main" val="1922713554"/>
              </p:ext>
            </p:extLst>
          </p:nvPr>
        </p:nvGraphicFramePr>
        <p:xfrm>
          <a:off x="6255514" y="1340768"/>
          <a:ext cx="3305998" cy="22322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ZoneTexte 5"/>
          <p:cNvSpPr txBox="1"/>
          <p:nvPr/>
        </p:nvSpPr>
        <p:spPr>
          <a:xfrm>
            <a:off x="6753200" y="5086229"/>
            <a:ext cx="2160240" cy="215444"/>
          </a:xfrm>
          <a:prstGeom prst="rect">
            <a:avLst/>
          </a:prstGeom>
          <a:solidFill>
            <a:schemeClr val="accent6">
              <a:lumMod val="20000"/>
              <a:lumOff val="80000"/>
            </a:schemeClr>
          </a:solidFill>
          <a:ln>
            <a:noFill/>
          </a:ln>
        </p:spPr>
        <p:txBody>
          <a:bodyPr wrap="square" lIns="0" tIns="0" rIns="0" bIns="0" rtlCol="0">
            <a:spAutoFit/>
          </a:bodyPr>
          <a:lstStyle/>
          <a:p>
            <a:pPr lvl="0" algn="ctr"/>
            <a:r>
              <a:rPr lang="fr-FR" dirty="0">
                <a:solidFill>
                  <a:srgbClr val="4D4D4F"/>
                </a:solidFill>
              </a:rPr>
              <a:t>1 603 </a:t>
            </a:r>
            <a:r>
              <a:rPr lang="fr-FR" dirty="0" err="1">
                <a:solidFill>
                  <a:srgbClr val="4D4D4F"/>
                </a:solidFill>
              </a:rPr>
              <a:t>pending</a:t>
            </a:r>
            <a:r>
              <a:rPr lang="fr-FR" dirty="0">
                <a:solidFill>
                  <a:srgbClr val="4D4D4F"/>
                </a:solidFill>
              </a:rPr>
              <a:t> cases</a:t>
            </a:r>
            <a:endParaRPr lang="fr-FR" sz="1400" dirty="0"/>
          </a:p>
        </p:txBody>
      </p:sp>
      <p:sp>
        <p:nvSpPr>
          <p:cNvPr id="2" name="ZoneTexte 1"/>
          <p:cNvSpPr txBox="1"/>
          <p:nvPr/>
        </p:nvSpPr>
        <p:spPr>
          <a:xfrm>
            <a:off x="6105128" y="5445233"/>
            <a:ext cx="3744416" cy="215444"/>
          </a:xfrm>
          <a:prstGeom prst="rect">
            <a:avLst/>
          </a:prstGeom>
          <a:solidFill>
            <a:schemeClr val="accent6">
              <a:lumMod val="20000"/>
              <a:lumOff val="80000"/>
            </a:schemeClr>
          </a:solidFill>
        </p:spPr>
        <p:txBody>
          <a:bodyPr wrap="square" lIns="0" tIns="0" rIns="0" bIns="0" rtlCol="0">
            <a:spAutoFit/>
          </a:bodyPr>
          <a:lstStyle/>
          <a:p>
            <a:pPr lvl="0" algn="ctr"/>
            <a:r>
              <a:rPr lang="fr-FR" dirty="0">
                <a:solidFill>
                  <a:srgbClr val="4D4D4F"/>
                </a:solidFill>
              </a:rPr>
              <a:t>14,8% of cases </a:t>
            </a:r>
            <a:r>
              <a:rPr lang="fr-FR" dirty="0" err="1">
                <a:solidFill>
                  <a:srgbClr val="4D4D4F"/>
                </a:solidFill>
              </a:rPr>
              <a:t>involving</a:t>
            </a:r>
            <a:r>
              <a:rPr lang="fr-FR" dirty="0">
                <a:solidFill>
                  <a:srgbClr val="4D4D4F"/>
                </a:solidFill>
              </a:rPr>
              <a:t> states or state </a:t>
            </a:r>
            <a:r>
              <a:rPr lang="fr-FR" dirty="0" err="1">
                <a:solidFill>
                  <a:srgbClr val="4D4D4F"/>
                </a:solidFill>
              </a:rPr>
              <a:t>entities</a:t>
            </a:r>
            <a:endParaRPr lang="fr-FR" dirty="0">
              <a:solidFill>
                <a:srgbClr val="990000"/>
              </a:solidFill>
            </a:endParaRPr>
          </a:p>
        </p:txBody>
      </p:sp>
    </p:spTree>
    <p:extLst>
      <p:ext uri="{BB962C8B-B14F-4D97-AF65-F5344CB8AC3E}">
        <p14:creationId xmlns:p14="http://schemas.microsoft.com/office/powerpoint/2010/main" val="384138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32520" y="404664"/>
            <a:ext cx="8425438" cy="432346"/>
          </a:xfrm>
        </p:spPr>
        <p:txBody>
          <a:bodyPr/>
          <a:lstStyle/>
          <a:p>
            <a:br>
              <a:rPr lang="fr-FR" sz="1600" dirty="0">
                <a:solidFill>
                  <a:srgbClr val="4D4D4F"/>
                </a:solidFill>
              </a:rPr>
            </a:br>
            <a:br>
              <a:rPr lang="fr-FR" sz="1600" dirty="0">
                <a:solidFill>
                  <a:srgbClr val="4D4D4F"/>
                </a:solidFill>
              </a:rPr>
            </a:br>
            <a:r>
              <a:rPr lang="fr-FR" sz="1800" dirty="0">
                <a:solidFill>
                  <a:srgbClr val="4D4D4F"/>
                </a:solidFill>
              </a:rPr>
              <a:t>BREAKDOWN OF 2018 ICC ARBITRATIONS BY ECONOMIC SECTOR</a:t>
            </a:r>
            <a:endParaRPr lang="en-GB" sz="1800" dirty="0"/>
          </a:p>
        </p:txBody>
      </p:sp>
      <p:graphicFrame>
        <p:nvGraphicFramePr>
          <p:cNvPr id="12" name="Espace réservé du contenu 7"/>
          <p:cNvGraphicFramePr>
            <a:graphicFrameLocks noGrp="1"/>
          </p:cNvGraphicFramePr>
          <p:nvPr>
            <p:ph sz="quarter" idx="13"/>
            <p:extLst>
              <p:ext uri="{D42A27DB-BD31-4B8C-83A1-F6EECF244321}">
                <p14:modId xmlns:p14="http://schemas.microsoft.com/office/powerpoint/2010/main" val="2534231846"/>
              </p:ext>
            </p:extLst>
          </p:nvPr>
        </p:nvGraphicFramePr>
        <p:xfrm>
          <a:off x="344495" y="1268761"/>
          <a:ext cx="9289032" cy="475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9572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3"/>
            <p:extLst>
              <p:ext uri="{D42A27DB-BD31-4B8C-83A1-F6EECF244321}">
                <p14:modId xmlns:p14="http://schemas.microsoft.com/office/powerpoint/2010/main" val="2424927947"/>
              </p:ext>
            </p:extLst>
          </p:nvPr>
        </p:nvGraphicFramePr>
        <p:xfrm>
          <a:off x="200472" y="1124744"/>
          <a:ext cx="8929241" cy="3234397"/>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lstStyle/>
          <a:p>
            <a:r>
              <a:rPr lang="en-GB" sz="2400" dirty="0">
                <a:solidFill>
                  <a:schemeClr val="accent4">
                    <a:lumMod val="75000"/>
                  </a:schemeClr>
                </a:solidFill>
              </a:rPr>
              <a:t>main sectors - trends </a:t>
            </a:r>
            <a:endParaRPr lang="fr-FR" sz="2400" dirty="0">
              <a:solidFill>
                <a:schemeClr val="accent4">
                  <a:lumMod val="75000"/>
                </a:schemeClr>
              </a:solidFill>
            </a:endParaRPr>
          </a:p>
        </p:txBody>
      </p:sp>
      <p:graphicFrame>
        <p:nvGraphicFramePr>
          <p:cNvPr id="9" name="Content Placeholder 8"/>
          <p:cNvGraphicFramePr>
            <a:graphicFrameLocks noGrp="1"/>
          </p:cNvGraphicFramePr>
          <p:nvPr>
            <p:ph sz="quarter" idx="14"/>
            <p:extLst>
              <p:ext uri="{D42A27DB-BD31-4B8C-83A1-F6EECF244321}">
                <p14:modId xmlns:p14="http://schemas.microsoft.com/office/powerpoint/2010/main" val="1969774467"/>
              </p:ext>
            </p:extLst>
          </p:nvPr>
        </p:nvGraphicFramePr>
        <p:xfrm>
          <a:off x="776288" y="4381047"/>
          <a:ext cx="8353425" cy="18002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01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04528" y="476672"/>
            <a:ext cx="8353425" cy="360338"/>
          </a:xfrm>
        </p:spPr>
        <p:txBody>
          <a:bodyPr/>
          <a:lstStyle/>
          <a:p>
            <a:r>
              <a:rPr lang="en-US" sz="1800" dirty="0" err="1">
                <a:solidFill>
                  <a:srgbClr val="4D4D4F"/>
                </a:solidFill>
              </a:rPr>
              <a:t>AmountS</a:t>
            </a:r>
            <a:r>
              <a:rPr lang="en-US" sz="1800" dirty="0">
                <a:solidFill>
                  <a:srgbClr val="4D4D4F"/>
                </a:solidFill>
              </a:rPr>
              <a:t> in dispute in pending cases as of </a:t>
            </a:r>
            <a:r>
              <a:rPr lang="en-US" sz="1800" dirty="0" err="1">
                <a:solidFill>
                  <a:srgbClr val="4D4D4F"/>
                </a:solidFill>
              </a:rPr>
              <a:t>january</a:t>
            </a:r>
            <a:r>
              <a:rPr lang="en-US" sz="1800" dirty="0">
                <a:solidFill>
                  <a:srgbClr val="4D4D4F"/>
                </a:solidFill>
              </a:rPr>
              <a:t> 2019</a:t>
            </a:r>
            <a:endParaRPr lang="en-GB" dirty="0"/>
          </a:p>
        </p:txBody>
      </p:sp>
      <p:sp>
        <p:nvSpPr>
          <p:cNvPr id="4" name="ZoneTexte 1"/>
          <p:cNvSpPr txBox="1"/>
          <p:nvPr/>
        </p:nvSpPr>
        <p:spPr>
          <a:xfrm>
            <a:off x="5529064" y="5877272"/>
            <a:ext cx="4176474" cy="236988"/>
          </a:xfrm>
          <a:prstGeom prst="rect">
            <a:avLst/>
          </a:prstGeom>
          <a:solidFill>
            <a:schemeClr val="accent1">
              <a:lumMod val="40000"/>
              <a:lumOff val="60000"/>
            </a:schemeClr>
          </a:solidFill>
          <a:ln>
            <a:noFill/>
          </a:ln>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lvl="0" defTabSz="912813" fontAlgn="base">
              <a:lnSpc>
                <a:spcPct val="110000"/>
              </a:lnSpc>
              <a:spcAft>
                <a:spcPct val="0"/>
              </a:spcAft>
            </a:pPr>
            <a:r>
              <a:rPr lang="en-US" sz="1400" dirty="0">
                <a:solidFill>
                  <a:srgbClr val="000000"/>
                </a:solidFill>
              </a:rPr>
              <a:t>Amount in dispute </a:t>
            </a:r>
            <a:r>
              <a:rPr lang="en-US" sz="1400" dirty="0">
                <a:solidFill>
                  <a:srgbClr val="000000"/>
                </a:solidFill>
                <a:cs typeface="Arial" charset="0"/>
              </a:rPr>
              <a:t>&lt;</a:t>
            </a:r>
            <a:r>
              <a:rPr lang="en-US" sz="1400" dirty="0">
                <a:solidFill>
                  <a:srgbClr val="000000"/>
                </a:solidFill>
              </a:rPr>
              <a:t> US$ 2 million in 21% of cases</a:t>
            </a:r>
          </a:p>
        </p:txBody>
      </p:sp>
      <p:graphicFrame>
        <p:nvGraphicFramePr>
          <p:cNvPr id="5" name="Graphique 4"/>
          <p:cNvGraphicFramePr/>
          <p:nvPr>
            <p:extLst>
              <p:ext uri="{D42A27DB-BD31-4B8C-83A1-F6EECF244321}">
                <p14:modId xmlns:p14="http://schemas.microsoft.com/office/powerpoint/2010/main" val="108742275"/>
              </p:ext>
            </p:extLst>
          </p:nvPr>
        </p:nvGraphicFramePr>
        <p:xfrm>
          <a:off x="1568624" y="1196752"/>
          <a:ext cx="6974408" cy="4402667"/>
        </p:xfrm>
        <a:graphic>
          <a:graphicData uri="http://schemas.openxmlformats.org/drawingml/2006/chart">
            <c:chart xmlns:c="http://schemas.openxmlformats.org/drawingml/2006/chart" xmlns:r="http://schemas.openxmlformats.org/officeDocument/2006/relationships" r:id="rId3"/>
          </a:graphicData>
        </a:graphic>
      </p:graphicFrame>
      <p:sp>
        <p:nvSpPr>
          <p:cNvPr id="9" name="ZoneTexte 1"/>
          <p:cNvSpPr txBox="1"/>
          <p:nvPr/>
        </p:nvSpPr>
        <p:spPr>
          <a:xfrm>
            <a:off x="488504" y="5885927"/>
            <a:ext cx="4392488" cy="215444"/>
          </a:xfrm>
          <a:prstGeom prst="rect">
            <a:avLst/>
          </a:prstGeom>
          <a:solidFill>
            <a:schemeClr val="accent1">
              <a:lumMod val="40000"/>
              <a:lumOff val="60000"/>
            </a:schemeClr>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fr-FR" sz="1400" dirty="0" err="1"/>
              <a:t>Average</a:t>
            </a:r>
            <a:r>
              <a:rPr lang="fr-FR" sz="1400" dirty="0"/>
              <a:t> </a:t>
            </a:r>
            <a:r>
              <a:rPr lang="fr-FR" sz="1400" dirty="0" err="1"/>
              <a:t>amount</a:t>
            </a:r>
            <a:r>
              <a:rPr lang="fr-FR" sz="1400" dirty="0"/>
              <a:t> in </a:t>
            </a:r>
            <a:r>
              <a:rPr lang="fr-FR" sz="1400" dirty="0" err="1"/>
              <a:t>pending</a:t>
            </a:r>
            <a:r>
              <a:rPr lang="fr-FR" sz="1400" dirty="0"/>
              <a:t> cases: US$ 131 546 145   </a:t>
            </a:r>
          </a:p>
        </p:txBody>
      </p:sp>
    </p:spTree>
    <p:extLst>
      <p:ext uri="{BB962C8B-B14F-4D97-AF65-F5344CB8AC3E}">
        <p14:creationId xmlns:p14="http://schemas.microsoft.com/office/powerpoint/2010/main" val="373379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z="1800" dirty="0">
                <a:solidFill>
                  <a:srgbClr val="4D4D4F"/>
                </a:solidFill>
              </a:rPr>
              <a:t>Places of Arbitration in 2018 </a:t>
            </a:r>
            <a:r>
              <a:rPr lang="fr-FR" sz="1800" dirty="0" err="1">
                <a:solidFill>
                  <a:srgbClr val="4D4D4F"/>
                </a:solidFill>
              </a:rPr>
              <a:t>icc</a:t>
            </a:r>
            <a:r>
              <a:rPr lang="fr-FR" sz="1800" dirty="0">
                <a:solidFill>
                  <a:srgbClr val="4D4D4F"/>
                </a:solidFill>
              </a:rPr>
              <a:t> arbitrations</a:t>
            </a:r>
            <a:endParaRPr lang="en-GB" sz="1800" dirty="0"/>
          </a:p>
        </p:txBody>
      </p:sp>
      <p:graphicFrame>
        <p:nvGraphicFramePr>
          <p:cNvPr id="8" name="Espace réservé du contenu 7"/>
          <p:cNvGraphicFramePr>
            <a:graphicFrameLocks noGrp="1"/>
          </p:cNvGraphicFramePr>
          <p:nvPr>
            <p:ph sz="quarter" idx="13"/>
            <p:extLst>
              <p:ext uri="{D42A27DB-BD31-4B8C-83A1-F6EECF244321}">
                <p14:modId xmlns:p14="http://schemas.microsoft.com/office/powerpoint/2010/main" val="3927678826"/>
              </p:ext>
            </p:extLst>
          </p:nvPr>
        </p:nvGraphicFramePr>
        <p:xfrm>
          <a:off x="416496" y="1991486"/>
          <a:ext cx="6192688" cy="402346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76539" y="1124744"/>
            <a:ext cx="5256584" cy="630942"/>
          </a:xfrm>
          <a:prstGeom prst="rect">
            <a:avLst/>
          </a:prstGeom>
        </p:spPr>
        <p:txBody>
          <a:bodyPr wrap="square">
            <a:spAutoFit/>
          </a:bodyPr>
          <a:lstStyle/>
          <a:p>
            <a:pPr marL="342900" indent="-342900" defTabSz="912813" fontAlgn="base">
              <a:spcBef>
                <a:spcPct val="50000"/>
              </a:spcBef>
              <a:spcAft>
                <a:spcPct val="0"/>
              </a:spcAft>
              <a:buFont typeface="Arial" pitchFamily="34" charset="0"/>
              <a:buChar char="•"/>
              <a:defRPr/>
            </a:pPr>
            <a:r>
              <a:rPr lang="en-US" b="1" dirty="0">
                <a:solidFill>
                  <a:srgbClr val="4D4D4F"/>
                </a:solidFill>
              </a:rPr>
              <a:t>Place of arbitration </a:t>
            </a:r>
            <a:r>
              <a:rPr lang="fr-FR" b="1" dirty="0" err="1">
                <a:solidFill>
                  <a:srgbClr val="4D4D4F"/>
                </a:solidFill>
              </a:rPr>
              <a:t>fixed</a:t>
            </a:r>
            <a:r>
              <a:rPr lang="fr-FR" b="1" dirty="0">
                <a:solidFill>
                  <a:srgbClr val="4D4D4F"/>
                </a:solidFill>
              </a:rPr>
              <a:t> by the Court in 8,1% of cases</a:t>
            </a:r>
          </a:p>
          <a:p>
            <a:pPr marL="342900" indent="-342900" defTabSz="912813" fontAlgn="base">
              <a:spcBef>
                <a:spcPct val="50000"/>
              </a:spcBef>
              <a:spcAft>
                <a:spcPct val="0"/>
              </a:spcAft>
              <a:buFont typeface="Arial" pitchFamily="34" charset="0"/>
              <a:buChar char="•"/>
              <a:defRPr/>
            </a:pPr>
            <a:r>
              <a:rPr lang="fr-FR" b="1" dirty="0" err="1">
                <a:solidFill>
                  <a:srgbClr val="4D4D4F"/>
                </a:solidFill>
              </a:rPr>
              <a:t>Ranking</a:t>
            </a:r>
            <a:r>
              <a:rPr lang="fr-FR" b="1" dirty="0">
                <a:solidFill>
                  <a:srgbClr val="4D4D4F"/>
                </a:solidFill>
              </a:rPr>
              <a:t> for 10 first countries</a:t>
            </a:r>
          </a:p>
        </p:txBody>
      </p:sp>
      <p:graphicFrame>
        <p:nvGraphicFramePr>
          <p:cNvPr id="12" name="Content Placeholder 8"/>
          <p:cNvGraphicFramePr>
            <a:graphicFrameLocks noGrp="1"/>
          </p:cNvGraphicFramePr>
          <p:nvPr>
            <p:ph sz="quarter" idx="14"/>
            <p:extLst>
              <p:ext uri="{D42A27DB-BD31-4B8C-83A1-F6EECF244321}">
                <p14:modId xmlns:p14="http://schemas.microsoft.com/office/powerpoint/2010/main" val="3384824255"/>
              </p:ext>
            </p:extLst>
          </p:nvPr>
        </p:nvGraphicFramePr>
        <p:xfrm>
          <a:off x="6681241" y="1403350"/>
          <a:ext cx="2808311" cy="2817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5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7"/>
          <p:cNvGraphicFramePr>
            <a:graphicFrameLocks noGrp="1"/>
          </p:cNvGraphicFramePr>
          <p:nvPr>
            <p:ph sz="quarter" idx="13"/>
            <p:extLst>
              <p:ext uri="{D42A27DB-BD31-4B8C-83A1-F6EECF244321}">
                <p14:modId xmlns:p14="http://schemas.microsoft.com/office/powerpoint/2010/main" val="3336337472"/>
              </p:ext>
            </p:extLst>
          </p:nvPr>
        </p:nvGraphicFramePr>
        <p:xfrm>
          <a:off x="560512" y="1120140"/>
          <a:ext cx="5329634" cy="4752975"/>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a:xfrm>
            <a:off x="704528" y="476672"/>
            <a:ext cx="8353425" cy="360338"/>
          </a:xfrm>
        </p:spPr>
        <p:txBody>
          <a:bodyPr/>
          <a:lstStyle/>
          <a:p>
            <a:r>
              <a:rPr lang="en-US" sz="2200" dirty="0"/>
              <a:t>Origins of parties IN ICC ARBITRATIONS</a:t>
            </a:r>
            <a:endParaRPr lang="fr-FR" sz="2200" dirty="0"/>
          </a:p>
        </p:txBody>
      </p:sp>
      <p:graphicFrame>
        <p:nvGraphicFramePr>
          <p:cNvPr id="10" name="Content Placeholder 8"/>
          <p:cNvGraphicFramePr>
            <a:graphicFrameLocks noGrp="1"/>
          </p:cNvGraphicFramePr>
          <p:nvPr>
            <p:ph sz="quarter" idx="14"/>
            <p:extLst>
              <p:ext uri="{D42A27DB-BD31-4B8C-83A1-F6EECF244321}">
                <p14:modId xmlns:p14="http://schemas.microsoft.com/office/powerpoint/2010/main" val="703417343"/>
              </p:ext>
            </p:extLst>
          </p:nvPr>
        </p:nvGraphicFramePr>
        <p:xfrm>
          <a:off x="6321961" y="1403350"/>
          <a:ext cx="3239558" cy="4762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7"/>
          </p:nvPr>
        </p:nvSpPr>
        <p:spPr/>
        <p:txBody>
          <a:bodyPr/>
          <a:lstStyle/>
          <a:p>
            <a:pPr algn="r"/>
            <a:fld id="{51C03584-9F88-4F24-AB92-6DB5E02D2227}" type="slidenum">
              <a:rPr lang="fr-FR">
                <a:solidFill>
                  <a:srgbClr val="4D4D4F"/>
                </a:solidFill>
              </a:rPr>
              <a:pPr algn="r"/>
              <a:t>18</a:t>
            </a:fld>
            <a:endParaRPr lang="fr-FR">
              <a:solidFill>
                <a:srgbClr val="4D4D4F"/>
              </a:solidFill>
            </a:endParaRPr>
          </a:p>
        </p:txBody>
      </p:sp>
      <p:sp>
        <p:nvSpPr>
          <p:cNvPr id="4" name="Rectangle 3"/>
          <p:cNvSpPr/>
          <p:nvPr/>
        </p:nvSpPr>
        <p:spPr>
          <a:xfrm>
            <a:off x="5702891" y="5578371"/>
            <a:ext cx="3960439" cy="307777"/>
          </a:xfrm>
          <a:prstGeom prst="rect">
            <a:avLst/>
          </a:prstGeom>
          <a:solidFill>
            <a:schemeClr val="accent1">
              <a:lumMod val="20000"/>
              <a:lumOff val="80000"/>
            </a:schemeClr>
          </a:solidFill>
        </p:spPr>
        <p:txBody>
          <a:bodyPr wrap="square">
            <a:spAutoFit/>
          </a:bodyPr>
          <a:lstStyle/>
          <a:p>
            <a:pPr lvl="0" algn="ctr" defTabSz="839694">
              <a:defRPr/>
            </a:pPr>
            <a:r>
              <a:rPr lang="en-US" dirty="0">
                <a:solidFill>
                  <a:srgbClr val="4D4D4F"/>
                </a:solidFill>
              </a:rPr>
              <a:t>32,7% of cases with more than two parties </a:t>
            </a:r>
          </a:p>
        </p:txBody>
      </p:sp>
      <p:sp>
        <p:nvSpPr>
          <p:cNvPr id="5" name="ZoneTexte 4"/>
          <p:cNvSpPr txBox="1"/>
          <p:nvPr/>
        </p:nvSpPr>
        <p:spPr>
          <a:xfrm>
            <a:off x="5702891" y="5932791"/>
            <a:ext cx="3960439" cy="215444"/>
          </a:xfrm>
          <a:prstGeom prst="rect">
            <a:avLst/>
          </a:prstGeom>
          <a:solidFill>
            <a:schemeClr val="accent1">
              <a:lumMod val="20000"/>
              <a:lumOff val="80000"/>
            </a:schemeClr>
          </a:solidFill>
        </p:spPr>
        <p:txBody>
          <a:bodyPr wrap="square" lIns="0" tIns="0" rIns="0" bIns="0" rtlCol="0">
            <a:spAutoFit/>
          </a:bodyPr>
          <a:lstStyle/>
          <a:p>
            <a:pPr algn="ctr"/>
            <a:r>
              <a:rPr lang="fr-FR" dirty="0">
                <a:solidFill>
                  <a:srgbClr val="4D4D4F"/>
                </a:solidFill>
              </a:rPr>
              <a:t>25% of cases </a:t>
            </a:r>
            <a:r>
              <a:rPr lang="fr-FR" dirty="0" err="1">
                <a:solidFill>
                  <a:srgbClr val="4D4D4F"/>
                </a:solidFill>
              </a:rPr>
              <a:t>with</a:t>
            </a:r>
            <a:r>
              <a:rPr lang="fr-FR" dirty="0">
                <a:solidFill>
                  <a:srgbClr val="4D4D4F"/>
                </a:solidFill>
              </a:rPr>
              <a:t> parties of </a:t>
            </a:r>
            <a:r>
              <a:rPr lang="fr-FR" dirty="0" err="1">
                <a:solidFill>
                  <a:srgbClr val="4D4D4F"/>
                </a:solidFill>
              </a:rPr>
              <a:t>same</a:t>
            </a:r>
            <a:r>
              <a:rPr lang="fr-FR" dirty="0">
                <a:solidFill>
                  <a:srgbClr val="4D4D4F"/>
                </a:solidFill>
              </a:rPr>
              <a:t> </a:t>
            </a:r>
            <a:r>
              <a:rPr lang="fr-FR" dirty="0" err="1">
                <a:solidFill>
                  <a:srgbClr val="4D4D4F"/>
                </a:solidFill>
              </a:rPr>
              <a:t>nationality</a:t>
            </a:r>
            <a:endParaRPr lang="fr-FR" sz="1400" dirty="0"/>
          </a:p>
        </p:txBody>
      </p:sp>
    </p:spTree>
    <p:extLst>
      <p:ext uri="{BB962C8B-B14F-4D97-AF65-F5344CB8AC3E}">
        <p14:creationId xmlns:p14="http://schemas.microsoft.com/office/powerpoint/2010/main" val="20162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1197" y="30215"/>
            <a:ext cx="9906000" cy="6827785"/>
          </a:xfrm>
          <a:prstGeom prst="rect">
            <a:avLst/>
          </a:prstGeom>
        </p:spPr>
      </p:pic>
    </p:spTree>
    <p:extLst>
      <p:ext uri="{BB962C8B-B14F-4D97-AF65-F5344CB8AC3E}">
        <p14:creationId xmlns:p14="http://schemas.microsoft.com/office/powerpoint/2010/main" val="126553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740532" y="908050"/>
            <a:ext cx="8424935" cy="3745086"/>
          </a:xfrm>
        </p:spPr>
      </p:pic>
      <p:sp>
        <p:nvSpPr>
          <p:cNvPr id="3" name="Title 2"/>
          <p:cNvSpPr>
            <a:spLocks noGrp="1"/>
          </p:cNvSpPr>
          <p:nvPr>
            <p:ph type="title"/>
          </p:nvPr>
        </p:nvSpPr>
        <p:spPr/>
        <p:txBody>
          <a:bodyPr/>
          <a:lstStyle/>
          <a:p>
            <a:r>
              <a:rPr lang="en-GB" sz="2400" dirty="0">
                <a:solidFill>
                  <a:schemeClr val="accent4">
                    <a:lumMod val="75000"/>
                  </a:schemeClr>
                </a:solidFill>
              </a:rPr>
              <a:t>parties</a:t>
            </a:r>
            <a:endParaRPr lang="fr-FR" sz="2400" dirty="0">
              <a:solidFill>
                <a:schemeClr val="accent4">
                  <a:lumMod val="75000"/>
                </a:schemeClr>
              </a:solidFill>
            </a:endParaRPr>
          </a:p>
        </p:txBody>
      </p:sp>
      <p:graphicFrame>
        <p:nvGraphicFramePr>
          <p:cNvPr id="32" name="Content Placeholder 31"/>
          <p:cNvGraphicFramePr>
            <a:graphicFrameLocks noGrp="1"/>
          </p:cNvGraphicFramePr>
          <p:nvPr>
            <p:ph sz="quarter" idx="14"/>
            <p:extLst>
              <p:ext uri="{D42A27DB-BD31-4B8C-83A1-F6EECF244321}">
                <p14:modId xmlns:p14="http://schemas.microsoft.com/office/powerpoint/2010/main" val="910638471"/>
              </p:ext>
            </p:extLst>
          </p:nvPr>
        </p:nvGraphicFramePr>
        <p:xfrm>
          <a:off x="632520" y="4725144"/>
          <a:ext cx="4374480" cy="1440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Flowchart: Process 22"/>
          <p:cNvSpPr/>
          <p:nvPr/>
        </p:nvSpPr>
        <p:spPr>
          <a:xfrm>
            <a:off x="1568624" y="1943892"/>
            <a:ext cx="648072" cy="180600"/>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10.8% </a:t>
            </a:r>
            <a:endParaRPr lang="fr-FR" sz="900" b="1" dirty="0" err="1">
              <a:solidFill>
                <a:schemeClr val="accent4">
                  <a:lumMod val="75000"/>
                </a:schemeClr>
              </a:solidFill>
            </a:endParaRPr>
          </a:p>
        </p:txBody>
      </p:sp>
      <p:sp>
        <p:nvSpPr>
          <p:cNvPr id="24" name="Flowchart: Process 23"/>
          <p:cNvSpPr/>
          <p:nvPr/>
        </p:nvSpPr>
        <p:spPr>
          <a:xfrm>
            <a:off x="2747795" y="3365258"/>
            <a:ext cx="648072" cy="288032"/>
          </a:xfrm>
          <a:prstGeom prst="flowChartProcess">
            <a:avLst/>
          </a:prstGeom>
          <a:solidFill>
            <a:srgbClr val="FCFBE8"/>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14.9% </a:t>
            </a:r>
            <a:endParaRPr lang="fr-FR" sz="900" b="1" dirty="0" err="1">
              <a:solidFill>
                <a:schemeClr val="accent4">
                  <a:lumMod val="75000"/>
                </a:schemeClr>
              </a:solidFill>
            </a:endParaRPr>
          </a:p>
        </p:txBody>
      </p:sp>
      <p:sp>
        <p:nvSpPr>
          <p:cNvPr id="25" name="Flowchart: Process 24"/>
          <p:cNvSpPr/>
          <p:nvPr/>
        </p:nvSpPr>
        <p:spPr>
          <a:xfrm>
            <a:off x="4970964" y="3094248"/>
            <a:ext cx="558092" cy="180600"/>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5.3% </a:t>
            </a:r>
            <a:endParaRPr lang="fr-FR" sz="900" b="1" dirty="0" err="1">
              <a:solidFill>
                <a:schemeClr val="accent4">
                  <a:lumMod val="75000"/>
                </a:schemeClr>
              </a:solidFill>
            </a:endParaRPr>
          </a:p>
        </p:txBody>
      </p:sp>
      <p:sp>
        <p:nvSpPr>
          <p:cNvPr id="26" name="Flowchart: Process 25"/>
          <p:cNvSpPr/>
          <p:nvPr/>
        </p:nvSpPr>
        <p:spPr>
          <a:xfrm>
            <a:off x="4594439" y="2420888"/>
            <a:ext cx="502577" cy="133665"/>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2.6%</a:t>
            </a:r>
            <a:endParaRPr lang="fr-FR" sz="900" b="1" dirty="0" err="1">
              <a:solidFill>
                <a:schemeClr val="accent4">
                  <a:lumMod val="75000"/>
                </a:schemeClr>
              </a:solidFill>
            </a:endParaRPr>
          </a:p>
        </p:txBody>
      </p:sp>
      <p:sp>
        <p:nvSpPr>
          <p:cNvPr id="27" name="Flowchart: Process 26"/>
          <p:cNvSpPr/>
          <p:nvPr/>
        </p:nvSpPr>
        <p:spPr>
          <a:xfrm>
            <a:off x="4160912" y="1556792"/>
            <a:ext cx="648072" cy="288032"/>
          </a:xfrm>
          <a:prstGeom prst="flowChartProcess">
            <a:avLst/>
          </a:prstGeom>
          <a:solidFill>
            <a:srgbClr val="FCFBE8"/>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31.6% </a:t>
            </a:r>
            <a:endParaRPr lang="fr-FR" sz="900" b="1" dirty="0" err="1">
              <a:solidFill>
                <a:schemeClr val="accent4">
                  <a:lumMod val="75000"/>
                </a:schemeClr>
              </a:solidFill>
            </a:endParaRPr>
          </a:p>
        </p:txBody>
      </p:sp>
      <p:sp>
        <p:nvSpPr>
          <p:cNvPr id="28" name="Flowchart: Process 27"/>
          <p:cNvSpPr/>
          <p:nvPr/>
        </p:nvSpPr>
        <p:spPr>
          <a:xfrm>
            <a:off x="5097016" y="1772816"/>
            <a:ext cx="576064" cy="252608"/>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9.2% </a:t>
            </a:r>
            <a:endParaRPr lang="fr-FR" sz="900" b="1" dirty="0" err="1">
              <a:solidFill>
                <a:schemeClr val="accent4">
                  <a:lumMod val="75000"/>
                </a:schemeClr>
              </a:solidFill>
            </a:endParaRPr>
          </a:p>
        </p:txBody>
      </p:sp>
      <p:sp>
        <p:nvSpPr>
          <p:cNvPr id="29" name="Flowchart: Process 28"/>
          <p:cNvSpPr/>
          <p:nvPr/>
        </p:nvSpPr>
        <p:spPr>
          <a:xfrm>
            <a:off x="5457056" y="2305092"/>
            <a:ext cx="864369" cy="224388"/>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12.1% </a:t>
            </a:r>
            <a:endParaRPr lang="fr-FR" sz="900" b="1" dirty="0" err="1">
              <a:solidFill>
                <a:schemeClr val="accent4">
                  <a:lumMod val="75000"/>
                </a:schemeClr>
              </a:solidFill>
            </a:endParaRPr>
          </a:p>
        </p:txBody>
      </p:sp>
      <p:sp>
        <p:nvSpPr>
          <p:cNvPr id="31" name="Flowchart: Process 30"/>
          <p:cNvSpPr/>
          <p:nvPr/>
        </p:nvSpPr>
        <p:spPr>
          <a:xfrm>
            <a:off x="7968148" y="3764646"/>
            <a:ext cx="513244" cy="180600"/>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0.8% </a:t>
            </a:r>
            <a:r>
              <a:rPr lang="en-GB" sz="900" b="1" dirty="0">
                <a:solidFill>
                  <a:schemeClr val="accent4">
                    <a:lumMod val="60000"/>
                    <a:lumOff val="40000"/>
                  </a:schemeClr>
                </a:solidFill>
              </a:rPr>
              <a:t>–</a:t>
            </a:r>
            <a:endParaRPr lang="fr-FR" sz="900" b="1" dirty="0" err="1">
              <a:solidFill>
                <a:schemeClr val="accent4">
                  <a:lumMod val="75000"/>
                </a:schemeClr>
              </a:solidFill>
            </a:endParaRPr>
          </a:p>
        </p:txBody>
      </p:sp>
      <p:sp>
        <p:nvSpPr>
          <p:cNvPr id="35" name="Flowchart: Process 34"/>
          <p:cNvSpPr/>
          <p:nvPr/>
        </p:nvSpPr>
        <p:spPr>
          <a:xfrm>
            <a:off x="6825208" y="2266237"/>
            <a:ext cx="648072" cy="180600"/>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12.1% </a:t>
            </a:r>
            <a:r>
              <a:rPr lang="en-GB" sz="900" b="1" dirty="0">
                <a:solidFill>
                  <a:schemeClr val="accent4">
                    <a:lumMod val="60000"/>
                    <a:lumOff val="40000"/>
                  </a:schemeClr>
                </a:solidFill>
              </a:rPr>
              <a:t>–</a:t>
            </a:r>
            <a:r>
              <a:rPr lang="en-GB" sz="900" b="1" dirty="0">
                <a:solidFill>
                  <a:schemeClr val="bg1"/>
                </a:solidFill>
              </a:rPr>
              <a:t> </a:t>
            </a:r>
            <a:endParaRPr lang="fr-FR" sz="900" b="1" dirty="0" err="1">
              <a:solidFill>
                <a:schemeClr val="bg1"/>
              </a:solidFill>
            </a:endParaRPr>
          </a:p>
        </p:txBody>
      </p:sp>
      <p:pic>
        <p:nvPicPr>
          <p:cNvPr id="38" name="Picture 37"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0688" y="1988840"/>
            <a:ext cx="144000" cy="108000"/>
          </a:xfrm>
          <a:prstGeom prst="rect">
            <a:avLst/>
          </a:prstGeom>
          <a:noFill/>
          <a:ln>
            <a:noFill/>
          </a:ln>
        </p:spPr>
      </p:pic>
      <p:pic>
        <p:nvPicPr>
          <p:cNvPr id="39" name="Picture 38" descr="Image result for arrow up"/>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53000" y="2456904"/>
            <a:ext cx="108000" cy="72000"/>
          </a:xfrm>
          <a:prstGeom prst="rect">
            <a:avLst/>
          </a:prstGeom>
          <a:noFill/>
          <a:ln>
            <a:noFill/>
          </a:ln>
        </p:spPr>
      </p:pic>
      <p:pic>
        <p:nvPicPr>
          <p:cNvPr id="40" name="Picture 39"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57056" y="1849743"/>
            <a:ext cx="144000" cy="108000"/>
          </a:xfrm>
          <a:prstGeom prst="rect">
            <a:avLst/>
          </a:prstGeom>
          <a:noFill/>
          <a:ln>
            <a:noFill/>
          </a:ln>
        </p:spPr>
      </p:pic>
      <p:pic>
        <p:nvPicPr>
          <p:cNvPr id="42" name="Picture 41" descr="Related image"/>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3152801" y="3465015"/>
            <a:ext cx="144000" cy="108000"/>
          </a:xfrm>
          <a:prstGeom prst="rect">
            <a:avLst/>
          </a:prstGeom>
          <a:noFill/>
          <a:ln>
            <a:noFill/>
          </a:ln>
        </p:spPr>
      </p:pic>
      <p:pic>
        <p:nvPicPr>
          <p:cNvPr id="43" name="Picture 42" descr="Related image"/>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4592976" y="1664816"/>
            <a:ext cx="144000" cy="108000"/>
          </a:xfrm>
          <a:prstGeom prst="rect">
            <a:avLst/>
          </a:prstGeom>
          <a:noFill/>
          <a:ln>
            <a:noFill/>
          </a:ln>
        </p:spPr>
      </p:pic>
      <p:pic>
        <p:nvPicPr>
          <p:cNvPr id="44" name="Picture 43" descr="Related image"/>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5310238" y="3130548"/>
            <a:ext cx="144000" cy="108000"/>
          </a:xfrm>
          <a:prstGeom prst="rect">
            <a:avLst/>
          </a:prstGeom>
          <a:noFill/>
          <a:ln>
            <a:noFill/>
          </a:ln>
        </p:spPr>
      </p:pic>
      <p:pic>
        <p:nvPicPr>
          <p:cNvPr id="45" name="Picture 44"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89104" y="2348880"/>
            <a:ext cx="144000" cy="108000"/>
          </a:xfrm>
          <a:prstGeom prst="rect">
            <a:avLst/>
          </a:prstGeom>
          <a:noFill/>
          <a:ln>
            <a:noFill/>
          </a:ln>
        </p:spPr>
      </p:pic>
      <p:pic>
        <p:nvPicPr>
          <p:cNvPr id="46" name="Picture 45"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5144" y="2348880"/>
            <a:ext cx="144000" cy="108000"/>
          </a:xfrm>
          <a:prstGeom prst="rect">
            <a:avLst/>
          </a:prstGeom>
          <a:noFill/>
          <a:ln>
            <a:noFill/>
          </a:ln>
        </p:spPr>
      </p:pic>
      <p:graphicFrame>
        <p:nvGraphicFramePr>
          <p:cNvPr id="47" name="Content Placeholder 31"/>
          <p:cNvGraphicFramePr>
            <a:graphicFrameLocks/>
          </p:cNvGraphicFramePr>
          <p:nvPr>
            <p:extLst>
              <p:ext uri="{D42A27DB-BD31-4B8C-83A1-F6EECF244321}">
                <p14:modId xmlns:p14="http://schemas.microsoft.com/office/powerpoint/2010/main" val="1092404420"/>
              </p:ext>
            </p:extLst>
          </p:nvPr>
        </p:nvGraphicFramePr>
        <p:xfrm>
          <a:off x="4845727" y="4725144"/>
          <a:ext cx="4301523" cy="144070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6" name="Straight Connector 5"/>
          <p:cNvCxnSpPr/>
          <p:nvPr/>
        </p:nvCxnSpPr>
        <p:spPr>
          <a:xfrm>
            <a:off x="776536" y="937893"/>
            <a:ext cx="83529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8" name="Picture 47" descr="arrow up 4 icon"/>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5400000">
            <a:off x="488819" y="5588925"/>
            <a:ext cx="503426" cy="792088"/>
          </a:xfrm>
          <a:prstGeom prst="rect">
            <a:avLst/>
          </a:prstGeom>
          <a:noFill/>
          <a:ln>
            <a:noFill/>
          </a:ln>
          <a:effectLst>
            <a:glow rad="101600">
              <a:schemeClr val="accent5">
                <a:satMod val="175000"/>
                <a:alpha val="40000"/>
              </a:schemeClr>
            </a:glow>
          </a:effectLst>
        </p:spPr>
      </p:pic>
    </p:spTree>
    <p:extLst>
      <p:ext uri="{BB962C8B-B14F-4D97-AF65-F5344CB8AC3E}">
        <p14:creationId xmlns:p14="http://schemas.microsoft.com/office/powerpoint/2010/main" val="84784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Graphic spid="4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87314135"/>
              </p:ext>
            </p:extLst>
          </p:nvPr>
        </p:nvGraphicFramePr>
        <p:xfrm>
          <a:off x="1064568" y="1412776"/>
          <a:ext cx="8712968" cy="4608512"/>
        </p:xfrm>
        <a:graphic>
          <a:graphicData uri="http://schemas.openxmlformats.org/drawingml/2006/table">
            <a:tbl>
              <a:tblPr firstRow="1" bandRow="1">
                <a:tableStyleId>{5C22544A-7EE6-4342-B048-85BDC9FD1C3A}</a:tableStyleId>
              </a:tblPr>
              <a:tblGrid>
                <a:gridCol w="8712968">
                  <a:extLst>
                    <a:ext uri="{9D8B030D-6E8A-4147-A177-3AD203B41FA5}">
                      <a16:colId xmlns:a16="http://schemas.microsoft.com/office/drawing/2014/main" val="20000"/>
                    </a:ext>
                  </a:extLst>
                </a:gridCol>
              </a:tblGrid>
              <a:tr h="4608512">
                <a:tc>
                  <a:txBody>
                    <a:bodyPr/>
                    <a:lstStyle/>
                    <a:p>
                      <a:endParaRPr lang="fr-FR" sz="1400" b="1" kern="1200" dirty="0">
                        <a:solidFill>
                          <a:schemeClr val="dk1"/>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le 4"/>
          <p:cNvSpPr>
            <a:spLocks noGrp="1"/>
          </p:cNvSpPr>
          <p:nvPr>
            <p:ph type="title"/>
          </p:nvPr>
        </p:nvSpPr>
        <p:spPr/>
        <p:txBody>
          <a:bodyPr/>
          <a:lstStyle/>
          <a:p>
            <a:r>
              <a:rPr lang="pt-BR" sz="2000" noProof="0" dirty="0" err="1"/>
              <a:t>origins</a:t>
            </a:r>
            <a:r>
              <a:rPr lang="pt-BR" sz="2000" noProof="0" dirty="0"/>
              <a:t> </a:t>
            </a:r>
            <a:r>
              <a:rPr lang="pt-BR" sz="2000" noProof="0" dirty="0" err="1"/>
              <a:t>of</a:t>
            </a:r>
            <a:r>
              <a:rPr lang="pt-BR" sz="2000" noProof="0" dirty="0"/>
              <a:t> </a:t>
            </a:r>
            <a:r>
              <a:rPr lang="pt-BR" sz="2000" noProof="0" dirty="0" err="1"/>
              <a:t>parties</a:t>
            </a:r>
            <a:r>
              <a:rPr lang="pt-BR" sz="2000" noProof="0" dirty="0"/>
              <a:t>: TOP 10 GENERAL RANKING</a:t>
            </a:r>
          </a:p>
        </p:txBody>
      </p:sp>
      <p:graphicFrame>
        <p:nvGraphicFramePr>
          <p:cNvPr id="2" name="Table 1"/>
          <p:cNvGraphicFramePr>
            <a:graphicFrameLocks noGrp="1"/>
          </p:cNvGraphicFramePr>
          <p:nvPr>
            <p:extLst>
              <p:ext uri="{D42A27DB-BD31-4B8C-83A1-F6EECF244321}">
                <p14:modId xmlns:p14="http://schemas.microsoft.com/office/powerpoint/2010/main" val="2306534900"/>
              </p:ext>
            </p:extLst>
          </p:nvPr>
        </p:nvGraphicFramePr>
        <p:xfrm>
          <a:off x="1208584" y="1916832"/>
          <a:ext cx="2664297" cy="3672408"/>
        </p:xfrm>
        <a:graphic>
          <a:graphicData uri="http://schemas.openxmlformats.org/drawingml/2006/table">
            <a:tbl>
              <a:tblPr firstRow="1" bandRow="1">
                <a:tableStyleId>{00A15C55-8517-42AA-B614-E9B94910E393}</a:tableStyleId>
              </a:tblPr>
              <a:tblGrid>
                <a:gridCol w="394711">
                  <a:extLst>
                    <a:ext uri="{9D8B030D-6E8A-4147-A177-3AD203B41FA5}">
                      <a16:colId xmlns:a16="http://schemas.microsoft.com/office/drawing/2014/main" val="20000"/>
                    </a:ext>
                  </a:extLst>
                </a:gridCol>
                <a:gridCol w="1776198">
                  <a:extLst>
                    <a:ext uri="{9D8B030D-6E8A-4147-A177-3AD203B41FA5}">
                      <a16:colId xmlns:a16="http://schemas.microsoft.com/office/drawing/2014/main" val="20001"/>
                    </a:ext>
                  </a:extLst>
                </a:gridCol>
                <a:gridCol w="493388">
                  <a:extLst>
                    <a:ext uri="{9D8B030D-6E8A-4147-A177-3AD203B41FA5}">
                      <a16:colId xmlns:a16="http://schemas.microsoft.com/office/drawing/2014/main" val="20002"/>
                    </a:ext>
                  </a:extLst>
                </a:gridCol>
              </a:tblGrid>
              <a:tr h="408755">
                <a:tc gridSpan="3">
                  <a:txBody>
                    <a:bodyPr/>
                    <a:lstStyle/>
                    <a:p>
                      <a:pPr algn="ctr"/>
                      <a:r>
                        <a:rPr lang="pt-BR" sz="1400" noProof="0" dirty="0"/>
                        <a:t>2016</a:t>
                      </a:r>
                    </a:p>
                  </a:txBody>
                  <a:tcPr/>
                </a:tc>
                <a:tc hMerge="1">
                  <a:txBody>
                    <a:bodyPr/>
                    <a:lstStyle/>
                    <a:p>
                      <a:pPr algn="ctr"/>
                      <a:endParaRPr lang="pt-BR" noProof="0" dirty="0"/>
                    </a:p>
                  </a:txBody>
                  <a:tcPr/>
                </a:tc>
                <a:tc hMerge="1">
                  <a:txBody>
                    <a:bodyPr/>
                    <a:lstStyle/>
                    <a:p>
                      <a:endParaRPr lang="fr-FR" dirty="0"/>
                    </a:p>
                  </a:txBody>
                  <a:tcPr/>
                </a:tc>
                <a:extLst>
                  <a:ext uri="{0D108BD9-81ED-4DB2-BD59-A6C34878D82A}">
                    <a16:rowId xmlns:a16="http://schemas.microsoft.com/office/drawing/2014/main" val="10000"/>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1</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USA</a:t>
                      </a:r>
                    </a:p>
                  </a:txBody>
                  <a:tcPr marL="9525" marR="9525" marT="9525" marB="0" anchor="b"/>
                </a:tc>
                <a:tc>
                  <a:txBody>
                    <a:bodyPr/>
                    <a:lstStyle/>
                    <a:p>
                      <a:pPr marL="0" algn="ctr" defTabSz="900000" rtl="0" eaLnBrk="1" fontAlgn="b" latinLnBrk="0" hangingPunct="1"/>
                      <a:r>
                        <a:rPr lang="fr-FR" sz="1400" b="1" kern="1200">
                          <a:solidFill>
                            <a:schemeClr val="dk1"/>
                          </a:solidFill>
                          <a:latin typeface="+mn-lt"/>
                          <a:ea typeface="+mn-ea"/>
                          <a:cs typeface="+mn-cs"/>
                        </a:rPr>
                        <a:t>554</a:t>
                      </a:r>
                    </a:p>
                  </a:txBody>
                  <a:tcPr marL="9525" marR="9525" marT="9525" marB="0" anchor="b"/>
                </a:tc>
                <a:extLst>
                  <a:ext uri="{0D108BD9-81ED-4DB2-BD59-A6C34878D82A}">
                    <a16:rowId xmlns:a16="http://schemas.microsoft.com/office/drawing/2014/main" val="10001"/>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2</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US Virgin </a:t>
                      </a:r>
                      <a:r>
                        <a:rPr lang="fr-FR" sz="1400" b="1" kern="1200" dirty="0" err="1">
                          <a:solidFill>
                            <a:schemeClr val="dk1"/>
                          </a:solidFill>
                          <a:latin typeface="+mn-lt"/>
                          <a:ea typeface="+mn-ea"/>
                          <a:cs typeface="+mn-cs"/>
                        </a:rPr>
                        <a:t>Islands</a:t>
                      </a:r>
                      <a:endParaRPr lang="fr-FR" sz="1400" b="1" kern="1200" dirty="0">
                        <a:solidFill>
                          <a:schemeClr val="dk1"/>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a:solidFill>
                            <a:schemeClr val="dk1"/>
                          </a:solidFill>
                          <a:latin typeface="+mn-lt"/>
                          <a:ea typeface="+mn-ea"/>
                          <a:cs typeface="+mn-cs"/>
                        </a:rPr>
                        <a:t>269</a:t>
                      </a:r>
                    </a:p>
                  </a:txBody>
                  <a:tcPr marL="9525" marR="9525" marT="9525" marB="0" anchor="b"/>
                </a:tc>
                <a:extLst>
                  <a:ext uri="{0D108BD9-81ED-4DB2-BD59-A6C34878D82A}">
                    <a16:rowId xmlns:a16="http://schemas.microsoft.com/office/drawing/2014/main" val="10002"/>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3</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Belize</a:t>
                      </a: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135</a:t>
                      </a:r>
                    </a:p>
                  </a:txBody>
                  <a:tcPr marL="9525" marR="9525" marT="9525" marB="0" anchor="b"/>
                </a:tc>
                <a:extLst>
                  <a:ext uri="{0D108BD9-81ED-4DB2-BD59-A6C34878D82A}">
                    <a16:rowId xmlns:a16="http://schemas.microsoft.com/office/drawing/2014/main" val="10003"/>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4</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France</a:t>
                      </a: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124</a:t>
                      </a:r>
                    </a:p>
                  </a:txBody>
                  <a:tcPr marL="9525" marR="9525" marT="9525" marB="0" anchor="b"/>
                </a:tc>
                <a:extLst>
                  <a:ext uri="{0D108BD9-81ED-4DB2-BD59-A6C34878D82A}">
                    <a16:rowId xmlns:a16="http://schemas.microsoft.com/office/drawing/2014/main" val="10004"/>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5</a:t>
                      </a:r>
                    </a:p>
                  </a:txBody>
                  <a:tcPr marL="9525" marR="9525" marT="9525" marB="0" anchor="b"/>
                </a:tc>
                <a:tc>
                  <a:txBody>
                    <a:bodyPr/>
                    <a:lstStyle/>
                    <a:p>
                      <a:pPr marL="0" algn="l" defTabSz="900000" rtl="0" eaLnBrk="1" fontAlgn="b" latinLnBrk="0" hangingPunct="1"/>
                      <a:r>
                        <a:rPr lang="fr-FR" sz="1400" b="1" kern="1200" dirty="0" err="1">
                          <a:solidFill>
                            <a:schemeClr val="dk1"/>
                          </a:solidFill>
                          <a:latin typeface="+mn-lt"/>
                          <a:ea typeface="+mn-ea"/>
                          <a:cs typeface="+mn-cs"/>
                        </a:rPr>
                        <a:t>Brazil</a:t>
                      </a:r>
                      <a:endParaRPr lang="fr-FR" sz="1400" b="1" kern="1200" dirty="0">
                        <a:solidFill>
                          <a:schemeClr val="dk1"/>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123</a:t>
                      </a:r>
                    </a:p>
                  </a:txBody>
                  <a:tcPr marL="9525" marR="9525" marT="9525" marB="0" anchor="b"/>
                </a:tc>
                <a:extLst>
                  <a:ext uri="{0D108BD9-81ED-4DB2-BD59-A6C34878D82A}">
                    <a16:rowId xmlns:a16="http://schemas.microsoft.com/office/drawing/2014/main" val="10005"/>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6</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Germany</a:t>
                      </a: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115</a:t>
                      </a:r>
                    </a:p>
                  </a:txBody>
                  <a:tcPr marL="9525" marR="9525" marT="9525" marB="0" anchor="b"/>
                </a:tc>
                <a:extLst>
                  <a:ext uri="{0D108BD9-81ED-4DB2-BD59-A6C34878D82A}">
                    <a16:rowId xmlns:a16="http://schemas.microsoft.com/office/drawing/2014/main" val="10006"/>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7</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Mexico</a:t>
                      </a: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105</a:t>
                      </a:r>
                    </a:p>
                  </a:txBody>
                  <a:tcPr marL="9525" marR="9525" marT="9525" marB="0" anchor="b"/>
                </a:tc>
                <a:extLst>
                  <a:ext uri="{0D108BD9-81ED-4DB2-BD59-A6C34878D82A}">
                    <a16:rowId xmlns:a16="http://schemas.microsoft.com/office/drawing/2014/main" val="10007"/>
                  </a:ext>
                </a:extLst>
              </a:tr>
              <a:tr h="382582">
                <a:tc>
                  <a:txBody>
                    <a:bodyPr/>
                    <a:lstStyle/>
                    <a:p>
                      <a:pPr marL="0" algn="ctr" defTabSz="900000" rtl="0" eaLnBrk="1" fontAlgn="b" latinLnBrk="0" hangingPunct="1"/>
                      <a:r>
                        <a:rPr lang="fr-FR" sz="1400" b="1" kern="1200" dirty="0">
                          <a:solidFill>
                            <a:schemeClr val="dk1"/>
                          </a:solidFill>
                          <a:latin typeface="+mn-lt"/>
                          <a:ea typeface="+mn-ea"/>
                          <a:cs typeface="+mn-cs"/>
                        </a:rPr>
                        <a:t>8</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Spain</a:t>
                      </a: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88</a:t>
                      </a:r>
                    </a:p>
                  </a:txBody>
                  <a:tcPr marL="9525" marR="9525" marT="9525" marB="0" anchor="b"/>
                </a:tc>
                <a:extLst>
                  <a:ext uri="{0D108BD9-81ED-4DB2-BD59-A6C34878D82A}">
                    <a16:rowId xmlns:a16="http://schemas.microsoft.com/office/drawing/2014/main" val="10008"/>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9</a:t>
                      </a:r>
                    </a:p>
                  </a:txBody>
                  <a:tcPr marL="9525" marR="9525" marT="9525" marB="0" anchor="b"/>
                </a:tc>
                <a:tc>
                  <a:txBody>
                    <a:bodyPr/>
                    <a:lstStyle/>
                    <a:p>
                      <a:pPr marL="0" algn="l" defTabSz="900000" rtl="0" eaLnBrk="1" fontAlgn="b" latinLnBrk="0" hangingPunct="1"/>
                      <a:r>
                        <a:rPr lang="fr-FR" sz="1400" b="1" kern="1200" dirty="0" err="1">
                          <a:solidFill>
                            <a:schemeClr val="dk1"/>
                          </a:solidFill>
                          <a:latin typeface="+mn-lt"/>
                          <a:ea typeface="+mn-ea"/>
                          <a:cs typeface="+mn-cs"/>
                        </a:rPr>
                        <a:t>Italy</a:t>
                      </a:r>
                      <a:endParaRPr lang="fr-FR" sz="1400" b="1" kern="1200" dirty="0">
                        <a:solidFill>
                          <a:schemeClr val="dk1"/>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84</a:t>
                      </a:r>
                    </a:p>
                  </a:txBody>
                  <a:tcPr marL="9525" marR="9525" marT="9525" marB="0" anchor="b"/>
                </a:tc>
                <a:extLst>
                  <a:ext uri="{0D108BD9-81ED-4DB2-BD59-A6C34878D82A}">
                    <a16:rowId xmlns:a16="http://schemas.microsoft.com/office/drawing/2014/main" val="10009"/>
                  </a:ext>
                </a:extLst>
              </a:tr>
              <a:tr h="320119">
                <a:tc>
                  <a:txBody>
                    <a:bodyPr/>
                    <a:lstStyle/>
                    <a:p>
                      <a:pPr marL="0" algn="ctr" defTabSz="900000" rtl="0" eaLnBrk="1" fontAlgn="b" latinLnBrk="0" hangingPunct="1"/>
                      <a:r>
                        <a:rPr lang="fr-FR" sz="1400" b="1" kern="1200" dirty="0">
                          <a:solidFill>
                            <a:schemeClr val="dk1"/>
                          </a:solidFill>
                          <a:latin typeface="+mn-lt"/>
                          <a:ea typeface="+mn-ea"/>
                          <a:cs typeface="+mn-cs"/>
                        </a:rPr>
                        <a:t>10</a:t>
                      </a:r>
                    </a:p>
                  </a:txBody>
                  <a:tcPr marL="9525" marR="9525" marT="9525" marB="0" anchor="b"/>
                </a:tc>
                <a:tc>
                  <a:txBody>
                    <a:bodyPr/>
                    <a:lstStyle/>
                    <a:p>
                      <a:pPr marL="0" algn="l" defTabSz="900000" rtl="0" eaLnBrk="1" fontAlgn="b" latinLnBrk="0" hangingPunct="1"/>
                      <a:r>
                        <a:rPr lang="fr-FR" sz="1400" b="1" kern="1200" dirty="0" err="1">
                          <a:solidFill>
                            <a:schemeClr val="dk1"/>
                          </a:solidFill>
                          <a:latin typeface="+mn-lt"/>
                          <a:ea typeface="+mn-ea"/>
                          <a:cs typeface="+mn-cs"/>
                        </a:rPr>
                        <a:t>Rep</a:t>
                      </a:r>
                      <a:r>
                        <a:rPr lang="fr-FR" sz="1400" b="1" kern="1200" dirty="0">
                          <a:solidFill>
                            <a:schemeClr val="dk1"/>
                          </a:solidFill>
                          <a:latin typeface="+mn-lt"/>
                          <a:ea typeface="+mn-ea"/>
                          <a:cs typeface="+mn-cs"/>
                        </a:rPr>
                        <a:t>. of </a:t>
                      </a:r>
                      <a:r>
                        <a:rPr lang="fr-FR" sz="1400" b="1" kern="1200" dirty="0" err="1">
                          <a:solidFill>
                            <a:schemeClr val="dk1"/>
                          </a:solidFill>
                          <a:latin typeface="+mn-lt"/>
                          <a:ea typeface="+mn-ea"/>
                          <a:cs typeface="+mn-cs"/>
                        </a:rPr>
                        <a:t>Korea</a:t>
                      </a:r>
                      <a:endParaRPr lang="fr-FR" sz="1400" b="1" kern="1200" dirty="0">
                        <a:solidFill>
                          <a:schemeClr val="dk1"/>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dk1"/>
                          </a:solidFill>
                          <a:latin typeface="+mn-lt"/>
                          <a:ea typeface="+mn-ea"/>
                          <a:cs typeface="+mn-cs"/>
                        </a:rPr>
                        <a:t>82</a:t>
                      </a: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10" name="Table 1"/>
          <p:cNvGraphicFramePr>
            <a:graphicFrameLocks noGrp="1"/>
          </p:cNvGraphicFramePr>
          <p:nvPr>
            <p:extLst>
              <p:ext uri="{D42A27DB-BD31-4B8C-83A1-F6EECF244321}">
                <p14:modId xmlns:p14="http://schemas.microsoft.com/office/powerpoint/2010/main" val="2922260471"/>
              </p:ext>
            </p:extLst>
          </p:nvPr>
        </p:nvGraphicFramePr>
        <p:xfrm>
          <a:off x="6897216" y="1916832"/>
          <a:ext cx="2664297" cy="3600404"/>
        </p:xfrm>
        <a:graphic>
          <a:graphicData uri="http://schemas.openxmlformats.org/drawingml/2006/table">
            <a:tbl>
              <a:tblPr firstRow="1" bandRow="1">
                <a:tableStyleId>{00A15C55-8517-42AA-B614-E9B94910E393}</a:tableStyleId>
              </a:tblPr>
              <a:tblGrid>
                <a:gridCol w="394711">
                  <a:extLst>
                    <a:ext uri="{9D8B030D-6E8A-4147-A177-3AD203B41FA5}">
                      <a16:colId xmlns:a16="http://schemas.microsoft.com/office/drawing/2014/main" val="20000"/>
                    </a:ext>
                  </a:extLst>
                </a:gridCol>
                <a:gridCol w="1776198">
                  <a:extLst>
                    <a:ext uri="{9D8B030D-6E8A-4147-A177-3AD203B41FA5}">
                      <a16:colId xmlns:a16="http://schemas.microsoft.com/office/drawing/2014/main" val="20001"/>
                    </a:ext>
                  </a:extLst>
                </a:gridCol>
                <a:gridCol w="493388">
                  <a:extLst>
                    <a:ext uri="{9D8B030D-6E8A-4147-A177-3AD203B41FA5}">
                      <a16:colId xmlns:a16="http://schemas.microsoft.com/office/drawing/2014/main" val="20002"/>
                    </a:ext>
                  </a:extLst>
                </a:gridCol>
              </a:tblGrid>
              <a:tr h="412471">
                <a:tc gridSpan="3">
                  <a:txBody>
                    <a:bodyPr/>
                    <a:lstStyle/>
                    <a:p>
                      <a:pPr algn="ctr"/>
                      <a:r>
                        <a:rPr lang="pt-BR" sz="1400" noProof="0" dirty="0"/>
                        <a:t>2018</a:t>
                      </a:r>
                    </a:p>
                  </a:txBody>
                  <a:tcPr/>
                </a:tc>
                <a:tc hMerge="1">
                  <a:txBody>
                    <a:bodyPr/>
                    <a:lstStyle/>
                    <a:p>
                      <a:pPr algn="ctr"/>
                      <a:endParaRPr lang="pt-BR" noProof="0" dirty="0"/>
                    </a:p>
                  </a:txBody>
                  <a:tcPr/>
                </a:tc>
                <a:tc hMerge="1">
                  <a:txBody>
                    <a:bodyPr/>
                    <a:lstStyle/>
                    <a:p>
                      <a:endParaRPr lang="fr-FR" dirty="0"/>
                    </a:p>
                  </a:txBody>
                  <a:tcPr/>
                </a:tc>
                <a:extLst>
                  <a:ext uri="{0D108BD9-81ED-4DB2-BD59-A6C34878D82A}">
                    <a16:rowId xmlns:a16="http://schemas.microsoft.com/office/drawing/2014/main" val="10000"/>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1</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USA</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210</a:t>
                      </a:r>
                    </a:p>
                  </a:txBody>
                  <a:tcPr marL="9525" marR="9525" marT="9525" marB="0" anchor="b"/>
                </a:tc>
                <a:extLst>
                  <a:ext uri="{0D108BD9-81ED-4DB2-BD59-A6C34878D82A}">
                    <a16:rowId xmlns:a16="http://schemas.microsoft.com/office/drawing/2014/main" val="10001"/>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2</a:t>
                      </a: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France</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139</a:t>
                      </a:r>
                    </a:p>
                  </a:txBody>
                  <a:tcPr marL="9525" marR="9525" marT="9525" marB="0" anchor="b"/>
                </a:tc>
                <a:extLst>
                  <a:ext uri="{0D108BD9-81ED-4DB2-BD59-A6C34878D82A}">
                    <a16:rowId xmlns:a16="http://schemas.microsoft.com/office/drawing/2014/main" val="10002"/>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3</a:t>
                      </a: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Brazil</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117</a:t>
                      </a:r>
                      <a:endParaRPr lang="fr-FR" sz="1400" b="1"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0003"/>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4</a:t>
                      </a: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Spain</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110</a:t>
                      </a:r>
                      <a:endParaRPr lang="fr-FR" sz="1400" b="1"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0004"/>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5</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Germany</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95</a:t>
                      </a:r>
                    </a:p>
                  </a:txBody>
                  <a:tcPr marL="9525" marR="9525" marT="9525" marB="0" anchor="b"/>
                </a:tc>
                <a:extLst>
                  <a:ext uri="{0D108BD9-81ED-4DB2-BD59-A6C34878D82A}">
                    <a16:rowId xmlns:a16="http://schemas.microsoft.com/office/drawing/2014/main" val="10005"/>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6</a:t>
                      </a: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Italy</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87</a:t>
                      </a:r>
                      <a:endParaRPr lang="fr-FR" sz="1400" b="1"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0006"/>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7</a:t>
                      </a: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Mexico</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71</a:t>
                      </a:r>
                      <a:endParaRPr lang="fr-FR" sz="1400" b="1"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0007"/>
                  </a:ext>
                </a:extLst>
              </a:tr>
              <a:tr h="373705">
                <a:tc>
                  <a:txBody>
                    <a:bodyPr/>
                    <a:lstStyle/>
                    <a:p>
                      <a:pPr marL="0" algn="ctr" defTabSz="900000" rtl="0" eaLnBrk="1" fontAlgn="b" latinLnBrk="0" hangingPunct="1"/>
                      <a:r>
                        <a:rPr lang="fr-FR" sz="1400" b="1" kern="1200" dirty="0">
                          <a:solidFill>
                            <a:schemeClr val="dk1"/>
                          </a:solidFill>
                          <a:latin typeface="+mn-lt"/>
                          <a:ea typeface="+mn-ea"/>
                          <a:cs typeface="+mn-cs"/>
                        </a:rPr>
                        <a:t>8</a:t>
                      </a: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UAE</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69</a:t>
                      </a:r>
                    </a:p>
                  </a:txBody>
                  <a:tcPr marL="9525" marR="9525" marT="9525" marB="0" anchor="b"/>
                </a:tc>
                <a:extLst>
                  <a:ext uri="{0D108BD9-81ED-4DB2-BD59-A6C34878D82A}">
                    <a16:rowId xmlns:a16="http://schemas.microsoft.com/office/drawing/2014/main" val="10008"/>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9</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United </a:t>
                      </a:r>
                      <a:r>
                        <a:rPr lang="fr-FR" sz="1400" b="1" kern="1200" dirty="0" err="1">
                          <a:solidFill>
                            <a:schemeClr val="dk1"/>
                          </a:solidFill>
                          <a:latin typeface="+mn-lt"/>
                          <a:ea typeface="+mn-ea"/>
                          <a:cs typeface="+mn-cs"/>
                        </a:rPr>
                        <a:t>Kingdom</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69</a:t>
                      </a:r>
                    </a:p>
                  </a:txBody>
                  <a:tcPr marL="9525" marR="9525" marT="9525" marB="0" anchor="b"/>
                </a:tc>
                <a:extLst>
                  <a:ext uri="{0D108BD9-81ED-4DB2-BD59-A6C34878D82A}">
                    <a16:rowId xmlns:a16="http://schemas.microsoft.com/office/drawing/2014/main" val="10009"/>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10</a:t>
                      </a: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Turkey</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en-US" sz="1400" b="1" kern="1200" dirty="0">
                          <a:solidFill>
                            <a:schemeClr val="dk1"/>
                          </a:solidFill>
                          <a:latin typeface="+mn-lt"/>
                          <a:ea typeface="+mn-ea"/>
                          <a:cs typeface="+mn-cs"/>
                        </a:rPr>
                        <a:t>62</a:t>
                      </a:r>
                      <a:endParaRPr lang="fr-FR" sz="1400" b="1" kern="1200" dirty="0">
                        <a:solidFill>
                          <a:schemeClr val="dk1"/>
                        </a:solidFill>
                        <a:latin typeface="+mn-lt"/>
                        <a:ea typeface="+mn-ea"/>
                        <a:cs typeface="+mn-cs"/>
                      </a:endParaRP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13" name="Table 1"/>
          <p:cNvGraphicFramePr>
            <a:graphicFrameLocks noGrp="1"/>
          </p:cNvGraphicFramePr>
          <p:nvPr>
            <p:extLst>
              <p:ext uri="{D42A27DB-BD31-4B8C-83A1-F6EECF244321}">
                <p14:modId xmlns:p14="http://schemas.microsoft.com/office/powerpoint/2010/main" val="1946924282"/>
              </p:ext>
            </p:extLst>
          </p:nvPr>
        </p:nvGraphicFramePr>
        <p:xfrm>
          <a:off x="4088904" y="1916832"/>
          <a:ext cx="2664297" cy="3600404"/>
        </p:xfrm>
        <a:graphic>
          <a:graphicData uri="http://schemas.openxmlformats.org/drawingml/2006/table">
            <a:tbl>
              <a:tblPr firstRow="1" bandRow="1">
                <a:tableStyleId>{00A15C55-8517-42AA-B614-E9B94910E393}</a:tableStyleId>
              </a:tblPr>
              <a:tblGrid>
                <a:gridCol w="394711">
                  <a:extLst>
                    <a:ext uri="{9D8B030D-6E8A-4147-A177-3AD203B41FA5}">
                      <a16:colId xmlns:a16="http://schemas.microsoft.com/office/drawing/2014/main" val="20000"/>
                    </a:ext>
                  </a:extLst>
                </a:gridCol>
                <a:gridCol w="1776198">
                  <a:extLst>
                    <a:ext uri="{9D8B030D-6E8A-4147-A177-3AD203B41FA5}">
                      <a16:colId xmlns:a16="http://schemas.microsoft.com/office/drawing/2014/main" val="20001"/>
                    </a:ext>
                  </a:extLst>
                </a:gridCol>
                <a:gridCol w="493388">
                  <a:extLst>
                    <a:ext uri="{9D8B030D-6E8A-4147-A177-3AD203B41FA5}">
                      <a16:colId xmlns:a16="http://schemas.microsoft.com/office/drawing/2014/main" val="20002"/>
                    </a:ext>
                  </a:extLst>
                </a:gridCol>
              </a:tblGrid>
              <a:tr h="412471">
                <a:tc gridSpan="3">
                  <a:txBody>
                    <a:bodyPr/>
                    <a:lstStyle/>
                    <a:p>
                      <a:pPr algn="ctr"/>
                      <a:r>
                        <a:rPr lang="pt-BR" sz="1400" noProof="0" dirty="0"/>
                        <a:t>2017</a:t>
                      </a:r>
                    </a:p>
                  </a:txBody>
                  <a:tcPr/>
                </a:tc>
                <a:tc hMerge="1">
                  <a:txBody>
                    <a:bodyPr/>
                    <a:lstStyle/>
                    <a:p>
                      <a:pPr algn="ctr"/>
                      <a:endParaRPr lang="pt-BR" noProof="0" dirty="0"/>
                    </a:p>
                  </a:txBody>
                  <a:tcPr/>
                </a:tc>
                <a:tc hMerge="1">
                  <a:txBody>
                    <a:bodyPr/>
                    <a:lstStyle/>
                    <a:p>
                      <a:endParaRPr lang="fr-FR" dirty="0"/>
                    </a:p>
                  </a:txBody>
                  <a:tcPr/>
                </a:tc>
                <a:extLst>
                  <a:ext uri="{0D108BD9-81ED-4DB2-BD59-A6C34878D82A}">
                    <a16:rowId xmlns:a16="http://schemas.microsoft.com/office/drawing/2014/main" val="10000"/>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1</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USA</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194</a:t>
                      </a:r>
                    </a:p>
                  </a:txBody>
                  <a:tcPr marL="9525" marR="9525" marT="9525" marB="0" anchor="b"/>
                </a:tc>
                <a:extLst>
                  <a:ext uri="{0D108BD9-81ED-4DB2-BD59-A6C34878D82A}">
                    <a16:rowId xmlns:a16="http://schemas.microsoft.com/office/drawing/2014/main" val="10001"/>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2</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Germany</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128</a:t>
                      </a:r>
                    </a:p>
                  </a:txBody>
                  <a:tcPr marL="9525" marR="9525" marT="9525" marB="0" anchor="b"/>
                </a:tc>
                <a:extLst>
                  <a:ext uri="{0D108BD9-81ED-4DB2-BD59-A6C34878D82A}">
                    <a16:rowId xmlns:a16="http://schemas.microsoft.com/office/drawing/2014/main" val="10002"/>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3</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France</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124</a:t>
                      </a:r>
                    </a:p>
                  </a:txBody>
                  <a:tcPr marL="9525" marR="9525" marT="9525" marB="0" anchor="b"/>
                </a:tc>
                <a:extLst>
                  <a:ext uri="{0D108BD9-81ED-4DB2-BD59-A6C34878D82A}">
                    <a16:rowId xmlns:a16="http://schemas.microsoft.com/office/drawing/2014/main" val="10003"/>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4</a:t>
                      </a:r>
                    </a:p>
                  </a:txBody>
                  <a:tcPr marL="9525" marR="9525" marT="9525" marB="0" anchor="b"/>
                </a:tc>
                <a:tc>
                  <a:txBody>
                    <a:bodyPr/>
                    <a:lstStyle/>
                    <a:p>
                      <a:pPr marL="0" algn="l" defTabSz="900000" rtl="0" eaLnBrk="1" fontAlgn="b" latinLnBrk="0" hangingPunct="1"/>
                      <a:r>
                        <a:rPr lang="fr-FR" sz="1400" b="1" kern="1200" dirty="0" err="1">
                          <a:solidFill>
                            <a:schemeClr val="dk1"/>
                          </a:solidFill>
                          <a:latin typeface="+mn-lt"/>
                          <a:ea typeface="+mn-ea"/>
                          <a:cs typeface="+mn-cs"/>
                        </a:rPr>
                        <a:t>Brazil</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115</a:t>
                      </a:r>
                    </a:p>
                  </a:txBody>
                  <a:tcPr marL="9525" marR="9525" marT="9525" marB="0" anchor="b"/>
                </a:tc>
                <a:extLst>
                  <a:ext uri="{0D108BD9-81ED-4DB2-BD59-A6C34878D82A}">
                    <a16:rowId xmlns:a16="http://schemas.microsoft.com/office/drawing/2014/main" val="10004"/>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5</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Spain</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102</a:t>
                      </a:r>
                    </a:p>
                  </a:txBody>
                  <a:tcPr marL="9525" marR="9525" marT="9525" marB="0" anchor="b"/>
                </a:tc>
                <a:extLst>
                  <a:ext uri="{0D108BD9-81ED-4DB2-BD59-A6C34878D82A}">
                    <a16:rowId xmlns:a16="http://schemas.microsoft.com/office/drawing/2014/main" val="10005"/>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6</a:t>
                      </a:r>
                    </a:p>
                  </a:txBody>
                  <a:tcPr marL="9525" marR="9525" marT="9525" marB="0" anchor="b"/>
                </a:tc>
                <a:tc>
                  <a:txBody>
                    <a:bodyPr/>
                    <a:lstStyle/>
                    <a:p>
                      <a:pPr marL="0" algn="l" defTabSz="900000" rtl="0" eaLnBrk="1" fontAlgn="b" latinLnBrk="0" hangingPunct="1"/>
                      <a:r>
                        <a:rPr lang="fr-FR" sz="1400" b="1" kern="1200" dirty="0" err="1">
                          <a:solidFill>
                            <a:schemeClr val="dk1"/>
                          </a:solidFill>
                          <a:latin typeface="+mn-lt"/>
                          <a:ea typeface="+mn-ea"/>
                          <a:cs typeface="+mn-cs"/>
                        </a:rPr>
                        <a:t>Italy</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73</a:t>
                      </a:r>
                    </a:p>
                  </a:txBody>
                  <a:tcPr marL="9525" marR="9525" marT="9525" marB="0" anchor="b"/>
                </a:tc>
                <a:extLst>
                  <a:ext uri="{0D108BD9-81ED-4DB2-BD59-A6C34878D82A}">
                    <a16:rowId xmlns:a16="http://schemas.microsoft.com/office/drawing/2014/main" val="10006"/>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7</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China</a:t>
                      </a:r>
                      <a:r>
                        <a:rPr lang="fr-FR" sz="1400" b="1" kern="1200" baseline="0" dirty="0">
                          <a:solidFill>
                            <a:schemeClr val="dk1"/>
                          </a:solidFill>
                          <a:latin typeface="+mn-lt"/>
                          <a:ea typeface="+mn-ea"/>
                          <a:cs typeface="+mn-cs"/>
                        </a:rPr>
                        <a:t> PR (HK)</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69</a:t>
                      </a:r>
                    </a:p>
                  </a:txBody>
                  <a:tcPr marL="9525" marR="9525" marT="9525" marB="0" anchor="b"/>
                </a:tc>
                <a:extLst>
                  <a:ext uri="{0D108BD9-81ED-4DB2-BD59-A6C34878D82A}">
                    <a16:rowId xmlns:a16="http://schemas.microsoft.com/office/drawing/2014/main" val="10007"/>
                  </a:ext>
                </a:extLst>
              </a:tr>
              <a:tr h="373705">
                <a:tc>
                  <a:txBody>
                    <a:bodyPr/>
                    <a:lstStyle/>
                    <a:p>
                      <a:pPr marL="0" algn="ctr" defTabSz="900000" rtl="0" eaLnBrk="1" fontAlgn="b" latinLnBrk="0" hangingPunct="1"/>
                      <a:r>
                        <a:rPr lang="fr-FR" sz="1400" b="1" kern="1200" dirty="0">
                          <a:solidFill>
                            <a:schemeClr val="dk1"/>
                          </a:solidFill>
                          <a:latin typeface="+mn-lt"/>
                          <a:ea typeface="+mn-ea"/>
                          <a:cs typeface="+mn-cs"/>
                        </a:rPr>
                        <a:t>8</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UK</a:t>
                      </a: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68</a:t>
                      </a:r>
                    </a:p>
                  </a:txBody>
                  <a:tcPr marL="9525" marR="9525" marT="9525" marB="0" anchor="b"/>
                </a:tc>
                <a:extLst>
                  <a:ext uri="{0D108BD9-81ED-4DB2-BD59-A6C34878D82A}">
                    <a16:rowId xmlns:a16="http://schemas.microsoft.com/office/drawing/2014/main" val="10008"/>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9</a:t>
                      </a:r>
                    </a:p>
                  </a:txBody>
                  <a:tcPr marL="9525" marR="9525" marT="9525" marB="0" anchor="b"/>
                </a:tc>
                <a:tc>
                  <a:txBody>
                    <a:bodyPr/>
                    <a:lstStyle/>
                    <a:p>
                      <a:pPr marL="0" algn="l" defTabSz="900000" rtl="0" eaLnBrk="1" fontAlgn="b" latinLnBrk="0" hangingPunct="1"/>
                      <a:r>
                        <a:rPr lang="fr-FR" sz="1400" b="1" kern="1200" dirty="0" err="1">
                          <a:solidFill>
                            <a:schemeClr val="dk1"/>
                          </a:solidFill>
                          <a:latin typeface="+mn-lt"/>
                          <a:ea typeface="+mn-ea"/>
                          <a:cs typeface="+mn-cs"/>
                        </a:rPr>
                        <a:t>Rep</a:t>
                      </a:r>
                      <a:r>
                        <a:rPr lang="fr-FR" sz="1400" b="1" kern="1200" dirty="0">
                          <a:solidFill>
                            <a:schemeClr val="dk1"/>
                          </a:solidFill>
                          <a:latin typeface="+mn-lt"/>
                          <a:ea typeface="+mn-ea"/>
                          <a:cs typeface="+mn-cs"/>
                        </a:rPr>
                        <a:t>.</a:t>
                      </a:r>
                      <a:r>
                        <a:rPr lang="fr-FR" sz="1400" b="1" kern="1200" baseline="0" dirty="0">
                          <a:solidFill>
                            <a:schemeClr val="dk1"/>
                          </a:solidFill>
                          <a:latin typeface="+mn-lt"/>
                          <a:ea typeface="+mn-ea"/>
                          <a:cs typeface="+mn-cs"/>
                        </a:rPr>
                        <a:t> of </a:t>
                      </a:r>
                      <a:r>
                        <a:rPr lang="fr-FR" sz="1400" b="1" kern="1200" baseline="0" dirty="0" err="1">
                          <a:solidFill>
                            <a:schemeClr val="dk1"/>
                          </a:solidFill>
                          <a:latin typeface="+mn-lt"/>
                          <a:ea typeface="+mn-ea"/>
                          <a:cs typeface="+mn-cs"/>
                        </a:rPr>
                        <a:t>Korea</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59</a:t>
                      </a:r>
                    </a:p>
                  </a:txBody>
                  <a:tcPr marL="9525" marR="9525" marT="9525" marB="0" anchor="b"/>
                </a:tc>
                <a:extLst>
                  <a:ext uri="{0D108BD9-81ED-4DB2-BD59-A6C34878D82A}">
                    <a16:rowId xmlns:a16="http://schemas.microsoft.com/office/drawing/2014/main" val="10009"/>
                  </a:ext>
                </a:extLst>
              </a:tr>
              <a:tr h="312692">
                <a:tc>
                  <a:txBody>
                    <a:bodyPr/>
                    <a:lstStyle/>
                    <a:p>
                      <a:pPr marL="0" algn="ctr" defTabSz="900000" rtl="0" eaLnBrk="1" fontAlgn="b" latinLnBrk="0" hangingPunct="1"/>
                      <a:r>
                        <a:rPr lang="fr-FR" sz="1400" b="1" kern="1200" dirty="0">
                          <a:solidFill>
                            <a:schemeClr val="dk1"/>
                          </a:solidFill>
                          <a:latin typeface="+mn-lt"/>
                          <a:ea typeface="+mn-ea"/>
                          <a:cs typeface="+mn-cs"/>
                        </a:rPr>
                        <a:t>10</a:t>
                      </a:r>
                    </a:p>
                  </a:txBody>
                  <a:tcPr marL="9525" marR="9525" marT="9525" marB="0" anchor="b"/>
                </a:tc>
                <a:tc>
                  <a:txBody>
                    <a:bodyPr/>
                    <a:lstStyle/>
                    <a:p>
                      <a:pPr marL="0" algn="l" defTabSz="900000" rtl="0" eaLnBrk="1" fontAlgn="b" latinLnBrk="0" hangingPunct="1"/>
                      <a:r>
                        <a:rPr lang="fr-FR" sz="1400" b="1" kern="1200" dirty="0" err="1">
                          <a:solidFill>
                            <a:schemeClr val="dk1"/>
                          </a:solidFill>
                          <a:latin typeface="+mn-lt"/>
                          <a:ea typeface="+mn-ea"/>
                          <a:cs typeface="+mn-cs"/>
                        </a:rPr>
                        <a:t>Netherlands</a:t>
                      </a:r>
                      <a:endParaRPr lang="fr-FR" sz="1400" b="1" kern="1200" dirty="0">
                        <a:solidFill>
                          <a:schemeClr val="dk1"/>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dk1"/>
                          </a:solidFill>
                          <a:latin typeface="+mn-lt"/>
                          <a:ea typeface="+mn-ea"/>
                          <a:cs typeface="+mn-cs"/>
                        </a:rPr>
                        <a:t>57</a:t>
                      </a:r>
                    </a:p>
                  </a:txBody>
                  <a:tcPr marL="9525" marR="9525" marT="9525"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88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451037329"/>
              </p:ext>
            </p:extLst>
          </p:nvPr>
        </p:nvGraphicFramePr>
        <p:xfrm>
          <a:off x="416745" y="1196756"/>
          <a:ext cx="8712968" cy="4680520"/>
        </p:xfrm>
        <a:graphic>
          <a:graphicData uri="http://schemas.openxmlformats.org/drawingml/2006/table">
            <a:tbl>
              <a:tblPr firstRow="1" bandRow="1">
                <a:tableStyleId>{2D5ABB26-0587-4C30-8999-92F81FD0307C}</a:tableStyleId>
              </a:tblPr>
              <a:tblGrid>
                <a:gridCol w="8712968">
                  <a:extLst>
                    <a:ext uri="{9D8B030D-6E8A-4147-A177-3AD203B41FA5}">
                      <a16:colId xmlns:a16="http://schemas.microsoft.com/office/drawing/2014/main" val="20000"/>
                    </a:ext>
                  </a:extLst>
                </a:gridCol>
              </a:tblGrid>
              <a:tr h="4680520">
                <a:tc>
                  <a:txBody>
                    <a:bodyPr/>
                    <a:lstStyle/>
                    <a:p>
                      <a:endParaRPr lang="fr-FR" sz="14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5" name="Title 4"/>
          <p:cNvSpPr>
            <a:spLocks noGrp="1"/>
          </p:cNvSpPr>
          <p:nvPr>
            <p:ph type="title"/>
          </p:nvPr>
        </p:nvSpPr>
        <p:spPr/>
        <p:txBody>
          <a:bodyPr/>
          <a:lstStyle/>
          <a:p>
            <a:r>
              <a:rPr lang="pt-BR" sz="2000" noProof="0" dirty="0">
                <a:solidFill>
                  <a:schemeClr val="accent4">
                    <a:lumMod val="75000"/>
                  </a:schemeClr>
                </a:solidFill>
              </a:rPr>
              <a:t>origins of parties: TOP RANKINGs</a:t>
            </a:r>
          </a:p>
        </p:txBody>
      </p:sp>
      <p:graphicFrame>
        <p:nvGraphicFramePr>
          <p:cNvPr id="13" name="Table 1"/>
          <p:cNvGraphicFramePr>
            <a:graphicFrameLocks noGrp="1"/>
          </p:cNvGraphicFramePr>
          <p:nvPr>
            <p:extLst>
              <p:ext uri="{D42A27DB-BD31-4B8C-83A1-F6EECF244321}">
                <p14:modId xmlns:p14="http://schemas.microsoft.com/office/powerpoint/2010/main" val="4126218102"/>
              </p:ext>
            </p:extLst>
          </p:nvPr>
        </p:nvGraphicFramePr>
        <p:xfrm>
          <a:off x="1352599" y="1412776"/>
          <a:ext cx="3168353" cy="3598145"/>
        </p:xfrm>
        <a:graphic>
          <a:graphicData uri="http://schemas.openxmlformats.org/drawingml/2006/table">
            <a:tbl>
              <a:tblPr firstRow="1" bandRow="1">
                <a:tableStyleId>{00A15C55-8517-42AA-B614-E9B94910E393}</a:tableStyleId>
              </a:tblPr>
              <a:tblGrid>
                <a:gridCol w="281632">
                  <a:extLst>
                    <a:ext uri="{9D8B030D-6E8A-4147-A177-3AD203B41FA5}">
                      <a16:colId xmlns:a16="http://schemas.microsoft.com/office/drawing/2014/main" val="20000"/>
                    </a:ext>
                  </a:extLst>
                </a:gridCol>
                <a:gridCol w="1518568">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576065">
                  <a:extLst>
                    <a:ext uri="{9D8B030D-6E8A-4147-A177-3AD203B41FA5}">
                      <a16:colId xmlns:a16="http://schemas.microsoft.com/office/drawing/2014/main" val="20003"/>
                    </a:ext>
                  </a:extLst>
                </a:gridCol>
              </a:tblGrid>
              <a:tr h="412471">
                <a:tc gridSpan="4">
                  <a:txBody>
                    <a:bodyPr/>
                    <a:lstStyle/>
                    <a:p>
                      <a:pPr algn="ctr"/>
                      <a:r>
                        <a:rPr lang="pt-BR" sz="1400" noProof="0" dirty="0"/>
                        <a:t>2017</a:t>
                      </a:r>
                    </a:p>
                  </a:txBody>
                  <a:tcPr/>
                </a:tc>
                <a:tc hMerge="1">
                  <a:txBody>
                    <a:bodyPr/>
                    <a:lstStyle/>
                    <a:p>
                      <a:pPr algn="ctr"/>
                      <a:endParaRPr lang="pt-BR" noProof="0" dirty="0"/>
                    </a:p>
                  </a:txBody>
                  <a:tcPr/>
                </a:tc>
                <a:tc hMerge="1">
                  <a:txBody>
                    <a:bodyPr/>
                    <a:lstStyle/>
                    <a:p>
                      <a:endParaRPr lang="fr-FR"/>
                    </a:p>
                  </a:txBody>
                  <a:tcPr/>
                </a:tc>
                <a:tc hMerge="1">
                  <a:txBody>
                    <a:bodyPr/>
                    <a:lstStyle/>
                    <a:p>
                      <a:endParaRPr lang="fr-FR" dirty="0"/>
                    </a:p>
                  </a:txBody>
                  <a:tcPr/>
                </a:tc>
                <a:extLst>
                  <a:ext uri="{0D108BD9-81ED-4DB2-BD59-A6C34878D82A}">
                    <a16:rowId xmlns:a16="http://schemas.microsoft.com/office/drawing/2014/main" val="10000"/>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1</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USA</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8.3%</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194</a:t>
                      </a:r>
                    </a:p>
                  </a:txBody>
                  <a:tcPr marL="9525" marR="9525" marT="9525" marB="0" anchor="b"/>
                </a:tc>
                <a:extLst>
                  <a:ext uri="{0D108BD9-81ED-4DB2-BD59-A6C34878D82A}">
                    <a16:rowId xmlns:a16="http://schemas.microsoft.com/office/drawing/2014/main" val="10001"/>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2</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Germany</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5.5%</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128</a:t>
                      </a:r>
                    </a:p>
                  </a:txBody>
                  <a:tcPr marL="9525" marR="9525" marT="9525" marB="0" anchor="b"/>
                </a:tc>
                <a:extLst>
                  <a:ext uri="{0D108BD9-81ED-4DB2-BD59-A6C34878D82A}">
                    <a16:rowId xmlns:a16="http://schemas.microsoft.com/office/drawing/2014/main" val="10002"/>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3</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France</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5.4%</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124</a:t>
                      </a:r>
                    </a:p>
                  </a:txBody>
                  <a:tcPr marL="9525" marR="9525" marT="9525" marB="0" anchor="b"/>
                </a:tc>
                <a:extLst>
                  <a:ext uri="{0D108BD9-81ED-4DB2-BD59-A6C34878D82A}">
                    <a16:rowId xmlns:a16="http://schemas.microsoft.com/office/drawing/2014/main" val="10003"/>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4</a:t>
                      </a:r>
                    </a:p>
                  </a:txBody>
                  <a:tcPr marL="9525" marR="9525" marT="9525" marB="0" anchor="b"/>
                </a:tc>
                <a:tc>
                  <a:txBody>
                    <a:bodyPr/>
                    <a:lstStyle/>
                    <a:p>
                      <a:pPr marL="0" algn="l" defTabSz="900000" rtl="0" eaLnBrk="1" fontAlgn="b" latinLnBrk="0" hangingPunct="1"/>
                      <a:r>
                        <a:rPr lang="fr-FR" sz="1400" b="1" kern="1200" dirty="0" err="1">
                          <a:solidFill>
                            <a:schemeClr val="accent4">
                              <a:lumMod val="75000"/>
                            </a:schemeClr>
                          </a:solidFill>
                          <a:latin typeface="+mn-lt"/>
                          <a:ea typeface="+mn-ea"/>
                          <a:cs typeface="+mn-cs"/>
                        </a:rPr>
                        <a:t>Brazil</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5%</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115</a:t>
                      </a:r>
                    </a:p>
                  </a:txBody>
                  <a:tcPr marL="9525" marR="9525" marT="9525" marB="0" anchor="b"/>
                </a:tc>
                <a:extLst>
                  <a:ext uri="{0D108BD9-81ED-4DB2-BD59-A6C34878D82A}">
                    <a16:rowId xmlns:a16="http://schemas.microsoft.com/office/drawing/2014/main" val="10004"/>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5</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Spain</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4.4%</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102</a:t>
                      </a:r>
                    </a:p>
                  </a:txBody>
                  <a:tcPr marL="9525" marR="9525" marT="9525" marB="0" anchor="b"/>
                </a:tc>
                <a:extLst>
                  <a:ext uri="{0D108BD9-81ED-4DB2-BD59-A6C34878D82A}">
                    <a16:rowId xmlns:a16="http://schemas.microsoft.com/office/drawing/2014/main" val="10005"/>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6</a:t>
                      </a:r>
                    </a:p>
                  </a:txBody>
                  <a:tcPr marL="9525" marR="9525" marT="9525" marB="0" anchor="b"/>
                </a:tc>
                <a:tc>
                  <a:txBody>
                    <a:bodyPr/>
                    <a:lstStyle/>
                    <a:p>
                      <a:pPr marL="0" algn="l" defTabSz="900000" rtl="0" eaLnBrk="1" fontAlgn="b" latinLnBrk="0" hangingPunct="1"/>
                      <a:r>
                        <a:rPr lang="fr-FR" sz="1400" b="1" kern="1200" dirty="0" err="1">
                          <a:solidFill>
                            <a:schemeClr val="accent4">
                              <a:lumMod val="75000"/>
                            </a:schemeClr>
                          </a:solidFill>
                          <a:latin typeface="+mn-lt"/>
                          <a:ea typeface="+mn-ea"/>
                          <a:cs typeface="+mn-cs"/>
                        </a:rPr>
                        <a:t>Italy</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3.2%</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73</a:t>
                      </a:r>
                    </a:p>
                  </a:txBody>
                  <a:tcPr marL="9525" marR="9525" marT="9525" marB="0" anchor="b"/>
                </a:tc>
                <a:extLst>
                  <a:ext uri="{0D108BD9-81ED-4DB2-BD59-A6C34878D82A}">
                    <a16:rowId xmlns:a16="http://schemas.microsoft.com/office/drawing/2014/main" val="10006"/>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7</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China</a:t>
                      </a:r>
                      <a:r>
                        <a:rPr lang="fr-FR" sz="1400" b="1" kern="1200" baseline="0" dirty="0">
                          <a:solidFill>
                            <a:schemeClr val="accent4">
                              <a:lumMod val="75000"/>
                            </a:schemeClr>
                          </a:solidFill>
                          <a:latin typeface="+mn-lt"/>
                          <a:ea typeface="+mn-ea"/>
                          <a:cs typeface="+mn-cs"/>
                        </a:rPr>
                        <a:t> PR (HK)</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3%</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69</a:t>
                      </a:r>
                    </a:p>
                  </a:txBody>
                  <a:tcPr marL="9525" marR="9525" marT="9525" marB="0" anchor="b"/>
                </a:tc>
                <a:extLst>
                  <a:ext uri="{0D108BD9-81ED-4DB2-BD59-A6C34878D82A}">
                    <a16:rowId xmlns:a16="http://schemas.microsoft.com/office/drawing/2014/main" val="10007"/>
                  </a:ext>
                </a:extLst>
              </a:tr>
              <a:tr h="37370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8</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UK</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3%</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68</a:t>
                      </a:r>
                    </a:p>
                  </a:txBody>
                  <a:tcPr marL="9525" marR="9525" marT="9525" marB="0" anchor="b"/>
                </a:tc>
                <a:extLst>
                  <a:ext uri="{0D108BD9-81ED-4DB2-BD59-A6C34878D82A}">
                    <a16:rowId xmlns:a16="http://schemas.microsoft.com/office/drawing/2014/main" val="10008"/>
                  </a:ext>
                </a:extLst>
              </a:tr>
              <a:tr h="310433">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9</a:t>
                      </a:r>
                    </a:p>
                  </a:txBody>
                  <a:tcPr marL="9525" marR="9525" marT="9525" marB="0" anchor="b"/>
                </a:tc>
                <a:tc>
                  <a:txBody>
                    <a:bodyPr/>
                    <a:lstStyle/>
                    <a:p>
                      <a:pPr marL="0" algn="l" defTabSz="900000" rtl="0" eaLnBrk="1" fontAlgn="b" latinLnBrk="0" hangingPunct="1"/>
                      <a:r>
                        <a:rPr lang="fr-FR" sz="1400" b="1" kern="1200" dirty="0" err="1">
                          <a:solidFill>
                            <a:schemeClr val="accent4">
                              <a:lumMod val="75000"/>
                            </a:schemeClr>
                          </a:solidFill>
                          <a:latin typeface="+mn-lt"/>
                          <a:ea typeface="+mn-ea"/>
                          <a:cs typeface="+mn-cs"/>
                        </a:rPr>
                        <a:t>Rep</a:t>
                      </a:r>
                      <a:r>
                        <a:rPr lang="fr-FR" sz="1400" b="1" kern="1200" dirty="0">
                          <a:solidFill>
                            <a:schemeClr val="accent4">
                              <a:lumMod val="75000"/>
                            </a:schemeClr>
                          </a:solidFill>
                          <a:latin typeface="+mn-lt"/>
                          <a:ea typeface="+mn-ea"/>
                          <a:cs typeface="+mn-cs"/>
                        </a:rPr>
                        <a:t>.</a:t>
                      </a:r>
                      <a:r>
                        <a:rPr lang="fr-FR" sz="1400" b="1" kern="1200" baseline="0" dirty="0">
                          <a:solidFill>
                            <a:schemeClr val="accent4">
                              <a:lumMod val="75000"/>
                            </a:schemeClr>
                          </a:solidFill>
                          <a:latin typeface="+mn-lt"/>
                          <a:ea typeface="+mn-ea"/>
                          <a:cs typeface="+mn-cs"/>
                        </a:rPr>
                        <a:t> of </a:t>
                      </a:r>
                      <a:r>
                        <a:rPr lang="fr-FR" sz="1400" b="1" kern="1200" baseline="0" dirty="0" err="1">
                          <a:solidFill>
                            <a:schemeClr val="accent4">
                              <a:lumMod val="75000"/>
                            </a:schemeClr>
                          </a:solidFill>
                          <a:latin typeface="+mn-lt"/>
                          <a:ea typeface="+mn-ea"/>
                          <a:cs typeface="+mn-cs"/>
                        </a:rPr>
                        <a:t>Korea</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2.6%</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59</a:t>
                      </a:r>
                    </a:p>
                  </a:txBody>
                  <a:tcPr marL="9525" marR="9525" marT="9525" marB="0" anchor="b"/>
                </a:tc>
                <a:extLst>
                  <a:ext uri="{0D108BD9-81ED-4DB2-BD59-A6C34878D82A}">
                    <a16:rowId xmlns:a16="http://schemas.microsoft.com/office/drawing/2014/main" val="10009"/>
                  </a:ext>
                </a:extLst>
              </a:tr>
              <a:tr h="312692">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10</a:t>
                      </a:r>
                    </a:p>
                  </a:txBody>
                  <a:tcPr marL="9525" marR="9525" marT="9525" marB="0" anchor="b"/>
                </a:tc>
                <a:tc>
                  <a:txBody>
                    <a:bodyPr/>
                    <a:lstStyle/>
                    <a:p>
                      <a:pPr marL="0" algn="l" defTabSz="900000" rtl="0" eaLnBrk="1" fontAlgn="b" latinLnBrk="0" hangingPunct="1"/>
                      <a:r>
                        <a:rPr lang="fr-FR" sz="1400" b="1" kern="1200" dirty="0" err="1">
                          <a:solidFill>
                            <a:schemeClr val="accent4">
                              <a:lumMod val="75000"/>
                            </a:schemeClr>
                          </a:solidFill>
                          <a:latin typeface="+mn-lt"/>
                          <a:ea typeface="+mn-ea"/>
                          <a:cs typeface="+mn-cs"/>
                        </a:rPr>
                        <a:t>Netherlands</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2.5%</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57</a:t>
                      </a: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10941925"/>
              </p:ext>
            </p:extLst>
          </p:nvPr>
        </p:nvGraphicFramePr>
        <p:xfrm>
          <a:off x="4953000" y="1412875"/>
          <a:ext cx="3168350" cy="3600402"/>
        </p:xfrm>
        <a:graphic>
          <a:graphicData uri="http://schemas.openxmlformats.org/drawingml/2006/table">
            <a:tbl>
              <a:tblPr firstRow="1" bandRow="1">
                <a:tableStyleId>{00A15C55-8517-42AA-B614-E9B94910E393}</a:tableStyleId>
              </a:tblPr>
              <a:tblGrid>
                <a:gridCol w="216253">
                  <a:extLst>
                    <a:ext uri="{9D8B030D-6E8A-4147-A177-3AD203B41FA5}">
                      <a16:colId xmlns:a16="http://schemas.microsoft.com/office/drawing/2014/main" val="20000"/>
                    </a:ext>
                  </a:extLst>
                </a:gridCol>
                <a:gridCol w="973137">
                  <a:extLst>
                    <a:ext uri="{9D8B030D-6E8A-4147-A177-3AD203B41FA5}">
                      <a16:colId xmlns:a16="http://schemas.microsoft.com/office/drawing/2014/main" val="20001"/>
                    </a:ext>
                  </a:extLst>
                </a:gridCol>
                <a:gridCol w="507942">
                  <a:extLst>
                    <a:ext uri="{9D8B030D-6E8A-4147-A177-3AD203B41FA5}">
                      <a16:colId xmlns:a16="http://schemas.microsoft.com/office/drawing/2014/main" val="20002"/>
                    </a:ext>
                  </a:extLst>
                </a:gridCol>
                <a:gridCol w="735509">
                  <a:extLst>
                    <a:ext uri="{9D8B030D-6E8A-4147-A177-3AD203B41FA5}">
                      <a16:colId xmlns:a16="http://schemas.microsoft.com/office/drawing/2014/main" val="20003"/>
                    </a:ext>
                  </a:extLst>
                </a:gridCol>
                <a:gridCol w="735509">
                  <a:extLst>
                    <a:ext uri="{9D8B030D-6E8A-4147-A177-3AD203B41FA5}">
                      <a16:colId xmlns:a16="http://schemas.microsoft.com/office/drawing/2014/main" val="20004"/>
                    </a:ext>
                  </a:extLst>
                </a:gridCol>
              </a:tblGrid>
              <a:tr h="318221">
                <a:tc gridSpan="4">
                  <a:txBody>
                    <a:bodyPr/>
                    <a:lstStyle/>
                    <a:p>
                      <a:pPr algn="ctr"/>
                      <a:r>
                        <a:rPr lang="pt-BR" sz="1400" noProof="0" dirty="0"/>
                        <a:t>2018</a:t>
                      </a:r>
                    </a:p>
                  </a:txBody>
                  <a:tcPr/>
                </a:tc>
                <a:tc hMerge="1">
                  <a:txBody>
                    <a:bodyPr/>
                    <a:lstStyle/>
                    <a:p>
                      <a:pPr algn="ctr"/>
                      <a:endParaRPr lang="pt-BR" noProof="0" dirty="0"/>
                    </a:p>
                  </a:txBody>
                  <a:tcPr/>
                </a:tc>
                <a:tc hMerge="1">
                  <a:txBody>
                    <a:bodyPr/>
                    <a:lstStyle/>
                    <a:p>
                      <a:endParaRPr lang="fr-FR"/>
                    </a:p>
                  </a:txBody>
                  <a:tcPr/>
                </a:tc>
                <a:tc hMerge="1">
                  <a:txBody>
                    <a:bodyPr/>
                    <a:lstStyle/>
                    <a:p>
                      <a:endParaRPr lang="fr-FR" dirty="0"/>
                    </a:p>
                  </a:txBody>
                  <a:tcPr/>
                </a:tc>
                <a:tc>
                  <a:txBody>
                    <a:bodyPr/>
                    <a:lstStyle/>
                    <a:p>
                      <a:pPr algn="ctr"/>
                      <a:endParaRPr lang="pt-BR" sz="1400" noProof="0" dirty="0"/>
                    </a:p>
                  </a:txBody>
                  <a:tcPr/>
                </a:tc>
                <a:extLst>
                  <a:ext uri="{0D108BD9-81ED-4DB2-BD59-A6C34878D82A}">
                    <a16:rowId xmlns:a16="http://schemas.microsoft.com/office/drawing/2014/main" val="10000"/>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1</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USA</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9.2%</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210</a:t>
                      </a:r>
                    </a:p>
                  </a:txBody>
                  <a:tcPr marL="9525" marR="9525" marT="9525" marB="0" anchor="b"/>
                </a:tc>
                <a:tc>
                  <a:txBody>
                    <a:bodyPr/>
                    <a:lstStyle/>
                    <a:p>
                      <a:pPr marL="0" algn="ctr" defTabSz="900000" rtl="0" eaLnBrk="1" fontAlgn="b" latinLnBrk="0" hangingPunct="1"/>
                      <a:endParaRPr lang="fr-FR" sz="1600" b="1" kern="1200" dirty="0">
                        <a:solidFill>
                          <a:schemeClr val="accent4">
                            <a:lumMod val="75000"/>
                          </a:schemeClr>
                        </a:solidFill>
                        <a:latin typeface="+mn-lt"/>
                        <a:ea typeface="+mn-ea"/>
                        <a:cs typeface="+mn-cs"/>
                      </a:endParaRPr>
                    </a:p>
                  </a:txBody>
                  <a:tcPr marL="9525" marR="9525" marT="9525" marB="0" anchor="b"/>
                </a:tc>
                <a:extLst>
                  <a:ext uri="{0D108BD9-81ED-4DB2-BD59-A6C34878D82A}">
                    <a16:rowId xmlns:a16="http://schemas.microsoft.com/office/drawing/2014/main" val="10001"/>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2</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France</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6%</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139</a:t>
                      </a:r>
                    </a:p>
                  </a:txBody>
                  <a:tcPr marL="9525" marR="9525" marT="9525" marB="0" anchor="b"/>
                </a:tc>
                <a:tc>
                  <a:txBody>
                    <a:bodyPr/>
                    <a:lstStyle/>
                    <a:p>
                      <a:pPr marL="0" algn="ctr" defTabSz="900000" rtl="0" eaLnBrk="1" fontAlgn="b" latinLnBrk="0" hangingPunct="1"/>
                      <a:endParaRPr lang="fr-FR" sz="1400" b="1" kern="1200" dirty="0">
                        <a:solidFill>
                          <a:schemeClr val="accent4">
                            <a:lumMod val="75000"/>
                          </a:schemeClr>
                        </a:solidFill>
                        <a:latin typeface="+mn-lt"/>
                        <a:ea typeface="+mn-ea"/>
                        <a:cs typeface="+mn-cs"/>
                      </a:endParaRPr>
                    </a:p>
                  </a:txBody>
                  <a:tcPr marL="9525" marR="9525" marT="9525" marB="0" anchor="b"/>
                </a:tc>
                <a:extLst>
                  <a:ext uri="{0D108BD9-81ED-4DB2-BD59-A6C34878D82A}">
                    <a16:rowId xmlns:a16="http://schemas.microsoft.com/office/drawing/2014/main" val="10002"/>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3</a:t>
                      </a:r>
                    </a:p>
                  </a:txBody>
                  <a:tcPr marL="9525" marR="9525" marT="9525" marB="0" anchor="b"/>
                </a:tc>
                <a:tc>
                  <a:txBody>
                    <a:bodyPr/>
                    <a:lstStyle/>
                    <a:p>
                      <a:pPr marL="0" algn="l" defTabSz="900000" rtl="0" eaLnBrk="1" fontAlgn="b" latinLnBrk="0" hangingPunct="1"/>
                      <a:r>
                        <a:rPr lang="fr-FR" sz="1400" b="1" kern="1200" dirty="0" err="1">
                          <a:solidFill>
                            <a:schemeClr val="accent4">
                              <a:lumMod val="75000"/>
                            </a:schemeClr>
                          </a:solidFill>
                          <a:latin typeface="+mn-lt"/>
                          <a:ea typeface="+mn-ea"/>
                          <a:cs typeface="+mn-cs"/>
                        </a:rPr>
                        <a:t>Brazil</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5.1%</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117</a:t>
                      </a:r>
                    </a:p>
                  </a:txBody>
                  <a:tcPr marL="9525" marR="9525" marT="9525" marB="0" anchor="b"/>
                </a:tc>
                <a:tc>
                  <a:txBody>
                    <a:bodyPr/>
                    <a:lstStyle/>
                    <a:p>
                      <a:pPr marL="0" algn="ctr" defTabSz="900000" rtl="0" eaLnBrk="1" fontAlgn="b" latinLnBrk="0" hangingPunct="1"/>
                      <a:endParaRPr lang="fr-FR" sz="1400" b="1" kern="1200" dirty="0">
                        <a:solidFill>
                          <a:schemeClr val="accent4">
                            <a:lumMod val="75000"/>
                          </a:schemeClr>
                        </a:solidFill>
                        <a:latin typeface="+mn-lt"/>
                        <a:ea typeface="+mn-ea"/>
                        <a:cs typeface="+mn-cs"/>
                      </a:endParaRPr>
                    </a:p>
                  </a:txBody>
                  <a:tcPr marL="9525" marR="9525" marT="9525" marB="0" anchor="b"/>
                </a:tc>
                <a:extLst>
                  <a:ext uri="{0D108BD9-81ED-4DB2-BD59-A6C34878D82A}">
                    <a16:rowId xmlns:a16="http://schemas.microsoft.com/office/drawing/2014/main" val="10003"/>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4</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Spain</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4.8%</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110</a:t>
                      </a:r>
                    </a:p>
                  </a:txBody>
                  <a:tcPr marL="9525" marR="9525" marT="9525" marB="0" anchor="b"/>
                </a:tc>
                <a:tc>
                  <a:txBody>
                    <a:bodyPr/>
                    <a:lstStyle/>
                    <a:p>
                      <a:pPr marL="0" algn="ctr" defTabSz="900000" rtl="0" eaLnBrk="1" fontAlgn="b" latinLnBrk="0" hangingPunct="1"/>
                      <a:endParaRPr lang="fr-FR" sz="1400" b="1" kern="1200" dirty="0">
                        <a:solidFill>
                          <a:schemeClr val="accent4">
                            <a:lumMod val="75000"/>
                          </a:schemeClr>
                        </a:solidFill>
                        <a:latin typeface="+mn-lt"/>
                        <a:ea typeface="+mn-ea"/>
                        <a:cs typeface="+mn-cs"/>
                      </a:endParaRPr>
                    </a:p>
                  </a:txBody>
                  <a:tcPr marL="9525" marR="9525" marT="9525" marB="0" anchor="b"/>
                </a:tc>
                <a:extLst>
                  <a:ext uri="{0D108BD9-81ED-4DB2-BD59-A6C34878D82A}">
                    <a16:rowId xmlns:a16="http://schemas.microsoft.com/office/drawing/2014/main" val="10004"/>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5</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Germany</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4.1%</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95</a:t>
                      </a:r>
                    </a:p>
                  </a:txBody>
                  <a:tcPr marL="9525" marR="9525" marT="9525" marB="0" anchor="b"/>
                </a:tc>
                <a:tc>
                  <a:txBody>
                    <a:bodyPr/>
                    <a:lstStyle/>
                    <a:p>
                      <a:pPr marL="0" marR="0" indent="0" algn="ctr" defTabSz="900000" rtl="0" eaLnBrk="1" fontAlgn="b" latinLnBrk="0" hangingPunct="1">
                        <a:lnSpc>
                          <a:spcPct val="100000"/>
                        </a:lnSpc>
                        <a:spcBef>
                          <a:spcPts val="0"/>
                        </a:spcBef>
                        <a:spcAft>
                          <a:spcPts val="0"/>
                        </a:spcAft>
                        <a:buClrTx/>
                        <a:buSzTx/>
                        <a:buFontTx/>
                        <a:buNone/>
                        <a:tabLst/>
                        <a:defRPr/>
                      </a:pPr>
                      <a:endParaRPr lang="fr-FR" sz="1400" b="1" kern="1200" dirty="0">
                        <a:solidFill>
                          <a:schemeClr val="accent4">
                            <a:lumMod val="75000"/>
                          </a:schemeClr>
                        </a:solidFill>
                        <a:latin typeface="+mn-lt"/>
                        <a:ea typeface="+mn-ea"/>
                        <a:cs typeface="+mn-cs"/>
                      </a:endParaRPr>
                    </a:p>
                  </a:txBody>
                  <a:tcPr marL="9525" marR="9525" marT="9525" marB="0" anchor="b"/>
                </a:tc>
                <a:extLst>
                  <a:ext uri="{0D108BD9-81ED-4DB2-BD59-A6C34878D82A}">
                    <a16:rowId xmlns:a16="http://schemas.microsoft.com/office/drawing/2014/main" val="10005"/>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6</a:t>
                      </a:r>
                    </a:p>
                  </a:txBody>
                  <a:tcPr marL="9525" marR="9525" marT="9525" marB="0" anchor="b"/>
                </a:tc>
                <a:tc>
                  <a:txBody>
                    <a:bodyPr/>
                    <a:lstStyle/>
                    <a:p>
                      <a:pPr marL="0" algn="l" defTabSz="900000" rtl="0" eaLnBrk="1" fontAlgn="b" latinLnBrk="0" hangingPunct="1"/>
                      <a:r>
                        <a:rPr lang="fr-FR" sz="1400" b="1" kern="1200" dirty="0" err="1">
                          <a:solidFill>
                            <a:schemeClr val="accent4">
                              <a:lumMod val="75000"/>
                            </a:schemeClr>
                          </a:solidFill>
                          <a:latin typeface="+mn-lt"/>
                          <a:ea typeface="+mn-ea"/>
                          <a:cs typeface="+mn-cs"/>
                        </a:rPr>
                        <a:t>Italy</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3.8%</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87</a:t>
                      </a:r>
                    </a:p>
                  </a:txBody>
                  <a:tcPr marL="9525" marR="9525" marT="9525" marB="0" anchor="b"/>
                </a:tc>
                <a:tc>
                  <a:txBody>
                    <a:bodyPr/>
                    <a:lstStyle/>
                    <a:p>
                      <a:pPr marL="0" algn="ctr" defTabSz="900000" rtl="0" eaLnBrk="1" fontAlgn="b" latinLnBrk="0" hangingPunct="1"/>
                      <a:endParaRPr lang="fr-FR" sz="1400" b="1" kern="1200" dirty="0">
                        <a:solidFill>
                          <a:schemeClr val="accent4">
                            <a:lumMod val="75000"/>
                          </a:schemeClr>
                        </a:solidFill>
                        <a:latin typeface="+mn-lt"/>
                        <a:ea typeface="+mn-ea"/>
                        <a:cs typeface="+mn-cs"/>
                      </a:endParaRPr>
                    </a:p>
                  </a:txBody>
                  <a:tcPr marL="9525" marR="9525" marT="9525" marB="0" anchor="b"/>
                </a:tc>
                <a:extLst>
                  <a:ext uri="{0D108BD9-81ED-4DB2-BD59-A6C34878D82A}">
                    <a16:rowId xmlns:a16="http://schemas.microsoft.com/office/drawing/2014/main" val="10006"/>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7</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Mexico</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3.1%</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71</a:t>
                      </a:r>
                    </a:p>
                  </a:txBody>
                  <a:tcPr marL="9525" marR="9525" marT="9525" marB="0" anchor="b"/>
                </a:tc>
                <a:tc>
                  <a:txBody>
                    <a:bodyPr/>
                    <a:lstStyle/>
                    <a:p>
                      <a:pPr marL="0" algn="ctr" defTabSz="900000" rtl="0" eaLnBrk="1" fontAlgn="b" latinLnBrk="0" hangingPunct="1"/>
                      <a:endParaRPr lang="fr-FR" sz="1400" b="1" i="1" kern="1200" dirty="0">
                        <a:solidFill>
                          <a:schemeClr val="accent4">
                            <a:lumMod val="60000"/>
                            <a:lumOff val="40000"/>
                          </a:schemeClr>
                        </a:solidFill>
                        <a:latin typeface="+mn-lt"/>
                        <a:ea typeface="+mn-ea"/>
                        <a:cs typeface="+mn-cs"/>
                      </a:endParaRPr>
                    </a:p>
                  </a:txBody>
                  <a:tcPr marL="9525" marR="9525" marT="9525" marB="0" anchor="b"/>
                </a:tc>
                <a:extLst>
                  <a:ext uri="{0D108BD9-81ED-4DB2-BD59-A6C34878D82A}">
                    <a16:rowId xmlns:a16="http://schemas.microsoft.com/office/drawing/2014/main" val="10007"/>
                  </a:ext>
                </a:extLst>
              </a:tr>
              <a:tr h="274246">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8</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UAE</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3%</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69</a:t>
                      </a:r>
                    </a:p>
                  </a:txBody>
                  <a:tcPr marL="9525" marR="9525" marT="9525" marB="0" anchor="b"/>
                </a:tc>
                <a:tc>
                  <a:txBody>
                    <a:bodyPr/>
                    <a:lstStyle/>
                    <a:p>
                      <a:pPr marL="0" marR="0" indent="0" algn="ctr" defTabSz="900000" rtl="0" eaLnBrk="1" fontAlgn="b" latinLnBrk="0" hangingPunct="1">
                        <a:lnSpc>
                          <a:spcPct val="100000"/>
                        </a:lnSpc>
                        <a:spcBef>
                          <a:spcPts val="0"/>
                        </a:spcBef>
                        <a:spcAft>
                          <a:spcPts val="0"/>
                        </a:spcAft>
                        <a:buClrTx/>
                        <a:buSzTx/>
                        <a:buFontTx/>
                        <a:buNone/>
                        <a:tabLst/>
                        <a:defRPr/>
                      </a:pPr>
                      <a:endParaRPr lang="fr-FR" sz="1400" b="1" i="1" kern="1200" dirty="0">
                        <a:solidFill>
                          <a:schemeClr val="accent4">
                            <a:lumMod val="60000"/>
                            <a:lumOff val="40000"/>
                          </a:schemeClr>
                        </a:solidFill>
                        <a:latin typeface="+mn-lt"/>
                        <a:ea typeface="+mn-ea"/>
                        <a:cs typeface="+mn-cs"/>
                      </a:endParaRPr>
                    </a:p>
                  </a:txBody>
                  <a:tcPr marL="9525" marR="9525" marT="9525" marB="0" anchor="b"/>
                </a:tc>
                <a:extLst>
                  <a:ext uri="{0D108BD9-81ED-4DB2-BD59-A6C34878D82A}">
                    <a16:rowId xmlns:a16="http://schemas.microsoft.com/office/drawing/2014/main" val="10008"/>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8</a:t>
                      </a:r>
                    </a:p>
                  </a:txBody>
                  <a:tcPr marL="9525" marR="9525" marT="9525" marB="0" anchor="b"/>
                </a:tc>
                <a:tc>
                  <a:txBody>
                    <a:bodyPr/>
                    <a:lstStyle/>
                    <a:p>
                      <a:pPr marL="0" algn="l" defTabSz="900000" rtl="0" eaLnBrk="1" fontAlgn="b" latinLnBrk="0" hangingPunct="1"/>
                      <a:r>
                        <a:rPr lang="fr-FR" sz="1400" b="1" kern="1200" dirty="0">
                          <a:solidFill>
                            <a:schemeClr val="accent4">
                              <a:lumMod val="75000"/>
                            </a:schemeClr>
                          </a:solidFill>
                          <a:latin typeface="+mn-lt"/>
                          <a:ea typeface="+mn-ea"/>
                          <a:cs typeface="+mn-cs"/>
                        </a:rPr>
                        <a:t>UK</a:t>
                      </a: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3%</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69</a:t>
                      </a:r>
                    </a:p>
                  </a:txBody>
                  <a:tcPr marL="9525" marR="9525" marT="9525" marB="0" anchor="b"/>
                </a:tc>
                <a:tc>
                  <a:txBody>
                    <a:bodyPr/>
                    <a:lstStyle/>
                    <a:p>
                      <a:pPr marL="0" algn="ctr" defTabSz="900000" rtl="0" eaLnBrk="1" fontAlgn="b" latinLnBrk="0" hangingPunct="1"/>
                      <a:endParaRPr lang="fr-FR" sz="1400" b="1" kern="1200" dirty="0">
                        <a:solidFill>
                          <a:schemeClr val="accent4">
                            <a:lumMod val="75000"/>
                          </a:schemeClr>
                        </a:solidFill>
                        <a:latin typeface="+mn-lt"/>
                        <a:ea typeface="+mn-ea"/>
                        <a:cs typeface="+mn-cs"/>
                      </a:endParaRPr>
                    </a:p>
                  </a:txBody>
                  <a:tcPr marL="9525" marR="9525" marT="9525" marB="0" anchor="b"/>
                </a:tc>
                <a:extLst>
                  <a:ext uri="{0D108BD9-81ED-4DB2-BD59-A6C34878D82A}">
                    <a16:rowId xmlns:a16="http://schemas.microsoft.com/office/drawing/2014/main" val="10009"/>
                  </a:ext>
                </a:extLst>
              </a:tr>
              <a:tr h="334215">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10</a:t>
                      </a:r>
                    </a:p>
                  </a:txBody>
                  <a:tcPr marL="9525" marR="9525" marT="9525" marB="0" anchor="b"/>
                </a:tc>
                <a:tc>
                  <a:txBody>
                    <a:bodyPr/>
                    <a:lstStyle/>
                    <a:p>
                      <a:pPr marL="0" algn="l" defTabSz="900000" rtl="0" eaLnBrk="1" fontAlgn="b" latinLnBrk="0" hangingPunct="1"/>
                      <a:r>
                        <a:rPr lang="fr-FR" sz="1400" b="1" kern="1200" dirty="0" err="1">
                          <a:solidFill>
                            <a:schemeClr val="accent4">
                              <a:lumMod val="75000"/>
                            </a:schemeClr>
                          </a:solidFill>
                          <a:latin typeface="+mn-lt"/>
                          <a:ea typeface="+mn-ea"/>
                          <a:cs typeface="+mn-cs"/>
                        </a:rPr>
                        <a:t>Turkey</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l" defTabSz="900000" rtl="0" eaLnBrk="1" fontAlgn="b" latinLnBrk="0" hangingPunct="1"/>
                      <a:r>
                        <a:rPr lang="en-GB" sz="1400" b="1" kern="1200" dirty="0">
                          <a:solidFill>
                            <a:schemeClr val="accent4">
                              <a:lumMod val="75000"/>
                            </a:schemeClr>
                          </a:solidFill>
                          <a:latin typeface="+mn-lt"/>
                          <a:ea typeface="+mn-ea"/>
                          <a:cs typeface="+mn-cs"/>
                        </a:rPr>
                        <a:t>2.7%</a:t>
                      </a:r>
                      <a:endParaRPr lang="fr-FR" sz="1400" b="1" kern="1200" dirty="0">
                        <a:solidFill>
                          <a:schemeClr val="accent4">
                            <a:lumMod val="75000"/>
                          </a:schemeClr>
                        </a:solidFill>
                        <a:latin typeface="+mn-lt"/>
                        <a:ea typeface="+mn-ea"/>
                        <a:cs typeface="+mn-cs"/>
                      </a:endParaRPr>
                    </a:p>
                  </a:txBody>
                  <a:tcPr marL="9525" marR="9525" marT="9525" marB="0" anchor="b"/>
                </a:tc>
                <a:tc>
                  <a:txBody>
                    <a:bodyPr/>
                    <a:lstStyle/>
                    <a:p>
                      <a:pPr marL="0" algn="ctr" defTabSz="900000" rtl="0" eaLnBrk="1" fontAlgn="b" latinLnBrk="0" hangingPunct="1"/>
                      <a:r>
                        <a:rPr lang="fr-FR" sz="1400" b="1" kern="1200" dirty="0">
                          <a:solidFill>
                            <a:schemeClr val="accent4">
                              <a:lumMod val="75000"/>
                            </a:schemeClr>
                          </a:solidFill>
                          <a:latin typeface="+mn-lt"/>
                          <a:ea typeface="+mn-ea"/>
                          <a:cs typeface="+mn-cs"/>
                        </a:rPr>
                        <a:t>62</a:t>
                      </a:r>
                    </a:p>
                  </a:txBody>
                  <a:tcPr marL="9525" marR="9525" marT="9525" marB="0" anchor="b"/>
                </a:tc>
                <a:tc>
                  <a:txBody>
                    <a:bodyPr/>
                    <a:lstStyle/>
                    <a:p>
                      <a:pPr marL="0" marR="0" indent="0" algn="ctr" defTabSz="900000" rtl="0" eaLnBrk="1" fontAlgn="b" latinLnBrk="0" hangingPunct="1">
                        <a:lnSpc>
                          <a:spcPct val="100000"/>
                        </a:lnSpc>
                        <a:spcBef>
                          <a:spcPts val="0"/>
                        </a:spcBef>
                        <a:spcAft>
                          <a:spcPts val="0"/>
                        </a:spcAft>
                        <a:buClrTx/>
                        <a:buSzTx/>
                        <a:buFontTx/>
                        <a:buNone/>
                        <a:tabLst/>
                        <a:defRPr/>
                      </a:pPr>
                      <a:endParaRPr lang="fr-FR" sz="1400" b="1" kern="1200" dirty="0">
                        <a:solidFill>
                          <a:schemeClr val="accent4">
                            <a:lumMod val="60000"/>
                            <a:lumOff val="40000"/>
                          </a:schemeClr>
                        </a:solidFill>
                        <a:latin typeface="+mn-lt"/>
                        <a:ea typeface="+mn-ea"/>
                        <a:cs typeface="+mn-cs"/>
                      </a:endParaRPr>
                    </a:p>
                  </a:txBody>
                  <a:tcPr marL="9525" marR="9525" marT="9525" marB="0" anchor="b"/>
                </a:tc>
                <a:extLst>
                  <a:ext uri="{0D108BD9-81ED-4DB2-BD59-A6C34878D82A}">
                    <a16:rowId xmlns:a16="http://schemas.microsoft.com/office/drawing/2014/main" val="10010"/>
                  </a:ext>
                </a:extLst>
              </a:tr>
            </a:tbl>
          </a:graphicData>
        </a:graphic>
      </p:graphicFrame>
      <p:pic>
        <p:nvPicPr>
          <p:cNvPr id="8" name="Picture 7" descr="Image result for arrow u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673" y="1800609"/>
            <a:ext cx="287655" cy="216000"/>
          </a:xfrm>
          <a:prstGeom prst="rect">
            <a:avLst/>
          </a:prstGeom>
          <a:noFill/>
          <a:ln>
            <a:noFill/>
          </a:ln>
        </p:spPr>
      </p:pic>
      <p:pic>
        <p:nvPicPr>
          <p:cNvPr id="9" name="Picture 8" descr="Image result for arrow u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673" y="2133253"/>
            <a:ext cx="287655" cy="216000"/>
          </a:xfrm>
          <a:prstGeom prst="rect">
            <a:avLst/>
          </a:prstGeom>
          <a:noFill/>
          <a:ln>
            <a:noFill/>
          </a:ln>
        </p:spPr>
      </p:pic>
      <p:pic>
        <p:nvPicPr>
          <p:cNvPr id="11" name="Picture 10" descr="Image result for arrow u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296" y="2420888"/>
            <a:ext cx="287655" cy="216000"/>
          </a:xfrm>
          <a:prstGeom prst="rect">
            <a:avLst/>
          </a:prstGeom>
          <a:noFill/>
          <a:ln>
            <a:noFill/>
          </a:ln>
        </p:spPr>
      </p:pic>
      <p:pic>
        <p:nvPicPr>
          <p:cNvPr id="14" name="Picture 13" descr="Image result for arrow u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296" y="2780928"/>
            <a:ext cx="287655" cy="216000"/>
          </a:xfrm>
          <a:prstGeom prst="rect">
            <a:avLst/>
          </a:prstGeom>
          <a:noFill/>
          <a:ln>
            <a:noFill/>
          </a:ln>
        </p:spPr>
      </p:pic>
      <p:pic>
        <p:nvPicPr>
          <p:cNvPr id="17" name="Picture 16"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7617296" y="3140968"/>
            <a:ext cx="287655" cy="252000"/>
          </a:xfrm>
          <a:prstGeom prst="rect">
            <a:avLst/>
          </a:prstGeom>
          <a:noFill/>
          <a:ln>
            <a:noFill/>
          </a:ln>
        </p:spPr>
      </p:pic>
      <p:pic>
        <p:nvPicPr>
          <p:cNvPr id="18" name="Picture 17" descr="Image result for arrow u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296" y="3501008"/>
            <a:ext cx="287655" cy="216000"/>
          </a:xfrm>
          <a:prstGeom prst="rect">
            <a:avLst/>
          </a:prstGeom>
          <a:noFill/>
          <a:ln>
            <a:noFill/>
          </a:ln>
        </p:spPr>
      </p:pic>
      <p:pic>
        <p:nvPicPr>
          <p:cNvPr id="19" name="Picture 18" descr="Image result for arrow u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296" y="4437112"/>
            <a:ext cx="287655" cy="216000"/>
          </a:xfrm>
          <a:prstGeom prst="rect">
            <a:avLst/>
          </a:prstGeom>
          <a:noFill/>
          <a:ln>
            <a:noFill/>
          </a:ln>
        </p:spPr>
      </p:pic>
      <p:graphicFrame>
        <p:nvGraphicFramePr>
          <p:cNvPr id="20" name="Content Placeholder 31"/>
          <p:cNvGraphicFramePr>
            <a:graphicFrameLocks noGrp="1"/>
          </p:cNvGraphicFramePr>
          <p:nvPr>
            <p:ph sz="quarter" idx="14"/>
            <p:extLst>
              <p:ext uri="{D42A27DB-BD31-4B8C-83A1-F6EECF244321}">
                <p14:modId xmlns:p14="http://schemas.microsoft.com/office/powerpoint/2010/main" val="1110737475"/>
              </p:ext>
            </p:extLst>
          </p:nvPr>
        </p:nvGraphicFramePr>
        <p:xfrm>
          <a:off x="920750" y="5373216"/>
          <a:ext cx="8208963" cy="7926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p:cNvSpPr txBox="1"/>
          <p:nvPr/>
        </p:nvSpPr>
        <p:spPr>
          <a:xfrm>
            <a:off x="7545099" y="3825334"/>
            <a:ext cx="432048" cy="215444"/>
          </a:xfrm>
          <a:prstGeom prst="rect">
            <a:avLst/>
          </a:prstGeom>
          <a:noFill/>
        </p:spPr>
        <p:txBody>
          <a:bodyPr wrap="square" lIns="0" tIns="0" rIns="0" bIns="0" rtlCol="0">
            <a:spAutoFit/>
          </a:bodyPr>
          <a:lstStyle/>
          <a:p>
            <a:r>
              <a:rPr lang="en-GB" b="1" i="1" dirty="0">
                <a:solidFill>
                  <a:schemeClr val="accent4">
                    <a:lumMod val="60000"/>
                    <a:lumOff val="40000"/>
                  </a:schemeClr>
                </a:solidFill>
              </a:rPr>
              <a:t>new</a:t>
            </a:r>
            <a:endParaRPr lang="fr-FR" sz="1400" dirty="0"/>
          </a:p>
        </p:txBody>
      </p:sp>
      <p:sp>
        <p:nvSpPr>
          <p:cNvPr id="22" name="TextBox 21"/>
          <p:cNvSpPr txBox="1"/>
          <p:nvPr/>
        </p:nvSpPr>
        <p:spPr>
          <a:xfrm>
            <a:off x="7545288" y="4077652"/>
            <a:ext cx="432048" cy="215444"/>
          </a:xfrm>
          <a:prstGeom prst="rect">
            <a:avLst/>
          </a:prstGeom>
          <a:noFill/>
        </p:spPr>
        <p:txBody>
          <a:bodyPr wrap="square" lIns="0" tIns="0" rIns="0" bIns="0" rtlCol="0">
            <a:spAutoFit/>
          </a:bodyPr>
          <a:lstStyle/>
          <a:p>
            <a:r>
              <a:rPr lang="en-GB" b="1" i="1" dirty="0">
                <a:solidFill>
                  <a:schemeClr val="accent4">
                    <a:lumMod val="60000"/>
                    <a:lumOff val="40000"/>
                  </a:schemeClr>
                </a:solidFill>
              </a:rPr>
              <a:t>new</a:t>
            </a:r>
            <a:endParaRPr lang="fr-FR" sz="1400" dirty="0"/>
          </a:p>
        </p:txBody>
      </p:sp>
      <p:sp>
        <p:nvSpPr>
          <p:cNvPr id="23" name="TextBox 22"/>
          <p:cNvSpPr txBox="1"/>
          <p:nvPr/>
        </p:nvSpPr>
        <p:spPr>
          <a:xfrm>
            <a:off x="7545288" y="4725144"/>
            <a:ext cx="432048" cy="215444"/>
          </a:xfrm>
          <a:prstGeom prst="rect">
            <a:avLst/>
          </a:prstGeom>
          <a:noFill/>
        </p:spPr>
        <p:txBody>
          <a:bodyPr wrap="square" lIns="0" tIns="0" rIns="0" bIns="0" rtlCol="0">
            <a:spAutoFit/>
          </a:bodyPr>
          <a:lstStyle/>
          <a:p>
            <a:r>
              <a:rPr lang="en-GB" b="1" i="1" dirty="0">
                <a:solidFill>
                  <a:schemeClr val="accent4">
                    <a:lumMod val="60000"/>
                    <a:lumOff val="40000"/>
                  </a:schemeClr>
                </a:solidFill>
              </a:rPr>
              <a:t>new</a:t>
            </a:r>
            <a:endParaRPr lang="fr-FR" sz="1400" dirty="0"/>
          </a:p>
        </p:txBody>
      </p:sp>
    </p:spTree>
    <p:extLst>
      <p:ext uri="{BB962C8B-B14F-4D97-AF65-F5344CB8AC3E}">
        <p14:creationId xmlns:p14="http://schemas.microsoft.com/office/powerpoint/2010/main" val="377274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200" dirty="0"/>
              <a:t>ORIGINS OF Arbitrators IN ICC ARBITRATIONS</a:t>
            </a:r>
            <a:endParaRPr lang="en-GB" dirty="0"/>
          </a:p>
        </p:txBody>
      </p:sp>
      <p:graphicFrame>
        <p:nvGraphicFramePr>
          <p:cNvPr id="11" name="Content Placeholder 8"/>
          <p:cNvGraphicFramePr>
            <a:graphicFrameLocks noGrp="1"/>
          </p:cNvGraphicFramePr>
          <p:nvPr>
            <p:ph sz="quarter" idx="13"/>
            <p:extLst>
              <p:ext uri="{D42A27DB-BD31-4B8C-83A1-F6EECF244321}">
                <p14:modId xmlns:p14="http://schemas.microsoft.com/office/powerpoint/2010/main" val="2811429531"/>
              </p:ext>
            </p:extLst>
          </p:nvPr>
        </p:nvGraphicFramePr>
        <p:xfrm>
          <a:off x="488511" y="1052736"/>
          <a:ext cx="6192688" cy="504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ontent Placeholder 9"/>
          <p:cNvGraphicFramePr>
            <a:graphicFrameLocks noGrp="1"/>
          </p:cNvGraphicFramePr>
          <p:nvPr>
            <p:ph sz="quarter" idx="14"/>
            <p:extLst>
              <p:ext uri="{D42A27DB-BD31-4B8C-83A1-F6EECF244321}">
                <p14:modId xmlns:p14="http://schemas.microsoft.com/office/powerpoint/2010/main" val="3439968045"/>
              </p:ext>
            </p:extLst>
          </p:nvPr>
        </p:nvGraphicFramePr>
        <p:xfrm>
          <a:off x="6629400" y="1412777"/>
          <a:ext cx="2860104" cy="2520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7277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740532" y="908050"/>
            <a:ext cx="8424935" cy="3745086"/>
          </a:xfrm>
        </p:spPr>
      </p:pic>
      <p:sp>
        <p:nvSpPr>
          <p:cNvPr id="3" name="Title 2"/>
          <p:cNvSpPr>
            <a:spLocks noGrp="1"/>
          </p:cNvSpPr>
          <p:nvPr>
            <p:ph type="title"/>
          </p:nvPr>
        </p:nvSpPr>
        <p:spPr/>
        <p:txBody>
          <a:bodyPr/>
          <a:lstStyle/>
          <a:p>
            <a:r>
              <a:rPr lang="en-GB" sz="2400" dirty="0">
                <a:solidFill>
                  <a:schemeClr val="accent4">
                    <a:lumMod val="75000"/>
                  </a:schemeClr>
                </a:solidFill>
              </a:rPr>
              <a:t>arbitrators</a:t>
            </a:r>
            <a:endParaRPr lang="fr-FR" sz="2400" dirty="0">
              <a:solidFill>
                <a:schemeClr val="accent4">
                  <a:lumMod val="75000"/>
                </a:schemeClr>
              </a:solidFill>
            </a:endParaRPr>
          </a:p>
        </p:txBody>
      </p:sp>
      <p:graphicFrame>
        <p:nvGraphicFramePr>
          <p:cNvPr id="32" name="Content Placeholder 31"/>
          <p:cNvGraphicFramePr>
            <a:graphicFrameLocks noGrp="1"/>
          </p:cNvGraphicFramePr>
          <p:nvPr>
            <p:ph sz="quarter" idx="14"/>
            <p:extLst>
              <p:ext uri="{D42A27DB-BD31-4B8C-83A1-F6EECF244321}">
                <p14:modId xmlns:p14="http://schemas.microsoft.com/office/powerpoint/2010/main" val="4012197818"/>
              </p:ext>
            </p:extLst>
          </p:nvPr>
        </p:nvGraphicFramePr>
        <p:xfrm>
          <a:off x="632520" y="4725144"/>
          <a:ext cx="4374480" cy="1440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Flowchart: Process 22"/>
          <p:cNvSpPr/>
          <p:nvPr/>
        </p:nvSpPr>
        <p:spPr>
          <a:xfrm>
            <a:off x="1568624" y="1943892"/>
            <a:ext cx="648072" cy="180600"/>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11.2% </a:t>
            </a:r>
            <a:endParaRPr lang="fr-FR" sz="900" b="1" dirty="0" err="1">
              <a:solidFill>
                <a:schemeClr val="accent4">
                  <a:lumMod val="75000"/>
                </a:schemeClr>
              </a:solidFill>
            </a:endParaRPr>
          </a:p>
        </p:txBody>
      </p:sp>
      <p:sp>
        <p:nvSpPr>
          <p:cNvPr id="24" name="Flowchart: Process 23"/>
          <p:cNvSpPr/>
          <p:nvPr/>
        </p:nvSpPr>
        <p:spPr>
          <a:xfrm>
            <a:off x="2747795" y="3365258"/>
            <a:ext cx="648072" cy="288032"/>
          </a:xfrm>
          <a:prstGeom prst="flowChartProcess">
            <a:avLst/>
          </a:prstGeom>
          <a:solidFill>
            <a:srgbClr val="FCFBE8"/>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13.3% </a:t>
            </a:r>
            <a:r>
              <a:rPr lang="en-GB" sz="900" b="1" dirty="0">
                <a:solidFill>
                  <a:schemeClr val="accent4">
                    <a:lumMod val="60000"/>
                    <a:lumOff val="40000"/>
                  </a:schemeClr>
                </a:solidFill>
              </a:rPr>
              <a:t>–</a:t>
            </a:r>
            <a:endParaRPr lang="fr-FR" sz="900" b="1" dirty="0" err="1">
              <a:solidFill>
                <a:schemeClr val="accent4">
                  <a:lumMod val="75000"/>
                </a:schemeClr>
              </a:solidFill>
            </a:endParaRPr>
          </a:p>
        </p:txBody>
      </p:sp>
      <p:sp>
        <p:nvSpPr>
          <p:cNvPr id="25" name="Flowchart: Process 24"/>
          <p:cNvSpPr/>
          <p:nvPr/>
        </p:nvSpPr>
        <p:spPr>
          <a:xfrm>
            <a:off x="4970964" y="3094248"/>
            <a:ext cx="558092" cy="180600"/>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1.4% </a:t>
            </a:r>
            <a:endParaRPr lang="fr-FR" sz="900" b="1" dirty="0" err="1">
              <a:solidFill>
                <a:schemeClr val="accent4">
                  <a:lumMod val="75000"/>
                </a:schemeClr>
              </a:solidFill>
            </a:endParaRPr>
          </a:p>
        </p:txBody>
      </p:sp>
      <p:sp>
        <p:nvSpPr>
          <p:cNvPr id="26" name="Flowchart: Process 25"/>
          <p:cNvSpPr/>
          <p:nvPr/>
        </p:nvSpPr>
        <p:spPr>
          <a:xfrm>
            <a:off x="4594439" y="2420888"/>
            <a:ext cx="574585" cy="216024"/>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1.7%</a:t>
            </a:r>
            <a:endParaRPr lang="fr-FR" sz="900" b="1" dirty="0" err="1">
              <a:solidFill>
                <a:schemeClr val="accent4">
                  <a:lumMod val="75000"/>
                </a:schemeClr>
              </a:solidFill>
            </a:endParaRPr>
          </a:p>
        </p:txBody>
      </p:sp>
      <p:sp>
        <p:nvSpPr>
          <p:cNvPr id="27" name="Flowchart: Process 26"/>
          <p:cNvSpPr/>
          <p:nvPr/>
        </p:nvSpPr>
        <p:spPr>
          <a:xfrm>
            <a:off x="4160912" y="1556792"/>
            <a:ext cx="648072" cy="288032"/>
          </a:xfrm>
          <a:prstGeom prst="flowChartProcess">
            <a:avLst/>
          </a:prstGeom>
          <a:solidFill>
            <a:srgbClr val="FCFBE8"/>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52.6% </a:t>
            </a:r>
            <a:endParaRPr lang="fr-FR" sz="900" b="1" dirty="0" err="1">
              <a:solidFill>
                <a:schemeClr val="accent4">
                  <a:lumMod val="75000"/>
                </a:schemeClr>
              </a:solidFill>
            </a:endParaRPr>
          </a:p>
        </p:txBody>
      </p:sp>
      <p:sp>
        <p:nvSpPr>
          <p:cNvPr id="28" name="Flowchart: Process 27"/>
          <p:cNvSpPr/>
          <p:nvPr/>
        </p:nvSpPr>
        <p:spPr>
          <a:xfrm>
            <a:off x="5097016" y="1772816"/>
            <a:ext cx="576064" cy="252608"/>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6.2% </a:t>
            </a:r>
            <a:endParaRPr lang="fr-FR" sz="900" b="1" dirty="0" err="1">
              <a:solidFill>
                <a:schemeClr val="accent4">
                  <a:lumMod val="75000"/>
                </a:schemeClr>
              </a:solidFill>
            </a:endParaRPr>
          </a:p>
        </p:txBody>
      </p:sp>
      <p:sp>
        <p:nvSpPr>
          <p:cNvPr id="29" name="Flowchart: Process 28"/>
          <p:cNvSpPr/>
          <p:nvPr/>
        </p:nvSpPr>
        <p:spPr>
          <a:xfrm>
            <a:off x="5457057" y="2305092"/>
            <a:ext cx="576063" cy="224388"/>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5.1% </a:t>
            </a:r>
            <a:endParaRPr lang="fr-FR" sz="900" b="1" dirty="0" err="1">
              <a:solidFill>
                <a:schemeClr val="accent4">
                  <a:lumMod val="75000"/>
                </a:schemeClr>
              </a:solidFill>
            </a:endParaRPr>
          </a:p>
        </p:txBody>
      </p:sp>
      <p:sp>
        <p:nvSpPr>
          <p:cNvPr id="31" name="Flowchart: Process 30"/>
          <p:cNvSpPr/>
          <p:nvPr/>
        </p:nvSpPr>
        <p:spPr>
          <a:xfrm>
            <a:off x="7968148" y="3764646"/>
            <a:ext cx="513244" cy="180600"/>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2.6% </a:t>
            </a:r>
            <a:r>
              <a:rPr lang="en-GB" sz="900" b="1" dirty="0">
                <a:solidFill>
                  <a:schemeClr val="accent4">
                    <a:lumMod val="60000"/>
                    <a:lumOff val="40000"/>
                  </a:schemeClr>
                </a:solidFill>
              </a:rPr>
              <a:t>–</a:t>
            </a:r>
            <a:endParaRPr lang="fr-FR" sz="900" b="1" dirty="0" err="1">
              <a:solidFill>
                <a:schemeClr val="accent4">
                  <a:lumMod val="75000"/>
                </a:schemeClr>
              </a:solidFill>
            </a:endParaRPr>
          </a:p>
        </p:txBody>
      </p:sp>
      <p:sp>
        <p:nvSpPr>
          <p:cNvPr id="35" name="Flowchart: Process 34"/>
          <p:cNvSpPr/>
          <p:nvPr/>
        </p:nvSpPr>
        <p:spPr>
          <a:xfrm>
            <a:off x="6825208" y="2204864"/>
            <a:ext cx="648072" cy="241973"/>
          </a:xfrm>
          <a:prstGeom prst="flowChartProcess">
            <a:avLst/>
          </a:prstGeom>
          <a:solidFill>
            <a:schemeClr val="bg1">
              <a:lumMod val="95000"/>
            </a:schemeClr>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GB" sz="900" b="1" dirty="0">
                <a:solidFill>
                  <a:schemeClr val="accent4">
                    <a:lumMod val="75000"/>
                  </a:schemeClr>
                </a:solidFill>
              </a:rPr>
              <a:t>5.9% </a:t>
            </a:r>
            <a:r>
              <a:rPr lang="en-GB" sz="900" b="1" dirty="0">
                <a:solidFill>
                  <a:schemeClr val="bg1"/>
                </a:solidFill>
              </a:rPr>
              <a:t> </a:t>
            </a:r>
            <a:endParaRPr lang="fr-FR" sz="900" b="1" dirty="0" err="1">
              <a:solidFill>
                <a:schemeClr val="bg1"/>
              </a:solidFill>
            </a:endParaRPr>
          </a:p>
        </p:txBody>
      </p:sp>
      <p:pic>
        <p:nvPicPr>
          <p:cNvPr id="38" name="Picture 37"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00688" y="1988840"/>
            <a:ext cx="144000" cy="108000"/>
          </a:xfrm>
          <a:prstGeom prst="rect">
            <a:avLst/>
          </a:prstGeom>
          <a:noFill/>
          <a:ln>
            <a:noFill/>
          </a:ln>
        </p:spPr>
      </p:pic>
      <p:pic>
        <p:nvPicPr>
          <p:cNvPr id="40" name="Picture 39"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57056" y="1849743"/>
            <a:ext cx="144000" cy="108000"/>
          </a:xfrm>
          <a:prstGeom prst="rect">
            <a:avLst/>
          </a:prstGeom>
          <a:noFill/>
          <a:ln>
            <a:noFill/>
          </a:ln>
        </p:spPr>
      </p:pic>
      <p:pic>
        <p:nvPicPr>
          <p:cNvPr id="43" name="Picture 42" descr="Related image"/>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4592976" y="1664816"/>
            <a:ext cx="144000" cy="108000"/>
          </a:xfrm>
          <a:prstGeom prst="rect">
            <a:avLst/>
          </a:prstGeom>
          <a:noFill/>
          <a:ln>
            <a:noFill/>
          </a:ln>
        </p:spPr>
      </p:pic>
      <p:pic>
        <p:nvPicPr>
          <p:cNvPr id="44" name="Picture 43" descr="Related image"/>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5310238" y="3130548"/>
            <a:ext cx="144000" cy="108000"/>
          </a:xfrm>
          <a:prstGeom prst="rect">
            <a:avLst/>
          </a:prstGeom>
          <a:noFill/>
          <a:ln>
            <a:noFill/>
          </a:ln>
        </p:spPr>
      </p:pic>
      <p:pic>
        <p:nvPicPr>
          <p:cNvPr id="45" name="Picture 44"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7096" y="2348880"/>
            <a:ext cx="144000" cy="108000"/>
          </a:xfrm>
          <a:prstGeom prst="rect">
            <a:avLst/>
          </a:prstGeom>
          <a:noFill/>
          <a:ln>
            <a:noFill/>
          </a:ln>
        </p:spPr>
      </p:pic>
      <p:graphicFrame>
        <p:nvGraphicFramePr>
          <p:cNvPr id="47" name="Content Placeholder 31"/>
          <p:cNvGraphicFramePr>
            <a:graphicFrameLocks/>
          </p:cNvGraphicFramePr>
          <p:nvPr>
            <p:extLst>
              <p:ext uri="{D42A27DB-BD31-4B8C-83A1-F6EECF244321}">
                <p14:modId xmlns:p14="http://schemas.microsoft.com/office/powerpoint/2010/main" val="2777357705"/>
              </p:ext>
            </p:extLst>
          </p:nvPr>
        </p:nvGraphicFramePr>
        <p:xfrm>
          <a:off x="4845727" y="4725144"/>
          <a:ext cx="4301523" cy="144070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cxnSp>
        <p:nvCxnSpPr>
          <p:cNvPr id="6" name="Straight Connector 5"/>
          <p:cNvCxnSpPr/>
          <p:nvPr/>
        </p:nvCxnSpPr>
        <p:spPr>
          <a:xfrm>
            <a:off x="776536" y="937893"/>
            <a:ext cx="835292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 name="Picture 29" descr="Related image"/>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4953016" y="2492896"/>
            <a:ext cx="144000" cy="108000"/>
          </a:xfrm>
          <a:prstGeom prst="rect">
            <a:avLst/>
          </a:prstGeom>
          <a:noFill/>
          <a:ln>
            <a:noFill/>
          </a:ln>
        </p:spPr>
      </p:pic>
      <p:pic>
        <p:nvPicPr>
          <p:cNvPr id="33" name="Picture 32" descr="Image result for arrow u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57272" y="2276872"/>
            <a:ext cx="144000" cy="108000"/>
          </a:xfrm>
          <a:prstGeom prst="rect">
            <a:avLst/>
          </a:prstGeom>
          <a:noFill/>
          <a:ln>
            <a:noFill/>
          </a:ln>
        </p:spPr>
      </p:pic>
      <p:pic>
        <p:nvPicPr>
          <p:cNvPr id="34" name="Picture 33" descr="Related image"/>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800000">
            <a:off x="8265384" y="3800946"/>
            <a:ext cx="144000" cy="108000"/>
          </a:xfrm>
          <a:prstGeom prst="rect">
            <a:avLst/>
          </a:prstGeom>
          <a:noFill/>
          <a:ln>
            <a:noFill/>
          </a:ln>
        </p:spPr>
      </p:pic>
      <p:pic>
        <p:nvPicPr>
          <p:cNvPr id="36" name="Picture 35" descr="Image result for arrow up"/>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59249" y="5249911"/>
            <a:ext cx="332989" cy="240952"/>
          </a:xfrm>
          <a:prstGeom prst="rect">
            <a:avLst/>
          </a:prstGeom>
          <a:noFill/>
          <a:ln>
            <a:noFill/>
          </a:ln>
        </p:spPr>
      </p:pic>
      <p:pic>
        <p:nvPicPr>
          <p:cNvPr id="41" name="Picture 40" descr="Image result for arrow up"/>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48744" y="5780336"/>
            <a:ext cx="332989" cy="240952"/>
          </a:xfrm>
          <a:prstGeom prst="rect">
            <a:avLst/>
          </a:prstGeom>
          <a:noFill/>
          <a:ln>
            <a:noFill/>
          </a:ln>
        </p:spPr>
      </p:pic>
    </p:spTree>
    <p:extLst>
      <p:ext uri="{BB962C8B-B14F-4D97-AF65-F5344CB8AC3E}">
        <p14:creationId xmlns:p14="http://schemas.microsoft.com/office/powerpoint/2010/main" val="297143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Graphic spid="4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400" dirty="0">
                <a:solidFill>
                  <a:schemeClr val="accent4">
                    <a:lumMod val="75000"/>
                  </a:schemeClr>
                </a:solidFill>
              </a:rPr>
              <a:t>Constitution of tribunals</a:t>
            </a:r>
            <a:endParaRPr lang="fr-FR" sz="2400" dirty="0">
              <a:solidFill>
                <a:schemeClr val="accent4">
                  <a:lumMod val="75000"/>
                </a:schemeClr>
              </a:solidFill>
            </a:endParaRPr>
          </a:p>
        </p:txBody>
      </p:sp>
      <p:graphicFrame>
        <p:nvGraphicFramePr>
          <p:cNvPr id="5" name="Diagram 4"/>
          <p:cNvGraphicFramePr/>
          <p:nvPr>
            <p:extLst>
              <p:ext uri="{D42A27DB-BD31-4B8C-83A1-F6EECF244321}">
                <p14:modId xmlns:p14="http://schemas.microsoft.com/office/powerpoint/2010/main" val="808702807"/>
              </p:ext>
            </p:extLst>
          </p:nvPr>
        </p:nvGraphicFramePr>
        <p:xfrm>
          <a:off x="272480" y="1227667"/>
          <a:ext cx="9001000" cy="3425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Gráfico 9"/>
          <p:cNvGraphicFramePr/>
          <p:nvPr>
            <p:extLst>
              <p:ext uri="{D42A27DB-BD31-4B8C-83A1-F6EECF244321}">
                <p14:modId xmlns:p14="http://schemas.microsoft.com/office/powerpoint/2010/main" val="885880458"/>
              </p:ext>
            </p:extLst>
          </p:nvPr>
        </p:nvGraphicFramePr>
        <p:xfrm>
          <a:off x="5961112" y="2420888"/>
          <a:ext cx="5328592" cy="28803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Diagram 6"/>
          <p:cNvGraphicFramePr/>
          <p:nvPr>
            <p:extLst>
              <p:ext uri="{D42A27DB-BD31-4B8C-83A1-F6EECF244321}">
                <p14:modId xmlns:p14="http://schemas.microsoft.com/office/powerpoint/2010/main" val="1021543593"/>
              </p:ext>
            </p:extLst>
          </p:nvPr>
        </p:nvGraphicFramePr>
        <p:xfrm>
          <a:off x="848544" y="4797152"/>
          <a:ext cx="6624736" cy="14092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1167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General statistics: awards</a:t>
            </a:r>
            <a:endParaRPr lang="en-GB" dirty="0"/>
          </a:p>
        </p:txBody>
      </p:sp>
      <p:graphicFrame>
        <p:nvGraphicFramePr>
          <p:cNvPr id="8" name="Content Placeholder 7"/>
          <p:cNvGraphicFramePr>
            <a:graphicFrameLocks noGrp="1"/>
          </p:cNvGraphicFramePr>
          <p:nvPr>
            <p:ph sz="quarter" idx="13"/>
            <p:extLst>
              <p:ext uri="{D42A27DB-BD31-4B8C-83A1-F6EECF244321}">
                <p14:modId xmlns:p14="http://schemas.microsoft.com/office/powerpoint/2010/main" val="762259166"/>
              </p:ext>
            </p:extLst>
          </p:nvPr>
        </p:nvGraphicFramePr>
        <p:xfrm>
          <a:off x="776288" y="1403350"/>
          <a:ext cx="5329237" cy="47529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p:cNvGraphicFramePr>
            <a:graphicFrameLocks noGrp="1"/>
          </p:cNvGraphicFramePr>
          <p:nvPr>
            <p:ph sz="quarter" idx="14"/>
            <p:extLst>
              <p:ext uri="{D42A27DB-BD31-4B8C-83A1-F6EECF244321}">
                <p14:modId xmlns:p14="http://schemas.microsoft.com/office/powerpoint/2010/main" val="2470700861"/>
              </p:ext>
            </p:extLst>
          </p:nvPr>
        </p:nvGraphicFramePr>
        <p:xfrm>
          <a:off x="6321425" y="1341438"/>
          <a:ext cx="2808288" cy="4824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2514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776332" y="1403350"/>
            <a:ext cx="8641207" cy="4752976"/>
          </a:xfrm>
        </p:spPr>
        <p:txBody>
          <a:bodyPr/>
          <a:lstStyle/>
          <a:p>
            <a:pPr marL="466725" lvl="2" indent="-285750">
              <a:buFontTx/>
              <a:buChar char="-"/>
            </a:pPr>
            <a:r>
              <a:rPr lang="en-GB" dirty="0"/>
              <a:t>599 awards approved</a:t>
            </a:r>
          </a:p>
          <a:p>
            <a:pPr marL="466725" lvl="2" indent="-285750">
              <a:buFontTx/>
              <a:buChar char="-"/>
            </a:pPr>
            <a:r>
              <a:rPr lang="en-GB" dirty="0">
                <a:solidFill>
                  <a:srgbClr val="000000"/>
                </a:solidFill>
              </a:rPr>
              <a:t>99,6</a:t>
            </a:r>
            <a:r>
              <a:rPr lang="en-GB" dirty="0"/>
              <a:t>% of the approved awards were approved with comments (“subject to modification”)</a:t>
            </a:r>
          </a:p>
          <a:p>
            <a:pPr marL="466725" lvl="2" indent="-285750">
              <a:buFontTx/>
              <a:buChar char="-"/>
            </a:pPr>
            <a:r>
              <a:rPr lang="en-GB" dirty="0"/>
              <a:t>63 awards sent back (</a:t>
            </a:r>
            <a:r>
              <a:rPr lang="en-GB" dirty="0">
                <a:solidFill>
                  <a:srgbClr val="000000"/>
                </a:solidFill>
              </a:rPr>
              <a:t>10,5% </a:t>
            </a:r>
            <a:r>
              <a:rPr lang="en-GB" dirty="0"/>
              <a:t>of awards)</a:t>
            </a:r>
          </a:p>
          <a:p>
            <a:endParaRPr lang="en-GB" dirty="0"/>
          </a:p>
          <a:p>
            <a:endParaRPr lang="en-GB" dirty="0"/>
          </a:p>
          <a:p>
            <a:endParaRPr lang="en-GB" dirty="0"/>
          </a:p>
        </p:txBody>
      </p:sp>
      <p:sp>
        <p:nvSpPr>
          <p:cNvPr id="4" name="Title 3"/>
          <p:cNvSpPr>
            <a:spLocks noGrp="1"/>
          </p:cNvSpPr>
          <p:nvPr>
            <p:ph type="title"/>
          </p:nvPr>
        </p:nvSpPr>
        <p:spPr/>
        <p:txBody>
          <a:bodyPr/>
          <a:lstStyle/>
          <a:p>
            <a:r>
              <a:rPr lang="en-GB" sz="2000" dirty="0"/>
              <a:t>2018 AWARDS</a:t>
            </a:r>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2402896791"/>
              </p:ext>
            </p:extLst>
          </p:nvPr>
        </p:nvGraphicFramePr>
        <p:xfrm>
          <a:off x="920552" y="2708920"/>
          <a:ext cx="8424936" cy="34569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655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45727" y="360"/>
            <a:ext cx="1347455" cy="845054"/>
          </a:xfrm>
          <a:custGeom>
            <a:avLst/>
            <a:gdLst/>
            <a:ahLst/>
            <a:cxnLst/>
            <a:rect l="l" t="t" r="r" b="b"/>
            <a:pathLst>
              <a:path w="1347455" h="845054">
                <a:moveTo>
                  <a:pt x="1347455" y="0"/>
                </a:moveTo>
                <a:lnTo>
                  <a:pt x="352657" y="0"/>
                </a:lnTo>
                <a:lnTo>
                  <a:pt x="0" y="353153"/>
                </a:lnTo>
                <a:lnTo>
                  <a:pt x="495736" y="845054"/>
                </a:lnTo>
                <a:lnTo>
                  <a:pt x="1347455" y="0"/>
                </a:lnTo>
                <a:close/>
              </a:path>
            </a:pathLst>
          </a:custGeom>
          <a:solidFill>
            <a:srgbClr val="9C89C1"/>
          </a:solidFill>
        </p:spPr>
        <p:txBody>
          <a:bodyPr wrap="square" lIns="0" tIns="0" rIns="0" bIns="0" rtlCol="0">
            <a:noAutofit/>
          </a:bodyPr>
          <a:lstStyle/>
          <a:p>
            <a:pPr defTabSz="914400"/>
            <a:endParaRPr sz="1800">
              <a:solidFill>
                <a:prstClr val="black"/>
              </a:solidFill>
            </a:endParaRPr>
          </a:p>
        </p:txBody>
      </p:sp>
      <p:sp>
        <p:nvSpPr>
          <p:cNvPr id="3" name="object 3"/>
          <p:cNvSpPr/>
          <p:nvPr/>
        </p:nvSpPr>
        <p:spPr>
          <a:xfrm>
            <a:off x="7195053" y="360"/>
            <a:ext cx="1350673" cy="848207"/>
          </a:xfrm>
          <a:custGeom>
            <a:avLst/>
            <a:gdLst/>
            <a:ahLst/>
            <a:cxnLst/>
            <a:rect l="l" t="t" r="r" b="b"/>
            <a:pathLst>
              <a:path w="1350673" h="848207">
                <a:moveTo>
                  <a:pt x="994702" y="0"/>
                </a:moveTo>
                <a:lnTo>
                  <a:pt x="0" y="0"/>
                </a:lnTo>
                <a:lnTo>
                  <a:pt x="851687" y="848207"/>
                </a:lnTo>
                <a:lnTo>
                  <a:pt x="1350673" y="353153"/>
                </a:lnTo>
                <a:lnTo>
                  <a:pt x="994702" y="0"/>
                </a:lnTo>
                <a:close/>
              </a:path>
            </a:pathLst>
          </a:custGeom>
          <a:solidFill>
            <a:srgbClr val="945EA6"/>
          </a:solidFill>
        </p:spPr>
        <p:txBody>
          <a:bodyPr wrap="square" lIns="0" tIns="0" rIns="0" bIns="0" rtlCol="0">
            <a:noAutofit/>
          </a:bodyPr>
          <a:lstStyle/>
          <a:p>
            <a:pPr defTabSz="914400"/>
            <a:endParaRPr sz="1800">
              <a:solidFill>
                <a:prstClr val="black"/>
              </a:solidFill>
            </a:endParaRPr>
          </a:p>
        </p:txBody>
      </p:sp>
      <p:sp>
        <p:nvSpPr>
          <p:cNvPr id="4" name="object 4"/>
          <p:cNvSpPr/>
          <p:nvPr/>
        </p:nvSpPr>
        <p:spPr>
          <a:xfrm>
            <a:off x="8046741" y="353514"/>
            <a:ext cx="994722" cy="495053"/>
          </a:xfrm>
          <a:custGeom>
            <a:avLst/>
            <a:gdLst/>
            <a:ahLst/>
            <a:cxnLst/>
            <a:rect l="l" t="t" r="r" b="b"/>
            <a:pathLst>
              <a:path w="994722" h="495053">
                <a:moveTo>
                  <a:pt x="498986" y="0"/>
                </a:moveTo>
                <a:lnTo>
                  <a:pt x="0" y="495053"/>
                </a:lnTo>
                <a:lnTo>
                  <a:pt x="988394" y="495053"/>
                </a:lnTo>
                <a:lnTo>
                  <a:pt x="994722" y="491900"/>
                </a:lnTo>
                <a:lnTo>
                  <a:pt x="498986" y="0"/>
                </a:lnTo>
                <a:close/>
              </a:path>
            </a:pathLst>
          </a:custGeom>
          <a:solidFill>
            <a:srgbClr val="7E4E9F"/>
          </a:solidFill>
        </p:spPr>
        <p:txBody>
          <a:bodyPr wrap="square" lIns="0" tIns="0" rIns="0" bIns="0" rtlCol="0">
            <a:noAutofit/>
          </a:bodyPr>
          <a:lstStyle/>
          <a:p>
            <a:pPr defTabSz="914400"/>
            <a:endParaRPr sz="1800">
              <a:solidFill>
                <a:prstClr val="black"/>
              </a:solidFill>
            </a:endParaRPr>
          </a:p>
        </p:txBody>
      </p:sp>
      <p:sp>
        <p:nvSpPr>
          <p:cNvPr id="5" name="object 5"/>
          <p:cNvSpPr txBox="1">
            <a:spLocks noGrp="1"/>
          </p:cNvSpPr>
          <p:nvPr>
            <p:ph type="title"/>
          </p:nvPr>
        </p:nvSpPr>
        <p:spPr>
          <a:xfrm>
            <a:off x="763625" y="662408"/>
            <a:ext cx="8378748" cy="390328"/>
          </a:xfrm>
          <a:prstGeom prst="rect">
            <a:avLst/>
          </a:prstGeom>
        </p:spPr>
        <p:txBody>
          <a:bodyPr vert="horz" wrap="square" lIns="0" tIns="0" rIns="0" bIns="0" rtlCol="0">
            <a:noAutofit/>
          </a:bodyPr>
          <a:lstStyle/>
          <a:p>
            <a:pPr marL="12700">
              <a:lnSpc>
                <a:spcPct val="100000"/>
              </a:lnSpc>
            </a:pPr>
            <a:r>
              <a:rPr lang="fr-FR" b="1" spc="-20" dirty="0">
                <a:solidFill>
                  <a:srgbClr val="4D4D4F"/>
                </a:solidFill>
                <a:latin typeface="Arial"/>
                <a:cs typeface="Arial"/>
              </a:rPr>
              <a:t>SCRUTINY OF AWARDS: TREND 2008-2018</a:t>
            </a:r>
            <a:br>
              <a:rPr lang="fr-FR" dirty="0">
                <a:latin typeface="Arial"/>
                <a:cs typeface="Arial"/>
              </a:rPr>
            </a:br>
            <a:endParaRPr dirty="0">
              <a:latin typeface="Arial"/>
              <a:cs typeface="Arial"/>
            </a:endParaRPr>
          </a:p>
        </p:txBody>
      </p:sp>
      <p:sp>
        <p:nvSpPr>
          <p:cNvPr id="6" name="object 6"/>
          <p:cNvSpPr txBox="1"/>
          <p:nvPr/>
        </p:nvSpPr>
        <p:spPr>
          <a:xfrm>
            <a:off x="6971538" y="1597404"/>
            <a:ext cx="2493010" cy="1543563"/>
          </a:xfrm>
          <a:prstGeom prst="rect">
            <a:avLst/>
          </a:prstGeom>
        </p:spPr>
        <p:txBody>
          <a:bodyPr vert="horz" wrap="square" lIns="0" tIns="0" rIns="0" bIns="0" rtlCol="0">
            <a:noAutofit/>
          </a:bodyPr>
          <a:lstStyle/>
          <a:p>
            <a:pPr marL="12700" defTabSz="914400"/>
            <a:r>
              <a:rPr b="1" dirty="0">
                <a:solidFill>
                  <a:srgbClr val="000000"/>
                </a:solidFill>
                <a:latin typeface="Arial"/>
                <a:cs typeface="Arial"/>
              </a:rPr>
              <a:t>200</a:t>
            </a:r>
            <a:r>
              <a:rPr lang="en-US" b="1" dirty="0">
                <a:solidFill>
                  <a:srgbClr val="000000"/>
                </a:solidFill>
                <a:latin typeface="Arial"/>
                <a:cs typeface="Arial"/>
              </a:rPr>
              <a:t>8</a:t>
            </a:r>
            <a:r>
              <a:rPr dirty="0">
                <a:solidFill>
                  <a:srgbClr val="000000"/>
                </a:solidFill>
                <a:latin typeface="Arial"/>
                <a:cs typeface="Arial"/>
              </a:rPr>
              <a:t>:</a:t>
            </a:r>
          </a:p>
          <a:p>
            <a:pPr marL="12700" defTabSz="914400"/>
            <a:r>
              <a:rPr lang="fr-FR" dirty="0">
                <a:solidFill>
                  <a:srgbClr val="000000"/>
                </a:solidFill>
                <a:latin typeface="Arial"/>
                <a:cs typeface="Arial"/>
              </a:rPr>
              <a:t>407</a:t>
            </a:r>
            <a:r>
              <a:rPr spc="-95" dirty="0">
                <a:solidFill>
                  <a:srgbClr val="000000"/>
                </a:solidFill>
                <a:latin typeface="Arial"/>
                <a:cs typeface="Arial"/>
              </a:rPr>
              <a:t> </a:t>
            </a:r>
            <a:r>
              <a:rPr spc="-25" dirty="0">
                <a:solidFill>
                  <a:srgbClr val="000000"/>
                </a:solidFill>
                <a:latin typeface="Arial"/>
                <a:cs typeface="Arial"/>
              </a:rPr>
              <a:t>A</a:t>
            </a:r>
            <a:r>
              <a:rPr spc="-20" dirty="0">
                <a:solidFill>
                  <a:srgbClr val="000000"/>
                </a:solidFill>
                <a:latin typeface="Arial"/>
                <a:cs typeface="Arial"/>
              </a:rPr>
              <a:t>w</a:t>
            </a:r>
            <a:r>
              <a:rPr dirty="0">
                <a:solidFill>
                  <a:srgbClr val="000000"/>
                </a:solidFill>
                <a:latin typeface="Arial"/>
                <a:cs typeface="Arial"/>
              </a:rPr>
              <a:t>ards</a:t>
            </a:r>
          </a:p>
          <a:p>
            <a:pPr marL="12700" defTabSz="914400"/>
            <a:r>
              <a:rPr lang="fr-FR" dirty="0">
                <a:solidFill>
                  <a:srgbClr val="000000"/>
                </a:solidFill>
                <a:latin typeface="Arial"/>
                <a:cs typeface="Arial"/>
              </a:rPr>
              <a:t>25</a:t>
            </a:r>
            <a:r>
              <a:rPr spc="-20" dirty="0">
                <a:solidFill>
                  <a:srgbClr val="000000"/>
                </a:solidFill>
                <a:latin typeface="Arial"/>
                <a:cs typeface="Arial"/>
              </a:rPr>
              <a:t> </a:t>
            </a:r>
            <a:r>
              <a:rPr dirty="0">
                <a:solidFill>
                  <a:srgbClr val="000000"/>
                </a:solidFill>
                <a:latin typeface="Arial"/>
                <a:cs typeface="Arial"/>
              </a:rPr>
              <a:t>not</a:t>
            </a:r>
            <a:r>
              <a:rPr spc="-15" dirty="0">
                <a:solidFill>
                  <a:srgbClr val="000000"/>
                </a:solidFill>
                <a:latin typeface="Arial"/>
                <a:cs typeface="Arial"/>
              </a:rPr>
              <a:t> </a:t>
            </a:r>
            <a:r>
              <a:rPr dirty="0">
                <a:solidFill>
                  <a:srgbClr val="000000"/>
                </a:solidFill>
                <a:latin typeface="Arial"/>
                <a:cs typeface="Arial"/>
              </a:rPr>
              <a:t>appro</a:t>
            </a:r>
            <a:r>
              <a:rPr spc="-20" dirty="0">
                <a:solidFill>
                  <a:srgbClr val="000000"/>
                </a:solidFill>
                <a:latin typeface="Arial"/>
                <a:cs typeface="Arial"/>
              </a:rPr>
              <a:t>v</a:t>
            </a:r>
            <a:r>
              <a:rPr dirty="0">
                <a:solidFill>
                  <a:srgbClr val="000000"/>
                </a:solidFill>
                <a:latin typeface="Arial"/>
                <a:cs typeface="Arial"/>
              </a:rPr>
              <a:t>ed</a:t>
            </a:r>
          </a:p>
          <a:p>
            <a:pPr marL="12700" defTabSz="914400"/>
            <a:r>
              <a:rPr lang="fr-FR" spc="-5" dirty="0">
                <a:solidFill>
                  <a:srgbClr val="000000"/>
                </a:solidFill>
                <a:latin typeface="Arial"/>
                <a:cs typeface="Arial"/>
              </a:rPr>
              <a:t>363</a:t>
            </a:r>
            <a:r>
              <a:rPr spc="-20" dirty="0">
                <a:solidFill>
                  <a:srgbClr val="000000"/>
                </a:solidFill>
                <a:latin typeface="Arial"/>
                <a:cs typeface="Arial"/>
              </a:rPr>
              <a:t> </a:t>
            </a:r>
            <a:r>
              <a:rPr dirty="0">
                <a:solidFill>
                  <a:srgbClr val="000000"/>
                </a:solidFill>
                <a:latin typeface="Arial"/>
                <a:cs typeface="Arial"/>
              </a:rPr>
              <a:t>appro</a:t>
            </a:r>
            <a:r>
              <a:rPr spc="-20" dirty="0">
                <a:solidFill>
                  <a:srgbClr val="000000"/>
                </a:solidFill>
                <a:latin typeface="Arial"/>
                <a:cs typeface="Arial"/>
              </a:rPr>
              <a:t>v</a:t>
            </a:r>
            <a:r>
              <a:rPr dirty="0">
                <a:solidFill>
                  <a:srgbClr val="000000"/>
                </a:solidFill>
                <a:latin typeface="Arial"/>
                <a:cs typeface="Arial"/>
              </a:rPr>
              <a:t>ed</a:t>
            </a:r>
            <a:r>
              <a:rPr spc="-20" dirty="0">
                <a:solidFill>
                  <a:srgbClr val="000000"/>
                </a:solidFill>
                <a:latin typeface="Arial"/>
                <a:cs typeface="Arial"/>
              </a:rPr>
              <a:t> </a:t>
            </a:r>
            <a:r>
              <a:rPr dirty="0">
                <a:solidFill>
                  <a:srgbClr val="000000"/>
                </a:solidFill>
                <a:latin typeface="Arial"/>
                <a:cs typeface="Arial"/>
              </a:rPr>
              <a:t>“</a:t>
            </a:r>
            <a:r>
              <a:rPr spc="5" dirty="0">
                <a:solidFill>
                  <a:srgbClr val="000000"/>
                </a:solidFill>
                <a:latin typeface="Arial"/>
                <a:cs typeface="Arial"/>
              </a:rPr>
              <a:t>s</a:t>
            </a:r>
            <a:r>
              <a:rPr dirty="0">
                <a:solidFill>
                  <a:srgbClr val="000000"/>
                </a:solidFill>
                <a:latin typeface="Arial"/>
                <a:cs typeface="Arial"/>
              </a:rPr>
              <a:t>ubject</a:t>
            </a:r>
            <a:r>
              <a:rPr spc="-50" dirty="0">
                <a:solidFill>
                  <a:srgbClr val="000000"/>
                </a:solidFill>
                <a:latin typeface="Arial"/>
                <a:cs typeface="Arial"/>
              </a:rPr>
              <a:t> </a:t>
            </a:r>
            <a:r>
              <a:rPr dirty="0">
                <a:solidFill>
                  <a:srgbClr val="000000"/>
                </a:solidFill>
                <a:latin typeface="Arial"/>
                <a:cs typeface="Arial"/>
              </a:rPr>
              <a:t>to”</a:t>
            </a:r>
          </a:p>
          <a:p>
            <a:pPr marL="12700" defTabSz="914400"/>
            <a:r>
              <a:rPr lang="fr-FR" dirty="0">
                <a:latin typeface="Arial"/>
                <a:cs typeface="Arial"/>
              </a:rPr>
              <a:t>44</a:t>
            </a:r>
            <a:r>
              <a:rPr spc="-25" dirty="0">
                <a:latin typeface="Arial"/>
                <a:cs typeface="Arial"/>
              </a:rPr>
              <a:t> </a:t>
            </a:r>
            <a:r>
              <a:rPr dirty="0">
                <a:latin typeface="Arial"/>
                <a:cs typeface="Arial"/>
              </a:rPr>
              <a:t>ap</a:t>
            </a:r>
            <a:r>
              <a:rPr spc="-10" dirty="0">
                <a:latin typeface="Arial"/>
                <a:cs typeface="Arial"/>
              </a:rPr>
              <a:t>p</a:t>
            </a:r>
            <a:r>
              <a:rPr dirty="0">
                <a:latin typeface="Arial"/>
                <a:cs typeface="Arial"/>
              </a:rPr>
              <a:t>ro</a:t>
            </a:r>
            <a:r>
              <a:rPr spc="-25" dirty="0">
                <a:latin typeface="Arial"/>
                <a:cs typeface="Arial"/>
              </a:rPr>
              <a:t>v</a:t>
            </a:r>
            <a:r>
              <a:rPr dirty="0">
                <a:latin typeface="Arial"/>
                <a:cs typeface="Arial"/>
              </a:rPr>
              <a:t>ed</a:t>
            </a:r>
            <a:r>
              <a:rPr spc="-25" dirty="0">
                <a:latin typeface="Arial"/>
                <a:cs typeface="Arial"/>
              </a:rPr>
              <a:t> </a:t>
            </a:r>
            <a:r>
              <a:rPr spc="-20" dirty="0">
                <a:latin typeface="Arial"/>
                <a:cs typeface="Arial"/>
              </a:rPr>
              <a:t>w</a:t>
            </a:r>
            <a:r>
              <a:rPr dirty="0">
                <a:latin typeface="Arial"/>
                <a:cs typeface="Arial"/>
              </a:rPr>
              <a:t>itho</a:t>
            </a:r>
            <a:r>
              <a:rPr spc="-10" dirty="0">
                <a:latin typeface="Arial"/>
                <a:cs typeface="Arial"/>
              </a:rPr>
              <a:t>u</a:t>
            </a:r>
            <a:r>
              <a:rPr dirty="0">
                <a:latin typeface="Arial"/>
                <a:cs typeface="Arial"/>
              </a:rPr>
              <a:t>t</a:t>
            </a:r>
            <a:r>
              <a:rPr spc="-15" dirty="0">
                <a:latin typeface="Arial"/>
                <a:cs typeface="Arial"/>
              </a:rPr>
              <a:t> </a:t>
            </a:r>
            <a:r>
              <a:rPr dirty="0">
                <a:latin typeface="Arial"/>
                <a:cs typeface="Arial"/>
              </a:rPr>
              <a:t>co</a:t>
            </a:r>
            <a:r>
              <a:rPr spc="-10" dirty="0">
                <a:latin typeface="Arial"/>
                <a:cs typeface="Arial"/>
              </a:rPr>
              <a:t>mm</a:t>
            </a:r>
            <a:r>
              <a:rPr dirty="0">
                <a:latin typeface="Arial"/>
                <a:cs typeface="Arial"/>
              </a:rPr>
              <a:t>ents</a:t>
            </a:r>
          </a:p>
        </p:txBody>
      </p:sp>
      <p:sp>
        <p:nvSpPr>
          <p:cNvPr id="7" name="object 7"/>
          <p:cNvSpPr txBox="1"/>
          <p:nvPr/>
        </p:nvSpPr>
        <p:spPr>
          <a:xfrm>
            <a:off x="6971538" y="3944873"/>
            <a:ext cx="2395220" cy="1454806"/>
          </a:xfrm>
          <a:prstGeom prst="rect">
            <a:avLst/>
          </a:prstGeom>
        </p:spPr>
        <p:txBody>
          <a:bodyPr vert="horz" wrap="square" lIns="0" tIns="0" rIns="0" bIns="0" rtlCol="0">
            <a:noAutofit/>
          </a:bodyPr>
          <a:lstStyle/>
          <a:p>
            <a:pPr marL="12700" defTabSz="914400"/>
            <a:r>
              <a:rPr b="1" dirty="0">
                <a:solidFill>
                  <a:srgbClr val="000000"/>
                </a:solidFill>
                <a:latin typeface="Arial"/>
                <a:cs typeface="Arial"/>
              </a:rPr>
              <a:t>201</a:t>
            </a:r>
            <a:r>
              <a:rPr lang="en-US" b="1" dirty="0">
                <a:solidFill>
                  <a:srgbClr val="000000"/>
                </a:solidFill>
                <a:latin typeface="Arial"/>
                <a:cs typeface="Arial"/>
              </a:rPr>
              <a:t>8</a:t>
            </a:r>
            <a:r>
              <a:rPr dirty="0">
                <a:solidFill>
                  <a:srgbClr val="000000"/>
                </a:solidFill>
                <a:latin typeface="Arial"/>
                <a:cs typeface="Arial"/>
              </a:rPr>
              <a:t>:</a:t>
            </a:r>
          </a:p>
          <a:p>
            <a:pPr marL="12700" defTabSz="914400"/>
            <a:r>
              <a:rPr lang="fr-FR" dirty="0">
                <a:solidFill>
                  <a:srgbClr val="000000"/>
                </a:solidFill>
                <a:latin typeface="Arial"/>
                <a:cs typeface="Arial"/>
              </a:rPr>
              <a:t>599</a:t>
            </a:r>
            <a:r>
              <a:rPr spc="-95" dirty="0">
                <a:solidFill>
                  <a:srgbClr val="000000"/>
                </a:solidFill>
                <a:latin typeface="Arial"/>
                <a:cs typeface="Arial"/>
              </a:rPr>
              <a:t> </a:t>
            </a:r>
            <a:r>
              <a:rPr spc="-25" dirty="0">
                <a:solidFill>
                  <a:srgbClr val="000000"/>
                </a:solidFill>
                <a:latin typeface="Arial"/>
                <a:cs typeface="Arial"/>
              </a:rPr>
              <a:t>A</a:t>
            </a:r>
            <a:r>
              <a:rPr spc="-20" dirty="0">
                <a:solidFill>
                  <a:srgbClr val="000000"/>
                </a:solidFill>
                <a:latin typeface="Arial"/>
                <a:cs typeface="Arial"/>
              </a:rPr>
              <a:t>w</a:t>
            </a:r>
            <a:r>
              <a:rPr dirty="0">
                <a:solidFill>
                  <a:srgbClr val="000000"/>
                </a:solidFill>
                <a:latin typeface="Arial"/>
                <a:cs typeface="Arial"/>
              </a:rPr>
              <a:t>ards</a:t>
            </a:r>
          </a:p>
          <a:p>
            <a:pPr marL="12700" defTabSz="914400"/>
            <a:r>
              <a:rPr lang="en-US" spc="-20" dirty="0">
                <a:solidFill>
                  <a:srgbClr val="000000"/>
                </a:solidFill>
                <a:latin typeface="Arial"/>
                <a:cs typeface="Arial"/>
              </a:rPr>
              <a:t>63 </a:t>
            </a:r>
            <a:r>
              <a:rPr dirty="0">
                <a:solidFill>
                  <a:srgbClr val="000000"/>
                </a:solidFill>
                <a:latin typeface="Arial"/>
                <a:cs typeface="Arial"/>
              </a:rPr>
              <a:t>not</a:t>
            </a:r>
            <a:r>
              <a:rPr spc="-15" dirty="0">
                <a:solidFill>
                  <a:srgbClr val="000000"/>
                </a:solidFill>
                <a:latin typeface="Arial"/>
                <a:cs typeface="Arial"/>
              </a:rPr>
              <a:t> </a:t>
            </a:r>
            <a:r>
              <a:rPr dirty="0">
                <a:solidFill>
                  <a:srgbClr val="000000"/>
                </a:solidFill>
                <a:latin typeface="Arial"/>
                <a:cs typeface="Arial"/>
              </a:rPr>
              <a:t>appro</a:t>
            </a:r>
            <a:r>
              <a:rPr spc="-20" dirty="0">
                <a:solidFill>
                  <a:srgbClr val="000000"/>
                </a:solidFill>
                <a:latin typeface="Arial"/>
                <a:cs typeface="Arial"/>
              </a:rPr>
              <a:t>v</a:t>
            </a:r>
            <a:r>
              <a:rPr dirty="0">
                <a:solidFill>
                  <a:srgbClr val="000000"/>
                </a:solidFill>
                <a:latin typeface="Arial"/>
                <a:cs typeface="Arial"/>
              </a:rPr>
              <a:t>ed</a:t>
            </a:r>
          </a:p>
          <a:p>
            <a:pPr marL="12700" defTabSz="914400"/>
            <a:r>
              <a:rPr lang="fr-FR" spc="-5" dirty="0">
                <a:solidFill>
                  <a:srgbClr val="000000"/>
                </a:solidFill>
                <a:latin typeface="Arial"/>
                <a:cs typeface="Arial"/>
              </a:rPr>
              <a:t>595</a:t>
            </a:r>
            <a:r>
              <a:rPr spc="-20" dirty="0">
                <a:solidFill>
                  <a:srgbClr val="000000"/>
                </a:solidFill>
                <a:latin typeface="Arial"/>
                <a:cs typeface="Arial"/>
              </a:rPr>
              <a:t> </a:t>
            </a:r>
            <a:r>
              <a:rPr dirty="0">
                <a:solidFill>
                  <a:srgbClr val="000000"/>
                </a:solidFill>
                <a:latin typeface="Arial"/>
                <a:cs typeface="Arial"/>
              </a:rPr>
              <a:t>appro</a:t>
            </a:r>
            <a:r>
              <a:rPr spc="-20" dirty="0">
                <a:solidFill>
                  <a:srgbClr val="000000"/>
                </a:solidFill>
                <a:latin typeface="Arial"/>
                <a:cs typeface="Arial"/>
              </a:rPr>
              <a:t>v</a:t>
            </a:r>
            <a:r>
              <a:rPr dirty="0">
                <a:solidFill>
                  <a:srgbClr val="000000"/>
                </a:solidFill>
                <a:latin typeface="Arial"/>
                <a:cs typeface="Arial"/>
              </a:rPr>
              <a:t>ed</a:t>
            </a:r>
            <a:r>
              <a:rPr spc="-20" dirty="0">
                <a:solidFill>
                  <a:srgbClr val="000000"/>
                </a:solidFill>
                <a:latin typeface="Arial"/>
                <a:cs typeface="Arial"/>
              </a:rPr>
              <a:t> </a:t>
            </a:r>
            <a:r>
              <a:rPr dirty="0">
                <a:solidFill>
                  <a:srgbClr val="000000"/>
                </a:solidFill>
                <a:latin typeface="Arial"/>
                <a:cs typeface="Arial"/>
              </a:rPr>
              <a:t>“</a:t>
            </a:r>
            <a:r>
              <a:rPr spc="5" dirty="0">
                <a:solidFill>
                  <a:srgbClr val="000000"/>
                </a:solidFill>
                <a:latin typeface="Arial"/>
                <a:cs typeface="Arial"/>
              </a:rPr>
              <a:t>s</a:t>
            </a:r>
            <a:r>
              <a:rPr dirty="0">
                <a:solidFill>
                  <a:srgbClr val="000000"/>
                </a:solidFill>
                <a:latin typeface="Arial"/>
                <a:cs typeface="Arial"/>
              </a:rPr>
              <a:t>ubject</a:t>
            </a:r>
            <a:r>
              <a:rPr spc="-50" dirty="0">
                <a:solidFill>
                  <a:srgbClr val="000000"/>
                </a:solidFill>
                <a:latin typeface="Arial"/>
                <a:cs typeface="Arial"/>
              </a:rPr>
              <a:t> </a:t>
            </a:r>
            <a:r>
              <a:rPr dirty="0">
                <a:solidFill>
                  <a:srgbClr val="000000"/>
                </a:solidFill>
                <a:latin typeface="Arial"/>
                <a:cs typeface="Arial"/>
              </a:rPr>
              <a:t>to”</a:t>
            </a:r>
          </a:p>
          <a:p>
            <a:pPr marL="12700" defTabSz="914400"/>
            <a:r>
              <a:rPr lang="fr-FR" dirty="0">
                <a:solidFill>
                  <a:srgbClr val="000000"/>
                </a:solidFill>
                <a:latin typeface="Arial"/>
                <a:cs typeface="Arial"/>
              </a:rPr>
              <a:t>4</a:t>
            </a:r>
            <a:r>
              <a:rPr spc="-10" dirty="0">
                <a:solidFill>
                  <a:srgbClr val="000000"/>
                </a:solidFill>
                <a:latin typeface="Arial"/>
                <a:cs typeface="Arial"/>
              </a:rPr>
              <a:t> </a:t>
            </a:r>
            <a:r>
              <a:rPr dirty="0">
                <a:solidFill>
                  <a:srgbClr val="000000"/>
                </a:solidFill>
                <a:latin typeface="Arial"/>
                <a:cs typeface="Arial"/>
              </a:rPr>
              <a:t>appro</a:t>
            </a:r>
            <a:r>
              <a:rPr spc="-20" dirty="0">
                <a:solidFill>
                  <a:srgbClr val="000000"/>
                </a:solidFill>
                <a:latin typeface="Arial"/>
                <a:cs typeface="Arial"/>
              </a:rPr>
              <a:t>v</a:t>
            </a:r>
            <a:r>
              <a:rPr dirty="0">
                <a:solidFill>
                  <a:srgbClr val="000000"/>
                </a:solidFill>
                <a:latin typeface="Arial"/>
                <a:cs typeface="Arial"/>
              </a:rPr>
              <a:t>ed</a:t>
            </a:r>
            <a:r>
              <a:rPr spc="-20" dirty="0">
                <a:solidFill>
                  <a:srgbClr val="000000"/>
                </a:solidFill>
                <a:latin typeface="Arial"/>
                <a:cs typeface="Arial"/>
              </a:rPr>
              <a:t> w</a:t>
            </a:r>
            <a:r>
              <a:rPr dirty="0">
                <a:solidFill>
                  <a:srgbClr val="000000"/>
                </a:solidFill>
                <a:latin typeface="Arial"/>
                <a:cs typeface="Arial"/>
              </a:rPr>
              <a:t>ithout</a:t>
            </a:r>
            <a:r>
              <a:rPr spc="-15" dirty="0">
                <a:solidFill>
                  <a:srgbClr val="000000"/>
                </a:solidFill>
                <a:latin typeface="Arial"/>
                <a:cs typeface="Arial"/>
              </a:rPr>
              <a:t> </a:t>
            </a:r>
            <a:r>
              <a:rPr dirty="0">
                <a:solidFill>
                  <a:srgbClr val="000000"/>
                </a:solidFill>
                <a:latin typeface="Arial"/>
                <a:cs typeface="Arial"/>
              </a:rPr>
              <a:t>com</a:t>
            </a:r>
            <a:r>
              <a:rPr spc="-10" dirty="0">
                <a:solidFill>
                  <a:srgbClr val="000000"/>
                </a:solidFill>
                <a:latin typeface="Arial"/>
                <a:cs typeface="Arial"/>
              </a:rPr>
              <a:t>m</a:t>
            </a:r>
            <a:r>
              <a:rPr dirty="0">
                <a:solidFill>
                  <a:srgbClr val="000000"/>
                </a:solidFill>
                <a:latin typeface="Arial"/>
                <a:cs typeface="Arial"/>
              </a:rPr>
              <a:t>ents</a:t>
            </a:r>
            <a:endParaRPr lang="fr-FR" dirty="0">
              <a:solidFill>
                <a:srgbClr val="000000"/>
              </a:solidFill>
              <a:latin typeface="Arial"/>
              <a:cs typeface="Arial"/>
            </a:endParaRPr>
          </a:p>
          <a:p>
            <a:pPr marL="12700" defTabSz="914400"/>
            <a:endParaRPr dirty="0">
              <a:solidFill>
                <a:prstClr val="black"/>
              </a:solidFill>
              <a:latin typeface="Arial"/>
              <a:cs typeface="Arial"/>
            </a:endParaRPr>
          </a:p>
        </p:txBody>
      </p:sp>
      <p:sp>
        <p:nvSpPr>
          <p:cNvPr id="34" name="object 34"/>
          <p:cNvSpPr/>
          <p:nvPr/>
        </p:nvSpPr>
        <p:spPr>
          <a:xfrm>
            <a:off x="1208584" y="5728626"/>
            <a:ext cx="76638" cy="76638"/>
          </a:xfrm>
          <a:custGeom>
            <a:avLst/>
            <a:gdLst/>
            <a:ahLst/>
            <a:cxnLst/>
            <a:rect l="l" t="t" r="r" b="b"/>
            <a:pathLst>
              <a:path w="76638" h="76638">
                <a:moveTo>
                  <a:pt x="0" y="76638"/>
                </a:moveTo>
                <a:lnTo>
                  <a:pt x="76638" y="76638"/>
                </a:lnTo>
                <a:lnTo>
                  <a:pt x="76638" y="0"/>
                </a:lnTo>
                <a:lnTo>
                  <a:pt x="0" y="0"/>
                </a:lnTo>
                <a:lnTo>
                  <a:pt x="0" y="76638"/>
                </a:lnTo>
                <a:close/>
              </a:path>
            </a:pathLst>
          </a:custGeom>
          <a:solidFill>
            <a:srgbClr val="E8286F"/>
          </a:solidFill>
        </p:spPr>
        <p:txBody>
          <a:bodyPr wrap="square" lIns="0" tIns="0" rIns="0" bIns="0" rtlCol="0">
            <a:noAutofit/>
          </a:bodyPr>
          <a:lstStyle/>
          <a:p>
            <a:pPr defTabSz="914400"/>
            <a:endParaRPr sz="1800">
              <a:solidFill>
                <a:prstClr val="black"/>
              </a:solidFill>
            </a:endParaRPr>
          </a:p>
        </p:txBody>
      </p:sp>
      <p:sp>
        <p:nvSpPr>
          <p:cNvPr id="35" name="object 35"/>
          <p:cNvSpPr/>
          <p:nvPr/>
        </p:nvSpPr>
        <p:spPr>
          <a:xfrm>
            <a:off x="1215689" y="5502472"/>
            <a:ext cx="76638" cy="76638"/>
          </a:xfrm>
          <a:custGeom>
            <a:avLst/>
            <a:gdLst/>
            <a:ahLst/>
            <a:cxnLst/>
            <a:rect l="l" t="t" r="r" b="b"/>
            <a:pathLst>
              <a:path w="76638" h="76638">
                <a:moveTo>
                  <a:pt x="0" y="76638"/>
                </a:moveTo>
                <a:lnTo>
                  <a:pt x="76638" y="76638"/>
                </a:lnTo>
                <a:lnTo>
                  <a:pt x="76638" y="0"/>
                </a:lnTo>
                <a:lnTo>
                  <a:pt x="0" y="0"/>
                </a:lnTo>
                <a:lnTo>
                  <a:pt x="0" y="76638"/>
                </a:lnTo>
                <a:close/>
              </a:path>
            </a:pathLst>
          </a:custGeom>
          <a:solidFill>
            <a:srgbClr val="006FC0"/>
          </a:solidFill>
        </p:spPr>
        <p:txBody>
          <a:bodyPr wrap="square" lIns="0" tIns="0" rIns="0" bIns="0" rtlCol="0">
            <a:noAutofit/>
          </a:bodyPr>
          <a:lstStyle/>
          <a:p>
            <a:pPr defTabSz="914400"/>
            <a:endParaRPr sz="1800">
              <a:solidFill>
                <a:prstClr val="black"/>
              </a:solidFill>
            </a:endParaRPr>
          </a:p>
        </p:txBody>
      </p:sp>
      <p:sp>
        <p:nvSpPr>
          <p:cNvPr id="36" name="object 36"/>
          <p:cNvSpPr/>
          <p:nvPr/>
        </p:nvSpPr>
        <p:spPr>
          <a:xfrm>
            <a:off x="1091980" y="5183569"/>
            <a:ext cx="76638" cy="76638"/>
          </a:xfrm>
          <a:custGeom>
            <a:avLst/>
            <a:gdLst/>
            <a:ahLst/>
            <a:cxnLst/>
            <a:rect l="l" t="t" r="r" b="b"/>
            <a:pathLst>
              <a:path w="76638" h="76638">
                <a:moveTo>
                  <a:pt x="0" y="76638"/>
                </a:moveTo>
                <a:lnTo>
                  <a:pt x="76638" y="76638"/>
                </a:lnTo>
                <a:lnTo>
                  <a:pt x="76638" y="0"/>
                </a:lnTo>
                <a:lnTo>
                  <a:pt x="0" y="0"/>
                </a:lnTo>
                <a:lnTo>
                  <a:pt x="0" y="76638"/>
                </a:lnTo>
                <a:close/>
              </a:path>
            </a:pathLst>
          </a:custGeom>
          <a:solidFill>
            <a:srgbClr val="7D9D27"/>
          </a:solidFill>
        </p:spPr>
        <p:txBody>
          <a:bodyPr wrap="square" lIns="0" tIns="0" rIns="0" bIns="0" rtlCol="0">
            <a:noAutofit/>
          </a:bodyPr>
          <a:lstStyle/>
          <a:p>
            <a:pPr defTabSz="914400"/>
            <a:endParaRPr sz="1800">
              <a:solidFill>
                <a:prstClr val="black"/>
              </a:solidFill>
            </a:endParaRPr>
          </a:p>
        </p:txBody>
      </p:sp>
      <p:sp>
        <p:nvSpPr>
          <p:cNvPr id="38" name="object 38"/>
          <p:cNvSpPr txBox="1"/>
          <p:nvPr/>
        </p:nvSpPr>
        <p:spPr>
          <a:xfrm>
            <a:off x="1352600" y="5446831"/>
            <a:ext cx="2480310" cy="472947"/>
          </a:xfrm>
          <a:prstGeom prst="rect">
            <a:avLst/>
          </a:prstGeom>
        </p:spPr>
        <p:txBody>
          <a:bodyPr vert="horz" wrap="square" lIns="0" tIns="0" rIns="0" bIns="0" rtlCol="0">
            <a:noAutofit/>
          </a:bodyPr>
          <a:lstStyle/>
          <a:p>
            <a:pPr marL="12700" marR="12700" defTabSz="914400">
              <a:lnSpc>
                <a:spcPct val="122800"/>
              </a:lnSpc>
            </a:pPr>
            <a:r>
              <a:rPr lang="fr-FR" sz="1200" dirty="0">
                <a:solidFill>
                  <a:prstClr val="black"/>
                </a:solidFill>
                <a:latin typeface="Arial"/>
                <a:cs typeface="Arial"/>
              </a:rPr>
              <a:t>Awards </a:t>
            </a:r>
            <a:r>
              <a:rPr lang="fr-FR" sz="1200" dirty="0" err="1">
                <a:solidFill>
                  <a:prstClr val="black"/>
                </a:solidFill>
                <a:latin typeface="Arial"/>
                <a:cs typeface="Arial"/>
              </a:rPr>
              <a:t>approved</a:t>
            </a:r>
            <a:r>
              <a:rPr lang="fr-FR" sz="1200" dirty="0">
                <a:solidFill>
                  <a:prstClr val="black"/>
                </a:solidFill>
                <a:latin typeface="Arial"/>
                <a:cs typeface="Arial"/>
              </a:rPr>
              <a:t> </a:t>
            </a:r>
            <a:r>
              <a:rPr lang="fr-FR" sz="1200" spc="5" dirty="0">
                <a:solidFill>
                  <a:prstClr val="black"/>
                </a:solidFill>
                <a:latin typeface="Arial"/>
                <a:cs typeface="Arial"/>
              </a:rPr>
              <a:t>"</a:t>
            </a:r>
            <a:r>
              <a:rPr lang="fr-FR" sz="1200" dirty="0" err="1">
                <a:solidFill>
                  <a:prstClr val="black"/>
                </a:solidFill>
                <a:latin typeface="Arial"/>
                <a:cs typeface="Arial"/>
              </a:rPr>
              <a:t>s</a:t>
            </a:r>
            <a:r>
              <a:rPr lang="fr-FR" sz="1200" spc="-10" dirty="0" err="1">
                <a:solidFill>
                  <a:prstClr val="black"/>
                </a:solidFill>
                <a:latin typeface="Arial"/>
                <a:cs typeface="Arial"/>
              </a:rPr>
              <a:t>u</a:t>
            </a:r>
            <a:r>
              <a:rPr lang="fr-FR" sz="1200" dirty="0" err="1">
                <a:solidFill>
                  <a:prstClr val="black"/>
                </a:solidFill>
                <a:latin typeface="Arial"/>
                <a:cs typeface="Arial"/>
              </a:rPr>
              <a:t>bject</a:t>
            </a:r>
            <a:r>
              <a:rPr lang="fr-FR" sz="1200" spc="-10" dirty="0">
                <a:solidFill>
                  <a:prstClr val="black"/>
                </a:solidFill>
                <a:latin typeface="Arial"/>
                <a:cs typeface="Arial"/>
              </a:rPr>
              <a:t> </a:t>
            </a:r>
            <a:r>
              <a:rPr lang="fr-FR" sz="1200" dirty="0">
                <a:solidFill>
                  <a:prstClr val="black"/>
                </a:solidFill>
                <a:latin typeface="Arial"/>
                <a:cs typeface="Arial"/>
              </a:rPr>
              <a:t>to</a:t>
            </a:r>
            <a:r>
              <a:rPr lang="fr-FR" sz="1200" spc="5" dirty="0">
                <a:solidFill>
                  <a:prstClr val="black"/>
                </a:solidFill>
                <a:latin typeface="Arial"/>
                <a:cs typeface="Arial"/>
              </a:rPr>
              <a:t>" </a:t>
            </a:r>
            <a:r>
              <a:rPr lang="fr-FR" sz="1200" dirty="0">
                <a:solidFill>
                  <a:prstClr val="black"/>
                </a:solidFill>
                <a:latin typeface="Arial"/>
                <a:cs typeface="Arial"/>
              </a:rPr>
              <a:t> </a:t>
            </a:r>
            <a:br>
              <a:rPr lang="fr-FR" sz="1200" dirty="0">
                <a:solidFill>
                  <a:prstClr val="black"/>
                </a:solidFill>
                <a:latin typeface="Arial"/>
                <a:cs typeface="Arial"/>
              </a:rPr>
            </a:br>
            <a:r>
              <a:rPr lang="fr-FR" sz="1200" dirty="0">
                <a:solidFill>
                  <a:prstClr val="black"/>
                </a:solidFill>
                <a:latin typeface="Arial"/>
                <a:cs typeface="Arial"/>
              </a:rPr>
              <a:t>Awar</a:t>
            </a:r>
            <a:r>
              <a:rPr lang="fr-FR" sz="1200" spc="-10" dirty="0">
                <a:solidFill>
                  <a:prstClr val="black"/>
                </a:solidFill>
                <a:latin typeface="Arial"/>
                <a:cs typeface="Arial"/>
              </a:rPr>
              <a:t>d</a:t>
            </a:r>
            <a:r>
              <a:rPr lang="fr-FR" sz="1200" dirty="0">
                <a:solidFill>
                  <a:prstClr val="black"/>
                </a:solidFill>
                <a:latin typeface="Arial"/>
                <a:cs typeface="Arial"/>
              </a:rPr>
              <a:t>s </a:t>
            </a:r>
            <a:r>
              <a:rPr lang="fr-FR" sz="1200" spc="5" dirty="0" err="1">
                <a:solidFill>
                  <a:prstClr val="black"/>
                </a:solidFill>
                <a:latin typeface="Arial"/>
                <a:cs typeface="Arial"/>
              </a:rPr>
              <a:t>a</a:t>
            </a:r>
            <a:r>
              <a:rPr lang="fr-FR" sz="1200" dirty="0" err="1">
                <a:solidFill>
                  <a:prstClr val="black"/>
                </a:solidFill>
                <a:latin typeface="Arial"/>
                <a:cs typeface="Arial"/>
              </a:rPr>
              <a:t>p</a:t>
            </a:r>
            <a:r>
              <a:rPr lang="fr-FR" sz="1200" spc="-10" dirty="0" err="1">
                <a:solidFill>
                  <a:prstClr val="black"/>
                </a:solidFill>
                <a:latin typeface="Arial"/>
                <a:cs typeface="Arial"/>
              </a:rPr>
              <a:t>p</a:t>
            </a:r>
            <a:r>
              <a:rPr lang="fr-FR" sz="1200" dirty="0" err="1">
                <a:solidFill>
                  <a:prstClr val="black"/>
                </a:solidFill>
                <a:latin typeface="Arial"/>
                <a:cs typeface="Arial"/>
              </a:rPr>
              <a:t>roved</a:t>
            </a:r>
            <a:r>
              <a:rPr lang="fr-FR" sz="1200" spc="-10" dirty="0">
                <a:solidFill>
                  <a:prstClr val="black"/>
                </a:solidFill>
                <a:latin typeface="Arial"/>
                <a:cs typeface="Arial"/>
              </a:rPr>
              <a:t> </a:t>
            </a:r>
            <a:r>
              <a:rPr lang="fr-FR" sz="1200" dirty="0" err="1">
                <a:solidFill>
                  <a:prstClr val="black"/>
                </a:solidFill>
                <a:latin typeface="Arial"/>
                <a:cs typeface="Arial"/>
              </a:rPr>
              <a:t>w</a:t>
            </a:r>
            <a:r>
              <a:rPr lang="fr-FR" sz="1200" spc="5" dirty="0" err="1">
                <a:solidFill>
                  <a:prstClr val="black"/>
                </a:solidFill>
                <a:latin typeface="Arial"/>
                <a:cs typeface="Arial"/>
              </a:rPr>
              <a:t>i</a:t>
            </a:r>
            <a:r>
              <a:rPr lang="fr-FR" sz="1200" spc="-10" dirty="0" err="1">
                <a:solidFill>
                  <a:prstClr val="black"/>
                </a:solidFill>
                <a:latin typeface="Arial"/>
                <a:cs typeface="Arial"/>
              </a:rPr>
              <a:t>t</a:t>
            </a:r>
            <a:r>
              <a:rPr lang="fr-FR" sz="1200" dirty="0" err="1">
                <a:solidFill>
                  <a:prstClr val="black"/>
                </a:solidFill>
                <a:latin typeface="Arial"/>
                <a:cs typeface="Arial"/>
              </a:rPr>
              <a:t>ho</a:t>
            </a:r>
            <a:r>
              <a:rPr lang="fr-FR" sz="1200" spc="-10" dirty="0" err="1">
                <a:solidFill>
                  <a:prstClr val="black"/>
                </a:solidFill>
                <a:latin typeface="Arial"/>
                <a:cs typeface="Arial"/>
              </a:rPr>
              <a:t>u</a:t>
            </a:r>
            <a:r>
              <a:rPr lang="fr-FR" sz="1200" dirty="0" err="1">
                <a:solidFill>
                  <a:prstClr val="black"/>
                </a:solidFill>
                <a:latin typeface="Arial"/>
                <a:cs typeface="Arial"/>
              </a:rPr>
              <a:t>t</a:t>
            </a:r>
            <a:r>
              <a:rPr lang="fr-FR" sz="1200" dirty="0">
                <a:solidFill>
                  <a:prstClr val="black"/>
                </a:solidFill>
                <a:latin typeface="Arial"/>
                <a:cs typeface="Arial"/>
              </a:rPr>
              <a:t> </a:t>
            </a:r>
            <a:r>
              <a:rPr lang="fr-FR" sz="1200" dirty="0" err="1">
                <a:solidFill>
                  <a:prstClr val="black"/>
                </a:solidFill>
                <a:latin typeface="Arial"/>
                <a:cs typeface="Arial"/>
              </a:rPr>
              <a:t>c</a:t>
            </a:r>
            <a:r>
              <a:rPr lang="fr-FR" sz="1200" spc="-10" dirty="0" err="1">
                <a:solidFill>
                  <a:prstClr val="black"/>
                </a:solidFill>
                <a:latin typeface="Arial"/>
                <a:cs typeface="Arial"/>
              </a:rPr>
              <a:t>o</a:t>
            </a:r>
            <a:r>
              <a:rPr lang="fr-FR" sz="1200" spc="5" dirty="0" err="1">
                <a:solidFill>
                  <a:prstClr val="black"/>
                </a:solidFill>
                <a:latin typeface="Arial"/>
                <a:cs typeface="Arial"/>
              </a:rPr>
              <a:t>m</a:t>
            </a:r>
            <a:r>
              <a:rPr lang="fr-FR" sz="1200" spc="-5" dirty="0" err="1">
                <a:solidFill>
                  <a:prstClr val="black"/>
                </a:solidFill>
                <a:latin typeface="Arial"/>
                <a:cs typeface="Arial"/>
              </a:rPr>
              <a:t>m</a:t>
            </a:r>
            <a:r>
              <a:rPr lang="fr-FR" sz="1200" dirty="0" err="1">
                <a:solidFill>
                  <a:prstClr val="black"/>
                </a:solidFill>
                <a:latin typeface="Arial"/>
                <a:cs typeface="Arial"/>
              </a:rPr>
              <a:t>e</a:t>
            </a:r>
            <a:r>
              <a:rPr lang="fr-FR" sz="1200" spc="-10" dirty="0" err="1">
                <a:solidFill>
                  <a:prstClr val="black"/>
                </a:solidFill>
                <a:latin typeface="Arial"/>
                <a:cs typeface="Arial"/>
              </a:rPr>
              <a:t>n</a:t>
            </a:r>
            <a:r>
              <a:rPr lang="fr-FR" sz="1200" dirty="0" err="1">
                <a:solidFill>
                  <a:prstClr val="black"/>
                </a:solidFill>
                <a:latin typeface="Arial"/>
                <a:cs typeface="Arial"/>
              </a:rPr>
              <a:t>ts</a:t>
            </a:r>
            <a:r>
              <a:rPr lang="fr-FR" sz="1200" dirty="0">
                <a:solidFill>
                  <a:prstClr val="black"/>
                </a:solidFill>
                <a:latin typeface="Arial"/>
                <a:cs typeface="Arial"/>
              </a:rPr>
              <a:t> </a:t>
            </a:r>
            <a:endParaRPr sz="1200" dirty="0">
              <a:solidFill>
                <a:prstClr val="black"/>
              </a:solidFill>
              <a:latin typeface="Arial"/>
              <a:cs typeface="Arial"/>
            </a:endParaRPr>
          </a:p>
        </p:txBody>
      </p:sp>
      <p:sp>
        <p:nvSpPr>
          <p:cNvPr id="40" name="object 40"/>
          <p:cNvSpPr txBox="1"/>
          <p:nvPr/>
        </p:nvSpPr>
        <p:spPr>
          <a:xfrm>
            <a:off x="763625" y="6293662"/>
            <a:ext cx="2463800" cy="341630"/>
          </a:xfrm>
          <a:prstGeom prst="rect">
            <a:avLst/>
          </a:prstGeom>
        </p:spPr>
        <p:txBody>
          <a:bodyPr vert="horz" wrap="square" lIns="0" tIns="0" rIns="0" bIns="0" rtlCol="0">
            <a:noAutofit/>
          </a:bodyPr>
          <a:lstStyle/>
          <a:p>
            <a:pPr marL="12700" marR="12700" defTabSz="914400">
              <a:lnSpc>
                <a:spcPct val="144000"/>
              </a:lnSpc>
            </a:pPr>
            <a:r>
              <a:rPr sz="750" spc="40" dirty="0">
                <a:solidFill>
                  <a:srgbClr val="4D4D4F"/>
                </a:solidFill>
                <a:latin typeface="Arial"/>
                <a:cs typeface="Arial"/>
              </a:rPr>
              <a:t>I</a:t>
            </a:r>
            <a:r>
              <a:rPr sz="750" spc="25" dirty="0">
                <a:solidFill>
                  <a:srgbClr val="4D4D4F"/>
                </a:solidFill>
                <a:latin typeface="Arial"/>
                <a:cs typeface="Arial"/>
              </a:rPr>
              <a:t>C</a:t>
            </a:r>
            <a:r>
              <a:rPr sz="750" dirty="0">
                <a:solidFill>
                  <a:srgbClr val="4D4D4F"/>
                </a:solidFill>
                <a:latin typeface="Arial"/>
                <a:cs typeface="Arial"/>
              </a:rPr>
              <a:t>C</a:t>
            </a:r>
            <a:r>
              <a:rPr sz="750" spc="70" dirty="0">
                <a:solidFill>
                  <a:srgbClr val="4D4D4F"/>
                </a:solidFill>
                <a:latin typeface="Arial"/>
                <a:cs typeface="Arial"/>
              </a:rPr>
              <a:t> </a:t>
            </a:r>
            <a:r>
              <a:rPr sz="750" spc="40" dirty="0">
                <a:solidFill>
                  <a:srgbClr val="4D4D4F"/>
                </a:solidFill>
                <a:latin typeface="Arial"/>
                <a:cs typeface="Arial"/>
              </a:rPr>
              <a:t>I</a:t>
            </a:r>
            <a:r>
              <a:rPr sz="750" spc="25" dirty="0">
                <a:solidFill>
                  <a:srgbClr val="4D4D4F"/>
                </a:solidFill>
                <a:latin typeface="Arial"/>
                <a:cs typeface="Arial"/>
              </a:rPr>
              <a:t>NT</a:t>
            </a:r>
            <a:r>
              <a:rPr sz="750" spc="30" dirty="0">
                <a:solidFill>
                  <a:srgbClr val="4D4D4F"/>
                </a:solidFill>
                <a:latin typeface="Arial"/>
                <a:cs typeface="Arial"/>
              </a:rPr>
              <a:t>E</a:t>
            </a:r>
            <a:r>
              <a:rPr sz="750" spc="25" dirty="0">
                <a:solidFill>
                  <a:srgbClr val="4D4D4F"/>
                </a:solidFill>
                <a:latin typeface="Arial"/>
                <a:cs typeface="Arial"/>
              </a:rPr>
              <a:t>RN</a:t>
            </a:r>
            <a:r>
              <a:rPr sz="750" spc="30" dirty="0">
                <a:solidFill>
                  <a:srgbClr val="4D4D4F"/>
                </a:solidFill>
                <a:latin typeface="Arial"/>
                <a:cs typeface="Arial"/>
              </a:rPr>
              <a:t>A</a:t>
            </a:r>
            <a:r>
              <a:rPr sz="750" spc="25" dirty="0">
                <a:solidFill>
                  <a:srgbClr val="4D4D4F"/>
                </a:solidFill>
                <a:latin typeface="Arial"/>
                <a:cs typeface="Arial"/>
              </a:rPr>
              <a:t>T</a:t>
            </a:r>
            <a:r>
              <a:rPr sz="750" spc="40" dirty="0">
                <a:solidFill>
                  <a:srgbClr val="4D4D4F"/>
                </a:solidFill>
                <a:latin typeface="Arial"/>
                <a:cs typeface="Arial"/>
              </a:rPr>
              <a:t>I</a:t>
            </a:r>
            <a:r>
              <a:rPr sz="750" spc="30" dirty="0">
                <a:solidFill>
                  <a:srgbClr val="4D4D4F"/>
                </a:solidFill>
                <a:latin typeface="Arial"/>
                <a:cs typeface="Arial"/>
              </a:rPr>
              <a:t>O</a:t>
            </a:r>
            <a:r>
              <a:rPr sz="750" spc="25" dirty="0">
                <a:solidFill>
                  <a:srgbClr val="4D4D4F"/>
                </a:solidFill>
                <a:latin typeface="Arial"/>
                <a:cs typeface="Arial"/>
              </a:rPr>
              <a:t>N</a:t>
            </a:r>
            <a:r>
              <a:rPr sz="750" spc="30" dirty="0">
                <a:solidFill>
                  <a:srgbClr val="4D4D4F"/>
                </a:solidFill>
                <a:latin typeface="Arial"/>
                <a:cs typeface="Arial"/>
              </a:rPr>
              <a:t>A</a:t>
            </a:r>
            <a:r>
              <a:rPr sz="750" dirty="0">
                <a:solidFill>
                  <a:srgbClr val="4D4D4F"/>
                </a:solidFill>
                <a:latin typeface="Arial"/>
                <a:cs typeface="Arial"/>
              </a:rPr>
              <a:t>L </a:t>
            </a:r>
            <a:r>
              <a:rPr sz="750" spc="-95" dirty="0">
                <a:solidFill>
                  <a:srgbClr val="4D4D4F"/>
                </a:solidFill>
                <a:latin typeface="Arial"/>
                <a:cs typeface="Arial"/>
              </a:rPr>
              <a:t> </a:t>
            </a:r>
            <a:r>
              <a:rPr sz="750" spc="25" dirty="0">
                <a:solidFill>
                  <a:srgbClr val="4D4D4F"/>
                </a:solidFill>
                <a:latin typeface="Arial"/>
                <a:cs typeface="Arial"/>
              </a:rPr>
              <a:t>C</a:t>
            </a:r>
            <a:r>
              <a:rPr sz="750" spc="30" dirty="0">
                <a:solidFill>
                  <a:srgbClr val="4D4D4F"/>
                </a:solidFill>
                <a:latin typeface="Arial"/>
                <a:cs typeface="Arial"/>
              </a:rPr>
              <a:t>O</a:t>
            </a:r>
            <a:r>
              <a:rPr sz="750" spc="25" dirty="0">
                <a:solidFill>
                  <a:srgbClr val="4D4D4F"/>
                </a:solidFill>
                <a:latin typeface="Arial"/>
                <a:cs typeface="Arial"/>
              </a:rPr>
              <a:t>UR</a:t>
            </a:r>
            <a:r>
              <a:rPr sz="750" dirty="0">
                <a:solidFill>
                  <a:srgbClr val="4D4D4F"/>
                </a:solidFill>
                <a:latin typeface="Arial"/>
                <a:cs typeface="Arial"/>
              </a:rPr>
              <a:t>T</a:t>
            </a:r>
            <a:r>
              <a:rPr sz="750" spc="80" dirty="0">
                <a:solidFill>
                  <a:srgbClr val="4D4D4F"/>
                </a:solidFill>
                <a:latin typeface="Arial"/>
                <a:cs typeface="Arial"/>
              </a:rPr>
              <a:t> </a:t>
            </a:r>
            <a:r>
              <a:rPr sz="750" spc="30" dirty="0">
                <a:solidFill>
                  <a:srgbClr val="4D4D4F"/>
                </a:solidFill>
                <a:latin typeface="Arial"/>
                <a:cs typeface="Arial"/>
              </a:rPr>
              <a:t>O</a:t>
            </a:r>
            <a:r>
              <a:rPr sz="750" dirty="0">
                <a:solidFill>
                  <a:srgbClr val="4D4D4F"/>
                </a:solidFill>
                <a:latin typeface="Arial"/>
                <a:cs typeface="Arial"/>
              </a:rPr>
              <a:t>F</a:t>
            </a:r>
            <a:r>
              <a:rPr sz="750" spc="95" dirty="0">
                <a:solidFill>
                  <a:srgbClr val="4D4D4F"/>
                </a:solidFill>
                <a:latin typeface="Arial"/>
                <a:cs typeface="Arial"/>
              </a:rPr>
              <a:t> </a:t>
            </a:r>
            <a:r>
              <a:rPr sz="750" spc="30" dirty="0">
                <a:solidFill>
                  <a:srgbClr val="4D4D4F"/>
                </a:solidFill>
                <a:latin typeface="Arial"/>
                <a:cs typeface="Arial"/>
              </a:rPr>
              <a:t>A</a:t>
            </a:r>
            <a:r>
              <a:rPr sz="750" spc="25" dirty="0">
                <a:solidFill>
                  <a:srgbClr val="4D4D4F"/>
                </a:solidFill>
                <a:latin typeface="Arial"/>
                <a:cs typeface="Arial"/>
              </a:rPr>
              <a:t>R</a:t>
            </a:r>
            <a:r>
              <a:rPr sz="750" spc="30" dirty="0">
                <a:solidFill>
                  <a:srgbClr val="4D4D4F"/>
                </a:solidFill>
                <a:latin typeface="Arial"/>
                <a:cs typeface="Arial"/>
              </a:rPr>
              <a:t>B</a:t>
            </a:r>
            <a:r>
              <a:rPr sz="750" spc="40" dirty="0">
                <a:solidFill>
                  <a:srgbClr val="4D4D4F"/>
                </a:solidFill>
                <a:latin typeface="Arial"/>
                <a:cs typeface="Arial"/>
              </a:rPr>
              <a:t>I</a:t>
            </a:r>
            <a:r>
              <a:rPr sz="750" spc="25" dirty="0">
                <a:solidFill>
                  <a:srgbClr val="4D4D4F"/>
                </a:solidFill>
                <a:latin typeface="Arial"/>
                <a:cs typeface="Arial"/>
              </a:rPr>
              <a:t>TR</a:t>
            </a:r>
            <a:r>
              <a:rPr sz="750" spc="30" dirty="0">
                <a:solidFill>
                  <a:srgbClr val="4D4D4F"/>
                </a:solidFill>
                <a:latin typeface="Arial"/>
                <a:cs typeface="Arial"/>
              </a:rPr>
              <a:t>A</a:t>
            </a:r>
            <a:r>
              <a:rPr sz="750" spc="25" dirty="0">
                <a:solidFill>
                  <a:srgbClr val="4D4D4F"/>
                </a:solidFill>
                <a:latin typeface="Arial"/>
                <a:cs typeface="Arial"/>
              </a:rPr>
              <a:t>T</a:t>
            </a:r>
            <a:r>
              <a:rPr sz="750" spc="40" dirty="0">
                <a:solidFill>
                  <a:srgbClr val="4D4D4F"/>
                </a:solidFill>
                <a:latin typeface="Arial"/>
                <a:cs typeface="Arial"/>
              </a:rPr>
              <a:t>I</a:t>
            </a:r>
            <a:r>
              <a:rPr sz="750" spc="30" dirty="0">
                <a:solidFill>
                  <a:srgbClr val="4D4D4F"/>
                </a:solidFill>
                <a:latin typeface="Arial"/>
                <a:cs typeface="Arial"/>
              </a:rPr>
              <a:t>O</a:t>
            </a:r>
            <a:r>
              <a:rPr sz="750" dirty="0">
                <a:solidFill>
                  <a:srgbClr val="4D4D4F"/>
                </a:solidFill>
                <a:latin typeface="Arial"/>
                <a:cs typeface="Arial"/>
              </a:rPr>
              <a:t>N</a:t>
            </a:r>
            <a:r>
              <a:rPr sz="750" spc="95" dirty="0">
                <a:solidFill>
                  <a:srgbClr val="4D4D4F"/>
                </a:solidFill>
                <a:latin typeface="Arial"/>
                <a:cs typeface="Arial"/>
              </a:rPr>
              <a:t> </a:t>
            </a:r>
            <a:r>
              <a:rPr sz="750" dirty="0">
                <a:solidFill>
                  <a:srgbClr val="4D4D4F"/>
                </a:solidFill>
                <a:latin typeface="Arial"/>
                <a:cs typeface="Arial"/>
              </a:rPr>
              <a:t>® </a:t>
            </a:r>
            <a:r>
              <a:rPr sz="750" spc="40" dirty="0">
                <a:solidFill>
                  <a:srgbClr val="4D4D4F"/>
                </a:solidFill>
                <a:latin typeface="Arial"/>
                <a:cs typeface="Arial"/>
              </a:rPr>
              <a:t>I</a:t>
            </a:r>
            <a:r>
              <a:rPr sz="750" spc="25" dirty="0">
                <a:solidFill>
                  <a:srgbClr val="4D4D4F"/>
                </a:solidFill>
                <a:latin typeface="Arial"/>
                <a:cs typeface="Arial"/>
              </a:rPr>
              <a:t>C</a:t>
            </a:r>
            <a:r>
              <a:rPr sz="750" dirty="0">
                <a:solidFill>
                  <a:srgbClr val="4D4D4F"/>
                </a:solidFill>
                <a:latin typeface="Arial"/>
                <a:cs typeface="Arial"/>
              </a:rPr>
              <a:t>C</a:t>
            </a:r>
            <a:r>
              <a:rPr sz="750" spc="70" dirty="0">
                <a:solidFill>
                  <a:srgbClr val="4D4D4F"/>
                </a:solidFill>
                <a:latin typeface="Arial"/>
                <a:cs typeface="Arial"/>
              </a:rPr>
              <a:t> </a:t>
            </a:r>
            <a:r>
              <a:rPr sz="750" spc="40" dirty="0">
                <a:solidFill>
                  <a:srgbClr val="4D4D4F"/>
                </a:solidFill>
                <a:latin typeface="Arial"/>
                <a:cs typeface="Arial"/>
              </a:rPr>
              <a:t>I</a:t>
            </a:r>
            <a:r>
              <a:rPr sz="750" spc="25" dirty="0">
                <a:solidFill>
                  <a:srgbClr val="4D4D4F"/>
                </a:solidFill>
                <a:latin typeface="Arial"/>
                <a:cs typeface="Arial"/>
              </a:rPr>
              <a:t>NT</a:t>
            </a:r>
            <a:r>
              <a:rPr sz="750" spc="30" dirty="0">
                <a:solidFill>
                  <a:srgbClr val="4D4D4F"/>
                </a:solidFill>
                <a:latin typeface="Arial"/>
                <a:cs typeface="Arial"/>
              </a:rPr>
              <a:t>E</a:t>
            </a:r>
            <a:r>
              <a:rPr sz="750" spc="25" dirty="0">
                <a:solidFill>
                  <a:srgbClr val="4D4D4F"/>
                </a:solidFill>
                <a:latin typeface="Arial"/>
                <a:cs typeface="Arial"/>
              </a:rPr>
              <a:t>RN</a:t>
            </a:r>
            <a:r>
              <a:rPr sz="750" spc="30" dirty="0">
                <a:solidFill>
                  <a:srgbClr val="4D4D4F"/>
                </a:solidFill>
                <a:latin typeface="Arial"/>
                <a:cs typeface="Arial"/>
              </a:rPr>
              <a:t>A</a:t>
            </a:r>
            <a:r>
              <a:rPr sz="750" spc="25" dirty="0">
                <a:solidFill>
                  <a:srgbClr val="4D4D4F"/>
                </a:solidFill>
                <a:latin typeface="Arial"/>
                <a:cs typeface="Arial"/>
              </a:rPr>
              <a:t>T</a:t>
            </a:r>
            <a:r>
              <a:rPr sz="750" spc="40" dirty="0">
                <a:solidFill>
                  <a:srgbClr val="4D4D4F"/>
                </a:solidFill>
                <a:latin typeface="Arial"/>
                <a:cs typeface="Arial"/>
              </a:rPr>
              <a:t>I</a:t>
            </a:r>
            <a:r>
              <a:rPr sz="750" spc="30" dirty="0">
                <a:solidFill>
                  <a:srgbClr val="4D4D4F"/>
                </a:solidFill>
                <a:latin typeface="Arial"/>
                <a:cs typeface="Arial"/>
              </a:rPr>
              <a:t>O</a:t>
            </a:r>
            <a:r>
              <a:rPr sz="750" spc="25" dirty="0">
                <a:solidFill>
                  <a:srgbClr val="4D4D4F"/>
                </a:solidFill>
                <a:latin typeface="Arial"/>
                <a:cs typeface="Arial"/>
              </a:rPr>
              <a:t>N</a:t>
            </a:r>
            <a:r>
              <a:rPr sz="750" spc="30" dirty="0">
                <a:solidFill>
                  <a:srgbClr val="4D4D4F"/>
                </a:solidFill>
                <a:latin typeface="Arial"/>
                <a:cs typeface="Arial"/>
              </a:rPr>
              <a:t>A</a:t>
            </a:r>
            <a:r>
              <a:rPr sz="750" dirty="0">
                <a:solidFill>
                  <a:srgbClr val="4D4D4F"/>
                </a:solidFill>
                <a:latin typeface="Arial"/>
                <a:cs typeface="Arial"/>
              </a:rPr>
              <a:t>L </a:t>
            </a:r>
            <a:r>
              <a:rPr sz="750" spc="-95" dirty="0">
                <a:solidFill>
                  <a:srgbClr val="4D4D4F"/>
                </a:solidFill>
                <a:latin typeface="Arial"/>
                <a:cs typeface="Arial"/>
              </a:rPr>
              <a:t> </a:t>
            </a:r>
            <a:r>
              <a:rPr sz="750" spc="25" dirty="0">
                <a:solidFill>
                  <a:srgbClr val="4D4D4F"/>
                </a:solidFill>
                <a:latin typeface="Arial"/>
                <a:cs typeface="Arial"/>
              </a:rPr>
              <a:t>C</a:t>
            </a:r>
            <a:r>
              <a:rPr sz="750" spc="30" dirty="0">
                <a:solidFill>
                  <a:srgbClr val="4D4D4F"/>
                </a:solidFill>
                <a:latin typeface="Arial"/>
                <a:cs typeface="Arial"/>
              </a:rPr>
              <a:t>E</a:t>
            </a:r>
            <a:r>
              <a:rPr sz="750" spc="25" dirty="0">
                <a:solidFill>
                  <a:srgbClr val="4D4D4F"/>
                </a:solidFill>
                <a:latin typeface="Arial"/>
                <a:cs typeface="Arial"/>
              </a:rPr>
              <a:t>NTR</a:t>
            </a:r>
            <a:r>
              <a:rPr sz="750" dirty="0">
                <a:solidFill>
                  <a:srgbClr val="4D4D4F"/>
                </a:solidFill>
                <a:latin typeface="Arial"/>
                <a:cs typeface="Arial"/>
              </a:rPr>
              <a:t>E</a:t>
            </a:r>
            <a:r>
              <a:rPr sz="750" spc="85" dirty="0">
                <a:solidFill>
                  <a:srgbClr val="4D4D4F"/>
                </a:solidFill>
                <a:latin typeface="Arial"/>
                <a:cs typeface="Arial"/>
              </a:rPr>
              <a:t> </a:t>
            </a:r>
            <a:r>
              <a:rPr sz="750" spc="25" dirty="0">
                <a:solidFill>
                  <a:srgbClr val="4D4D4F"/>
                </a:solidFill>
                <a:latin typeface="Arial"/>
                <a:cs typeface="Arial"/>
              </a:rPr>
              <a:t>F</a:t>
            </a:r>
            <a:r>
              <a:rPr sz="750" spc="30" dirty="0">
                <a:solidFill>
                  <a:srgbClr val="4D4D4F"/>
                </a:solidFill>
                <a:latin typeface="Arial"/>
                <a:cs typeface="Arial"/>
              </a:rPr>
              <a:t>O</a:t>
            </a:r>
            <a:r>
              <a:rPr sz="750" dirty="0">
                <a:solidFill>
                  <a:srgbClr val="4D4D4F"/>
                </a:solidFill>
                <a:latin typeface="Arial"/>
                <a:cs typeface="Arial"/>
              </a:rPr>
              <a:t>R</a:t>
            </a:r>
            <a:r>
              <a:rPr sz="750" spc="80" dirty="0">
                <a:solidFill>
                  <a:srgbClr val="4D4D4F"/>
                </a:solidFill>
                <a:latin typeface="Arial"/>
                <a:cs typeface="Arial"/>
              </a:rPr>
              <a:t> </a:t>
            </a:r>
            <a:r>
              <a:rPr sz="750" spc="30" dirty="0">
                <a:solidFill>
                  <a:srgbClr val="4D4D4F"/>
                </a:solidFill>
                <a:latin typeface="Arial"/>
                <a:cs typeface="Arial"/>
              </a:rPr>
              <a:t>A</a:t>
            </a:r>
            <a:r>
              <a:rPr sz="750" spc="25" dirty="0">
                <a:solidFill>
                  <a:srgbClr val="4D4D4F"/>
                </a:solidFill>
                <a:latin typeface="Arial"/>
                <a:cs typeface="Arial"/>
              </a:rPr>
              <a:t>D</a:t>
            </a:r>
            <a:r>
              <a:rPr sz="750" dirty="0">
                <a:solidFill>
                  <a:srgbClr val="4D4D4F"/>
                </a:solidFill>
                <a:latin typeface="Arial"/>
                <a:cs typeface="Arial"/>
              </a:rPr>
              <a:t>R</a:t>
            </a:r>
            <a:endParaRPr sz="750" dirty="0">
              <a:solidFill>
                <a:prstClr val="black"/>
              </a:solidFill>
              <a:latin typeface="Arial"/>
              <a:cs typeface="Arial"/>
            </a:endParaRPr>
          </a:p>
        </p:txBody>
      </p:sp>
      <p:sp>
        <p:nvSpPr>
          <p:cNvPr id="39" name="object 39"/>
          <p:cNvSpPr txBox="1"/>
          <p:nvPr/>
        </p:nvSpPr>
        <p:spPr>
          <a:xfrm>
            <a:off x="4583928" y="5445170"/>
            <a:ext cx="2014220" cy="321775"/>
          </a:xfrm>
          <a:prstGeom prst="rect">
            <a:avLst/>
          </a:prstGeom>
        </p:spPr>
        <p:txBody>
          <a:bodyPr vert="horz" wrap="square" lIns="0" tIns="0" rIns="0" bIns="0" rtlCol="0">
            <a:noAutofit/>
          </a:bodyPr>
          <a:lstStyle/>
          <a:p>
            <a:pPr marL="12700" defTabSz="914400"/>
            <a:r>
              <a:rPr sz="1200" dirty="0">
                <a:solidFill>
                  <a:prstClr val="black"/>
                </a:solidFill>
                <a:latin typeface="Arial"/>
                <a:cs typeface="Arial"/>
              </a:rPr>
              <a:t>Awar</a:t>
            </a:r>
            <a:r>
              <a:rPr sz="1200" spc="-10" dirty="0">
                <a:solidFill>
                  <a:prstClr val="black"/>
                </a:solidFill>
                <a:latin typeface="Arial"/>
                <a:cs typeface="Arial"/>
              </a:rPr>
              <a:t>d</a:t>
            </a:r>
            <a:r>
              <a:rPr sz="1200" dirty="0">
                <a:solidFill>
                  <a:prstClr val="black"/>
                </a:solidFill>
                <a:latin typeface="Arial"/>
                <a:cs typeface="Arial"/>
              </a:rPr>
              <a:t>s s</a:t>
            </a:r>
            <a:r>
              <a:rPr sz="1200" spc="5" dirty="0">
                <a:solidFill>
                  <a:prstClr val="black"/>
                </a:solidFill>
                <a:latin typeface="Arial"/>
                <a:cs typeface="Arial"/>
              </a:rPr>
              <a:t>e</a:t>
            </a:r>
            <a:r>
              <a:rPr sz="1200" dirty="0">
                <a:solidFill>
                  <a:prstClr val="black"/>
                </a:solidFill>
                <a:latin typeface="Arial"/>
                <a:cs typeface="Arial"/>
              </a:rPr>
              <a:t>nt</a:t>
            </a:r>
            <a:r>
              <a:rPr sz="1200" spc="-10" dirty="0">
                <a:solidFill>
                  <a:prstClr val="black"/>
                </a:solidFill>
                <a:latin typeface="Arial"/>
                <a:cs typeface="Arial"/>
              </a:rPr>
              <a:t> </a:t>
            </a:r>
            <a:r>
              <a:rPr sz="1200" spc="5" dirty="0">
                <a:solidFill>
                  <a:prstClr val="black"/>
                </a:solidFill>
                <a:latin typeface="Arial"/>
                <a:cs typeface="Arial"/>
              </a:rPr>
              <a:t>b</a:t>
            </a:r>
            <a:r>
              <a:rPr sz="1200" spc="-10" dirty="0">
                <a:solidFill>
                  <a:prstClr val="black"/>
                </a:solidFill>
                <a:latin typeface="Arial"/>
                <a:cs typeface="Arial"/>
              </a:rPr>
              <a:t>a</a:t>
            </a:r>
            <a:r>
              <a:rPr sz="1200" dirty="0">
                <a:solidFill>
                  <a:prstClr val="black"/>
                </a:solidFill>
                <a:latin typeface="Arial"/>
                <a:cs typeface="Arial"/>
              </a:rPr>
              <a:t>ck</a:t>
            </a:r>
            <a:endParaRPr lang="fr-FR" sz="1200" dirty="0">
              <a:solidFill>
                <a:prstClr val="black"/>
              </a:solidFill>
              <a:latin typeface="Arial"/>
              <a:cs typeface="Arial"/>
            </a:endParaRPr>
          </a:p>
          <a:p>
            <a:pPr marL="12700" defTabSz="914400"/>
            <a:endParaRPr sz="1200" dirty="0">
              <a:solidFill>
                <a:prstClr val="black"/>
              </a:solidFill>
              <a:latin typeface="Arial"/>
              <a:cs typeface="Arial"/>
            </a:endParaRPr>
          </a:p>
        </p:txBody>
      </p:sp>
      <p:graphicFrame>
        <p:nvGraphicFramePr>
          <p:cNvPr id="43" name="Graphique 42"/>
          <p:cNvGraphicFramePr/>
          <p:nvPr>
            <p:extLst>
              <p:ext uri="{D42A27DB-BD31-4B8C-83A1-F6EECF244321}">
                <p14:modId xmlns:p14="http://schemas.microsoft.com/office/powerpoint/2010/main" val="2120835294"/>
              </p:ext>
            </p:extLst>
          </p:nvPr>
        </p:nvGraphicFramePr>
        <p:xfrm>
          <a:off x="272480" y="1077162"/>
          <a:ext cx="6607180" cy="4177689"/>
        </p:xfrm>
        <a:graphic>
          <a:graphicData uri="http://schemas.openxmlformats.org/drawingml/2006/chart">
            <c:chart xmlns:c="http://schemas.openxmlformats.org/drawingml/2006/chart" xmlns:r="http://schemas.openxmlformats.org/officeDocument/2006/relationships" r:id="rId3"/>
          </a:graphicData>
        </a:graphic>
      </p:graphicFrame>
      <p:sp>
        <p:nvSpPr>
          <p:cNvPr id="18" name="object 38"/>
          <p:cNvSpPr txBox="1"/>
          <p:nvPr/>
        </p:nvSpPr>
        <p:spPr>
          <a:xfrm>
            <a:off x="1208584" y="5125056"/>
            <a:ext cx="1856190" cy="283844"/>
          </a:xfrm>
          <a:prstGeom prst="rect">
            <a:avLst/>
          </a:prstGeom>
        </p:spPr>
        <p:txBody>
          <a:bodyPr vert="horz" wrap="square" lIns="0" tIns="0" rIns="0" bIns="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2700" marR="12700" defTabSz="914400">
              <a:lnSpc>
                <a:spcPct val="122800"/>
              </a:lnSpc>
            </a:pPr>
            <a:r>
              <a:rPr lang="fr-FR" sz="1200" dirty="0">
                <a:solidFill>
                  <a:prstClr val="black"/>
                </a:solidFill>
                <a:latin typeface="Arial"/>
                <a:cs typeface="Arial"/>
              </a:rPr>
              <a:t>Total a</a:t>
            </a:r>
            <a:r>
              <a:rPr sz="1200" dirty="0">
                <a:solidFill>
                  <a:prstClr val="black"/>
                </a:solidFill>
                <a:latin typeface="Arial"/>
                <a:cs typeface="Arial"/>
              </a:rPr>
              <a:t>war</a:t>
            </a:r>
            <a:r>
              <a:rPr sz="1200" spc="-10" dirty="0">
                <a:solidFill>
                  <a:prstClr val="black"/>
                </a:solidFill>
                <a:latin typeface="Arial"/>
                <a:cs typeface="Arial"/>
              </a:rPr>
              <a:t>d</a:t>
            </a:r>
            <a:r>
              <a:rPr sz="1200" dirty="0">
                <a:solidFill>
                  <a:prstClr val="black"/>
                </a:solidFill>
                <a:latin typeface="Arial"/>
                <a:cs typeface="Arial"/>
              </a:rPr>
              <a:t>s </a:t>
            </a:r>
            <a:r>
              <a:rPr sz="1200" spc="5" dirty="0">
                <a:solidFill>
                  <a:prstClr val="black"/>
                </a:solidFill>
                <a:latin typeface="Arial"/>
                <a:cs typeface="Arial"/>
              </a:rPr>
              <a:t>a</a:t>
            </a:r>
            <a:r>
              <a:rPr sz="1200" dirty="0">
                <a:solidFill>
                  <a:prstClr val="black"/>
                </a:solidFill>
                <a:latin typeface="Arial"/>
                <a:cs typeface="Arial"/>
              </a:rPr>
              <a:t>p</a:t>
            </a:r>
            <a:r>
              <a:rPr sz="1200" spc="-10" dirty="0">
                <a:solidFill>
                  <a:prstClr val="black"/>
                </a:solidFill>
                <a:latin typeface="Arial"/>
                <a:cs typeface="Arial"/>
              </a:rPr>
              <a:t>p</a:t>
            </a:r>
            <a:r>
              <a:rPr sz="1200" dirty="0">
                <a:solidFill>
                  <a:prstClr val="black"/>
                </a:solidFill>
                <a:latin typeface="Arial"/>
                <a:cs typeface="Arial"/>
              </a:rPr>
              <a:t>roved</a:t>
            </a:r>
            <a:endParaRPr lang="fr-FR" sz="1200" dirty="0">
              <a:solidFill>
                <a:prstClr val="black"/>
              </a:solidFill>
              <a:latin typeface="Arial"/>
              <a:cs typeface="Arial"/>
            </a:endParaRPr>
          </a:p>
          <a:p>
            <a:pPr marL="12700" marR="12700" defTabSz="914400">
              <a:lnSpc>
                <a:spcPct val="122800"/>
              </a:lnSpc>
            </a:pPr>
            <a:r>
              <a:rPr lang="fr-FR" sz="1200" dirty="0">
                <a:solidFill>
                  <a:prstClr val="black"/>
                </a:solidFill>
                <a:latin typeface="Arial"/>
                <a:cs typeface="Arial"/>
              </a:rPr>
              <a:t>              </a:t>
            </a:r>
            <a:endParaRPr sz="1200" dirty="0">
              <a:solidFill>
                <a:prstClr val="black"/>
              </a:solidFill>
              <a:latin typeface="Arial"/>
              <a:cs typeface="Arial"/>
            </a:endParaRPr>
          </a:p>
        </p:txBody>
      </p:sp>
      <p:sp>
        <p:nvSpPr>
          <p:cNvPr id="19" name="object 36"/>
          <p:cNvSpPr/>
          <p:nvPr/>
        </p:nvSpPr>
        <p:spPr>
          <a:xfrm>
            <a:off x="4468971" y="5502472"/>
            <a:ext cx="76638" cy="76638"/>
          </a:xfrm>
          <a:custGeom>
            <a:avLst/>
            <a:gdLst/>
            <a:ahLst/>
            <a:cxnLst/>
            <a:rect l="l" t="t" r="r" b="b"/>
            <a:pathLst>
              <a:path w="76638" h="76638">
                <a:moveTo>
                  <a:pt x="0" y="76638"/>
                </a:moveTo>
                <a:lnTo>
                  <a:pt x="76638" y="76638"/>
                </a:lnTo>
                <a:lnTo>
                  <a:pt x="76638" y="0"/>
                </a:lnTo>
                <a:lnTo>
                  <a:pt x="0" y="0"/>
                </a:lnTo>
                <a:lnTo>
                  <a:pt x="0" y="76638"/>
                </a:lnTo>
                <a:close/>
              </a:path>
            </a:pathLst>
          </a:custGeom>
          <a:solidFill>
            <a:srgbClr val="FFC000"/>
          </a:solidFill>
        </p:spPr>
        <p:txBody>
          <a:bodyPr wrap="square" lIns="0" tIns="0" rIns="0" bIns="0" rtlCol="0">
            <a:noAutofit/>
          </a:bodyPr>
          <a:lstStyle/>
          <a:p>
            <a:pPr defTabSz="914400"/>
            <a:endParaRPr sz="1800">
              <a:solidFill>
                <a:prstClr val="black"/>
              </a:solidFill>
            </a:endParaRPr>
          </a:p>
        </p:txBody>
      </p:sp>
    </p:spTree>
    <p:extLst>
      <p:ext uri="{BB962C8B-B14F-4D97-AF65-F5344CB8AC3E}">
        <p14:creationId xmlns:p14="http://schemas.microsoft.com/office/powerpoint/2010/main" val="2219510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sz="quarter" idx="13"/>
            <p:extLst>
              <p:ext uri="{D42A27DB-BD31-4B8C-83A1-F6EECF244321}">
                <p14:modId xmlns:p14="http://schemas.microsoft.com/office/powerpoint/2010/main" val="574728429"/>
              </p:ext>
            </p:extLst>
          </p:nvPr>
        </p:nvGraphicFramePr>
        <p:xfrm>
          <a:off x="704528" y="1268760"/>
          <a:ext cx="4248472"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re 2"/>
          <p:cNvSpPr>
            <a:spLocks noGrp="1"/>
          </p:cNvSpPr>
          <p:nvPr>
            <p:ph type="title"/>
          </p:nvPr>
        </p:nvSpPr>
        <p:spPr/>
        <p:txBody>
          <a:bodyPr/>
          <a:lstStyle/>
          <a:p>
            <a:r>
              <a:rPr lang="fr-FR" sz="1800" spc="-20" dirty="0">
                <a:solidFill>
                  <a:srgbClr val="4D4D4F"/>
                </a:solidFill>
                <a:cs typeface="Arial"/>
              </a:rPr>
              <a:t>MAJORITY AWARDS: TREND 2008-2018</a:t>
            </a:r>
            <a:endParaRPr lang="fr-FR" sz="1800" dirty="0"/>
          </a:p>
        </p:txBody>
      </p:sp>
      <p:graphicFrame>
        <p:nvGraphicFramePr>
          <p:cNvPr id="6" name="Espace réservé du contenu 5"/>
          <p:cNvGraphicFramePr>
            <a:graphicFrameLocks noGrp="1"/>
          </p:cNvGraphicFramePr>
          <p:nvPr>
            <p:ph sz="quarter" idx="14"/>
            <p:extLst>
              <p:ext uri="{D42A27DB-BD31-4B8C-83A1-F6EECF244321}">
                <p14:modId xmlns:p14="http://schemas.microsoft.com/office/powerpoint/2010/main" val="3132543427"/>
              </p:ext>
            </p:extLst>
          </p:nvPr>
        </p:nvGraphicFramePr>
        <p:xfrm>
          <a:off x="5385048" y="1268760"/>
          <a:ext cx="4176464" cy="4464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5477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a:t>ICC dispute resolution services</a:t>
            </a:r>
          </a:p>
        </p:txBody>
      </p:sp>
      <p:sp>
        <p:nvSpPr>
          <p:cNvPr id="2" name="Date Placeholder 1"/>
          <p:cNvSpPr>
            <a:spLocks noGrp="1"/>
          </p:cNvSpPr>
          <p:nvPr>
            <p:ph type="dt" sz="half" idx="15"/>
          </p:nvPr>
        </p:nvSpPr>
        <p:spPr/>
        <p:txBody>
          <a:bodyPr/>
          <a:lstStyle/>
          <a:p>
            <a:r>
              <a:rPr lang="en-US" dirty="0">
                <a:solidFill>
                  <a:srgbClr val="4D4D4F"/>
                </a:solidFill>
              </a:rPr>
              <a:t>May 2018</a:t>
            </a:r>
            <a:endParaRPr dirty="0">
              <a:solidFill>
                <a:srgbClr val="4D4D4F"/>
              </a:solidFill>
            </a:endParaRP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2</a:t>
            </a:fld>
            <a:endParaRPr>
              <a:solidFill>
                <a:srgbClr val="4D4D4F"/>
              </a:solidFill>
            </a:endParaRPr>
          </a:p>
        </p:txBody>
      </p:sp>
      <p:sp>
        <p:nvSpPr>
          <p:cNvPr id="13" name="Rectangle 7"/>
          <p:cNvSpPr>
            <a:spLocks noChangeArrowheads="1"/>
          </p:cNvSpPr>
          <p:nvPr/>
        </p:nvSpPr>
        <p:spPr bwMode="auto">
          <a:xfrm>
            <a:off x="4521522" y="2205261"/>
            <a:ext cx="4679950" cy="863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defRPr/>
            </a:pPr>
            <a:r>
              <a:rPr lang="en-US" sz="2000" b="1" dirty="0">
                <a:solidFill>
                  <a:prstClr val="white"/>
                </a:solidFill>
                <a:ea typeface="ＭＳ Ｐゴシック" pitchFamily="34" charset="-128"/>
                <a:cs typeface="Lucida Sans Unicode" pitchFamily="34" charset="0"/>
              </a:rPr>
              <a:t>ICC International Centre </a:t>
            </a:r>
            <a:br>
              <a:rPr lang="en-US" sz="2000" b="1" dirty="0">
                <a:solidFill>
                  <a:prstClr val="white"/>
                </a:solidFill>
                <a:ea typeface="ＭＳ Ｐゴシック" pitchFamily="34" charset="-128"/>
                <a:cs typeface="Lucida Sans Unicode" pitchFamily="34" charset="0"/>
              </a:rPr>
            </a:br>
            <a:r>
              <a:rPr lang="en-US" sz="2000" b="1" dirty="0">
                <a:solidFill>
                  <a:prstClr val="white"/>
                </a:solidFill>
                <a:ea typeface="ＭＳ Ｐゴシック" pitchFamily="34" charset="-128"/>
                <a:cs typeface="Lucida Sans Unicode" pitchFamily="34" charset="0"/>
              </a:rPr>
              <a:t>for ADR </a:t>
            </a:r>
          </a:p>
        </p:txBody>
      </p:sp>
      <p:pic>
        <p:nvPicPr>
          <p:cNvPr id="17" name="Image 12"/>
          <p:cNvPicPr/>
          <p:nvPr/>
        </p:nvPicPr>
        <p:blipFill rotWithShape="1">
          <a:blip r:embed="rId2"/>
          <a:srcRect l="32058" t="15358" r="43923" b="7783"/>
          <a:stretch/>
        </p:blipFill>
        <p:spPr bwMode="auto">
          <a:xfrm>
            <a:off x="5685081" y="3267781"/>
            <a:ext cx="1157769" cy="2089532"/>
          </a:xfrm>
          <a:prstGeom prst="rect">
            <a:avLst/>
          </a:prstGeom>
          <a:ln>
            <a:solidFill>
              <a:schemeClr val="tx1"/>
            </a:solidFill>
          </a:ln>
          <a:extLst>
            <a:ext uri="{53640926-AAD7-44D8-BBD7-CCE9431645EC}">
              <a14:shadowObscured xmlns:a14="http://schemas.microsoft.com/office/drawing/2010/main"/>
            </a:ext>
          </a:extLst>
        </p:spPr>
      </p:pic>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1352" y="3269820"/>
            <a:ext cx="1100604" cy="20895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5"/>
          <p:cNvSpPr>
            <a:spLocks noChangeArrowheads="1"/>
          </p:cNvSpPr>
          <p:nvPr/>
        </p:nvSpPr>
        <p:spPr bwMode="auto">
          <a:xfrm>
            <a:off x="992193" y="2205261"/>
            <a:ext cx="2880687" cy="86360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0" hangingPunct="0">
              <a:defRPr/>
            </a:pPr>
            <a:r>
              <a:rPr lang="en-US" sz="2000" b="1" dirty="0">
                <a:solidFill>
                  <a:srgbClr val="4D4D4F"/>
                </a:solidFill>
                <a:ea typeface="ＭＳ Ｐゴシック" pitchFamily="34" charset="-128"/>
                <a:cs typeface="Lucida Sans Unicode" pitchFamily="34" charset="0"/>
              </a:rPr>
              <a:t>ICC International Court</a:t>
            </a:r>
            <a:br>
              <a:rPr lang="en-US" sz="2000" b="1" dirty="0">
                <a:solidFill>
                  <a:srgbClr val="4D4D4F"/>
                </a:solidFill>
                <a:ea typeface="ＭＳ Ｐゴシック" pitchFamily="34" charset="-128"/>
                <a:cs typeface="Lucida Sans Unicode" pitchFamily="34" charset="0"/>
              </a:rPr>
            </a:br>
            <a:r>
              <a:rPr lang="en-US" sz="2000" b="1" dirty="0">
                <a:solidFill>
                  <a:srgbClr val="4D4D4F"/>
                </a:solidFill>
                <a:ea typeface="ＭＳ Ｐゴシック" pitchFamily="34" charset="-128"/>
                <a:cs typeface="Lucida Sans Unicode" pitchFamily="34" charset="0"/>
              </a:rPr>
              <a:t>of Arbitration </a:t>
            </a:r>
          </a:p>
        </p:txBody>
      </p:sp>
      <p:pic>
        <p:nvPicPr>
          <p:cNvPr id="21" name="Picture 2" descr="C:\Users\skk\AppData\Local\Microsoft\Windows\INetCache\Content.Outlook\ZG7YWD4Q\ICA02_28_Dispute Board Rules_FC_ENG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5957" y="3265743"/>
            <a:ext cx="1133387" cy="20915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9" name="Image 18"/>
          <p:cNvPicPr/>
          <p:nvPr/>
        </p:nvPicPr>
        <p:blipFill rotWithShape="1">
          <a:blip r:embed="rId5"/>
          <a:srcRect l="41851" t="11421" r="24319" b="4304"/>
          <a:stretch/>
        </p:blipFill>
        <p:spPr bwMode="auto">
          <a:xfrm>
            <a:off x="4433726" y="3265743"/>
            <a:ext cx="1167346" cy="2089533"/>
          </a:xfrm>
          <a:prstGeom prst="rect">
            <a:avLst/>
          </a:prstGeom>
          <a:ln>
            <a:noFill/>
          </a:ln>
          <a:extLst>
            <a:ext uri="{53640926-AAD7-44D8-BBD7-CCE9431645EC}">
              <a14:shadowObscured xmlns:a14="http://schemas.microsoft.com/office/drawing/2010/main"/>
            </a:ext>
          </a:extLst>
        </p:spPr>
      </p:pic>
      <p:sp>
        <p:nvSpPr>
          <p:cNvPr id="16" name="Oval 15"/>
          <p:cNvSpPr/>
          <p:nvPr/>
        </p:nvSpPr>
        <p:spPr>
          <a:xfrm>
            <a:off x="4376936" y="3753036"/>
            <a:ext cx="936104" cy="324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fr-FR" dirty="0" err="1">
              <a:solidFill>
                <a:srgbClr val="4D4D4F"/>
              </a:solidFill>
            </a:endParaRPr>
          </a:p>
        </p:txBody>
      </p:sp>
      <p:pic>
        <p:nvPicPr>
          <p:cNvPr id="23" name="Image 22"/>
          <p:cNvPicPr/>
          <p:nvPr/>
        </p:nvPicPr>
        <p:blipFill rotWithShape="1">
          <a:blip r:embed="rId5"/>
          <a:srcRect l="41851" t="11421" r="24319" b="4304"/>
          <a:stretch/>
        </p:blipFill>
        <p:spPr bwMode="auto">
          <a:xfrm>
            <a:off x="1823592" y="3269820"/>
            <a:ext cx="1167346" cy="2089533"/>
          </a:xfrm>
          <a:prstGeom prst="rect">
            <a:avLst/>
          </a:prstGeom>
          <a:ln>
            <a:noFill/>
          </a:ln>
          <a:extLst>
            <a:ext uri="{53640926-AAD7-44D8-BBD7-CCE9431645EC}">
              <a14:shadowObscured xmlns:a14="http://schemas.microsoft.com/office/drawing/2010/main"/>
            </a:ext>
          </a:extLst>
        </p:spPr>
      </p:pic>
      <p:sp>
        <p:nvSpPr>
          <p:cNvPr id="15" name="Oval 14"/>
          <p:cNvSpPr/>
          <p:nvPr/>
        </p:nvSpPr>
        <p:spPr>
          <a:xfrm>
            <a:off x="1814910" y="3501008"/>
            <a:ext cx="936104" cy="3290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fr-FR" dirty="0" err="1">
              <a:solidFill>
                <a:srgbClr val="4D4D4F"/>
              </a:solidFill>
            </a:endParaRPr>
          </a:p>
        </p:txBody>
      </p:sp>
    </p:spTree>
    <p:extLst>
      <p:ext uri="{BB962C8B-B14F-4D97-AF65-F5344CB8AC3E}">
        <p14:creationId xmlns:p14="http://schemas.microsoft.com/office/powerpoint/2010/main" val="285386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16"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1108087652"/>
              </p:ext>
            </p:extLst>
          </p:nvPr>
        </p:nvGraphicFramePr>
        <p:xfrm>
          <a:off x="776289" y="1052742"/>
          <a:ext cx="8353176" cy="5103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z="2000" dirty="0"/>
              <a:t>Ica ADMINISTERS ARBITRATIONS UNDER THE RULES</a:t>
            </a:r>
          </a:p>
        </p:txBody>
      </p:sp>
    </p:spTree>
    <p:extLst>
      <p:ext uri="{BB962C8B-B14F-4D97-AF65-F5344CB8AC3E}">
        <p14:creationId xmlns:p14="http://schemas.microsoft.com/office/powerpoint/2010/main" val="881248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a:t>Scrutiny of award (art. 34): PROCEDURE</a:t>
            </a:r>
            <a:endParaRPr lang="en-GB" sz="1800" dirty="0"/>
          </a:p>
        </p:txBody>
      </p:sp>
      <p:graphicFrame>
        <p:nvGraphicFramePr>
          <p:cNvPr id="34" name="Diagram 33"/>
          <p:cNvGraphicFramePr/>
          <p:nvPr>
            <p:extLst>
              <p:ext uri="{D42A27DB-BD31-4B8C-83A1-F6EECF244321}">
                <p14:modId xmlns:p14="http://schemas.microsoft.com/office/powerpoint/2010/main" val="402375239"/>
              </p:ext>
            </p:extLst>
          </p:nvPr>
        </p:nvGraphicFramePr>
        <p:xfrm>
          <a:off x="501475" y="1196752"/>
          <a:ext cx="8510657"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ZoneTexte 1"/>
          <p:cNvSpPr txBox="1"/>
          <p:nvPr/>
        </p:nvSpPr>
        <p:spPr>
          <a:xfrm>
            <a:off x="200472" y="3645026"/>
            <a:ext cx="9505056" cy="2769989"/>
          </a:xfrm>
          <a:prstGeom prst="rect">
            <a:avLst/>
          </a:prstGeom>
          <a:noFill/>
        </p:spPr>
        <p:txBody>
          <a:bodyPr wrap="square" lIns="0" tIns="0" rIns="0" bIns="0" rtlCol="0">
            <a:spAutoFit/>
          </a:bodyPr>
          <a:lstStyle/>
          <a:p>
            <a:pPr marL="285750" indent="-285750" algn="just" defTabSz="914400">
              <a:buFont typeface="Arial" panose="020B0604020202020204" pitchFamily="34" charset="0"/>
              <a:buChar char="•"/>
            </a:pPr>
            <a:r>
              <a:rPr lang="fr-FR" sz="1800" b="1" dirty="0">
                <a:solidFill>
                  <a:srgbClr val="4D4D4F"/>
                </a:solidFill>
              </a:rPr>
              <a:t>Art. 32(2): 		</a:t>
            </a:r>
            <a:r>
              <a:rPr lang="fr-FR" sz="1800" dirty="0">
                <a:solidFill>
                  <a:srgbClr val="4D4D4F"/>
                </a:solidFill>
              </a:rPr>
              <a:t>The </a:t>
            </a:r>
            <a:r>
              <a:rPr lang="fr-FR" sz="1800" dirty="0" err="1">
                <a:solidFill>
                  <a:srgbClr val="4D4D4F"/>
                </a:solidFill>
              </a:rPr>
              <a:t>award</a:t>
            </a:r>
            <a:r>
              <a:rPr lang="fr-FR" sz="1800" dirty="0">
                <a:solidFill>
                  <a:srgbClr val="4D4D4F"/>
                </a:solidFill>
              </a:rPr>
              <a:t> </a:t>
            </a:r>
            <a:r>
              <a:rPr lang="fr-FR" sz="1800" dirty="0" err="1">
                <a:solidFill>
                  <a:srgbClr val="4D4D4F"/>
                </a:solidFill>
              </a:rPr>
              <a:t>shall</a:t>
            </a:r>
            <a:r>
              <a:rPr lang="fr-FR" sz="1800" dirty="0">
                <a:solidFill>
                  <a:srgbClr val="4D4D4F"/>
                </a:solidFill>
              </a:rPr>
              <a:t> state the </a:t>
            </a:r>
            <a:r>
              <a:rPr lang="fr-FR" sz="1800" dirty="0" err="1">
                <a:solidFill>
                  <a:srgbClr val="4D4D4F"/>
                </a:solidFill>
              </a:rPr>
              <a:t>reasons</a:t>
            </a:r>
            <a:r>
              <a:rPr lang="fr-FR" sz="1800" dirty="0">
                <a:solidFill>
                  <a:srgbClr val="4D4D4F"/>
                </a:solidFill>
              </a:rPr>
              <a:t> </a:t>
            </a:r>
            <a:r>
              <a:rPr lang="fr-FR" sz="1800" dirty="0" err="1">
                <a:solidFill>
                  <a:srgbClr val="4D4D4F"/>
                </a:solidFill>
              </a:rPr>
              <a:t>upon</a:t>
            </a:r>
            <a:r>
              <a:rPr lang="fr-FR" sz="1800" dirty="0">
                <a:solidFill>
                  <a:srgbClr val="4D4D4F"/>
                </a:solidFill>
              </a:rPr>
              <a:t> </a:t>
            </a:r>
            <a:r>
              <a:rPr lang="fr-FR" sz="1800" dirty="0" err="1">
                <a:solidFill>
                  <a:srgbClr val="4D4D4F"/>
                </a:solidFill>
              </a:rPr>
              <a:t>which</a:t>
            </a:r>
            <a:r>
              <a:rPr lang="fr-FR" sz="1800" dirty="0">
                <a:solidFill>
                  <a:srgbClr val="4D4D4F"/>
                </a:solidFill>
              </a:rPr>
              <a:t> </a:t>
            </a:r>
            <a:r>
              <a:rPr lang="fr-FR" sz="1800" dirty="0" err="1">
                <a:solidFill>
                  <a:srgbClr val="4D4D4F"/>
                </a:solidFill>
              </a:rPr>
              <a:t>it</a:t>
            </a:r>
            <a:r>
              <a:rPr lang="fr-FR" sz="1800" dirty="0">
                <a:solidFill>
                  <a:srgbClr val="4D4D4F"/>
                </a:solidFill>
              </a:rPr>
              <a:t> </a:t>
            </a:r>
            <a:r>
              <a:rPr lang="fr-FR" sz="1800" dirty="0" err="1">
                <a:solidFill>
                  <a:srgbClr val="4D4D4F"/>
                </a:solidFill>
              </a:rPr>
              <a:t>is</a:t>
            </a:r>
            <a:r>
              <a:rPr lang="fr-FR" sz="1800" dirty="0">
                <a:solidFill>
                  <a:srgbClr val="4D4D4F"/>
                </a:solidFill>
              </a:rPr>
              <a:t> </a:t>
            </a:r>
            <a:r>
              <a:rPr lang="fr-FR" sz="1800" dirty="0" err="1">
                <a:solidFill>
                  <a:srgbClr val="4D4D4F"/>
                </a:solidFill>
              </a:rPr>
              <a:t>based</a:t>
            </a:r>
            <a:r>
              <a:rPr lang="fr-FR" sz="1800" dirty="0">
                <a:solidFill>
                  <a:srgbClr val="4D4D4F"/>
                </a:solidFill>
              </a:rPr>
              <a:t> </a:t>
            </a:r>
          </a:p>
          <a:p>
            <a:pPr marL="285750" indent="-285750" algn="just" defTabSz="914400">
              <a:buFont typeface="Arial" panose="020B0604020202020204" pitchFamily="34" charset="0"/>
              <a:buChar char="•"/>
            </a:pPr>
            <a:endParaRPr lang="fr-FR" sz="1800" dirty="0">
              <a:solidFill>
                <a:srgbClr val="4D4D4F"/>
              </a:solidFill>
            </a:endParaRPr>
          </a:p>
          <a:p>
            <a:pPr marL="342900" indent="-342900" algn="just" defTabSz="914400">
              <a:buFont typeface="Arial" panose="020B0604020202020204" pitchFamily="34" charset="0"/>
              <a:buChar char="•"/>
            </a:pPr>
            <a:r>
              <a:rPr lang="fr-FR" sz="1800" b="1" dirty="0">
                <a:solidFill>
                  <a:srgbClr val="4D4D4F"/>
                </a:solidFill>
              </a:rPr>
              <a:t>App. II, Art. 6:</a:t>
            </a:r>
            <a:r>
              <a:rPr lang="fr-FR" sz="1800" dirty="0">
                <a:solidFill>
                  <a:srgbClr val="4D4D4F"/>
                </a:solidFill>
              </a:rPr>
              <a:t> 	</a:t>
            </a:r>
            <a:r>
              <a:rPr lang="en-US" sz="1800" dirty="0">
                <a:solidFill>
                  <a:srgbClr val="4D4D4F"/>
                </a:solidFill>
              </a:rPr>
              <a:t>When the Court scrutinizes draft awards, it considers, to the extent 			practicable, the requirements of mandatory law at the </a:t>
            </a:r>
            <a:r>
              <a:rPr lang="fr-FR" sz="1800" dirty="0">
                <a:solidFill>
                  <a:srgbClr val="4D4D4F"/>
                </a:solidFill>
              </a:rPr>
              <a:t>place of the 			arbitration.</a:t>
            </a:r>
          </a:p>
          <a:p>
            <a:pPr marL="342900" indent="-342900" algn="just" defTabSz="914400">
              <a:buFont typeface="Arial" panose="020B0604020202020204" pitchFamily="34" charset="0"/>
              <a:buChar char="•"/>
            </a:pPr>
            <a:endParaRPr lang="fr-FR" sz="1800" dirty="0">
              <a:solidFill>
                <a:srgbClr val="4D4D4F"/>
              </a:solidFill>
            </a:endParaRPr>
          </a:p>
          <a:p>
            <a:pPr marL="342900" indent="-342900" algn="just" defTabSz="914400">
              <a:buFont typeface="Arial" panose="020B0604020202020204" pitchFamily="34" charset="0"/>
              <a:buChar char="•"/>
            </a:pPr>
            <a:r>
              <a:rPr lang="fr-FR" sz="1800" b="1" dirty="0">
                <a:solidFill>
                  <a:srgbClr val="4D4D4F"/>
                </a:solidFill>
              </a:rPr>
              <a:t>Art. 42: 		</a:t>
            </a:r>
            <a:r>
              <a:rPr lang="fr-FR" sz="1800" dirty="0">
                <a:solidFill>
                  <a:srgbClr val="4D4D4F"/>
                </a:solidFill>
              </a:rPr>
              <a:t>In all </a:t>
            </a:r>
            <a:r>
              <a:rPr lang="fr-FR" sz="1800" dirty="0" err="1">
                <a:solidFill>
                  <a:srgbClr val="4D4D4F"/>
                </a:solidFill>
              </a:rPr>
              <a:t>matters</a:t>
            </a:r>
            <a:r>
              <a:rPr lang="fr-FR" sz="1800" dirty="0">
                <a:solidFill>
                  <a:srgbClr val="4D4D4F"/>
                </a:solidFill>
              </a:rPr>
              <a:t> not </a:t>
            </a:r>
            <a:r>
              <a:rPr lang="fr-FR" sz="1800" dirty="0" err="1">
                <a:solidFill>
                  <a:srgbClr val="4D4D4F"/>
                </a:solidFill>
              </a:rPr>
              <a:t>expressly</a:t>
            </a:r>
            <a:r>
              <a:rPr lang="fr-FR" sz="1800" dirty="0">
                <a:solidFill>
                  <a:srgbClr val="4D4D4F"/>
                </a:solidFill>
              </a:rPr>
              <a:t> </a:t>
            </a:r>
            <a:r>
              <a:rPr lang="fr-FR" sz="1800" dirty="0" err="1">
                <a:solidFill>
                  <a:srgbClr val="4D4D4F"/>
                </a:solidFill>
              </a:rPr>
              <a:t>provided</a:t>
            </a:r>
            <a:r>
              <a:rPr lang="fr-FR" sz="1800" dirty="0">
                <a:solidFill>
                  <a:srgbClr val="4D4D4F"/>
                </a:solidFill>
              </a:rPr>
              <a:t> for the </a:t>
            </a:r>
            <a:r>
              <a:rPr lang="fr-FR" sz="1800" dirty="0" err="1">
                <a:solidFill>
                  <a:srgbClr val="4D4D4F"/>
                </a:solidFill>
              </a:rPr>
              <a:t>Rules</a:t>
            </a:r>
            <a:r>
              <a:rPr lang="fr-FR" sz="1800" dirty="0">
                <a:solidFill>
                  <a:srgbClr val="4D4D4F"/>
                </a:solidFill>
              </a:rPr>
              <a:t>, the Court and 			the AT </a:t>
            </a:r>
            <a:r>
              <a:rPr lang="fr-FR" sz="1800" dirty="0" err="1">
                <a:solidFill>
                  <a:srgbClr val="4D4D4F"/>
                </a:solidFill>
              </a:rPr>
              <a:t>shall</a:t>
            </a:r>
            <a:r>
              <a:rPr lang="fr-FR" sz="1800" dirty="0">
                <a:solidFill>
                  <a:srgbClr val="4D4D4F"/>
                </a:solidFill>
              </a:rPr>
              <a:t> </a:t>
            </a:r>
            <a:r>
              <a:rPr lang="fr-FR" sz="1800" dirty="0" err="1">
                <a:solidFill>
                  <a:srgbClr val="4D4D4F"/>
                </a:solidFill>
              </a:rPr>
              <a:t>act</a:t>
            </a:r>
            <a:r>
              <a:rPr lang="fr-FR" sz="1800" dirty="0">
                <a:solidFill>
                  <a:srgbClr val="4D4D4F"/>
                </a:solidFill>
              </a:rPr>
              <a:t> in the spirit of the </a:t>
            </a:r>
            <a:r>
              <a:rPr lang="fr-FR" sz="1800" dirty="0" err="1">
                <a:solidFill>
                  <a:srgbClr val="4D4D4F"/>
                </a:solidFill>
              </a:rPr>
              <a:t>rules</a:t>
            </a:r>
            <a:r>
              <a:rPr lang="fr-FR" sz="1800" dirty="0">
                <a:solidFill>
                  <a:srgbClr val="4D4D4F"/>
                </a:solidFill>
              </a:rPr>
              <a:t> and </a:t>
            </a:r>
            <a:r>
              <a:rPr lang="fr-FR" sz="1800" dirty="0" err="1">
                <a:solidFill>
                  <a:srgbClr val="4D4D4F"/>
                </a:solidFill>
              </a:rPr>
              <a:t>make</a:t>
            </a:r>
            <a:r>
              <a:rPr lang="fr-FR" sz="1800" dirty="0">
                <a:solidFill>
                  <a:srgbClr val="4D4D4F"/>
                </a:solidFill>
              </a:rPr>
              <a:t> sure </a:t>
            </a:r>
            <a:r>
              <a:rPr lang="fr-FR" sz="1800" dirty="0" err="1">
                <a:solidFill>
                  <a:srgbClr val="4D4D4F"/>
                </a:solidFill>
              </a:rPr>
              <a:t>that</a:t>
            </a:r>
            <a:r>
              <a:rPr lang="fr-FR" sz="1800" dirty="0">
                <a:solidFill>
                  <a:srgbClr val="4D4D4F"/>
                </a:solidFill>
              </a:rPr>
              <a:t> </a:t>
            </a:r>
            <a:r>
              <a:rPr lang="fr-FR" sz="1800" dirty="0" err="1">
                <a:solidFill>
                  <a:srgbClr val="4D4D4F"/>
                </a:solidFill>
              </a:rPr>
              <a:t>award</a:t>
            </a:r>
            <a:r>
              <a:rPr lang="fr-FR" sz="1800" dirty="0">
                <a:solidFill>
                  <a:srgbClr val="4D4D4F"/>
                </a:solidFill>
              </a:rPr>
              <a:t> 			</a:t>
            </a:r>
            <a:r>
              <a:rPr lang="fr-FR" sz="1800" dirty="0" err="1">
                <a:solidFill>
                  <a:srgbClr val="4D4D4F"/>
                </a:solidFill>
              </a:rPr>
              <a:t>is</a:t>
            </a:r>
            <a:r>
              <a:rPr lang="fr-FR" sz="1800" dirty="0">
                <a:solidFill>
                  <a:srgbClr val="4D4D4F"/>
                </a:solidFill>
              </a:rPr>
              <a:t> </a:t>
            </a:r>
            <a:r>
              <a:rPr lang="fr-FR" sz="1800" dirty="0" err="1">
                <a:solidFill>
                  <a:srgbClr val="4D4D4F"/>
                </a:solidFill>
              </a:rPr>
              <a:t>enforceable</a:t>
            </a:r>
            <a:r>
              <a:rPr lang="fr-FR" sz="1800" dirty="0">
                <a:solidFill>
                  <a:srgbClr val="4D4D4F"/>
                </a:solidFill>
              </a:rPr>
              <a:t> at </a:t>
            </a:r>
            <a:r>
              <a:rPr lang="fr-FR" sz="1800" dirty="0" err="1">
                <a:solidFill>
                  <a:srgbClr val="4D4D4F"/>
                </a:solidFill>
              </a:rPr>
              <a:t>law</a:t>
            </a:r>
            <a:r>
              <a:rPr lang="fr-FR" sz="1800" dirty="0">
                <a:solidFill>
                  <a:srgbClr val="4D4D4F"/>
                </a:solidFill>
              </a:rPr>
              <a:t>.</a:t>
            </a:r>
          </a:p>
          <a:p>
            <a:pPr marL="285750" indent="-285750" defTabSz="914400">
              <a:buFont typeface="Arial" panose="020B0604020202020204" pitchFamily="34" charset="0"/>
              <a:buChar char="•"/>
            </a:pPr>
            <a:endParaRPr lang="fr-FR" sz="1800" dirty="0">
              <a:solidFill>
                <a:srgbClr val="4D4D4F"/>
              </a:solidFill>
            </a:endParaRPr>
          </a:p>
        </p:txBody>
      </p:sp>
    </p:spTree>
    <p:extLst>
      <p:ext uri="{BB962C8B-B14F-4D97-AF65-F5344CB8AC3E}">
        <p14:creationId xmlns:p14="http://schemas.microsoft.com/office/powerpoint/2010/main" val="3073361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au 9"/>
          <p:cNvGraphicFramePr>
            <a:graphicFrameLocks noGrp="1"/>
          </p:cNvGraphicFramePr>
          <p:nvPr>
            <p:extLst>
              <p:ext uri="{D42A27DB-BD31-4B8C-83A1-F6EECF244321}">
                <p14:modId xmlns:p14="http://schemas.microsoft.com/office/powerpoint/2010/main" val="1760680307"/>
              </p:ext>
            </p:extLst>
          </p:nvPr>
        </p:nvGraphicFramePr>
        <p:xfrm>
          <a:off x="632521" y="5877272"/>
          <a:ext cx="2952328" cy="792088"/>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tblGrid>
              <a:tr h="792088">
                <a:tc>
                  <a:txBody>
                    <a:bodyPr/>
                    <a:lstStyle/>
                    <a:p>
                      <a:endParaRPr lang="en-US" dirty="0"/>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3724568486"/>
              </p:ext>
            </p:extLst>
          </p:nvPr>
        </p:nvGraphicFramePr>
        <p:xfrm>
          <a:off x="560511" y="332656"/>
          <a:ext cx="4176464" cy="648072"/>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0"/>
                    </a:ext>
                  </a:extLst>
                </a:gridCol>
              </a:tblGrid>
              <a:tr h="648072">
                <a:tc>
                  <a:txBody>
                    <a:bodyPr/>
                    <a:lstStyle/>
                    <a:p>
                      <a:endParaRPr lang="en-US" dirty="0"/>
                    </a:p>
                  </a:txBody>
                  <a:tcPr>
                    <a:solidFill>
                      <a:schemeClr val="bg1"/>
                    </a:solidFill>
                  </a:tcPr>
                </a:tc>
                <a:extLst>
                  <a:ext uri="{0D108BD9-81ED-4DB2-BD59-A6C34878D82A}">
                    <a16:rowId xmlns:a16="http://schemas.microsoft.com/office/drawing/2014/main" val="10000"/>
                  </a:ext>
                </a:extLst>
              </a:tr>
            </a:tbl>
          </a:graphicData>
        </a:graphic>
      </p:graphicFrame>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6290" y="404664"/>
            <a:ext cx="3733954" cy="36801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2752" y="5949280"/>
            <a:ext cx="2379451" cy="576064"/>
          </a:xfrm>
          <a:prstGeom prst="rect">
            <a:avLst/>
          </a:prstGeom>
        </p:spPr>
      </p:pic>
      <p:sp>
        <p:nvSpPr>
          <p:cNvPr id="3" name="Rectangle 2"/>
          <p:cNvSpPr/>
          <p:nvPr/>
        </p:nvSpPr>
        <p:spPr>
          <a:xfrm>
            <a:off x="835702" y="1484784"/>
            <a:ext cx="8797818" cy="2031325"/>
          </a:xfrm>
          <a:prstGeom prst="rect">
            <a:avLst/>
          </a:prstGeom>
        </p:spPr>
        <p:txBody>
          <a:bodyPr wrap="square">
            <a:spAutoFit/>
          </a:bodyPr>
          <a:lstStyle/>
          <a:p>
            <a:pPr marL="285750" indent="-285750">
              <a:buFont typeface="Arial" panose="020B0604020202020204" pitchFamily="34" charset="0"/>
              <a:buChar char="•"/>
              <a:defRPr/>
            </a:pPr>
            <a:r>
              <a:rPr lang="fr-FR" dirty="0">
                <a:solidFill>
                  <a:srgbClr val="000000"/>
                </a:solidFill>
              </a:rPr>
              <a:t>More information on </a:t>
            </a:r>
            <a:r>
              <a:rPr lang="fr-FR" b="1" dirty="0">
                <a:solidFill>
                  <a:srgbClr val="000000"/>
                </a:solidFill>
                <a:hlinkClick r:id="rId5"/>
              </a:rPr>
              <a:t>www.iccarbitration.org</a:t>
            </a:r>
            <a:endParaRPr lang="fr-FR" b="1" dirty="0">
              <a:solidFill>
                <a:srgbClr val="000000"/>
              </a:solidFill>
            </a:endParaRPr>
          </a:p>
          <a:p>
            <a:pPr>
              <a:defRPr/>
            </a:pPr>
            <a:endParaRPr lang="fr-FR" dirty="0">
              <a:solidFill>
                <a:srgbClr val="000000"/>
              </a:solidFill>
            </a:endParaRPr>
          </a:p>
          <a:p>
            <a:pPr marL="285750" indent="-285750">
              <a:buFont typeface="Arial" panose="020B0604020202020204" pitchFamily="34" charset="0"/>
              <a:buChar char="•"/>
              <a:defRPr/>
            </a:pPr>
            <a:r>
              <a:rPr lang="fr-FR" dirty="0">
                <a:solidFill>
                  <a:srgbClr val="000000"/>
                </a:solidFill>
              </a:rPr>
              <a:t>Events &amp; Online Learning, Young </a:t>
            </a:r>
            <a:r>
              <a:rPr lang="fr-FR" dirty="0" err="1">
                <a:solidFill>
                  <a:srgbClr val="000000"/>
                </a:solidFill>
              </a:rPr>
              <a:t>Arbitrators</a:t>
            </a:r>
            <a:r>
              <a:rPr lang="fr-FR" dirty="0">
                <a:solidFill>
                  <a:srgbClr val="000000"/>
                </a:solidFill>
              </a:rPr>
              <a:t> Forum (YAF), carriers &amp; </a:t>
            </a:r>
            <a:r>
              <a:rPr lang="fr-FR" dirty="0" err="1">
                <a:solidFill>
                  <a:srgbClr val="000000"/>
                </a:solidFill>
              </a:rPr>
              <a:t>internships</a:t>
            </a:r>
            <a:r>
              <a:rPr lang="fr-FR" dirty="0">
                <a:solidFill>
                  <a:srgbClr val="000000"/>
                </a:solidFill>
              </a:rPr>
              <a:t> …</a:t>
            </a:r>
          </a:p>
          <a:p>
            <a:pPr>
              <a:defRPr/>
            </a:pPr>
            <a:endParaRPr lang="fr-FR" dirty="0">
              <a:solidFill>
                <a:srgbClr val="000000"/>
              </a:solidFill>
            </a:endParaRPr>
          </a:p>
          <a:p>
            <a:pPr marL="285750" indent="-285750">
              <a:buFont typeface="Arial" panose="020B0604020202020204" pitchFamily="34" charset="0"/>
              <a:buChar char="•"/>
              <a:defRPr/>
            </a:pPr>
            <a:r>
              <a:rPr lang="fr-FR" dirty="0">
                <a:solidFill>
                  <a:srgbClr val="000000"/>
                </a:solidFill>
              </a:rPr>
              <a:t>ICC Digital Library </a:t>
            </a:r>
            <a:r>
              <a:rPr lang="fr-FR" dirty="0">
                <a:solidFill>
                  <a:srgbClr val="000000"/>
                </a:solidFill>
                <a:hlinkClick r:id="rId6"/>
              </a:rPr>
              <a:t>http://library.iccwbo.org/</a:t>
            </a:r>
            <a:r>
              <a:rPr lang="fr-FR" dirty="0">
                <a:solidFill>
                  <a:srgbClr val="000000"/>
                </a:solidFill>
              </a:rPr>
              <a:t>  : </a:t>
            </a:r>
            <a:r>
              <a:rPr lang="fr-FR" dirty="0" err="1">
                <a:solidFill>
                  <a:srgbClr val="000000"/>
                </a:solidFill>
              </a:rPr>
              <a:t>Material</a:t>
            </a:r>
            <a:r>
              <a:rPr lang="fr-FR" dirty="0">
                <a:solidFill>
                  <a:srgbClr val="000000"/>
                </a:solidFill>
              </a:rPr>
              <a:t> </a:t>
            </a:r>
            <a:r>
              <a:rPr lang="fr-FR" dirty="0" err="1">
                <a:solidFill>
                  <a:srgbClr val="000000"/>
                </a:solidFill>
              </a:rPr>
              <a:t>available</a:t>
            </a:r>
            <a:r>
              <a:rPr lang="fr-FR" dirty="0">
                <a:solidFill>
                  <a:srgbClr val="000000"/>
                </a:solidFill>
              </a:rPr>
              <a:t> </a:t>
            </a:r>
            <a:r>
              <a:rPr lang="fr-FR" dirty="0" err="1">
                <a:solidFill>
                  <a:srgbClr val="000000"/>
                </a:solidFill>
              </a:rPr>
              <a:t>upon</a:t>
            </a:r>
            <a:r>
              <a:rPr lang="fr-FR" dirty="0">
                <a:solidFill>
                  <a:srgbClr val="000000"/>
                </a:solidFill>
              </a:rPr>
              <a:t> </a:t>
            </a:r>
            <a:r>
              <a:rPr lang="fr-FR" dirty="0" err="1">
                <a:solidFill>
                  <a:srgbClr val="000000"/>
                </a:solidFill>
              </a:rPr>
              <a:t>subscription</a:t>
            </a:r>
            <a:r>
              <a:rPr lang="fr-FR" dirty="0">
                <a:solidFill>
                  <a:srgbClr val="000000"/>
                </a:solidFill>
              </a:rPr>
              <a:t> &amp; free </a:t>
            </a:r>
            <a:r>
              <a:rPr lang="fr-FR" dirty="0" err="1">
                <a:solidFill>
                  <a:srgbClr val="000000"/>
                </a:solidFill>
              </a:rPr>
              <a:t>access</a:t>
            </a:r>
            <a:endParaRPr lang="fr-FR" b="1" u="sng" dirty="0">
              <a:solidFill>
                <a:srgbClr val="000000"/>
              </a:solidFill>
            </a:endParaRPr>
          </a:p>
          <a:p>
            <a:pPr>
              <a:defRPr/>
            </a:pPr>
            <a:endParaRPr lang="fr-FR" dirty="0">
              <a:solidFill>
                <a:srgbClr val="4D4D4F"/>
              </a:solidFill>
            </a:endParaRPr>
          </a:p>
          <a:p>
            <a:pPr>
              <a:defRPr/>
            </a:pPr>
            <a:endParaRPr lang="fr-FR" dirty="0">
              <a:solidFill>
                <a:srgbClr val="4D4D4F"/>
              </a:solidFill>
            </a:endParaRPr>
          </a:p>
          <a:p>
            <a:pPr>
              <a:defRPr/>
            </a:pPr>
            <a:endParaRPr lang="fr-FR" b="1" u="sng" dirty="0">
              <a:solidFill>
                <a:srgbClr val="2303E3"/>
              </a:solidFill>
            </a:endParaRPr>
          </a:p>
          <a:p>
            <a:pPr>
              <a:defRPr/>
            </a:pPr>
            <a:endParaRPr lang="fr-FR" b="1" dirty="0">
              <a:solidFill>
                <a:srgbClr val="006FB8">
                  <a:lumMod val="75000"/>
                </a:srgbClr>
              </a:solidFill>
            </a:endParaRPr>
          </a:p>
        </p:txBody>
      </p:sp>
    </p:spTree>
    <p:extLst>
      <p:ext uri="{BB962C8B-B14F-4D97-AF65-F5344CB8AC3E}">
        <p14:creationId xmlns:p14="http://schemas.microsoft.com/office/powerpoint/2010/main" val="65360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a:t>WORLD CLASS ADMINISTRATION &amp; EXPERIENCE</a:t>
            </a:r>
          </a:p>
        </p:txBody>
      </p:sp>
      <p:sp>
        <p:nvSpPr>
          <p:cNvPr id="2" name="Date Placeholder 1"/>
          <p:cNvSpPr>
            <a:spLocks noGrp="1"/>
          </p:cNvSpPr>
          <p:nvPr>
            <p:ph type="dt" sz="half" idx="15"/>
          </p:nvPr>
        </p:nvSpPr>
        <p:spPr/>
        <p:txBody>
          <a:bodyPr/>
          <a:lstStyle/>
          <a:p>
            <a:r>
              <a:rPr dirty="0">
                <a:solidFill>
                  <a:srgbClr val="4D4D4F"/>
                </a:solidFill>
              </a:rPr>
              <a:t>May 2018</a:t>
            </a:r>
          </a:p>
        </p:txBody>
      </p:sp>
      <p:sp>
        <p:nvSpPr>
          <p:cNvPr id="3" name="Footer Placeholder 2"/>
          <p:cNvSpPr>
            <a:spLocks noGrp="1"/>
          </p:cNvSpPr>
          <p:nvPr>
            <p:ph type="ftr" sz="quarter" idx="16"/>
          </p:nvPr>
        </p:nvSpPr>
        <p:spPr/>
        <p:txBody>
          <a:bodyPr/>
          <a:lstStyle/>
          <a:p>
            <a:r>
              <a:rPr lang="en-US">
                <a:solidFill>
                  <a:srgbClr val="4D4D4F"/>
                </a:solidFill>
              </a:rPr>
              <a:t>ICC Arbitration </a:t>
            </a:r>
            <a:endParaRPr>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3</a:t>
            </a:fld>
            <a:endParaRPr>
              <a:solidFill>
                <a:srgbClr val="4D4D4F"/>
              </a:solidFill>
            </a:endParaRPr>
          </a:p>
        </p:txBody>
      </p:sp>
      <p:graphicFrame>
        <p:nvGraphicFramePr>
          <p:cNvPr id="11" name="Content Placeholder 5"/>
          <p:cNvGraphicFramePr>
            <a:graphicFrameLocks noGrp="1"/>
          </p:cNvGraphicFramePr>
          <p:nvPr>
            <p:ph sz="quarter" idx="13"/>
            <p:extLst>
              <p:ext uri="{D42A27DB-BD31-4B8C-83A1-F6EECF244321}">
                <p14:modId xmlns:p14="http://schemas.microsoft.com/office/powerpoint/2010/main" val="4276006895"/>
              </p:ext>
            </p:extLst>
          </p:nvPr>
        </p:nvGraphicFramePr>
        <p:xfrm>
          <a:off x="632520" y="1340768"/>
          <a:ext cx="8641208" cy="4752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88A1987E-10EC-4B32-8E70-B5B47928C5D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dgm id="{9191288F-0258-458C-9149-4197402933D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graphicEl>
                                              <a:dgm id="{C6D4A70F-0002-4863-841B-1BA66A065F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6B91486F-4A44-4B46-B59E-FF627E90490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graphicEl>
                                              <a:dgm id="{A428F947-0086-4596-AF15-CB5B95DA9D2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graphicEl>
                                              <a:dgm id="{8D229102-EB0C-4BEF-BF07-ACDE14C2577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graphicEl>
                                              <a:dgm id="{6312B61E-B2BF-4EEF-94B9-FCDC5ACF50D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graphicEl>
                                              <a:dgm id="{17A25F1D-9B45-4FDA-B19B-8B630A036E7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a:t>The international court of arbitration</a:t>
            </a:r>
            <a:endParaRPr lang="en-US" sz="2000" dirty="0"/>
          </a:p>
        </p:txBody>
      </p:sp>
      <p:graphicFrame>
        <p:nvGraphicFramePr>
          <p:cNvPr id="8" name="Tableau 7"/>
          <p:cNvGraphicFramePr>
            <a:graphicFrameLocks noGrp="1"/>
          </p:cNvGraphicFramePr>
          <p:nvPr>
            <p:extLst>
              <p:ext uri="{D42A27DB-BD31-4B8C-83A1-F6EECF244321}">
                <p14:modId xmlns:p14="http://schemas.microsoft.com/office/powerpoint/2010/main" val="2387424376"/>
              </p:ext>
            </p:extLst>
          </p:nvPr>
        </p:nvGraphicFramePr>
        <p:xfrm>
          <a:off x="704528" y="6318049"/>
          <a:ext cx="2952328" cy="423321"/>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tblGrid>
              <a:tr h="423321">
                <a:tc>
                  <a:txBody>
                    <a:bodyPr/>
                    <a:lstStyle/>
                    <a:p>
                      <a:pPr>
                        <a:spcBef>
                          <a:spcPts val="200"/>
                        </a:spcBef>
                        <a:spcAft>
                          <a:spcPts val="200"/>
                        </a:spcAft>
                      </a:pPr>
                      <a:r>
                        <a:rPr lang="fr-FR" sz="800" b="0" dirty="0">
                          <a:solidFill>
                            <a:schemeClr val="tx1"/>
                          </a:solidFill>
                          <a:latin typeface="+mn-lt"/>
                          <a:cs typeface="Arial" pitchFamily="34" charset="0"/>
                        </a:rPr>
                        <a:t>ICC INTERNATIONAL COURT OF ARBITRATION</a:t>
                      </a:r>
                      <a:endParaRPr lang="fr-FR" sz="800" b="0" baseline="0" dirty="0">
                        <a:solidFill>
                          <a:schemeClr val="tx1"/>
                        </a:solidFill>
                        <a:latin typeface="+mn-lt"/>
                        <a:cs typeface="Arial" pitchFamily="34" charset="0"/>
                      </a:endParaRPr>
                    </a:p>
                    <a:p>
                      <a:pPr>
                        <a:spcBef>
                          <a:spcPts val="200"/>
                        </a:spcBef>
                        <a:spcAft>
                          <a:spcPts val="200"/>
                        </a:spcAft>
                      </a:pPr>
                      <a:r>
                        <a:rPr lang="fr-FR" sz="800" b="0" dirty="0">
                          <a:solidFill>
                            <a:schemeClr val="tx1"/>
                          </a:solidFill>
                          <a:latin typeface="+mn-lt"/>
                          <a:cs typeface="Arial" pitchFamily="34" charset="0"/>
                        </a:rPr>
                        <a:t>ICC</a:t>
                      </a:r>
                      <a:r>
                        <a:rPr lang="fr-FR" sz="800" b="0" baseline="0" dirty="0">
                          <a:solidFill>
                            <a:schemeClr val="tx1"/>
                          </a:solidFill>
                          <a:latin typeface="+mn-lt"/>
                          <a:cs typeface="Arial" pitchFamily="34" charset="0"/>
                        </a:rPr>
                        <a:t> INTERNATIONAL CENTRE FOR ADR</a:t>
                      </a:r>
                      <a:endParaRPr lang="en-US" sz="8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11" name="Espace réservé du contenu 3"/>
          <p:cNvGraphicFramePr>
            <a:graphicFrameLocks noGrp="1"/>
          </p:cNvGraphicFramePr>
          <p:nvPr>
            <p:ph idx="4294967295"/>
            <p:extLst>
              <p:ext uri="{D42A27DB-BD31-4B8C-83A1-F6EECF244321}">
                <p14:modId xmlns:p14="http://schemas.microsoft.com/office/powerpoint/2010/main" val="2938916860"/>
              </p:ext>
            </p:extLst>
          </p:nvPr>
        </p:nvGraphicFramePr>
        <p:xfrm>
          <a:off x="704529" y="1916832"/>
          <a:ext cx="8424936" cy="3672408"/>
        </p:xfrm>
        <a:graphic>
          <a:graphicData uri="http://schemas.openxmlformats.org/drawingml/2006/table">
            <a:tbl>
              <a:tblPr firstRow="1" bandRow="1">
                <a:tableStyleId>{00A15C55-8517-42AA-B614-E9B94910E393}</a:tableStyleId>
              </a:tblPr>
              <a:tblGrid>
                <a:gridCol w="4212468">
                  <a:extLst>
                    <a:ext uri="{9D8B030D-6E8A-4147-A177-3AD203B41FA5}">
                      <a16:colId xmlns:a16="http://schemas.microsoft.com/office/drawing/2014/main" val="20000"/>
                    </a:ext>
                  </a:extLst>
                </a:gridCol>
                <a:gridCol w="4212468">
                  <a:extLst>
                    <a:ext uri="{9D8B030D-6E8A-4147-A177-3AD203B41FA5}">
                      <a16:colId xmlns:a16="http://schemas.microsoft.com/office/drawing/2014/main" val="20001"/>
                    </a:ext>
                  </a:extLst>
                </a:gridCol>
              </a:tblGrid>
              <a:tr h="707718">
                <a:tc>
                  <a:txBody>
                    <a:bodyPr/>
                    <a:lstStyle/>
                    <a:p>
                      <a:pPr algn="ctr"/>
                      <a:r>
                        <a:rPr lang="fr-FR" sz="1800" dirty="0"/>
                        <a:t>International</a:t>
                      </a:r>
                      <a:r>
                        <a:rPr lang="fr-FR" sz="1800" baseline="0" dirty="0"/>
                        <a:t> Court of Arbitration (HQ in Paris)</a:t>
                      </a:r>
                      <a:endParaRPr lang="fr-FR" sz="1800" dirty="0"/>
                    </a:p>
                  </a:txBody>
                  <a:tcPr anchor="ctr"/>
                </a:tc>
                <a:tc>
                  <a:txBody>
                    <a:bodyPr/>
                    <a:lstStyle/>
                    <a:p>
                      <a:pPr algn="ctr"/>
                      <a:r>
                        <a:rPr lang="fr-FR" sz="1800" baseline="0" dirty="0"/>
                        <a:t>Arbitral Tribunal</a:t>
                      </a:r>
                    </a:p>
                    <a:p>
                      <a:pPr algn="ctr"/>
                      <a:r>
                        <a:rPr lang="fr-FR" sz="1800" baseline="0" dirty="0"/>
                        <a:t>(</a:t>
                      </a:r>
                      <a:r>
                        <a:rPr lang="fr-FR" sz="1800" baseline="0" dirty="0" err="1"/>
                        <a:t>any</a:t>
                      </a:r>
                      <a:r>
                        <a:rPr lang="fr-FR" sz="1800" baseline="0" dirty="0"/>
                        <a:t> place in the world)</a:t>
                      </a:r>
                      <a:endParaRPr lang="en-US" sz="1800" dirty="0"/>
                    </a:p>
                  </a:txBody>
                  <a:tcPr anchor="ctr"/>
                </a:tc>
                <a:extLst>
                  <a:ext uri="{0D108BD9-81ED-4DB2-BD59-A6C34878D82A}">
                    <a16:rowId xmlns:a16="http://schemas.microsoft.com/office/drawing/2014/main" val="10000"/>
                  </a:ext>
                </a:extLst>
              </a:tr>
              <a:tr h="2964690">
                <a:tc>
                  <a:txBody>
                    <a:bodyPr/>
                    <a:lstStyle/>
                    <a:p>
                      <a:pPr marL="285750" indent="-285750" algn="l">
                        <a:buFontTx/>
                        <a:buChar char="-"/>
                      </a:pPr>
                      <a:r>
                        <a:rPr lang="en-US" sz="1600" b="1" noProof="0"/>
                        <a:t>Does</a:t>
                      </a:r>
                      <a:r>
                        <a:rPr lang="en-US" sz="1600" b="1" baseline="0" noProof="0"/>
                        <a:t> not settle itself disputes</a:t>
                      </a:r>
                    </a:p>
                    <a:p>
                      <a:pPr marL="285750" indent="-285750" algn="l">
                        <a:buFontTx/>
                        <a:buChar char="-"/>
                      </a:pPr>
                      <a:r>
                        <a:rPr lang="en-US" sz="1600" b="1" u="sng" baseline="0" noProof="0"/>
                        <a:t>Supervises</a:t>
                      </a:r>
                      <a:r>
                        <a:rPr lang="en-US" sz="1600" b="1" baseline="0" noProof="0"/>
                        <a:t> the work of the Arbitral Tribunals and </a:t>
                      </a:r>
                      <a:r>
                        <a:rPr lang="en-US" sz="1600" b="1" u="sng" baseline="0" noProof="0"/>
                        <a:t>administers</a:t>
                      </a:r>
                      <a:r>
                        <a:rPr lang="en-US" sz="1600" b="1" baseline="0" noProof="0"/>
                        <a:t> the proceedings</a:t>
                      </a:r>
                    </a:p>
                    <a:p>
                      <a:pPr marL="285750" indent="-285750" algn="l">
                        <a:buFontTx/>
                        <a:buChar char="-"/>
                      </a:pPr>
                      <a:r>
                        <a:rPr lang="en-US" sz="1600" b="1" baseline="0" noProof="0"/>
                        <a:t>Constitution of the Arbitral Tribunal</a:t>
                      </a:r>
                    </a:p>
                    <a:p>
                      <a:pPr marL="285750" indent="-285750" algn="l">
                        <a:buFontTx/>
                        <a:buChar char="-"/>
                      </a:pPr>
                      <a:r>
                        <a:rPr lang="en-US" sz="1600" b="1" baseline="0" noProof="0"/>
                        <a:t>Control of time limits under the Rules</a:t>
                      </a:r>
                    </a:p>
                    <a:p>
                      <a:pPr marL="285750" indent="-285750" algn="l">
                        <a:buFontTx/>
                        <a:buChar char="-"/>
                      </a:pPr>
                      <a:r>
                        <a:rPr lang="en-US" sz="1600" b="1" baseline="0" noProof="0"/>
                        <a:t>Award scrutiny</a:t>
                      </a:r>
                    </a:p>
                    <a:p>
                      <a:pPr marL="285750" indent="-285750" algn="l">
                        <a:buFontTx/>
                        <a:buChar char="-"/>
                      </a:pPr>
                      <a:r>
                        <a:rPr lang="en-US" sz="1600" b="1" baseline="0" noProof="0"/>
                        <a:t>Fixes arbitrator’s fees and administrative expenses</a:t>
                      </a:r>
                    </a:p>
                  </a:txBody>
                  <a:tcPr anchor="ctr"/>
                </a:tc>
                <a:tc>
                  <a:txBody>
                    <a:bodyPr/>
                    <a:lstStyle/>
                    <a:p>
                      <a:pPr marL="285750" indent="-285750">
                        <a:buFontTx/>
                        <a:buChar char="-"/>
                      </a:pPr>
                      <a:r>
                        <a:rPr lang="en-US" sz="1600" b="1" noProof="0" dirty="0"/>
                        <a:t>Decision on the </a:t>
                      </a:r>
                      <a:r>
                        <a:rPr lang="en-US" sz="1600" b="1" u="sng" noProof="0" dirty="0"/>
                        <a:t>merits</a:t>
                      </a:r>
                      <a:r>
                        <a:rPr lang="en-US" sz="1600" b="1" noProof="0" dirty="0"/>
                        <a:t> of the case</a:t>
                      </a:r>
                    </a:p>
                    <a:p>
                      <a:pPr marL="285750" indent="-285750">
                        <a:buFontTx/>
                        <a:buChar char="-"/>
                      </a:pPr>
                      <a:r>
                        <a:rPr lang="en-US" sz="1600" b="1" noProof="0" dirty="0"/>
                        <a:t>Management of the case in consultation with the parties</a:t>
                      </a:r>
                    </a:p>
                    <a:p>
                      <a:pPr marL="285750" indent="-285750">
                        <a:buFontTx/>
                        <a:buChar char="-"/>
                      </a:pPr>
                      <a:r>
                        <a:rPr lang="en-US" sz="1600" b="1" noProof="0" dirty="0"/>
                        <a:t>Principles of rapid, diligent and contradictory process</a:t>
                      </a:r>
                    </a:p>
                    <a:p>
                      <a:pPr marL="285750" indent="-285750">
                        <a:buFontTx/>
                        <a:buChar char="-"/>
                      </a:pPr>
                      <a:r>
                        <a:rPr lang="en-US" sz="1600" b="1" noProof="0" dirty="0"/>
                        <a:t>Draft the terms of reference, renders procedural</a:t>
                      </a:r>
                      <a:r>
                        <a:rPr lang="en-US" sz="1600" b="1" baseline="0" noProof="0" dirty="0"/>
                        <a:t> orders and awards</a:t>
                      </a:r>
                    </a:p>
                    <a:p>
                      <a:pPr marL="285750" indent="-285750">
                        <a:buFontTx/>
                        <a:buChar char="-"/>
                      </a:pPr>
                      <a:r>
                        <a:rPr lang="en-US" sz="1600" b="1" baseline="0" noProof="0" dirty="0"/>
                        <a:t>Decides on the allocation of costs among the parties</a:t>
                      </a:r>
                      <a:endParaRPr lang="en-US" sz="1600" b="1" noProof="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460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dirty="0"/>
              <a:t>The international court of arbitration</a:t>
            </a:r>
            <a:endParaRPr lang="en-US" sz="2000" dirty="0"/>
          </a:p>
        </p:txBody>
      </p:sp>
      <p:graphicFrame>
        <p:nvGraphicFramePr>
          <p:cNvPr id="8" name="Tableau 7"/>
          <p:cNvGraphicFramePr>
            <a:graphicFrameLocks noGrp="1"/>
          </p:cNvGraphicFramePr>
          <p:nvPr>
            <p:extLst>
              <p:ext uri="{D42A27DB-BD31-4B8C-83A1-F6EECF244321}">
                <p14:modId xmlns:p14="http://schemas.microsoft.com/office/powerpoint/2010/main" val="64049921"/>
              </p:ext>
            </p:extLst>
          </p:nvPr>
        </p:nvGraphicFramePr>
        <p:xfrm>
          <a:off x="704528" y="6318049"/>
          <a:ext cx="2952328" cy="423321"/>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tblGrid>
              <a:tr h="423321">
                <a:tc>
                  <a:txBody>
                    <a:bodyPr/>
                    <a:lstStyle/>
                    <a:p>
                      <a:pPr>
                        <a:spcBef>
                          <a:spcPts val="200"/>
                        </a:spcBef>
                        <a:spcAft>
                          <a:spcPts val="200"/>
                        </a:spcAft>
                      </a:pPr>
                      <a:r>
                        <a:rPr lang="fr-FR" sz="800" b="0" dirty="0">
                          <a:solidFill>
                            <a:schemeClr val="tx1"/>
                          </a:solidFill>
                          <a:latin typeface="+mn-lt"/>
                          <a:cs typeface="Arial" pitchFamily="34" charset="0"/>
                        </a:rPr>
                        <a:t>ICC INTERNATIONAL COURT OF ARBITRATION</a:t>
                      </a:r>
                      <a:endParaRPr lang="fr-FR" sz="800" b="0" baseline="0" dirty="0">
                        <a:solidFill>
                          <a:schemeClr val="tx1"/>
                        </a:solidFill>
                        <a:latin typeface="+mn-lt"/>
                        <a:cs typeface="Arial" pitchFamily="34" charset="0"/>
                      </a:endParaRPr>
                    </a:p>
                    <a:p>
                      <a:pPr>
                        <a:spcBef>
                          <a:spcPts val="200"/>
                        </a:spcBef>
                        <a:spcAft>
                          <a:spcPts val="200"/>
                        </a:spcAft>
                      </a:pPr>
                      <a:r>
                        <a:rPr lang="fr-FR" sz="800" b="0" dirty="0">
                          <a:solidFill>
                            <a:schemeClr val="tx1"/>
                          </a:solidFill>
                          <a:latin typeface="+mn-lt"/>
                          <a:cs typeface="Arial" pitchFamily="34" charset="0"/>
                        </a:rPr>
                        <a:t>ICC</a:t>
                      </a:r>
                      <a:r>
                        <a:rPr lang="fr-FR" sz="800" b="0" baseline="0" dirty="0">
                          <a:solidFill>
                            <a:schemeClr val="tx1"/>
                          </a:solidFill>
                          <a:latin typeface="+mn-lt"/>
                          <a:cs typeface="Arial" pitchFamily="34" charset="0"/>
                        </a:rPr>
                        <a:t> INTERNATIONAL CENTRE FOR ADR</a:t>
                      </a:r>
                      <a:endParaRPr lang="en-US" sz="8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5" name="Espace réservé du contenu 4"/>
          <p:cNvGraphicFramePr>
            <a:graphicFrameLocks noGrp="1"/>
          </p:cNvGraphicFramePr>
          <p:nvPr>
            <p:ph sz="quarter" idx="13"/>
            <p:extLst>
              <p:ext uri="{D42A27DB-BD31-4B8C-83A1-F6EECF244321}">
                <p14:modId xmlns:p14="http://schemas.microsoft.com/office/powerpoint/2010/main" val="1248709768"/>
              </p:ext>
            </p:extLst>
          </p:nvPr>
        </p:nvGraphicFramePr>
        <p:xfrm>
          <a:off x="632521" y="1124744"/>
          <a:ext cx="864096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21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object 47"/>
          <p:cNvSpPr/>
          <p:nvPr/>
        </p:nvSpPr>
        <p:spPr>
          <a:xfrm>
            <a:off x="1352600" y="2515364"/>
            <a:ext cx="989086" cy="769620"/>
          </a:xfrm>
          <a:prstGeom prst="rect">
            <a:avLst/>
          </a:prstGeom>
          <a:blipFill>
            <a:blip r:embed="rId3" cstate="print"/>
            <a:stretch>
              <a:fillRect/>
            </a:stretch>
          </a:blipFill>
        </p:spPr>
        <p:txBody>
          <a:bodyPr wrap="square" lIns="0" tIns="0" rIns="0" bIns="0" rtlCol="0">
            <a:noAutofit/>
          </a:bodyPr>
          <a:lstStyle/>
          <a:p>
            <a:pPr defTabSz="914400"/>
            <a:endParaRPr sz="1800">
              <a:solidFill>
                <a:prstClr val="black"/>
              </a:solidFill>
            </a:endParaRPr>
          </a:p>
        </p:txBody>
      </p:sp>
      <p:sp>
        <p:nvSpPr>
          <p:cNvPr id="107" name="object 47"/>
          <p:cNvSpPr/>
          <p:nvPr/>
        </p:nvSpPr>
        <p:spPr>
          <a:xfrm>
            <a:off x="1275994" y="2538705"/>
            <a:ext cx="941298" cy="701830"/>
          </a:xfrm>
          <a:prstGeom prst="rect">
            <a:avLst/>
          </a:prstGeom>
          <a:blipFill>
            <a:blip r:embed="rId3" cstate="print"/>
            <a:stretch>
              <a:fillRect/>
            </a:stretch>
          </a:blipFill>
        </p:spPr>
        <p:txBody>
          <a:bodyPr wrap="square" lIns="0" tIns="0" rIns="0" bIns="0" rtlCol="0">
            <a:noAutofit/>
          </a:bodyPr>
          <a:lstStyle/>
          <a:p>
            <a:pPr defTabSz="914400"/>
            <a:endParaRPr sz="1800">
              <a:solidFill>
                <a:prstClr val="black"/>
              </a:solidFill>
            </a:endParaRPr>
          </a:p>
        </p:txBody>
      </p:sp>
      <p:sp>
        <p:nvSpPr>
          <p:cNvPr id="108" name="object 47"/>
          <p:cNvSpPr/>
          <p:nvPr/>
        </p:nvSpPr>
        <p:spPr>
          <a:xfrm>
            <a:off x="386412" y="2556213"/>
            <a:ext cx="884160" cy="684322"/>
          </a:xfrm>
          <a:prstGeom prst="rect">
            <a:avLst/>
          </a:prstGeom>
          <a:blipFill>
            <a:blip r:embed="rId3" cstate="print"/>
            <a:stretch>
              <a:fillRect/>
            </a:stretch>
          </a:blipFill>
        </p:spPr>
        <p:txBody>
          <a:bodyPr wrap="square" lIns="0" tIns="0" rIns="0" bIns="0" rtlCol="0">
            <a:noAutofit/>
          </a:bodyPr>
          <a:lstStyle/>
          <a:p>
            <a:pPr defTabSz="914400"/>
            <a:endParaRPr sz="1800">
              <a:solidFill>
                <a:prstClr val="black"/>
              </a:solidFill>
            </a:endParaRPr>
          </a:p>
        </p:txBody>
      </p:sp>
      <p:sp>
        <p:nvSpPr>
          <p:cNvPr id="106" name="object 72"/>
          <p:cNvSpPr/>
          <p:nvPr/>
        </p:nvSpPr>
        <p:spPr>
          <a:xfrm>
            <a:off x="8069524" y="2515364"/>
            <a:ext cx="915924" cy="769620"/>
          </a:xfrm>
          <a:prstGeom prst="rect">
            <a:avLst/>
          </a:prstGeom>
          <a:blipFill>
            <a:blip r:embed="rId4" cstate="print"/>
            <a:stretch>
              <a:fillRect/>
            </a:stretch>
          </a:blipFill>
        </p:spPr>
        <p:txBody>
          <a:bodyPr wrap="square" lIns="0" tIns="0" rIns="0" bIns="0" rtlCol="0">
            <a:noAutofit/>
          </a:bodyPr>
          <a:lstStyle/>
          <a:p>
            <a:pPr defTabSz="914400"/>
            <a:endParaRPr sz="1800">
              <a:solidFill>
                <a:prstClr val="black"/>
              </a:solidFill>
            </a:endParaRPr>
          </a:p>
        </p:txBody>
      </p:sp>
      <p:sp>
        <p:nvSpPr>
          <p:cNvPr id="2" name="object 2"/>
          <p:cNvSpPr/>
          <p:nvPr/>
        </p:nvSpPr>
        <p:spPr>
          <a:xfrm>
            <a:off x="7133843" y="0"/>
            <a:ext cx="2772155" cy="908050"/>
          </a:xfrm>
          <a:prstGeom prst="rect">
            <a:avLst/>
          </a:prstGeom>
          <a:blipFill>
            <a:blip r:embed="rId5" cstate="print"/>
            <a:stretch>
              <a:fillRect/>
            </a:stretch>
          </a:blipFill>
        </p:spPr>
        <p:txBody>
          <a:bodyPr wrap="square" lIns="0" tIns="0" rIns="0" bIns="0" rtlCol="0">
            <a:noAutofit/>
          </a:bodyPr>
          <a:lstStyle/>
          <a:p>
            <a:pPr defTabSz="914400"/>
            <a:endParaRPr sz="1800">
              <a:solidFill>
                <a:prstClr val="black"/>
              </a:solidFill>
            </a:endParaRPr>
          </a:p>
        </p:txBody>
      </p:sp>
      <p:sp>
        <p:nvSpPr>
          <p:cNvPr id="3" name="object 3"/>
          <p:cNvSpPr txBox="1">
            <a:spLocks noGrp="1"/>
          </p:cNvSpPr>
          <p:nvPr>
            <p:ph type="title"/>
          </p:nvPr>
        </p:nvSpPr>
        <p:spPr>
          <a:prstGeom prst="rect">
            <a:avLst/>
          </a:prstGeom>
        </p:spPr>
        <p:txBody>
          <a:bodyPr vert="horz" wrap="square" lIns="0" tIns="0" rIns="0" bIns="0" rtlCol="0">
            <a:noAutofit/>
          </a:bodyPr>
          <a:lstStyle/>
          <a:p>
            <a:pPr marL="12700">
              <a:lnSpc>
                <a:spcPct val="100000"/>
              </a:lnSpc>
            </a:pPr>
            <a:r>
              <a:rPr sz="2500" b="1" spc="-20" dirty="0">
                <a:solidFill>
                  <a:srgbClr val="4D4D4F"/>
                </a:solidFill>
                <a:latin typeface="Arial"/>
                <a:cs typeface="Arial"/>
              </a:rPr>
              <a:t>THE </a:t>
            </a:r>
            <a:r>
              <a:rPr sz="2500" b="1" spc="-15" dirty="0">
                <a:solidFill>
                  <a:srgbClr val="4D4D4F"/>
                </a:solidFill>
                <a:latin typeface="Arial"/>
                <a:cs typeface="Arial"/>
              </a:rPr>
              <a:t>ICC</a:t>
            </a:r>
            <a:r>
              <a:rPr sz="2500" b="1" spc="10" dirty="0">
                <a:solidFill>
                  <a:srgbClr val="4D4D4F"/>
                </a:solidFill>
                <a:latin typeface="Arial"/>
                <a:cs typeface="Arial"/>
              </a:rPr>
              <a:t> </a:t>
            </a:r>
            <a:r>
              <a:rPr sz="2500" b="1" spc="-20" dirty="0">
                <a:solidFill>
                  <a:srgbClr val="4D4D4F"/>
                </a:solidFill>
                <a:latin typeface="Arial"/>
                <a:cs typeface="Arial"/>
              </a:rPr>
              <a:t>SECRE</a:t>
            </a:r>
            <a:r>
              <a:rPr sz="2500" b="1" spc="-195" dirty="0">
                <a:solidFill>
                  <a:srgbClr val="4D4D4F"/>
                </a:solidFill>
                <a:latin typeface="Arial"/>
                <a:cs typeface="Arial"/>
              </a:rPr>
              <a:t>T</a:t>
            </a:r>
            <a:r>
              <a:rPr sz="2500" b="1" spc="-15" dirty="0">
                <a:solidFill>
                  <a:srgbClr val="4D4D4F"/>
                </a:solidFill>
                <a:latin typeface="Arial"/>
                <a:cs typeface="Arial"/>
              </a:rPr>
              <a:t>ARI</a:t>
            </a:r>
            <a:r>
              <a:rPr sz="2500" b="1" spc="-204" dirty="0">
                <a:solidFill>
                  <a:srgbClr val="4D4D4F"/>
                </a:solidFill>
                <a:latin typeface="Arial"/>
                <a:cs typeface="Arial"/>
              </a:rPr>
              <a:t>A</a:t>
            </a:r>
            <a:r>
              <a:rPr sz="2500" b="1" spc="-20" dirty="0">
                <a:solidFill>
                  <a:srgbClr val="4D4D4F"/>
                </a:solidFill>
                <a:latin typeface="Arial"/>
                <a:cs typeface="Arial"/>
              </a:rPr>
              <a:t>T</a:t>
            </a:r>
            <a:endParaRPr sz="2500" dirty="0">
              <a:latin typeface="Arial"/>
              <a:cs typeface="Arial"/>
            </a:endParaRPr>
          </a:p>
        </p:txBody>
      </p:sp>
      <p:sp>
        <p:nvSpPr>
          <p:cNvPr id="4" name="object 4"/>
          <p:cNvSpPr/>
          <p:nvPr/>
        </p:nvSpPr>
        <p:spPr>
          <a:xfrm>
            <a:off x="777925" y="3429000"/>
            <a:ext cx="5327599" cy="0"/>
          </a:xfrm>
          <a:custGeom>
            <a:avLst/>
            <a:gdLst/>
            <a:ahLst/>
            <a:cxnLst/>
            <a:rect l="l" t="t" r="r" b="b"/>
            <a:pathLst>
              <a:path w="5327599">
                <a:moveTo>
                  <a:pt x="0" y="0"/>
                </a:moveTo>
                <a:lnTo>
                  <a:pt x="5327599" y="0"/>
                </a:lnTo>
              </a:path>
            </a:pathLst>
          </a:custGeom>
          <a:ln w="25400">
            <a:solidFill>
              <a:srgbClr val="709FA9"/>
            </a:solidFill>
          </a:ln>
        </p:spPr>
        <p:txBody>
          <a:bodyPr wrap="square" lIns="0" tIns="0" rIns="0" bIns="0" rtlCol="0">
            <a:noAutofit/>
          </a:bodyPr>
          <a:lstStyle/>
          <a:p>
            <a:pPr defTabSz="914400"/>
            <a:endParaRPr sz="1800">
              <a:solidFill>
                <a:prstClr val="black"/>
              </a:solidFill>
            </a:endParaRPr>
          </a:p>
        </p:txBody>
      </p:sp>
      <p:sp>
        <p:nvSpPr>
          <p:cNvPr id="5" name="object 5"/>
          <p:cNvSpPr txBox="1"/>
          <p:nvPr/>
        </p:nvSpPr>
        <p:spPr>
          <a:xfrm>
            <a:off x="818794" y="3451732"/>
            <a:ext cx="1016000" cy="224790"/>
          </a:xfrm>
          <a:prstGeom prst="rect">
            <a:avLst/>
          </a:prstGeom>
        </p:spPr>
        <p:txBody>
          <a:bodyPr vert="horz" wrap="square" lIns="0" tIns="0" rIns="0" bIns="0" rtlCol="0">
            <a:noAutofit/>
          </a:bodyPr>
          <a:lstStyle/>
          <a:p>
            <a:pPr marL="12700" defTabSz="914400"/>
            <a:r>
              <a:rPr spc="-10" dirty="0">
                <a:solidFill>
                  <a:srgbClr val="4D4D4F"/>
                </a:solidFill>
                <a:latin typeface="Arial"/>
                <a:cs typeface="Arial"/>
              </a:rPr>
              <a:t>C</a:t>
            </a:r>
            <a:r>
              <a:rPr dirty="0">
                <a:solidFill>
                  <a:srgbClr val="4D4D4F"/>
                </a:solidFill>
                <a:latin typeface="Arial"/>
                <a:cs typeface="Arial"/>
              </a:rPr>
              <a:t>o</a:t>
            </a:r>
            <a:r>
              <a:rPr spc="-10" dirty="0">
                <a:solidFill>
                  <a:srgbClr val="4D4D4F"/>
                </a:solidFill>
                <a:latin typeface="Arial"/>
                <a:cs typeface="Arial"/>
              </a:rPr>
              <a:t>m</a:t>
            </a:r>
            <a:r>
              <a:rPr dirty="0">
                <a:solidFill>
                  <a:srgbClr val="4D4D4F"/>
                </a:solidFill>
                <a:latin typeface="Arial"/>
                <a:cs typeface="Arial"/>
              </a:rPr>
              <a:t>position</a:t>
            </a:r>
            <a:endParaRPr>
              <a:solidFill>
                <a:prstClr val="black"/>
              </a:solidFill>
              <a:latin typeface="Arial"/>
              <a:cs typeface="Arial"/>
            </a:endParaRPr>
          </a:p>
        </p:txBody>
      </p:sp>
      <p:sp>
        <p:nvSpPr>
          <p:cNvPr id="6" name="object 6"/>
          <p:cNvSpPr txBox="1"/>
          <p:nvPr/>
        </p:nvSpPr>
        <p:spPr>
          <a:xfrm>
            <a:off x="2159000" y="3466846"/>
            <a:ext cx="1481455" cy="163830"/>
          </a:xfrm>
          <a:prstGeom prst="rect">
            <a:avLst/>
          </a:prstGeom>
        </p:spPr>
        <p:txBody>
          <a:bodyPr vert="horz" wrap="square" lIns="0" tIns="0" rIns="0" bIns="0" rtlCol="0">
            <a:noAutofit/>
          </a:bodyPr>
          <a:lstStyle/>
          <a:p>
            <a:pPr marL="12700" defTabSz="914400"/>
            <a:r>
              <a:rPr sz="1000" spc="-15" dirty="0">
                <a:solidFill>
                  <a:srgbClr val="4D4D4F"/>
                </a:solidFill>
                <a:latin typeface="Arial"/>
                <a:cs typeface="Arial"/>
              </a:rPr>
              <a:t>A</a:t>
            </a:r>
            <a:r>
              <a:rPr sz="1000" spc="-10" dirty="0">
                <a:solidFill>
                  <a:srgbClr val="4D4D4F"/>
                </a:solidFill>
                <a:latin typeface="Arial"/>
                <a:cs typeface="Arial"/>
              </a:rPr>
              <a:t>p</a:t>
            </a:r>
            <a:r>
              <a:rPr sz="1000" spc="-15" dirty="0">
                <a:solidFill>
                  <a:srgbClr val="4D4D4F"/>
                </a:solidFill>
                <a:latin typeface="Arial"/>
                <a:cs typeface="Arial"/>
              </a:rPr>
              <a:t>p</a:t>
            </a:r>
            <a:r>
              <a:rPr sz="1000" spc="-5" dirty="0">
                <a:solidFill>
                  <a:srgbClr val="4D4D4F"/>
                </a:solidFill>
                <a:latin typeface="Arial"/>
                <a:cs typeface="Arial"/>
              </a:rPr>
              <a:t>rox.</a:t>
            </a:r>
            <a:r>
              <a:rPr sz="1000" spc="5" dirty="0">
                <a:solidFill>
                  <a:srgbClr val="4D4D4F"/>
                </a:solidFill>
                <a:latin typeface="Arial"/>
                <a:cs typeface="Arial"/>
              </a:rPr>
              <a:t> </a:t>
            </a:r>
            <a:r>
              <a:rPr sz="1000" spc="-10" dirty="0">
                <a:solidFill>
                  <a:srgbClr val="4D4D4F"/>
                </a:solidFill>
                <a:latin typeface="Arial"/>
                <a:cs typeface="Arial"/>
              </a:rPr>
              <a:t>80 </a:t>
            </a:r>
            <a:r>
              <a:rPr sz="1000" dirty="0">
                <a:solidFill>
                  <a:srgbClr val="4D4D4F"/>
                </a:solidFill>
                <a:latin typeface="Arial"/>
                <a:cs typeface="Arial"/>
              </a:rPr>
              <a:t>s</a:t>
            </a:r>
            <a:r>
              <a:rPr sz="1000" spc="-5" dirty="0">
                <a:solidFill>
                  <a:srgbClr val="4D4D4F"/>
                </a:solidFill>
                <a:latin typeface="Arial"/>
                <a:cs typeface="Arial"/>
              </a:rPr>
              <a:t>ta</a:t>
            </a:r>
            <a:r>
              <a:rPr sz="1000" dirty="0">
                <a:solidFill>
                  <a:srgbClr val="4D4D4F"/>
                </a:solidFill>
                <a:latin typeface="Arial"/>
                <a:cs typeface="Arial"/>
              </a:rPr>
              <a:t>f</a:t>
            </a:r>
            <a:r>
              <a:rPr sz="1000" spc="-5" dirty="0">
                <a:solidFill>
                  <a:srgbClr val="4D4D4F"/>
                </a:solidFill>
                <a:latin typeface="Arial"/>
                <a:cs typeface="Arial"/>
              </a:rPr>
              <a:t>f </a:t>
            </a:r>
            <a:r>
              <a:rPr sz="1000" spc="10" dirty="0">
                <a:solidFill>
                  <a:srgbClr val="4D4D4F"/>
                </a:solidFill>
                <a:latin typeface="Arial"/>
                <a:cs typeface="Arial"/>
              </a:rPr>
              <a:t>m</a:t>
            </a:r>
            <a:r>
              <a:rPr sz="1000" spc="-10" dirty="0">
                <a:solidFill>
                  <a:srgbClr val="4D4D4F"/>
                </a:solidFill>
                <a:latin typeface="Arial"/>
                <a:cs typeface="Arial"/>
              </a:rPr>
              <a:t>e</a:t>
            </a:r>
            <a:r>
              <a:rPr sz="1000" spc="10" dirty="0">
                <a:solidFill>
                  <a:srgbClr val="4D4D4F"/>
                </a:solidFill>
                <a:latin typeface="Arial"/>
                <a:cs typeface="Arial"/>
              </a:rPr>
              <a:t>m</a:t>
            </a:r>
            <a:r>
              <a:rPr sz="1000" spc="-10" dirty="0">
                <a:solidFill>
                  <a:srgbClr val="4D4D4F"/>
                </a:solidFill>
                <a:latin typeface="Arial"/>
                <a:cs typeface="Arial"/>
              </a:rPr>
              <a:t>b</a:t>
            </a:r>
            <a:r>
              <a:rPr sz="1000" spc="-15" dirty="0">
                <a:solidFill>
                  <a:srgbClr val="4D4D4F"/>
                </a:solidFill>
                <a:latin typeface="Arial"/>
                <a:cs typeface="Arial"/>
              </a:rPr>
              <a:t>e</a:t>
            </a:r>
            <a:r>
              <a:rPr sz="1000" spc="-5" dirty="0">
                <a:solidFill>
                  <a:srgbClr val="4D4D4F"/>
                </a:solidFill>
                <a:latin typeface="Arial"/>
                <a:cs typeface="Arial"/>
              </a:rPr>
              <a:t>rs</a:t>
            </a:r>
            <a:endParaRPr sz="1000" dirty="0">
              <a:solidFill>
                <a:prstClr val="black"/>
              </a:solidFill>
              <a:latin typeface="Arial"/>
              <a:cs typeface="Arial"/>
            </a:endParaRPr>
          </a:p>
        </p:txBody>
      </p:sp>
      <p:sp>
        <p:nvSpPr>
          <p:cNvPr id="7" name="object 7"/>
          <p:cNvSpPr/>
          <p:nvPr/>
        </p:nvSpPr>
        <p:spPr>
          <a:xfrm>
            <a:off x="2057400" y="3866260"/>
            <a:ext cx="4045585" cy="0"/>
          </a:xfrm>
          <a:custGeom>
            <a:avLst/>
            <a:gdLst/>
            <a:ahLst/>
            <a:cxnLst/>
            <a:rect l="l" t="t" r="r" b="b"/>
            <a:pathLst>
              <a:path w="4045585">
                <a:moveTo>
                  <a:pt x="0" y="0"/>
                </a:moveTo>
                <a:lnTo>
                  <a:pt x="4045585"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8" name="object 8"/>
          <p:cNvSpPr txBox="1"/>
          <p:nvPr/>
        </p:nvSpPr>
        <p:spPr>
          <a:xfrm>
            <a:off x="2159000" y="3904233"/>
            <a:ext cx="1897380" cy="163830"/>
          </a:xfrm>
          <a:prstGeom prst="rect">
            <a:avLst/>
          </a:prstGeom>
        </p:spPr>
        <p:txBody>
          <a:bodyPr vert="horz" wrap="square" lIns="0" tIns="0" rIns="0" bIns="0" rtlCol="0">
            <a:noAutofit/>
          </a:bodyPr>
          <a:lstStyle/>
          <a:p>
            <a:pPr marL="12700" defTabSz="914400"/>
            <a:r>
              <a:rPr sz="1000" spc="-10" dirty="0">
                <a:solidFill>
                  <a:srgbClr val="4D4D4F"/>
                </a:solidFill>
                <a:latin typeface="Arial"/>
                <a:cs typeface="Arial"/>
              </a:rPr>
              <a:t>Di</a:t>
            </a:r>
            <a:r>
              <a:rPr sz="1000" spc="-15" dirty="0">
                <a:solidFill>
                  <a:srgbClr val="4D4D4F"/>
                </a:solidFill>
                <a:latin typeface="Arial"/>
                <a:cs typeface="Arial"/>
              </a:rPr>
              <a:t>v</a:t>
            </a:r>
            <a:r>
              <a:rPr sz="1000" spc="-5" dirty="0">
                <a:solidFill>
                  <a:srgbClr val="4D4D4F"/>
                </a:solidFill>
                <a:latin typeface="Arial"/>
                <a:cs typeface="Arial"/>
              </a:rPr>
              <a:t>er</a:t>
            </a:r>
            <a:r>
              <a:rPr sz="1000" dirty="0">
                <a:solidFill>
                  <a:srgbClr val="4D4D4F"/>
                </a:solidFill>
                <a:latin typeface="Arial"/>
                <a:cs typeface="Arial"/>
              </a:rPr>
              <a:t>s</a:t>
            </a:r>
            <a:r>
              <a:rPr sz="1000" spc="-10" dirty="0">
                <a:solidFill>
                  <a:srgbClr val="4D4D4F"/>
                </a:solidFill>
                <a:latin typeface="Arial"/>
                <a:cs typeface="Arial"/>
              </a:rPr>
              <a:t>e</a:t>
            </a:r>
            <a:r>
              <a:rPr sz="1000" spc="15" dirty="0">
                <a:solidFill>
                  <a:srgbClr val="4D4D4F"/>
                </a:solidFill>
                <a:latin typeface="Arial"/>
                <a:cs typeface="Arial"/>
              </a:rPr>
              <a:t> </a:t>
            </a:r>
            <a:r>
              <a:rPr sz="1000" spc="-10" dirty="0">
                <a:solidFill>
                  <a:srgbClr val="4D4D4F"/>
                </a:solidFill>
                <a:latin typeface="Arial"/>
                <a:cs typeface="Arial"/>
              </a:rPr>
              <a:t>n</a:t>
            </a:r>
            <a:r>
              <a:rPr sz="1000" spc="-15" dirty="0">
                <a:solidFill>
                  <a:srgbClr val="4D4D4F"/>
                </a:solidFill>
                <a:latin typeface="Arial"/>
                <a:cs typeface="Arial"/>
              </a:rPr>
              <a:t>a</a:t>
            </a:r>
            <a:r>
              <a:rPr sz="1000" spc="-5" dirty="0">
                <a:solidFill>
                  <a:srgbClr val="4D4D4F"/>
                </a:solidFill>
                <a:latin typeface="Arial"/>
                <a:cs typeface="Arial"/>
              </a:rPr>
              <a:t>t</a:t>
            </a:r>
            <a:r>
              <a:rPr sz="1000" spc="-15" dirty="0">
                <a:solidFill>
                  <a:srgbClr val="4D4D4F"/>
                </a:solidFill>
                <a:latin typeface="Arial"/>
                <a:cs typeface="Arial"/>
              </a:rPr>
              <a:t>i</a:t>
            </a:r>
            <a:r>
              <a:rPr sz="1000" spc="-10" dirty="0">
                <a:solidFill>
                  <a:srgbClr val="4D4D4F"/>
                </a:solidFill>
                <a:latin typeface="Arial"/>
                <a:cs typeface="Arial"/>
              </a:rPr>
              <a:t>o</a:t>
            </a:r>
            <a:r>
              <a:rPr sz="1000" spc="-15" dirty="0">
                <a:solidFill>
                  <a:srgbClr val="4D4D4F"/>
                </a:solidFill>
                <a:latin typeface="Arial"/>
                <a:cs typeface="Arial"/>
              </a:rPr>
              <a:t>n</a:t>
            </a:r>
            <a:r>
              <a:rPr sz="1000" spc="-10" dirty="0">
                <a:solidFill>
                  <a:srgbClr val="4D4D4F"/>
                </a:solidFill>
                <a:latin typeface="Arial"/>
                <a:cs typeface="Arial"/>
              </a:rPr>
              <a:t>a</a:t>
            </a:r>
            <a:r>
              <a:rPr sz="1000" spc="-15" dirty="0">
                <a:solidFill>
                  <a:srgbClr val="4D4D4F"/>
                </a:solidFill>
                <a:latin typeface="Arial"/>
                <a:cs typeface="Arial"/>
              </a:rPr>
              <a:t>l</a:t>
            </a:r>
            <a:r>
              <a:rPr sz="1000" spc="-10" dirty="0">
                <a:solidFill>
                  <a:srgbClr val="4D4D4F"/>
                </a:solidFill>
                <a:latin typeface="Arial"/>
                <a:cs typeface="Arial"/>
              </a:rPr>
              <a:t>i</a:t>
            </a:r>
            <a:r>
              <a:rPr sz="1000" spc="-5" dirty="0">
                <a:solidFill>
                  <a:srgbClr val="4D4D4F"/>
                </a:solidFill>
                <a:latin typeface="Arial"/>
                <a:cs typeface="Arial"/>
              </a:rPr>
              <a:t>t</a:t>
            </a:r>
            <a:r>
              <a:rPr sz="1000" spc="-15" dirty="0">
                <a:solidFill>
                  <a:srgbClr val="4D4D4F"/>
                </a:solidFill>
                <a:latin typeface="Arial"/>
                <a:cs typeface="Arial"/>
              </a:rPr>
              <a:t>i</a:t>
            </a:r>
            <a:r>
              <a:rPr sz="1000" spc="-10" dirty="0">
                <a:solidFill>
                  <a:srgbClr val="4D4D4F"/>
                </a:solidFill>
                <a:latin typeface="Arial"/>
                <a:cs typeface="Arial"/>
              </a:rPr>
              <a:t>es</a:t>
            </a:r>
            <a:r>
              <a:rPr sz="1000" spc="45" dirty="0">
                <a:solidFill>
                  <a:srgbClr val="4D4D4F"/>
                </a:solidFill>
                <a:latin typeface="Arial"/>
                <a:cs typeface="Arial"/>
              </a:rPr>
              <a:t> </a:t>
            </a:r>
            <a:r>
              <a:rPr sz="1000" spc="-10" dirty="0">
                <a:solidFill>
                  <a:srgbClr val="4D4D4F"/>
                </a:solidFill>
                <a:latin typeface="Arial"/>
                <a:cs typeface="Arial"/>
              </a:rPr>
              <a:t>&amp;</a:t>
            </a:r>
            <a:r>
              <a:rPr sz="1000" spc="-5" dirty="0">
                <a:solidFill>
                  <a:srgbClr val="4D4D4F"/>
                </a:solidFill>
                <a:latin typeface="Arial"/>
                <a:cs typeface="Arial"/>
              </a:rPr>
              <a:t> </a:t>
            </a:r>
            <a:r>
              <a:rPr sz="1000" spc="-15" dirty="0">
                <a:solidFill>
                  <a:srgbClr val="4D4D4F"/>
                </a:solidFill>
                <a:latin typeface="Arial"/>
                <a:cs typeface="Arial"/>
              </a:rPr>
              <a:t>l</a:t>
            </a:r>
            <a:r>
              <a:rPr sz="1000" spc="-10" dirty="0">
                <a:solidFill>
                  <a:srgbClr val="4D4D4F"/>
                </a:solidFill>
                <a:latin typeface="Arial"/>
                <a:cs typeface="Arial"/>
              </a:rPr>
              <a:t>a</a:t>
            </a:r>
            <a:r>
              <a:rPr sz="1000" spc="-15" dirty="0">
                <a:solidFill>
                  <a:srgbClr val="4D4D4F"/>
                </a:solidFill>
                <a:latin typeface="Arial"/>
                <a:cs typeface="Arial"/>
              </a:rPr>
              <a:t>n</a:t>
            </a:r>
            <a:r>
              <a:rPr sz="1000" spc="-10" dirty="0">
                <a:solidFill>
                  <a:srgbClr val="4D4D4F"/>
                </a:solidFill>
                <a:latin typeface="Arial"/>
                <a:cs typeface="Arial"/>
              </a:rPr>
              <a:t>g</a:t>
            </a:r>
            <a:r>
              <a:rPr sz="1000" spc="-15" dirty="0">
                <a:solidFill>
                  <a:srgbClr val="4D4D4F"/>
                </a:solidFill>
                <a:latin typeface="Arial"/>
                <a:cs typeface="Arial"/>
              </a:rPr>
              <a:t>u</a:t>
            </a:r>
            <a:r>
              <a:rPr sz="1000" spc="-10" dirty="0">
                <a:solidFill>
                  <a:srgbClr val="4D4D4F"/>
                </a:solidFill>
                <a:latin typeface="Arial"/>
                <a:cs typeface="Arial"/>
              </a:rPr>
              <a:t>a</a:t>
            </a:r>
            <a:r>
              <a:rPr sz="1000" spc="-15" dirty="0">
                <a:solidFill>
                  <a:srgbClr val="4D4D4F"/>
                </a:solidFill>
                <a:latin typeface="Arial"/>
                <a:cs typeface="Arial"/>
              </a:rPr>
              <a:t>g</a:t>
            </a:r>
            <a:r>
              <a:rPr sz="1000" spc="-10" dirty="0">
                <a:solidFill>
                  <a:srgbClr val="4D4D4F"/>
                </a:solidFill>
                <a:latin typeface="Arial"/>
                <a:cs typeface="Arial"/>
              </a:rPr>
              <a:t>es</a:t>
            </a:r>
            <a:endParaRPr sz="1000" dirty="0">
              <a:solidFill>
                <a:prstClr val="black"/>
              </a:solidFill>
              <a:latin typeface="Arial"/>
              <a:cs typeface="Arial"/>
            </a:endParaRPr>
          </a:p>
        </p:txBody>
      </p:sp>
      <p:sp>
        <p:nvSpPr>
          <p:cNvPr id="9" name="object 9"/>
          <p:cNvSpPr/>
          <p:nvPr/>
        </p:nvSpPr>
        <p:spPr>
          <a:xfrm>
            <a:off x="2057400" y="4303395"/>
            <a:ext cx="4045585" cy="0"/>
          </a:xfrm>
          <a:custGeom>
            <a:avLst/>
            <a:gdLst/>
            <a:ahLst/>
            <a:cxnLst/>
            <a:rect l="l" t="t" r="r" b="b"/>
            <a:pathLst>
              <a:path w="4045585">
                <a:moveTo>
                  <a:pt x="0" y="0"/>
                </a:moveTo>
                <a:lnTo>
                  <a:pt x="4045585"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10" name="object 10"/>
          <p:cNvSpPr txBox="1"/>
          <p:nvPr/>
        </p:nvSpPr>
        <p:spPr>
          <a:xfrm>
            <a:off x="2159000" y="4341367"/>
            <a:ext cx="2640965" cy="163830"/>
          </a:xfrm>
          <a:prstGeom prst="rect">
            <a:avLst/>
          </a:prstGeom>
        </p:spPr>
        <p:txBody>
          <a:bodyPr vert="horz" wrap="square" lIns="0" tIns="0" rIns="0" bIns="0" rtlCol="0">
            <a:noAutofit/>
          </a:bodyPr>
          <a:lstStyle/>
          <a:p>
            <a:pPr marL="12700" defTabSz="914400"/>
            <a:r>
              <a:rPr sz="1000" spc="-10" dirty="0">
                <a:solidFill>
                  <a:srgbClr val="4D4D4F"/>
                </a:solidFill>
                <a:latin typeface="Arial"/>
                <a:cs typeface="Arial"/>
              </a:rPr>
              <a:t>One </a:t>
            </a:r>
            <a:r>
              <a:rPr sz="1000" dirty="0">
                <a:solidFill>
                  <a:srgbClr val="4D4D4F"/>
                </a:solidFill>
                <a:latin typeface="Arial"/>
                <a:cs typeface="Arial"/>
              </a:rPr>
              <a:t>c</a:t>
            </a:r>
            <a:r>
              <a:rPr sz="1000" spc="-10" dirty="0">
                <a:solidFill>
                  <a:srgbClr val="4D4D4F"/>
                </a:solidFill>
                <a:latin typeface="Arial"/>
                <a:cs typeface="Arial"/>
              </a:rPr>
              <a:t>o</a:t>
            </a:r>
            <a:r>
              <a:rPr sz="1000" spc="-15" dirty="0">
                <a:solidFill>
                  <a:srgbClr val="4D4D4F"/>
                </a:solidFill>
                <a:latin typeface="Arial"/>
                <a:cs typeface="Arial"/>
              </a:rPr>
              <a:t>u</a:t>
            </a:r>
            <a:r>
              <a:rPr sz="1000" spc="-10" dirty="0">
                <a:solidFill>
                  <a:srgbClr val="4D4D4F"/>
                </a:solidFill>
                <a:latin typeface="Arial"/>
                <a:cs typeface="Arial"/>
              </a:rPr>
              <a:t>nse</a:t>
            </a:r>
            <a:r>
              <a:rPr sz="1000" spc="-15" dirty="0">
                <a:solidFill>
                  <a:srgbClr val="4D4D4F"/>
                </a:solidFill>
                <a:latin typeface="Arial"/>
                <a:cs typeface="Arial"/>
              </a:rPr>
              <a:t>l</a:t>
            </a:r>
            <a:r>
              <a:rPr sz="1000" spc="-5" dirty="0">
                <a:solidFill>
                  <a:srgbClr val="4D4D4F"/>
                </a:solidFill>
                <a:latin typeface="Arial"/>
                <a:cs typeface="Arial"/>
              </a:rPr>
              <a:t>,</a:t>
            </a:r>
            <a:r>
              <a:rPr sz="1000" spc="5" dirty="0">
                <a:solidFill>
                  <a:srgbClr val="4D4D4F"/>
                </a:solidFill>
                <a:latin typeface="Arial"/>
                <a:cs typeface="Arial"/>
              </a:rPr>
              <a:t> </a:t>
            </a:r>
            <a:r>
              <a:rPr sz="1000" dirty="0">
                <a:solidFill>
                  <a:srgbClr val="4D4D4F"/>
                </a:solidFill>
                <a:latin typeface="Arial"/>
                <a:cs typeface="Arial"/>
              </a:rPr>
              <a:t>s</a:t>
            </a:r>
            <a:r>
              <a:rPr sz="1000" spc="-10" dirty="0">
                <a:solidFill>
                  <a:srgbClr val="4D4D4F"/>
                </a:solidFill>
                <a:latin typeface="Arial"/>
                <a:cs typeface="Arial"/>
              </a:rPr>
              <a:t>e</a:t>
            </a:r>
            <a:r>
              <a:rPr sz="1000" spc="-15" dirty="0">
                <a:solidFill>
                  <a:srgbClr val="4D4D4F"/>
                </a:solidFill>
                <a:latin typeface="Arial"/>
                <a:cs typeface="Arial"/>
              </a:rPr>
              <a:t>v</a:t>
            </a:r>
            <a:r>
              <a:rPr sz="1000" spc="-5" dirty="0">
                <a:solidFill>
                  <a:srgbClr val="4D4D4F"/>
                </a:solidFill>
                <a:latin typeface="Arial"/>
                <a:cs typeface="Arial"/>
              </a:rPr>
              <a:t>eral</a:t>
            </a:r>
            <a:r>
              <a:rPr sz="1000" spc="15" dirty="0">
                <a:solidFill>
                  <a:srgbClr val="4D4D4F"/>
                </a:solidFill>
                <a:latin typeface="Arial"/>
                <a:cs typeface="Arial"/>
              </a:rPr>
              <a:t> </a:t>
            </a:r>
            <a:r>
              <a:rPr sz="1000" spc="-10" dirty="0">
                <a:solidFill>
                  <a:srgbClr val="4D4D4F"/>
                </a:solidFill>
                <a:latin typeface="Arial"/>
                <a:cs typeface="Arial"/>
              </a:rPr>
              <a:t>d</a:t>
            </a:r>
            <a:r>
              <a:rPr sz="1000" spc="-15" dirty="0">
                <a:solidFill>
                  <a:srgbClr val="4D4D4F"/>
                </a:solidFill>
                <a:latin typeface="Arial"/>
                <a:cs typeface="Arial"/>
              </a:rPr>
              <a:t>e</a:t>
            </a:r>
            <a:r>
              <a:rPr sz="1000" spc="-10" dirty="0">
                <a:solidFill>
                  <a:srgbClr val="4D4D4F"/>
                </a:solidFill>
                <a:latin typeface="Arial"/>
                <a:cs typeface="Arial"/>
              </a:rPr>
              <a:t>p</a:t>
            </a:r>
            <a:r>
              <a:rPr sz="1000" spc="-15" dirty="0">
                <a:solidFill>
                  <a:srgbClr val="4D4D4F"/>
                </a:solidFill>
                <a:latin typeface="Arial"/>
                <a:cs typeface="Arial"/>
              </a:rPr>
              <a:t>u</a:t>
            </a:r>
            <a:r>
              <a:rPr sz="1000" spc="-5" dirty="0">
                <a:solidFill>
                  <a:srgbClr val="4D4D4F"/>
                </a:solidFill>
                <a:latin typeface="Arial"/>
                <a:cs typeface="Arial"/>
              </a:rPr>
              <a:t>ty</a:t>
            </a:r>
            <a:r>
              <a:rPr sz="1000" spc="10" dirty="0">
                <a:solidFill>
                  <a:srgbClr val="4D4D4F"/>
                </a:solidFill>
                <a:latin typeface="Arial"/>
                <a:cs typeface="Arial"/>
              </a:rPr>
              <a:t> </a:t>
            </a:r>
            <a:r>
              <a:rPr sz="1000" dirty="0">
                <a:solidFill>
                  <a:srgbClr val="4D4D4F"/>
                </a:solidFill>
                <a:latin typeface="Arial"/>
                <a:cs typeface="Arial"/>
              </a:rPr>
              <a:t>c</a:t>
            </a:r>
            <a:r>
              <a:rPr sz="1000" spc="-10" dirty="0">
                <a:solidFill>
                  <a:srgbClr val="4D4D4F"/>
                </a:solidFill>
                <a:latin typeface="Arial"/>
                <a:cs typeface="Arial"/>
              </a:rPr>
              <a:t>o</a:t>
            </a:r>
            <a:r>
              <a:rPr sz="1000" spc="-15" dirty="0">
                <a:solidFill>
                  <a:srgbClr val="4D4D4F"/>
                </a:solidFill>
                <a:latin typeface="Arial"/>
                <a:cs typeface="Arial"/>
              </a:rPr>
              <a:t>u</a:t>
            </a:r>
            <a:r>
              <a:rPr sz="1000" spc="-5" dirty="0">
                <a:solidFill>
                  <a:srgbClr val="4D4D4F"/>
                </a:solidFill>
                <a:latin typeface="Arial"/>
                <a:cs typeface="Arial"/>
              </a:rPr>
              <a:t>nsel</a:t>
            </a:r>
            <a:r>
              <a:rPr sz="1000" spc="10" dirty="0">
                <a:solidFill>
                  <a:srgbClr val="4D4D4F"/>
                </a:solidFill>
                <a:latin typeface="Arial"/>
                <a:cs typeface="Arial"/>
              </a:rPr>
              <a:t> </a:t>
            </a:r>
            <a:r>
              <a:rPr sz="1000" spc="-10" dirty="0">
                <a:solidFill>
                  <a:srgbClr val="4D4D4F"/>
                </a:solidFill>
                <a:latin typeface="Arial"/>
                <a:cs typeface="Arial"/>
              </a:rPr>
              <a:t>p</a:t>
            </a:r>
            <a:r>
              <a:rPr sz="1000" spc="-15" dirty="0">
                <a:solidFill>
                  <a:srgbClr val="4D4D4F"/>
                </a:solidFill>
                <a:latin typeface="Arial"/>
                <a:cs typeface="Arial"/>
              </a:rPr>
              <a:t>e</a:t>
            </a:r>
            <a:r>
              <a:rPr sz="1000" spc="-5" dirty="0">
                <a:solidFill>
                  <a:srgbClr val="4D4D4F"/>
                </a:solidFill>
                <a:latin typeface="Arial"/>
                <a:cs typeface="Arial"/>
              </a:rPr>
              <a:t>r t</a:t>
            </a:r>
            <a:r>
              <a:rPr sz="1000" spc="-15" dirty="0">
                <a:solidFill>
                  <a:srgbClr val="4D4D4F"/>
                </a:solidFill>
                <a:latin typeface="Arial"/>
                <a:cs typeface="Arial"/>
              </a:rPr>
              <a:t>e</a:t>
            </a:r>
            <a:r>
              <a:rPr sz="1000" spc="-10" dirty="0">
                <a:solidFill>
                  <a:srgbClr val="4D4D4F"/>
                </a:solidFill>
                <a:latin typeface="Arial"/>
                <a:cs typeface="Arial"/>
              </a:rPr>
              <a:t>am</a:t>
            </a:r>
            <a:endParaRPr sz="1000">
              <a:solidFill>
                <a:prstClr val="black"/>
              </a:solidFill>
              <a:latin typeface="Arial"/>
              <a:cs typeface="Arial"/>
            </a:endParaRPr>
          </a:p>
        </p:txBody>
      </p:sp>
      <p:sp>
        <p:nvSpPr>
          <p:cNvPr id="11" name="object 11"/>
          <p:cNvSpPr/>
          <p:nvPr/>
        </p:nvSpPr>
        <p:spPr>
          <a:xfrm>
            <a:off x="2057400" y="4740655"/>
            <a:ext cx="4045585" cy="0"/>
          </a:xfrm>
          <a:custGeom>
            <a:avLst/>
            <a:gdLst/>
            <a:ahLst/>
            <a:cxnLst/>
            <a:rect l="l" t="t" r="r" b="b"/>
            <a:pathLst>
              <a:path w="4045585">
                <a:moveTo>
                  <a:pt x="0" y="0"/>
                </a:moveTo>
                <a:lnTo>
                  <a:pt x="4045585"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12" name="object 12"/>
          <p:cNvSpPr/>
          <p:nvPr/>
        </p:nvSpPr>
        <p:spPr>
          <a:xfrm>
            <a:off x="777925" y="4761357"/>
            <a:ext cx="5327599" cy="126"/>
          </a:xfrm>
          <a:custGeom>
            <a:avLst/>
            <a:gdLst/>
            <a:ahLst/>
            <a:cxnLst/>
            <a:rect l="l" t="t" r="r" b="b"/>
            <a:pathLst>
              <a:path w="5327599" h="126">
                <a:moveTo>
                  <a:pt x="0" y="0"/>
                </a:moveTo>
                <a:lnTo>
                  <a:pt x="5327599" y="127"/>
                </a:lnTo>
              </a:path>
            </a:pathLst>
          </a:custGeom>
          <a:ln w="25400">
            <a:solidFill>
              <a:srgbClr val="D0EBF1"/>
            </a:solidFill>
          </a:ln>
        </p:spPr>
        <p:txBody>
          <a:bodyPr wrap="square" lIns="0" tIns="0" rIns="0" bIns="0" rtlCol="0">
            <a:noAutofit/>
          </a:bodyPr>
          <a:lstStyle/>
          <a:p>
            <a:pPr defTabSz="914400"/>
            <a:endParaRPr sz="1800">
              <a:solidFill>
                <a:prstClr val="black"/>
              </a:solidFill>
            </a:endParaRPr>
          </a:p>
        </p:txBody>
      </p:sp>
      <p:sp>
        <p:nvSpPr>
          <p:cNvPr id="13" name="object 13"/>
          <p:cNvSpPr txBox="1"/>
          <p:nvPr/>
        </p:nvSpPr>
        <p:spPr>
          <a:xfrm>
            <a:off x="818794" y="4784344"/>
            <a:ext cx="630555" cy="224790"/>
          </a:xfrm>
          <a:prstGeom prst="rect">
            <a:avLst/>
          </a:prstGeom>
        </p:spPr>
        <p:txBody>
          <a:bodyPr vert="horz" wrap="square" lIns="0" tIns="0" rIns="0" bIns="0" rtlCol="0">
            <a:noAutofit/>
          </a:bodyPr>
          <a:lstStyle/>
          <a:p>
            <a:pPr marL="12700" defTabSz="914400"/>
            <a:r>
              <a:rPr spc="-10" dirty="0">
                <a:solidFill>
                  <a:srgbClr val="4D4D4F"/>
                </a:solidFill>
                <a:latin typeface="Arial"/>
                <a:cs typeface="Arial"/>
              </a:rPr>
              <a:t>M</a:t>
            </a:r>
            <a:r>
              <a:rPr dirty="0">
                <a:solidFill>
                  <a:srgbClr val="4D4D4F"/>
                </a:solidFill>
                <a:latin typeface="Arial"/>
                <a:cs typeface="Arial"/>
              </a:rPr>
              <a:t>ission</a:t>
            </a:r>
            <a:endParaRPr>
              <a:solidFill>
                <a:prstClr val="black"/>
              </a:solidFill>
              <a:latin typeface="Arial"/>
              <a:cs typeface="Arial"/>
            </a:endParaRPr>
          </a:p>
        </p:txBody>
      </p:sp>
      <p:sp>
        <p:nvSpPr>
          <p:cNvPr id="14" name="object 14"/>
          <p:cNvSpPr txBox="1"/>
          <p:nvPr/>
        </p:nvSpPr>
        <p:spPr>
          <a:xfrm>
            <a:off x="2142870" y="4791202"/>
            <a:ext cx="1433830" cy="163830"/>
          </a:xfrm>
          <a:prstGeom prst="rect">
            <a:avLst/>
          </a:prstGeom>
        </p:spPr>
        <p:txBody>
          <a:bodyPr vert="horz" wrap="square" lIns="0" tIns="0" rIns="0" bIns="0" rtlCol="0">
            <a:noAutofit/>
          </a:bodyPr>
          <a:lstStyle/>
          <a:p>
            <a:pPr marL="12700" defTabSz="914400"/>
            <a:r>
              <a:rPr sz="1000" spc="-10" dirty="0">
                <a:solidFill>
                  <a:srgbClr val="4D4D4F"/>
                </a:solidFill>
                <a:latin typeface="Arial"/>
                <a:cs typeface="Arial"/>
              </a:rPr>
              <a:t>Da</a:t>
            </a:r>
            <a:r>
              <a:rPr sz="1000" spc="-15" dirty="0">
                <a:solidFill>
                  <a:srgbClr val="4D4D4F"/>
                </a:solidFill>
                <a:latin typeface="Arial"/>
                <a:cs typeface="Arial"/>
              </a:rPr>
              <a:t>i</a:t>
            </a:r>
            <a:r>
              <a:rPr sz="1000" spc="-10" dirty="0">
                <a:solidFill>
                  <a:srgbClr val="4D4D4F"/>
                </a:solidFill>
                <a:latin typeface="Arial"/>
                <a:cs typeface="Arial"/>
              </a:rPr>
              <a:t>l</a:t>
            </a:r>
            <a:r>
              <a:rPr sz="1000" spc="-5" dirty="0">
                <a:solidFill>
                  <a:srgbClr val="4D4D4F"/>
                </a:solidFill>
                <a:latin typeface="Arial"/>
                <a:cs typeface="Arial"/>
              </a:rPr>
              <a:t>y</a:t>
            </a:r>
            <a:r>
              <a:rPr sz="1000" spc="10" dirty="0">
                <a:solidFill>
                  <a:srgbClr val="4D4D4F"/>
                </a:solidFill>
                <a:latin typeface="Arial"/>
                <a:cs typeface="Arial"/>
              </a:rPr>
              <a:t> </a:t>
            </a:r>
            <a:r>
              <a:rPr sz="1000" dirty="0">
                <a:solidFill>
                  <a:srgbClr val="4D4D4F"/>
                </a:solidFill>
                <a:latin typeface="Arial"/>
                <a:cs typeface="Arial"/>
              </a:rPr>
              <a:t>c</a:t>
            </a:r>
            <a:r>
              <a:rPr sz="1000" spc="-10" dirty="0">
                <a:solidFill>
                  <a:srgbClr val="4D4D4F"/>
                </a:solidFill>
                <a:latin typeface="Arial"/>
                <a:cs typeface="Arial"/>
              </a:rPr>
              <a:t>ase</a:t>
            </a:r>
            <a:r>
              <a:rPr sz="1000" spc="-5" dirty="0">
                <a:solidFill>
                  <a:srgbClr val="4D4D4F"/>
                </a:solidFill>
                <a:latin typeface="Arial"/>
                <a:cs typeface="Arial"/>
              </a:rPr>
              <a:t> </a:t>
            </a:r>
            <a:r>
              <a:rPr sz="1000" spc="-15" dirty="0">
                <a:solidFill>
                  <a:srgbClr val="4D4D4F"/>
                </a:solidFill>
                <a:latin typeface="Arial"/>
                <a:cs typeface="Arial"/>
              </a:rPr>
              <a:t>a</a:t>
            </a:r>
            <a:r>
              <a:rPr sz="1000" spc="-10" dirty="0">
                <a:solidFill>
                  <a:srgbClr val="4D4D4F"/>
                </a:solidFill>
                <a:latin typeface="Arial"/>
                <a:cs typeface="Arial"/>
              </a:rPr>
              <a:t>d</a:t>
            </a:r>
            <a:r>
              <a:rPr sz="1000" spc="10" dirty="0">
                <a:solidFill>
                  <a:srgbClr val="4D4D4F"/>
                </a:solidFill>
                <a:latin typeface="Arial"/>
                <a:cs typeface="Arial"/>
              </a:rPr>
              <a:t>m</a:t>
            </a:r>
            <a:r>
              <a:rPr sz="1000" spc="-10" dirty="0">
                <a:solidFill>
                  <a:srgbClr val="4D4D4F"/>
                </a:solidFill>
                <a:latin typeface="Arial"/>
                <a:cs typeface="Arial"/>
              </a:rPr>
              <a:t>in</a:t>
            </a:r>
            <a:r>
              <a:rPr sz="1000" spc="-15" dirty="0">
                <a:solidFill>
                  <a:srgbClr val="4D4D4F"/>
                </a:solidFill>
                <a:latin typeface="Arial"/>
                <a:cs typeface="Arial"/>
              </a:rPr>
              <a:t>i</a:t>
            </a:r>
            <a:r>
              <a:rPr sz="1000" dirty="0">
                <a:solidFill>
                  <a:srgbClr val="4D4D4F"/>
                </a:solidFill>
                <a:latin typeface="Arial"/>
                <a:cs typeface="Arial"/>
              </a:rPr>
              <a:t>s</a:t>
            </a:r>
            <a:r>
              <a:rPr sz="1000" spc="-5" dirty="0">
                <a:solidFill>
                  <a:srgbClr val="4D4D4F"/>
                </a:solidFill>
                <a:latin typeface="Arial"/>
                <a:cs typeface="Arial"/>
              </a:rPr>
              <a:t>trat</a:t>
            </a:r>
            <a:r>
              <a:rPr sz="1000" spc="-15" dirty="0">
                <a:solidFill>
                  <a:srgbClr val="4D4D4F"/>
                </a:solidFill>
                <a:latin typeface="Arial"/>
                <a:cs typeface="Arial"/>
              </a:rPr>
              <a:t>i</a:t>
            </a:r>
            <a:r>
              <a:rPr sz="1000" spc="-10" dirty="0">
                <a:solidFill>
                  <a:srgbClr val="4D4D4F"/>
                </a:solidFill>
                <a:latin typeface="Arial"/>
                <a:cs typeface="Arial"/>
              </a:rPr>
              <a:t>on</a:t>
            </a:r>
            <a:endParaRPr sz="1000">
              <a:solidFill>
                <a:prstClr val="black"/>
              </a:solidFill>
              <a:latin typeface="Arial"/>
              <a:cs typeface="Arial"/>
            </a:endParaRPr>
          </a:p>
        </p:txBody>
      </p:sp>
      <p:sp>
        <p:nvSpPr>
          <p:cNvPr id="15" name="object 15"/>
          <p:cNvSpPr/>
          <p:nvPr/>
        </p:nvSpPr>
        <p:spPr>
          <a:xfrm>
            <a:off x="2041017" y="5025135"/>
            <a:ext cx="4062222" cy="0"/>
          </a:xfrm>
          <a:custGeom>
            <a:avLst/>
            <a:gdLst/>
            <a:ahLst/>
            <a:cxnLst/>
            <a:rect l="l" t="t" r="r" b="b"/>
            <a:pathLst>
              <a:path w="4062222">
                <a:moveTo>
                  <a:pt x="0" y="0"/>
                </a:moveTo>
                <a:lnTo>
                  <a:pt x="4062222"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16" name="object 16"/>
          <p:cNvSpPr/>
          <p:nvPr/>
        </p:nvSpPr>
        <p:spPr>
          <a:xfrm>
            <a:off x="2041017" y="5288788"/>
            <a:ext cx="4062222" cy="0"/>
          </a:xfrm>
          <a:custGeom>
            <a:avLst/>
            <a:gdLst/>
            <a:ahLst/>
            <a:cxnLst/>
            <a:rect l="l" t="t" r="r" b="b"/>
            <a:pathLst>
              <a:path w="4062222">
                <a:moveTo>
                  <a:pt x="0" y="0"/>
                </a:moveTo>
                <a:lnTo>
                  <a:pt x="4062222"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17" name="object 17"/>
          <p:cNvSpPr txBox="1"/>
          <p:nvPr/>
        </p:nvSpPr>
        <p:spPr>
          <a:xfrm>
            <a:off x="2142870" y="5055234"/>
            <a:ext cx="3698875" cy="427355"/>
          </a:xfrm>
          <a:prstGeom prst="rect">
            <a:avLst/>
          </a:prstGeom>
        </p:spPr>
        <p:txBody>
          <a:bodyPr vert="horz" wrap="square" lIns="0" tIns="0" rIns="0" bIns="0" rtlCol="0">
            <a:noAutofit/>
          </a:bodyPr>
          <a:lstStyle/>
          <a:p>
            <a:pPr marL="12700" defTabSz="914400"/>
            <a:r>
              <a:rPr sz="1000" spc="-10" dirty="0">
                <a:solidFill>
                  <a:srgbClr val="4D4D4F"/>
                </a:solidFill>
                <a:latin typeface="Arial"/>
                <a:cs typeface="Arial"/>
              </a:rPr>
              <a:t>Cont</a:t>
            </a:r>
            <a:r>
              <a:rPr sz="1000" spc="-5" dirty="0">
                <a:solidFill>
                  <a:srgbClr val="4D4D4F"/>
                </a:solidFill>
                <a:latin typeface="Arial"/>
                <a:cs typeface="Arial"/>
              </a:rPr>
              <a:t>act</a:t>
            </a:r>
            <a:r>
              <a:rPr sz="1000" spc="5" dirty="0">
                <a:solidFill>
                  <a:srgbClr val="4D4D4F"/>
                </a:solidFill>
                <a:latin typeface="Arial"/>
                <a:cs typeface="Arial"/>
              </a:rPr>
              <a:t> </a:t>
            </a:r>
            <a:r>
              <a:rPr sz="1000" spc="-25" dirty="0">
                <a:solidFill>
                  <a:srgbClr val="4D4D4F"/>
                </a:solidFill>
                <a:latin typeface="Arial"/>
                <a:cs typeface="Arial"/>
              </a:rPr>
              <a:t>w</a:t>
            </a:r>
            <a:r>
              <a:rPr sz="1000" spc="-10" dirty="0">
                <a:solidFill>
                  <a:srgbClr val="4D4D4F"/>
                </a:solidFill>
                <a:latin typeface="Arial"/>
                <a:cs typeface="Arial"/>
              </a:rPr>
              <a:t>i</a:t>
            </a:r>
            <a:r>
              <a:rPr sz="1000" spc="-5" dirty="0">
                <a:solidFill>
                  <a:srgbClr val="4D4D4F"/>
                </a:solidFill>
                <a:latin typeface="Arial"/>
                <a:cs typeface="Arial"/>
              </a:rPr>
              <a:t>th</a:t>
            </a:r>
            <a:r>
              <a:rPr sz="1000" spc="30" dirty="0">
                <a:solidFill>
                  <a:srgbClr val="4D4D4F"/>
                </a:solidFill>
                <a:latin typeface="Arial"/>
                <a:cs typeface="Arial"/>
              </a:rPr>
              <a:t> </a:t>
            </a:r>
            <a:r>
              <a:rPr sz="1000" spc="-10" dirty="0">
                <a:solidFill>
                  <a:srgbClr val="4D4D4F"/>
                </a:solidFill>
                <a:latin typeface="Arial"/>
                <a:cs typeface="Arial"/>
              </a:rPr>
              <a:t>p</a:t>
            </a:r>
            <a:r>
              <a:rPr sz="1000" spc="-15" dirty="0">
                <a:solidFill>
                  <a:srgbClr val="4D4D4F"/>
                </a:solidFill>
                <a:latin typeface="Arial"/>
                <a:cs typeface="Arial"/>
              </a:rPr>
              <a:t>a</a:t>
            </a:r>
            <a:r>
              <a:rPr sz="1000" spc="-5" dirty="0">
                <a:solidFill>
                  <a:srgbClr val="4D4D4F"/>
                </a:solidFill>
                <a:latin typeface="Arial"/>
                <a:cs typeface="Arial"/>
              </a:rPr>
              <a:t>rt</a:t>
            </a:r>
            <a:r>
              <a:rPr sz="1000" spc="-15" dirty="0">
                <a:solidFill>
                  <a:srgbClr val="4D4D4F"/>
                </a:solidFill>
                <a:latin typeface="Arial"/>
                <a:cs typeface="Arial"/>
              </a:rPr>
              <a:t>i</a:t>
            </a:r>
            <a:r>
              <a:rPr sz="1000" spc="-5" dirty="0">
                <a:solidFill>
                  <a:srgbClr val="4D4D4F"/>
                </a:solidFill>
                <a:latin typeface="Arial"/>
                <a:cs typeface="Arial"/>
              </a:rPr>
              <a:t>es,</a:t>
            </a:r>
            <a:r>
              <a:rPr sz="1000" spc="5" dirty="0">
                <a:solidFill>
                  <a:srgbClr val="4D4D4F"/>
                </a:solidFill>
                <a:latin typeface="Arial"/>
                <a:cs typeface="Arial"/>
              </a:rPr>
              <a:t> </a:t>
            </a:r>
            <a:r>
              <a:rPr sz="1000" spc="-5" dirty="0">
                <a:solidFill>
                  <a:srgbClr val="4D4D4F"/>
                </a:solidFill>
                <a:latin typeface="Arial"/>
                <a:cs typeface="Arial"/>
              </a:rPr>
              <a:t>arb</a:t>
            </a:r>
            <a:r>
              <a:rPr sz="1000" spc="-10" dirty="0">
                <a:solidFill>
                  <a:srgbClr val="4D4D4F"/>
                </a:solidFill>
                <a:latin typeface="Arial"/>
                <a:cs typeface="Arial"/>
              </a:rPr>
              <a:t>i</a:t>
            </a:r>
            <a:r>
              <a:rPr sz="1000" spc="-5" dirty="0">
                <a:solidFill>
                  <a:srgbClr val="4D4D4F"/>
                </a:solidFill>
                <a:latin typeface="Arial"/>
                <a:cs typeface="Arial"/>
              </a:rPr>
              <a:t>trat</a:t>
            </a:r>
            <a:r>
              <a:rPr sz="1000" spc="-15" dirty="0">
                <a:solidFill>
                  <a:srgbClr val="4D4D4F"/>
                </a:solidFill>
                <a:latin typeface="Arial"/>
                <a:cs typeface="Arial"/>
              </a:rPr>
              <a:t>o</a:t>
            </a:r>
            <a:r>
              <a:rPr sz="1000" spc="-5" dirty="0">
                <a:solidFill>
                  <a:srgbClr val="4D4D4F"/>
                </a:solidFill>
                <a:latin typeface="Arial"/>
                <a:cs typeface="Arial"/>
              </a:rPr>
              <a:t>rs</a:t>
            </a:r>
            <a:endParaRPr sz="1000">
              <a:solidFill>
                <a:prstClr val="black"/>
              </a:solidFill>
              <a:latin typeface="Arial"/>
              <a:cs typeface="Arial"/>
            </a:endParaRPr>
          </a:p>
          <a:p>
            <a:pPr defTabSz="914400">
              <a:lnSpc>
                <a:spcPts val="850"/>
              </a:lnSpc>
              <a:spcBef>
                <a:spcPts val="25"/>
              </a:spcBef>
            </a:pPr>
            <a:endParaRPr sz="850">
              <a:solidFill>
                <a:prstClr val="black"/>
              </a:solidFill>
            </a:endParaRPr>
          </a:p>
          <a:p>
            <a:pPr marL="12700" defTabSz="914400"/>
            <a:r>
              <a:rPr sz="1000" spc="-15" dirty="0">
                <a:solidFill>
                  <a:srgbClr val="4D4D4F"/>
                </a:solidFill>
                <a:latin typeface="Arial"/>
                <a:cs typeface="Arial"/>
              </a:rPr>
              <a:t>A</a:t>
            </a:r>
            <a:r>
              <a:rPr sz="1000" spc="-10" dirty="0">
                <a:solidFill>
                  <a:srgbClr val="4D4D4F"/>
                </a:solidFill>
                <a:latin typeface="Arial"/>
                <a:cs typeface="Arial"/>
              </a:rPr>
              <a:t>d</a:t>
            </a:r>
            <a:r>
              <a:rPr sz="1000" spc="-15" dirty="0">
                <a:solidFill>
                  <a:srgbClr val="4D4D4F"/>
                </a:solidFill>
                <a:latin typeface="Arial"/>
                <a:cs typeface="Arial"/>
              </a:rPr>
              <a:t>v</a:t>
            </a:r>
            <a:r>
              <a:rPr sz="1000" spc="-10" dirty="0">
                <a:solidFill>
                  <a:srgbClr val="4D4D4F"/>
                </a:solidFill>
                <a:latin typeface="Arial"/>
                <a:cs typeface="Arial"/>
              </a:rPr>
              <a:t>i</a:t>
            </a:r>
            <a:r>
              <a:rPr sz="1000" dirty="0">
                <a:solidFill>
                  <a:srgbClr val="4D4D4F"/>
                </a:solidFill>
                <a:latin typeface="Arial"/>
                <a:cs typeface="Arial"/>
              </a:rPr>
              <a:t>c</a:t>
            </a:r>
            <a:r>
              <a:rPr sz="1000" spc="-10" dirty="0">
                <a:solidFill>
                  <a:srgbClr val="4D4D4F"/>
                </a:solidFill>
                <a:latin typeface="Arial"/>
                <a:cs typeface="Arial"/>
              </a:rPr>
              <a:t>e</a:t>
            </a:r>
            <a:r>
              <a:rPr sz="1000" spc="15" dirty="0">
                <a:solidFill>
                  <a:srgbClr val="4D4D4F"/>
                </a:solidFill>
                <a:latin typeface="Arial"/>
                <a:cs typeface="Arial"/>
              </a:rPr>
              <a:t> </a:t>
            </a:r>
            <a:r>
              <a:rPr sz="1000" spc="-10" dirty="0">
                <a:solidFill>
                  <a:srgbClr val="4D4D4F"/>
                </a:solidFill>
                <a:latin typeface="Arial"/>
                <a:cs typeface="Arial"/>
              </a:rPr>
              <a:t>on </a:t>
            </a:r>
            <a:r>
              <a:rPr sz="1000" spc="-5" dirty="0">
                <a:solidFill>
                  <a:srgbClr val="4D4D4F"/>
                </a:solidFill>
                <a:latin typeface="Arial"/>
                <a:cs typeface="Arial"/>
              </a:rPr>
              <a:t>pra</a:t>
            </a:r>
            <a:r>
              <a:rPr sz="1000" dirty="0">
                <a:solidFill>
                  <a:srgbClr val="4D4D4F"/>
                </a:solidFill>
                <a:latin typeface="Arial"/>
                <a:cs typeface="Arial"/>
              </a:rPr>
              <a:t>c</a:t>
            </a:r>
            <a:r>
              <a:rPr sz="1000" spc="-5" dirty="0">
                <a:solidFill>
                  <a:srgbClr val="4D4D4F"/>
                </a:solidFill>
                <a:latin typeface="Arial"/>
                <a:cs typeface="Arial"/>
              </a:rPr>
              <a:t>t</a:t>
            </a:r>
            <a:r>
              <a:rPr sz="1000" spc="-15" dirty="0">
                <a:solidFill>
                  <a:srgbClr val="4D4D4F"/>
                </a:solidFill>
                <a:latin typeface="Arial"/>
                <a:cs typeface="Arial"/>
              </a:rPr>
              <a:t>i</a:t>
            </a:r>
            <a:r>
              <a:rPr sz="1000" dirty="0">
                <a:solidFill>
                  <a:srgbClr val="4D4D4F"/>
                </a:solidFill>
                <a:latin typeface="Arial"/>
                <a:cs typeface="Arial"/>
              </a:rPr>
              <a:t>c</a:t>
            </a:r>
            <a:r>
              <a:rPr sz="1000" spc="-5" dirty="0">
                <a:solidFill>
                  <a:srgbClr val="4D4D4F"/>
                </a:solidFill>
                <a:latin typeface="Arial"/>
                <a:cs typeface="Arial"/>
              </a:rPr>
              <a:t>es,</a:t>
            </a:r>
            <a:r>
              <a:rPr sz="1000" spc="5" dirty="0">
                <a:solidFill>
                  <a:srgbClr val="4D4D4F"/>
                </a:solidFill>
                <a:latin typeface="Arial"/>
                <a:cs typeface="Arial"/>
              </a:rPr>
              <a:t> </a:t>
            </a:r>
            <a:r>
              <a:rPr sz="1000" spc="-5" dirty="0">
                <a:solidFill>
                  <a:srgbClr val="4D4D4F"/>
                </a:solidFill>
                <a:latin typeface="Arial"/>
                <a:cs typeface="Arial"/>
              </a:rPr>
              <a:t>bri</a:t>
            </a:r>
            <a:r>
              <a:rPr sz="1000" spc="-15" dirty="0">
                <a:solidFill>
                  <a:srgbClr val="4D4D4F"/>
                </a:solidFill>
                <a:latin typeface="Arial"/>
                <a:cs typeface="Arial"/>
              </a:rPr>
              <a:t>e</a:t>
            </a:r>
            <a:r>
              <a:rPr sz="1000" spc="5" dirty="0">
                <a:solidFill>
                  <a:srgbClr val="4D4D4F"/>
                </a:solidFill>
                <a:latin typeface="Arial"/>
                <a:cs typeface="Arial"/>
              </a:rPr>
              <a:t>f</a:t>
            </a:r>
            <a:r>
              <a:rPr sz="1000" spc="-10" dirty="0">
                <a:solidFill>
                  <a:srgbClr val="4D4D4F"/>
                </a:solidFill>
                <a:latin typeface="Arial"/>
                <a:cs typeface="Arial"/>
              </a:rPr>
              <a:t>in</a:t>
            </a:r>
            <a:r>
              <a:rPr sz="1000" spc="-15" dirty="0">
                <a:solidFill>
                  <a:srgbClr val="4D4D4F"/>
                </a:solidFill>
                <a:latin typeface="Arial"/>
                <a:cs typeface="Arial"/>
              </a:rPr>
              <a:t>g</a:t>
            </a:r>
            <a:r>
              <a:rPr sz="1000" spc="-5" dirty="0">
                <a:solidFill>
                  <a:srgbClr val="4D4D4F"/>
                </a:solidFill>
                <a:latin typeface="Arial"/>
                <a:cs typeface="Arial"/>
              </a:rPr>
              <a:t>s</a:t>
            </a:r>
            <a:r>
              <a:rPr sz="1000" spc="10" dirty="0">
                <a:solidFill>
                  <a:srgbClr val="4D4D4F"/>
                </a:solidFill>
                <a:latin typeface="Arial"/>
                <a:cs typeface="Arial"/>
              </a:rPr>
              <a:t> </a:t>
            </a:r>
            <a:r>
              <a:rPr sz="1000" spc="-10" dirty="0">
                <a:solidFill>
                  <a:srgbClr val="4D4D4F"/>
                </a:solidFill>
                <a:latin typeface="Arial"/>
                <a:cs typeface="Arial"/>
              </a:rPr>
              <a:t>a</a:t>
            </a:r>
            <a:r>
              <a:rPr sz="1000" spc="-15" dirty="0">
                <a:solidFill>
                  <a:srgbClr val="4D4D4F"/>
                </a:solidFill>
                <a:latin typeface="Arial"/>
                <a:cs typeface="Arial"/>
              </a:rPr>
              <a:t>n</a:t>
            </a:r>
            <a:r>
              <a:rPr sz="1000" spc="-10" dirty="0">
                <a:solidFill>
                  <a:srgbClr val="4D4D4F"/>
                </a:solidFill>
                <a:latin typeface="Arial"/>
                <a:cs typeface="Arial"/>
              </a:rPr>
              <a:t>d </a:t>
            </a:r>
            <a:r>
              <a:rPr sz="1000" spc="5" dirty="0">
                <a:solidFill>
                  <a:srgbClr val="4D4D4F"/>
                </a:solidFill>
                <a:latin typeface="Arial"/>
                <a:cs typeface="Arial"/>
              </a:rPr>
              <a:t> </a:t>
            </a:r>
            <a:r>
              <a:rPr sz="1000" spc="-5" dirty="0">
                <a:solidFill>
                  <a:srgbClr val="4D4D4F"/>
                </a:solidFill>
                <a:latin typeface="Arial"/>
                <a:cs typeface="Arial"/>
              </a:rPr>
              <a:t>reco</a:t>
            </a:r>
            <a:r>
              <a:rPr sz="1000" spc="10" dirty="0">
                <a:solidFill>
                  <a:srgbClr val="4D4D4F"/>
                </a:solidFill>
                <a:latin typeface="Arial"/>
                <a:cs typeface="Arial"/>
              </a:rPr>
              <a:t>mm</a:t>
            </a:r>
            <a:r>
              <a:rPr sz="1000" spc="-10" dirty="0">
                <a:solidFill>
                  <a:srgbClr val="4D4D4F"/>
                </a:solidFill>
                <a:latin typeface="Arial"/>
                <a:cs typeface="Arial"/>
              </a:rPr>
              <a:t>e</a:t>
            </a:r>
            <a:r>
              <a:rPr sz="1000" spc="-15" dirty="0">
                <a:solidFill>
                  <a:srgbClr val="4D4D4F"/>
                </a:solidFill>
                <a:latin typeface="Arial"/>
                <a:cs typeface="Arial"/>
              </a:rPr>
              <a:t>n</a:t>
            </a:r>
            <a:r>
              <a:rPr sz="1000" spc="-10" dirty="0">
                <a:solidFill>
                  <a:srgbClr val="4D4D4F"/>
                </a:solidFill>
                <a:latin typeface="Arial"/>
                <a:cs typeface="Arial"/>
              </a:rPr>
              <a:t>d</a:t>
            </a:r>
            <a:r>
              <a:rPr sz="1000" spc="-15" dirty="0">
                <a:solidFill>
                  <a:srgbClr val="4D4D4F"/>
                </a:solidFill>
                <a:latin typeface="Arial"/>
                <a:cs typeface="Arial"/>
              </a:rPr>
              <a:t>a</a:t>
            </a:r>
            <a:r>
              <a:rPr sz="1000" spc="-5" dirty="0">
                <a:solidFill>
                  <a:srgbClr val="4D4D4F"/>
                </a:solidFill>
                <a:latin typeface="Arial"/>
                <a:cs typeface="Arial"/>
              </a:rPr>
              <a:t>t</a:t>
            </a:r>
            <a:r>
              <a:rPr sz="1000" spc="-15" dirty="0">
                <a:solidFill>
                  <a:srgbClr val="4D4D4F"/>
                </a:solidFill>
                <a:latin typeface="Arial"/>
                <a:cs typeface="Arial"/>
              </a:rPr>
              <a:t>i</a:t>
            </a:r>
            <a:r>
              <a:rPr sz="1000" spc="-10" dirty="0">
                <a:solidFill>
                  <a:srgbClr val="4D4D4F"/>
                </a:solidFill>
                <a:latin typeface="Arial"/>
                <a:cs typeface="Arial"/>
              </a:rPr>
              <a:t>o</a:t>
            </a:r>
            <a:r>
              <a:rPr sz="1000" spc="-15" dirty="0">
                <a:solidFill>
                  <a:srgbClr val="4D4D4F"/>
                </a:solidFill>
                <a:latin typeface="Arial"/>
                <a:cs typeface="Arial"/>
              </a:rPr>
              <a:t>n</a:t>
            </a:r>
            <a:r>
              <a:rPr sz="1000" spc="-5" dirty="0">
                <a:solidFill>
                  <a:srgbClr val="4D4D4F"/>
                </a:solidFill>
                <a:latin typeface="Arial"/>
                <a:cs typeface="Arial"/>
              </a:rPr>
              <a:t>s to t</a:t>
            </a:r>
            <a:r>
              <a:rPr sz="1000" spc="-15" dirty="0">
                <a:solidFill>
                  <a:srgbClr val="4D4D4F"/>
                </a:solidFill>
                <a:latin typeface="Arial"/>
                <a:cs typeface="Arial"/>
              </a:rPr>
              <a:t>h</a:t>
            </a:r>
            <a:r>
              <a:rPr sz="1000" spc="-10" dirty="0">
                <a:solidFill>
                  <a:srgbClr val="4D4D4F"/>
                </a:solidFill>
                <a:latin typeface="Arial"/>
                <a:cs typeface="Arial"/>
              </a:rPr>
              <a:t>e</a:t>
            </a:r>
            <a:r>
              <a:rPr sz="1000" spc="5" dirty="0">
                <a:solidFill>
                  <a:srgbClr val="4D4D4F"/>
                </a:solidFill>
                <a:latin typeface="Arial"/>
                <a:cs typeface="Arial"/>
              </a:rPr>
              <a:t> </a:t>
            </a:r>
            <a:r>
              <a:rPr sz="1000" spc="-5" dirty="0">
                <a:solidFill>
                  <a:srgbClr val="4D4D4F"/>
                </a:solidFill>
                <a:latin typeface="Arial"/>
                <a:cs typeface="Arial"/>
              </a:rPr>
              <a:t>Court</a:t>
            </a:r>
            <a:endParaRPr sz="1000">
              <a:solidFill>
                <a:prstClr val="black"/>
              </a:solidFill>
              <a:latin typeface="Arial"/>
              <a:cs typeface="Arial"/>
            </a:endParaRPr>
          </a:p>
        </p:txBody>
      </p:sp>
      <p:sp>
        <p:nvSpPr>
          <p:cNvPr id="18" name="object 18"/>
          <p:cNvSpPr/>
          <p:nvPr/>
        </p:nvSpPr>
        <p:spPr>
          <a:xfrm>
            <a:off x="2041017" y="5552440"/>
            <a:ext cx="4062222" cy="0"/>
          </a:xfrm>
          <a:custGeom>
            <a:avLst/>
            <a:gdLst/>
            <a:ahLst/>
            <a:cxnLst/>
            <a:rect l="l" t="t" r="r" b="b"/>
            <a:pathLst>
              <a:path w="4062222">
                <a:moveTo>
                  <a:pt x="0" y="0"/>
                </a:moveTo>
                <a:lnTo>
                  <a:pt x="4062222"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19" name="object 19"/>
          <p:cNvSpPr txBox="1"/>
          <p:nvPr/>
        </p:nvSpPr>
        <p:spPr>
          <a:xfrm>
            <a:off x="2142870" y="5582513"/>
            <a:ext cx="2766060" cy="163830"/>
          </a:xfrm>
          <a:prstGeom prst="rect">
            <a:avLst/>
          </a:prstGeom>
        </p:spPr>
        <p:txBody>
          <a:bodyPr vert="horz" wrap="square" lIns="0" tIns="0" rIns="0" bIns="0" rtlCol="0">
            <a:noAutofit/>
          </a:bodyPr>
          <a:lstStyle/>
          <a:p>
            <a:pPr marL="12700" defTabSz="914400"/>
            <a:r>
              <a:rPr sz="1000" spc="-10" dirty="0">
                <a:solidFill>
                  <a:srgbClr val="4D4D4F"/>
                </a:solidFill>
                <a:latin typeface="Arial"/>
                <a:cs typeface="Arial"/>
              </a:rPr>
              <a:t>Co</a:t>
            </a:r>
            <a:r>
              <a:rPr sz="1000" spc="10" dirty="0">
                <a:solidFill>
                  <a:srgbClr val="4D4D4F"/>
                </a:solidFill>
                <a:latin typeface="Arial"/>
                <a:cs typeface="Arial"/>
              </a:rPr>
              <a:t>mm</a:t>
            </a:r>
            <a:r>
              <a:rPr sz="1000" spc="-10" dirty="0">
                <a:solidFill>
                  <a:srgbClr val="4D4D4F"/>
                </a:solidFill>
                <a:latin typeface="Arial"/>
                <a:cs typeface="Arial"/>
              </a:rPr>
              <a:t>u</a:t>
            </a:r>
            <a:r>
              <a:rPr sz="1000" spc="-15" dirty="0">
                <a:solidFill>
                  <a:srgbClr val="4D4D4F"/>
                </a:solidFill>
                <a:latin typeface="Arial"/>
                <a:cs typeface="Arial"/>
              </a:rPr>
              <a:t>n</a:t>
            </a:r>
            <a:r>
              <a:rPr sz="1000" spc="-10" dirty="0">
                <a:solidFill>
                  <a:srgbClr val="4D4D4F"/>
                </a:solidFill>
                <a:latin typeface="Arial"/>
                <a:cs typeface="Arial"/>
              </a:rPr>
              <a:t>i</a:t>
            </a:r>
            <a:r>
              <a:rPr sz="1000" dirty="0">
                <a:solidFill>
                  <a:srgbClr val="4D4D4F"/>
                </a:solidFill>
                <a:latin typeface="Arial"/>
                <a:cs typeface="Arial"/>
              </a:rPr>
              <a:t>c</a:t>
            </a:r>
            <a:r>
              <a:rPr sz="1000" spc="-5" dirty="0">
                <a:solidFill>
                  <a:srgbClr val="4D4D4F"/>
                </a:solidFill>
                <a:latin typeface="Arial"/>
                <a:cs typeface="Arial"/>
              </a:rPr>
              <a:t>at</a:t>
            </a:r>
            <a:r>
              <a:rPr sz="1000" spc="-15" dirty="0">
                <a:solidFill>
                  <a:srgbClr val="4D4D4F"/>
                </a:solidFill>
                <a:latin typeface="Arial"/>
                <a:cs typeface="Arial"/>
              </a:rPr>
              <a:t>i</a:t>
            </a:r>
            <a:r>
              <a:rPr sz="1000" spc="-10" dirty="0">
                <a:solidFill>
                  <a:srgbClr val="4D4D4F"/>
                </a:solidFill>
                <a:latin typeface="Arial"/>
                <a:cs typeface="Arial"/>
              </a:rPr>
              <a:t>on</a:t>
            </a:r>
            <a:r>
              <a:rPr sz="1000" spc="-5" dirty="0">
                <a:solidFill>
                  <a:srgbClr val="4D4D4F"/>
                </a:solidFill>
                <a:latin typeface="Arial"/>
                <a:cs typeface="Arial"/>
              </a:rPr>
              <a:t> </a:t>
            </a:r>
            <a:r>
              <a:rPr sz="1000" spc="-25" dirty="0">
                <a:solidFill>
                  <a:srgbClr val="4D4D4F"/>
                </a:solidFill>
                <a:latin typeface="Arial"/>
                <a:cs typeface="Arial"/>
              </a:rPr>
              <a:t>w</a:t>
            </a:r>
            <a:r>
              <a:rPr sz="1000" spc="-10" dirty="0">
                <a:solidFill>
                  <a:srgbClr val="4D4D4F"/>
                </a:solidFill>
                <a:latin typeface="Arial"/>
                <a:cs typeface="Arial"/>
              </a:rPr>
              <a:t>i</a:t>
            </a:r>
            <a:r>
              <a:rPr sz="1000" spc="-5" dirty="0">
                <a:solidFill>
                  <a:srgbClr val="4D4D4F"/>
                </a:solidFill>
                <a:latin typeface="Arial"/>
                <a:cs typeface="Arial"/>
              </a:rPr>
              <a:t>th</a:t>
            </a:r>
            <a:r>
              <a:rPr sz="1000" spc="15" dirty="0">
                <a:solidFill>
                  <a:srgbClr val="4D4D4F"/>
                </a:solidFill>
                <a:latin typeface="Arial"/>
                <a:cs typeface="Arial"/>
              </a:rPr>
              <a:t> </a:t>
            </a:r>
            <a:r>
              <a:rPr sz="1000" spc="-10" dirty="0">
                <a:solidFill>
                  <a:srgbClr val="4D4D4F"/>
                </a:solidFill>
                <a:latin typeface="Arial"/>
                <a:cs typeface="Arial"/>
              </a:rPr>
              <a:t>p</a:t>
            </a:r>
            <a:r>
              <a:rPr sz="1000" spc="-15" dirty="0">
                <a:solidFill>
                  <a:srgbClr val="4D4D4F"/>
                </a:solidFill>
                <a:latin typeface="Arial"/>
                <a:cs typeface="Arial"/>
              </a:rPr>
              <a:t>a</a:t>
            </a:r>
            <a:r>
              <a:rPr sz="1000" spc="-5" dirty="0">
                <a:solidFill>
                  <a:srgbClr val="4D4D4F"/>
                </a:solidFill>
                <a:latin typeface="Arial"/>
                <a:cs typeface="Arial"/>
              </a:rPr>
              <a:t>rt</a:t>
            </a:r>
            <a:r>
              <a:rPr sz="1000" spc="-15" dirty="0">
                <a:solidFill>
                  <a:srgbClr val="4D4D4F"/>
                </a:solidFill>
                <a:latin typeface="Arial"/>
                <a:cs typeface="Arial"/>
              </a:rPr>
              <a:t>i</a:t>
            </a:r>
            <a:r>
              <a:rPr sz="1000" spc="-10" dirty="0">
                <a:solidFill>
                  <a:srgbClr val="4D4D4F"/>
                </a:solidFill>
                <a:latin typeface="Arial"/>
                <a:cs typeface="Arial"/>
              </a:rPr>
              <a:t>es</a:t>
            </a:r>
            <a:r>
              <a:rPr sz="1000" spc="20" dirty="0">
                <a:solidFill>
                  <a:srgbClr val="4D4D4F"/>
                </a:solidFill>
                <a:latin typeface="Arial"/>
                <a:cs typeface="Arial"/>
              </a:rPr>
              <a:t> </a:t>
            </a:r>
            <a:r>
              <a:rPr sz="1000" spc="-10" dirty="0">
                <a:solidFill>
                  <a:srgbClr val="4D4D4F"/>
                </a:solidFill>
                <a:latin typeface="Arial"/>
                <a:cs typeface="Arial"/>
              </a:rPr>
              <a:t>a</a:t>
            </a:r>
            <a:r>
              <a:rPr sz="1000" spc="-15" dirty="0">
                <a:solidFill>
                  <a:srgbClr val="4D4D4F"/>
                </a:solidFill>
                <a:latin typeface="Arial"/>
                <a:cs typeface="Arial"/>
              </a:rPr>
              <a:t>n</a:t>
            </a:r>
            <a:r>
              <a:rPr sz="1000" spc="-10" dirty="0">
                <a:solidFill>
                  <a:srgbClr val="4D4D4F"/>
                </a:solidFill>
                <a:latin typeface="Arial"/>
                <a:cs typeface="Arial"/>
              </a:rPr>
              <a:t>d</a:t>
            </a:r>
            <a:r>
              <a:rPr sz="1000" spc="5" dirty="0">
                <a:solidFill>
                  <a:srgbClr val="4D4D4F"/>
                </a:solidFill>
                <a:latin typeface="Arial"/>
                <a:cs typeface="Arial"/>
              </a:rPr>
              <a:t> </a:t>
            </a:r>
            <a:r>
              <a:rPr lang="en-US" sz="1000" spc="-5" dirty="0">
                <a:solidFill>
                  <a:srgbClr val="4D4D4F"/>
                </a:solidFill>
                <a:latin typeface="Arial"/>
                <a:cs typeface="Arial"/>
              </a:rPr>
              <a:t>A</a:t>
            </a:r>
            <a:r>
              <a:rPr sz="1000" spc="-5" dirty="0">
                <a:solidFill>
                  <a:srgbClr val="4D4D4F"/>
                </a:solidFill>
                <a:latin typeface="Arial"/>
                <a:cs typeface="Arial"/>
              </a:rPr>
              <a:t>rb</a:t>
            </a:r>
            <a:r>
              <a:rPr sz="1000" spc="-10" dirty="0">
                <a:solidFill>
                  <a:srgbClr val="4D4D4F"/>
                </a:solidFill>
                <a:latin typeface="Arial"/>
                <a:cs typeface="Arial"/>
              </a:rPr>
              <a:t>i</a:t>
            </a:r>
            <a:r>
              <a:rPr sz="1000" spc="-5" dirty="0">
                <a:solidFill>
                  <a:srgbClr val="4D4D4F"/>
                </a:solidFill>
                <a:latin typeface="Arial"/>
                <a:cs typeface="Arial"/>
              </a:rPr>
              <a:t>tral</a:t>
            </a:r>
            <a:r>
              <a:rPr sz="1000" spc="10" dirty="0">
                <a:solidFill>
                  <a:srgbClr val="4D4D4F"/>
                </a:solidFill>
                <a:latin typeface="Arial"/>
                <a:cs typeface="Arial"/>
              </a:rPr>
              <a:t> </a:t>
            </a:r>
            <a:r>
              <a:rPr lang="en-US" sz="1000" spc="-5" dirty="0">
                <a:solidFill>
                  <a:srgbClr val="4D4D4F"/>
                </a:solidFill>
                <a:latin typeface="Arial"/>
                <a:cs typeface="Arial"/>
              </a:rPr>
              <a:t>T</a:t>
            </a:r>
            <a:r>
              <a:rPr sz="1000" spc="-5" dirty="0">
                <a:solidFill>
                  <a:srgbClr val="4D4D4F"/>
                </a:solidFill>
                <a:latin typeface="Arial"/>
                <a:cs typeface="Arial"/>
              </a:rPr>
              <a:t>r</a:t>
            </a:r>
            <a:r>
              <a:rPr sz="1000" spc="-10" dirty="0">
                <a:solidFill>
                  <a:srgbClr val="4D4D4F"/>
                </a:solidFill>
                <a:latin typeface="Arial"/>
                <a:cs typeface="Arial"/>
              </a:rPr>
              <a:t>ib</a:t>
            </a:r>
            <a:r>
              <a:rPr sz="1000" spc="-15" dirty="0">
                <a:solidFill>
                  <a:srgbClr val="4D4D4F"/>
                </a:solidFill>
                <a:latin typeface="Arial"/>
                <a:cs typeface="Arial"/>
              </a:rPr>
              <a:t>u</a:t>
            </a:r>
            <a:r>
              <a:rPr sz="1000" spc="-10" dirty="0">
                <a:solidFill>
                  <a:srgbClr val="4D4D4F"/>
                </a:solidFill>
                <a:latin typeface="Arial"/>
                <a:cs typeface="Arial"/>
              </a:rPr>
              <a:t>n</a:t>
            </a:r>
            <a:r>
              <a:rPr sz="1000" spc="-15" dirty="0">
                <a:solidFill>
                  <a:srgbClr val="4D4D4F"/>
                </a:solidFill>
                <a:latin typeface="Arial"/>
                <a:cs typeface="Arial"/>
              </a:rPr>
              <a:t>a</a:t>
            </a:r>
            <a:r>
              <a:rPr sz="1000" spc="-10" dirty="0">
                <a:solidFill>
                  <a:srgbClr val="4D4D4F"/>
                </a:solidFill>
                <a:latin typeface="Arial"/>
                <a:cs typeface="Arial"/>
              </a:rPr>
              <a:t>l</a:t>
            </a:r>
            <a:r>
              <a:rPr sz="1000" spc="-5" dirty="0">
                <a:solidFill>
                  <a:srgbClr val="4D4D4F"/>
                </a:solidFill>
                <a:latin typeface="Arial"/>
                <a:cs typeface="Arial"/>
              </a:rPr>
              <a:t>s</a:t>
            </a:r>
            <a:endParaRPr sz="1000" dirty="0">
              <a:solidFill>
                <a:prstClr val="black"/>
              </a:solidFill>
              <a:latin typeface="Arial"/>
              <a:cs typeface="Arial"/>
            </a:endParaRPr>
          </a:p>
        </p:txBody>
      </p:sp>
      <p:sp>
        <p:nvSpPr>
          <p:cNvPr id="20" name="object 20"/>
          <p:cNvSpPr/>
          <p:nvPr/>
        </p:nvSpPr>
        <p:spPr>
          <a:xfrm>
            <a:off x="2041017" y="5816168"/>
            <a:ext cx="4062222" cy="0"/>
          </a:xfrm>
          <a:custGeom>
            <a:avLst/>
            <a:gdLst/>
            <a:ahLst/>
            <a:cxnLst/>
            <a:rect l="l" t="t" r="r" b="b"/>
            <a:pathLst>
              <a:path w="4062222">
                <a:moveTo>
                  <a:pt x="0" y="0"/>
                </a:moveTo>
                <a:lnTo>
                  <a:pt x="4062222"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21" name="object 21"/>
          <p:cNvSpPr txBox="1"/>
          <p:nvPr/>
        </p:nvSpPr>
        <p:spPr>
          <a:xfrm>
            <a:off x="2142870" y="5846470"/>
            <a:ext cx="2245995" cy="163830"/>
          </a:xfrm>
          <a:prstGeom prst="rect">
            <a:avLst/>
          </a:prstGeom>
        </p:spPr>
        <p:txBody>
          <a:bodyPr vert="horz" wrap="square" lIns="0" tIns="0" rIns="0" bIns="0" rtlCol="0">
            <a:noAutofit/>
          </a:bodyPr>
          <a:lstStyle/>
          <a:p>
            <a:pPr marL="12700" defTabSz="914400"/>
            <a:r>
              <a:rPr sz="1000" spc="-10" dirty="0">
                <a:solidFill>
                  <a:srgbClr val="4D4D4F"/>
                </a:solidFill>
                <a:latin typeface="Arial"/>
                <a:cs typeface="Arial"/>
              </a:rPr>
              <a:t>Ge</a:t>
            </a:r>
            <a:r>
              <a:rPr sz="1000" spc="-15" dirty="0">
                <a:solidFill>
                  <a:srgbClr val="4D4D4F"/>
                </a:solidFill>
                <a:latin typeface="Arial"/>
                <a:cs typeface="Arial"/>
              </a:rPr>
              <a:t>n</a:t>
            </a:r>
            <a:r>
              <a:rPr sz="1000" spc="-5" dirty="0">
                <a:solidFill>
                  <a:srgbClr val="4D4D4F"/>
                </a:solidFill>
                <a:latin typeface="Arial"/>
                <a:cs typeface="Arial"/>
              </a:rPr>
              <a:t>eral</a:t>
            </a:r>
            <a:r>
              <a:rPr sz="1000" spc="15" dirty="0">
                <a:solidFill>
                  <a:srgbClr val="4D4D4F"/>
                </a:solidFill>
                <a:latin typeface="Arial"/>
                <a:cs typeface="Arial"/>
              </a:rPr>
              <a:t> </a:t>
            </a:r>
            <a:r>
              <a:rPr sz="1000" spc="-10" dirty="0">
                <a:solidFill>
                  <a:srgbClr val="4D4D4F"/>
                </a:solidFill>
                <a:latin typeface="Arial"/>
                <a:cs typeface="Arial"/>
              </a:rPr>
              <a:t>in</a:t>
            </a:r>
            <a:r>
              <a:rPr sz="1000" dirty="0">
                <a:solidFill>
                  <a:srgbClr val="4D4D4F"/>
                </a:solidFill>
                <a:latin typeface="Arial"/>
                <a:cs typeface="Arial"/>
              </a:rPr>
              <a:t>f</a:t>
            </a:r>
            <a:r>
              <a:rPr sz="1000" spc="-10" dirty="0">
                <a:solidFill>
                  <a:srgbClr val="4D4D4F"/>
                </a:solidFill>
                <a:latin typeface="Arial"/>
                <a:cs typeface="Arial"/>
              </a:rPr>
              <a:t>o</a:t>
            </a:r>
            <a:r>
              <a:rPr sz="1000" spc="-5" dirty="0">
                <a:solidFill>
                  <a:srgbClr val="4D4D4F"/>
                </a:solidFill>
                <a:latin typeface="Arial"/>
                <a:cs typeface="Arial"/>
              </a:rPr>
              <a:t> </a:t>
            </a:r>
            <a:r>
              <a:rPr sz="1000" spc="-15" dirty="0">
                <a:solidFill>
                  <a:srgbClr val="4D4D4F"/>
                </a:solidFill>
                <a:latin typeface="Arial"/>
                <a:cs typeface="Arial"/>
              </a:rPr>
              <a:t>o</a:t>
            </a:r>
            <a:r>
              <a:rPr sz="1000" spc="-10" dirty="0">
                <a:solidFill>
                  <a:srgbClr val="4D4D4F"/>
                </a:solidFill>
                <a:latin typeface="Arial"/>
                <a:cs typeface="Arial"/>
              </a:rPr>
              <a:t>n</a:t>
            </a:r>
            <a:r>
              <a:rPr sz="1000" spc="5" dirty="0">
                <a:solidFill>
                  <a:srgbClr val="4D4D4F"/>
                </a:solidFill>
                <a:latin typeface="Arial"/>
                <a:cs typeface="Arial"/>
              </a:rPr>
              <a:t> </a:t>
            </a:r>
            <a:r>
              <a:rPr sz="1000" spc="-10" dirty="0">
                <a:solidFill>
                  <a:srgbClr val="4D4D4F"/>
                </a:solidFill>
                <a:latin typeface="Arial"/>
                <a:cs typeface="Arial"/>
              </a:rPr>
              <a:t>a</a:t>
            </a:r>
            <a:r>
              <a:rPr sz="1000" spc="-15" dirty="0">
                <a:solidFill>
                  <a:srgbClr val="4D4D4F"/>
                </a:solidFill>
                <a:latin typeface="Arial"/>
                <a:cs typeface="Arial"/>
              </a:rPr>
              <a:t>p</a:t>
            </a:r>
            <a:r>
              <a:rPr sz="1000" spc="-10" dirty="0">
                <a:solidFill>
                  <a:srgbClr val="4D4D4F"/>
                </a:solidFill>
                <a:latin typeface="Arial"/>
                <a:cs typeface="Arial"/>
              </a:rPr>
              <a:t>p</a:t>
            </a:r>
            <a:r>
              <a:rPr sz="1000" spc="-15" dirty="0">
                <a:solidFill>
                  <a:srgbClr val="4D4D4F"/>
                </a:solidFill>
                <a:latin typeface="Arial"/>
                <a:cs typeface="Arial"/>
              </a:rPr>
              <a:t>l</a:t>
            </a:r>
            <a:r>
              <a:rPr sz="1000" spc="-10" dirty="0">
                <a:solidFill>
                  <a:srgbClr val="4D4D4F"/>
                </a:solidFill>
                <a:latin typeface="Arial"/>
                <a:cs typeface="Arial"/>
              </a:rPr>
              <a:t>i</a:t>
            </a:r>
            <a:r>
              <a:rPr sz="1000" dirty="0">
                <a:solidFill>
                  <a:srgbClr val="4D4D4F"/>
                </a:solidFill>
                <a:latin typeface="Arial"/>
                <a:cs typeface="Arial"/>
              </a:rPr>
              <a:t>c</a:t>
            </a:r>
            <a:r>
              <a:rPr sz="1000" spc="-5" dirty="0">
                <a:solidFill>
                  <a:srgbClr val="4D4D4F"/>
                </a:solidFill>
                <a:latin typeface="Arial"/>
                <a:cs typeface="Arial"/>
              </a:rPr>
              <a:t>at</a:t>
            </a:r>
            <a:r>
              <a:rPr sz="1000" spc="-15" dirty="0">
                <a:solidFill>
                  <a:srgbClr val="4D4D4F"/>
                </a:solidFill>
                <a:latin typeface="Arial"/>
                <a:cs typeface="Arial"/>
              </a:rPr>
              <a:t>i</a:t>
            </a:r>
            <a:r>
              <a:rPr sz="1000" spc="-10" dirty="0">
                <a:solidFill>
                  <a:srgbClr val="4D4D4F"/>
                </a:solidFill>
                <a:latin typeface="Arial"/>
                <a:cs typeface="Arial"/>
              </a:rPr>
              <a:t>on</a:t>
            </a:r>
            <a:r>
              <a:rPr sz="1000" spc="25" dirty="0">
                <a:solidFill>
                  <a:srgbClr val="4D4D4F"/>
                </a:solidFill>
                <a:latin typeface="Arial"/>
                <a:cs typeface="Arial"/>
              </a:rPr>
              <a:t> </a:t>
            </a:r>
            <a:r>
              <a:rPr sz="1000" spc="-5" dirty="0">
                <a:solidFill>
                  <a:srgbClr val="4D4D4F"/>
                </a:solidFill>
                <a:latin typeface="Arial"/>
                <a:cs typeface="Arial"/>
              </a:rPr>
              <a:t>of</a:t>
            </a:r>
            <a:r>
              <a:rPr sz="1000" spc="5" dirty="0">
                <a:solidFill>
                  <a:srgbClr val="4D4D4F"/>
                </a:solidFill>
                <a:latin typeface="Arial"/>
                <a:cs typeface="Arial"/>
              </a:rPr>
              <a:t> </a:t>
            </a:r>
            <a:r>
              <a:rPr sz="1000" spc="-5" dirty="0">
                <a:solidFill>
                  <a:srgbClr val="4D4D4F"/>
                </a:solidFill>
                <a:latin typeface="Arial"/>
                <a:cs typeface="Arial"/>
              </a:rPr>
              <a:t>t</a:t>
            </a:r>
            <a:r>
              <a:rPr sz="1000" spc="-15" dirty="0">
                <a:solidFill>
                  <a:srgbClr val="4D4D4F"/>
                </a:solidFill>
                <a:latin typeface="Arial"/>
                <a:cs typeface="Arial"/>
              </a:rPr>
              <a:t>h</a:t>
            </a:r>
            <a:r>
              <a:rPr sz="1000" spc="-10" dirty="0">
                <a:solidFill>
                  <a:srgbClr val="4D4D4F"/>
                </a:solidFill>
                <a:latin typeface="Arial"/>
                <a:cs typeface="Arial"/>
              </a:rPr>
              <a:t>e</a:t>
            </a:r>
            <a:r>
              <a:rPr sz="1000" spc="5" dirty="0">
                <a:solidFill>
                  <a:srgbClr val="4D4D4F"/>
                </a:solidFill>
                <a:latin typeface="Arial"/>
                <a:cs typeface="Arial"/>
              </a:rPr>
              <a:t> </a:t>
            </a:r>
            <a:r>
              <a:rPr sz="1000" spc="-10" dirty="0">
                <a:solidFill>
                  <a:srgbClr val="4D4D4F"/>
                </a:solidFill>
                <a:latin typeface="Arial"/>
                <a:cs typeface="Arial"/>
              </a:rPr>
              <a:t>Ru</a:t>
            </a:r>
            <a:r>
              <a:rPr sz="1000" spc="-15" dirty="0">
                <a:solidFill>
                  <a:srgbClr val="4D4D4F"/>
                </a:solidFill>
                <a:latin typeface="Arial"/>
                <a:cs typeface="Arial"/>
              </a:rPr>
              <a:t>l</a:t>
            </a:r>
            <a:r>
              <a:rPr sz="1000" spc="-10" dirty="0">
                <a:solidFill>
                  <a:srgbClr val="4D4D4F"/>
                </a:solidFill>
                <a:latin typeface="Arial"/>
                <a:cs typeface="Arial"/>
              </a:rPr>
              <a:t>es</a:t>
            </a:r>
            <a:endParaRPr sz="1000">
              <a:solidFill>
                <a:prstClr val="black"/>
              </a:solidFill>
              <a:latin typeface="Arial"/>
              <a:cs typeface="Arial"/>
            </a:endParaRPr>
          </a:p>
        </p:txBody>
      </p:sp>
      <p:sp>
        <p:nvSpPr>
          <p:cNvPr id="22" name="object 22"/>
          <p:cNvSpPr/>
          <p:nvPr/>
        </p:nvSpPr>
        <p:spPr>
          <a:xfrm>
            <a:off x="2041017" y="6079858"/>
            <a:ext cx="4062222" cy="0"/>
          </a:xfrm>
          <a:custGeom>
            <a:avLst/>
            <a:gdLst/>
            <a:ahLst/>
            <a:cxnLst/>
            <a:rect l="l" t="t" r="r" b="b"/>
            <a:pathLst>
              <a:path w="4062222">
                <a:moveTo>
                  <a:pt x="0" y="0"/>
                </a:moveTo>
                <a:lnTo>
                  <a:pt x="4062222" y="0"/>
                </a:lnTo>
              </a:path>
            </a:pathLst>
          </a:custGeom>
          <a:ln w="25400">
            <a:solidFill>
              <a:srgbClr val="9BD9E6"/>
            </a:solidFill>
          </a:ln>
        </p:spPr>
        <p:txBody>
          <a:bodyPr wrap="square" lIns="0" tIns="0" rIns="0" bIns="0" rtlCol="0">
            <a:noAutofit/>
          </a:bodyPr>
          <a:lstStyle/>
          <a:p>
            <a:pPr defTabSz="914400"/>
            <a:endParaRPr sz="1800">
              <a:solidFill>
                <a:prstClr val="black"/>
              </a:solidFill>
            </a:endParaRPr>
          </a:p>
        </p:txBody>
      </p:sp>
      <p:sp>
        <p:nvSpPr>
          <p:cNvPr id="32" name="object 32"/>
          <p:cNvSpPr/>
          <p:nvPr/>
        </p:nvSpPr>
        <p:spPr>
          <a:xfrm>
            <a:off x="3569208" y="1076728"/>
            <a:ext cx="2778252" cy="768096"/>
          </a:xfrm>
          <a:prstGeom prst="rect">
            <a:avLst/>
          </a:prstGeom>
          <a:blipFill>
            <a:blip r:embed="rId6" cstate="print"/>
            <a:stretch>
              <a:fillRect/>
            </a:stretch>
          </a:blipFill>
        </p:spPr>
        <p:txBody>
          <a:bodyPr wrap="square" lIns="0" tIns="0" rIns="0" bIns="0" rtlCol="0">
            <a:noAutofit/>
          </a:bodyPr>
          <a:lstStyle/>
          <a:p>
            <a:pPr defTabSz="914400"/>
            <a:endParaRPr sz="1800">
              <a:solidFill>
                <a:prstClr val="black"/>
              </a:solidFill>
            </a:endParaRPr>
          </a:p>
        </p:txBody>
      </p:sp>
      <p:sp>
        <p:nvSpPr>
          <p:cNvPr id="34" name="object 34"/>
          <p:cNvSpPr/>
          <p:nvPr/>
        </p:nvSpPr>
        <p:spPr>
          <a:xfrm>
            <a:off x="3631184" y="1124744"/>
            <a:ext cx="2654808" cy="644055"/>
          </a:xfrm>
          <a:custGeom>
            <a:avLst/>
            <a:gdLst/>
            <a:ahLst/>
            <a:cxnLst/>
            <a:rect l="l" t="t" r="r" b="b"/>
            <a:pathLst>
              <a:path w="2654808" h="644055">
                <a:moveTo>
                  <a:pt x="0" y="644055"/>
                </a:moveTo>
                <a:lnTo>
                  <a:pt x="2654808" y="644055"/>
                </a:lnTo>
                <a:lnTo>
                  <a:pt x="2654808" y="0"/>
                </a:lnTo>
                <a:lnTo>
                  <a:pt x="0" y="0"/>
                </a:lnTo>
                <a:lnTo>
                  <a:pt x="0" y="644055"/>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35" name="object 35"/>
          <p:cNvSpPr/>
          <p:nvPr/>
        </p:nvSpPr>
        <p:spPr>
          <a:xfrm>
            <a:off x="3631184" y="1128761"/>
            <a:ext cx="2654808" cy="644055"/>
          </a:xfrm>
          <a:custGeom>
            <a:avLst/>
            <a:gdLst/>
            <a:ahLst/>
            <a:cxnLst/>
            <a:rect l="l" t="t" r="r" b="b"/>
            <a:pathLst>
              <a:path w="2654808" h="644055">
                <a:moveTo>
                  <a:pt x="0" y="644055"/>
                </a:moveTo>
                <a:lnTo>
                  <a:pt x="2654808" y="644055"/>
                </a:lnTo>
                <a:lnTo>
                  <a:pt x="2654808" y="0"/>
                </a:lnTo>
                <a:lnTo>
                  <a:pt x="0" y="0"/>
                </a:lnTo>
                <a:lnTo>
                  <a:pt x="0" y="644055"/>
                </a:lnTo>
                <a:close/>
              </a:path>
            </a:pathLst>
          </a:custGeom>
          <a:ln w="38100">
            <a:solidFill>
              <a:srgbClr val="FFFFFF"/>
            </a:solidFill>
          </a:ln>
        </p:spPr>
        <p:txBody>
          <a:bodyPr wrap="square" lIns="0" tIns="0" rIns="0" bIns="0" rtlCol="0">
            <a:noAutofit/>
          </a:bodyPr>
          <a:lstStyle/>
          <a:p>
            <a:pPr defTabSz="914400"/>
            <a:endParaRPr sz="1800">
              <a:solidFill>
                <a:prstClr val="black"/>
              </a:solidFill>
            </a:endParaRPr>
          </a:p>
        </p:txBody>
      </p:sp>
      <p:sp>
        <p:nvSpPr>
          <p:cNvPr id="36" name="object 36"/>
          <p:cNvSpPr txBox="1"/>
          <p:nvPr/>
        </p:nvSpPr>
        <p:spPr>
          <a:xfrm>
            <a:off x="4089908" y="1145436"/>
            <a:ext cx="1736089" cy="627380"/>
          </a:xfrm>
          <a:prstGeom prst="rect">
            <a:avLst/>
          </a:prstGeom>
        </p:spPr>
        <p:txBody>
          <a:bodyPr vert="horz" wrap="square" lIns="0" tIns="0" rIns="0" bIns="0" rtlCol="0">
            <a:noAutofit/>
          </a:bodyPr>
          <a:lstStyle/>
          <a:p>
            <a:pPr marL="12700" marR="12700" indent="635" algn="ctr" defTabSz="914400">
              <a:lnSpc>
                <a:spcPct val="121200"/>
              </a:lnSpc>
            </a:pPr>
            <a:r>
              <a:rPr sz="1200" b="1" dirty="0">
                <a:solidFill>
                  <a:srgbClr val="FFFFFF"/>
                </a:solidFill>
                <a:latin typeface="Arial"/>
                <a:cs typeface="Arial"/>
              </a:rPr>
              <a:t>Secretary</a:t>
            </a:r>
            <a:r>
              <a:rPr sz="1200" b="1" spc="-20" dirty="0">
                <a:solidFill>
                  <a:srgbClr val="FFFFFF"/>
                </a:solidFill>
                <a:latin typeface="Arial"/>
                <a:cs typeface="Arial"/>
              </a:rPr>
              <a:t> </a:t>
            </a:r>
            <a:r>
              <a:rPr sz="1200" b="1" dirty="0">
                <a:solidFill>
                  <a:srgbClr val="FFFFFF"/>
                </a:solidFill>
                <a:latin typeface="Arial"/>
                <a:cs typeface="Arial"/>
              </a:rPr>
              <a:t>G</a:t>
            </a:r>
            <a:r>
              <a:rPr sz="1200" b="1" spc="5" dirty="0">
                <a:solidFill>
                  <a:srgbClr val="FFFFFF"/>
                </a:solidFill>
                <a:latin typeface="Arial"/>
                <a:cs typeface="Arial"/>
              </a:rPr>
              <a:t>e</a:t>
            </a:r>
            <a:r>
              <a:rPr sz="1200" b="1" dirty="0">
                <a:solidFill>
                  <a:srgbClr val="FFFFFF"/>
                </a:solidFill>
                <a:latin typeface="Arial"/>
                <a:cs typeface="Arial"/>
              </a:rPr>
              <a:t>neral </a:t>
            </a:r>
            <a:r>
              <a:rPr sz="1100" b="1" spc="-10" dirty="0">
                <a:solidFill>
                  <a:srgbClr val="FFFFFF"/>
                </a:solidFill>
                <a:latin typeface="Arial"/>
                <a:cs typeface="Arial"/>
              </a:rPr>
              <a:t>D</a:t>
            </a:r>
            <a:r>
              <a:rPr sz="1100" b="1" dirty="0">
                <a:solidFill>
                  <a:srgbClr val="FFFFFF"/>
                </a:solidFill>
                <a:latin typeface="Arial"/>
                <a:cs typeface="Arial"/>
              </a:rPr>
              <a:t>e</a:t>
            </a:r>
            <a:r>
              <a:rPr sz="1100" b="1" spc="-5" dirty="0">
                <a:solidFill>
                  <a:srgbClr val="FFFFFF"/>
                </a:solidFill>
                <a:latin typeface="Arial"/>
                <a:cs typeface="Arial"/>
              </a:rPr>
              <a:t>p</a:t>
            </a:r>
            <a:r>
              <a:rPr sz="1100" b="1" dirty="0">
                <a:solidFill>
                  <a:srgbClr val="FFFFFF"/>
                </a:solidFill>
                <a:latin typeface="Arial"/>
                <a:cs typeface="Arial"/>
              </a:rPr>
              <a:t>uty</a:t>
            </a:r>
            <a:r>
              <a:rPr sz="1100" b="1" spc="-10" dirty="0">
                <a:solidFill>
                  <a:srgbClr val="FFFFFF"/>
                </a:solidFill>
                <a:latin typeface="Arial"/>
                <a:cs typeface="Arial"/>
              </a:rPr>
              <a:t> </a:t>
            </a:r>
            <a:r>
              <a:rPr sz="1100" b="1" spc="-5" dirty="0">
                <a:solidFill>
                  <a:srgbClr val="FFFFFF"/>
                </a:solidFill>
                <a:latin typeface="Arial"/>
                <a:cs typeface="Arial"/>
              </a:rPr>
              <a:t>S</a:t>
            </a:r>
            <a:r>
              <a:rPr sz="1100" b="1" dirty="0">
                <a:solidFill>
                  <a:srgbClr val="FFFFFF"/>
                </a:solidFill>
                <a:latin typeface="Arial"/>
                <a:cs typeface="Arial"/>
              </a:rPr>
              <a:t>e</a:t>
            </a:r>
            <a:r>
              <a:rPr sz="1100" b="1" spc="-5" dirty="0">
                <a:solidFill>
                  <a:srgbClr val="FFFFFF"/>
                </a:solidFill>
                <a:latin typeface="Arial"/>
                <a:cs typeface="Arial"/>
              </a:rPr>
              <a:t>c</a:t>
            </a:r>
            <a:r>
              <a:rPr sz="1100" b="1" dirty="0">
                <a:solidFill>
                  <a:srgbClr val="FFFFFF"/>
                </a:solidFill>
                <a:latin typeface="Arial"/>
                <a:cs typeface="Arial"/>
              </a:rPr>
              <a:t>retary</a:t>
            </a:r>
            <a:r>
              <a:rPr sz="1100" b="1" spc="-10" dirty="0">
                <a:solidFill>
                  <a:srgbClr val="FFFFFF"/>
                </a:solidFill>
                <a:latin typeface="Arial"/>
                <a:cs typeface="Arial"/>
              </a:rPr>
              <a:t> </a:t>
            </a:r>
            <a:r>
              <a:rPr sz="1100" b="1" dirty="0">
                <a:solidFill>
                  <a:srgbClr val="FFFFFF"/>
                </a:solidFill>
                <a:latin typeface="Arial"/>
                <a:cs typeface="Arial"/>
              </a:rPr>
              <a:t>Ge</a:t>
            </a:r>
            <a:r>
              <a:rPr sz="1100" b="1" spc="-5" dirty="0">
                <a:solidFill>
                  <a:srgbClr val="FFFFFF"/>
                </a:solidFill>
                <a:latin typeface="Arial"/>
                <a:cs typeface="Arial"/>
              </a:rPr>
              <a:t>n</a:t>
            </a:r>
            <a:r>
              <a:rPr sz="1100" b="1" dirty="0">
                <a:solidFill>
                  <a:srgbClr val="FFFFFF"/>
                </a:solidFill>
                <a:latin typeface="Arial"/>
                <a:cs typeface="Arial"/>
              </a:rPr>
              <a:t>eral </a:t>
            </a:r>
            <a:r>
              <a:rPr sz="1000" b="1" spc="10" dirty="0">
                <a:solidFill>
                  <a:srgbClr val="FFFFFF"/>
                </a:solidFill>
                <a:latin typeface="Arial"/>
                <a:cs typeface="Arial"/>
              </a:rPr>
              <a:t>M</a:t>
            </a:r>
            <a:r>
              <a:rPr sz="1000" b="1" spc="-10" dirty="0">
                <a:solidFill>
                  <a:srgbClr val="FFFFFF"/>
                </a:solidFill>
                <a:latin typeface="Arial"/>
                <a:cs typeface="Arial"/>
              </a:rPr>
              <a:t>anaging Couns</a:t>
            </a:r>
            <a:r>
              <a:rPr sz="1000" b="1" spc="-15" dirty="0">
                <a:solidFill>
                  <a:srgbClr val="FFFFFF"/>
                </a:solidFill>
                <a:latin typeface="Arial"/>
                <a:cs typeface="Arial"/>
              </a:rPr>
              <a:t>e</a:t>
            </a:r>
            <a:r>
              <a:rPr sz="1000" b="1" spc="-5" dirty="0">
                <a:solidFill>
                  <a:srgbClr val="FFFFFF"/>
                </a:solidFill>
                <a:latin typeface="Arial"/>
                <a:cs typeface="Arial"/>
              </a:rPr>
              <a:t>l</a:t>
            </a:r>
            <a:endParaRPr sz="1000" dirty="0">
              <a:solidFill>
                <a:prstClr val="black"/>
              </a:solidFill>
              <a:latin typeface="Arial"/>
              <a:cs typeface="Arial"/>
            </a:endParaRPr>
          </a:p>
        </p:txBody>
      </p:sp>
      <p:sp>
        <p:nvSpPr>
          <p:cNvPr id="37" name="object 37"/>
          <p:cNvSpPr/>
          <p:nvPr/>
        </p:nvSpPr>
        <p:spPr>
          <a:xfrm>
            <a:off x="157049" y="1791613"/>
            <a:ext cx="776319" cy="664913"/>
          </a:xfrm>
          <a:prstGeom prst="rect">
            <a:avLst/>
          </a:prstGeom>
          <a:blipFill>
            <a:blip r:embed="rId7" cstate="print"/>
            <a:stretch>
              <a:fillRect/>
            </a:stretch>
          </a:blipFill>
        </p:spPr>
        <p:txBody>
          <a:bodyPr wrap="square" lIns="0" tIns="0" rIns="0" bIns="0" rtlCol="0">
            <a:noAutofit/>
          </a:bodyPr>
          <a:lstStyle/>
          <a:p>
            <a:pPr defTabSz="914400"/>
            <a:endParaRPr sz="1800">
              <a:solidFill>
                <a:prstClr val="black"/>
              </a:solidFill>
            </a:endParaRPr>
          </a:p>
        </p:txBody>
      </p:sp>
      <p:sp>
        <p:nvSpPr>
          <p:cNvPr id="40" name="object 40"/>
          <p:cNvSpPr/>
          <p:nvPr/>
        </p:nvSpPr>
        <p:spPr>
          <a:xfrm>
            <a:off x="173093" y="1834304"/>
            <a:ext cx="864096" cy="691135"/>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42" name="object 42"/>
          <p:cNvSpPr/>
          <p:nvPr/>
        </p:nvSpPr>
        <p:spPr>
          <a:xfrm>
            <a:off x="59428" y="1773378"/>
            <a:ext cx="902008" cy="769620"/>
          </a:xfrm>
          <a:prstGeom prst="rect">
            <a:avLst/>
          </a:prstGeom>
          <a:blipFill>
            <a:blip r:embed="rId7" cstate="print"/>
            <a:stretch>
              <a:fillRect/>
            </a:stretch>
          </a:blipFill>
        </p:spPr>
        <p:txBody>
          <a:bodyPr wrap="square" lIns="0" tIns="0" rIns="0" bIns="0" rtlCol="0">
            <a:noAutofit/>
          </a:bodyPr>
          <a:lstStyle/>
          <a:p>
            <a:pPr defTabSz="914400"/>
            <a:endParaRPr sz="1800">
              <a:solidFill>
                <a:prstClr val="black"/>
              </a:solidFill>
            </a:endParaRPr>
          </a:p>
        </p:txBody>
      </p:sp>
      <p:sp>
        <p:nvSpPr>
          <p:cNvPr id="44" name="object 44"/>
          <p:cNvSpPr/>
          <p:nvPr/>
        </p:nvSpPr>
        <p:spPr>
          <a:xfrm>
            <a:off x="433450" y="2564904"/>
            <a:ext cx="792187" cy="638206"/>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45" name="object 45"/>
          <p:cNvSpPr/>
          <p:nvPr/>
        </p:nvSpPr>
        <p:spPr>
          <a:xfrm>
            <a:off x="386411" y="2546687"/>
            <a:ext cx="828475" cy="666289"/>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46" name="object 46"/>
          <p:cNvSpPr txBox="1"/>
          <p:nvPr/>
        </p:nvSpPr>
        <p:spPr>
          <a:xfrm>
            <a:off x="621899" y="2792337"/>
            <a:ext cx="415290" cy="163830"/>
          </a:xfrm>
          <a:prstGeom prst="rect">
            <a:avLst/>
          </a:prstGeom>
        </p:spPr>
        <p:txBody>
          <a:bodyPr vert="horz" wrap="square" lIns="0" tIns="0" rIns="0" bIns="0" rtlCol="0">
            <a:noAutofit/>
          </a:bodyPr>
          <a:lstStyle/>
          <a:p>
            <a:pPr marL="12700" defTabSz="914400"/>
            <a:r>
              <a:rPr sz="950" b="1" spc="-5" dirty="0">
                <a:solidFill>
                  <a:srgbClr val="FFFFFF"/>
                </a:solidFill>
                <a:latin typeface="Arial"/>
                <a:cs typeface="Arial"/>
              </a:rPr>
              <a:t>Lat</a:t>
            </a:r>
            <a:r>
              <a:rPr sz="950" b="1" spc="-45" dirty="0">
                <a:solidFill>
                  <a:srgbClr val="FFFFFF"/>
                </a:solidFill>
                <a:latin typeface="Arial"/>
                <a:cs typeface="Arial"/>
              </a:rPr>
              <a:t>A</a:t>
            </a:r>
            <a:r>
              <a:rPr sz="950" b="1" spc="-10" dirty="0">
                <a:solidFill>
                  <a:srgbClr val="FFFFFF"/>
                </a:solidFill>
                <a:latin typeface="Arial"/>
                <a:cs typeface="Arial"/>
              </a:rPr>
              <a:t>m</a:t>
            </a:r>
            <a:endParaRPr sz="950" dirty="0">
              <a:solidFill>
                <a:prstClr val="black"/>
              </a:solidFill>
              <a:latin typeface="Arial"/>
              <a:cs typeface="Arial"/>
            </a:endParaRPr>
          </a:p>
        </p:txBody>
      </p:sp>
      <p:sp>
        <p:nvSpPr>
          <p:cNvPr id="47" name="object 47"/>
          <p:cNvSpPr/>
          <p:nvPr/>
        </p:nvSpPr>
        <p:spPr>
          <a:xfrm>
            <a:off x="2432720" y="2587824"/>
            <a:ext cx="914400" cy="697160"/>
          </a:xfrm>
          <a:prstGeom prst="rect">
            <a:avLst/>
          </a:prstGeom>
          <a:blipFill>
            <a:blip r:embed="rId3" cstate="print"/>
            <a:stretch>
              <a:fillRect/>
            </a:stretch>
          </a:blipFill>
        </p:spPr>
        <p:txBody>
          <a:bodyPr wrap="square" lIns="0" tIns="0" rIns="0" bIns="0" rtlCol="0">
            <a:noAutofit/>
          </a:bodyPr>
          <a:lstStyle/>
          <a:p>
            <a:pPr defTabSz="914400"/>
            <a:endParaRPr sz="1800">
              <a:solidFill>
                <a:prstClr val="black"/>
              </a:solidFill>
            </a:endParaRPr>
          </a:p>
        </p:txBody>
      </p:sp>
      <p:sp>
        <p:nvSpPr>
          <p:cNvPr id="49" name="object 49"/>
          <p:cNvSpPr/>
          <p:nvPr/>
        </p:nvSpPr>
        <p:spPr>
          <a:xfrm>
            <a:off x="1313530" y="2574811"/>
            <a:ext cx="956147" cy="640675"/>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51" name="object 51"/>
          <p:cNvSpPr txBox="1"/>
          <p:nvPr/>
        </p:nvSpPr>
        <p:spPr>
          <a:xfrm>
            <a:off x="1313530" y="2799988"/>
            <a:ext cx="1299786" cy="205695"/>
          </a:xfrm>
          <a:prstGeom prst="rect">
            <a:avLst/>
          </a:prstGeom>
        </p:spPr>
        <p:txBody>
          <a:bodyPr vert="horz" wrap="square" lIns="0" tIns="0" rIns="0" bIns="0" rtlCol="0">
            <a:noAutofit/>
          </a:bodyPr>
          <a:lstStyle/>
          <a:p>
            <a:pPr marL="260985" marR="12700" indent="-248920" defTabSz="914400">
              <a:lnSpc>
                <a:spcPts val="1030"/>
              </a:lnSpc>
            </a:pPr>
            <a:r>
              <a:rPr sz="950" b="1" spc="-10" dirty="0">
                <a:solidFill>
                  <a:srgbClr val="FFFFFF"/>
                </a:solidFill>
                <a:latin typeface="Arial"/>
                <a:cs typeface="Arial"/>
              </a:rPr>
              <a:t>Common</a:t>
            </a:r>
            <a:r>
              <a:rPr sz="950" b="1" spc="5" dirty="0">
                <a:solidFill>
                  <a:srgbClr val="FFFFFF"/>
                </a:solidFill>
                <a:latin typeface="Arial"/>
                <a:cs typeface="Arial"/>
              </a:rPr>
              <a:t>w</a:t>
            </a:r>
            <a:r>
              <a:rPr sz="950" b="1" spc="-10" dirty="0">
                <a:solidFill>
                  <a:srgbClr val="FFFFFF"/>
                </a:solidFill>
                <a:latin typeface="Arial"/>
                <a:cs typeface="Arial"/>
              </a:rPr>
              <a:t>e</a:t>
            </a:r>
            <a:r>
              <a:rPr sz="950" b="1" spc="-5" dirty="0">
                <a:solidFill>
                  <a:srgbClr val="FFFFFF"/>
                </a:solidFill>
                <a:latin typeface="Arial"/>
                <a:cs typeface="Arial"/>
              </a:rPr>
              <a:t>alth</a:t>
            </a:r>
            <a:endParaRPr sz="950" dirty="0">
              <a:solidFill>
                <a:prstClr val="black"/>
              </a:solidFill>
              <a:latin typeface="Arial"/>
              <a:cs typeface="Arial"/>
            </a:endParaRPr>
          </a:p>
        </p:txBody>
      </p:sp>
      <p:sp>
        <p:nvSpPr>
          <p:cNvPr id="54" name="object 54"/>
          <p:cNvSpPr/>
          <p:nvPr/>
        </p:nvSpPr>
        <p:spPr>
          <a:xfrm>
            <a:off x="2435238" y="2601021"/>
            <a:ext cx="792187" cy="602089"/>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55" name="object 55"/>
          <p:cNvSpPr/>
          <p:nvPr/>
        </p:nvSpPr>
        <p:spPr>
          <a:xfrm>
            <a:off x="2383533" y="2569930"/>
            <a:ext cx="882334" cy="644867"/>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56" name="object 56"/>
          <p:cNvSpPr txBox="1"/>
          <p:nvPr/>
        </p:nvSpPr>
        <p:spPr>
          <a:xfrm>
            <a:off x="2518182" y="2766966"/>
            <a:ext cx="562610" cy="163830"/>
          </a:xfrm>
          <a:prstGeom prst="rect">
            <a:avLst/>
          </a:prstGeom>
        </p:spPr>
        <p:txBody>
          <a:bodyPr vert="horz" wrap="square" lIns="0" tIns="0" rIns="0" bIns="0" rtlCol="0">
            <a:noAutofit/>
          </a:bodyPr>
          <a:lstStyle/>
          <a:p>
            <a:pPr marL="12700" defTabSz="914400"/>
            <a:r>
              <a:rPr sz="950" b="1" spc="-10" dirty="0" err="1">
                <a:solidFill>
                  <a:srgbClr val="FFFFFF"/>
                </a:solidFill>
                <a:latin typeface="Arial"/>
                <a:cs typeface="Arial"/>
              </a:rPr>
              <a:t>Nor</a:t>
            </a:r>
            <a:r>
              <a:rPr sz="950" b="1" spc="-5" dirty="0" err="1">
                <a:solidFill>
                  <a:srgbClr val="FFFFFF"/>
                </a:solidFill>
                <a:latin typeface="Arial"/>
                <a:cs typeface="Arial"/>
              </a:rPr>
              <a:t>th</a:t>
            </a:r>
            <a:r>
              <a:rPr sz="950" b="1" spc="-45" dirty="0" err="1">
                <a:solidFill>
                  <a:srgbClr val="FFFFFF"/>
                </a:solidFill>
                <a:latin typeface="Arial"/>
                <a:cs typeface="Arial"/>
              </a:rPr>
              <a:t>A</a:t>
            </a:r>
            <a:r>
              <a:rPr sz="950" b="1" spc="-10" dirty="0" err="1">
                <a:solidFill>
                  <a:srgbClr val="FFFFFF"/>
                </a:solidFill>
                <a:latin typeface="Arial"/>
                <a:cs typeface="Arial"/>
              </a:rPr>
              <a:t>m</a:t>
            </a:r>
            <a:endParaRPr lang="fr-FR" sz="950" b="1" spc="-10" dirty="0">
              <a:solidFill>
                <a:srgbClr val="FFFFFF"/>
              </a:solidFill>
              <a:latin typeface="Arial"/>
              <a:cs typeface="Arial"/>
            </a:endParaRPr>
          </a:p>
          <a:p>
            <a:pPr marL="12700" defTabSz="914400"/>
            <a:r>
              <a:rPr lang="fr-FR" sz="950" b="1" spc="-10" dirty="0">
                <a:solidFill>
                  <a:srgbClr val="FFFFFF"/>
                </a:solidFill>
                <a:latin typeface="Arial"/>
                <a:cs typeface="Arial"/>
              </a:rPr>
              <a:t> (in NY</a:t>
            </a:r>
            <a:r>
              <a:rPr lang="fr-FR" sz="1000" b="1" spc="-10" dirty="0">
                <a:solidFill>
                  <a:srgbClr val="FFFFFF"/>
                </a:solidFill>
                <a:latin typeface="Arial"/>
                <a:cs typeface="Arial"/>
              </a:rPr>
              <a:t>)</a:t>
            </a:r>
            <a:endParaRPr sz="1000" dirty="0">
              <a:solidFill>
                <a:prstClr val="black"/>
              </a:solidFill>
              <a:latin typeface="Arial"/>
              <a:cs typeface="Arial"/>
            </a:endParaRPr>
          </a:p>
        </p:txBody>
      </p:sp>
      <p:sp>
        <p:nvSpPr>
          <p:cNvPr id="57" name="object 57"/>
          <p:cNvSpPr/>
          <p:nvPr/>
        </p:nvSpPr>
        <p:spPr>
          <a:xfrm>
            <a:off x="3440733" y="2533318"/>
            <a:ext cx="864195" cy="759322"/>
          </a:xfrm>
          <a:prstGeom prst="rect">
            <a:avLst/>
          </a:prstGeom>
          <a:blipFill>
            <a:blip r:embed="rId8" cstate="print"/>
            <a:stretch>
              <a:fillRect/>
            </a:stretch>
          </a:blipFill>
        </p:spPr>
        <p:txBody>
          <a:bodyPr wrap="square" lIns="0" tIns="0" rIns="0" bIns="0" rtlCol="0">
            <a:noAutofit/>
          </a:bodyPr>
          <a:lstStyle/>
          <a:p>
            <a:pPr defTabSz="914400"/>
            <a:endParaRPr sz="1800">
              <a:solidFill>
                <a:prstClr val="black"/>
              </a:solidFill>
            </a:endParaRPr>
          </a:p>
        </p:txBody>
      </p:sp>
      <p:sp>
        <p:nvSpPr>
          <p:cNvPr id="59" name="object 59"/>
          <p:cNvSpPr/>
          <p:nvPr/>
        </p:nvSpPr>
        <p:spPr>
          <a:xfrm>
            <a:off x="3441724" y="2590932"/>
            <a:ext cx="792187" cy="644867"/>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60" name="object 60"/>
          <p:cNvSpPr/>
          <p:nvPr/>
        </p:nvSpPr>
        <p:spPr>
          <a:xfrm>
            <a:off x="3439928" y="2600608"/>
            <a:ext cx="792187" cy="644867"/>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61" name="object 61"/>
          <p:cNvSpPr txBox="1"/>
          <p:nvPr/>
        </p:nvSpPr>
        <p:spPr>
          <a:xfrm>
            <a:off x="3440832" y="2780928"/>
            <a:ext cx="712617" cy="219541"/>
          </a:xfrm>
          <a:prstGeom prst="rect">
            <a:avLst/>
          </a:prstGeom>
        </p:spPr>
        <p:txBody>
          <a:bodyPr vert="horz" wrap="square" lIns="0" tIns="0" rIns="0" bIns="0" rtlCol="0">
            <a:noAutofit/>
          </a:bodyPr>
          <a:lstStyle/>
          <a:p>
            <a:pPr marL="12700" defTabSz="914400"/>
            <a:r>
              <a:rPr lang="fr-FR" sz="950" b="1" spc="-15" dirty="0" err="1">
                <a:solidFill>
                  <a:srgbClr val="FFFFFF"/>
                </a:solidFill>
                <a:latin typeface="Arial"/>
                <a:cs typeface="Arial"/>
              </a:rPr>
              <a:t>Swiss</a:t>
            </a:r>
            <a:r>
              <a:rPr lang="fr-FR" sz="950" b="1" spc="-15" dirty="0">
                <a:solidFill>
                  <a:srgbClr val="FFFFFF"/>
                </a:solidFill>
                <a:latin typeface="Arial"/>
                <a:cs typeface="Arial"/>
              </a:rPr>
              <a:t>/ </a:t>
            </a:r>
            <a:r>
              <a:rPr lang="fr-FR" sz="950" b="1" spc="-15" dirty="0" err="1">
                <a:solidFill>
                  <a:srgbClr val="FFFFFF"/>
                </a:solidFill>
                <a:latin typeface="Arial"/>
                <a:cs typeface="Arial"/>
              </a:rPr>
              <a:t>Italy</a:t>
            </a:r>
            <a:endParaRPr sz="950" dirty="0">
              <a:solidFill>
                <a:prstClr val="black"/>
              </a:solidFill>
              <a:latin typeface="Arial"/>
              <a:cs typeface="Arial"/>
            </a:endParaRPr>
          </a:p>
        </p:txBody>
      </p:sp>
      <p:sp>
        <p:nvSpPr>
          <p:cNvPr id="62" name="object 62"/>
          <p:cNvSpPr/>
          <p:nvPr/>
        </p:nvSpPr>
        <p:spPr>
          <a:xfrm>
            <a:off x="4362257" y="2515364"/>
            <a:ext cx="806767" cy="769620"/>
          </a:xfrm>
          <a:prstGeom prst="rect">
            <a:avLst/>
          </a:prstGeom>
          <a:blipFill>
            <a:blip r:embed="rId9" cstate="print"/>
            <a:stretch>
              <a:fillRect/>
            </a:stretch>
          </a:blipFill>
        </p:spPr>
        <p:txBody>
          <a:bodyPr wrap="square" lIns="0" tIns="0" rIns="0" bIns="0" rtlCol="0">
            <a:noAutofit/>
          </a:bodyPr>
          <a:lstStyle/>
          <a:p>
            <a:pPr defTabSz="914400"/>
            <a:endParaRPr sz="1800">
              <a:solidFill>
                <a:prstClr val="black"/>
              </a:solidFill>
            </a:endParaRPr>
          </a:p>
        </p:txBody>
      </p:sp>
      <p:sp>
        <p:nvSpPr>
          <p:cNvPr id="64" name="object 64"/>
          <p:cNvSpPr/>
          <p:nvPr/>
        </p:nvSpPr>
        <p:spPr>
          <a:xfrm>
            <a:off x="4388865" y="2586956"/>
            <a:ext cx="728978" cy="638206"/>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65" name="object 65"/>
          <p:cNvSpPr/>
          <p:nvPr/>
        </p:nvSpPr>
        <p:spPr>
          <a:xfrm>
            <a:off x="4297811" y="2558243"/>
            <a:ext cx="799205" cy="666919"/>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66" name="object 66"/>
          <p:cNvSpPr txBox="1"/>
          <p:nvPr/>
        </p:nvSpPr>
        <p:spPr>
          <a:xfrm>
            <a:off x="4397881" y="2738899"/>
            <a:ext cx="699135" cy="163830"/>
          </a:xfrm>
          <a:prstGeom prst="rect">
            <a:avLst/>
          </a:prstGeom>
        </p:spPr>
        <p:txBody>
          <a:bodyPr vert="horz" wrap="square" lIns="0" tIns="0" rIns="0" bIns="0" rtlCol="0">
            <a:noAutofit/>
          </a:bodyPr>
          <a:lstStyle/>
          <a:p>
            <a:pPr marL="12700" defTabSz="914400"/>
            <a:r>
              <a:rPr sz="950" b="1" spc="-15" dirty="0">
                <a:solidFill>
                  <a:srgbClr val="FFFFFF"/>
                </a:solidFill>
                <a:latin typeface="Arial"/>
                <a:cs typeface="Arial"/>
              </a:rPr>
              <a:t>E</a:t>
            </a:r>
            <a:r>
              <a:rPr sz="950" b="1" spc="-10" dirty="0">
                <a:solidFill>
                  <a:srgbClr val="FFFFFF"/>
                </a:solidFill>
                <a:latin typeface="Arial"/>
                <a:cs typeface="Arial"/>
              </a:rPr>
              <a:t>a</a:t>
            </a:r>
            <a:r>
              <a:rPr sz="950" b="1" spc="-15" dirty="0">
                <a:solidFill>
                  <a:srgbClr val="FFFFFF"/>
                </a:solidFill>
                <a:latin typeface="Arial"/>
                <a:cs typeface="Arial"/>
              </a:rPr>
              <a:t>s</a:t>
            </a:r>
            <a:r>
              <a:rPr sz="950" b="1" spc="-5" dirty="0">
                <a:solidFill>
                  <a:srgbClr val="FFFFFF"/>
                </a:solidFill>
                <a:latin typeface="Arial"/>
                <a:cs typeface="Arial"/>
              </a:rPr>
              <a:t>te</a:t>
            </a:r>
            <a:r>
              <a:rPr sz="950" b="1" spc="-10" dirty="0">
                <a:solidFill>
                  <a:srgbClr val="FFFFFF"/>
                </a:solidFill>
                <a:latin typeface="Arial"/>
                <a:cs typeface="Arial"/>
              </a:rPr>
              <a:t>rn</a:t>
            </a:r>
            <a:r>
              <a:rPr lang="fr-FR" sz="950" b="1" spc="-10" dirty="0">
                <a:solidFill>
                  <a:srgbClr val="FFFFFF"/>
                </a:solidFill>
                <a:latin typeface="Arial"/>
                <a:cs typeface="Arial"/>
              </a:rPr>
              <a:t> </a:t>
            </a:r>
            <a:r>
              <a:rPr sz="950" b="1" spc="-15" dirty="0" err="1">
                <a:solidFill>
                  <a:srgbClr val="FFFFFF"/>
                </a:solidFill>
                <a:latin typeface="Arial"/>
                <a:cs typeface="Arial"/>
              </a:rPr>
              <a:t>E</a:t>
            </a:r>
            <a:r>
              <a:rPr sz="950" b="1" spc="-5" dirty="0" err="1">
                <a:solidFill>
                  <a:srgbClr val="FFFFFF"/>
                </a:solidFill>
                <a:latin typeface="Arial"/>
                <a:cs typeface="Arial"/>
              </a:rPr>
              <a:t>ur</a:t>
            </a:r>
            <a:r>
              <a:rPr lang="fr-FR" sz="950" b="1" spc="-5" dirty="0">
                <a:solidFill>
                  <a:srgbClr val="FFFFFF"/>
                </a:solidFill>
                <a:latin typeface="Arial"/>
                <a:cs typeface="Arial"/>
              </a:rPr>
              <a:t>ope</a:t>
            </a:r>
            <a:endParaRPr sz="950" dirty="0">
              <a:solidFill>
                <a:prstClr val="black"/>
              </a:solidFill>
              <a:latin typeface="Arial"/>
              <a:cs typeface="Arial"/>
            </a:endParaRPr>
          </a:p>
        </p:txBody>
      </p:sp>
      <p:sp>
        <p:nvSpPr>
          <p:cNvPr id="67" name="object 67"/>
          <p:cNvSpPr/>
          <p:nvPr/>
        </p:nvSpPr>
        <p:spPr>
          <a:xfrm>
            <a:off x="5190729" y="2515364"/>
            <a:ext cx="914399" cy="769620"/>
          </a:xfrm>
          <a:prstGeom prst="rect">
            <a:avLst/>
          </a:prstGeom>
          <a:blipFill>
            <a:blip r:embed="rId10" cstate="print"/>
            <a:stretch>
              <a:fillRect/>
            </a:stretch>
          </a:blipFill>
        </p:spPr>
        <p:txBody>
          <a:bodyPr wrap="square" lIns="0" tIns="0" rIns="0" bIns="0" rtlCol="0">
            <a:noAutofit/>
          </a:bodyPr>
          <a:lstStyle/>
          <a:p>
            <a:pPr defTabSz="914400"/>
            <a:endParaRPr sz="1800">
              <a:solidFill>
                <a:prstClr val="black"/>
              </a:solidFill>
            </a:endParaRPr>
          </a:p>
        </p:txBody>
      </p:sp>
      <p:sp>
        <p:nvSpPr>
          <p:cNvPr id="69" name="object 69"/>
          <p:cNvSpPr/>
          <p:nvPr/>
        </p:nvSpPr>
        <p:spPr>
          <a:xfrm>
            <a:off x="5218974" y="2590546"/>
            <a:ext cx="898327" cy="644867"/>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70" name="object 70"/>
          <p:cNvSpPr/>
          <p:nvPr/>
        </p:nvSpPr>
        <p:spPr>
          <a:xfrm>
            <a:off x="5218975" y="2580295"/>
            <a:ext cx="985438" cy="644867"/>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71" name="object 71"/>
          <p:cNvSpPr txBox="1"/>
          <p:nvPr/>
        </p:nvSpPr>
        <p:spPr>
          <a:xfrm>
            <a:off x="5266193" y="2710350"/>
            <a:ext cx="910943" cy="405257"/>
          </a:xfrm>
          <a:prstGeom prst="rect">
            <a:avLst/>
          </a:prstGeom>
        </p:spPr>
        <p:txBody>
          <a:bodyPr vert="horz" wrap="square" lIns="0" tIns="0" rIns="0" bIns="0" rtlCol="0">
            <a:noAutofit/>
          </a:bodyPr>
          <a:lstStyle/>
          <a:p>
            <a:pPr marL="12700" defTabSz="914400"/>
            <a:r>
              <a:rPr sz="950" b="1" spc="-15" dirty="0">
                <a:solidFill>
                  <a:srgbClr val="FFFFFF"/>
                </a:solidFill>
                <a:latin typeface="Arial"/>
                <a:cs typeface="Arial"/>
              </a:rPr>
              <a:t>E</a:t>
            </a:r>
            <a:r>
              <a:rPr sz="950" b="1" spc="-10" dirty="0">
                <a:solidFill>
                  <a:srgbClr val="FFFFFF"/>
                </a:solidFill>
                <a:latin typeface="Arial"/>
                <a:cs typeface="Arial"/>
              </a:rPr>
              <a:t>a</a:t>
            </a:r>
            <a:r>
              <a:rPr sz="950" b="1" spc="-15" dirty="0">
                <a:solidFill>
                  <a:srgbClr val="FFFFFF"/>
                </a:solidFill>
                <a:latin typeface="Arial"/>
                <a:cs typeface="Arial"/>
              </a:rPr>
              <a:t>s</a:t>
            </a:r>
            <a:r>
              <a:rPr sz="950" b="1" spc="-5" dirty="0">
                <a:solidFill>
                  <a:srgbClr val="FFFFFF"/>
                </a:solidFill>
                <a:latin typeface="Arial"/>
                <a:cs typeface="Arial"/>
              </a:rPr>
              <a:t>te</a:t>
            </a:r>
            <a:r>
              <a:rPr sz="950" b="1" spc="-10" dirty="0">
                <a:solidFill>
                  <a:srgbClr val="FFFFFF"/>
                </a:solidFill>
                <a:latin typeface="Arial"/>
                <a:cs typeface="Arial"/>
              </a:rPr>
              <a:t>rn</a:t>
            </a:r>
            <a:endParaRPr lang="fr-FR" sz="950" b="1" spc="-10" dirty="0">
              <a:solidFill>
                <a:srgbClr val="FFFFFF"/>
              </a:solidFill>
              <a:latin typeface="Arial"/>
              <a:cs typeface="Arial"/>
            </a:endParaRPr>
          </a:p>
          <a:p>
            <a:pPr marL="12700" defTabSz="914400"/>
            <a:r>
              <a:rPr sz="950" b="1" spc="10" dirty="0">
                <a:solidFill>
                  <a:srgbClr val="FFFFFF"/>
                </a:solidFill>
                <a:latin typeface="Arial"/>
                <a:cs typeface="Arial"/>
              </a:rPr>
              <a:t>M</a:t>
            </a:r>
            <a:r>
              <a:rPr sz="950" b="1" spc="-10" dirty="0">
                <a:solidFill>
                  <a:srgbClr val="FFFFFF"/>
                </a:solidFill>
                <a:latin typeface="Arial"/>
                <a:cs typeface="Arial"/>
              </a:rPr>
              <a:t>ed</a:t>
            </a:r>
            <a:r>
              <a:rPr lang="fr-FR" sz="950" b="1" spc="-10" dirty="0" err="1">
                <a:solidFill>
                  <a:srgbClr val="FFFFFF"/>
                </a:solidFill>
                <a:latin typeface="Arial"/>
                <a:cs typeface="Arial"/>
              </a:rPr>
              <a:t>iterranean</a:t>
            </a:r>
            <a:endParaRPr sz="950" dirty="0">
              <a:solidFill>
                <a:prstClr val="black"/>
              </a:solidFill>
              <a:latin typeface="Arial"/>
              <a:cs typeface="Arial"/>
            </a:endParaRPr>
          </a:p>
        </p:txBody>
      </p:sp>
      <p:sp>
        <p:nvSpPr>
          <p:cNvPr id="75" name="object 75"/>
          <p:cNvSpPr/>
          <p:nvPr/>
        </p:nvSpPr>
        <p:spPr>
          <a:xfrm>
            <a:off x="6204413" y="2564904"/>
            <a:ext cx="792187" cy="663558"/>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76" name="object 76"/>
          <p:cNvSpPr txBox="1"/>
          <p:nvPr/>
        </p:nvSpPr>
        <p:spPr>
          <a:xfrm>
            <a:off x="6270207" y="3570139"/>
            <a:ext cx="574040" cy="163830"/>
          </a:xfrm>
          <a:prstGeom prst="rect">
            <a:avLst/>
          </a:prstGeom>
        </p:spPr>
        <p:txBody>
          <a:bodyPr vert="horz" wrap="square" lIns="0" tIns="0" rIns="0" bIns="0" rtlCol="0">
            <a:noAutofit/>
          </a:bodyPr>
          <a:lstStyle/>
          <a:p>
            <a:pPr marL="12700" defTabSz="914400"/>
            <a:r>
              <a:rPr sz="1000" b="1" spc="-10" dirty="0">
                <a:solidFill>
                  <a:srgbClr val="FFFFFF"/>
                </a:solidFill>
                <a:latin typeface="Arial"/>
                <a:cs typeface="Arial"/>
              </a:rPr>
              <a:t>German</a:t>
            </a:r>
            <a:endParaRPr sz="1000" dirty="0">
              <a:solidFill>
                <a:prstClr val="black"/>
              </a:solidFill>
              <a:latin typeface="Arial"/>
              <a:cs typeface="Arial"/>
            </a:endParaRPr>
          </a:p>
        </p:txBody>
      </p:sp>
      <p:sp>
        <p:nvSpPr>
          <p:cNvPr id="77" name="object 77"/>
          <p:cNvSpPr/>
          <p:nvPr/>
        </p:nvSpPr>
        <p:spPr>
          <a:xfrm>
            <a:off x="7113240" y="2574811"/>
            <a:ext cx="915924" cy="707579"/>
          </a:xfrm>
          <a:prstGeom prst="rect">
            <a:avLst/>
          </a:prstGeom>
          <a:blipFill>
            <a:blip r:embed="rId11" cstate="print"/>
            <a:stretch>
              <a:fillRect/>
            </a:stretch>
          </a:blipFill>
        </p:spPr>
        <p:txBody>
          <a:bodyPr wrap="square" lIns="0" tIns="0" rIns="0" bIns="0" rtlCol="0">
            <a:noAutofit/>
          </a:bodyPr>
          <a:lstStyle/>
          <a:p>
            <a:pPr defTabSz="914400"/>
            <a:endParaRPr sz="1800">
              <a:solidFill>
                <a:prstClr val="black"/>
              </a:solidFill>
            </a:endParaRPr>
          </a:p>
        </p:txBody>
      </p:sp>
      <p:sp>
        <p:nvSpPr>
          <p:cNvPr id="79" name="object 79"/>
          <p:cNvSpPr/>
          <p:nvPr/>
        </p:nvSpPr>
        <p:spPr>
          <a:xfrm>
            <a:off x="7143209" y="2612974"/>
            <a:ext cx="792187" cy="644867"/>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80" name="object 80"/>
          <p:cNvSpPr/>
          <p:nvPr/>
        </p:nvSpPr>
        <p:spPr>
          <a:xfrm>
            <a:off x="7087026" y="2558559"/>
            <a:ext cx="854582" cy="714815"/>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81" name="object 81"/>
          <p:cNvSpPr txBox="1"/>
          <p:nvPr/>
        </p:nvSpPr>
        <p:spPr>
          <a:xfrm>
            <a:off x="7207165" y="2780928"/>
            <a:ext cx="698163" cy="286129"/>
          </a:xfrm>
          <a:prstGeom prst="rect">
            <a:avLst/>
          </a:prstGeom>
        </p:spPr>
        <p:txBody>
          <a:bodyPr vert="horz" wrap="square" lIns="0" tIns="0" rIns="0" bIns="0" rtlCol="0">
            <a:noAutofit/>
          </a:bodyPr>
          <a:lstStyle/>
          <a:p>
            <a:pPr marL="12700" defTabSz="914400"/>
            <a:r>
              <a:rPr lang="fr-FR" sz="950" b="1" spc="-45" dirty="0">
                <a:solidFill>
                  <a:srgbClr val="FFFFFF"/>
                </a:solidFill>
                <a:latin typeface="Arial"/>
                <a:cs typeface="Arial"/>
              </a:rPr>
              <a:t>Hong</a:t>
            </a:r>
            <a:r>
              <a:rPr lang="fr-FR" sz="1000" b="1" spc="-45" dirty="0">
                <a:solidFill>
                  <a:srgbClr val="FFFFFF"/>
                </a:solidFill>
                <a:latin typeface="Arial"/>
                <a:cs typeface="Arial"/>
              </a:rPr>
              <a:t> Kong</a:t>
            </a:r>
            <a:endParaRPr sz="1000" dirty="0">
              <a:solidFill>
                <a:prstClr val="black"/>
              </a:solidFill>
              <a:latin typeface="Arial"/>
              <a:cs typeface="Arial"/>
            </a:endParaRPr>
          </a:p>
        </p:txBody>
      </p:sp>
      <p:sp>
        <p:nvSpPr>
          <p:cNvPr id="82" name="object 82"/>
          <p:cNvSpPr/>
          <p:nvPr/>
        </p:nvSpPr>
        <p:spPr>
          <a:xfrm>
            <a:off x="7185248" y="3496183"/>
            <a:ext cx="1310512" cy="1310512"/>
          </a:xfrm>
          <a:prstGeom prst="rect">
            <a:avLst/>
          </a:prstGeom>
          <a:blipFill>
            <a:blip r:embed="rId12" cstate="print"/>
            <a:stretch>
              <a:fillRect/>
            </a:stretch>
          </a:blipFill>
        </p:spPr>
        <p:txBody>
          <a:bodyPr wrap="square" lIns="0" tIns="0" rIns="0" bIns="0" rtlCol="0">
            <a:noAutofit/>
          </a:bodyPr>
          <a:lstStyle/>
          <a:p>
            <a:pPr defTabSz="914400"/>
            <a:endParaRPr sz="1800">
              <a:solidFill>
                <a:prstClr val="black"/>
              </a:solidFill>
            </a:endParaRPr>
          </a:p>
        </p:txBody>
      </p:sp>
      <p:sp>
        <p:nvSpPr>
          <p:cNvPr id="83" name="object 83"/>
          <p:cNvSpPr txBox="1"/>
          <p:nvPr/>
        </p:nvSpPr>
        <p:spPr>
          <a:xfrm>
            <a:off x="7417643" y="3628561"/>
            <a:ext cx="847725" cy="210185"/>
          </a:xfrm>
          <a:prstGeom prst="rect">
            <a:avLst/>
          </a:prstGeom>
        </p:spPr>
        <p:txBody>
          <a:bodyPr vert="horz" wrap="square" lIns="0" tIns="0" rIns="0" bIns="0" rtlCol="0">
            <a:noAutofit/>
          </a:bodyPr>
          <a:lstStyle/>
          <a:p>
            <a:pPr algn="ctr" defTabSz="914400"/>
            <a:r>
              <a:rPr sz="700" b="1" spc="-5" dirty="0">
                <a:solidFill>
                  <a:srgbClr val="4D4D4F"/>
                </a:solidFill>
                <a:latin typeface="Arial"/>
                <a:cs typeface="Arial"/>
              </a:rPr>
              <a:t>I</a:t>
            </a:r>
            <a:r>
              <a:rPr sz="700" b="1" spc="-15" dirty="0">
                <a:solidFill>
                  <a:srgbClr val="4D4D4F"/>
                </a:solidFill>
                <a:latin typeface="Arial"/>
                <a:cs typeface="Arial"/>
              </a:rPr>
              <a:t>n</a:t>
            </a:r>
            <a:r>
              <a:rPr sz="700" b="1" spc="-10" dirty="0">
                <a:solidFill>
                  <a:srgbClr val="4D4D4F"/>
                </a:solidFill>
                <a:latin typeface="Arial"/>
                <a:cs typeface="Arial"/>
              </a:rPr>
              <a:t>t</a:t>
            </a:r>
            <a:r>
              <a:rPr sz="700" b="1" spc="-5" dirty="0">
                <a:solidFill>
                  <a:srgbClr val="4D4D4F"/>
                </a:solidFill>
                <a:latin typeface="Arial"/>
                <a:cs typeface="Arial"/>
              </a:rPr>
              <a:t>’l</a:t>
            </a:r>
            <a:r>
              <a:rPr sz="700" b="1" spc="15" dirty="0">
                <a:solidFill>
                  <a:srgbClr val="4D4D4F"/>
                </a:solidFill>
                <a:latin typeface="Arial"/>
                <a:cs typeface="Arial"/>
              </a:rPr>
              <a:t> </a:t>
            </a:r>
            <a:r>
              <a:rPr sz="700" b="1" spc="-5" dirty="0">
                <a:solidFill>
                  <a:srgbClr val="4D4D4F"/>
                </a:solidFill>
                <a:latin typeface="Arial"/>
                <a:cs typeface="Arial"/>
              </a:rPr>
              <a:t>Ce</a:t>
            </a:r>
            <a:r>
              <a:rPr sz="700" b="1" spc="-15" dirty="0">
                <a:solidFill>
                  <a:srgbClr val="4D4D4F"/>
                </a:solidFill>
                <a:latin typeface="Arial"/>
                <a:cs typeface="Arial"/>
              </a:rPr>
              <a:t>n</a:t>
            </a:r>
            <a:r>
              <a:rPr sz="700" b="1" spc="-10" dirty="0">
                <a:solidFill>
                  <a:srgbClr val="4D4D4F"/>
                </a:solidFill>
                <a:latin typeface="Arial"/>
                <a:cs typeface="Arial"/>
              </a:rPr>
              <a:t>t</a:t>
            </a:r>
            <a:r>
              <a:rPr sz="700" b="1" spc="-5" dirty="0">
                <a:solidFill>
                  <a:srgbClr val="4D4D4F"/>
                </a:solidFill>
                <a:latin typeface="Arial"/>
                <a:cs typeface="Arial"/>
              </a:rPr>
              <a:t>re</a:t>
            </a:r>
            <a:r>
              <a:rPr sz="700" b="1" spc="15" dirty="0">
                <a:solidFill>
                  <a:srgbClr val="4D4D4F"/>
                </a:solidFill>
                <a:latin typeface="Arial"/>
                <a:cs typeface="Arial"/>
              </a:rPr>
              <a:t> </a:t>
            </a:r>
            <a:r>
              <a:rPr sz="700" b="1" spc="-10" dirty="0">
                <a:solidFill>
                  <a:srgbClr val="4D4D4F"/>
                </a:solidFill>
                <a:latin typeface="Arial"/>
                <a:cs typeface="Arial"/>
              </a:rPr>
              <a:t>f</a:t>
            </a:r>
            <a:r>
              <a:rPr sz="700" b="1" spc="-15" dirty="0">
                <a:solidFill>
                  <a:srgbClr val="4D4D4F"/>
                </a:solidFill>
                <a:latin typeface="Arial"/>
                <a:cs typeface="Arial"/>
              </a:rPr>
              <a:t>o</a:t>
            </a:r>
            <a:r>
              <a:rPr sz="700" b="1" spc="-5" dirty="0">
                <a:solidFill>
                  <a:srgbClr val="4D4D4F"/>
                </a:solidFill>
                <a:latin typeface="Arial"/>
                <a:cs typeface="Arial"/>
              </a:rPr>
              <a:t>r</a:t>
            </a:r>
            <a:r>
              <a:rPr sz="700" b="1" spc="10" dirty="0">
                <a:solidFill>
                  <a:srgbClr val="4D4D4F"/>
                </a:solidFill>
                <a:latin typeface="Arial"/>
                <a:cs typeface="Arial"/>
              </a:rPr>
              <a:t> </a:t>
            </a:r>
            <a:r>
              <a:rPr sz="700" b="1" spc="-20" dirty="0">
                <a:solidFill>
                  <a:srgbClr val="4D4D4F"/>
                </a:solidFill>
                <a:latin typeface="Arial"/>
                <a:cs typeface="Arial"/>
              </a:rPr>
              <a:t>A</a:t>
            </a:r>
            <a:r>
              <a:rPr sz="700" b="1" spc="-5" dirty="0">
                <a:solidFill>
                  <a:srgbClr val="4D4D4F"/>
                </a:solidFill>
                <a:latin typeface="Arial"/>
                <a:cs typeface="Arial"/>
              </a:rPr>
              <a:t>DR</a:t>
            </a:r>
            <a:endParaRPr sz="700" dirty="0">
              <a:solidFill>
                <a:prstClr val="black"/>
              </a:solidFill>
              <a:latin typeface="Arial"/>
              <a:cs typeface="Arial"/>
            </a:endParaRPr>
          </a:p>
          <a:p>
            <a:pPr marL="635" algn="ctr" defTabSz="914400">
              <a:lnSpc>
                <a:spcPts val="720"/>
              </a:lnSpc>
            </a:pPr>
            <a:r>
              <a:rPr sz="700" b="1" spc="-5" dirty="0">
                <a:solidFill>
                  <a:srgbClr val="4D4D4F"/>
                </a:solidFill>
                <a:latin typeface="Arial"/>
                <a:cs typeface="Arial"/>
              </a:rPr>
              <a:t>&amp; E</a:t>
            </a:r>
            <a:r>
              <a:rPr sz="700" b="1" spc="-10" dirty="0">
                <a:solidFill>
                  <a:srgbClr val="4D4D4F"/>
                </a:solidFill>
                <a:latin typeface="Arial"/>
                <a:cs typeface="Arial"/>
              </a:rPr>
              <a:t>x</a:t>
            </a:r>
            <a:r>
              <a:rPr sz="700" b="1" spc="-15" dirty="0">
                <a:solidFill>
                  <a:srgbClr val="4D4D4F"/>
                </a:solidFill>
                <a:latin typeface="Arial"/>
                <a:cs typeface="Arial"/>
              </a:rPr>
              <a:t>p</a:t>
            </a:r>
            <a:r>
              <a:rPr sz="700" b="1" spc="-10" dirty="0">
                <a:solidFill>
                  <a:srgbClr val="4D4D4F"/>
                </a:solidFill>
                <a:latin typeface="Arial"/>
                <a:cs typeface="Arial"/>
              </a:rPr>
              <a:t>e</a:t>
            </a:r>
            <a:r>
              <a:rPr sz="700" b="1" spc="-5" dirty="0">
                <a:solidFill>
                  <a:srgbClr val="4D4D4F"/>
                </a:solidFill>
                <a:latin typeface="Arial"/>
                <a:cs typeface="Arial"/>
              </a:rPr>
              <a:t>r</a:t>
            </a:r>
            <a:r>
              <a:rPr sz="700" b="1" spc="-10" dirty="0">
                <a:solidFill>
                  <a:srgbClr val="4D4D4F"/>
                </a:solidFill>
                <a:latin typeface="Arial"/>
                <a:cs typeface="Arial"/>
              </a:rPr>
              <a:t>t</a:t>
            </a:r>
            <a:r>
              <a:rPr sz="700" b="1" spc="-5" dirty="0">
                <a:solidFill>
                  <a:srgbClr val="4D4D4F"/>
                </a:solidFill>
                <a:latin typeface="Arial"/>
                <a:cs typeface="Arial"/>
              </a:rPr>
              <a:t>i</a:t>
            </a:r>
            <a:r>
              <a:rPr sz="700" b="1" spc="-10" dirty="0">
                <a:solidFill>
                  <a:srgbClr val="4D4D4F"/>
                </a:solidFill>
                <a:latin typeface="Arial"/>
                <a:cs typeface="Arial"/>
              </a:rPr>
              <a:t>s</a:t>
            </a:r>
            <a:r>
              <a:rPr sz="700" b="1" spc="-5" dirty="0">
                <a:solidFill>
                  <a:srgbClr val="4D4D4F"/>
                </a:solidFill>
                <a:latin typeface="Arial"/>
                <a:cs typeface="Arial"/>
              </a:rPr>
              <a:t>e</a:t>
            </a:r>
            <a:endParaRPr sz="700" dirty="0">
              <a:solidFill>
                <a:prstClr val="black"/>
              </a:solidFill>
              <a:latin typeface="Arial"/>
              <a:cs typeface="Arial"/>
            </a:endParaRPr>
          </a:p>
        </p:txBody>
      </p:sp>
      <p:sp>
        <p:nvSpPr>
          <p:cNvPr id="84" name="object 84"/>
          <p:cNvSpPr/>
          <p:nvPr/>
        </p:nvSpPr>
        <p:spPr>
          <a:xfrm>
            <a:off x="7684643" y="3858259"/>
            <a:ext cx="1310512" cy="1310513"/>
          </a:xfrm>
          <a:prstGeom prst="rect">
            <a:avLst/>
          </a:prstGeom>
          <a:blipFill>
            <a:blip r:embed="rId13" cstate="print"/>
            <a:stretch>
              <a:fillRect/>
            </a:stretch>
          </a:blipFill>
        </p:spPr>
        <p:txBody>
          <a:bodyPr wrap="square" lIns="0" tIns="0" rIns="0" bIns="0" rtlCol="0">
            <a:noAutofit/>
          </a:bodyPr>
          <a:lstStyle/>
          <a:p>
            <a:pPr defTabSz="914400"/>
            <a:endParaRPr sz="1800">
              <a:solidFill>
                <a:prstClr val="black"/>
              </a:solidFill>
            </a:endParaRPr>
          </a:p>
        </p:txBody>
      </p:sp>
      <p:sp>
        <p:nvSpPr>
          <p:cNvPr id="85" name="object 85"/>
          <p:cNvSpPr txBox="1"/>
          <p:nvPr/>
        </p:nvSpPr>
        <p:spPr>
          <a:xfrm>
            <a:off x="8235470" y="4136008"/>
            <a:ext cx="606425" cy="287020"/>
          </a:xfrm>
          <a:prstGeom prst="rect">
            <a:avLst/>
          </a:prstGeom>
        </p:spPr>
        <p:txBody>
          <a:bodyPr vert="horz" wrap="square" lIns="0" tIns="0" rIns="0" bIns="0" rtlCol="0">
            <a:noAutofit/>
          </a:bodyPr>
          <a:lstStyle/>
          <a:p>
            <a:pPr marL="12700" marR="12700" algn="ctr" defTabSz="914400">
              <a:lnSpc>
                <a:spcPts val="720"/>
              </a:lnSpc>
            </a:pPr>
            <a:r>
              <a:rPr sz="700" b="1" spc="-5" dirty="0">
                <a:solidFill>
                  <a:srgbClr val="4D4D4F"/>
                </a:solidFill>
                <a:latin typeface="Arial"/>
                <a:cs typeface="Arial"/>
              </a:rPr>
              <a:t>C</a:t>
            </a:r>
            <a:r>
              <a:rPr sz="700" b="1" spc="-10" dirty="0">
                <a:solidFill>
                  <a:srgbClr val="4D4D4F"/>
                </a:solidFill>
                <a:latin typeface="Arial"/>
                <a:cs typeface="Arial"/>
              </a:rPr>
              <a:t>o</a:t>
            </a:r>
            <a:r>
              <a:rPr sz="700" b="1" spc="-5" dirty="0">
                <a:solidFill>
                  <a:srgbClr val="4D4D4F"/>
                </a:solidFill>
                <a:latin typeface="Arial"/>
                <a:cs typeface="Arial"/>
              </a:rPr>
              <a:t>mmi</a:t>
            </a:r>
            <a:r>
              <a:rPr sz="700" b="1" spc="-10" dirty="0">
                <a:solidFill>
                  <a:srgbClr val="4D4D4F"/>
                </a:solidFill>
                <a:latin typeface="Arial"/>
                <a:cs typeface="Arial"/>
              </a:rPr>
              <a:t>ss</a:t>
            </a:r>
            <a:r>
              <a:rPr sz="700" b="1" spc="-5" dirty="0">
                <a:solidFill>
                  <a:srgbClr val="4D4D4F"/>
                </a:solidFill>
                <a:latin typeface="Arial"/>
                <a:cs typeface="Arial"/>
              </a:rPr>
              <a:t>i</a:t>
            </a:r>
            <a:r>
              <a:rPr sz="700" b="1" spc="-15" dirty="0">
                <a:solidFill>
                  <a:srgbClr val="4D4D4F"/>
                </a:solidFill>
                <a:latin typeface="Arial"/>
                <a:cs typeface="Arial"/>
              </a:rPr>
              <a:t>o</a:t>
            </a:r>
            <a:r>
              <a:rPr sz="700" b="1" spc="-5" dirty="0">
                <a:solidFill>
                  <a:srgbClr val="4D4D4F"/>
                </a:solidFill>
                <a:latin typeface="Arial"/>
                <a:cs typeface="Arial"/>
              </a:rPr>
              <a:t>n </a:t>
            </a:r>
            <a:r>
              <a:rPr sz="700" b="1" spc="-15" dirty="0">
                <a:solidFill>
                  <a:srgbClr val="4D4D4F"/>
                </a:solidFill>
                <a:latin typeface="Arial"/>
                <a:cs typeface="Arial"/>
              </a:rPr>
              <a:t>o</a:t>
            </a:r>
            <a:r>
              <a:rPr sz="700" b="1" spc="-5" dirty="0">
                <a:solidFill>
                  <a:srgbClr val="4D4D4F"/>
                </a:solidFill>
                <a:latin typeface="Arial"/>
                <a:cs typeface="Arial"/>
              </a:rPr>
              <a:t>n </a:t>
            </a:r>
            <a:r>
              <a:rPr sz="700" b="1" spc="-20" dirty="0">
                <a:solidFill>
                  <a:srgbClr val="4D4D4F"/>
                </a:solidFill>
                <a:latin typeface="Arial"/>
                <a:cs typeface="Arial"/>
              </a:rPr>
              <a:t>A</a:t>
            </a:r>
            <a:r>
              <a:rPr sz="700" b="1" spc="-5" dirty="0">
                <a:solidFill>
                  <a:srgbClr val="4D4D4F"/>
                </a:solidFill>
                <a:latin typeface="Arial"/>
                <a:cs typeface="Arial"/>
              </a:rPr>
              <a:t>r</a:t>
            </a:r>
            <a:r>
              <a:rPr sz="700" b="1" spc="-15" dirty="0">
                <a:solidFill>
                  <a:srgbClr val="4D4D4F"/>
                </a:solidFill>
                <a:latin typeface="Arial"/>
                <a:cs typeface="Arial"/>
              </a:rPr>
              <a:t>b</a:t>
            </a:r>
            <a:r>
              <a:rPr sz="700" b="1" spc="-5" dirty="0">
                <a:solidFill>
                  <a:srgbClr val="4D4D4F"/>
                </a:solidFill>
                <a:latin typeface="Arial"/>
                <a:cs typeface="Arial"/>
              </a:rPr>
              <a:t>i</a:t>
            </a:r>
            <a:r>
              <a:rPr sz="700" b="1" spc="-15" dirty="0">
                <a:solidFill>
                  <a:srgbClr val="4D4D4F"/>
                </a:solidFill>
                <a:latin typeface="Arial"/>
                <a:cs typeface="Arial"/>
              </a:rPr>
              <a:t>t</a:t>
            </a:r>
            <a:r>
              <a:rPr sz="700" b="1" spc="-5" dirty="0">
                <a:solidFill>
                  <a:srgbClr val="4D4D4F"/>
                </a:solidFill>
                <a:latin typeface="Arial"/>
                <a:cs typeface="Arial"/>
              </a:rPr>
              <a:t>r</a:t>
            </a:r>
            <a:r>
              <a:rPr sz="700" b="1" spc="-10" dirty="0">
                <a:solidFill>
                  <a:srgbClr val="4D4D4F"/>
                </a:solidFill>
                <a:latin typeface="Arial"/>
                <a:cs typeface="Arial"/>
              </a:rPr>
              <a:t>at</a:t>
            </a:r>
            <a:r>
              <a:rPr sz="700" b="1" spc="-5" dirty="0">
                <a:solidFill>
                  <a:srgbClr val="4D4D4F"/>
                </a:solidFill>
                <a:latin typeface="Arial"/>
                <a:cs typeface="Arial"/>
              </a:rPr>
              <a:t>i</a:t>
            </a:r>
            <a:r>
              <a:rPr sz="700" b="1" spc="-15" dirty="0">
                <a:solidFill>
                  <a:srgbClr val="4D4D4F"/>
                </a:solidFill>
                <a:latin typeface="Arial"/>
                <a:cs typeface="Arial"/>
              </a:rPr>
              <a:t>o</a:t>
            </a:r>
            <a:r>
              <a:rPr sz="700" b="1" spc="-5" dirty="0">
                <a:solidFill>
                  <a:srgbClr val="4D4D4F"/>
                </a:solidFill>
                <a:latin typeface="Arial"/>
                <a:cs typeface="Arial"/>
              </a:rPr>
              <a:t>n</a:t>
            </a:r>
            <a:endParaRPr sz="700" dirty="0">
              <a:solidFill>
                <a:prstClr val="black"/>
              </a:solidFill>
              <a:latin typeface="Arial"/>
              <a:cs typeface="Arial"/>
            </a:endParaRPr>
          </a:p>
          <a:p>
            <a:pPr marR="635" algn="ctr" defTabSz="914400">
              <a:lnSpc>
                <a:spcPts val="730"/>
              </a:lnSpc>
            </a:pPr>
            <a:r>
              <a:rPr sz="700" b="1" spc="-5" dirty="0">
                <a:solidFill>
                  <a:srgbClr val="4D4D4F"/>
                </a:solidFill>
                <a:latin typeface="Arial"/>
                <a:cs typeface="Arial"/>
              </a:rPr>
              <a:t>&amp; </a:t>
            </a:r>
            <a:r>
              <a:rPr sz="700" b="1" spc="-20" dirty="0">
                <a:solidFill>
                  <a:srgbClr val="4D4D4F"/>
                </a:solidFill>
                <a:latin typeface="Arial"/>
                <a:cs typeface="Arial"/>
              </a:rPr>
              <a:t>A</a:t>
            </a:r>
            <a:r>
              <a:rPr sz="700" b="1" spc="-5" dirty="0">
                <a:solidFill>
                  <a:srgbClr val="4D4D4F"/>
                </a:solidFill>
                <a:latin typeface="Arial"/>
                <a:cs typeface="Arial"/>
              </a:rPr>
              <a:t>DR</a:t>
            </a:r>
            <a:endParaRPr sz="700" dirty="0">
              <a:solidFill>
                <a:prstClr val="black"/>
              </a:solidFill>
              <a:latin typeface="Arial"/>
              <a:cs typeface="Arial"/>
            </a:endParaRPr>
          </a:p>
        </p:txBody>
      </p:sp>
      <p:sp>
        <p:nvSpPr>
          <p:cNvPr id="86" name="object 86"/>
          <p:cNvSpPr/>
          <p:nvPr/>
        </p:nvSpPr>
        <p:spPr>
          <a:xfrm>
            <a:off x="7494269" y="4444619"/>
            <a:ext cx="1310512" cy="1310551"/>
          </a:xfrm>
          <a:prstGeom prst="rect">
            <a:avLst/>
          </a:prstGeom>
          <a:blipFill>
            <a:blip r:embed="rId14" cstate="print"/>
            <a:stretch>
              <a:fillRect/>
            </a:stretch>
          </a:blipFill>
        </p:spPr>
        <p:txBody>
          <a:bodyPr wrap="square" lIns="0" tIns="0" rIns="0" bIns="0" rtlCol="0">
            <a:noAutofit/>
          </a:bodyPr>
          <a:lstStyle/>
          <a:p>
            <a:pPr defTabSz="914400"/>
            <a:endParaRPr sz="1800">
              <a:solidFill>
                <a:prstClr val="black"/>
              </a:solidFill>
            </a:endParaRPr>
          </a:p>
        </p:txBody>
      </p:sp>
      <p:sp>
        <p:nvSpPr>
          <p:cNvPr id="87" name="object 87"/>
          <p:cNvSpPr txBox="1"/>
          <p:nvPr/>
        </p:nvSpPr>
        <p:spPr>
          <a:xfrm>
            <a:off x="8211383" y="5163031"/>
            <a:ext cx="774065" cy="210185"/>
          </a:xfrm>
          <a:prstGeom prst="rect">
            <a:avLst/>
          </a:prstGeom>
        </p:spPr>
        <p:txBody>
          <a:bodyPr vert="horz" wrap="square" lIns="0" tIns="0" rIns="0" bIns="0" rtlCol="0">
            <a:noAutofit/>
          </a:bodyPr>
          <a:lstStyle/>
          <a:p>
            <a:pPr marL="67310" defTabSz="914400"/>
            <a:r>
              <a:rPr sz="700" b="1" spc="-5" dirty="0">
                <a:solidFill>
                  <a:srgbClr val="4D4D4F"/>
                </a:solidFill>
                <a:latin typeface="Arial"/>
                <a:cs typeface="Arial"/>
              </a:rPr>
              <a:t>D</a:t>
            </a:r>
            <a:r>
              <a:rPr sz="700" b="1" spc="-10" dirty="0">
                <a:solidFill>
                  <a:srgbClr val="4D4D4F"/>
                </a:solidFill>
                <a:latin typeface="Arial"/>
                <a:cs typeface="Arial"/>
              </a:rPr>
              <a:t>oc</a:t>
            </a:r>
            <a:r>
              <a:rPr sz="700" b="1" spc="-15" dirty="0">
                <a:solidFill>
                  <a:srgbClr val="4D4D4F"/>
                </a:solidFill>
                <a:latin typeface="Arial"/>
                <a:cs typeface="Arial"/>
              </a:rPr>
              <a:t>u</a:t>
            </a:r>
            <a:r>
              <a:rPr sz="700" b="1" spc="-10" dirty="0">
                <a:solidFill>
                  <a:srgbClr val="4D4D4F"/>
                </a:solidFill>
                <a:latin typeface="Arial"/>
                <a:cs typeface="Arial"/>
              </a:rPr>
              <a:t>me</a:t>
            </a:r>
            <a:r>
              <a:rPr sz="700" b="1" spc="-15" dirty="0">
                <a:solidFill>
                  <a:srgbClr val="4D4D4F"/>
                </a:solidFill>
                <a:latin typeface="Arial"/>
                <a:cs typeface="Arial"/>
              </a:rPr>
              <a:t>n</a:t>
            </a:r>
            <a:r>
              <a:rPr sz="700" b="1" spc="-10" dirty="0">
                <a:solidFill>
                  <a:srgbClr val="4D4D4F"/>
                </a:solidFill>
                <a:latin typeface="Arial"/>
                <a:cs typeface="Arial"/>
              </a:rPr>
              <a:t>tat</a:t>
            </a:r>
            <a:r>
              <a:rPr sz="700" b="1" spc="-5" dirty="0">
                <a:solidFill>
                  <a:srgbClr val="4D4D4F"/>
                </a:solidFill>
                <a:latin typeface="Arial"/>
                <a:cs typeface="Arial"/>
              </a:rPr>
              <a:t>ion</a:t>
            </a:r>
            <a:endParaRPr sz="700" dirty="0">
              <a:solidFill>
                <a:prstClr val="black"/>
              </a:solidFill>
              <a:latin typeface="Arial"/>
              <a:cs typeface="Arial"/>
            </a:endParaRPr>
          </a:p>
          <a:p>
            <a:pPr marL="12700" defTabSz="914400">
              <a:lnSpc>
                <a:spcPts val="720"/>
              </a:lnSpc>
            </a:pPr>
            <a:r>
              <a:rPr sz="700" b="1" spc="-5" dirty="0">
                <a:solidFill>
                  <a:srgbClr val="4D4D4F"/>
                </a:solidFill>
                <a:latin typeface="Arial"/>
                <a:cs typeface="Arial"/>
              </a:rPr>
              <a:t>&amp; r</a:t>
            </a:r>
            <a:r>
              <a:rPr sz="700" b="1" spc="-10" dirty="0">
                <a:solidFill>
                  <a:srgbClr val="4D4D4F"/>
                </a:solidFill>
                <a:latin typeface="Arial"/>
                <a:cs typeface="Arial"/>
              </a:rPr>
              <a:t>esea</a:t>
            </a:r>
            <a:r>
              <a:rPr sz="700" b="1" spc="-5" dirty="0">
                <a:solidFill>
                  <a:srgbClr val="4D4D4F"/>
                </a:solidFill>
                <a:latin typeface="Arial"/>
                <a:cs typeface="Arial"/>
              </a:rPr>
              <a:t>r</a:t>
            </a:r>
            <a:r>
              <a:rPr sz="700" b="1" spc="-10" dirty="0">
                <a:solidFill>
                  <a:srgbClr val="4D4D4F"/>
                </a:solidFill>
                <a:latin typeface="Arial"/>
                <a:cs typeface="Arial"/>
              </a:rPr>
              <a:t>c</a:t>
            </a:r>
            <a:r>
              <a:rPr sz="700" b="1" spc="-5" dirty="0">
                <a:solidFill>
                  <a:srgbClr val="4D4D4F"/>
                </a:solidFill>
                <a:latin typeface="Arial"/>
                <a:cs typeface="Arial"/>
              </a:rPr>
              <a:t>h</a:t>
            </a:r>
            <a:r>
              <a:rPr sz="700" b="1" spc="25" dirty="0">
                <a:solidFill>
                  <a:srgbClr val="4D4D4F"/>
                </a:solidFill>
                <a:latin typeface="Arial"/>
                <a:cs typeface="Arial"/>
              </a:rPr>
              <a:t> </a:t>
            </a:r>
            <a:r>
              <a:rPr sz="700" b="1" spc="-10" dirty="0">
                <a:solidFill>
                  <a:srgbClr val="4D4D4F"/>
                </a:solidFill>
                <a:latin typeface="Arial"/>
                <a:cs typeface="Arial"/>
              </a:rPr>
              <a:t>ce</a:t>
            </a:r>
            <a:r>
              <a:rPr sz="700" b="1" spc="-15" dirty="0">
                <a:solidFill>
                  <a:srgbClr val="4D4D4F"/>
                </a:solidFill>
                <a:latin typeface="Arial"/>
                <a:cs typeface="Arial"/>
              </a:rPr>
              <a:t>n</a:t>
            </a:r>
            <a:r>
              <a:rPr sz="700" b="1" spc="-10" dirty="0">
                <a:solidFill>
                  <a:srgbClr val="4D4D4F"/>
                </a:solidFill>
                <a:latin typeface="Arial"/>
                <a:cs typeface="Arial"/>
              </a:rPr>
              <a:t>t</a:t>
            </a:r>
            <a:r>
              <a:rPr sz="700" b="1" spc="-5" dirty="0">
                <a:solidFill>
                  <a:srgbClr val="4D4D4F"/>
                </a:solidFill>
                <a:latin typeface="Arial"/>
                <a:cs typeface="Arial"/>
              </a:rPr>
              <a:t>re</a:t>
            </a:r>
            <a:endParaRPr sz="700" dirty="0">
              <a:solidFill>
                <a:prstClr val="black"/>
              </a:solidFill>
              <a:latin typeface="Arial"/>
              <a:cs typeface="Arial"/>
            </a:endParaRPr>
          </a:p>
        </p:txBody>
      </p:sp>
      <p:sp>
        <p:nvSpPr>
          <p:cNvPr id="88" name="object 88"/>
          <p:cNvSpPr/>
          <p:nvPr/>
        </p:nvSpPr>
        <p:spPr>
          <a:xfrm>
            <a:off x="6877811" y="4444619"/>
            <a:ext cx="1310513" cy="1310551"/>
          </a:xfrm>
          <a:prstGeom prst="rect">
            <a:avLst/>
          </a:prstGeom>
          <a:blipFill>
            <a:blip r:embed="rId15" cstate="print"/>
            <a:stretch>
              <a:fillRect/>
            </a:stretch>
          </a:blipFill>
        </p:spPr>
        <p:txBody>
          <a:bodyPr wrap="square" lIns="0" tIns="0" rIns="0" bIns="0" rtlCol="0">
            <a:noAutofit/>
          </a:bodyPr>
          <a:lstStyle/>
          <a:p>
            <a:pPr defTabSz="914400"/>
            <a:endParaRPr sz="1800">
              <a:solidFill>
                <a:prstClr val="black"/>
              </a:solidFill>
            </a:endParaRPr>
          </a:p>
        </p:txBody>
      </p:sp>
      <p:sp>
        <p:nvSpPr>
          <p:cNvPr id="89" name="object 89"/>
          <p:cNvSpPr txBox="1"/>
          <p:nvPr/>
        </p:nvSpPr>
        <p:spPr>
          <a:xfrm>
            <a:off x="7265618" y="5444871"/>
            <a:ext cx="547370" cy="118745"/>
          </a:xfrm>
          <a:prstGeom prst="rect">
            <a:avLst/>
          </a:prstGeom>
        </p:spPr>
        <p:txBody>
          <a:bodyPr vert="horz" wrap="square" lIns="0" tIns="0" rIns="0" bIns="0" rtlCol="0">
            <a:noAutofit/>
          </a:bodyPr>
          <a:lstStyle/>
          <a:p>
            <a:pPr marL="12700" defTabSz="914400"/>
            <a:r>
              <a:rPr sz="700" b="1" spc="-5" dirty="0">
                <a:solidFill>
                  <a:srgbClr val="4D4D4F"/>
                </a:solidFill>
                <a:latin typeface="Arial"/>
                <a:cs typeface="Arial"/>
              </a:rPr>
              <a:t>P</a:t>
            </a:r>
            <a:r>
              <a:rPr sz="700" b="1" spc="-15" dirty="0">
                <a:solidFill>
                  <a:srgbClr val="4D4D4F"/>
                </a:solidFill>
                <a:latin typeface="Arial"/>
                <a:cs typeface="Arial"/>
              </a:rPr>
              <a:t>ub</a:t>
            </a:r>
            <a:r>
              <a:rPr sz="700" b="1" spc="-5" dirty="0">
                <a:solidFill>
                  <a:srgbClr val="4D4D4F"/>
                </a:solidFill>
                <a:latin typeface="Arial"/>
                <a:cs typeface="Arial"/>
              </a:rPr>
              <a:t>l</a:t>
            </a:r>
            <a:r>
              <a:rPr sz="700" b="1" spc="-10" dirty="0">
                <a:solidFill>
                  <a:srgbClr val="4D4D4F"/>
                </a:solidFill>
                <a:latin typeface="Arial"/>
                <a:cs typeface="Arial"/>
              </a:rPr>
              <a:t>icat</a:t>
            </a:r>
            <a:r>
              <a:rPr sz="700" b="1" spc="-5" dirty="0">
                <a:solidFill>
                  <a:srgbClr val="4D4D4F"/>
                </a:solidFill>
                <a:latin typeface="Arial"/>
                <a:cs typeface="Arial"/>
              </a:rPr>
              <a:t>i</a:t>
            </a:r>
            <a:r>
              <a:rPr sz="700" b="1" spc="-15" dirty="0">
                <a:solidFill>
                  <a:srgbClr val="4D4D4F"/>
                </a:solidFill>
                <a:latin typeface="Arial"/>
                <a:cs typeface="Arial"/>
              </a:rPr>
              <a:t>on</a:t>
            </a:r>
            <a:r>
              <a:rPr sz="700" b="1" spc="-5" dirty="0">
                <a:solidFill>
                  <a:srgbClr val="4D4D4F"/>
                </a:solidFill>
                <a:latin typeface="Arial"/>
                <a:cs typeface="Arial"/>
              </a:rPr>
              <a:t>s</a:t>
            </a:r>
            <a:endParaRPr sz="700" dirty="0">
              <a:solidFill>
                <a:prstClr val="black"/>
              </a:solidFill>
              <a:latin typeface="Arial"/>
              <a:cs typeface="Arial"/>
            </a:endParaRPr>
          </a:p>
        </p:txBody>
      </p:sp>
      <p:sp>
        <p:nvSpPr>
          <p:cNvPr id="90" name="object 90"/>
          <p:cNvSpPr/>
          <p:nvPr/>
        </p:nvSpPr>
        <p:spPr>
          <a:xfrm>
            <a:off x="6717792" y="4019677"/>
            <a:ext cx="1310639" cy="1310640"/>
          </a:xfrm>
          <a:prstGeom prst="rect">
            <a:avLst/>
          </a:prstGeom>
          <a:blipFill>
            <a:blip r:embed="rId16" cstate="print"/>
            <a:stretch>
              <a:fillRect/>
            </a:stretch>
          </a:blipFill>
        </p:spPr>
        <p:txBody>
          <a:bodyPr wrap="square" lIns="0" tIns="0" rIns="0" bIns="0" rtlCol="0">
            <a:noAutofit/>
          </a:bodyPr>
          <a:lstStyle/>
          <a:p>
            <a:pPr defTabSz="914400"/>
            <a:endParaRPr sz="1800">
              <a:solidFill>
                <a:prstClr val="black"/>
              </a:solidFill>
            </a:endParaRPr>
          </a:p>
        </p:txBody>
      </p:sp>
      <p:sp>
        <p:nvSpPr>
          <p:cNvPr id="91" name="object 91"/>
          <p:cNvSpPr txBox="1"/>
          <p:nvPr/>
        </p:nvSpPr>
        <p:spPr>
          <a:xfrm>
            <a:off x="7134530" y="4585640"/>
            <a:ext cx="542925" cy="194310"/>
          </a:xfrm>
          <a:prstGeom prst="rect">
            <a:avLst/>
          </a:prstGeom>
        </p:spPr>
        <p:txBody>
          <a:bodyPr vert="horz" wrap="square" lIns="0" tIns="0" rIns="0" bIns="0" rtlCol="0">
            <a:noAutofit/>
          </a:bodyPr>
          <a:lstStyle/>
          <a:p>
            <a:pPr marL="12700" marR="12700" indent="13335" defTabSz="914400">
              <a:lnSpc>
                <a:spcPts val="720"/>
              </a:lnSpc>
            </a:pPr>
            <a:r>
              <a:rPr sz="700" b="1" spc="-15" dirty="0">
                <a:solidFill>
                  <a:srgbClr val="4D4D4F"/>
                </a:solidFill>
                <a:latin typeface="Arial"/>
                <a:cs typeface="Arial"/>
              </a:rPr>
              <a:t>T</a:t>
            </a:r>
            <a:r>
              <a:rPr sz="700" b="1" spc="-5" dirty="0">
                <a:solidFill>
                  <a:srgbClr val="4D4D4F"/>
                </a:solidFill>
                <a:latin typeface="Arial"/>
                <a:cs typeface="Arial"/>
              </a:rPr>
              <a:t>r</a:t>
            </a:r>
            <a:r>
              <a:rPr sz="700" b="1" spc="-10" dirty="0">
                <a:solidFill>
                  <a:srgbClr val="4D4D4F"/>
                </a:solidFill>
                <a:latin typeface="Arial"/>
                <a:cs typeface="Arial"/>
              </a:rPr>
              <a:t>a</a:t>
            </a:r>
            <a:r>
              <a:rPr sz="700" b="1" spc="-5" dirty="0">
                <a:solidFill>
                  <a:srgbClr val="4D4D4F"/>
                </a:solidFill>
                <a:latin typeface="Arial"/>
                <a:cs typeface="Arial"/>
              </a:rPr>
              <a:t>i</a:t>
            </a:r>
            <a:r>
              <a:rPr sz="700" b="1" spc="-15" dirty="0">
                <a:solidFill>
                  <a:srgbClr val="4D4D4F"/>
                </a:solidFill>
                <a:latin typeface="Arial"/>
                <a:cs typeface="Arial"/>
              </a:rPr>
              <a:t>n</a:t>
            </a:r>
            <a:r>
              <a:rPr sz="700" b="1" spc="-5" dirty="0">
                <a:solidFill>
                  <a:srgbClr val="4D4D4F"/>
                </a:solidFill>
                <a:latin typeface="Arial"/>
                <a:cs typeface="Arial"/>
              </a:rPr>
              <a:t>i</a:t>
            </a:r>
            <a:r>
              <a:rPr sz="700" b="1" spc="-15" dirty="0">
                <a:solidFill>
                  <a:srgbClr val="4D4D4F"/>
                </a:solidFill>
                <a:latin typeface="Arial"/>
                <a:cs typeface="Arial"/>
              </a:rPr>
              <a:t>ng</a:t>
            </a:r>
            <a:r>
              <a:rPr sz="700" b="1" spc="-5" dirty="0">
                <a:solidFill>
                  <a:srgbClr val="4D4D4F"/>
                </a:solidFill>
                <a:latin typeface="Arial"/>
                <a:cs typeface="Arial"/>
              </a:rPr>
              <a:t>s</a:t>
            </a:r>
            <a:r>
              <a:rPr sz="700" b="1" spc="40" dirty="0">
                <a:solidFill>
                  <a:srgbClr val="4D4D4F"/>
                </a:solidFill>
                <a:latin typeface="Arial"/>
                <a:cs typeface="Arial"/>
              </a:rPr>
              <a:t> </a:t>
            </a:r>
            <a:r>
              <a:rPr sz="700" b="1" spc="-5" dirty="0">
                <a:solidFill>
                  <a:srgbClr val="4D4D4F"/>
                </a:solidFill>
                <a:latin typeface="Arial"/>
                <a:cs typeface="Arial"/>
              </a:rPr>
              <a:t>&amp; </a:t>
            </a:r>
            <a:r>
              <a:rPr sz="700" b="1" spc="-10" dirty="0">
                <a:solidFill>
                  <a:srgbClr val="4D4D4F"/>
                </a:solidFill>
                <a:latin typeface="Arial"/>
                <a:cs typeface="Arial"/>
              </a:rPr>
              <a:t>c</a:t>
            </a:r>
            <a:r>
              <a:rPr sz="700" b="1" spc="-15" dirty="0">
                <a:solidFill>
                  <a:srgbClr val="4D4D4F"/>
                </a:solidFill>
                <a:latin typeface="Arial"/>
                <a:cs typeface="Arial"/>
              </a:rPr>
              <a:t>on</a:t>
            </a:r>
            <a:r>
              <a:rPr sz="700" b="1" spc="-10" dirty="0">
                <a:solidFill>
                  <a:srgbClr val="4D4D4F"/>
                </a:solidFill>
                <a:latin typeface="Arial"/>
                <a:cs typeface="Arial"/>
              </a:rPr>
              <a:t>fe</a:t>
            </a:r>
            <a:r>
              <a:rPr sz="700" b="1" spc="-5" dirty="0">
                <a:solidFill>
                  <a:srgbClr val="4D4D4F"/>
                </a:solidFill>
                <a:latin typeface="Arial"/>
                <a:cs typeface="Arial"/>
              </a:rPr>
              <a:t>r</a:t>
            </a:r>
            <a:r>
              <a:rPr sz="700" b="1" spc="-10" dirty="0">
                <a:solidFill>
                  <a:srgbClr val="4D4D4F"/>
                </a:solidFill>
                <a:latin typeface="Arial"/>
                <a:cs typeface="Arial"/>
              </a:rPr>
              <a:t>e</a:t>
            </a:r>
            <a:r>
              <a:rPr sz="700" b="1" spc="-15" dirty="0">
                <a:solidFill>
                  <a:srgbClr val="4D4D4F"/>
                </a:solidFill>
                <a:latin typeface="Arial"/>
                <a:cs typeface="Arial"/>
              </a:rPr>
              <a:t>n</a:t>
            </a:r>
            <a:r>
              <a:rPr sz="700" b="1" spc="-10" dirty="0">
                <a:solidFill>
                  <a:srgbClr val="4D4D4F"/>
                </a:solidFill>
                <a:latin typeface="Arial"/>
                <a:cs typeface="Arial"/>
              </a:rPr>
              <a:t>ce</a:t>
            </a:r>
            <a:r>
              <a:rPr sz="700" b="1" spc="-5" dirty="0">
                <a:solidFill>
                  <a:srgbClr val="4D4D4F"/>
                </a:solidFill>
                <a:latin typeface="Arial"/>
                <a:cs typeface="Arial"/>
              </a:rPr>
              <a:t>s</a:t>
            </a:r>
            <a:endParaRPr sz="700" dirty="0">
              <a:solidFill>
                <a:prstClr val="black"/>
              </a:solidFill>
              <a:latin typeface="Arial"/>
              <a:cs typeface="Arial"/>
            </a:endParaRPr>
          </a:p>
        </p:txBody>
      </p:sp>
      <p:sp>
        <p:nvSpPr>
          <p:cNvPr id="101" name="object 101"/>
          <p:cNvSpPr txBox="1"/>
          <p:nvPr/>
        </p:nvSpPr>
        <p:spPr>
          <a:xfrm>
            <a:off x="763625" y="6293662"/>
            <a:ext cx="2463800" cy="341630"/>
          </a:xfrm>
          <a:prstGeom prst="rect">
            <a:avLst/>
          </a:prstGeom>
        </p:spPr>
        <p:txBody>
          <a:bodyPr vert="horz" wrap="square" lIns="0" tIns="0" rIns="0" bIns="0" rtlCol="0">
            <a:noAutofit/>
          </a:bodyPr>
          <a:lstStyle/>
          <a:p>
            <a:pPr marL="12700" marR="12700" defTabSz="914400">
              <a:lnSpc>
                <a:spcPct val="144000"/>
              </a:lnSpc>
            </a:pPr>
            <a:r>
              <a:rPr sz="750" spc="40" dirty="0">
                <a:solidFill>
                  <a:srgbClr val="4D4D4F"/>
                </a:solidFill>
                <a:latin typeface="Arial"/>
                <a:cs typeface="Arial"/>
              </a:rPr>
              <a:t>I</a:t>
            </a:r>
            <a:r>
              <a:rPr sz="750" spc="25" dirty="0">
                <a:solidFill>
                  <a:srgbClr val="4D4D4F"/>
                </a:solidFill>
                <a:latin typeface="Arial"/>
                <a:cs typeface="Arial"/>
              </a:rPr>
              <a:t>C</a:t>
            </a:r>
            <a:r>
              <a:rPr sz="750" dirty="0">
                <a:solidFill>
                  <a:srgbClr val="4D4D4F"/>
                </a:solidFill>
                <a:latin typeface="Arial"/>
                <a:cs typeface="Arial"/>
              </a:rPr>
              <a:t>C</a:t>
            </a:r>
            <a:r>
              <a:rPr sz="750" spc="70" dirty="0">
                <a:solidFill>
                  <a:srgbClr val="4D4D4F"/>
                </a:solidFill>
                <a:latin typeface="Arial"/>
                <a:cs typeface="Arial"/>
              </a:rPr>
              <a:t> </a:t>
            </a:r>
            <a:r>
              <a:rPr sz="750" spc="40" dirty="0">
                <a:solidFill>
                  <a:srgbClr val="4D4D4F"/>
                </a:solidFill>
                <a:latin typeface="Arial"/>
                <a:cs typeface="Arial"/>
              </a:rPr>
              <a:t>I</a:t>
            </a:r>
            <a:r>
              <a:rPr sz="750" spc="25" dirty="0">
                <a:solidFill>
                  <a:srgbClr val="4D4D4F"/>
                </a:solidFill>
                <a:latin typeface="Arial"/>
                <a:cs typeface="Arial"/>
              </a:rPr>
              <a:t>NT</a:t>
            </a:r>
            <a:r>
              <a:rPr sz="750" spc="30" dirty="0">
                <a:solidFill>
                  <a:srgbClr val="4D4D4F"/>
                </a:solidFill>
                <a:latin typeface="Arial"/>
                <a:cs typeface="Arial"/>
              </a:rPr>
              <a:t>E</a:t>
            </a:r>
            <a:r>
              <a:rPr sz="750" spc="25" dirty="0">
                <a:solidFill>
                  <a:srgbClr val="4D4D4F"/>
                </a:solidFill>
                <a:latin typeface="Arial"/>
                <a:cs typeface="Arial"/>
              </a:rPr>
              <a:t>RN</a:t>
            </a:r>
            <a:r>
              <a:rPr sz="750" spc="30" dirty="0">
                <a:solidFill>
                  <a:srgbClr val="4D4D4F"/>
                </a:solidFill>
                <a:latin typeface="Arial"/>
                <a:cs typeface="Arial"/>
              </a:rPr>
              <a:t>A</a:t>
            </a:r>
            <a:r>
              <a:rPr sz="750" spc="25" dirty="0">
                <a:solidFill>
                  <a:srgbClr val="4D4D4F"/>
                </a:solidFill>
                <a:latin typeface="Arial"/>
                <a:cs typeface="Arial"/>
              </a:rPr>
              <a:t>T</a:t>
            </a:r>
            <a:r>
              <a:rPr sz="750" spc="40" dirty="0">
                <a:solidFill>
                  <a:srgbClr val="4D4D4F"/>
                </a:solidFill>
                <a:latin typeface="Arial"/>
                <a:cs typeface="Arial"/>
              </a:rPr>
              <a:t>I</a:t>
            </a:r>
            <a:r>
              <a:rPr sz="750" spc="30" dirty="0">
                <a:solidFill>
                  <a:srgbClr val="4D4D4F"/>
                </a:solidFill>
                <a:latin typeface="Arial"/>
                <a:cs typeface="Arial"/>
              </a:rPr>
              <a:t>O</a:t>
            </a:r>
            <a:r>
              <a:rPr sz="750" spc="25" dirty="0">
                <a:solidFill>
                  <a:srgbClr val="4D4D4F"/>
                </a:solidFill>
                <a:latin typeface="Arial"/>
                <a:cs typeface="Arial"/>
              </a:rPr>
              <a:t>N</a:t>
            </a:r>
            <a:r>
              <a:rPr sz="750" spc="30" dirty="0">
                <a:solidFill>
                  <a:srgbClr val="4D4D4F"/>
                </a:solidFill>
                <a:latin typeface="Arial"/>
                <a:cs typeface="Arial"/>
              </a:rPr>
              <a:t>A</a:t>
            </a:r>
            <a:r>
              <a:rPr sz="750" dirty="0">
                <a:solidFill>
                  <a:srgbClr val="4D4D4F"/>
                </a:solidFill>
                <a:latin typeface="Arial"/>
                <a:cs typeface="Arial"/>
              </a:rPr>
              <a:t>L </a:t>
            </a:r>
            <a:r>
              <a:rPr sz="750" spc="-95" dirty="0">
                <a:solidFill>
                  <a:srgbClr val="4D4D4F"/>
                </a:solidFill>
                <a:latin typeface="Arial"/>
                <a:cs typeface="Arial"/>
              </a:rPr>
              <a:t> </a:t>
            </a:r>
            <a:r>
              <a:rPr sz="750" spc="25" dirty="0">
                <a:solidFill>
                  <a:srgbClr val="4D4D4F"/>
                </a:solidFill>
                <a:latin typeface="Arial"/>
                <a:cs typeface="Arial"/>
              </a:rPr>
              <a:t>C</a:t>
            </a:r>
            <a:r>
              <a:rPr sz="750" spc="30" dirty="0">
                <a:solidFill>
                  <a:srgbClr val="4D4D4F"/>
                </a:solidFill>
                <a:latin typeface="Arial"/>
                <a:cs typeface="Arial"/>
              </a:rPr>
              <a:t>O</a:t>
            </a:r>
            <a:r>
              <a:rPr sz="750" spc="25" dirty="0">
                <a:solidFill>
                  <a:srgbClr val="4D4D4F"/>
                </a:solidFill>
                <a:latin typeface="Arial"/>
                <a:cs typeface="Arial"/>
              </a:rPr>
              <a:t>UR</a:t>
            </a:r>
            <a:r>
              <a:rPr sz="750" dirty="0">
                <a:solidFill>
                  <a:srgbClr val="4D4D4F"/>
                </a:solidFill>
                <a:latin typeface="Arial"/>
                <a:cs typeface="Arial"/>
              </a:rPr>
              <a:t>T</a:t>
            </a:r>
            <a:r>
              <a:rPr sz="750" spc="80" dirty="0">
                <a:solidFill>
                  <a:srgbClr val="4D4D4F"/>
                </a:solidFill>
                <a:latin typeface="Arial"/>
                <a:cs typeface="Arial"/>
              </a:rPr>
              <a:t> </a:t>
            </a:r>
            <a:r>
              <a:rPr sz="750" spc="30" dirty="0">
                <a:solidFill>
                  <a:srgbClr val="4D4D4F"/>
                </a:solidFill>
                <a:latin typeface="Arial"/>
                <a:cs typeface="Arial"/>
              </a:rPr>
              <a:t>O</a:t>
            </a:r>
            <a:r>
              <a:rPr sz="750" dirty="0">
                <a:solidFill>
                  <a:srgbClr val="4D4D4F"/>
                </a:solidFill>
                <a:latin typeface="Arial"/>
                <a:cs typeface="Arial"/>
              </a:rPr>
              <a:t>F</a:t>
            </a:r>
            <a:r>
              <a:rPr sz="750" spc="95" dirty="0">
                <a:solidFill>
                  <a:srgbClr val="4D4D4F"/>
                </a:solidFill>
                <a:latin typeface="Arial"/>
                <a:cs typeface="Arial"/>
              </a:rPr>
              <a:t> </a:t>
            </a:r>
            <a:r>
              <a:rPr sz="750" spc="30" dirty="0">
                <a:solidFill>
                  <a:srgbClr val="4D4D4F"/>
                </a:solidFill>
                <a:latin typeface="Arial"/>
                <a:cs typeface="Arial"/>
              </a:rPr>
              <a:t>A</a:t>
            </a:r>
            <a:r>
              <a:rPr sz="750" spc="25" dirty="0">
                <a:solidFill>
                  <a:srgbClr val="4D4D4F"/>
                </a:solidFill>
                <a:latin typeface="Arial"/>
                <a:cs typeface="Arial"/>
              </a:rPr>
              <a:t>R</a:t>
            </a:r>
            <a:r>
              <a:rPr sz="750" spc="30" dirty="0">
                <a:solidFill>
                  <a:srgbClr val="4D4D4F"/>
                </a:solidFill>
                <a:latin typeface="Arial"/>
                <a:cs typeface="Arial"/>
              </a:rPr>
              <a:t>B</a:t>
            </a:r>
            <a:r>
              <a:rPr sz="750" spc="40" dirty="0">
                <a:solidFill>
                  <a:srgbClr val="4D4D4F"/>
                </a:solidFill>
                <a:latin typeface="Arial"/>
                <a:cs typeface="Arial"/>
              </a:rPr>
              <a:t>I</a:t>
            </a:r>
            <a:r>
              <a:rPr sz="750" spc="25" dirty="0">
                <a:solidFill>
                  <a:srgbClr val="4D4D4F"/>
                </a:solidFill>
                <a:latin typeface="Arial"/>
                <a:cs typeface="Arial"/>
              </a:rPr>
              <a:t>TR</a:t>
            </a:r>
            <a:r>
              <a:rPr sz="750" spc="30" dirty="0">
                <a:solidFill>
                  <a:srgbClr val="4D4D4F"/>
                </a:solidFill>
                <a:latin typeface="Arial"/>
                <a:cs typeface="Arial"/>
              </a:rPr>
              <a:t>A</a:t>
            </a:r>
            <a:r>
              <a:rPr sz="750" spc="25" dirty="0">
                <a:solidFill>
                  <a:srgbClr val="4D4D4F"/>
                </a:solidFill>
                <a:latin typeface="Arial"/>
                <a:cs typeface="Arial"/>
              </a:rPr>
              <a:t>T</a:t>
            </a:r>
            <a:r>
              <a:rPr sz="750" spc="40" dirty="0">
                <a:solidFill>
                  <a:srgbClr val="4D4D4F"/>
                </a:solidFill>
                <a:latin typeface="Arial"/>
                <a:cs typeface="Arial"/>
              </a:rPr>
              <a:t>I</a:t>
            </a:r>
            <a:r>
              <a:rPr sz="750" spc="30" dirty="0">
                <a:solidFill>
                  <a:srgbClr val="4D4D4F"/>
                </a:solidFill>
                <a:latin typeface="Arial"/>
                <a:cs typeface="Arial"/>
              </a:rPr>
              <a:t>O</a:t>
            </a:r>
            <a:r>
              <a:rPr sz="750" dirty="0">
                <a:solidFill>
                  <a:srgbClr val="4D4D4F"/>
                </a:solidFill>
                <a:latin typeface="Arial"/>
                <a:cs typeface="Arial"/>
              </a:rPr>
              <a:t>N</a:t>
            </a:r>
            <a:r>
              <a:rPr sz="750" spc="95" dirty="0">
                <a:solidFill>
                  <a:srgbClr val="4D4D4F"/>
                </a:solidFill>
                <a:latin typeface="Arial"/>
                <a:cs typeface="Arial"/>
              </a:rPr>
              <a:t> </a:t>
            </a:r>
            <a:r>
              <a:rPr sz="750" dirty="0">
                <a:solidFill>
                  <a:srgbClr val="4D4D4F"/>
                </a:solidFill>
                <a:latin typeface="Arial"/>
                <a:cs typeface="Arial"/>
              </a:rPr>
              <a:t>® </a:t>
            </a:r>
            <a:r>
              <a:rPr sz="750" spc="40" dirty="0">
                <a:solidFill>
                  <a:srgbClr val="4D4D4F"/>
                </a:solidFill>
                <a:latin typeface="Arial"/>
                <a:cs typeface="Arial"/>
              </a:rPr>
              <a:t>I</a:t>
            </a:r>
            <a:r>
              <a:rPr sz="750" spc="25" dirty="0">
                <a:solidFill>
                  <a:srgbClr val="4D4D4F"/>
                </a:solidFill>
                <a:latin typeface="Arial"/>
                <a:cs typeface="Arial"/>
              </a:rPr>
              <a:t>C</a:t>
            </a:r>
            <a:r>
              <a:rPr sz="750" dirty="0">
                <a:solidFill>
                  <a:srgbClr val="4D4D4F"/>
                </a:solidFill>
                <a:latin typeface="Arial"/>
                <a:cs typeface="Arial"/>
              </a:rPr>
              <a:t>C</a:t>
            </a:r>
            <a:r>
              <a:rPr sz="750" spc="70" dirty="0">
                <a:solidFill>
                  <a:srgbClr val="4D4D4F"/>
                </a:solidFill>
                <a:latin typeface="Arial"/>
                <a:cs typeface="Arial"/>
              </a:rPr>
              <a:t> </a:t>
            </a:r>
            <a:r>
              <a:rPr sz="750" spc="40" dirty="0">
                <a:solidFill>
                  <a:srgbClr val="4D4D4F"/>
                </a:solidFill>
                <a:latin typeface="Arial"/>
                <a:cs typeface="Arial"/>
              </a:rPr>
              <a:t>I</a:t>
            </a:r>
            <a:r>
              <a:rPr sz="750" spc="25" dirty="0">
                <a:solidFill>
                  <a:srgbClr val="4D4D4F"/>
                </a:solidFill>
                <a:latin typeface="Arial"/>
                <a:cs typeface="Arial"/>
              </a:rPr>
              <a:t>NT</a:t>
            </a:r>
            <a:r>
              <a:rPr sz="750" spc="30" dirty="0">
                <a:solidFill>
                  <a:srgbClr val="4D4D4F"/>
                </a:solidFill>
                <a:latin typeface="Arial"/>
                <a:cs typeface="Arial"/>
              </a:rPr>
              <a:t>E</a:t>
            </a:r>
            <a:r>
              <a:rPr sz="750" spc="25" dirty="0">
                <a:solidFill>
                  <a:srgbClr val="4D4D4F"/>
                </a:solidFill>
                <a:latin typeface="Arial"/>
                <a:cs typeface="Arial"/>
              </a:rPr>
              <a:t>RN</a:t>
            </a:r>
            <a:r>
              <a:rPr sz="750" spc="30" dirty="0">
                <a:solidFill>
                  <a:srgbClr val="4D4D4F"/>
                </a:solidFill>
                <a:latin typeface="Arial"/>
                <a:cs typeface="Arial"/>
              </a:rPr>
              <a:t>A</a:t>
            </a:r>
            <a:r>
              <a:rPr sz="750" spc="25" dirty="0">
                <a:solidFill>
                  <a:srgbClr val="4D4D4F"/>
                </a:solidFill>
                <a:latin typeface="Arial"/>
                <a:cs typeface="Arial"/>
              </a:rPr>
              <a:t>T</a:t>
            </a:r>
            <a:r>
              <a:rPr sz="750" spc="40" dirty="0">
                <a:solidFill>
                  <a:srgbClr val="4D4D4F"/>
                </a:solidFill>
                <a:latin typeface="Arial"/>
                <a:cs typeface="Arial"/>
              </a:rPr>
              <a:t>I</a:t>
            </a:r>
            <a:r>
              <a:rPr sz="750" spc="30" dirty="0">
                <a:solidFill>
                  <a:srgbClr val="4D4D4F"/>
                </a:solidFill>
                <a:latin typeface="Arial"/>
                <a:cs typeface="Arial"/>
              </a:rPr>
              <a:t>O</a:t>
            </a:r>
            <a:r>
              <a:rPr sz="750" spc="25" dirty="0">
                <a:solidFill>
                  <a:srgbClr val="4D4D4F"/>
                </a:solidFill>
                <a:latin typeface="Arial"/>
                <a:cs typeface="Arial"/>
              </a:rPr>
              <a:t>N</a:t>
            </a:r>
            <a:r>
              <a:rPr sz="750" spc="30" dirty="0">
                <a:solidFill>
                  <a:srgbClr val="4D4D4F"/>
                </a:solidFill>
                <a:latin typeface="Arial"/>
                <a:cs typeface="Arial"/>
              </a:rPr>
              <a:t>A</a:t>
            </a:r>
            <a:r>
              <a:rPr sz="750" dirty="0">
                <a:solidFill>
                  <a:srgbClr val="4D4D4F"/>
                </a:solidFill>
                <a:latin typeface="Arial"/>
                <a:cs typeface="Arial"/>
              </a:rPr>
              <a:t>L </a:t>
            </a:r>
            <a:r>
              <a:rPr sz="750" spc="-95" dirty="0">
                <a:solidFill>
                  <a:srgbClr val="4D4D4F"/>
                </a:solidFill>
                <a:latin typeface="Arial"/>
                <a:cs typeface="Arial"/>
              </a:rPr>
              <a:t> </a:t>
            </a:r>
            <a:r>
              <a:rPr sz="750" spc="25" dirty="0">
                <a:solidFill>
                  <a:srgbClr val="4D4D4F"/>
                </a:solidFill>
                <a:latin typeface="Arial"/>
                <a:cs typeface="Arial"/>
              </a:rPr>
              <a:t>C</a:t>
            </a:r>
            <a:r>
              <a:rPr sz="750" spc="30" dirty="0">
                <a:solidFill>
                  <a:srgbClr val="4D4D4F"/>
                </a:solidFill>
                <a:latin typeface="Arial"/>
                <a:cs typeface="Arial"/>
              </a:rPr>
              <a:t>E</a:t>
            </a:r>
            <a:r>
              <a:rPr sz="750" spc="25" dirty="0">
                <a:solidFill>
                  <a:srgbClr val="4D4D4F"/>
                </a:solidFill>
                <a:latin typeface="Arial"/>
                <a:cs typeface="Arial"/>
              </a:rPr>
              <a:t>NTR</a:t>
            </a:r>
            <a:r>
              <a:rPr sz="750" dirty="0">
                <a:solidFill>
                  <a:srgbClr val="4D4D4F"/>
                </a:solidFill>
                <a:latin typeface="Arial"/>
                <a:cs typeface="Arial"/>
              </a:rPr>
              <a:t>E</a:t>
            </a:r>
            <a:r>
              <a:rPr sz="750" spc="85" dirty="0">
                <a:solidFill>
                  <a:srgbClr val="4D4D4F"/>
                </a:solidFill>
                <a:latin typeface="Arial"/>
                <a:cs typeface="Arial"/>
              </a:rPr>
              <a:t> </a:t>
            </a:r>
            <a:r>
              <a:rPr sz="750" spc="25" dirty="0">
                <a:solidFill>
                  <a:srgbClr val="4D4D4F"/>
                </a:solidFill>
                <a:latin typeface="Arial"/>
                <a:cs typeface="Arial"/>
              </a:rPr>
              <a:t>F</a:t>
            </a:r>
            <a:r>
              <a:rPr sz="750" spc="30" dirty="0">
                <a:solidFill>
                  <a:srgbClr val="4D4D4F"/>
                </a:solidFill>
                <a:latin typeface="Arial"/>
                <a:cs typeface="Arial"/>
              </a:rPr>
              <a:t>O</a:t>
            </a:r>
            <a:r>
              <a:rPr sz="750" dirty="0">
                <a:solidFill>
                  <a:srgbClr val="4D4D4F"/>
                </a:solidFill>
                <a:latin typeface="Arial"/>
                <a:cs typeface="Arial"/>
              </a:rPr>
              <a:t>R</a:t>
            </a:r>
            <a:r>
              <a:rPr sz="750" spc="80" dirty="0">
                <a:solidFill>
                  <a:srgbClr val="4D4D4F"/>
                </a:solidFill>
                <a:latin typeface="Arial"/>
                <a:cs typeface="Arial"/>
              </a:rPr>
              <a:t> </a:t>
            </a:r>
            <a:r>
              <a:rPr sz="750" spc="30" dirty="0">
                <a:solidFill>
                  <a:srgbClr val="4D4D4F"/>
                </a:solidFill>
                <a:latin typeface="Arial"/>
                <a:cs typeface="Arial"/>
              </a:rPr>
              <a:t>A</a:t>
            </a:r>
            <a:r>
              <a:rPr sz="750" spc="25" dirty="0">
                <a:solidFill>
                  <a:srgbClr val="4D4D4F"/>
                </a:solidFill>
                <a:latin typeface="Arial"/>
                <a:cs typeface="Arial"/>
              </a:rPr>
              <a:t>D</a:t>
            </a:r>
            <a:r>
              <a:rPr sz="750" dirty="0">
                <a:solidFill>
                  <a:srgbClr val="4D4D4F"/>
                </a:solidFill>
                <a:latin typeface="Arial"/>
                <a:cs typeface="Arial"/>
              </a:rPr>
              <a:t>R</a:t>
            </a:r>
            <a:endParaRPr sz="750">
              <a:solidFill>
                <a:prstClr val="black"/>
              </a:solidFill>
              <a:latin typeface="Arial"/>
              <a:cs typeface="Arial"/>
            </a:endParaRPr>
          </a:p>
        </p:txBody>
      </p:sp>
      <p:sp>
        <p:nvSpPr>
          <p:cNvPr id="95" name="object 79"/>
          <p:cNvSpPr/>
          <p:nvPr/>
        </p:nvSpPr>
        <p:spPr>
          <a:xfrm>
            <a:off x="8026608" y="2600608"/>
            <a:ext cx="881557" cy="644867"/>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96" name="object 44"/>
          <p:cNvSpPr/>
          <p:nvPr/>
        </p:nvSpPr>
        <p:spPr>
          <a:xfrm>
            <a:off x="109097" y="1841331"/>
            <a:ext cx="792187" cy="615196"/>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97" name="object 45"/>
          <p:cNvSpPr/>
          <p:nvPr/>
        </p:nvSpPr>
        <p:spPr>
          <a:xfrm>
            <a:off x="109097" y="1811659"/>
            <a:ext cx="840139" cy="644867"/>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98" name="object 80"/>
          <p:cNvSpPr/>
          <p:nvPr/>
        </p:nvSpPr>
        <p:spPr>
          <a:xfrm>
            <a:off x="8049344" y="2615050"/>
            <a:ext cx="896302" cy="669934"/>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100" name="object 81"/>
          <p:cNvSpPr txBox="1"/>
          <p:nvPr/>
        </p:nvSpPr>
        <p:spPr>
          <a:xfrm>
            <a:off x="8121352" y="2728255"/>
            <a:ext cx="780461" cy="369113"/>
          </a:xfrm>
          <a:prstGeom prst="rect">
            <a:avLst/>
          </a:prstGeom>
        </p:spPr>
        <p:txBody>
          <a:bodyPr vert="horz" wrap="square" lIns="0" tIns="0" rIns="0" bIns="0" rtlCol="0">
            <a:noAutofit/>
          </a:bodyPr>
          <a:lstStyle/>
          <a:p>
            <a:pPr marL="12700" defTabSz="914400"/>
            <a:r>
              <a:rPr lang="fr-FR" sz="1000" b="1" spc="-45" dirty="0" err="1">
                <a:solidFill>
                  <a:srgbClr val="FFFFFF"/>
                </a:solidFill>
                <a:latin typeface="Arial"/>
                <a:cs typeface="Arial"/>
              </a:rPr>
              <a:t>Brazil</a:t>
            </a:r>
            <a:r>
              <a:rPr lang="fr-FR" sz="1000" b="1" spc="-45" dirty="0">
                <a:solidFill>
                  <a:srgbClr val="FFFFFF"/>
                </a:solidFill>
                <a:latin typeface="Arial"/>
                <a:cs typeface="Arial"/>
              </a:rPr>
              <a:t> </a:t>
            </a:r>
          </a:p>
          <a:p>
            <a:pPr marL="12700" defTabSz="914400"/>
            <a:r>
              <a:rPr lang="fr-FR" sz="1000" b="1" spc="-45" dirty="0">
                <a:solidFill>
                  <a:srgbClr val="FFFFFF"/>
                </a:solidFill>
                <a:latin typeface="Arial"/>
                <a:cs typeface="Arial"/>
              </a:rPr>
              <a:t>(in </a:t>
            </a:r>
            <a:r>
              <a:rPr lang="fr-FR" sz="950" b="1" spc="-45" dirty="0">
                <a:solidFill>
                  <a:srgbClr val="FFFFFF"/>
                </a:solidFill>
                <a:latin typeface="Arial"/>
                <a:cs typeface="Arial"/>
              </a:rPr>
              <a:t>São</a:t>
            </a:r>
            <a:r>
              <a:rPr lang="fr-FR" sz="1000" b="1" spc="-45" dirty="0">
                <a:solidFill>
                  <a:srgbClr val="FFFFFF"/>
                </a:solidFill>
                <a:latin typeface="Arial"/>
                <a:cs typeface="Arial"/>
              </a:rPr>
              <a:t> Paulo)</a:t>
            </a:r>
            <a:endParaRPr sz="1000" dirty="0">
              <a:solidFill>
                <a:prstClr val="black"/>
              </a:solidFill>
              <a:latin typeface="Arial"/>
              <a:cs typeface="Arial"/>
            </a:endParaRPr>
          </a:p>
        </p:txBody>
      </p:sp>
      <p:sp>
        <p:nvSpPr>
          <p:cNvPr id="104" name="object 80"/>
          <p:cNvSpPr/>
          <p:nvPr/>
        </p:nvSpPr>
        <p:spPr>
          <a:xfrm>
            <a:off x="8094441" y="2575518"/>
            <a:ext cx="900714" cy="781474"/>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109" name="object 46"/>
          <p:cNvSpPr txBox="1"/>
          <p:nvPr/>
        </p:nvSpPr>
        <p:spPr>
          <a:xfrm>
            <a:off x="212645" y="1930892"/>
            <a:ext cx="645567" cy="283467"/>
          </a:xfrm>
          <a:prstGeom prst="rect">
            <a:avLst/>
          </a:prstGeom>
        </p:spPr>
        <p:txBody>
          <a:bodyPr vert="horz" wrap="square" lIns="0" tIns="0" rIns="0" bIns="0" rtlCol="0">
            <a:noAutofit/>
          </a:bodyPr>
          <a:lstStyle/>
          <a:p>
            <a:pPr marL="12700" defTabSz="914400"/>
            <a:r>
              <a:rPr lang="fr-FR" sz="950" b="1" spc="-5" dirty="0">
                <a:solidFill>
                  <a:srgbClr val="FFFFFF"/>
                </a:solidFill>
                <a:latin typeface="Arial"/>
                <a:cs typeface="Arial"/>
              </a:rPr>
              <a:t>France</a:t>
            </a:r>
            <a:r>
              <a:rPr lang="fr-FR" sz="1000" b="1" spc="-5" dirty="0">
                <a:solidFill>
                  <a:srgbClr val="FFFFFF"/>
                </a:solidFill>
                <a:latin typeface="Arial"/>
                <a:cs typeface="Arial"/>
              </a:rPr>
              <a:t>/</a:t>
            </a:r>
          </a:p>
          <a:p>
            <a:pPr marL="12700" defTabSz="914400"/>
            <a:r>
              <a:rPr lang="fr-FR" sz="1000" b="1" spc="-5" dirty="0" err="1">
                <a:solidFill>
                  <a:srgbClr val="FFFFFF"/>
                </a:solidFill>
                <a:latin typeface="Arial"/>
                <a:cs typeface="Arial"/>
              </a:rPr>
              <a:t>Africa</a:t>
            </a:r>
            <a:endParaRPr sz="1000" b="1" dirty="0">
              <a:solidFill>
                <a:prstClr val="black"/>
              </a:solidFill>
              <a:latin typeface="Arial"/>
              <a:cs typeface="Arial"/>
            </a:endParaRPr>
          </a:p>
        </p:txBody>
      </p:sp>
      <p:sp>
        <p:nvSpPr>
          <p:cNvPr id="50" name="object 50"/>
          <p:cNvSpPr/>
          <p:nvPr/>
        </p:nvSpPr>
        <p:spPr>
          <a:xfrm>
            <a:off x="1299620" y="2562910"/>
            <a:ext cx="989084" cy="651308"/>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105" name="object 40"/>
          <p:cNvSpPr/>
          <p:nvPr/>
        </p:nvSpPr>
        <p:spPr>
          <a:xfrm>
            <a:off x="8563107" y="1847609"/>
            <a:ext cx="864096" cy="691135"/>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114" name="object 42"/>
          <p:cNvSpPr/>
          <p:nvPr/>
        </p:nvSpPr>
        <p:spPr>
          <a:xfrm>
            <a:off x="8483073" y="1826086"/>
            <a:ext cx="915924" cy="769620"/>
          </a:xfrm>
          <a:prstGeom prst="rect">
            <a:avLst/>
          </a:prstGeom>
          <a:blipFill>
            <a:blip r:embed="rId7" cstate="print"/>
            <a:stretch>
              <a:fillRect/>
            </a:stretch>
          </a:blipFill>
        </p:spPr>
        <p:txBody>
          <a:bodyPr wrap="square" lIns="0" tIns="0" rIns="0" bIns="0" rtlCol="0">
            <a:noAutofit/>
          </a:bodyPr>
          <a:lstStyle/>
          <a:p>
            <a:pPr defTabSz="914400"/>
            <a:endParaRPr sz="1800">
              <a:solidFill>
                <a:prstClr val="black"/>
              </a:solidFill>
            </a:endParaRPr>
          </a:p>
        </p:txBody>
      </p:sp>
      <p:sp>
        <p:nvSpPr>
          <p:cNvPr id="99" name="object 44"/>
          <p:cNvSpPr/>
          <p:nvPr/>
        </p:nvSpPr>
        <p:spPr>
          <a:xfrm>
            <a:off x="8552929" y="1873646"/>
            <a:ext cx="792187" cy="644867"/>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115" name="object 40"/>
          <p:cNvSpPr/>
          <p:nvPr/>
        </p:nvSpPr>
        <p:spPr>
          <a:xfrm>
            <a:off x="8476117" y="1868791"/>
            <a:ext cx="864096" cy="691135"/>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sp>
        <p:nvSpPr>
          <p:cNvPr id="116" name="object 46"/>
          <p:cNvSpPr txBox="1"/>
          <p:nvPr/>
        </p:nvSpPr>
        <p:spPr>
          <a:xfrm>
            <a:off x="8585381" y="2137421"/>
            <a:ext cx="645567" cy="283467"/>
          </a:xfrm>
          <a:prstGeom prst="rect">
            <a:avLst/>
          </a:prstGeom>
        </p:spPr>
        <p:txBody>
          <a:bodyPr vert="horz" wrap="square" lIns="0" tIns="0" rIns="0" bIns="0" rtlCol="0">
            <a:noAutofit/>
          </a:bodyPr>
          <a:lstStyle/>
          <a:p>
            <a:pPr marL="12700" defTabSz="914400"/>
            <a:r>
              <a:rPr lang="fr-FR" sz="950" b="1" spc="-5" dirty="0">
                <a:solidFill>
                  <a:srgbClr val="FFFFFF"/>
                </a:solidFill>
                <a:latin typeface="Arial"/>
                <a:cs typeface="Arial"/>
              </a:rPr>
              <a:t>Singapore</a:t>
            </a:r>
            <a:endParaRPr sz="950" dirty="0">
              <a:solidFill>
                <a:prstClr val="black"/>
              </a:solidFill>
              <a:latin typeface="Arial"/>
              <a:cs typeface="Arial"/>
            </a:endParaRPr>
          </a:p>
        </p:txBody>
      </p:sp>
      <p:sp>
        <p:nvSpPr>
          <p:cNvPr id="117" name="object 67"/>
          <p:cNvSpPr/>
          <p:nvPr/>
        </p:nvSpPr>
        <p:spPr>
          <a:xfrm>
            <a:off x="6168660" y="2564904"/>
            <a:ext cx="944580" cy="710152"/>
          </a:xfrm>
          <a:prstGeom prst="rect">
            <a:avLst/>
          </a:prstGeom>
          <a:blipFill>
            <a:blip r:embed="rId10" cstate="print"/>
            <a:stretch>
              <a:fillRect/>
            </a:stretch>
          </a:blipFill>
        </p:spPr>
        <p:txBody>
          <a:bodyPr wrap="square" lIns="0" tIns="0" rIns="0" bIns="0" rtlCol="0">
            <a:noAutofit/>
          </a:bodyPr>
          <a:lstStyle/>
          <a:p>
            <a:pPr defTabSz="914400"/>
            <a:endParaRPr sz="1800">
              <a:solidFill>
                <a:prstClr val="black"/>
              </a:solidFill>
            </a:endParaRPr>
          </a:p>
        </p:txBody>
      </p:sp>
      <p:sp>
        <p:nvSpPr>
          <p:cNvPr id="74" name="object 74"/>
          <p:cNvSpPr/>
          <p:nvPr/>
        </p:nvSpPr>
        <p:spPr>
          <a:xfrm>
            <a:off x="6237071" y="2612457"/>
            <a:ext cx="759529" cy="590654"/>
          </a:xfrm>
          <a:custGeom>
            <a:avLst/>
            <a:gdLst/>
            <a:ahLst/>
            <a:cxnLst/>
            <a:rect l="l" t="t" r="r" b="b"/>
            <a:pathLst>
              <a:path w="792187" h="644867">
                <a:moveTo>
                  <a:pt x="0" y="644867"/>
                </a:moveTo>
                <a:lnTo>
                  <a:pt x="792187" y="644867"/>
                </a:lnTo>
                <a:lnTo>
                  <a:pt x="792187" y="0"/>
                </a:lnTo>
                <a:lnTo>
                  <a:pt x="0" y="0"/>
                </a:lnTo>
                <a:lnTo>
                  <a:pt x="0" y="644867"/>
                </a:lnTo>
                <a:close/>
              </a:path>
            </a:pathLst>
          </a:custGeom>
          <a:solidFill>
            <a:srgbClr val="006EB8"/>
          </a:solidFill>
        </p:spPr>
        <p:txBody>
          <a:bodyPr wrap="square" lIns="0" tIns="0" rIns="0" bIns="0" rtlCol="0">
            <a:noAutofit/>
          </a:bodyPr>
          <a:lstStyle/>
          <a:p>
            <a:pPr defTabSz="914400"/>
            <a:endParaRPr sz="1800">
              <a:solidFill>
                <a:prstClr val="black"/>
              </a:solidFill>
            </a:endParaRPr>
          </a:p>
        </p:txBody>
      </p:sp>
      <p:sp>
        <p:nvSpPr>
          <p:cNvPr id="120" name="object 66"/>
          <p:cNvSpPr txBox="1"/>
          <p:nvPr/>
        </p:nvSpPr>
        <p:spPr>
          <a:xfrm>
            <a:off x="6325461" y="2810205"/>
            <a:ext cx="699135" cy="163830"/>
          </a:xfrm>
          <a:prstGeom prst="rect">
            <a:avLst/>
          </a:prstGeom>
        </p:spPr>
        <p:txBody>
          <a:bodyPr vert="horz" wrap="square" lIns="0" tIns="0" rIns="0" bIns="0" rtlCol="0">
            <a:noAutofit/>
          </a:bodyPr>
          <a:lstStyle/>
          <a:p>
            <a:pPr marL="12700" defTabSz="914400"/>
            <a:r>
              <a:rPr lang="fr-FR" sz="1000" b="1" spc="-15" dirty="0" err="1">
                <a:solidFill>
                  <a:srgbClr val="FFFFFF"/>
                </a:solidFill>
                <a:latin typeface="Arial"/>
                <a:cs typeface="Arial"/>
              </a:rPr>
              <a:t>German</a:t>
            </a:r>
            <a:endParaRPr sz="1000" dirty="0">
              <a:solidFill>
                <a:prstClr val="black"/>
              </a:solidFill>
              <a:latin typeface="Arial"/>
              <a:cs typeface="Arial"/>
            </a:endParaRPr>
          </a:p>
        </p:txBody>
      </p:sp>
      <p:sp>
        <p:nvSpPr>
          <p:cNvPr id="121" name="object 70"/>
          <p:cNvSpPr/>
          <p:nvPr/>
        </p:nvSpPr>
        <p:spPr>
          <a:xfrm>
            <a:off x="6221437" y="2573389"/>
            <a:ext cx="803159" cy="662024"/>
          </a:xfrm>
          <a:custGeom>
            <a:avLst/>
            <a:gdLst/>
            <a:ahLst/>
            <a:cxnLst/>
            <a:rect l="l" t="t" r="r" b="b"/>
            <a:pathLst>
              <a:path w="792187" h="644867">
                <a:moveTo>
                  <a:pt x="0" y="644867"/>
                </a:moveTo>
                <a:lnTo>
                  <a:pt x="792187" y="644867"/>
                </a:lnTo>
                <a:lnTo>
                  <a:pt x="792187" y="0"/>
                </a:lnTo>
                <a:lnTo>
                  <a:pt x="0" y="0"/>
                </a:lnTo>
                <a:lnTo>
                  <a:pt x="0" y="644867"/>
                </a:lnTo>
                <a:close/>
              </a:path>
            </a:pathLst>
          </a:custGeom>
          <a:ln w="38099">
            <a:solidFill>
              <a:srgbClr val="FFFFFF"/>
            </a:solidFill>
          </a:ln>
        </p:spPr>
        <p:txBody>
          <a:bodyPr wrap="square" lIns="0" tIns="0" rIns="0" bIns="0" rtlCol="0">
            <a:noAutofit/>
          </a:bodyPr>
          <a:lstStyle/>
          <a:p>
            <a:pPr defTabSz="914400"/>
            <a:endParaRPr sz="1800">
              <a:solidFill>
                <a:prstClr val="black"/>
              </a:solidFill>
            </a:endParaRPr>
          </a:p>
        </p:txBody>
      </p:sp>
      <p:cxnSp>
        <p:nvCxnSpPr>
          <p:cNvPr id="131" name="Connecteur droit 130"/>
          <p:cNvCxnSpPr>
            <a:stCxn id="32" idx="2"/>
            <a:endCxn id="37" idx="3"/>
          </p:cNvCxnSpPr>
          <p:nvPr/>
        </p:nvCxnSpPr>
        <p:spPr>
          <a:xfrm flipH="1">
            <a:off x="933368" y="1844824"/>
            <a:ext cx="4024966" cy="279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Connecteur droit 132"/>
          <p:cNvCxnSpPr>
            <a:stCxn id="32" idx="2"/>
          </p:cNvCxnSpPr>
          <p:nvPr/>
        </p:nvCxnSpPr>
        <p:spPr>
          <a:xfrm flipH="1">
            <a:off x="958464" y="1844824"/>
            <a:ext cx="3999870" cy="65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Connecteur droit 134"/>
          <p:cNvCxnSpPr>
            <a:stCxn id="32" idx="2"/>
            <a:endCxn id="110" idx="0"/>
          </p:cNvCxnSpPr>
          <p:nvPr/>
        </p:nvCxnSpPr>
        <p:spPr>
          <a:xfrm flipH="1">
            <a:off x="1847143" y="1844824"/>
            <a:ext cx="3111191" cy="67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Connecteur droit 136"/>
          <p:cNvCxnSpPr>
            <a:stCxn id="32" idx="2"/>
            <a:endCxn id="47" idx="0"/>
          </p:cNvCxnSpPr>
          <p:nvPr/>
        </p:nvCxnSpPr>
        <p:spPr>
          <a:xfrm flipH="1">
            <a:off x="2889920" y="1844824"/>
            <a:ext cx="2068414" cy="7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Connecteur droit 138"/>
          <p:cNvCxnSpPr>
            <a:stCxn id="32" idx="2"/>
            <a:endCxn id="57" idx="0"/>
          </p:cNvCxnSpPr>
          <p:nvPr/>
        </p:nvCxnSpPr>
        <p:spPr>
          <a:xfrm flipH="1">
            <a:off x="3872831" y="1844824"/>
            <a:ext cx="1085503" cy="688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Connecteur droit 140"/>
          <p:cNvCxnSpPr>
            <a:stCxn id="32" idx="2"/>
            <a:endCxn id="62" idx="0"/>
          </p:cNvCxnSpPr>
          <p:nvPr/>
        </p:nvCxnSpPr>
        <p:spPr>
          <a:xfrm flipH="1">
            <a:off x="4765641" y="1844824"/>
            <a:ext cx="192693" cy="67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Connecteur droit 142"/>
          <p:cNvCxnSpPr>
            <a:stCxn id="32" idx="2"/>
            <a:endCxn id="67" idx="0"/>
          </p:cNvCxnSpPr>
          <p:nvPr/>
        </p:nvCxnSpPr>
        <p:spPr>
          <a:xfrm>
            <a:off x="4958334" y="1844824"/>
            <a:ext cx="689595" cy="67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necteur droit 144"/>
          <p:cNvCxnSpPr>
            <a:stCxn id="32" idx="2"/>
          </p:cNvCxnSpPr>
          <p:nvPr/>
        </p:nvCxnSpPr>
        <p:spPr>
          <a:xfrm>
            <a:off x="4958334" y="1844824"/>
            <a:ext cx="1640277" cy="69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Connecteur droit 146"/>
          <p:cNvCxnSpPr>
            <a:stCxn id="32" idx="2"/>
            <a:endCxn id="77" idx="0"/>
          </p:cNvCxnSpPr>
          <p:nvPr/>
        </p:nvCxnSpPr>
        <p:spPr>
          <a:xfrm>
            <a:off x="4958334" y="1844824"/>
            <a:ext cx="2612868" cy="729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Connecteur droit 148"/>
          <p:cNvCxnSpPr>
            <a:stCxn id="32" idx="2"/>
          </p:cNvCxnSpPr>
          <p:nvPr/>
        </p:nvCxnSpPr>
        <p:spPr>
          <a:xfrm>
            <a:off x="4958334" y="1844824"/>
            <a:ext cx="3517783" cy="718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Connecteur droit 150"/>
          <p:cNvCxnSpPr>
            <a:stCxn id="32" idx="2"/>
            <a:endCxn id="114" idx="1"/>
          </p:cNvCxnSpPr>
          <p:nvPr/>
        </p:nvCxnSpPr>
        <p:spPr>
          <a:xfrm>
            <a:off x="4958334" y="1844824"/>
            <a:ext cx="3524739" cy="366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0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76293" y="1268760"/>
            <a:ext cx="8354082" cy="4752976"/>
          </a:xfrm>
        </p:spPr>
        <p:txBody>
          <a:bodyPr/>
          <a:lstStyle/>
          <a:p>
            <a:pPr marL="0" indent="0" algn="just"/>
            <a:r>
              <a:rPr lang="en-US" sz="1800" i="1" noProof="0" dirty="0"/>
              <a:t>“</a:t>
            </a:r>
            <a:r>
              <a:rPr lang="en-US" sz="1800" b="0" i="1" dirty="0"/>
              <a:t>All disputes arising out of or in connection with the present contract shall be finally settled under the </a:t>
            </a:r>
            <a:r>
              <a:rPr lang="en-US" sz="1800" i="1" dirty="0"/>
              <a:t>Rules of Arbitration of the International Chamber of Commerce</a:t>
            </a:r>
            <a:r>
              <a:rPr lang="en-US" sz="1800" b="0" i="1" dirty="0"/>
              <a:t> </a:t>
            </a:r>
            <a:r>
              <a:rPr lang="en-US" sz="1800" i="1" dirty="0"/>
              <a:t>by one or more arbitrators appointed in accordance with the said Rules</a:t>
            </a:r>
            <a:r>
              <a:rPr lang="en-US" sz="1800" b="0" i="1" dirty="0"/>
              <a:t>”.</a:t>
            </a:r>
          </a:p>
          <a:p>
            <a:pPr marL="0" indent="0" algn="just"/>
            <a:endParaRPr lang="en-US" sz="1800" b="0" i="1" noProof="0" dirty="0"/>
          </a:p>
          <a:p>
            <a:pPr marL="0" indent="0" algn="just"/>
            <a:endParaRPr lang="en-US" sz="1800" b="0" i="1" dirty="0"/>
          </a:p>
          <a:p>
            <a:pPr marL="0" indent="0" algn="just"/>
            <a:endParaRPr lang="en-US" sz="1800" b="0" i="1" noProof="0" dirty="0"/>
          </a:p>
          <a:p>
            <a:pPr marL="0" indent="0" algn="just"/>
            <a:endParaRPr lang="en-US" sz="1800" b="0" i="1" dirty="0"/>
          </a:p>
          <a:p>
            <a:pPr marL="0" indent="0" algn="just"/>
            <a:endParaRPr lang="en-US" sz="1800" b="0" i="1" noProof="0" dirty="0"/>
          </a:p>
          <a:p>
            <a:pPr marL="0" indent="0" algn="just"/>
            <a:endParaRPr lang="en-US" sz="1800" b="0" i="1" dirty="0"/>
          </a:p>
          <a:p>
            <a:pPr marL="0" indent="0" algn="just"/>
            <a:r>
              <a:rPr lang="en-US" sz="1800" b="0" dirty="0"/>
              <a:t>Emergency Arbitrators and Expedited Procedure Provisions apply according to conditions provided by the Rules.</a:t>
            </a:r>
            <a:endParaRPr lang="en-US" sz="1800" noProof="0" dirty="0"/>
          </a:p>
        </p:txBody>
      </p:sp>
      <p:sp>
        <p:nvSpPr>
          <p:cNvPr id="6" name="Title 5"/>
          <p:cNvSpPr>
            <a:spLocks noGrp="1"/>
          </p:cNvSpPr>
          <p:nvPr>
            <p:ph type="title"/>
          </p:nvPr>
        </p:nvSpPr>
        <p:spPr/>
        <p:txBody>
          <a:bodyPr/>
          <a:lstStyle/>
          <a:p>
            <a:pPr lvl="0"/>
            <a:r>
              <a:rPr lang="en-US" dirty="0"/>
              <a:t>Standard ICC ARBITRATION CLAUSE</a:t>
            </a:r>
          </a:p>
        </p:txBody>
      </p:sp>
      <p:sp>
        <p:nvSpPr>
          <p:cNvPr id="5" name="Rectangle 4"/>
          <p:cNvSpPr/>
          <p:nvPr/>
        </p:nvSpPr>
        <p:spPr>
          <a:xfrm>
            <a:off x="775627" y="2420889"/>
            <a:ext cx="8354748" cy="2376264"/>
          </a:xfrm>
          <a:prstGeom prst="rect">
            <a:avLst/>
          </a:prstGeom>
          <a:solidFill>
            <a:schemeClr val="accent1">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spcBef>
                <a:spcPct val="50000"/>
              </a:spcBef>
            </a:pPr>
            <a:r>
              <a:rPr lang="en-US" sz="2000" u="sng" dirty="0">
                <a:solidFill>
                  <a:srgbClr val="002060"/>
                </a:solidFill>
              </a:rPr>
              <a:t>Suggestions: </a:t>
            </a:r>
            <a:endParaRPr lang="en-US" sz="2000" dirty="0">
              <a:solidFill>
                <a:srgbClr val="002060"/>
              </a:solidFill>
            </a:endParaRPr>
          </a:p>
          <a:p>
            <a:pPr marL="285750" indent="-285750">
              <a:spcBef>
                <a:spcPct val="50000"/>
              </a:spcBef>
              <a:buFont typeface="Arial" pitchFamily="34" charset="0"/>
              <a:buChar char="•"/>
            </a:pPr>
            <a:r>
              <a:rPr lang="en-US" sz="2000" dirty="0">
                <a:solidFill>
                  <a:srgbClr val="002060"/>
                </a:solidFill>
              </a:rPr>
              <a:t>Place of arbitration </a:t>
            </a:r>
          </a:p>
          <a:p>
            <a:pPr marL="285750" indent="-285750">
              <a:spcBef>
                <a:spcPct val="50000"/>
              </a:spcBef>
              <a:buFont typeface="Arial" pitchFamily="34" charset="0"/>
              <a:buChar char="•"/>
            </a:pPr>
            <a:r>
              <a:rPr lang="en-US" sz="2000" dirty="0">
                <a:solidFill>
                  <a:srgbClr val="002060"/>
                </a:solidFill>
              </a:rPr>
              <a:t>Language of arbitration </a:t>
            </a:r>
          </a:p>
          <a:p>
            <a:pPr marL="285750" indent="-285750">
              <a:spcBef>
                <a:spcPct val="50000"/>
              </a:spcBef>
              <a:buFont typeface="Arial" pitchFamily="34" charset="0"/>
              <a:buChar char="•"/>
            </a:pPr>
            <a:r>
              <a:rPr lang="en-US" sz="2000" dirty="0">
                <a:solidFill>
                  <a:srgbClr val="002060"/>
                </a:solidFill>
              </a:rPr>
              <a:t>Applicable law </a:t>
            </a:r>
          </a:p>
          <a:p>
            <a:pPr marL="285750" indent="-285750">
              <a:spcBef>
                <a:spcPct val="50000"/>
              </a:spcBef>
              <a:buFont typeface="Arial" pitchFamily="34" charset="0"/>
              <a:buChar char="•"/>
            </a:pPr>
            <a:r>
              <a:rPr lang="en-US" sz="2000" dirty="0">
                <a:solidFill>
                  <a:srgbClr val="002060"/>
                </a:solidFill>
              </a:rPr>
              <a:t>Number of arbitrators (1 or 3)</a:t>
            </a:r>
            <a:endParaRPr lang="en-US" sz="2000" i="1" dirty="0">
              <a:solidFill>
                <a:srgbClr val="002060"/>
              </a:solidFill>
            </a:endParaRPr>
          </a:p>
          <a:p>
            <a:pPr algn="ctr"/>
            <a:endParaRPr lang="fr-FR" dirty="0">
              <a:solidFill>
                <a:srgbClr val="4D4D4F"/>
              </a:solidFill>
            </a:endParaRPr>
          </a:p>
        </p:txBody>
      </p:sp>
      <p:sp>
        <p:nvSpPr>
          <p:cNvPr id="8" name="Slide Number Placeholder 7"/>
          <p:cNvSpPr>
            <a:spLocks noGrp="1"/>
          </p:cNvSpPr>
          <p:nvPr>
            <p:ph type="sldNum" sz="quarter" idx="17"/>
          </p:nvPr>
        </p:nvSpPr>
        <p:spPr/>
        <p:txBody>
          <a:bodyPr/>
          <a:lstStyle/>
          <a:p>
            <a:pPr algn="r"/>
            <a:fld id="{51C03584-9F88-4F24-AB92-6DB5E02D2227}" type="slidenum">
              <a:rPr smtClean="0">
                <a:solidFill>
                  <a:srgbClr val="4D4D4F"/>
                </a:solidFill>
              </a:rPr>
              <a:pPr algn="r"/>
              <a:t>7</a:t>
            </a:fld>
            <a:endParaRPr dirty="0">
              <a:solidFill>
                <a:srgbClr val="4D4D4F"/>
              </a:solidFill>
            </a:endParaRPr>
          </a:p>
        </p:txBody>
      </p:sp>
    </p:spTree>
    <p:extLst>
      <p:ext uri="{BB962C8B-B14F-4D97-AF65-F5344CB8AC3E}">
        <p14:creationId xmlns:p14="http://schemas.microsoft.com/office/powerpoint/2010/main" val="162250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BR" sz="2400" dirty="0"/>
              <a:t>history</a:t>
            </a:r>
          </a:p>
        </p:txBody>
      </p:sp>
      <p:graphicFrame>
        <p:nvGraphicFramePr>
          <p:cNvPr id="8" name="Chart 3"/>
          <p:cNvGraphicFramePr>
            <a:graphicFrameLocks/>
          </p:cNvGraphicFramePr>
          <p:nvPr>
            <p:extLst>
              <p:ext uri="{D42A27DB-BD31-4B8C-83A1-F6EECF244321}">
                <p14:modId xmlns:p14="http://schemas.microsoft.com/office/powerpoint/2010/main" val="3893196339"/>
              </p:ext>
            </p:extLst>
          </p:nvPr>
        </p:nvGraphicFramePr>
        <p:xfrm>
          <a:off x="992559" y="1268760"/>
          <a:ext cx="7992888" cy="48560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4536551"/>
      </p:ext>
    </p:extLst>
  </p:cSld>
  <p:clrMapOvr>
    <a:masterClrMapping/>
  </p:clrMapOvr>
</p:sld>
</file>

<file path=ppt/theme/theme1.xml><?xml version="1.0" encoding="utf-8"?>
<a:theme xmlns:a="http://schemas.openxmlformats.org/drawingml/2006/main" name="2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0.xml><?xml version="1.0" encoding="utf-8"?>
<a:theme xmlns:a="http://schemas.openxmlformats.org/drawingml/2006/main" name="1_ICC DRS - Jose FERIS">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1.xml><?xml version="1.0" encoding="utf-8"?>
<a:theme xmlns:a="http://schemas.openxmlformats.org/drawingml/2006/main" name="12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4.xml><?xml version="1.0" encoding="utf-8"?>
<a:theme xmlns:a="http://schemas.openxmlformats.org/drawingml/2006/main" name="4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5.xml><?xml version="1.0" encoding="utf-8"?>
<a:theme xmlns:a="http://schemas.openxmlformats.org/drawingml/2006/main" name="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6.xml><?xml version="1.0" encoding="utf-8"?>
<a:theme xmlns:a="http://schemas.openxmlformats.org/drawingml/2006/main" name="10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7.xml><?xml version="1.0" encoding="utf-8"?>
<a:theme xmlns:a="http://schemas.openxmlformats.org/drawingml/2006/main" name="1_ICA Template">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8.xml><?xml version="1.0" encoding="utf-8"?>
<a:theme xmlns:a="http://schemas.openxmlformats.org/drawingml/2006/main" name="13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19.xml><?xml version="1.0" encoding="utf-8"?>
<a:theme xmlns:a="http://schemas.openxmlformats.org/drawingml/2006/main" name="2_ICC DRS - Jose FERIS">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2.xml><?xml version="1.0" encoding="utf-8"?>
<a:theme xmlns:a="http://schemas.openxmlformats.org/drawingml/2006/main" name="6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20.xml><?xml version="1.0" encoding="utf-8"?>
<a:theme xmlns:a="http://schemas.openxmlformats.org/drawingml/2006/main" name="14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11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5.xml><?xml version="1.0" encoding="utf-8"?>
<a:theme xmlns:a="http://schemas.openxmlformats.org/drawingml/2006/main" name="1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6.xml><?xml version="1.0" encoding="utf-8"?>
<a:theme xmlns:a="http://schemas.openxmlformats.org/drawingml/2006/main" name="5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7.xml><?xml version="1.0" encoding="utf-8"?>
<a:theme xmlns:a="http://schemas.openxmlformats.org/drawingml/2006/main" name="9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8.xml><?xml version="1.0" encoding="utf-8"?>
<a:theme xmlns:a="http://schemas.openxmlformats.org/drawingml/2006/main" name="7_ICA_CourtOfArbitration+CentreForADR">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9.xml><?xml version="1.0" encoding="utf-8"?>
<a:theme xmlns:a="http://schemas.openxmlformats.org/drawingml/2006/main" name="ICC DRS - Jose FERIS">
  <a:themeElements>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54000" tIns="54000" rIns="54000" bIns="54000" rtlCol="0" anchor="ctr"/>
      <a:lstStyle>
        <a:defPPr algn="ct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smtClean="0"/>
        </a:defPPr>
      </a:lst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CAcolours">
    <a:dk1>
      <a:srgbClr val="4D4D4F"/>
    </a:dk1>
    <a:lt1>
      <a:sysClr val="window" lastClr="FFFFFF"/>
    </a:lt1>
    <a:dk2>
      <a:srgbClr val="4D4D4F"/>
    </a:dk2>
    <a:lt2>
      <a:srgbClr val="DBDBDC"/>
    </a:lt2>
    <a:accent1>
      <a:srgbClr val="A6CE37"/>
    </a:accent1>
    <a:accent2>
      <a:srgbClr val="E82870"/>
    </a:accent2>
    <a:accent3>
      <a:srgbClr val="9474B4"/>
    </a:accent3>
    <a:accent4>
      <a:srgbClr val="006FB8"/>
    </a:accent4>
    <a:accent5>
      <a:srgbClr val="9BD9E6"/>
    </a:accent5>
    <a:accent6>
      <a:srgbClr val="FFCD02"/>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ICA_CourtOfArbitration+CentreForADR</Template>
  <TotalTime>106</TotalTime>
  <Words>2241</Words>
  <Application>Microsoft Macintosh PowerPoint</Application>
  <PresentationFormat>A4 Paper (210x297 mm)</PresentationFormat>
  <Paragraphs>528</Paragraphs>
  <Slides>32</Slides>
  <Notes>21</Notes>
  <HiddenSlides>0</HiddenSlides>
  <MMClips>0</MMClips>
  <ScaleCrop>false</ScaleCrop>
  <HeadingPairs>
    <vt:vector size="6" baseType="variant">
      <vt:variant>
        <vt:lpstr>Fonts Used</vt:lpstr>
      </vt:variant>
      <vt:variant>
        <vt:i4>5</vt:i4>
      </vt:variant>
      <vt:variant>
        <vt:lpstr>Theme</vt:lpstr>
      </vt:variant>
      <vt:variant>
        <vt:i4>20</vt:i4>
      </vt:variant>
      <vt:variant>
        <vt:lpstr>Slide Titles</vt:lpstr>
      </vt:variant>
      <vt:variant>
        <vt:i4>32</vt:i4>
      </vt:variant>
    </vt:vector>
  </HeadingPairs>
  <TitlesOfParts>
    <vt:vector size="57" baseType="lpstr">
      <vt:lpstr>Arial</vt:lpstr>
      <vt:lpstr>Arial Narrow</vt:lpstr>
      <vt:lpstr>Calibri</vt:lpstr>
      <vt:lpstr>TradeGothic</vt:lpstr>
      <vt:lpstr>TradeGothic Bold</vt:lpstr>
      <vt:lpstr>2_ICA_CourtOfArbitration+CentreForADR</vt:lpstr>
      <vt:lpstr>6_ICA_CourtOfArbitration+CentreForADR</vt:lpstr>
      <vt:lpstr>8_ICA_CourtOfArbitration+CentreForADR</vt:lpstr>
      <vt:lpstr>11_ICA_CourtOfArbitration+CentreForADR</vt:lpstr>
      <vt:lpstr>1_ICA_CourtOfArbitration+CentreForADR</vt:lpstr>
      <vt:lpstr>5_ICA_CourtOfArbitration+CentreForADR</vt:lpstr>
      <vt:lpstr>9_ICA_CourtOfArbitration+CentreForADR</vt:lpstr>
      <vt:lpstr>7_ICA_CourtOfArbitration+CentreForADR</vt:lpstr>
      <vt:lpstr>ICC DRS - Jose FERIS</vt:lpstr>
      <vt:lpstr>1_ICC DRS - Jose FERIS</vt:lpstr>
      <vt:lpstr>12_ICA_CourtOfArbitration+CentreForADR</vt:lpstr>
      <vt:lpstr>Office Theme</vt:lpstr>
      <vt:lpstr>3_ICA_CourtOfArbitration+CentreForADR</vt:lpstr>
      <vt:lpstr>4_ICA_CourtOfArbitration+CentreForADR</vt:lpstr>
      <vt:lpstr>ICA_CourtOfArbitration+CentreForADR</vt:lpstr>
      <vt:lpstr>10_ICA_CourtOfArbitration+CentreForADR</vt:lpstr>
      <vt:lpstr>1_ICA Template</vt:lpstr>
      <vt:lpstr>13_ICA_CourtOfArbitration+CentreForADR</vt:lpstr>
      <vt:lpstr>2_ICC DRS - Jose FERIS</vt:lpstr>
      <vt:lpstr>14_ICA_CourtOfArbitration+CentreForADR</vt:lpstr>
      <vt:lpstr>ICC  Arbitration   Presented  bY  Shanil  Fernando</vt:lpstr>
      <vt:lpstr>PowerPoint Presentation</vt:lpstr>
      <vt:lpstr>ICC dispute resolution services</vt:lpstr>
      <vt:lpstr>WORLD CLASS ADMINISTRATION &amp; EXPERIENCE</vt:lpstr>
      <vt:lpstr>The international court of arbitration</vt:lpstr>
      <vt:lpstr>The international court of arbitration</vt:lpstr>
      <vt:lpstr>THE ICC SECRETARIAT</vt:lpstr>
      <vt:lpstr>Standard ICC ARBITRATION CLAUSE</vt:lpstr>
      <vt:lpstr>history</vt:lpstr>
      <vt:lpstr>REGISTERED CASES PER YEAR</vt:lpstr>
      <vt:lpstr>YEARLY breakdown OF ICC ARBITRATIONS by regional origin of parties</vt:lpstr>
      <vt:lpstr>PowerPoint Presentation</vt:lpstr>
      <vt:lpstr>PowerPoint Presentation</vt:lpstr>
      <vt:lpstr>TREND IN Number of Cases REGISTERED by year</vt:lpstr>
      <vt:lpstr>  BREAKDOWN OF 2018 ICC ARBITRATIONS BY ECONOMIC SECTOR</vt:lpstr>
      <vt:lpstr>main sectors - trends </vt:lpstr>
      <vt:lpstr>AmountS in dispute in pending cases as of january 2019</vt:lpstr>
      <vt:lpstr>Places of Arbitration in 2018 icc arbitrations</vt:lpstr>
      <vt:lpstr>Origins of parties IN ICC ARBITRATIONS</vt:lpstr>
      <vt:lpstr>parties</vt:lpstr>
      <vt:lpstr>origins of parties: TOP 10 GENERAL RANKING</vt:lpstr>
      <vt:lpstr>origins of parties: TOP RANKINGs</vt:lpstr>
      <vt:lpstr>ORIGINS OF Arbitrators IN ICC ARBITRATIONS</vt:lpstr>
      <vt:lpstr>arbitrators</vt:lpstr>
      <vt:lpstr>Constitution of tribunals</vt:lpstr>
      <vt:lpstr>General statistics: awards</vt:lpstr>
      <vt:lpstr>2018 AWARDS</vt:lpstr>
      <vt:lpstr>SCRUTINY OF AWARDS: TREND 2008-2018 </vt:lpstr>
      <vt:lpstr>MAJORITY AWARDS: TREND 2008-2018</vt:lpstr>
      <vt:lpstr>Ica ADMINISTERS ARBITRATIONS UNDER THE RULES</vt:lpstr>
      <vt:lpstr>Scrutiny of award (art. 34):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Presentation title here&gt;</dc:title>
  <dc:creator>Debi Warman</dc:creator>
  <cp:lastModifiedBy>IMAZ</cp:lastModifiedBy>
  <cp:revision>568</cp:revision>
  <cp:lastPrinted>2015-03-09T12:09:17Z</cp:lastPrinted>
  <dcterms:created xsi:type="dcterms:W3CDTF">2014-02-06T14:06:05Z</dcterms:created>
  <dcterms:modified xsi:type="dcterms:W3CDTF">2019-11-29T08:03:53Z</dcterms:modified>
</cp:coreProperties>
</file>