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9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83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1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8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0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A7D0A3-1F8E-4745-9396-14F0156EEAB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85C1C3-1A13-43CE-9C5E-64CE2301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Populated_places_in_Edo_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1942568"/>
            <a:ext cx="6815669" cy="1515533"/>
          </a:xfrm>
        </p:spPr>
        <p:txBody>
          <a:bodyPr/>
          <a:lstStyle/>
          <a:p>
            <a:r>
              <a:rPr lang="en-US" sz="2000" b="1" dirty="0" smtClean="0"/>
              <a:t>COURSERA APPLIED DATASCIENCE CAPSTONE </a:t>
            </a:r>
            <a:br>
              <a:rPr lang="en-US" sz="2000" b="1" dirty="0" smtClean="0"/>
            </a:br>
            <a:r>
              <a:rPr lang="en-US" sz="2000" b="1" dirty="0" smtClean="0"/>
              <a:t> </a:t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  <a:r>
              <a:rPr lang="en-US" sz="2000" b="1" dirty="0"/>
              <a:t>I</a:t>
            </a:r>
            <a:r>
              <a:rPr lang="en-US" sz="2000" b="1" dirty="0" smtClean="0"/>
              <a:t>BM Applied Data Science Capstone </a:t>
            </a:r>
            <a:br>
              <a:rPr lang="en-US" sz="2000" b="1" dirty="0" smtClean="0"/>
            </a:br>
            <a:r>
              <a:rPr lang="en-US" sz="2000" b="1" dirty="0" smtClean="0"/>
              <a:t> 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1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228976"/>
            <a:ext cx="6815669" cy="1706561"/>
          </a:xfrm>
        </p:spPr>
        <p:txBody>
          <a:bodyPr>
            <a:noAutofit/>
          </a:bodyPr>
          <a:lstStyle/>
          <a:p>
            <a:r>
              <a:rPr lang="en-US" sz="1800" b="1" dirty="0"/>
              <a:t>IDEA: BEST LOCATION TO BUILD A FEDERAL INSTITUTION IN SOUTHERN </a:t>
            </a:r>
            <a:r>
              <a:rPr lang="en-US" sz="1800" b="1" dirty="0" smtClean="0"/>
              <a:t>NIGERIA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                  By: SEGUN ADEDEJI </a:t>
            </a:r>
            <a:r>
              <a:rPr lang="en-US" sz="1800" dirty="0" smtClean="0"/>
              <a:t>OLUYEDE</a:t>
            </a:r>
          </a:p>
          <a:p>
            <a:r>
              <a:rPr lang="en-US" sz="1800" dirty="0" smtClean="0"/>
              <a:t>JUNE 2020   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13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Everyone </a:t>
            </a:r>
            <a:r>
              <a:rPr lang="en-US" dirty="0"/>
              <a:t>knows Education is very important. There are some  Federal universities in Nigeria namely FUTA, FUTMINNA, FUTO, FUNAAB. Most are situated in the Northern and Eastern Nigeria.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Federal Government need strategic information about geographical locations to map out a plan for construction. It is important to choose a very ideal location</a:t>
            </a:r>
          </a:p>
          <a:p>
            <a:r>
              <a:rPr lang="en-US" dirty="0"/>
              <a:t>This will serve as an eye opener for potential investment in education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Business Problem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objective of this capstone project is to analyze and select the best optimum location in the Southern Nigeria for the construction of a federal school. This will prompt the establishments of school, Using clustering to discover locations and also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28689"/>
            <a:ext cx="9601196" cy="16282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Target Audience of this project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will help </a:t>
            </a:r>
            <a:r>
              <a:rPr lang="en-US" dirty="0" err="1"/>
              <a:t>Govrnments</a:t>
            </a:r>
            <a:r>
              <a:rPr lang="en-US" dirty="0"/>
              <a:t> in knowing appropriate locations for buildings in Southern Nigeria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  <a:p>
            <a:r>
              <a:rPr lang="en-US" dirty="0"/>
              <a:t>• Data required </a:t>
            </a:r>
          </a:p>
          <a:p>
            <a:pPr lvl="0"/>
            <a:r>
              <a:rPr lang="en-US" dirty="0"/>
              <a:t>List of </a:t>
            </a:r>
            <a:r>
              <a:rPr lang="en-US" dirty="0" err="1"/>
              <a:t>neighbourhoods</a:t>
            </a:r>
            <a:r>
              <a:rPr lang="en-US" dirty="0"/>
              <a:t> in SOUTHERN EDO STATE NIGERIA </a:t>
            </a:r>
          </a:p>
          <a:p>
            <a:pPr lvl="0"/>
            <a:r>
              <a:rPr lang="en-US" dirty="0"/>
              <a:t>Latitude and longitude coordinates of the </a:t>
            </a:r>
            <a:r>
              <a:rPr lang="en-US" dirty="0" err="1"/>
              <a:t>neighbourhoods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• Sources of data </a:t>
            </a:r>
          </a:p>
          <a:p>
            <a:pPr lvl="0"/>
            <a:r>
              <a:rPr lang="en-US" dirty="0"/>
              <a:t>Wikipedia page for </a:t>
            </a:r>
            <a:r>
              <a:rPr lang="en-US" dirty="0" err="1"/>
              <a:t>neighbourhoods</a:t>
            </a:r>
            <a:r>
              <a:rPr lang="en-US" dirty="0"/>
              <a:t>  (</a:t>
            </a:r>
            <a:r>
              <a:rPr lang="en-US" u="sng" dirty="0">
                <a:hlinkClick r:id="rId2"/>
              </a:rPr>
              <a:t>https://en.wikipedia.org/wiki/Category:Populated_places_in_Edo_State</a:t>
            </a:r>
            <a:r>
              <a:rPr lang="en-US" dirty="0"/>
              <a:t>) </a:t>
            </a:r>
          </a:p>
          <a:p>
            <a:pPr lvl="0"/>
            <a:r>
              <a:rPr lang="en-US" dirty="0" err="1"/>
              <a:t>Geocoder</a:t>
            </a:r>
            <a:r>
              <a:rPr lang="en-US" dirty="0"/>
              <a:t> package for latitude and longitude coordinates</a:t>
            </a:r>
          </a:p>
          <a:p>
            <a:pPr lvl="0"/>
            <a:r>
              <a:rPr lang="en-US" dirty="0"/>
              <a:t>Foursquare API for venue data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2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METHODOLOGY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Web scraping Wikipedia page for </a:t>
            </a:r>
            <a:r>
              <a:rPr lang="en-US" dirty="0" err="1"/>
              <a:t>neighbourhoods</a:t>
            </a:r>
            <a:r>
              <a:rPr lang="en-US" dirty="0"/>
              <a:t> list </a:t>
            </a:r>
          </a:p>
          <a:p>
            <a:r>
              <a:rPr lang="en-US" dirty="0"/>
              <a:t>• Get latitude and longitude coordinates using </a:t>
            </a:r>
            <a:r>
              <a:rPr lang="en-US" dirty="0" err="1"/>
              <a:t>Geocoder</a:t>
            </a:r>
            <a:r>
              <a:rPr lang="en-US" dirty="0"/>
              <a:t> </a:t>
            </a:r>
          </a:p>
          <a:p>
            <a:r>
              <a:rPr lang="en-US" dirty="0"/>
              <a:t>• Use Foursquare API to get venue data </a:t>
            </a:r>
          </a:p>
          <a:p>
            <a:r>
              <a:rPr lang="en-US" dirty="0"/>
              <a:t>• Group data by </a:t>
            </a:r>
            <a:r>
              <a:rPr lang="en-US" dirty="0" err="1"/>
              <a:t>neighbourhood</a:t>
            </a:r>
            <a:r>
              <a:rPr lang="en-US" dirty="0"/>
              <a:t> and taking the mean of the frequency of  occurrence of each venue category </a:t>
            </a:r>
          </a:p>
          <a:p>
            <a:r>
              <a:rPr lang="en-US" dirty="0"/>
              <a:t>• Filter venue category by Land Perform clustering on the data by using k-means clustering </a:t>
            </a:r>
          </a:p>
          <a:p>
            <a:r>
              <a:rPr lang="en-US" dirty="0"/>
              <a:t>• Visualize the clusters in a map using Folium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Project was </a:t>
            </a:r>
            <a:r>
              <a:rPr lang="en-US" dirty="0" err="1"/>
              <a:t>succesful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5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180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COURSERA APPLIED DATASCIENCE CAPSTONE     IBM Applied Data Science Capstone     </vt:lpstr>
      <vt:lpstr>Introduction  </vt:lpstr>
      <vt:lpstr>Business Problem  </vt:lpstr>
      <vt:lpstr>Target Audience of this project    </vt:lpstr>
      <vt:lpstr>DATA</vt:lpstr>
      <vt:lpstr>METHODOLOGY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DATASCIENCE CAPSTONE     IBM Applied Data Science Capstone     </dc:title>
  <dc:creator>Windows User</dc:creator>
  <cp:lastModifiedBy>Windows User</cp:lastModifiedBy>
  <cp:revision>2</cp:revision>
  <dcterms:created xsi:type="dcterms:W3CDTF">2020-06-03T15:26:08Z</dcterms:created>
  <dcterms:modified xsi:type="dcterms:W3CDTF">2020-06-03T15:52:52Z</dcterms:modified>
</cp:coreProperties>
</file>