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71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5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8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36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9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285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651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85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8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05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36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06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5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05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99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60BD0B-3405-477A-854C-27CE1388126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BDD2C1-6971-4BA5-82F0-856915EA9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66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502" y="2244436"/>
            <a:ext cx="12125498" cy="2019993"/>
          </a:xfrm>
        </p:spPr>
        <p:txBody>
          <a:bodyPr>
            <a:normAutofit/>
          </a:bodyPr>
          <a:lstStyle/>
          <a:p>
            <a:r>
              <a:rPr lang="pt-BR" sz="8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Gerador de Senha</a:t>
            </a:r>
            <a:endParaRPr lang="pt-BR" sz="8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ímbolo de interface de segurança de cadeado trancado em um escudo - ícones  de segurança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38" y="1727957"/>
            <a:ext cx="1945322" cy="165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11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Calisto MT</vt:lpstr>
      <vt:lpstr>Times New Roman</vt:lpstr>
      <vt:lpstr>Trebuchet MS</vt:lpstr>
      <vt:lpstr>Wingdings 2</vt:lpstr>
      <vt:lpstr>Ardósia</vt:lpstr>
      <vt:lpstr>Gerador de Senha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Gerador de Senha</dc:title>
  <dc:creator>Salatiel Pinto de Carvalho Junior</dc:creator>
  <cp:lastModifiedBy>Salatiel Pinto de Carvalho Junior</cp:lastModifiedBy>
  <cp:revision>1</cp:revision>
  <dcterms:created xsi:type="dcterms:W3CDTF">2022-06-29T12:09:08Z</dcterms:created>
  <dcterms:modified xsi:type="dcterms:W3CDTF">2022-06-29T12:16:33Z</dcterms:modified>
</cp:coreProperties>
</file>