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691E-CD01-4160-A8EF-084FCF59C390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C191-773A-49E7-B8F8-47E91C4B647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Aplicativos para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pt-BR" dirty="0" smtClean="0"/>
              <a:t>Prof. </a:t>
            </a:r>
            <a:r>
              <a:rPr lang="pt-BR" smtClean="0"/>
              <a:t>Wolley</a:t>
            </a:r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CSS externo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003232" cy="218884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Toda a configuração de formatação fica dentro de um arquivo .</a:t>
            </a:r>
            <a:r>
              <a:rPr lang="pt-BR" sz="2400" dirty="0" err="1" smtClean="0"/>
              <a:t>css</a:t>
            </a:r>
            <a:r>
              <a:rPr lang="pt-BR" sz="2400" dirty="0" smtClean="0"/>
              <a:t> que é chamado no cabeçalho do documento </a:t>
            </a:r>
            <a:r>
              <a:rPr lang="pt-BR" sz="2400" dirty="0" err="1" smtClean="0"/>
              <a:t>html</a:t>
            </a:r>
            <a:r>
              <a:rPr lang="pt-BR" sz="2400" dirty="0" smtClean="0"/>
              <a:t> com a </a:t>
            </a:r>
            <a:r>
              <a:rPr lang="pt-BR" sz="2400" dirty="0" err="1" smtClean="0"/>
              <a:t>tag</a:t>
            </a:r>
            <a:r>
              <a:rPr lang="pt-BR" sz="2400" dirty="0" smtClean="0"/>
              <a:t> link</a:t>
            </a:r>
          </a:p>
          <a:p>
            <a:r>
              <a:rPr lang="pt-BR" sz="2400" dirty="0" smtClean="0"/>
              <a:t>As configurações definidas no arquivo estilo.</a:t>
            </a:r>
            <a:r>
              <a:rPr lang="pt-BR" sz="2400" dirty="0" err="1" smtClean="0"/>
              <a:t>css</a:t>
            </a:r>
            <a:r>
              <a:rPr lang="pt-BR" sz="2400" dirty="0" smtClean="0"/>
              <a:t> valem para todas as páginas que fazem referência ao arquivo.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320" y="4941168"/>
            <a:ext cx="3864680" cy="17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81650"/>
            <a:ext cx="3486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56197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Prioridade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t-BR" dirty="0" smtClean="0"/>
              <a:t>Caso você utilize as três formas de inserir CSS em um documento HTML, deve ficar atento a prioridade entre eles, conforme demonstrado abaixo: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861048"/>
            <a:ext cx="4798406" cy="228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pPr algn="l"/>
            <a:r>
              <a:rPr lang="pt-BR" b="1" dirty="0" smtClean="0"/>
              <a:t>Sintaxe CSS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61918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365104"/>
            <a:ext cx="6843758" cy="144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Um seletor CSS é um padrão criado para ser aplicado ao elemento(s) desejado(s) no HTML.</a:t>
            </a:r>
          </a:p>
          <a:p>
            <a:r>
              <a:rPr lang="pt-BR" dirty="0" smtClean="0"/>
              <a:t>Iremos utilizar os seguintes seletores:</a:t>
            </a:r>
          </a:p>
          <a:p>
            <a:pPr lvl="1"/>
            <a:r>
              <a:rPr lang="pt-BR" dirty="0" smtClean="0"/>
              <a:t>Para todos os elementos (seletor universal)</a:t>
            </a:r>
          </a:p>
          <a:p>
            <a:pPr lvl="1"/>
            <a:r>
              <a:rPr lang="pt-BR" dirty="0" smtClean="0"/>
              <a:t>Para um elemento específico (seletor tipo)</a:t>
            </a:r>
          </a:p>
          <a:p>
            <a:pPr lvl="1"/>
            <a:r>
              <a:rPr lang="pt-BR" dirty="0" smtClean="0"/>
              <a:t>Para um grupo de elementos (seletores agrupados)</a:t>
            </a:r>
          </a:p>
          <a:p>
            <a:pPr lvl="1"/>
            <a:r>
              <a:rPr lang="pt-BR" dirty="0" smtClean="0"/>
              <a:t>Para uma classe (seletor de classe)</a:t>
            </a:r>
          </a:p>
          <a:p>
            <a:pPr lvl="1"/>
            <a:r>
              <a:rPr lang="pt-BR" dirty="0" smtClean="0"/>
              <a:t>Para um ID (seletor de id)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Para todos os elementos</a:t>
            </a:r>
            <a:endParaRPr lang="pt-B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034548" cy="468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Para todos os elementos</a:t>
            </a:r>
            <a:endParaRPr lang="pt-B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96752"/>
            <a:ext cx="6096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705350"/>
            <a:ext cx="4886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Para um elemento especifico</a:t>
            </a: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475112" cy="37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Para um elemento especifico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060854" cy="472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Para um grupo de elementos</a:t>
            </a:r>
            <a:endParaRPr lang="pt-B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412694" cy="37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74994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Para um grupo de elementos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CSS</a:t>
            </a:r>
          </a:p>
          <a:p>
            <a:r>
              <a:rPr lang="pt-BR" dirty="0" smtClean="0"/>
              <a:t>Seletores</a:t>
            </a:r>
          </a:p>
          <a:p>
            <a:pPr lvl="1"/>
            <a:r>
              <a:rPr lang="pt-BR" dirty="0" err="1" smtClean="0"/>
              <a:t>Tag</a:t>
            </a:r>
            <a:endParaRPr lang="pt-BR" dirty="0" smtClean="0"/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ID</a:t>
            </a:r>
          </a:p>
          <a:p>
            <a:r>
              <a:rPr lang="pt-BR" dirty="0" err="1" smtClean="0"/>
              <a:t>Linkar</a:t>
            </a:r>
            <a:r>
              <a:rPr lang="pt-BR" dirty="0" smtClean="0"/>
              <a:t> folhas de estilo ao HTML</a:t>
            </a:r>
          </a:p>
          <a:p>
            <a:r>
              <a:rPr lang="pt-BR" dirty="0" smtClean="0"/>
              <a:t>Unidades de Medida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432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 de Classe</a:t>
            </a:r>
            <a:endParaRPr lang="pt-BR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48883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 de Classe</a:t>
            </a:r>
            <a:endParaRPr lang="pt-B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47117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 de Classe</a:t>
            </a:r>
            <a:endParaRPr lang="pt-BR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56718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 ID</a:t>
            </a:r>
            <a:endParaRPr lang="pt-BR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751949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 ID</a:t>
            </a:r>
            <a:endParaRPr lang="pt-BR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689514" cy="43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2241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Abra o arquivo curriculo.html e adicione os seguintes estilos de forma incorporada ao HTML;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43529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err="1" smtClean="0"/>
              <a:t>Tag</a:t>
            </a:r>
            <a:r>
              <a:rPr lang="pt-BR" b="1" dirty="0" smtClean="0"/>
              <a:t> DIV e SPAN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Os estilos CSS feitos até o momento, foram aplicados a </a:t>
            </a:r>
            <a:r>
              <a:rPr lang="pt-BR" sz="2800" dirty="0" err="1" smtClean="0"/>
              <a:t>tags</a:t>
            </a:r>
            <a:r>
              <a:rPr lang="pt-BR" sz="2800" dirty="0" smtClean="0"/>
              <a:t> do HTML que já possuem um formato padrão inicial, como por exemplo a </a:t>
            </a:r>
            <a:r>
              <a:rPr lang="pt-BR" sz="2800" dirty="0" err="1" smtClean="0"/>
              <a:t>tag</a:t>
            </a:r>
            <a:r>
              <a:rPr lang="pt-BR" sz="2800" dirty="0" smtClean="0"/>
              <a:t> B que deixa o texto em negrito. Porém, existem situações em que precisamos de </a:t>
            </a:r>
            <a:r>
              <a:rPr lang="pt-BR" sz="2800" dirty="0" err="1" smtClean="0"/>
              <a:t>tags</a:t>
            </a:r>
            <a:r>
              <a:rPr lang="pt-BR" sz="2800" dirty="0" smtClean="0"/>
              <a:t>  “limpas”, sem formatação padrão, para estes casos, temos a disposição a </a:t>
            </a:r>
            <a:r>
              <a:rPr lang="pt-BR" sz="2800" dirty="0" err="1" smtClean="0"/>
              <a:t>tag</a:t>
            </a:r>
            <a:r>
              <a:rPr lang="pt-BR" sz="2800" dirty="0" smtClean="0"/>
              <a:t> DIV e a </a:t>
            </a:r>
            <a:r>
              <a:rPr lang="pt-BR" sz="2800" dirty="0" err="1" smtClean="0"/>
              <a:t>tag</a:t>
            </a:r>
            <a:r>
              <a:rPr lang="pt-BR" sz="2800" dirty="0" smtClean="0"/>
              <a:t> SPAN</a:t>
            </a:r>
            <a:endParaRPr lang="pt-BR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err="1" smtClean="0"/>
              <a:t>Tag</a:t>
            </a:r>
            <a:r>
              <a:rPr lang="pt-BR" b="1" dirty="0" smtClean="0"/>
              <a:t> DIV e SPAN</a:t>
            </a:r>
            <a:endParaRPr lang="pt-BR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9675"/>
            <a:ext cx="58959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340768"/>
            <a:ext cx="37623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Exercício</a:t>
            </a:r>
            <a:endParaRPr lang="pt-BR" b="1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35293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O que é CSS?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err="1" smtClean="0"/>
              <a:t>Cascading</a:t>
            </a:r>
            <a:r>
              <a:rPr lang="pt-BR" sz="2800" dirty="0" smtClean="0"/>
              <a:t> Style </a:t>
            </a:r>
            <a:r>
              <a:rPr lang="pt-BR" sz="2800" dirty="0" err="1" smtClean="0"/>
              <a:t>Sheet</a:t>
            </a:r>
            <a:r>
              <a:rPr lang="pt-BR" sz="2800" dirty="0" smtClean="0"/>
              <a:t> ou Folha de Estilo </a:t>
            </a:r>
            <a:r>
              <a:rPr lang="pt-BR" sz="2800" smtClean="0"/>
              <a:t>em Cascata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 O CSS é uma linguagem que nos permite adicionar estilos (fontes, cores, espaçamentos) as nossas páginas;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HTML e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HTML é utilizado para estruturar as páginas, ou seja, definir parágrafos, listas numeradas, tabelas, cabeçalhos, etc.</a:t>
            </a:r>
          </a:p>
          <a:p>
            <a:r>
              <a:rPr lang="pt-BR" sz="2800" dirty="0" smtClean="0"/>
              <a:t>O CSS é utilizado para formatar o visual da página (layout) estruturada com HTML, ou seja, adicionar a formatação </a:t>
            </a:r>
            <a:r>
              <a:rPr lang="pt-BR" sz="2800" dirty="0" err="1" smtClean="0"/>
              <a:t>deparágrafos</a:t>
            </a:r>
            <a:r>
              <a:rPr lang="pt-BR" sz="2800" dirty="0" smtClean="0"/>
              <a:t>, fontes, tabelas entre outros.</a:t>
            </a:r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Web Standards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Padrões Web podem ser definidos como normas que determinam o uso correto das diversas tecnologias disponíveis para o desenvolvimento Web.</a:t>
            </a:r>
          </a:p>
          <a:p>
            <a:r>
              <a:rPr lang="pt-BR" dirty="0" smtClean="0"/>
              <a:t>Devemos utilizar as linguagens com seus propósitos iniciais, como por exemplo, o HTML para estruturar o conteúdo e o CSS para formatar esse conteúdo.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Web Standards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5248896" cy="207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3314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149080"/>
            <a:ext cx="3314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8775" y="1340768"/>
            <a:ext cx="37052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Como inserir CSS?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As três formas (básicas) de inserir um CSS em uma página são:</a:t>
            </a:r>
          </a:p>
          <a:p>
            <a:pPr lvl="1"/>
            <a:r>
              <a:rPr lang="pt-BR" dirty="0" smtClean="0"/>
              <a:t>CSS </a:t>
            </a:r>
            <a:r>
              <a:rPr lang="pt-BR" dirty="0" err="1" smtClean="0"/>
              <a:t>inline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CSS incorporado</a:t>
            </a:r>
          </a:p>
          <a:p>
            <a:pPr lvl="1"/>
            <a:r>
              <a:rPr lang="pt-BR" dirty="0" smtClean="0"/>
              <a:t>CSS externo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CSS </a:t>
            </a:r>
            <a:r>
              <a:rPr lang="pt-BR" b="1" dirty="0" err="1" smtClean="0"/>
              <a:t>inline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t-BR" dirty="0" smtClean="0"/>
              <a:t>As configurações são feitas diretamente na </a:t>
            </a:r>
            <a:r>
              <a:rPr lang="pt-BR" dirty="0" err="1" smtClean="0"/>
              <a:t>tag</a:t>
            </a:r>
            <a:r>
              <a:rPr lang="pt-BR" dirty="0" smtClean="0"/>
              <a:t>, logo, a formatação  é específica ao marcador. Para acrescentar esse tipo de CSS utilizamos o atributo style na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782050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843" y="4941168"/>
            <a:ext cx="6596157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CSS Incorporador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003232" cy="1900807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Todas as configurações ficam dentro do cabeçalho (HEAD) da página e são delimitadas pelas </a:t>
            </a:r>
            <a:r>
              <a:rPr lang="pt-BR" sz="2400" dirty="0" err="1" smtClean="0"/>
              <a:t>tags</a:t>
            </a:r>
            <a:r>
              <a:rPr lang="pt-BR" sz="2400" dirty="0" smtClean="0"/>
              <a:t> &lt;style&gt;...&lt;/style&gt;</a:t>
            </a:r>
          </a:p>
          <a:p>
            <a:r>
              <a:rPr lang="pt-BR" sz="2400" dirty="0" smtClean="0"/>
              <a:t>As configurações valem para a página inteira.</a:t>
            </a:r>
          </a:p>
          <a:p>
            <a:r>
              <a:rPr lang="pt-BR" sz="2400" dirty="0" smtClean="0"/>
              <a:t>Este tipo de CSS não permite a reutilização  como o CSS externo.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40005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4653136"/>
            <a:ext cx="3705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540</Words>
  <Application>Microsoft Office PowerPoint</Application>
  <PresentationFormat>Apresentação na tela (4:3)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Aplicativos para Web</vt:lpstr>
      <vt:lpstr>Agenda</vt:lpstr>
      <vt:lpstr>O que é CSS?</vt:lpstr>
      <vt:lpstr>HTML e CSS</vt:lpstr>
      <vt:lpstr>Web Standards</vt:lpstr>
      <vt:lpstr>Web Standards</vt:lpstr>
      <vt:lpstr>Como inserir CSS?</vt:lpstr>
      <vt:lpstr>CSS inline</vt:lpstr>
      <vt:lpstr>CSS Incorporador</vt:lpstr>
      <vt:lpstr>CSS externo</vt:lpstr>
      <vt:lpstr>Prioridade</vt:lpstr>
      <vt:lpstr>Sintaxe CSS</vt:lpstr>
      <vt:lpstr>Seletores</vt:lpstr>
      <vt:lpstr>Para todos os elementos</vt:lpstr>
      <vt:lpstr>Para todos os elementos</vt:lpstr>
      <vt:lpstr>Para um elemento especifico</vt:lpstr>
      <vt:lpstr>Para um elemento especifico</vt:lpstr>
      <vt:lpstr>Para um grupo de elementos</vt:lpstr>
      <vt:lpstr>Para um grupo de elementos</vt:lpstr>
      <vt:lpstr>Seletor de Classe</vt:lpstr>
      <vt:lpstr>Seletor de Classe</vt:lpstr>
      <vt:lpstr>Seletor de Classe</vt:lpstr>
      <vt:lpstr>Seletor ID</vt:lpstr>
      <vt:lpstr>Seletor ID</vt:lpstr>
      <vt:lpstr>Exercício</vt:lpstr>
      <vt:lpstr>Tag DIV e SPAN</vt:lpstr>
      <vt:lpstr>Tag DIV e SPAN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wolleyws</dc:creator>
  <cp:lastModifiedBy>Wolley Willians Silva</cp:lastModifiedBy>
  <cp:revision>64</cp:revision>
  <dcterms:created xsi:type="dcterms:W3CDTF">2013-09-02T14:27:38Z</dcterms:created>
  <dcterms:modified xsi:type="dcterms:W3CDTF">2016-03-02T14:10:51Z</dcterms:modified>
</cp:coreProperties>
</file>