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4" r:id="rId4"/>
    <p:sldId id="259" r:id="rId5"/>
    <p:sldId id="265" r:id="rId6"/>
    <p:sldId id="261" r:id="rId7"/>
    <p:sldId id="267" r:id="rId8"/>
    <p:sldId id="268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DAF55-CF1D-46AE-86F3-B0C5F9AE8432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A948-98E7-42B5-AE51-C2B1E5C22F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5051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9D5-5802-489E-9E9C-32DDE09EF43E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860F-4818-4754-BBF7-A73A87224B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1696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9D5-5802-489E-9E9C-32DDE09EF43E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860F-4818-4754-BBF7-A73A87224B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5141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9D5-5802-489E-9E9C-32DDE09EF43E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860F-4818-4754-BBF7-A73A87224B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6038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9D5-5802-489E-9E9C-32DDE09EF43E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860F-4818-4754-BBF7-A73A87224B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3369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9D5-5802-489E-9E9C-32DDE09EF43E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860F-4818-4754-BBF7-A73A87224B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4936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9D5-5802-489E-9E9C-32DDE09EF43E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860F-4818-4754-BBF7-A73A87224B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7123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9D5-5802-489E-9E9C-32DDE09EF43E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860F-4818-4754-BBF7-A73A87224B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3478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9D5-5802-489E-9E9C-32DDE09EF43E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860F-4818-4754-BBF7-A73A87224B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5369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9D5-5802-489E-9E9C-32DDE09EF43E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860F-4818-4754-BBF7-A73A87224B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1098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9D5-5802-489E-9E9C-32DDE09EF43E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860F-4818-4754-BBF7-A73A87224B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5645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9D5-5802-489E-9E9C-32DDE09EF43E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860F-4818-4754-BBF7-A73A87224B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0158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C9D5-5802-489E-9E9C-32DDE09EF43E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860F-4818-4754-BBF7-A73A87224B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257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/>
              <a:t>Ambientes Visuais</a:t>
            </a:r>
            <a:endParaRPr lang="pt-BR" sz="6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Wolley</a:t>
            </a:r>
            <a:r>
              <a:rPr lang="pt-BR" dirty="0" smtClean="0"/>
              <a:t> W. Silva</a:t>
            </a:r>
          </a:p>
          <a:p>
            <a:r>
              <a:rPr lang="pt-BR" dirty="0" smtClean="0"/>
              <a:t>wolley@umc.br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6382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7"/>
          </a:xfrm>
        </p:spPr>
        <p:txBody>
          <a:bodyPr>
            <a:normAutofit/>
          </a:bodyPr>
          <a:lstStyle/>
          <a:p>
            <a:r>
              <a:rPr lang="pt-BR" dirty="0" smtClean="0"/>
              <a:t>Tipos texto</a:t>
            </a:r>
          </a:p>
          <a:p>
            <a:pPr lvl="1"/>
            <a:r>
              <a:rPr lang="pt-BR" dirty="0" smtClean="0"/>
              <a:t>Deve estar em aspas “ ”.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Linguagem C#</a:t>
            </a:r>
            <a:endParaRPr lang="pt-B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140968"/>
            <a:ext cx="515688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pt-BR" dirty="0" smtClean="0"/>
              <a:t>Vetores</a:t>
            </a:r>
          </a:p>
          <a:p>
            <a:pPr lvl="1"/>
            <a:r>
              <a:rPr lang="pt-BR" dirty="0" smtClean="0"/>
              <a:t>&lt;tipo&gt;[] &lt;nome&gt;= </a:t>
            </a:r>
            <a:r>
              <a:rPr lang="pt-BR" dirty="0" err="1" smtClean="0"/>
              <a:t>new</a:t>
            </a:r>
            <a:r>
              <a:rPr lang="pt-BR" dirty="0" smtClean="0"/>
              <a:t> &lt;tipo&gt;[tamanho]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Linguagem C#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96952"/>
            <a:ext cx="378529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924944"/>
            <a:ext cx="450923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Linguagem C#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pt-BR" dirty="0" smtClean="0"/>
              <a:t>Condicionais: </a:t>
            </a:r>
            <a:r>
              <a:rPr lang="pt-BR" dirty="0" err="1" smtClean="0"/>
              <a:t>if</a:t>
            </a:r>
            <a:r>
              <a:rPr lang="pt-BR" dirty="0" smtClean="0"/>
              <a:t>...</a:t>
            </a:r>
            <a:r>
              <a:rPr lang="pt-BR" dirty="0" err="1" smtClean="0"/>
              <a:t>else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28670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5" y="2276872"/>
            <a:ext cx="412166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Linguagem C#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pt-BR" dirty="0" smtClean="0"/>
              <a:t>Condicionais: switch...case</a:t>
            </a:r>
          </a:p>
          <a:p>
            <a:pPr lvl="1">
              <a:buNone/>
            </a:pP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42100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060848"/>
            <a:ext cx="2016224" cy="458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Linguagem C#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pt-BR" b="1" dirty="0" smtClean="0"/>
              <a:t>Repetições: for</a:t>
            </a:r>
          </a:p>
          <a:p>
            <a:pPr lvl="1">
              <a:buNone/>
            </a:pPr>
            <a:endParaRPr lang="pt-BR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80928"/>
            <a:ext cx="42400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780928"/>
            <a:ext cx="314340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Linguagem C#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pt-BR" b="1" dirty="0" smtClean="0"/>
              <a:t>Repetições: </a:t>
            </a:r>
            <a:r>
              <a:rPr lang="pt-BR" b="1" dirty="0" err="1" smtClean="0"/>
              <a:t>while</a:t>
            </a:r>
            <a:endParaRPr lang="pt-BR" b="1" dirty="0" smtClean="0"/>
          </a:p>
          <a:p>
            <a:pPr lvl="1">
              <a:buNone/>
            </a:pPr>
            <a:endParaRPr lang="pt-B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492896"/>
            <a:ext cx="3312368" cy="246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420888"/>
            <a:ext cx="2808312" cy="29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Linguagem C#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pt-BR" b="1" dirty="0" smtClean="0"/>
              <a:t>Repetições: do..</a:t>
            </a:r>
            <a:r>
              <a:rPr lang="pt-BR" b="1" dirty="0" err="1" smtClean="0"/>
              <a:t>while</a:t>
            </a:r>
            <a:endParaRPr lang="pt-BR" b="1" dirty="0" smtClean="0"/>
          </a:p>
          <a:p>
            <a:pPr lvl="1">
              <a:buNone/>
            </a:pPr>
            <a:endParaRPr lang="pt-BR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64904"/>
            <a:ext cx="2664296" cy="259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636912"/>
            <a:ext cx="3102074" cy="197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Introdução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 – Ambiente de Desenvolvimento Integrado</a:t>
            </a:r>
          </a:p>
          <a:p>
            <a:pPr lvl="1"/>
            <a:r>
              <a:rPr lang="pt-BR" dirty="0" smtClean="0"/>
              <a:t>Eventos </a:t>
            </a:r>
          </a:p>
          <a:p>
            <a:r>
              <a:rPr lang="pt-BR" dirty="0" smtClean="0"/>
              <a:t>Linguagem C#</a:t>
            </a:r>
          </a:p>
          <a:p>
            <a:pPr lvl="1"/>
            <a:r>
              <a:rPr lang="pt-BR" dirty="0" smtClean="0"/>
              <a:t>Características Gerais</a:t>
            </a:r>
          </a:p>
          <a:p>
            <a:r>
              <a:rPr lang="pt-BR" dirty="0" smtClean="0"/>
              <a:t>Criando o primeiro projeto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IDE – Ambiente de Desenvolvimento Integrado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 e Ferramentas para o desenvolvimento:</a:t>
            </a:r>
          </a:p>
          <a:p>
            <a:pPr lvl="1"/>
            <a:r>
              <a:rPr lang="pt-BR" dirty="0" smtClean="0"/>
              <a:t>Editor de código-fonte</a:t>
            </a:r>
          </a:p>
          <a:p>
            <a:pPr lvl="1"/>
            <a:r>
              <a:rPr lang="pt-BR" dirty="0" smtClean="0"/>
              <a:t>Compilador</a:t>
            </a:r>
          </a:p>
          <a:p>
            <a:pPr lvl="1"/>
            <a:r>
              <a:rPr lang="pt-BR" dirty="0" smtClean="0"/>
              <a:t>Depurador (</a:t>
            </a:r>
            <a:r>
              <a:rPr lang="pt-BR" dirty="0" err="1" smtClean="0"/>
              <a:t>debugger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Geração de código (</a:t>
            </a:r>
            <a:r>
              <a:rPr lang="pt-BR" dirty="0" err="1" smtClean="0"/>
              <a:t>templates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Ferramentas para testes</a:t>
            </a:r>
          </a:p>
          <a:p>
            <a:pPr lvl="1"/>
            <a:r>
              <a:rPr lang="pt-BR" dirty="0" smtClean="0"/>
              <a:t>Refatoração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04856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IDE – Ambiente de Desenvolvimento Integrado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76" y="4005064"/>
            <a:ext cx="4312020" cy="28245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421135"/>
            <a:ext cx="3696661" cy="258392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4425" y="1484784"/>
            <a:ext cx="42195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ector de seta reta 8"/>
          <p:cNvCxnSpPr/>
          <p:nvPr/>
        </p:nvCxnSpPr>
        <p:spPr>
          <a:xfrm flipV="1">
            <a:off x="3347864" y="2420888"/>
            <a:ext cx="1584176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995936" y="2492896"/>
            <a:ext cx="1063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Programar</a:t>
            </a:r>
          </a:p>
          <a:p>
            <a:r>
              <a:rPr lang="pt-B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evento</a:t>
            </a:r>
            <a:endParaRPr lang="pt-BR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91680" y="263691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Drag</a:t>
            </a:r>
            <a:r>
              <a:rPr lang="pt-B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</a:t>
            </a:r>
            <a:endParaRPr lang="pt-BR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25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de 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Ações do usuário sobre algum componente de tela;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852936"/>
            <a:ext cx="3312368" cy="32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Linguagem C#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algn="just"/>
            <a:r>
              <a:rPr lang="pt-BR" dirty="0" smtClean="0"/>
              <a:t>É uma linguagem projetada especificamente para a plataforma .NET que tem suas raízes em C, C++ e Java.</a:t>
            </a:r>
          </a:p>
          <a:p>
            <a:pPr algn="just"/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82104"/>
            <a:ext cx="4945260" cy="330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9947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Linguagem C#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 linguagens como C e PASCAL, o código fonte é compilado para código de máquina especifico de um sistema operacional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Em .NET, utiliza-se uma </a:t>
            </a:r>
            <a:r>
              <a:rPr lang="pt-BR" b="1" cap="all" dirty="0" smtClean="0"/>
              <a:t>Maquina Virtual</a:t>
            </a:r>
            <a:r>
              <a:rPr lang="pt-BR" dirty="0" smtClean="0"/>
              <a:t>,</a:t>
            </a:r>
          </a:p>
          <a:p>
            <a:pPr marL="971550" lvl="1" indent="-514350"/>
            <a:r>
              <a:rPr lang="pt-BR" dirty="0" smtClean="0"/>
              <a:t>o código é compilado para uma Linguagem interdiária - </a:t>
            </a:r>
            <a:r>
              <a:rPr lang="pt-BR" sz="1800" dirty="0" smtClean="0"/>
              <a:t>MSIL (Microsoft </a:t>
            </a:r>
            <a:r>
              <a:rPr lang="pt-BR" sz="1800" dirty="0" err="1" smtClean="0"/>
              <a:t>Intermediate</a:t>
            </a:r>
            <a:r>
              <a:rPr lang="pt-BR" sz="1800" dirty="0" smtClean="0"/>
              <a:t> </a:t>
            </a:r>
            <a:r>
              <a:rPr lang="pt-BR" sz="1800" dirty="0" err="1" smtClean="0"/>
              <a:t>Language</a:t>
            </a:r>
            <a:r>
              <a:rPr lang="pt-BR" sz="1800" dirty="0" smtClean="0"/>
              <a:t> –da Microsoft), </a:t>
            </a:r>
            <a:endParaRPr lang="pt-BR" dirty="0" smtClean="0"/>
          </a:p>
          <a:p>
            <a:pPr marL="971550" lvl="1" indent="-514350"/>
            <a:r>
              <a:rPr lang="pt-BR" dirty="0" smtClean="0"/>
              <a:t>o código MSIL é compilado para o código de máquina.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77819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Plataforma .NET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b="1" dirty="0" smtClean="0"/>
              <a:t>Linguagem C#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748680"/>
          </a:xfrm>
        </p:spPr>
        <p:txBody>
          <a:bodyPr/>
          <a:lstStyle/>
          <a:p>
            <a:r>
              <a:rPr lang="pt-BR" dirty="0" smtClean="0"/>
              <a:t>Tipos primitivos de Dados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557943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241</Words>
  <Application>Microsoft Office PowerPoint</Application>
  <PresentationFormat>Apresentação na tela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Ambientes Visuais</vt:lpstr>
      <vt:lpstr>Introdução</vt:lpstr>
      <vt:lpstr>IDE – Ambiente de Desenvolvimento Integrado</vt:lpstr>
      <vt:lpstr>IDE – Ambiente de Desenvolvimento Integrado</vt:lpstr>
      <vt:lpstr>Eventos de Interface</vt:lpstr>
      <vt:lpstr>Linguagem C#</vt:lpstr>
      <vt:lpstr>Linguagem C#</vt:lpstr>
      <vt:lpstr>Plataforma .NET</vt:lpstr>
      <vt:lpstr>Linguagem C#</vt:lpstr>
      <vt:lpstr>Linguagem C#</vt:lpstr>
      <vt:lpstr>Linguagem C#</vt:lpstr>
      <vt:lpstr>Linguagem C#</vt:lpstr>
      <vt:lpstr>Linguagem C#</vt:lpstr>
      <vt:lpstr>Linguagem C#</vt:lpstr>
      <vt:lpstr>Linguagem C#</vt:lpstr>
      <vt:lpstr>Linguagem C#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wolley</dc:creator>
  <cp:lastModifiedBy>Usuário do Windows</cp:lastModifiedBy>
  <cp:revision>74</cp:revision>
  <dcterms:created xsi:type="dcterms:W3CDTF">2016-08-02T16:53:00Z</dcterms:created>
  <dcterms:modified xsi:type="dcterms:W3CDTF">2017-02-06T18:41:47Z</dcterms:modified>
</cp:coreProperties>
</file>