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90" d="100"/>
          <a:sy n="90" d="100"/>
        </p:scale>
        <p:origin x="115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619A7-026B-40D5-90D5-32AB0646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9F36A-28A2-4D5A-80DB-EAF0E9D38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F0871-2AE3-49E2-8DAF-CCC32A02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FE265-FAC5-4697-B4FB-9AE1D47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39BEE-F39D-4053-AA8D-5FF04DC2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D14B9-127A-4F55-BF08-EDF52B1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883D25-A3B1-4535-BFF5-D710CB84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C90B8-B5C6-424E-A4A6-6FBBD33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5FA13-3D09-43B6-B84A-51156BAE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82C79-20E4-4628-9632-AA8B0BCA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D02362-DAFD-4DC2-A759-01A597F96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E3D885-3377-4E60-B9B2-6E857C9C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3BBC8-2B27-460C-8CE9-DDCDA91F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8DA8C-DA18-405C-9586-C46943E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96EE0-7930-4A94-97C5-1D93BEB4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9BC-050D-40A2-9528-4743081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F19C1-A076-4AC3-B1F0-FD192B58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0A51D-5E59-49EF-83E3-DA5AE4AE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4F993-3DC5-40DA-93F7-A50A6A15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CCC60-17BB-4864-833F-D989C5B6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6B507-DC8A-4DD3-A0AA-735ADF35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A96D3-4B78-4B7E-870E-F7B3183B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A23D0-69BC-4B69-9B3E-A1E6909D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3F15A-7FF9-442D-B684-0E812C86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91D67-BE6F-4FE9-8D35-BAC689C2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AFC30-E157-4E06-9F27-822A7D71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DE53B-37F1-40F6-BCD1-C5D0DCC69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51BC4-89E2-4F47-9259-99973184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7B798F-2FF4-4FCD-9B6F-D9842256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AD009-F346-407C-928F-73598285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FE445-4A1F-4C7F-A164-7134CEF4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51CC-EA30-4633-92EC-8371D105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F39F3-F03F-4BB7-8545-2B483539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2275B-9FAF-4CB1-B0A4-07EA46CB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1DF020-3E80-4879-8CE7-367B87049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D94C12-92F2-4509-B5C6-4049E8AD2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5A5FB-9F69-4510-B6E1-8B61E70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BED2E7-DDF8-46FF-BAEA-A23E504A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F604EA-C610-41CA-8351-522AFF2C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780C-3503-4BF2-9CCB-11A5AD7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6330DA-E1CF-4F71-874A-D6BF1341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311190-4EE9-4DAD-A93E-3D55653F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8E3343-03C3-414F-A8E4-24BCD8D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D019D-A514-473F-B37A-41E2FF2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7B898-4C36-4D65-B7A5-7076003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86CD55-AE0A-4B55-A02F-3B5EB62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E147-F8C8-4863-BB78-CED4F1A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1963D-C6A0-4642-BA74-8905305A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064C03-8C37-4D1A-A144-0FBB0B115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0F0B4-26DC-4FD9-B945-E8A69ABE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F4B32-1685-43E7-9BAA-33DD808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5134CF-4038-4E66-AC00-B42C505F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1E994-9E07-4DA3-805B-A754F2BC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98372F-36BE-4E83-B67C-20B28ACED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3D40D2-E2AC-46D6-BBD2-7A357070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1CD423-3BAE-4796-8155-99AC1553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2A4F13-F577-45C6-ACE5-CB023E0B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A22614-2C42-4298-B6C1-A147944F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3B7610-AE8F-4863-B271-E441CFF5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729D6-ED1A-4345-B03D-93B4A56D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8809B-A601-4A72-A4C8-4A9E55E18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8553-4621-422C-9B02-FFA70F2BAF7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EDCD5-1840-4524-B200-93E5CFE2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F724E-05AC-4FF0-8E4D-765DF011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4220-A275-474F-9AD9-ED01AD7374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1F65F4-1D1F-44E4-93D7-A34A5C36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9" y="948584"/>
            <a:ext cx="1645886" cy="53712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1198EBB-AFAC-447A-A03F-EAB848372229}"/>
              </a:ext>
            </a:extLst>
          </p:cNvPr>
          <p:cNvSpPr/>
          <p:nvPr/>
        </p:nvSpPr>
        <p:spPr>
          <a:xfrm>
            <a:off x="678600" y="1800226"/>
            <a:ext cx="1669773" cy="19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A900E1-07B2-4C11-A4A7-DC44630A02E2}"/>
              </a:ext>
            </a:extLst>
          </p:cNvPr>
          <p:cNvSpPr txBox="1"/>
          <p:nvPr/>
        </p:nvSpPr>
        <p:spPr>
          <a:xfrm>
            <a:off x="132465" y="360333"/>
            <a:ext cx="1829788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RELATÓRIOS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A5B5C26-E806-41C0-BBF1-5E34FC3D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58" y="1190662"/>
            <a:ext cx="4624419" cy="234910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6B4E088-CA71-40D9-BF2D-6B2E9DD049EB}"/>
              </a:ext>
            </a:extLst>
          </p:cNvPr>
          <p:cNvSpPr/>
          <p:nvPr/>
        </p:nvSpPr>
        <p:spPr>
          <a:xfrm>
            <a:off x="2679258" y="3791322"/>
            <a:ext cx="7601447" cy="2528515"/>
          </a:xfrm>
          <a:prstGeom prst="rect">
            <a:avLst/>
          </a:prstGeom>
          <a:solidFill>
            <a:srgbClr val="ECF3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D0249F-3A7C-4FC3-BDA9-F370ECBB5C58}"/>
              </a:ext>
            </a:extLst>
          </p:cNvPr>
          <p:cNvSpPr/>
          <p:nvPr/>
        </p:nvSpPr>
        <p:spPr>
          <a:xfrm>
            <a:off x="2736409" y="4036152"/>
            <a:ext cx="7496672" cy="22301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1A7C6DB-90C1-4C5D-9AD4-3DE1B6C51359}"/>
              </a:ext>
            </a:extLst>
          </p:cNvPr>
          <p:cNvSpPr/>
          <p:nvPr/>
        </p:nvSpPr>
        <p:spPr>
          <a:xfrm>
            <a:off x="2812609" y="4464982"/>
            <a:ext cx="7321991" cy="1448918"/>
          </a:xfrm>
          <a:prstGeom prst="rect">
            <a:avLst/>
          </a:prstGeom>
          <a:solidFill>
            <a:schemeClr val="bg1"/>
          </a:solidFill>
          <a:ln>
            <a:solidFill>
              <a:srgbClr val="ECF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3276661-17F3-48A9-B89A-6210C046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084" y="4083982"/>
            <a:ext cx="2200275" cy="381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4E33EB6-AF30-47AE-BF99-41DA178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833" y="4093506"/>
            <a:ext cx="800100" cy="3714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4A4E970-7059-42AD-9625-128F0A51B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438" y="4622043"/>
            <a:ext cx="781050" cy="381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96C5AD3-E07B-4387-BFA3-887DFBEDF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158" y="5034218"/>
            <a:ext cx="1000125" cy="381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3B0BD81-D942-4891-8CC3-BEBC3AA3E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458" y="4093506"/>
            <a:ext cx="1000125" cy="371475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F14B553-9EDA-4432-8517-E50C417A92AC}"/>
              </a:ext>
            </a:extLst>
          </p:cNvPr>
          <p:cNvCxnSpPr/>
          <p:nvPr/>
        </p:nvCxnSpPr>
        <p:spPr>
          <a:xfrm>
            <a:off x="6813812" y="4093506"/>
            <a:ext cx="0" cy="149654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5CF2DAF-4808-4DC5-97BF-11EFED0B2930}"/>
              </a:ext>
            </a:extLst>
          </p:cNvPr>
          <p:cNvCxnSpPr/>
          <p:nvPr/>
        </p:nvCxnSpPr>
        <p:spPr>
          <a:xfrm>
            <a:off x="7841808" y="4093506"/>
            <a:ext cx="0" cy="149654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03F38E22-7947-4278-8D06-3C20C17843B9}"/>
              </a:ext>
            </a:extLst>
          </p:cNvPr>
          <p:cNvSpPr/>
          <p:nvPr/>
        </p:nvSpPr>
        <p:spPr>
          <a:xfrm>
            <a:off x="6880489" y="4112556"/>
            <a:ext cx="904170" cy="3285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CDBE4CC-519E-4AFA-AB29-03269FB89C63}"/>
              </a:ext>
            </a:extLst>
          </p:cNvPr>
          <p:cNvSpPr/>
          <p:nvPr/>
        </p:nvSpPr>
        <p:spPr>
          <a:xfrm>
            <a:off x="5736782" y="4244934"/>
            <a:ext cx="971550" cy="193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SELEÇÃO: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C10CB22-463D-46F9-9AAB-0891725C8008}"/>
              </a:ext>
            </a:extLst>
          </p:cNvPr>
          <p:cNvSpPr/>
          <p:nvPr/>
        </p:nvSpPr>
        <p:spPr>
          <a:xfrm>
            <a:off x="5784863" y="4749466"/>
            <a:ext cx="971550" cy="193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OUTBOUND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53D5F37-2525-4072-AE72-F7C2F0C147E2}"/>
              </a:ext>
            </a:extLst>
          </p:cNvPr>
          <p:cNvSpPr/>
          <p:nvPr/>
        </p:nvSpPr>
        <p:spPr>
          <a:xfrm>
            <a:off x="5813563" y="5178296"/>
            <a:ext cx="971550" cy="193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INBOUND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BBC5A31-DE1A-4F7B-BAA8-606A835F2753}"/>
              </a:ext>
            </a:extLst>
          </p:cNvPr>
          <p:cNvCxnSpPr>
            <a:endCxn id="38" idx="0"/>
          </p:cNvCxnSpPr>
          <p:nvPr/>
        </p:nvCxnSpPr>
        <p:spPr>
          <a:xfrm>
            <a:off x="6270638" y="4464981"/>
            <a:ext cx="0" cy="2844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F899B91-5304-4199-9F16-B07123234304}"/>
              </a:ext>
            </a:extLst>
          </p:cNvPr>
          <p:cNvCxnSpPr>
            <a:cxnSpLocks/>
          </p:cNvCxnSpPr>
          <p:nvPr/>
        </p:nvCxnSpPr>
        <p:spPr>
          <a:xfrm flipH="1">
            <a:off x="6270638" y="4930635"/>
            <a:ext cx="12714" cy="2476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4BE8488-9B0D-4DE1-AAA8-09E5E78A2390}"/>
              </a:ext>
            </a:extLst>
          </p:cNvPr>
          <p:cNvCxnSpPr>
            <a:cxnSpLocks/>
          </p:cNvCxnSpPr>
          <p:nvPr/>
        </p:nvCxnSpPr>
        <p:spPr>
          <a:xfrm>
            <a:off x="6662118" y="4833863"/>
            <a:ext cx="310182" cy="79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2D7B1DD-F370-4A6E-8EB4-F32D2014139D}"/>
              </a:ext>
            </a:extLst>
          </p:cNvPr>
          <p:cNvCxnSpPr>
            <a:cxnSpLocks/>
          </p:cNvCxnSpPr>
          <p:nvPr/>
        </p:nvCxnSpPr>
        <p:spPr>
          <a:xfrm>
            <a:off x="6653834" y="5279962"/>
            <a:ext cx="310182" cy="79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2B25AB3-5760-4BB5-831B-B05306978C23}"/>
              </a:ext>
            </a:extLst>
          </p:cNvPr>
          <p:cNvCxnSpPr>
            <a:cxnSpLocks/>
          </p:cNvCxnSpPr>
          <p:nvPr/>
        </p:nvCxnSpPr>
        <p:spPr>
          <a:xfrm flipV="1">
            <a:off x="7324500" y="4276811"/>
            <a:ext cx="0" cy="2910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D049835-32BD-4B92-8259-6A325CB30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857" y="4083982"/>
            <a:ext cx="1200150" cy="381000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CF17898-18CB-453C-A919-BECAFCBC51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48373" y="1899574"/>
            <a:ext cx="251952" cy="60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37BF641-9E07-4FD2-BAD2-9ACA0CD3C191}"/>
              </a:ext>
            </a:extLst>
          </p:cNvPr>
          <p:cNvSpPr txBox="1"/>
          <p:nvPr/>
        </p:nvSpPr>
        <p:spPr>
          <a:xfrm>
            <a:off x="1279639" y="993054"/>
            <a:ext cx="3809445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COMO É: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5A4D7F1-0BB1-482E-B5C3-9F106100ACA1}"/>
              </a:ext>
            </a:extLst>
          </p:cNvPr>
          <p:cNvSpPr txBox="1"/>
          <p:nvPr/>
        </p:nvSpPr>
        <p:spPr>
          <a:xfrm>
            <a:off x="2416983" y="3597123"/>
            <a:ext cx="25744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COMO DEVE SER: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949555EC-0BB4-441A-AAC7-68F3D0F86F14}"/>
              </a:ext>
            </a:extLst>
          </p:cNvPr>
          <p:cNvSpPr/>
          <p:nvPr/>
        </p:nvSpPr>
        <p:spPr>
          <a:xfrm>
            <a:off x="8561408" y="4875302"/>
            <a:ext cx="2058967" cy="6282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 RELÁTIO QUE DERÁ TRAZER É O MESMO GERADO PELO SISTEMA DE PÁTIO: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99EE4E10-A9ED-46CC-AD77-44E154489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6855" y="140631"/>
            <a:ext cx="2252892" cy="3590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A4E589EC-B722-4578-94E7-358AED1B3CC1}"/>
              </a:ext>
            </a:extLst>
          </p:cNvPr>
          <p:cNvCxnSpPr>
            <a:cxnSpLocks/>
            <a:stCxn id="59" idx="3"/>
            <a:endCxn id="65" idx="3"/>
          </p:cNvCxnSpPr>
          <p:nvPr/>
        </p:nvCxnSpPr>
        <p:spPr>
          <a:xfrm flipH="1" flipV="1">
            <a:off x="10467974" y="3467507"/>
            <a:ext cx="152401" cy="1721934"/>
          </a:xfrm>
          <a:prstGeom prst="bentConnector3">
            <a:avLst>
              <a:gd name="adj1" fmla="val -81249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F78DEC6A-FA08-4735-85C1-40859B1F6A49}"/>
              </a:ext>
            </a:extLst>
          </p:cNvPr>
          <p:cNvSpPr/>
          <p:nvPr/>
        </p:nvSpPr>
        <p:spPr>
          <a:xfrm>
            <a:off x="7705725" y="3303252"/>
            <a:ext cx="2762249" cy="32851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8D533F58-4E81-43D0-AEC6-256B2A0F69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0290" y="927240"/>
            <a:ext cx="1925748" cy="2296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033407A2-D24F-4697-8CBB-39E0697ECF12}"/>
              </a:ext>
            </a:extLst>
          </p:cNvPr>
          <p:cNvCxnSpPr>
            <a:cxnSpLocks/>
            <a:stCxn id="59" idx="3"/>
            <a:endCxn id="70" idx="3"/>
          </p:cNvCxnSpPr>
          <p:nvPr/>
        </p:nvCxnSpPr>
        <p:spPr>
          <a:xfrm flipH="1" flipV="1">
            <a:off x="10056038" y="2075356"/>
            <a:ext cx="564337" cy="3114085"/>
          </a:xfrm>
          <a:prstGeom prst="bentConnector3">
            <a:avLst>
              <a:gd name="adj1" fmla="val -24979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6EE770DB-857C-43AC-9451-A5FA00D7A553}"/>
              </a:ext>
            </a:extLst>
          </p:cNvPr>
          <p:cNvCxnSpPr>
            <a:stCxn id="65" idx="1"/>
            <a:endCxn id="70" idx="1"/>
          </p:cNvCxnSpPr>
          <p:nvPr/>
        </p:nvCxnSpPr>
        <p:spPr>
          <a:xfrm rot="10800000" flipH="1">
            <a:off x="7705724" y="2075357"/>
            <a:ext cx="424565" cy="1392151"/>
          </a:xfrm>
          <a:prstGeom prst="bentConnector3">
            <a:avLst>
              <a:gd name="adj1" fmla="val -5384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425035E-9AB3-404F-A41F-8016F72E6B8E}"/>
              </a:ext>
            </a:extLst>
          </p:cNvPr>
          <p:cNvSpPr/>
          <p:nvPr/>
        </p:nvSpPr>
        <p:spPr>
          <a:xfrm>
            <a:off x="9168948" y="5841884"/>
            <a:ext cx="2708810" cy="6282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 ATENTAR AO TIPO DE SAÍDA, DEVERÁ FUNCIONAR EM TODAS, SENDO HTML E PDF.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8B65F977-AFB2-486A-A004-C31232915010}"/>
              </a:ext>
            </a:extLst>
          </p:cNvPr>
          <p:cNvCxnSpPr>
            <a:cxnSpLocks/>
          </p:cNvCxnSpPr>
          <p:nvPr/>
        </p:nvCxnSpPr>
        <p:spPr>
          <a:xfrm flipV="1">
            <a:off x="7261263" y="5503580"/>
            <a:ext cx="0" cy="7401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830503B-A3B1-4C11-980C-7DEB0AEF9626}"/>
              </a:ext>
            </a:extLst>
          </p:cNvPr>
          <p:cNvSpPr/>
          <p:nvPr/>
        </p:nvSpPr>
        <p:spPr>
          <a:xfrm>
            <a:off x="6101672" y="6219278"/>
            <a:ext cx="2708810" cy="62827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ÚNICO CAMPO QUE NÃO DEVE SER OBRIGATÓRIO.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53B7C01B-F222-495B-B404-AA13CFF6AA52}"/>
              </a:ext>
            </a:extLst>
          </p:cNvPr>
          <p:cNvCxnSpPr>
            <a:cxnSpLocks/>
            <a:stCxn id="77" idx="1"/>
            <a:endCxn id="52" idx="2"/>
          </p:cNvCxnSpPr>
          <p:nvPr/>
        </p:nvCxnSpPr>
        <p:spPr>
          <a:xfrm rot="10800000">
            <a:off x="8460932" y="4464983"/>
            <a:ext cx="708016" cy="169104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D7CE435-0245-4BEE-9847-86BAD0315B86}"/>
              </a:ext>
            </a:extLst>
          </p:cNvPr>
          <p:cNvSpPr txBox="1"/>
          <p:nvPr/>
        </p:nvSpPr>
        <p:spPr>
          <a:xfrm>
            <a:off x="1799502" y="541819"/>
            <a:ext cx="3809445" cy="27699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Checklists – Pátio (Detalhe)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B9BE5E4-D8F2-4B84-B7E6-AB1488F05A55}"/>
              </a:ext>
            </a:extLst>
          </p:cNvPr>
          <p:cNvSpPr/>
          <p:nvPr/>
        </p:nvSpPr>
        <p:spPr>
          <a:xfrm>
            <a:off x="2574383" y="555215"/>
            <a:ext cx="2275641" cy="26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0120D4A6-86EE-4A63-9EEA-5A65B086B91A}"/>
              </a:ext>
            </a:extLst>
          </p:cNvPr>
          <p:cNvSpPr/>
          <p:nvPr/>
        </p:nvSpPr>
        <p:spPr>
          <a:xfrm>
            <a:off x="2078230" y="351307"/>
            <a:ext cx="2708810" cy="2315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MUDAR NOMENCLATURA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0AAAD5C9-88A0-47B1-97E5-73F09F9D1C1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13487" y="742404"/>
            <a:ext cx="1060896" cy="10578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7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1F65F4-1D1F-44E4-93D7-A34A5C36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9" y="948584"/>
            <a:ext cx="1645886" cy="53712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1198EBB-AFAC-447A-A03F-EAB848372229}"/>
              </a:ext>
            </a:extLst>
          </p:cNvPr>
          <p:cNvSpPr/>
          <p:nvPr/>
        </p:nvSpPr>
        <p:spPr>
          <a:xfrm>
            <a:off x="669279" y="1969918"/>
            <a:ext cx="1669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A900E1-07B2-4C11-A4A7-DC44630A02E2}"/>
              </a:ext>
            </a:extLst>
          </p:cNvPr>
          <p:cNvSpPr txBox="1"/>
          <p:nvPr/>
        </p:nvSpPr>
        <p:spPr>
          <a:xfrm>
            <a:off x="132465" y="360333"/>
            <a:ext cx="1829788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RELATÓRIOS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CF17898-18CB-453C-A919-BECAFCBC51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39052" y="2154584"/>
            <a:ext cx="2517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37BF641-9E07-4FD2-BAD2-9ACA0CD3C191}"/>
              </a:ext>
            </a:extLst>
          </p:cNvPr>
          <p:cNvSpPr txBox="1"/>
          <p:nvPr/>
        </p:nvSpPr>
        <p:spPr>
          <a:xfrm>
            <a:off x="2287329" y="1600586"/>
            <a:ext cx="203292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SOMENTE: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7501805-4295-4F86-ADF9-B5DE652AB872}"/>
              </a:ext>
            </a:extLst>
          </p:cNvPr>
          <p:cNvSpPr/>
          <p:nvPr/>
        </p:nvSpPr>
        <p:spPr>
          <a:xfrm>
            <a:off x="2663106" y="1840445"/>
            <a:ext cx="2708810" cy="62827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REMOVER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77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01F65F4-1D1F-44E4-93D7-A34A5C36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059"/>
            <a:ext cx="1645886" cy="53712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1198EBB-AFAC-447A-A03F-EAB848372229}"/>
              </a:ext>
            </a:extLst>
          </p:cNvPr>
          <p:cNvSpPr/>
          <p:nvPr/>
        </p:nvSpPr>
        <p:spPr>
          <a:xfrm>
            <a:off x="173674" y="2371724"/>
            <a:ext cx="1669773" cy="195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A900E1-07B2-4C11-A4A7-DC44630A02E2}"/>
              </a:ext>
            </a:extLst>
          </p:cNvPr>
          <p:cNvSpPr txBox="1"/>
          <p:nvPr/>
        </p:nvSpPr>
        <p:spPr>
          <a:xfrm>
            <a:off x="132465" y="360333"/>
            <a:ext cx="1829788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RELATÓRIOS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CF17898-18CB-453C-A919-BECAFCBC51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43447" y="2469709"/>
            <a:ext cx="246321" cy="85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37BF641-9E07-4FD2-BAD2-9ACA0CD3C191}"/>
              </a:ext>
            </a:extLst>
          </p:cNvPr>
          <p:cNvSpPr txBox="1"/>
          <p:nvPr/>
        </p:nvSpPr>
        <p:spPr>
          <a:xfrm>
            <a:off x="2089768" y="2274729"/>
            <a:ext cx="2032923" cy="64633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ngsanaUPC" panose="02020603050405020304" pitchFamily="18" charset="-34"/>
              </a:rPr>
              <a:t>Mudar tudo para: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ngsanaUPC" panose="02020603050405020304" pitchFamily="18" charset="-34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4C52D1-ACC9-491C-8672-0B14F29BB01B}"/>
              </a:ext>
            </a:extLst>
          </p:cNvPr>
          <p:cNvSpPr/>
          <p:nvPr/>
        </p:nvSpPr>
        <p:spPr>
          <a:xfrm>
            <a:off x="0" y="2809875"/>
            <a:ext cx="2146155" cy="3781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572A2D6-4BBA-4065-A38A-714C554A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58509"/>
              </p:ext>
            </p:extLst>
          </p:nvPr>
        </p:nvGraphicFramePr>
        <p:xfrm>
          <a:off x="-1915064" y="3709962"/>
          <a:ext cx="16272901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175">
                  <a:extLst>
                    <a:ext uri="{9D8B030D-6E8A-4147-A177-3AD203B41FA5}">
                      <a16:colId xmlns:a16="http://schemas.microsoft.com/office/drawing/2014/main" val="2740309972"/>
                    </a:ext>
                  </a:extLst>
                </a:gridCol>
                <a:gridCol w="493960">
                  <a:extLst>
                    <a:ext uri="{9D8B030D-6E8A-4147-A177-3AD203B41FA5}">
                      <a16:colId xmlns:a16="http://schemas.microsoft.com/office/drawing/2014/main" val="4151720014"/>
                    </a:ext>
                  </a:extLst>
                </a:gridCol>
                <a:gridCol w="668391">
                  <a:extLst>
                    <a:ext uri="{9D8B030D-6E8A-4147-A177-3AD203B41FA5}">
                      <a16:colId xmlns:a16="http://schemas.microsoft.com/office/drawing/2014/main" val="1867642696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516540682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68752571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323869581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4101086354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725480288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842907757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353523110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098557339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480094502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838375015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2517815502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217973070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328561699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152859976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097447224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048915147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477503469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983666460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2610748560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645675194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2887457282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519002625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3343916049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69984330"/>
                    </a:ext>
                  </a:extLst>
                </a:gridCol>
                <a:gridCol w="581175">
                  <a:extLst>
                    <a:ext uri="{9D8B030D-6E8A-4147-A177-3AD203B41FA5}">
                      <a16:colId xmlns:a16="http://schemas.microsoft.com/office/drawing/2014/main" val="1842108504"/>
                    </a:ext>
                  </a:extLst>
                </a:gridCol>
              </a:tblGrid>
              <a:tr h="25831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Número de entrada (</a:t>
                      </a:r>
                      <a:r>
                        <a:rPr lang="pt-BR" sz="900" dirty="0" err="1"/>
                        <a:t>id_pátio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Descrição(Operação)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Número de agendamento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Número de percurso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Placa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 Check-in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entrada Check-in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na fase check-in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 Balança</a:t>
                      </a:r>
                    </a:p>
                    <a:p>
                      <a:pPr algn="ctr"/>
                      <a:r>
                        <a:rPr lang="pt-BR" sz="900" dirty="0"/>
                        <a:t>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entrada Balança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na fase balança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 Doca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entrada Doca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na fase para Ag. </a:t>
                      </a:r>
                      <a:r>
                        <a:rPr lang="pt-BR" sz="900" dirty="0" err="1"/>
                        <a:t>Car</a:t>
                      </a:r>
                      <a:r>
                        <a:rPr lang="pt-BR" sz="900" dirty="0"/>
                        <a:t>/</a:t>
                      </a:r>
                      <a:r>
                        <a:rPr lang="pt-BR" sz="900" dirty="0" err="1"/>
                        <a:t>Desc</a:t>
                      </a:r>
                      <a:r>
                        <a:rPr lang="pt-BR" sz="900" dirty="0"/>
                        <a:t>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Saída Doca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saída Doca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no </a:t>
                      </a:r>
                      <a:r>
                        <a:rPr lang="pt-BR" sz="900" dirty="0" err="1"/>
                        <a:t>Car</a:t>
                      </a:r>
                      <a:r>
                        <a:rPr lang="pt-BR" sz="900" dirty="0"/>
                        <a:t>/</a:t>
                      </a:r>
                      <a:r>
                        <a:rPr lang="pt-BR" sz="900" dirty="0" err="1"/>
                        <a:t>Desc</a:t>
                      </a:r>
                      <a:r>
                        <a:rPr lang="pt-BR" sz="900" dirty="0"/>
                        <a:t>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Saída Balança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Saída Balança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de saída Balança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 Ag. Nota Fiscal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 Usuário Ag. Nota Fiscal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Tempo em Ag. Nota Fiscal 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Entrada</a:t>
                      </a:r>
                    </a:p>
                    <a:p>
                      <a:pPr algn="ctr"/>
                      <a:r>
                        <a:rPr lang="pt-BR" sz="900" dirty="0"/>
                        <a:t>Em divergência 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entrada Divergência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Temo em divergência</a:t>
                      </a:r>
                    </a:p>
                    <a:p>
                      <a:pPr algn="ctr"/>
                      <a:r>
                        <a:rPr lang="pt-BR" sz="900" dirty="0"/>
                        <a:t>(00:00)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Saída Portaria (</a:t>
                      </a:r>
                      <a:r>
                        <a:rPr lang="pt-BR" sz="900" dirty="0" err="1"/>
                        <a:t>Datahora</a:t>
                      </a:r>
                      <a:r>
                        <a:rPr lang="pt-BR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Usuário de saída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9185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94041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5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Frank Bruno</dc:creator>
  <cp:lastModifiedBy>Frank Bruno</cp:lastModifiedBy>
  <cp:revision>9</cp:revision>
  <dcterms:created xsi:type="dcterms:W3CDTF">2021-06-14T16:25:14Z</dcterms:created>
  <dcterms:modified xsi:type="dcterms:W3CDTF">2021-06-14T17:36:32Z</dcterms:modified>
</cp:coreProperties>
</file>