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61" r:id="rId4"/>
    <p:sldId id="28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D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2729C2B-D34A-43D3-8417-7944FAC2C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8EC647A8-E10E-46C7-BDD2-0DF4BFEFA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7D4C4FE-0487-4602-9EB0-B70E9C5ED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608DBD3-D44C-4F52-9A80-4EFE9791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DD00C22B-86E2-4ABE-A200-D7CF4720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55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9F9DCD-116C-4647-8495-40B452E6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55763DA3-D39E-4CEF-90CC-833295CAC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645AC90-FF29-4C2C-8710-0348F963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FECA9546-6F2B-43FF-B644-EBD3C54F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23E9603-2F83-455C-8B87-3A271CAC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08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08B4FB86-F9FE-434C-B37F-D2568B30F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2CB5D588-E2C3-4366-BAA7-539687515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CB87848-D56B-4EBB-BEAD-068A9555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3871E73-608B-4477-B6E6-FEAF549D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0592E46-6188-404A-AC7C-FED11D5D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1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EFEDA3-8ABD-4561-AC8D-FE83F6BA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448E802-AC92-4F35-B9C9-821F38A6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3927E67F-11FF-41A5-B110-109BB038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1B3F84D-0B22-404E-935B-28BD5A25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DED7F5-F7B4-4B47-A288-4FC229EC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8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A9077B2-EF54-4693-8F37-BFF7905A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7BD2E241-3613-4EC2-AD3F-666AF2C11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93AD249-1C7C-4C5C-83C6-9B73A6D4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36619DF-82B9-4804-8833-4FA4C1C5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215D5168-298C-4072-84F5-A303EC80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7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0A4B62E-58A5-4CAC-92C5-D2AF7D62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0296762-0369-4872-BDA6-775E83E34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A6640F39-5DBF-4BC8-B970-B8955B7A9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9A637FE-6C47-497C-92A9-5FBFE8D0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9C5A77C-50B6-463E-8777-C63B0079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249A880B-DDCB-4703-8FF6-93C7818D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0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1B28D8B-F532-4385-8417-F156EA44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8B873E2-20F5-4527-81B5-ECCA20C58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11C6CAE1-E38F-4EBE-A827-DD6AD64D5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CB485803-D085-4DF1-A3E9-7C1C3B8B9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C23A6D0B-FBBC-405F-8946-4E8E751C6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0CFF73DE-BBEB-42BD-AA0C-6A45E898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AB6B599F-A699-427C-BE5F-13C908F6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2D9D4CF5-3FC0-4E6A-BCFD-BBD5C70B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58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6CA163-ED67-4BEA-BF82-97992151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9F9EB3F9-065C-443C-BBB2-B4BE8130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5F105FFC-86B4-47D9-B04D-1006A537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ADC4B0CF-7F54-4A2B-A5DC-C3B691CC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0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9EEBB55D-C84B-4452-A031-408B8FBB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3848A6E4-55FB-450C-99D6-A169D144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C40E5FCD-4D6D-48F5-8959-DEA907E1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6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2C8C1-843D-4C04-B3D6-07E52E2A1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0BFAFEB-7ED4-4632-B9F4-6FE0BF482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2354DF87-142C-4026-97C9-15E78305F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600BF38-43D0-4149-A71C-6F685D63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864C2C70-56B7-4612-A00D-7CADB0A0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178FCFA4-9D8C-43B6-883A-8B914389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3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BAAFC60-9055-4360-9A1B-6684979D4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1F91F2CA-2A24-4F4D-8518-1D3AC075E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99B7B9CD-0F12-49B4-B931-AD10CE4B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66BEF02-970C-4FEE-BD5C-2D6B4F6D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B56DA8F-E165-4EED-A8E1-0D0C5FE0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7C1F5DF2-A5B8-4D03-B0A9-646EC684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33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B16A192D-75B0-40DC-80FB-106D221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A0F83FFC-FB81-4823-8EB0-C4AD5CECD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CEF2D45-A97F-46F1-BF12-4D759F624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8/26/2024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1F35656-D38D-473C-AA1F-3F96B710A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EB5B377-6DD8-49C0-9F7F-10C776B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67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45E14F8-1F25-457C-9DE3-F949CB807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4039" y="461473"/>
            <a:ext cx="4971509" cy="384562"/>
          </a:xfrm>
        </p:spPr>
        <p:txBody>
          <a:bodyPr>
            <a:normAutofit fontScale="90000"/>
          </a:bodyPr>
          <a:lstStyle/>
          <a:p>
            <a:pPr algn="ctr"/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08A4F7E3-9587-42A0-ADE9-E7669A633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4606" y="941238"/>
            <a:ext cx="5708590" cy="682463"/>
          </a:xfrm>
        </p:spPr>
        <p:txBody>
          <a:bodyPr>
            <a:noAutofit/>
          </a:bodyPr>
          <a:lstStyle/>
          <a:p>
            <a:pPr algn="ctr"/>
            <a:endParaRPr lang="pt-B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9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972E403-42AA-418A-A1B2-05931357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1"/>
            <a:ext cx="10018713" cy="852854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F5DF14FD-62CC-4819-8383-2C0BFC9A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155" y="1679330"/>
            <a:ext cx="10710126" cy="45719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EXPOR UMA AVALIAÇÃO DO SETOR MINERAL NA REGIÃO NORDESTE ATRAVÉS DO ARTIGO APRESENTADO NO XXVI SIMPÓSIO DE GEOLOGIA DO NORDESTE – NOV 2015 E DA PESQUISA REALIZADA PELA EQUIPE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AUTORES: </a:t>
            </a:r>
          </a:p>
          <a:p>
            <a:pPr marL="0" indent="0" algn="just">
              <a:buNone/>
            </a:pPr>
            <a:r>
              <a:rPr lang="pt-BR" sz="2400" dirty="0" smtClean="0"/>
              <a:t>ALEXANDRE FERREIRA DA SILVA – Especialista DNPM – Fortaleza – CE</a:t>
            </a:r>
          </a:p>
          <a:p>
            <a:pPr marL="0" indent="0" algn="just">
              <a:buNone/>
            </a:pPr>
            <a:r>
              <a:rPr lang="pt-BR" sz="2400" dirty="0" smtClean="0"/>
              <a:t>CRISTIANO ALVES DA SILVA – Mestre  DNPM – Fortaleza – CE</a:t>
            </a:r>
          </a:p>
          <a:p>
            <a:pPr marL="0" indent="0" algn="just">
              <a:buNone/>
            </a:pPr>
            <a:r>
              <a:rPr lang="pt-BR" sz="2400" dirty="0" smtClean="0"/>
              <a:t>MARCOS AURÉLIO M. MOREIRA – Especialista DNPM – Fortaleza – CE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677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83E85C6-A8FC-48FF-8D12-96E71D62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46185"/>
            <a:ext cx="10018713" cy="81109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1B7A9DF-095D-4C9F-9289-9E276A9E2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46" y="1233121"/>
            <a:ext cx="10527077" cy="512298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3500" b="1" dirty="0" smtClean="0"/>
              <a:t>Apresentação do Artigo</a:t>
            </a:r>
            <a:r>
              <a:rPr lang="pt-BR" dirty="0" smtClean="0"/>
              <a:t>	</a:t>
            </a:r>
            <a:endParaRPr lang="pt-BR" sz="2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sz="3200" b="1" dirty="0" smtClean="0"/>
              <a:t>Setor Mineral do Nordeste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200" b="1" dirty="0" smtClean="0"/>
              <a:t>Mapa </a:t>
            </a:r>
            <a:r>
              <a:rPr lang="pt-BR" sz="3200" b="1" dirty="0"/>
              <a:t>da Mineração do Brasil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200" b="1" dirty="0"/>
              <a:t>Perfil da Mineração da Bahia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200" b="1" dirty="0"/>
              <a:t>Mineração no Ceará, Piauí e Maranhão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200" b="1" dirty="0"/>
              <a:t>Mineração no Rio Grande do Norte, Paraíba e Pernambuco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3200" b="1" dirty="0"/>
              <a:t>Conclusão 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0922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2E3C24D-4F12-42FE-84AD-5399AB6D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024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        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9ECAD73-50D6-488E-BF43-78A788A7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381125"/>
            <a:ext cx="11650539" cy="50900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3200" b="1" dirty="0"/>
          </a:p>
          <a:p>
            <a:pPr marL="0" indent="0" algn="just">
              <a:buNone/>
            </a:pPr>
            <a:r>
              <a:rPr lang="pt-BR" sz="4400" b="1" dirty="0"/>
              <a:t>O Brasil é um país rico em Recursos Minerais,  o Nordeste uma região com grande potencial mineral e também muito próspera. Precisamos apenas de Políticas sérias e honestas visando o desenvolvimento econômico e social do país</a:t>
            </a:r>
            <a:r>
              <a:rPr lang="pt-BR" sz="3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957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</TotalTime>
  <Words>112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OBJETIVO</vt:lpstr>
      <vt:lpstr>ROTEIRO</vt:lpstr>
      <vt:lpstr>        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GEOLOGIA</dc:title>
  <dc:creator>Natanael Gomes</dc:creator>
  <cp:lastModifiedBy>novo</cp:lastModifiedBy>
  <cp:revision>103</cp:revision>
  <dcterms:created xsi:type="dcterms:W3CDTF">2017-06-04T22:15:52Z</dcterms:created>
  <dcterms:modified xsi:type="dcterms:W3CDTF">2024-08-26T12:01:47Z</dcterms:modified>
</cp:coreProperties>
</file>