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70" autoAdjust="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57FA-4024-43D4-B902-3436DBFCF8FC}" type="datetimeFigureOut">
              <a:rPr lang="pt-BR"/>
              <a:t>16/10/2015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0D2D-6815-468E-926D-BD90D71619A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E0D2D-6815-468E-926D-BD90D71619A4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5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E0D2D-6815-468E-926D-BD90D71619A4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2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2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41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8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86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7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7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5985-89CF-4E86-BCF4-D77ED068258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1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presa@empresa.com,,Logradou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mpresa@empresa.com,,Logradou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541741" y="5805264"/>
            <a:ext cx="288032" cy="184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73789" y="5733256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1557656" y="6237312"/>
            <a:ext cx="288032" cy="184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89704" y="6165304"/>
            <a:ext cx="13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Moto taxista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630437" y="5845006"/>
            <a:ext cx="288032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62485" y="5772998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Empresa</a:t>
            </a:r>
            <a:endParaRPr lang="pt-BR" b="1" dirty="0"/>
          </a:p>
        </p:txBody>
      </p:sp>
      <p:sp>
        <p:nvSpPr>
          <p:cNvPr id="12" name="Retângulo 11"/>
          <p:cNvSpPr/>
          <p:nvPr/>
        </p:nvSpPr>
        <p:spPr>
          <a:xfrm>
            <a:off x="3629973" y="6237312"/>
            <a:ext cx="288032" cy="1846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062021" y="616530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Chamado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934229" y="5916393"/>
            <a:ext cx="288032" cy="1846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66277" y="5844385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Avaliação</a:t>
            </a:r>
            <a:endParaRPr lang="pt-BR" b="1" dirty="0"/>
          </a:p>
        </p:txBody>
      </p:sp>
      <p:sp>
        <p:nvSpPr>
          <p:cNvPr id="30" name="Fluxograma: Processo 29"/>
          <p:cNvSpPr/>
          <p:nvPr/>
        </p:nvSpPr>
        <p:spPr>
          <a:xfrm>
            <a:off x="899592" y="5733256"/>
            <a:ext cx="7416824" cy="9235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Processo 30"/>
          <p:cNvSpPr/>
          <p:nvPr/>
        </p:nvSpPr>
        <p:spPr>
          <a:xfrm>
            <a:off x="75268" y="1727719"/>
            <a:ext cx="2652450" cy="194421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1, Entregas </a:t>
            </a:r>
            <a:r>
              <a:rPr lang="pt-BR" dirty="0" err="1" smtClean="0"/>
              <a:t>ltda</a:t>
            </a:r>
            <a:r>
              <a:rPr lang="pt-BR" dirty="0" smtClean="0"/>
              <a:t>, Mobilização de Serviços de </a:t>
            </a:r>
            <a:r>
              <a:rPr lang="pt-BR" dirty="0" err="1" smtClean="0"/>
              <a:t>Mototaxi</a:t>
            </a:r>
            <a:r>
              <a:rPr lang="pt-BR" dirty="0" smtClean="0"/>
              <a:t>, 080077342, </a:t>
            </a:r>
            <a:r>
              <a:rPr lang="pt-BR" dirty="0" smtClean="0">
                <a:hlinkClick r:id="rId3"/>
              </a:rPr>
              <a:t>empresa@empresa.com, 51.370.132/0001-46,Logradouro</a:t>
            </a:r>
            <a:r>
              <a:rPr lang="pt-BR" dirty="0" smtClean="0"/>
              <a:t> A, 123, Bairro A, 38400-045</a:t>
            </a:r>
            <a:endParaRPr lang="pt-BR" dirty="0"/>
          </a:p>
        </p:txBody>
      </p:sp>
      <p:sp>
        <p:nvSpPr>
          <p:cNvPr id="33" name="Fluxograma: Processo 32"/>
          <p:cNvSpPr/>
          <p:nvPr/>
        </p:nvSpPr>
        <p:spPr>
          <a:xfrm>
            <a:off x="132806" y="351794"/>
            <a:ext cx="2505544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Mario, GTE1234, false</a:t>
            </a:r>
            <a:endParaRPr lang="pt-BR" dirty="0"/>
          </a:p>
        </p:txBody>
      </p:sp>
      <p:sp>
        <p:nvSpPr>
          <p:cNvPr id="34" name="Fluxograma: Processo 33"/>
          <p:cNvSpPr/>
          <p:nvPr/>
        </p:nvSpPr>
        <p:spPr>
          <a:xfrm>
            <a:off x="176767" y="4711877"/>
            <a:ext cx="2433536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João, GRN4123, </a:t>
            </a:r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35" name="Fluxograma: Processo 34"/>
          <p:cNvSpPr/>
          <p:nvPr/>
        </p:nvSpPr>
        <p:spPr>
          <a:xfrm>
            <a:off x="3389001" y="3774356"/>
            <a:ext cx="1494399" cy="72008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3.0, Bom</a:t>
            </a:r>
            <a:endParaRPr lang="pt-BR" dirty="0"/>
          </a:p>
        </p:txBody>
      </p:sp>
      <p:sp>
        <p:nvSpPr>
          <p:cNvPr id="41" name="Fluxograma: Processo 40"/>
          <p:cNvSpPr/>
          <p:nvPr/>
        </p:nvSpPr>
        <p:spPr>
          <a:xfrm>
            <a:off x="3489725" y="908720"/>
            <a:ext cx="1494399" cy="72008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5.0, Ótimo</a:t>
            </a:r>
            <a:endParaRPr lang="pt-BR" dirty="0"/>
          </a:p>
        </p:txBody>
      </p:sp>
      <p:cxnSp>
        <p:nvCxnSpPr>
          <p:cNvPr id="43" name="Conector reto 42"/>
          <p:cNvCxnSpPr>
            <a:stCxn id="41" idx="1"/>
            <a:endCxn id="33" idx="3"/>
          </p:cNvCxnSpPr>
          <p:nvPr/>
        </p:nvCxnSpPr>
        <p:spPr>
          <a:xfrm flipH="1" flipV="1">
            <a:off x="2638350" y="711834"/>
            <a:ext cx="851375" cy="55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5" idx="1"/>
            <a:endCxn id="34" idx="3"/>
          </p:cNvCxnSpPr>
          <p:nvPr/>
        </p:nvCxnSpPr>
        <p:spPr>
          <a:xfrm flipH="1">
            <a:off x="2610303" y="4134396"/>
            <a:ext cx="778698" cy="93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ocesso 45"/>
          <p:cNvSpPr/>
          <p:nvPr/>
        </p:nvSpPr>
        <p:spPr>
          <a:xfrm>
            <a:off x="6240500" y="1556792"/>
            <a:ext cx="1842593" cy="129614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1,Diego, 3224-1232, 333.444.003-08, d123</a:t>
            </a:r>
            <a:endParaRPr lang="pt-BR" dirty="0"/>
          </a:p>
        </p:txBody>
      </p:sp>
      <p:sp>
        <p:nvSpPr>
          <p:cNvPr id="47" name="Fluxograma: Processo 46"/>
          <p:cNvSpPr/>
          <p:nvPr/>
        </p:nvSpPr>
        <p:spPr>
          <a:xfrm>
            <a:off x="6122920" y="279907"/>
            <a:ext cx="2077751" cy="91696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Tocantins, Cruzeiro do Sul,  09/09/2015, 14.0</a:t>
            </a:r>
            <a:endParaRPr lang="pt-BR" dirty="0"/>
          </a:p>
        </p:txBody>
      </p:sp>
      <p:sp>
        <p:nvSpPr>
          <p:cNvPr id="48" name="Fluxograma: Processo 47"/>
          <p:cNvSpPr/>
          <p:nvPr/>
        </p:nvSpPr>
        <p:spPr>
          <a:xfrm>
            <a:off x="6250744" y="3129983"/>
            <a:ext cx="1842593" cy="129614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Bruno, 3235-2032, 111.222.333-10, </a:t>
            </a:r>
            <a:r>
              <a:rPr lang="pt-BR" dirty="0"/>
              <a:t>b</a:t>
            </a:r>
            <a:r>
              <a:rPr lang="pt-BR" dirty="0" smtClean="0"/>
              <a:t>123</a:t>
            </a:r>
            <a:endParaRPr lang="pt-BR" dirty="0"/>
          </a:p>
        </p:txBody>
      </p:sp>
      <p:sp>
        <p:nvSpPr>
          <p:cNvPr id="49" name="Fluxograma: Processo 48"/>
          <p:cNvSpPr/>
          <p:nvPr/>
        </p:nvSpPr>
        <p:spPr>
          <a:xfrm>
            <a:off x="6015586" y="4728462"/>
            <a:ext cx="2077751" cy="78877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Planalto, Martins, 10/09/2015, 5.0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5922383" y="6245983"/>
            <a:ext cx="288032" cy="184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6354431" y="6173975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Bandeirada</a:t>
            </a:r>
            <a:endParaRPr lang="pt-BR" b="1" dirty="0"/>
          </a:p>
        </p:txBody>
      </p:sp>
      <p:cxnSp>
        <p:nvCxnSpPr>
          <p:cNvPr id="57" name="Conector reto 56"/>
          <p:cNvCxnSpPr>
            <a:stCxn id="33" idx="3"/>
            <a:endCxn id="47" idx="1"/>
          </p:cNvCxnSpPr>
          <p:nvPr/>
        </p:nvCxnSpPr>
        <p:spPr>
          <a:xfrm>
            <a:off x="2638350" y="711834"/>
            <a:ext cx="3484570" cy="2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34" idx="3"/>
            <a:endCxn id="49" idx="1"/>
          </p:cNvCxnSpPr>
          <p:nvPr/>
        </p:nvCxnSpPr>
        <p:spPr>
          <a:xfrm>
            <a:off x="2610303" y="5071917"/>
            <a:ext cx="3405283" cy="5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1" idx="3"/>
            <a:endCxn id="46" idx="1"/>
          </p:cNvCxnSpPr>
          <p:nvPr/>
        </p:nvCxnSpPr>
        <p:spPr>
          <a:xfrm>
            <a:off x="4984124" y="1268760"/>
            <a:ext cx="12563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35" idx="3"/>
            <a:endCxn id="48" idx="1"/>
          </p:cNvCxnSpPr>
          <p:nvPr/>
        </p:nvCxnSpPr>
        <p:spPr>
          <a:xfrm flipV="1">
            <a:off x="4883400" y="3778055"/>
            <a:ext cx="1367344" cy="35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Processo 69"/>
          <p:cNvSpPr/>
          <p:nvPr/>
        </p:nvSpPr>
        <p:spPr>
          <a:xfrm>
            <a:off x="3489725" y="1914228"/>
            <a:ext cx="1478484" cy="5580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1, 10.00, 3.00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71" name="Fluxograma: Processo 70"/>
          <p:cNvSpPr/>
          <p:nvPr/>
        </p:nvSpPr>
        <p:spPr>
          <a:xfrm>
            <a:off x="3448696" y="2850952"/>
            <a:ext cx="1478484" cy="5580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15.00, 3.50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73" name="Conector reto 72"/>
          <p:cNvCxnSpPr>
            <a:stCxn id="70" idx="3"/>
            <a:endCxn id="47" idx="1"/>
          </p:cNvCxnSpPr>
          <p:nvPr/>
        </p:nvCxnSpPr>
        <p:spPr>
          <a:xfrm flipV="1">
            <a:off x="4968209" y="738390"/>
            <a:ext cx="1154711" cy="145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71" idx="3"/>
            <a:endCxn id="49" idx="1"/>
          </p:cNvCxnSpPr>
          <p:nvPr/>
        </p:nvCxnSpPr>
        <p:spPr>
          <a:xfrm>
            <a:off x="4927180" y="3129983"/>
            <a:ext cx="1088406" cy="1992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48" idx="2"/>
            <a:endCxn id="49" idx="0"/>
          </p:cNvCxnSpPr>
          <p:nvPr/>
        </p:nvCxnSpPr>
        <p:spPr>
          <a:xfrm flipH="1">
            <a:off x="7054462" y="4426127"/>
            <a:ext cx="117579" cy="30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46" idx="0"/>
            <a:endCxn id="47" idx="2"/>
          </p:cNvCxnSpPr>
          <p:nvPr/>
        </p:nvCxnSpPr>
        <p:spPr>
          <a:xfrm flipH="1" flipV="1">
            <a:off x="7161796" y="1196873"/>
            <a:ext cx="1" cy="3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34" idx="0"/>
            <a:endCxn id="31" idx="2"/>
          </p:cNvCxnSpPr>
          <p:nvPr/>
        </p:nvCxnSpPr>
        <p:spPr>
          <a:xfrm flipV="1">
            <a:off x="1393535" y="3671935"/>
            <a:ext cx="7958" cy="103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31" idx="0"/>
            <a:endCxn id="33" idx="2"/>
          </p:cNvCxnSpPr>
          <p:nvPr/>
        </p:nvCxnSpPr>
        <p:spPr>
          <a:xfrm flipH="1" flipV="1">
            <a:off x="1385578" y="1071874"/>
            <a:ext cx="15915" cy="655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87502" y="5940609"/>
            <a:ext cx="288032" cy="184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19550" y="5868601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1503417" y="6372657"/>
            <a:ext cx="288032" cy="184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35465" y="6300649"/>
            <a:ext cx="13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Moto taxista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576198" y="5980351"/>
            <a:ext cx="288032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08246" y="5908343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Empresa</a:t>
            </a:r>
            <a:endParaRPr lang="pt-BR" b="1" dirty="0"/>
          </a:p>
        </p:txBody>
      </p:sp>
      <p:sp>
        <p:nvSpPr>
          <p:cNvPr id="12" name="Retângulo 11"/>
          <p:cNvSpPr/>
          <p:nvPr/>
        </p:nvSpPr>
        <p:spPr>
          <a:xfrm>
            <a:off x="3575734" y="6372657"/>
            <a:ext cx="288032" cy="1846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007782" y="630064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Chamado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879990" y="6051738"/>
            <a:ext cx="288032" cy="1846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12038" y="5979730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Avaliação</a:t>
            </a:r>
            <a:endParaRPr lang="pt-BR" b="1" dirty="0"/>
          </a:p>
        </p:txBody>
      </p:sp>
      <p:sp>
        <p:nvSpPr>
          <p:cNvPr id="30" name="Fluxograma: Processo 29"/>
          <p:cNvSpPr/>
          <p:nvPr/>
        </p:nvSpPr>
        <p:spPr>
          <a:xfrm>
            <a:off x="845353" y="5868601"/>
            <a:ext cx="7416824" cy="9235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Processo 30"/>
          <p:cNvSpPr/>
          <p:nvPr/>
        </p:nvSpPr>
        <p:spPr>
          <a:xfrm>
            <a:off x="6168022" y="2132856"/>
            <a:ext cx="2652450" cy="194421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1, Entregas </a:t>
            </a:r>
            <a:r>
              <a:rPr lang="pt-BR" dirty="0" err="1" smtClean="0"/>
              <a:t>ltda</a:t>
            </a:r>
            <a:r>
              <a:rPr lang="pt-BR" dirty="0" smtClean="0"/>
              <a:t>, Mobilização de Serviços de </a:t>
            </a:r>
            <a:r>
              <a:rPr lang="pt-BR" dirty="0" err="1" smtClean="0"/>
              <a:t>Mototaxi</a:t>
            </a:r>
            <a:r>
              <a:rPr lang="pt-BR" dirty="0" smtClean="0"/>
              <a:t>, 080077342, </a:t>
            </a:r>
            <a:r>
              <a:rPr lang="pt-BR" dirty="0" smtClean="0">
                <a:hlinkClick r:id="rId3"/>
              </a:rPr>
              <a:t>empresa@empresa.com, 51.370.132/0001-46,Logradouro</a:t>
            </a:r>
            <a:r>
              <a:rPr lang="pt-BR" dirty="0" smtClean="0"/>
              <a:t> A, 123, Bairro A, 38400-045</a:t>
            </a:r>
            <a:endParaRPr lang="pt-BR" dirty="0"/>
          </a:p>
        </p:txBody>
      </p:sp>
      <p:sp>
        <p:nvSpPr>
          <p:cNvPr id="33" name="Fluxograma: Processo 32"/>
          <p:cNvSpPr/>
          <p:nvPr/>
        </p:nvSpPr>
        <p:spPr>
          <a:xfrm>
            <a:off x="6241475" y="260648"/>
            <a:ext cx="2505544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1, Mario, GTE1234, false</a:t>
            </a:r>
          </a:p>
        </p:txBody>
      </p:sp>
      <p:sp>
        <p:nvSpPr>
          <p:cNvPr id="34" name="Fluxograma: Processo 33"/>
          <p:cNvSpPr/>
          <p:nvPr/>
        </p:nvSpPr>
        <p:spPr>
          <a:xfrm>
            <a:off x="6313483" y="5049180"/>
            <a:ext cx="2433536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João, GRN4123, </a:t>
            </a:r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35" name="Fluxograma: Processo 34"/>
          <p:cNvSpPr/>
          <p:nvPr/>
        </p:nvSpPr>
        <p:spPr>
          <a:xfrm>
            <a:off x="4324315" y="5049180"/>
            <a:ext cx="1494399" cy="72008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3.0, Bom</a:t>
            </a:r>
            <a:endParaRPr lang="pt-BR" dirty="0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7668344" y="4077072"/>
            <a:ext cx="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7668344" y="98072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4157721" y="265192"/>
            <a:ext cx="1494399" cy="72008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1, 5.0, Excelente</a:t>
            </a:r>
          </a:p>
        </p:txBody>
      </p:sp>
      <p:cxnSp>
        <p:nvCxnSpPr>
          <p:cNvPr id="43" name="Conector reto 42"/>
          <p:cNvCxnSpPr>
            <a:stCxn id="41" idx="3"/>
            <a:endCxn id="33" idx="1"/>
          </p:cNvCxnSpPr>
          <p:nvPr/>
        </p:nvCxnSpPr>
        <p:spPr>
          <a:xfrm flipV="1">
            <a:off x="5652120" y="620688"/>
            <a:ext cx="589355" cy="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5" idx="3"/>
            <a:endCxn id="34" idx="1"/>
          </p:cNvCxnSpPr>
          <p:nvPr/>
        </p:nvCxnSpPr>
        <p:spPr>
          <a:xfrm>
            <a:off x="5818714" y="5409220"/>
            <a:ext cx="494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ocesso 45"/>
          <p:cNvSpPr/>
          <p:nvPr/>
        </p:nvSpPr>
        <p:spPr>
          <a:xfrm>
            <a:off x="122952" y="332656"/>
            <a:ext cx="1842593" cy="129614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1,Diego, 3224-1232, 333.444.003-08, d123</a:t>
            </a:r>
            <a:endParaRPr lang="pt-BR" dirty="0"/>
          </a:p>
        </p:txBody>
      </p:sp>
      <p:sp>
        <p:nvSpPr>
          <p:cNvPr id="47" name="Fluxograma: Processo 46"/>
          <p:cNvSpPr/>
          <p:nvPr/>
        </p:nvSpPr>
        <p:spPr>
          <a:xfrm>
            <a:off x="2926297" y="1700808"/>
            <a:ext cx="2077751" cy="118813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Tocantins, Cruzeiro do Sul,  09/09/2015, 14.0</a:t>
            </a:r>
            <a:endParaRPr lang="pt-BR" dirty="0"/>
          </a:p>
        </p:txBody>
      </p:sp>
      <p:sp>
        <p:nvSpPr>
          <p:cNvPr id="48" name="Fluxograma: Processo 47"/>
          <p:cNvSpPr/>
          <p:nvPr/>
        </p:nvSpPr>
        <p:spPr>
          <a:xfrm>
            <a:off x="222987" y="4221088"/>
            <a:ext cx="1842593" cy="129614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Bruno, 3235-2032, 111.222.333-10, </a:t>
            </a:r>
            <a:r>
              <a:rPr lang="pt-BR" dirty="0"/>
              <a:t>b</a:t>
            </a:r>
            <a:r>
              <a:rPr lang="pt-BR" dirty="0" smtClean="0"/>
              <a:t>123</a:t>
            </a:r>
            <a:endParaRPr lang="pt-BR" dirty="0"/>
          </a:p>
        </p:txBody>
      </p:sp>
      <p:sp>
        <p:nvSpPr>
          <p:cNvPr id="49" name="Fluxograma: Processo 48"/>
          <p:cNvSpPr/>
          <p:nvPr/>
        </p:nvSpPr>
        <p:spPr>
          <a:xfrm>
            <a:off x="2926297" y="3097156"/>
            <a:ext cx="2077751" cy="118813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Planalto, Martins, 10/09/2015, 5.0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5868144" y="6381328"/>
            <a:ext cx="288032" cy="184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6300192" y="6309320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Bandeirada</a:t>
            </a:r>
            <a:endParaRPr lang="pt-BR" b="1" dirty="0"/>
          </a:p>
        </p:txBody>
      </p:sp>
      <p:cxnSp>
        <p:nvCxnSpPr>
          <p:cNvPr id="57" name="Conector reto 56"/>
          <p:cNvCxnSpPr>
            <a:endCxn id="47" idx="3"/>
          </p:cNvCxnSpPr>
          <p:nvPr/>
        </p:nvCxnSpPr>
        <p:spPr>
          <a:xfrm flipH="1">
            <a:off x="5004048" y="980728"/>
            <a:ext cx="1296145" cy="13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endCxn id="49" idx="3"/>
          </p:cNvCxnSpPr>
          <p:nvPr/>
        </p:nvCxnSpPr>
        <p:spPr>
          <a:xfrm flipH="1" flipV="1">
            <a:off x="5004048" y="3691222"/>
            <a:ext cx="1855993" cy="135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1" idx="1"/>
            <a:endCxn id="46" idx="3"/>
          </p:cNvCxnSpPr>
          <p:nvPr/>
        </p:nvCxnSpPr>
        <p:spPr>
          <a:xfrm flipH="1">
            <a:off x="1965545" y="625232"/>
            <a:ext cx="2192176" cy="35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35" idx="1"/>
            <a:endCxn id="48" idx="3"/>
          </p:cNvCxnSpPr>
          <p:nvPr/>
        </p:nvCxnSpPr>
        <p:spPr>
          <a:xfrm flipH="1" flipV="1">
            <a:off x="2065580" y="4869160"/>
            <a:ext cx="2258735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Processo 69"/>
          <p:cNvSpPr/>
          <p:nvPr/>
        </p:nvSpPr>
        <p:spPr>
          <a:xfrm>
            <a:off x="441066" y="1934834"/>
            <a:ext cx="1478484" cy="5580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1, 10.00, 3.00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71" name="Fluxograma: Processo 70"/>
          <p:cNvSpPr/>
          <p:nvPr/>
        </p:nvSpPr>
        <p:spPr>
          <a:xfrm>
            <a:off x="395536" y="2942946"/>
            <a:ext cx="1478484" cy="5580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15.00, 3.50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73" name="Conector reto 72"/>
          <p:cNvCxnSpPr>
            <a:stCxn id="70" idx="3"/>
            <a:endCxn id="47" idx="1"/>
          </p:cNvCxnSpPr>
          <p:nvPr/>
        </p:nvCxnSpPr>
        <p:spPr>
          <a:xfrm>
            <a:off x="1919550" y="2213865"/>
            <a:ext cx="1006747" cy="8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71" idx="3"/>
            <a:endCxn id="49" idx="1"/>
          </p:cNvCxnSpPr>
          <p:nvPr/>
        </p:nvCxnSpPr>
        <p:spPr>
          <a:xfrm>
            <a:off x="1874020" y="3221977"/>
            <a:ext cx="1052277" cy="46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48" idx="3"/>
            <a:endCxn id="49" idx="1"/>
          </p:cNvCxnSpPr>
          <p:nvPr/>
        </p:nvCxnSpPr>
        <p:spPr>
          <a:xfrm flipV="1">
            <a:off x="2065580" y="3691222"/>
            <a:ext cx="860717" cy="117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46" idx="3"/>
            <a:endCxn id="47" idx="1"/>
          </p:cNvCxnSpPr>
          <p:nvPr/>
        </p:nvCxnSpPr>
        <p:spPr>
          <a:xfrm>
            <a:off x="1965545" y="980728"/>
            <a:ext cx="960752" cy="13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202</Words>
  <Application>Microsoft Office PowerPoint</Application>
  <PresentationFormat>Apresentação na tela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LOPES DOS SANTOS</dc:creator>
  <cp:lastModifiedBy>DIEGO LOPES DOS SANTOS</cp:lastModifiedBy>
  <cp:revision>11</cp:revision>
  <dcterms:created xsi:type="dcterms:W3CDTF">2015-10-08T22:37:21Z</dcterms:created>
  <dcterms:modified xsi:type="dcterms:W3CDTF">2015-10-16T12:07:49Z</dcterms:modified>
</cp:coreProperties>
</file>