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3E82-1C6F-4396-8519-A9B9C4A4EB28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80126-3D37-426B-A986-8470C9345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80126-3D37-426B-A986-8470C934588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00B1-68B4-9339-9E01-869906E9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624" y="1211263"/>
            <a:ext cx="8791575" cy="2387600"/>
          </a:xfrm>
        </p:spPr>
        <p:txBody>
          <a:bodyPr>
            <a:normAutofit/>
          </a:bodyPr>
          <a:lstStyle/>
          <a:p>
            <a:pPr algn="ctr"/>
            <a:br>
              <a:rPr lang="pt-BR" sz="4800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5456C-CDBF-A9BD-8283-598F4EB08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801" y="2601119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pt-BR" sz="4800" dirty="0"/>
              <a:t>Sobre a</a:t>
            </a:r>
          </a:p>
          <a:p>
            <a:pPr algn="ctr"/>
            <a:r>
              <a:rPr lang="pt-BR" sz="4800" dirty="0" err="1"/>
              <a:t>lgpd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27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8B2717-EE66-E30A-CD2F-8EDF1E0D3437}"/>
              </a:ext>
            </a:extLst>
          </p:cNvPr>
          <p:cNvSpPr txBox="1"/>
          <p:nvPr/>
        </p:nvSpPr>
        <p:spPr>
          <a:xfrm>
            <a:off x="489016" y="56949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575A45-C716-8A58-A339-E44748BB860D}"/>
              </a:ext>
            </a:extLst>
          </p:cNvPr>
          <p:cNvSpPr txBox="1"/>
          <p:nvPr/>
        </p:nvSpPr>
        <p:spPr>
          <a:xfrm>
            <a:off x="1717060" y="1443841"/>
            <a:ext cx="96371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Quais são os princípios da lei </a:t>
            </a:r>
          </a:p>
          <a:p>
            <a:r>
              <a:rPr lang="pt-BR" dirty="0"/>
              <a:t>. Finalidade : coletar dados que só pode ser tratados para fins legítimos e especificados aos</a:t>
            </a:r>
          </a:p>
          <a:p>
            <a:r>
              <a:rPr lang="pt-BR" dirty="0"/>
              <a:t>Titulares </a:t>
            </a:r>
          </a:p>
          <a:p>
            <a:r>
              <a:rPr lang="pt-BR" dirty="0"/>
              <a:t>Comentário : coletar dados importantes que realmente serve aquela finalidade e mostrar ao titular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. Adequação : o tratamento dos dados pode deve ser compatível com a finalidade que foi informada </a:t>
            </a:r>
          </a:p>
          <a:p>
            <a:r>
              <a:rPr lang="pt-BR" dirty="0"/>
              <a:t>Ao usuário </a:t>
            </a:r>
          </a:p>
          <a:p>
            <a:r>
              <a:rPr lang="pt-BR" dirty="0"/>
              <a:t>Comentário : quer diz que só podem ser usados com a finalidade que ele solicitou não para outros fins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.necessidade : uso limitado de dados necessário para realização das suas finalidades</a:t>
            </a:r>
          </a:p>
          <a:p>
            <a:r>
              <a:rPr lang="pt-BR" dirty="0"/>
              <a:t>Comentário : usa dados que realmente sejam importantes e necessário </a:t>
            </a:r>
          </a:p>
        </p:txBody>
      </p:sp>
    </p:spTree>
    <p:extLst>
      <p:ext uri="{BB962C8B-B14F-4D97-AF65-F5344CB8AC3E}">
        <p14:creationId xmlns:p14="http://schemas.microsoft.com/office/powerpoint/2010/main" val="19680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F7764E2-BEFF-978A-2481-B14BD9A30140}"/>
              </a:ext>
            </a:extLst>
          </p:cNvPr>
          <p:cNvSpPr txBox="1"/>
          <p:nvPr/>
        </p:nvSpPr>
        <p:spPr>
          <a:xfrm>
            <a:off x="1358900" y="1841500"/>
            <a:ext cx="105450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 Livre acesso : os titulares dos dados devem sempre ter acesso fácil e gratuito às sua </a:t>
            </a:r>
          </a:p>
          <a:p>
            <a:r>
              <a:rPr lang="pt-BR" dirty="0"/>
              <a:t>Informações e serem informados sobre como esses dados estão sendo usados bem como a </a:t>
            </a:r>
          </a:p>
          <a:p>
            <a:r>
              <a:rPr lang="pt-BR" dirty="0"/>
              <a:t>Duração deste tratamento ;</a:t>
            </a:r>
          </a:p>
          <a:p>
            <a:r>
              <a:rPr lang="pt-BR" dirty="0"/>
              <a:t>Comentário : os titulares tem de ser informados e ter acesso fácil e gratuito as suas informações  além de </a:t>
            </a:r>
          </a:p>
          <a:p>
            <a:r>
              <a:rPr lang="pt-BR" dirty="0"/>
              <a:t>Ser informados como seres dados estão sendo utilizados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qualidade dos dados : garantir aos titulares das informações que seus dados serão exatas</a:t>
            </a:r>
          </a:p>
          <a:p>
            <a:r>
              <a:rPr lang="pt-BR" dirty="0"/>
              <a:t>E claras , permitindo a solicitação de alteração das suas informações á qualquer</a:t>
            </a:r>
          </a:p>
          <a:p>
            <a:r>
              <a:rPr lang="pt-BR" dirty="0"/>
              <a:t>Comentário : garantir ao usuário que seu dados estejam certos e permitir sua alteração e atualização do mesmo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Transparência : o objetivo deste princípio é garantir que o usuário obtenha informações claras</a:t>
            </a:r>
          </a:p>
          <a:p>
            <a:r>
              <a:rPr lang="pt-BR" dirty="0"/>
              <a:t>E de fácil acesso sobre a realização de tratamento de seus dados e sobre  quem foi o responsável por trata-lo;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C0311F-E15A-D588-C99F-318102340A9A}"/>
              </a:ext>
            </a:extLst>
          </p:cNvPr>
          <p:cNvSpPr txBox="1"/>
          <p:nvPr/>
        </p:nvSpPr>
        <p:spPr>
          <a:xfrm>
            <a:off x="1358900" y="1841500"/>
            <a:ext cx="105450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 Livre acesso : os titulares dos dados devem sempre ter acesso fácil e gratuito às sua </a:t>
            </a:r>
          </a:p>
          <a:p>
            <a:r>
              <a:rPr lang="pt-BR" dirty="0"/>
              <a:t>Informações e serem informados sobre como esses dados estão sendo usados bem como a </a:t>
            </a:r>
          </a:p>
          <a:p>
            <a:r>
              <a:rPr lang="pt-BR" dirty="0"/>
              <a:t>Duração deste tratamento ;</a:t>
            </a:r>
          </a:p>
          <a:p>
            <a:r>
              <a:rPr lang="pt-BR" dirty="0"/>
              <a:t>Comentário : os titulares tem de ser informados e ter acesso fácil e gratuito as suas informações  além de </a:t>
            </a:r>
          </a:p>
          <a:p>
            <a:r>
              <a:rPr lang="pt-BR" dirty="0"/>
              <a:t>Ser informados como seres dados estão sendo utilizados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qualidade dos dados : garantir aos titulares das informações que seus dados serão exatas</a:t>
            </a:r>
          </a:p>
          <a:p>
            <a:r>
              <a:rPr lang="pt-BR" dirty="0"/>
              <a:t>E claras , permitindo a solicitação de alteração das suas informações á qualquer</a:t>
            </a:r>
          </a:p>
          <a:p>
            <a:r>
              <a:rPr lang="pt-BR" dirty="0"/>
              <a:t>Comentário : garantir ao usuário que seu dados estejam certos e permitir sua alteração e atualização do mesmo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Transparência : o objetivo deste princípio é garantir que o usuário obtenha informações claras</a:t>
            </a:r>
          </a:p>
          <a:p>
            <a:r>
              <a:rPr lang="pt-BR" dirty="0"/>
              <a:t>E de fácil acesso sobre a realização de tratamento de seus dados e sobre  quem foi o responsável por trata-lo;</a:t>
            </a:r>
          </a:p>
          <a:p>
            <a:r>
              <a:rPr lang="pt-BR" dirty="0"/>
              <a:t>Comentário : mostrar ao usuário como seus dados estão sendo utilizados e para qual finalidade </a:t>
            </a:r>
          </a:p>
        </p:txBody>
      </p:sp>
    </p:spTree>
    <p:extLst>
      <p:ext uri="{BB962C8B-B14F-4D97-AF65-F5344CB8AC3E}">
        <p14:creationId xmlns:p14="http://schemas.microsoft.com/office/powerpoint/2010/main" val="200144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2B8E10-38DC-7B85-0098-4FA0EBF8076B}"/>
              </a:ext>
            </a:extLst>
          </p:cNvPr>
          <p:cNvSpPr txBox="1"/>
          <p:nvPr/>
        </p:nvSpPr>
        <p:spPr>
          <a:xfrm>
            <a:off x="876300" y="876300"/>
            <a:ext cx="111040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Segurança : As empresas que controlam os dados devem adotar todas as medidas cabíveis </a:t>
            </a:r>
          </a:p>
          <a:p>
            <a:r>
              <a:rPr lang="pt-BR" dirty="0"/>
              <a:t>Para à segurança  das informações, evitando acessos não autorizados, acidentes lícitos ou ilícitos  de destruição</a:t>
            </a:r>
          </a:p>
          <a:p>
            <a:r>
              <a:rPr lang="pt-BR" dirty="0"/>
              <a:t>De informações , alterações , perda . Comunicação ou difusão;</a:t>
            </a:r>
          </a:p>
          <a:p>
            <a:endParaRPr lang="pt-BR" dirty="0"/>
          </a:p>
          <a:p>
            <a:r>
              <a:rPr lang="pt-BR" dirty="0"/>
              <a:t>Prevenção : as empresas que controlam os dados devem adotar todas as medidas cabíveis para prevenir</a:t>
            </a:r>
          </a:p>
          <a:p>
            <a:r>
              <a:rPr lang="pt-BR" dirty="0"/>
              <a:t>Para prevenir á ocorrência de danos no tratamento dessas informações ;</a:t>
            </a:r>
          </a:p>
          <a:p>
            <a:r>
              <a:rPr lang="pt-BR" dirty="0"/>
              <a:t>Comentário : as empresas que tenham os dados do titulares deverá criar medidas para evitar acesso não autorizados,</a:t>
            </a:r>
          </a:p>
          <a:p>
            <a:r>
              <a:rPr lang="pt-BR" dirty="0"/>
              <a:t>Evitando acidentes lícitos e ilícitos de destruição de informações , alterações , perda comunicação </a:t>
            </a:r>
          </a:p>
          <a:p>
            <a:r>
              <a:rPr lang="pt-BR" dirty="0"/>
              <a:t>Ou difusão;</a:t>
            </a:r>
          </a:p>
          <a:p>
            <a:r>
              <a:rPr lang="pt-BR" dirty="0"/>
              <a:t>Não discriminação : É vedado o uso de informações para o uso de qualquer fim discriminatório</a:t>
            </a:r>
          </a:p>
          <a:p>
            <a:r>
              <a:rPr lang="pt-BR" dirty="0"/>
              <a:t>Ilícito ou abusivo; </a:t>
            </a:r>
          </a:p>
          <a:p>
            <a:r>
              <a:rPr lang="pt-BR" dirty="0"/>
              <a:t>Comentário : não é permitido o uso de informações para fins de discriminação podendo ser eles ilícitos ou abusivos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4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C047B0-07B3-6FEE-6A9A-A8FEE493127C}"/>
              </a:ext>
            </a:extLst>
          </p:cNvPr>
          <p:cNvSpPr txBox="1"/>
          <p:nvPr/>
        </p:nvSpPr>
        <p:spPr>
          <a:xfrm>
            <a:off x="1144516" y="2324100"/>
            <a:ext cx="10240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Responsabilização e prestação de contas : As empresas devem se responsabilizar pelos dados e para </a:t>
            </a:r>
          </a:p>
          <a:p>
            <a:r>
              <a:rPr lang="pt-BR" dirty="0"/>
              <a:t>Isso tem o dever de demonstrar quem são os parceiros responsáveis  pelo tratamento dessas informações </a:t>
            </a:r>
          </a:p>
          <a:p>
            <a:r>
              <a:rPr lang="pt-BR" dirty="0"/>
              <a:t>Fim discriminatório ou abusivo;</a:t>
            </a:r>
          </a:p>
          <a:p>
            <a:r>
              <a:rPr lang="pt-BR" dirty="0"/>
              <a:t>Comentário : a empresa responsável  deverá mostrar aos titulares as empresas que são parceiras que tratar </a:t>
            </a:r>
          </a:p>
          <a:p>
            <a:r>
              <a:rPr lang="pt-BR" dirty="0"/>
              <a:t>os dados do titulares fim  ilícito ou abusivo;</a:t>
            </a:r>
          </a:p>
        </p:txBody>
      </p:sp>
    </p:spTree>
    <p:extLst>
      <p:ext uri="{BB962C8B-B14F-4D97-AF65-F5344CB8AC3E}">
        <p14:creationId xmlns:p14="http://schemas.microsoft.com/office/powerpoint/2010/main" val="16397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179</TotalTime>
  <Words>610</Words>
  <Application>Microsoft Office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 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ALUNO-13</dc:creator>
  <cp:lastModifiedBy>ALUNO-13</cp:lastModifiedBy>
  <cp:revision>1</cp:revision>
  <dcterms:created xsi:type="dcterms:W3CDTF">2024-04-22T11:20:34Z</dcterms:created>
  <dcterms:modified xsi:type="dcterms:W3CDTF">2024-04-22T14:19:57Z</dcterms:modified>
</cp:coreProperties>
</file>