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t-BR"/>
              <a:t>10/30/2013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t-BR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t-BR"/>
              <a:t>1</a:t>
            </a:fld>
            <a:endParaRPr lang="pt-BR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o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ítulo e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ítulo vertical e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ítulo e objec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Cabeçalho da Sec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Conteúdo Dup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ó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údo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imagem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6595573" name=""/>
          <p:cNvSpPr txBox="1"/>
          <p:nvPr/>
        </p:nvSpPr>
        <p:spPr bwMode="auto">
          <a:xfrm flipH="0" flipV="0">
            <a:off x="661298" y="1363866"/>
            <a:ext cx="10984307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just"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Desenvolva um programa em C++ para verificar se um número é primo ou não. </a:t>
            </a:r>
            <a:endParaRPr lang="pt-B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just"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Um número primo é aquele que é divisível apenas por 1 e por ele mesmo. Por exemplo, 2, 3, 5, 7, 11 são números primos, enquanto 4, 6, 8, 9, 10 não são.</a:t>
            </a:r>
            <a:endParaRPr lang="pt-B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Após a verificação, o programa deve imprimir "S" se o número for um palíndromo e "N" se não for.</a:t>
            </a:r>
            <a:endParaRPr/>
          </a:p>
        </p:txBody>
      </p:sp>
      <p:sp>
        <p:nvSpPr>
          <p:cNvPr id="1883137443" name=""/>
          <p:cNvSpPr txBox="1"/>
          <p:nvPr/>
        </p:nvSpPr>
        <p:spPr bwMode="auto">
          <a:xfrm flipH="0" flipV="0">
            <a:off x="661298" y="521710"/>
            <a:ext cx="333375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/>
              <a:t>Número Primo</a:t>
            </a:r>
            <a:endParaRPr/>
          </a:p>
        </p:txBody>
      </p:sp>
      <p:graphicFrame>
        <p:nvGraphicFramePr>
          <p:cNvPr id="1920869717" name=""/>
          <p:cNvGraphicFramePr>
            <a:graphicFrameLocks xmlns:a="http://schemas.openxmlformats.org/drawingml/2006/main"/>
          </p:cNvGraphicFramePr>
          <p:nvPr/>
        </p:nvGraphicFramePr>
        <p:xfrm>
          <a:off x="661298" y="2946888"/>
          <a:ext cx="8140699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{5940675A-B579-460E-94D1-54222C63F5DA}</a:tableStyleId>
              </a:tblPr>
              <a:tblGrid>
                <a:gridCol w="5485443"/>
                <a:gridCol w="548544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Entrada</a:t>
                      </a:r>
                      <a:endParaRPr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Saída</a:t>
                      </a:r>
                      <a:endParaRPr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6851542" name=""/>
          <p:cNvGraphicFramePr>
            <a:graphicFrameLocks xmlns:a="http://schemas.openxmlformats.org/drawingml/2006/main"/>
          </p:cNvGraphicFramePr>
          <p:nvPr/>
        </p:nvGraphicFramePr>
        <p:xfrm>
          <a:off x="661298" y="4363182"/>
          <a:ext cx="10983585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{5940675A-B579-460E-94D1-54222C63F5DA}</a:tableStyleId>
              </a:tblPr>
              <a:tblGrid>
                <a:gridCol w="5485442"/>
                <a:gridCol w="5485442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Entrada</a:t>
                      </a:r>
                      <a:endParaRPr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Saída</a:t>
                      </a:r>
                      <a:endParaRPr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2024-04-08T16:03:26Z</dcterms:modified>
  <cp:category/>
  <cp:contentStatus/>
  <cp:version/>
</cp:coreProperties>
</file>