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3" r:id="rId6"/>
    <p:sldId id="295" r:id="rId7"/>
    <p:sldId id="304" r:id="rId8"/>
    <p:sldId id="305" r:id="rId9"/>
    <p:sldId id="297" r:id="rId10"/>
    <p:sldId id="296" r:id="rId11"/>
    <p:sldId id="298" r:id="rId12"/>
    <p:sldId id="299" r:id="rId13"/>
    <p:sldId id="300" r:id="rId14"/>
    <p:sldId id="301" r:id="rId15"/>
    <p:sldId id="302" r:id="rId16"/>
    <p:sldId id="303" r:id="rId17"/>
  </p:sldIdLst>
  <p:sldSz cx="9144000" cy="5143500" type="screen16x9"/>
  <p:notesSz cx="6858000" cy="9144000"/>
  <p:embeddedFontLst>
    <p:embeddedFont>
      <p:font typeface="Abel" panose="02000506030000020004" pitchFamily="2" charset="0"/>
      <p:regular r:id="rId19"/>
    </p:embeddedFont>
    <p:embeddedFont>
      <p:font typeface="Changa One" panose="020B0604020202020204" charset="0"/>
      <p:regular r:id="rId20"/>
      <p:italic r:id="rId21"/>
    </p:embeddedFont>
    <p:embeddedFont>
      <p:font typeface="Fira Sans Extra Condensed SemiBold" panose="020B0604020202020204" charset="0"/>
      <p:regular r:id="rId22"/>
      <p:bold r:id="rId23"/>
      <p:italic r:id="rId24"/>
      <p:boldItalic r:id="rId25"/>
    </p:embeddedFont>
    <p:embeddedFont>
      <p:font typeface="Montserrat" panose="00000500000000000000" pitchFamily="2" charset="0"/>
      <p:regular r:id="rId26"/>
      <p:bold r:id="rId27"/>
      <p:italic r:id="rId28"/>
      <p:bold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  <p:embeddedFont>
      <p:font typeface="Roboto Condensed Light" panose="02000000000000000000" pitchFamily="2" charset="0"/>
      <p:regular r:id="rId34"/>
      <p:italic r:id="rId35"/>
    </p:embeddedFont>
    <p:embeddedFont>
      <p:font typeface="Rubik Medium" panose="020B0604020202020204" charset="-79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font" Target="fonts/font21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f9c2c1477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f9c2c1477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157d51b5c6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157d51b5c6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157d51b5c6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157d51b5c6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157d6a50a9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157d6a50a9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?utm_source=slidesgo_template&amp;utm_medium=referral-link&amp;utm_campaign=s%20g_resources&amp;utm_content=flaticon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?utm_source=slidesgo_template&amp;utm_medium=referral-link&amp;utm_campaign=s%20g_resources&amp;utm_content=freepik" TargetMode="Externa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96500" y="1541675"/>
            <a:ext cx="3901800" cy="14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Rubik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96500" y="3053125"/>
            <a:ext cx="39018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/>
          </p:nvPr>
        </p:nvSpPr>
        <p:spPr>
          <a:xfrm>
            <a:off x="1014225" y="3242000"/>
            <a:ext cx="6867900" cy="3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title" idx="2" hasCustomPrompt="1"/>
          </p:nvPr>
        </p:nvSpPr>
        <p:spPr>
          <a:xfrm>
            <a:off x="1096571" y="2019900"/>
            <a:ext cx="6922200" cy="11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8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1"/>
          </p:nvPr>
        </p:nvSpPr>
        <p:spPr>
          <a:xfrm>
            <a:off x="1815600" y="1403825"/>
            <a:ext cx="26802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2"/>
          </p:nvPr>
        </p:nvSpPr>
        <p:spPr>
          <a:xfrm>
            <a:off x="1815600" y="1683125"/>
            <a:ext cx="2680200" cy="6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3" hasCustomPrompt="1"/>
          </p:nvPr>
        </p:nvSpPr>
        <p:spPr>
          <a:xfrm>
            <a:off x="960075" y="1403825"/>
            <a:ext cx="8556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4"/>
          </p:nvPr>
        </p:nvSpPr>
        <p:spPr>
          <a:xfrm>
            <a:off x="1815600" y="2524750"/>
            <a:ext cx="26802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5"/>
          </p:nvPr>
        </p:nvSpPr>
        <p:spPr>
          <a:xfrm>
            <a:off x="1815600" y="2780800"/>
            <a:ext cx="2680200" cy="6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6" hasCustomPrompt="1"/>
          </p:nvPr>
        </p:nvSpPr>
        <p:spPr>
          <a:xfrm>
            <a:off x="960075" y="2524825"/>
            <a:ext cx="8556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7"/>
          </p:nvPr>
        </p:nvSpPr>
        <p:spPr>
          <a:xfrm>
            <a:off x="1815600" y="3645675"/>
            <a:ext cx="26802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8"/>
          </p:nvPr>
        </p:nvSpPr>
        <p:spPr>
          <a:xfrm>
            <a:off x="1815600" y="3878475"/>
            <a:ext cx="2680200" cy="6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9" hasCustomPrompt="1"/>
          </p:nvPr>
        </p:nvSpPr>
        <p:spPr>
          <a:xfrm>
            <a:off x="960075" y="3645825"/>
            <a:ext cx="8556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3"/>
          </p:nvPr>
        </p:nvSpPr>
        <p:spPr>
          <a:xfrm>
            <a:off x="5503725" y="1403825"/>
            <a:ext cx="26802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4"/>
          </p:nvPr>
        </p:nvSpPr>
        <p:spPr>
          <a:xfrm>
            <a:off x="5503725" y="1683125"/>
            <a:ext cx="2680200" cy="6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15" hasCustomPrompt="1"/>
          </p:nvPr>
        </p:nvSpPr>
        <p:spPr>
          <a:xfrm>
            <a:off x="4648200" y="1403975"/>
            <a:ext cx="8556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6"/>
          </p:nvPr>
        </p:nvSpPr>
        <p:spPr>
          <a:xfrm>
            <a:off x="5503725" y="2524750"/>
            <a:ext cx="26802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7"/>
          </p:nvPr>
        </p:nvSpPr>
        <p:spPr>
          <a:xfrm>
            <a:off x="5503725" y="2780800"/>
            <a:ext cx="2680200" cy="6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18" hasCustomPrompt="1"/>
          </p:nvPr>
        </p:nvSpPr>
        <p:spPr>
          <a:xfrm>
            <a:off x="4648200" y="2524900"/>
            <a:ext cx="8556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9"/>
          </p:nvPr>
        </p:nvSpPr>
        <p:spPr>
          <a:xfrm>
            <a:off x="5503725" y="3645675"/>
            <a:ext cx="26802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20"/>
          </p:nvPr>
        </p:nvSpPr>
        <p:spPr>
          <a:xfrm>
            <a:off x="5503725" y="3878475"/>
            <a:ext cx="2680200" cy="6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21" hasCustomPrompt="1"/>
          </p:nvPr>
        </p:nvSpPr>
        <p:spPr>
          <a:xfrm>
            <a:off x="4648200" y="3645825"/>
            <a:ext cx="8556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3397475" y="2418671"/>
            <a:ext cx="23490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2"/>
          </p:nvPr>
        </p:nvSpPr>
        <p:spPr>
          <a:xfrm>
            <a:off x="3397475" y="2702175"/>
            <a:ext cx="2349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3"/>
          </p:nvPr>
        </p:nvSpPr>
        <p:spPr>
          <a:xfrm>
            <a:off x="819875" y="2418671"/>
            <a:ext cx="23490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4"/>
          </p:nvPr>
        </p:nvSpPr>
        <p:spPr>
          <a:xfrm>
            <a:off x="819875" y="2702175"/>
            <a:ext cx="2349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ubTitle" idx="5"/>
          </p:nvPr>
        </p:nvSpPr>
        <p:spPr>
          <a:xfrm>
            <a:off x="5975075" y="2418671"/>
            <a:ext cx="23490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>
          <a:xfrm>
            <a:off x="5975075" y="2702175"/>
            <a:ext cx="2349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7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ubTitle" idx="1"/>
          </p:nvPr>
        </p:nvSpPr>
        <p:spPr>
          <a:xfrm>
            <a:off x="2271525" y="1406049"/>
            <a:ext cx="23499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ubTitle" idx="2"/>
          </p:nvPr>
        </p:nvSpPr>
        <p:spPr>
          <a:xfrm>
            <a:off x="2271525" y="1599478"/>
            <a:ext cx="2349900" cy="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3"/>
          </p:nvPr>
        </p:nvSpPr>
        <p:spPr>
          <a:xfrm>
            <a:off x="2271525" y="3245222"/>
            <a:ext cx="23499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4"/>
          </p:nvPr>
        </p:nvSpPr>
        <p:spPr>
          <a:xfrm>
            <a:off x="2271525" y="3438651"/>
            <a:ext cx="2349900" cy="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5"/>
          </p:nvPr>
        </p:nvSpPr>
        <p:spPr>
          <a:xfrm>
            <a:off x="4522575" y="1406049"/>
            <a:ext cx="23499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ubTitle" idx="6"/>
          </p:nvPr>
        </p:nvSpPr>
        <p:spPr>
          <a:xfrm>
            <a:off x="4522575" y="1599478"/>
            <a:ext cx="2349900" cy="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7"/>
          </p:nvPr>
        </p:nvSpPr>
        <p:spPr>
          <a:xfrm>
            <a:off x="4522575" y="3245222"/>
            <a:ext cx="23499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8"/>
          </p:nvPr>
        </p:nvSpPr>
        <p:spPr>
          <a:xfrm>
            <a:off x="4522575" y="3438651"/>
            <a:ext cx="2349900" cy="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5470538" y="1829019"/>
            <a:ext cx="2846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5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1"/>
          </p:nvPr>
        </p:nvSpPr>
        <p:spPr>
          <a:xfrm>
            <a:off x="5410988" y="2426475"/>
            <a:ext cx="2965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930750" y="1829019"/>
            <a:ext cx="2846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5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subTitle" idx="1"/>
          </p:nvPr>
        </p:nvSpPr>
        <p:spPr>
          <a:xfrm>
            <a:off x="723901" y="2426481"/>
            <a:ext cx="32598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escription">
  <p:cSld name="CUSTOM_3"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subTitle" idx="1"/>
          </p:nvPr>
        </p:nvSpPr>
        <p:spPr>
          <a:xfrm>
            <a:off x="723900" y="1072150"/>
            <a:ext cx="7696200" cy="29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/>
            </a:lvl1pPr>
            <a:lvl2pPr lvl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457200" y="539500"/>
            <a:ext cx="8229600" cy="31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6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subTitle" idx="1"/>
          </p:nvPr>
        </p:nvSpPr>
        <p:spPr>
          <a:xfrm>
            <a:off x="3378750" y="1875746"/>
            <a:ext cx="2386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ubTitle" idx="2"/>
          </p:nvPr>
        </p:nvSpPr>
        <p:spPr>
          <a:xfrm>
            <a:off x="3378750" y="2154900"/>
            <a:ext cx="23865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ubTitle" idx="3"/>
          </p:nvPr>
        </p:nvSpPr>
        <p:spPr>
          <a:xfrm>
            <a:off x="774119" y="1875746"/>
            <a:ext cx="2386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ubTitle" idx="4"/>
          </p:nvPr>
        </p:nvSpPr>
        <p:spPr>
          <a:xfrm>
            <a:off x="774119" y="2154900"/>
            <a:ext cx="23865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ubTitle" idx="5"/>
          </p:nvPr>
        </p:nvSpPr>
        <p:spPr>
          <a:xfrm>
            <a:off x="5983381" y="1875746"/>
            <a:ext cx="2386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ubTitle" idx="6"/>
          </p:nvPr>
        </p:nvSpPr>
        <p:spPr>
          <a:xfrm>
            <a:off x="5983381" y="2154900"/>
            <a:ext cx="23865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ubTitle" idx="7"/>
          </p:nvPr>
        </p:nvSpPr>
        <p:spPr>
          <a:xfrm>
            <a:off x="3378750" y="3655871"/>
            <a:ext cx="2386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8"/>
          </p:nvPr>
        </p:nvSpPr>
        <p:spPr>
          <a:xfrm>
            <a:off x="3378750" y="3935025"/>
            <a:ext cx="23865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9"/>
          </p:nvPr>
        </p:nvSpPr>
        <p:spPr>
          <a:xfrm>
            <a:off x="774119" y="3655871"/>
            <a:ext cx="2386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13"/>
          </p:nvPr>
        </p:nvSpPr>
        <p:spPr>
          <a:xfrm>
            <a:off x="774119" y="3935025"/>
            <a:ext cx="23865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subTitle" idx="14"/>
          </p:nvPr>
        </p:nvSpPr>
        <p:spPr>
          <a:xfrm>
            <a:off x="5983381" y="3655871"/>
            <a:ext cx="2386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subTitle" idx="15"/>
          </p:nvPr>
        </p:nvSpPr>
        <p:spPr>
          <a:xfrm>
            <a:off x="5983381" y="3935025"/>
            <a:ext cx="23865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 hasCustomPrompt="1"/>
          </p:nvPr>
        </p:nvSpPr>
        <p:spPr>
          <a:xfrm>
            <a:off x="2822850" y="1930375"/>
            <a:ext cx="3498300" cy="10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53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05" name="Google Shape;105;p20"/>
          <p:cNvSpPr txBox="1">
            <a:spLocks noGrp="1"/>
          </p:cNvSpPr>
          <p:nvPr>
            <p:ph type="subTitle" idx="1"/>
          </p:nvPr>
        </p:nvSpPr>
        <p:spPr>
          <a:xfrm>
            <a:off x="2822975" y="2865425"/>
            <a:ext cx="34983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title" idx="2" hasCustomPrompt="1"/>
          </p:nvPr>
        </p:nvSpPr>
        <p:spPr>
          <a:xfrm>
            <a:off x="2822850" y="532463"/>
            <a:ext cx="3498300" cy="10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53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07" name="Google Shape;107;p20"/>
          <p:cNvSpPr txBox="1">
            <a:spLocks noGrp="1"/>
          </p:cNvSpPr>
          <p:nvPr>
            <p:ph type="subTitle" idx="3"/>
          </p:nvPr>
        </p:nvSpPr>
        <p:spPr>
          <a:xfrm>
            <a:off x="2822975" y="1469225"/>
            <a:ext cx="34983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title" idx="4" hasCustomPrompt="1"/>
          </p:nvPr>
        </p:nvSpPr>
        <p:spPr>
          <a:xfrm>
            <a:off x="2822850" y="3249350"/>
            <a:ext cx="3498300" cy="10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53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09" name="Google Shape;109;p20"/>
          <p:cNvSpPr txBox="1">
            <a:spLocks noGrp="1"/>
          </p:cNvSpPr>
          <p:nvPr>
            <p:ph type="subTitle" idx="5"/>
          </p:nvPr>
        </p:nvSpPr>
        <p:spPr>
          <a:xfrm>
            <a:off x="2822975" y="4185725"/>
            <a:ext cx="34983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439450" y="2337508"/>
            <a:ext cx="42651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6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133400" y="3760252"/>
            <a:ext cx="2877300" cy="5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3082350" y="820325"/>
            <a:ext cx="29793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1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subTitle" idx="1"/>
          </p:nvPr>
        </p:nvSpPr>
        <p:spPr>
          <a:xfrm>
            <a:off x="2822913" y="1453572"/>
            <a:ext cx="34983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subTitle" idx="2"/>
          </p:nvPr>
        </p:nvSpPr>
        <p:spPr>
          <a:xfrm>
            <a:off x="2647950" y="1900325"/>
            <a:ext cx="3848100" cy="7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3" name="Google Shape;113;p21"/>
          <p:cNvSpPr txBox="1"/>
          <p:nvPr/>
        </p:nvSpPr>
        <p:spPr>
          <a:xfrm>
            <a:off x="2647950" y="3414425"/>
            <a:ext cx="3848100" cy="7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3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lang="en" sz="1300" b="1">
                <a:solidFill>
                  <a:schemeClr val="accent6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300" b="1">
                <a:solidFill>
                  <a:schemeClr val="accent6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300" b="1">
                <a:solidFill>
                  <a:schemeClr val="accent6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3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2710300" y="542925"/>
            <a:ext cx="3648000" cy="8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68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MAIN_POINT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2716500" y="3264875"/>
            <a:ext cx="37110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6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subTitle" idx="1"/>
          </p:nvPr>
        </p:nvSpPr>
        <p:spPr>
          <a:xfrm>
            <a:off x="2143200" y="1484725"/>
            <a:ext cx="4857600" cy="17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 ">
  <p:cSld name="CUSTOM_11_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 ">
  <p:cSld name="CUSTOM_11_1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3900" y="1594800"/>
            <a:ext cx="3210000" cy="24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accent6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1691744" y="2739104"/>
            <a:ext cx="2349900" cy="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2"/>
          </p:nvPr>
        </p:nvSpPr>
        <p:spPr>
          <a:xfrm>
            <a:off x="5102356" y="2739104"/>
            <a:ext cx="2349900" cy="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3"/>
          </p:nvPr>
        </p:nvSpPr>
        <p:spPr>
          <a:xfrm>
            <a:off x="1691744" y="2458675"/>
            <a:ext cx="23499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4"/>
          </p:nvPr>
        </p:nvSpPr>
        <p:spPr>
          <a:xfrm>
            <a:off x="5102356" y="2458675"/>
            <a:ext cx="23499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457200" y="539500"/>
            <a:ext cx="82296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1105626" y="1228150"/>
            <a:ext cx="2811600" cy="27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chemeClr val="accent6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2166900" y="1573238"/>
            <a:ext cx="4810200" cy="12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18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ubTitle" idx="1"/>
          </p:nvPr>
        </p:nvSpPr>
        <p:spPr>
          <a:xfrm>
            <a:off x="2143200" y="2992463"/>
            <a:ext cx="485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4905000" y="2193700"/>
            <a:ext cx="3105600" cy="16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E9E2C9"/>
              </a:buClr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9E2C9"/>
              </a:buClr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9E2C9"/>
              </a:buClr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9E2C9"/>
              </a:buClr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9E2C9"/>
              </a:buClr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9E2C9"/>
              </a:buClr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9E2C9"/>
              </a:buClr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9E2C9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2"/>
          </p:nvPr>
        </p:nvSpPr>
        <p:spPr>
          <a:xfrm>
            <a:off x="4905000" y="2066000"/>
            <a:ext cx="23499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1409700" y="3686050"/>
            <a:ext cx="4455000" cy="8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900"/>
              <a:buNone/>
              <a:defRPr sz="36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Extra Condensed SemiBold"/>
              <a:buNone/>
              <a:defRPr sz="1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bel"/>
              <a:buNone/>
              <a:defRPr sz="3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bel"/>
              <a:buNone/>
              <a:defRPr sz="3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bel"/>
              <a:buNone/>
              <a:defRPr sz="3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bel"/>
              <a:buNone/>
              <a:defRPr sz="3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bel"/>
              <a:buNone/>
              <a:defRPr sz="3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bel"/>
              <a:buNone/>
              <a:defRPr sz="3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bel"/>
              <a:buNone/>
              <a:defRPr sz="3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bel"/>
              <a:buNone/>
              <a:defRPr sz="3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>
            <a:spLocks noGrp="1"/>
          </p:cNvSpPr>
          <p:nvPr>
            <p:ph type="ctrTitle"/>
          </p:nvPr>
        </p:nvSpPr>
        <p:spPr>
          <a:xfrm>
            <a:off x="807600" y="1198050"/>
            <a:ext cx="3901800" cy="14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</a:rPr>
              <a:t>Data Salaries Prediction</a:t>
            </a:r>
            <a:endParaRPr dirty="0">
              <a:latin typeface="+mn-lt"/>
            </a:endParaRPr>
          </a:p>
        </p:txBody>
      </p:sp>
      <p:grpSp>
        <p:nvGrpSpPr>
          <p:cNvPr id="129" name="Google Shape;129;p27"/>
          <p:cNvGrpSpPr/>
          <p:nvPr/>
        </p:nvGrpSpPr>
        <p:grpSpPr>
          <a:xfrm>
            <a:off x="4841792" y="938570"/>
            <a:ext cx="3437527" cy="3266361"/>
            <a:chOff x="1053350" y="238125"/>
            <a:chExt cx="5513275" cy="5238750"/>
          </a:xfrm>
        </p:grpSpPr>
        <p:sp>
          <p:nvSpPr>
            <p:cNvPr id="130" name="Google Shape;130;p27"/>
            <p:cNvSpPr/>
            <p:nvPr/>
          </p:nvSpPr>
          <p:spPr>
            <a:xfrm>
              <a:off x="1175125" y="2120600"/>
              <a:ext cx="589325" cy="519675"/>
            </a:xfrm>
            <a:custGeom>
              <a:avLst/>
              <a:gdLst/>
              <a:ahLst/>
              <a:cxnLst/>
              <a:rect l="l" t="t" r="r" b="b"/>
              <a:pathLst>
                <a:path w="23573" h="20787" extrusionOk="0">
                  <a:moveTo>
                    <a:pt x="5904" y="0"/>
                  </a:moveTo>
                  <a:lnTo>
                    <a:pt x="5635" y="21"/>
                  </a:lnTo>
                  <a:lnTo>
                    <a:pt x="5367" y="83"/>
                  </a:lnTo>
                  <a:lnTo>
                    <a:pt x="5099" y="186"/>
                  </a:lnTo>
                  <a:lnTo>
                    <a:pt x="0" y="6936"/>
                  </a:lnTo>
                  <a:lnTo>
                    <a:pt x="186" y="7060"/>
                  </a:lnTo>
                  <a:lnTo>
                    <a:pt x="723" y="7411"/>
                  </a:lnTo>
                  <a:lnTo>
                    <a:pt x="1548" y="7988"/>
                  </a:lnTo>
                  <a:lnTo>
                    <a:pt x="2023" y="8360"/>
                  </a:lnTo>
                  <a:lnTo>
                    <a:pt x="2539" y="8773"/>
                  </a:lnTo>
                  <a:lnTo>
                    <a:pt x="3097" y="9248"/>
                  </a:lnTo>
                  <a:lnTo>
                    <a:pt x="3695" y="9764"/>
                  </a:lnTo>
                  <a:lnTo>
                    <a:pt x="4273" y="10342"/>
                  </a:lnTo>
                  <a:lnTo>
                    <a:pt x="4872" y="10961"/>
                  </a:lnTo>
                  <a:lnTo>
                    <a:pt x="5470" y="11642"/>
                  </a:lnTo>
                  <a:lnTo>
                    <a:pt x="6069" y="12344"/>
                  </a:lnTo>
                  <a:lnTo>
                    <a:pt x="6626" y="13107"/>
                  </a:lnTo>
                  <a:lnTo>
                    <a:pt x="6895" y="13500"/>
                  </a:lnTo>
                  <a:lnTo>
                    <a:pt x="7163" y="13912"/>
                  </a:lnTo>
                  <a:lnTo>
                    <a:pt x="7411" y="14305"/>
                  </a:lnTo>
                  <a:lnTo>
                    <a:pt x="7720" y="14697"/>
                  </a:lnTo>
                  <a:lnTo>
                    <a:pt x="8030" y="15089"/>
                  </a:lnTo>
                  <a:lnTo>
                    <a:pt x="8360" y="15461"/>
                  </a:lnTo>
                  <a:lnTo>
                    <a:pt x="8732" y="15811"/>
                  </a:lnTo>
                  <a:lnTo>
                    <a:pt x="9103" y="16162"/>
                  </a:lnTo>
                  <a:lnTo>
                    <a:pt x="9495" y="16493"/>
                  </a:lnTo>
                  <a:lnTo>
                    <a:pt x="9887" y="16823"/>
                  </a:lnTo>
                  <a:lnTo>
                    <a:pt x="10300" y="17133"/>
                  </a:lnTo>
                  <a:lnTo>
                    <a:pt x="10713" y="17422"/>
                  </a:lnTo>
                  <a:lnTo>
                    <a:pt x="11580" y="17999"/>
                  </a:lnTo>
                  <a:lnTo>
                    <a:pt x="12447" y="18495"/>
                  </a:lnTo>
                  <a:lnTo>
                    <a:pt x="13293" y="18970"/>
                  </a:lnTo>
                  <a:lnTo>
                    <a:pt x="14098" y="19382"/>
                  </a:lnTo>
                  <a:lnTo>
                    <a:pt x="14862" y="19754"/>
                  </a:lnTo>
                  <a:lnTo>
                    <a:pt x="15564" y="20064"/>
                  </a:lnTo>
                  <a:lnTo>
                    <a:pt x="16183" y="20311"/>
                  </a:lnTo>
                  <a:lnTo>
                    <a:pt x="17071" y="20662"/>
                  </a:lnTo>
                  <a:lnTo>
                    <a:pt x="17401" y="20786"/>
                  </a:lnTo>
                  <a:lnTo>
                    <a:pt x="23573" y="11952"/>
                  </a:lnTo>
                  <a:lnTo>
                    <a:pt x="23346" y="11972"/>
                  </a:lnTo>
                  <a:lnTo>
                    <a:pt x="23077" y="11993"/>
                  </a:lnTo>
                  <a:lnTo>
                    <a:pt x="22726" y="11993"/>
                  </a:lnTo>
                  <a:lnTo>
                    <a:pt x="22293" y="11972"/>
                  </a:lnTo>
                  <a:lnTo>
                    <a:pt x="21777" y="11910"/>
                  </a:lnTo>
                  <a:lnTo>
                    <a:pt x="21199" y="11828"/>
                  </a:lnTo>
                  <a:lnTo>
                    <a:pt x="20580" y="11683"/>
                  </a:lnTo>
                  <a:lnTo>
                    <a:pt x="20249" y="11580"/>
                  </a:lnTo>
                  <a:lnTo>
                    <a:pt x="19919" y="11477"/>
                  </a:lnTo>
                  <a:lnTo>
                    <a:pt x="19589" y="11332"/>
                  </a:lnTo>
                  <a:lnTo>
                    <a:pt x="19238" y="11188"/>
                  </a:lnTo>
                  <a:lnTo>
                    <a:pt x="18887" y="11023"/>
                  </a:lnTo>
                  <a:lnTo>
                    <a:pt x="18516" y="10837"/>
                  </a:lnTo>
                  <a:lnTo>
                    <a:pt x="18165" y="10631"/>
                  </a:lnTo>
                  <a:lnTo>
                    <a:pt x="17793" y="10403"/>
                  </a:lnTo>
                  <a:lnTo>
                    <a:pt x="17422" y="10135"/>
                  </a:lnTo>
                  <a:lnTo>
                    <a:pt x="17071" y="9867"/>
                  </a:lnTo>
                  <a:lnTo>
                    <a:pt x="16699" y="9557"/>
                  </a:lnTo>
                  <a:lnTo>
                    <a:pt x="16348" y="9206"/>
                  </a:lnTo>
                  <a:lnTo>
                    <a:pt x="15997" y="8855"/>
                  </a:lnTo>
                  <a:lnTo>
                    <a:pt x="15646" y="8443"/>
                  </a:lnTo>
                  <a:lnTo>
                    <a:pt x="15295" y="8030"/>
                  </a:lnTo>
                  <a:lnTo>
                    <a:pt x="14965" y="7555"/>
                  </a:lnTo>
                  <a:lnTo>
                    <a:pt x="14532" y="6936"/>
                  </a:lnTo>
                  <a:lnTo>
                    <a:pt x="14036" y="6275"/>
                  </a:lnTo>
                  <a:lnTo>
                    <a:pt x="13479" y="5594"/>
                  </a:lnTo>
                  <a:lnTo>
                    <a:pt x="12880" y="4892"/>
                  </a:lnTo>
                  <a:lnTo>
                    <a:pt x="12241" y="4190"/>
                  </a:lnTo>
                  <a:lnTo>
                    <a:pt x="11580" y="3489"/>
                  </a:lnTo>
                  <a:lnTo>
                    <a:pt x="10899" y="2828"/>
                  </a:lnTo>
                  <a:lnTo>
                    <a:pt x="10218" y="2209"/>
                  </a:lnTo>
                  <a:lnTo>
                    <a:pt x="9516" y="1631"/>
                  </a:lnTo>
                  <a:lnTo>
                    <a:pt x="9165" y="1363"/>
                  </a:lnTo>
                  <a:lnTo>
                    <a:pt x="8814" y="1115"/>
                  </a:lnTo>
                  <a:lnTo>
                    <a:pt x="8463" y="888"/>
                  </a:lnTo>
                  <a:lnTo>
                    <a:pt x="8112" y="681"/>
                  </a:lnTo>
                  <a:lnTo>
                    <a:pt x="7782" y="496"/>
                  </a:lnTo>
                  <a:lnTo>
                    <a:pt x="7452" y="351"/>
                  </a:lnTo>
                  <a:lnTo>
                    <a:pt x="7122" y="227"/>
                  </a:lnTo>
                  <a:lnTo>
                    <a:pt x="6812" y="124"/>
                  </a:lnTo>
                  <a:lnTo>
                    <a:pt x="6502" y="42"/>
                  </a:lnTo>
                  <a:lnTo>
                    <a:pt x="61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7"/>
            <p:cNvSpPr/>
            <p:nvPr/>
          </p:nvSpPr>
          <p:spPr>
            <a:xfrm>
              <a:off x="1175125" y="2120600"/>
              <a:ext cx="589325" cy="519675"/>
            </a:xfrm>
            <a:custGeom>
              <a:avLst/>
              <a:gdLst/>
              <a:ahLst/>
              <a:cxnLst/>
              <a:rect l="l" t="t" r="r" b="b"/>
              <a:pathLst>
                <a:path w="23573" h="20787" fill="none" extrusionOk="0">
                  <a:moveTo>
                    <a:pt x="23573" y="11952"/>
                  </a:moveTo>
                  <a:lnTo>
                    <a:pt x="23573" y="11952"/>
                  </a:lnTo>
                  <a:lnTo>
                    <a:pt x="23346" y="11972"/>
                  </a:lnTo>
                  <a:lnTo>
                    <a:pt x="23077" y="11993"/>
                  </a:lnTo>
                  <a:lnTo>
                    <a:pt x="22726" y="11993"/>
                  </a:lnTo>
                  <a:lnTo>
                    <a:pt x="22293" y="11972"/>
                  </a:lnTo>
                  <a:lnTo>
                    <a:pt x="21777" y="11910"/>
                  </a:lnTo>
                  <a:lnTo>
                    <a:pt x="21199" y="11828"/>
                  </a:lnTo>
                  <a:lnTo>
                    <a:pt x="20580" y="11683"/>
                  </a:lnTo>
                  <a:lnTo>
                    <a:pt x="20249" y="11580"/>
                  </a:lnTo>
                  <a:lnTo>
                    <a:pt x="19919" y="11477"/>
                  </a:lnTo>
                  <a:lnTo>
                    <a:pt x="19589" y="11332"/>
                  </a:lnTo>
                  <a:lnTo>
                    <a:pt x="19238" y="11188"/>
                  </a:lnTo>
                  <a:lnTo>
                    <a:pt x="18887" y="11023"/>
                  </a:lnTo>
                  <a:lnTo>
                    <a:pt x="18516" y="10837"/>
                  </a:lnTo>
                  <a:lnTo>
                    <a:pt x="18165" y="10631"/>
                  </a:lnTo>
                  <a:lnTo>
                    <a:pt x="17793" y="10403"/>
                  </a:lnTo>
                  <a:lnTo>
                    <a:pt x="17422" y="10135"/>
                  </a:lnTo>
                  <a:lnTo>
                    <a:pt x="17071" y="9867"/>
                  </a:lnTo>
                  <a:lnTo>
                    <a:pt x="16699" y="9557"/>
                  </a:lnTo>
                  <a:lnTo>
                    <a:pt x="16348" y="9206"/>
                  </a:lnTo>
                  <a:lnTo>
                    <a:pt x="15997" y="8855"/>
                  </a:lnTo>
                  <a:lnTo>
                    <a:pt x="15646" y="8443"/>
                  </a:lnTo>
                  <a:lnTo>
                    <a:pt x="15295" y="8030"/>
                  </a:lnTo>
                  <a:lnTo>
                    <a:pt x="14965" y="7555"/>
                  </a:lnTo>
                  <a:lnTo>
                    <a:pt x="14965" y="7555"/>
                  </a:lnTo>
                  <a:lnTo>
                    <a:pt x="14532" y="6936"/>
                  </a:lnTo>
                  <a:lnTo>
                    <a:pt x="14036" y="6275"/>
                  </a:lnTo>
                  <a:lnTo>
                    <a:pt x="13479" y="5594"/>
                  </a:lnTo>
                  <a:lnTo>
                    <a:pt x="12880" y="4892"/>
                  </a:lnTo>
                  <a:lnTo>
                    <a:pt x="12241" y="4190"/>
                  </a:lnTo>
                  <a:lnTo>
                    <a:pt x="11580" y="3489"/>
                  </a:lnTo>
                  <a:lnTo>
                    <a:pt x="10899" y="2828"/>
                  </a:lnTo>
                  <a:lnTo>
                    <a:pt x="10218" y="2209"/>
                  </a:lnTo>
                  <a:lnTo>
                    <a:pt x="9516" y="1631"/>
                  </a:lnTo>
                  <a:lnTo>
                    <a:pt x="9165" y="1363"/>
                  </a:lnTo>
                  <a:lnTo>
                    <a:pt x="8814" y="1115"/>
                  </a:lnTo>
                  <a:lnTo>
                    <a:pt x="8463" y="888"/>
                  </a:lnTo>
                  <a:lnTo>
                    <a:pt x="8112" y="681"/>
                  </a:lnTo>
                  <a:lnTo>
                    <a:pt x="7782" y="496"/>
                  </a:lnTo>
                  <a:lnTo>
                    <a:pt x="7452" y="351"/>
                  </a:lnTo>
                  <a:lnTo>
                    <a:pt x="7122" y="227"/>
                  </a:lnTo>
                  <a:lnTo>
                    <a:pt x="6812" y="124"/>
                  </a:lnTo>
                  <a:lnTo>
                    <a:pt x="6502" y="42"/>
                  </a:lnTo>
                  <a:lnTo>
                    <a:pt x="6193" y="0"/>
                  </a:lnTo>
                  <a:lnTo>
                    <a:pt x="5904" y="0"/>
                  </a:lnTo>
                  <a:lnTo>
                    <a:pt x="5635" y="21"/>
                  </a:lnTo>
                  <a:lnTo>
                    <a:pt x="5367" y="83"/>
                  </a:lnTo>
                  <a:lnTo>
                    <a:pt x="5099" y="186"/>
                  </a:lnTo>
                  <a:lnTo>
                    <a:pt x="0" y="6936"/>
                  </a:lnTo>
                  <a:lnTo>
                    <a:pt x="0" y="6936"/>
                  </a:lnTo>
                  <a:lnTo>
                    <a:pt x="186" y="7060"/>
                  </a:lnTo>
                  <a:lnTo>
                    <a:pt x="723" y="7411"/>
                  </a:lnTo>
                  <a:lnTo>
                    <a:pt x="1548" y="7988"/>
                  </a:lnTo>
                  <a:lnTo>
                    <a:pt x="2023" y="8360"/>
                  </a:lnTo>
                  <a:lnTo>
                    <a:pt x="2539" y="8773"/>
                  </a:lnTo>
                  <a:lnTo>
                    <a:pt x="3097" y="9248"/>
                  </a:lnTo>
                  <a:lnTo>
                    <a:pt x="3695" y="9764"/>
                  </a:lnTo>
                  <a:lnTo>
                    <a:pt x="4273" y="10342"/>
                  </a:lnTo>
                  <a:lnTo>
                    <a:pt x="4872" y="10961"/>
                  </a:lnTo>
                  <a:lnTo>
                    <a:pt x="5470" y="11642"/>
                  </a:lnTo>
                  <a:lnTo>
                    <a:pt x="6069" y="12344"/>
                  </a:lnTo>
                  <a:lnTo>
                    <a:pt x="6626" y="13107"/>
                  </a:lnTo>
                  <a:lnTo>
                    <a:pt x="6895" y="13500"/>
                  </a:lnTo>
                  <a:lnTo>
                    <a:pt x="7163" y="13912"/>
                  </a:lnTo>
                  <a:lnTo>
                    <a:pt x="7163" y="13912"/>
                  </a:lnTo>
                  <a:lnTo>
                    <a:pt x="7411" y="14305"/>
                  </a:lnTo>
                  <a:lnTo>
                    <a:pt x="7720" y="14697"/>
                  </a:lnTo>
                  <a:lnTo>
                    <a:pt x="8030" y="15089"/>
                  </a:lnTo>
                  <a:lnTo>
                    <a:pt x="8360" y="15461"/>
                  </a:lnTo>
                  <a:lnTo>
                    <a:pt x="8732" y="15811"/>
                  </a:lnTo>
                  <a:lnTo>
                    <a:pt x="9103" y="16162"/>
                  </a:lnTo>
                  <a:lnTo>
                    <a:pt x="9495" y="16493"/>
                  </a:lnTo>
                  <a:lnTo>
                    <a:pt x="9887" y="16823"/>
                  </a:lnTo>
                  <a:lnTo>
                    <a:pt x="10300" y="17133"/>
                  </a:lnTo>
                  <a:lnTo>
                    <a:pt x="10713" y="17422"/>
                  </a:lnTo>
                  <a:lnTo>
                    <a:pt x="11580" y="17999"/>
                  </a:lnTo>
                  <a:lnTo>
                    <a:pt x="12447" y="18495"/>
                  </a:lnTo>
                  <a:lnTo>
                    <a:pt x="13293" y="18970"/>
                  </a:lnTo>
                  <a:lnTo>
                    <a:pt x="14098" y="19382"/>
                  </a:lnTo>
                  <a:lnTo>
                    <a:pt x="14862" y="19754"/>
                  </a:lnTo>
                  <a:lnTo>
                    <a:pt x="15564" y="20064"/>
                  </a:lnTo>
                  <a:lnTo>
                    <a:pt x="16183" y="20311"/>
                  </a:lnTo>
                  <a:lnTo>
                    <a:pt x="17071" y="20662"/>
                  </a:lnTo>
                  <a:lnTo>
                    <a:pt x="17401" y="20786"/>
                  </a:lnTo>
                  <a:lnTo>
                    <a:pt x="23573" y="1195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7"/>
            <p:cNvSpPr/>
            <p:nvPr/>
          </p:nvSpPr>
          <p:spPr>
            <a:xfrm>
              <a:off x="1359850" y="2292950"/>
              <a:ext cx="202325" cy="206950"/>
            </a:xfrm>
            <a:custGeom>
              <a:avLst/>
              <a:gdLst/>
              <a:ahLst/>
              <a:cxnLst/>
              <a:rect l="l" t="t" r="r" b="b"/>
              <a:pathLst>
                <a:path w="8093" h="8278" extrusionOk="0">
                  <a:moveTo>
                    <a:pt x="3283" y="0"/>
                  </a:moveTo>
                  <a:lnTo>
                    <a:pt x="2911" y="21"/>
                  </a:lnTo>
                  <a:lnTo>
                    <a:pt x="2560" y="83"/>
                  </a:lnTo>
                  <a:lnTo>
                    <a:pt x="2395" y="124"/>
                  </a:lnTo>
                  <a:lnTo>
                    <a:pt x="2210" y="186"/>
                  </a:lnTo>
                  <a:lnTo>
                    <a:pt x="2044" y="269"/>
                  </a:lnTo>
                  <a:lnTo>
                    <a:pt x="1879" y="351"/>
                  </a:lnTo>
                  <a:lnTo>
                    <a:pt x="1549" y="578"/>
                  </a:lnTo>
                  <a:lnTo>
                    <a:pt x="1260" y="826"/>
                  </a:lnTo>
                  <a:lnTo>
                    <a:pt x="971" y="1115"/>
                  </a:lnTo>
                  <a:lnTo>
                    <a:pt x="723" y="1445"/>
                  </a:lnTo>
                  <a:lnTo>
                    <a:pt x="496" y="1796"/>
                  </a:lnTo>
                  <a:lnTo>
                    <a:pt x="331" y="2168"/>
                  </a:lnTo>
                  <a:lnTo>
                    <a:pt x="187" y="2560"/>
                  </a:lnTo>
                  <a:lnTo>
                    <a:pt x="83" y="2973"/>
                  </a:lnTo>
                  <a:lnTo>
                    <a:pt x="1" y="3406"/>
                  </a:lnTo>
                  <a:lnTo>
                    <a:pt x="1" y="3840"/>
                  </a:lnTo>
                  <a:lnTo>
                    <a:pt x="22" y="4273"/>
                  </a:lnTo>
                  <a:lnTo>
                    <a:pt x="63" y="4500"/>
                  </a:lnTo>
                  <a:lnTo>
                    <a:pt x="104" y="4707"/>
                  </a:lnTo>
                  <a:lnTo>
                    <a:pt x="166" y="4934"/>
                  </a:lnTo>
                  <a:lnTo>
                    <a:pt x="228" y="5140"/>
                  </a:lnTo>
                  <a:lnTo>
                    <a:pt x="311" y="5367"/>
                  </a:lnTo>
                  <a:lnTo>
                    <a:pt x="414" y="5574"/>
                  </a:lnTo>
                  <a:lnTo>
                    <a:pt x="538" y="5801"/>
                  </a:lnTo>
                  <a:lnTo>
                    <a:pt x="661" y="6007"/>
                  </a:lnTo>
                  <a:lnTo>
                    <a:pt x="806" y="6213"/>
                  </a:lnTo>
                  <a:lnTo>
                    <a:pt x="971" y="6399"/>
                  </a:lnTo>
                  <a:lnTo>
                    <a:pt x="1322" y="6812"/>
                  </a:lnTo>
                  <a:lnTo>
                    <a:pt x="1714" y="7163"/>
                  </a:lnTo>
                  <a:lnTo>
                    <a:pt x="1921" y="7328"/>
                  </a:lnTo>
                  <a:lnTo>
                    <a:pt x="2148" y="7493"/>
                  </a:lnTo>
                  <a:lnTo>
                    <a:pt x="2354" y="7638"/>
                  </a:lnTo>
                  <a:lnTo>
                    <a:pt x="2581" y="7762"/>
                  </a:lnTo>
                  <a:lnTo>
                    <a:pt x="2808" y="7885"/>
                  </a:lnTo>
                  <a:lnTo>
                    <a:pt x="3035" y="7989"/>
                  </a:lnTo>
                  <a:lnTo>
                    <a:pt x="3262" y="8071"/>
                  </a:lnTo>
                  <a:lnTo>
                    <a:pt x="3510" y="8154"/>
                  </a:lnTo>
                  <a:lnTo>
                    <a:pt x="3737" y="8195"/>
                  </a:lnTo>
                  <a:lnTo>
                    <a:pt x="3985" y="8236"/>
                  </a:lnTo>
                  <a:lnTo>
                    <a:pt x="4232" y="8278"/>
                  </a:lnTo>
                  <a:lnTo>
                    <a:pt x="4686" y="8278"/>
                  </a:lnTo>
                  <a:lnTo>
                    <a:pt x="4893" y="8257"/>
                  </a:lnTo>
                  <a:lnTo>
                    <a:pt x="5120" y="8216"/>
                  </a:lnTo>
                  <a:lnTo>
                    <a:pt x="5326" y="8174"/>
                  </a:lnTo>
                  <a:lnTo>
                    <a:pt x="5553" y="8092"/>
                  </a:lnTo>
                  <a:lnTo>
                    <a:pt x="5760" y="8030"/>
                  </a:lnTo>
                  <a:lnTo>
                    <a:pt x="5966" y="7927"/>
                  </a:lnTo>
                  <a:lnTo>
                    <a:pt x="6173" y="7803"/>
                  </a:lnTo>
                  <a:lnTo>
                    <a:pt x="6503" y="7596"/>
                  </a:lnTo>
                  <a:lnTo>
                    <a:pt x="6813" y="7369"/>
                  </a:lnTo>
                  <a:lnTo>
                    <a:pt x="7081" y="7101"/>
                  </a:lnTo>
                  <a:lnTo>
                    <a:pt x="7329" y="6812"/>
                  </a:lnTo>
                  <a:lnTo>
                    <a:pt x="7535" y="6502"/>
                  </a:lnTo>
                  <a:lnTo>
                    <a:pt x="7700" y="6172"/>
                  </a:lnTo>
                  <a:lnTo>
                    <a:pt x="7845" y="5842"/>
                  </a:lnTo>
                  <a:lnTo>
                    <a:pt x="7968" y="5491"/>
                  </a:lnTo>
                  <a:lnTo>
                    <a:pt x="8051" y="5140"/>
                  </a:lnTo>
                  <a:lnTo>
                    <a:pt x="8092" y="4769"/>
                  </a:lnTo>
                  <a:lnTo>
                    <a:pt x="8092" y="4397"/>
                  </a:lnTo>
                  <a:lnTo>
                    <a:pt x="8072" y="4026"/>
                  </a:lnTo>
                  <a:lnTo>
                    <a:pt x="8010" y="3675"/>
                  </a:lnTo>
                  <a:lnTo>
                    <a:pt x="7906" y="3303"/>
                  </a:lnTo>
                  <a:lnTo>
                    <a:pt x="7762" y="2952"/>
                  </a:lnTo>
                  <a:lnTo>
                    <a:pt x="7597" y="2601"/>
                  </a:lnTo>
                  <a:lnTo>
                    <a:pt x="7432" y="2333"/>
                  </a:lnTo>
                  <a:lnTo>
                    <a:pt x="7246" y="2085"/>
                  </a:lnTo>
                  <a:lnTo>
                    <a:pt x="7040" y="1838"/>
                  </a:lnTo>
                  <a:lnTo>
                    <a:pt x="6813" y="1590"/>
                  </a:lnTo>
                  <a:lnTo>
                    <a:pt x="6565" y="1363"/>
                  </a:lnTo>
                  <a:lnTo>
                    <a:pt x="6296" y="1156"/>
                  </a:lnTo>
                  <a:lnTo>
                    <a:pt x="6028" y="950"/>
                  </a:lnTo>
                  <a:lnTo>
                    <a:pt x="5760" y="764"/>
                  </a:lnTo>
                  <a:lnTo>
                    <a:pt x="5450" y="599"/>
                  </a:lnTo>
                  <a:lnTo>
                    <a:pt x="5161" y="455"/>
                  </a:lnTo>
                  <a:lnTo>
                    <a:pt x="4852" y="310"/>
                  </a:lnTo>
                  <a:lnTo>
                    <a:pt x="4542" y="207"/>
                  </a:lnTo>
                  <a:lnTo>
                    <a:pt x="4232" y="124"/>
                  </a:lnTo>
                  <a:lnTo>
                    <a:pt x="3902" y="42"/>
                  </a:lnTo>
                  <a:lnTo>
                    <a:pt x="3592" y="21"/>
                  </a:lnTo>
                  <a:lnTo>
                    <a:pt x="3283" y="0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7"/>
            <p:cNvSpPr/>
            <p:nvPr/>
          </p:nvSpPr>
          <p:spPr>
            <a:xfrm>
              <a:off x="1359850" y="2292950"/>
              <a:ext cx="202325" cy="206950"/>
            </a:xfrm>
            <a:custGeom>
              <a:avLst/>
              <a:gdLst/>
              <a:ahLst/>
              <a:cxnLst/>
              <a:rect l="l" t="t" r="r" b="b"/>
              <a:pathLst>
                <a:path w="8093" h="8278" fill="none" extrusionOk="0">
                  <a:moveTo>
                    <a:pt x="3283" y="0"/>
                  </a:moveTo>
                  <a:lnTo>
                    <a:pt x="3283" y="0"/>
                  </a:lnTo>
                  <a:lnTo>
                    <a:pt x="2911" y="21"/>
                  </a:lnTo>
                  <a:lnTo>
                    <a:pt x="2560" y="83"/>
                  </a:lnTo>
                  <a:lnTo>
                    <a:pt x="2395" y="124"/>
                  </a:lnTo>
                  <a:lnTo>
                    <a:pt x="2210" y="186"/>
                  </a:lnTo>
                  <a:lnTo>
                    <a:pt x="2044" y="269"/>
                  </a:lnTo>
                  <a:lnTo>
                    <a:pt x="1879" y="351"/>
                  </a:lnTo>
                  <a:lnTo>
                    <a:pt x="1879" y="351"/>
                  </a:lnTo>
                  <a:lnTo>
                    <a:pt x="1549" y="578"/>
                  </a:lnTo>
                  <a:lnTo>
                    <a:pt x="1260" y="826"/>
                  </a:lnTo>
                  <a:lnTo>
                    <a:pt x="971" y="1115"/>
                  </a:lnTo>
                  <a:lnTo>
                    <a:pt x="723" y="1445"/>
                  </a:lnTo>
                  <a:lnTo>
                    <a:pt x="496" y="1796"/>
                  </a:lnTo>
                  <a:lnTo>
                    <a:pt x="331" y="2168"/>
                  </a:lnTo>
                  <a:lnTo>
                    <a:pt x="187" y="2560"/>
                  </a:lnTo>
                  <a:lnTo>
                    <a:pt x="83" y="2973"/>
                  </a:lnTo>
                  <a:lnTo>
                    <a:pt x="1" y="3406"/>
                  </a:lnTo>
                  <a:lnTo>
                    <a:pt x="1" y="3840"/>
                  </a:lnTo>
                  <a:lnTo>
                    <a:pt x="22" y="4273"/>
                  </a:lnTo>
                  <a:lnTo>
                    <a:pt x="63" y="4500"/>
                  </a:lnTo>
                  <a:lnTo>
                    <a:pt x="104" y="4707"/>
                  </a:lnTo>
                  <a:lnTo>
                    <a:pt x="166" y="4934"/>
                  </a:lnTo>
                  <a:lnTo>
                    <a:pt x="228" y="5140"/>
                  </a:lnTo>
                  <a:lnTo>
                    <a:pt x="311" y="5367"/>
                  </a:lnTo>
                  <a:lnTo>
                    <a:pt x="414" y="5574"/>
                  </a:lnTo>
                  <a:lnTo>
                    <a:pt x="538" y="5801"/>
                  </a:lnTo>
                  <a:lnTo>
                    <a:pt x="661" y="6007"/>
                  </a:lnTo>
                  <a:lnTo>
                    <a:pt x="806" y="6213"/>
                  </a:lnTo>
                  <a:lnTo>
                    <a:pt x="971" y="6399"/>
                  </a:lnTo>
                  <a:lnTo>
                    <a:pt x="971" y="6399"/>
                  </a:lnTo>
                  <a:lnTo>
                    <a:pt x="1322" y="6812"/>
                  </a:lnTo>
                  <a:lnTo>
                    <a:pt x="1714" y="7163"/>
                  </a:lnTo>
                  <a:lnTo>
                    <a:pt x="1921" y="7328"/>
                  </a:lnTo>
                  <a:lnTo>
                    <a:pt x="2148" y="7493"/>
                  </a:lnTo>
                  <a:lnTo>
                    <a:pt x="2354" y="7638"/>
                  </a:lnTo>
                  <a:lnTo>
                    <a:pt x="2581" y="7762"/>
                  </a:lnTo>
                  <a:lnTo>
                    <a:pt x="2808" y="7885"/>
                  </a:lnTo>
                  <a:lnTo>
                    <a:pt x="3035" y="7989"/>
                  </a:lnTo>
                  <a:lnTo>
                    <a:pt x="3262" y="8071"/>
                  </a:lnTo>
                  <a:lnTo>
                    <a:pt x="3510" y="8154"/>
                  </a:lnTo>
                  <a:lnTo>
                    <a:pt x="3737" y="8195"/>
                  </a:lnTo>
                  <a:lnTo>
                    <a:pt x="3985" y="8236"/>
                  </a:lnTo>
                  <a:lnTo>
                    <a:pt x="4232" y="8278"/>
                  </a:lnTo>
                  <a:lnTo>
                    <a:pt x="4480" y="8278"/>
                  </a:lnTo>
                  <a:lnTo>
                    <a:pt x="4480" y="8278"/>
                  </a:lnTo>
                  <a:lnTo>
                    <a:pt x="4686" y="8278"/>
                  </a:lnTo>
                  <a:lnTo>
                    <a:pt x="4893" y="8257"/>
                  </a:lnTo>
                  <a:lnTo>
                    <a:pt x="5120" y="8216"/>
                  </a:lnTo>
                  <a:lnTo>
                    <a:pt x="5326" y="8174"/>
                  </a:lnTo>
                  <a:lnTo>
                    <a:pt x="5553" y="8092"/>
                  </a:lnTo>
                  <a:lnTo>
                    <a:pt x="5760" y="8030"/>
                  </a:lnTo>
                  <a:lnTo>
                    <a:pt x="5966" y="7927"/>
                  </a:lnTo>
                  <a:lnTo>
                    <a:pt x="6173" y="7803"/>
                  </a:lnTo>
                  <a:lnTo>
                    <a:pt x="6173" y="7803"/>
                  </a:lnTo>
                  <a:lnTo>
                    <a:pt x="6503" y="7596"/>
                  </a:lnTo>
                  <a:lnTo>
                    <a:pt x="6813" y="7369"/>
                  </a:lnTo>
                  <a:lnTo>
                    <a:pt x="7081" y="7101"/>
                  </a:lnTo>
                  <a:lnTo>
                    <a:pt x="7329" y="6812"/>
                  </a:lnTo>
                  <a:lnTo>
                    <a:pt x="7535" y="6502"/>
                  </a:lnTo>
                  <a:lnTo>
                    <a:pt x="7700" y="6172"/>
                  </a:lnTo>
                  <a:lnTo>
                    <a:pt x="7845" y="5842"/>
                  </a:lnTo>
                  <a:lnTo>
                    <a:pt x="7968" y="5491"/>
                  </a:lnTo>
                  <a:lnTo>
                    <a:pt x="8051" y="5140"/>
                  </a:lnTo>
                  <a:lnTo>
                    <a:pt x="8092" y="4769"/>
                  </a:lnTo>
                  <a:lnTo>
                    <a:pt x="8092" y="4397"/>
                  </a:lnTo>
                  <a:lnTo>
                    <a:pt x="8072" y="4026"/>
                  </a:lnTo>
                  <a:lnTo>
                    <a:pt x="8010" y="3675"/>
                  </a:lnTo>
                  <a:lnTo>
                    <a:pt x="7906" y="3303"/>
                  </a:lnTo>
                  <a:lnTo>
                    <a:pt x="7762" y="2952"/>
                  </a:lnTo>
                  <a:lnTo>
                    <a:pt x="7597" y="2601"/>
                  </a:lnTo>
                  <a:lnTo>
                    <a:pt x="7597" y="2601"/>
                  </a:lnTo>
                  <a:lnTo>
                    <a:pt x="7432" y="2333"/>
                  </a:lnTo>
                  <a:lnTo>
                    <a:pt x="7246" y="2085"/>
                  </a:lnTo>
                  <a:lnTo>
                    <a:pt x="7040" y="1838"/>
                  </a:lnTo>
                  <a:lnTo>
                    <a:pt x="6813" y="1590"/>
                  </a:lnTo>
                  <a:lnTo>
                    <a:pt x="6565" y="1363"/>
                  </a:lnTo>
                  <a:lnTo>
                    <a:pt x="6296" y="1156"/>
                  </a:lnTo>
                  <a:lnTo>
                    <a:pt x="6028" y="950"/>
                  </a:lnTo>
                  <a:lnTo>
                    <a:pt x="5760" y="764"/>
                  </a:lnTo>
                  <a:lnTo>
                    <a:pt x="5450" y="599"/>
                  </a:lnTo>
                  <a:lnTo>
                    <a:pt x="5161" y="455"/>
                  </a:lnTo>
                  <a:lnTo>
                    <a:pt x="4852" y="310"/>
                  </a:lnTo>
                  <a:lnTo>
                    <a:pt x="4542" y="207"/>
                  </a:lnTo>
                  <a:lnTo>
                    <a:pt x="4232" y="124"/>
                  </a:lnTo>
                  <a:lnTo>
                    <a:pt x="3902" y="42"/>
                  </a:lnTo>
                  <a:lnTo>
                    <a:pt x="3592" y="21"/>
                  </a:lnTo>
                  <a:lnTo>
                    <a:pt x="328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7"/>
            <p:cNvSpPr/>
            <p:nvPr/>
          </p:nvSpPr>
          <p:spPr>
            <a:xfrm>
              <a:off x="1395975" y="2342500"/>
              <a:ext cx="120275" cy="107875"/>
            </a:xfrm>
            <a:custGeom>
              <a:avLst/>
              <a:gdLst/>
              <a:ahLst/>
              <a:cxnLst/>
              <a:rect l="l" t="t" r="r" b="b"/>
              <a:pathLst>
                <a:path w="4811" h="4315" extrusionOk="0">
                  <a:moveTo>
                    <a:pt x="2870" y="867"/>
                  </a:moveTo>
                  <a:lnTo>
                    <a:pt x="2952" y="888"/>
                  </a:lnTo>
                  <a:lnTo>
                    <a:pt x="3056" y="908"/>
                  </a:lnTo>
                  <a:lnTo>
                    <a:pt x="3138" y="950"/>
                  </a:lnTo>
                  <a:lnTo>
                    <a:pt x="3241" y="1011"/>
                  </a:lnTo>
                  <a:lnTo>
                    <a:pt x="2622" y="1589"/>
                  </a:lnTo>
                  <a:lnTo>
                    <a:pt x="2540" y="1404"/>
                  </a:lnTo>
                  <a:lnTo>
                    <a:pt x="2519" y="1239"/>
                  </a:lnTo>
                  <a:lnTo>
                    <a:pt x="2519" y="1177"/>
                  </a:lnTo>
                  <a:lnTo>
                    <a:pt x="2540" y="1115"/>
                  </a:lnTo>
                  <a:lnTo>
                    <a:pt x="2560" y="1053"/>
                  </a:lnTo>
                  <a:lnTo>
                    <a:pt x="2602" y="991"/>
                  </a:lnTo>
                  <a:lnTo>
                    <a:pt x="2664" y="950"/>
                  </a:lnTo>
                  <a:lnTo>
                    <a:pt x="2725" y="908"/>
                  </a:lnTo>
                  <a:lnTo>
                    <a:pt x="2808" y="888"/>
                  </a:lnTo>
                  <a:lnTo>
                    <a:pt x="2870" y="867"/>
                  </a:lnTo>
                  <a:close/>
                  <a:moveTo>
                    <a:pt x="2271" y="2725"/>
                  </a:moveTo>
                  <a:lnTo>
                    <a:pt x="2354" y="2910"/>
                  </a:lnTo>
                  <a:lnTo>
                    <a:pt x="2375" y="3076"/>
                  </a:lnTo>
                  <a:lnTo>
                    <a:pt x="2375" y="3138"/>
                  </a:lnTo>
                  <a:lnTo>
                    <a:pt x="2354" y="3220"/>
                  </a:lnTo>
                  <a:lnTo>
                    <a:pt x="2313" y="3282"/>
                  </a:lnTo>
                  <a:lnTo>
                    <a:pt x="2271" y="3323"/>
                  </a:lnTo>
                  <a:lnTo>
                    <a:pt x="2209" y="3385"/>
                  </a:lnTo>
                  <a:lnTo>
                    <a:pt x="2147" y="3406"/>
                  </a:lnTo>
                  <a:lnTo>
                    <a:pt x="2086" y="3426"/>
                  </a:lnTo>
                  <a:lnTo>
                    <a:pt x="1941" y="3426"/>
                  </a:lnTo>
                  <a:lnTo>
                    <a:pt x="1858" y="3406"/>
                  </a:lnTo>
                  <a:lnTo>
                    <a:pt x="1776" y="3365"/>
                  </a:lnTo>
                  <a:lnTo>
                    <a:pt x="1673" y="3303"/>
                  </a:lnTo>
                  <a:lnTo>
                    <a:pt x="2271" y="2725"/>
                  </a:lnTo>
                  <a:close/>
                  <a:moveTo>
                    <a:pt x="2519" y="0"/>
                  </a:moveTo>
                  <a:lnTo>
                    <a:pt x="2313" y="62"/>
                  </a:lnTo>
                  <a:lnTo>
                    <a:pt x="2106" y="165"/>
                  </a:lnTo>
                  <a:lnTo>
                    <a:pt x="1920" y="310"/>
                  </a:lnTo>
                  <a:lnTo>
                    <a:pt x="1817" y="433"/>
                  </a:lnTo>
                  <a:lnTo>
                    <a:pt x="1714" y="537"/>
                  </a:lnTo>
                  <a:lnTo>
                    <a:pt x="1652" y="661"/>
                  </a:lnTo>
                  <a:lnTo>
                    <a:pt x="1611" y="764"/>
                  </a:lnTo>
                  <a:lnTo>
                    <a:pt x="1590" y="888"/>
                  </a:lnTo>
                  <a:lnTo>
                    <a:pt x="1570" y="1011"/>
                  </a:lnTo>
                  <a:lnTo>
                    <a:pt x="1570" y="1135"/>
                  </a:lnTo>
                  <a:lnTo>
                    <a:pt x="1590" y="1259"/>
                  </a:lnTo>
                  <a:lnTo>
                    <a:pt x="1652" y="1486"/>
                  </a:lnTo>
                  <a:lnTo>
                    <a:pt x="1735" y="1734"/>
                  </a:lnTo>
                  <a:lnTo>
                    <a:pt x="1858" y="1961"/>
                  </a:lnTo>
                  <a:lnTo>
                    <a:pt x="1982" y="2188"/>
                  </a:lnTo>
                  <a:lnTo>
                    <a:pt x="1239" y="2890"/>
                  </a:lnTo>
                  <a:lnTo>
                    <a:pt x="1053" y="2601"/>
                  </a:lnTo>
                  <a:lnTo>
                    <a:pt x="909" y="2312"/>
                  </a:lnTo>
                  <a:lnTo>
                    <a:pt x="806" y="2023"/>
                  </a:lnTo>
                  <a:lnTo>
                    <a:pt x="765" y="1734"/>
                  </a:lnTo>
                  <a:lnTo>
                    <a:pt x="1" y="2002"/>
                  </a:lnTo>
                  <a:lnTo>
                    <a:pt x="21" y="2167"/>
                  </a:lnTo>
                  <a:lnTo>
                    <a:pt x="63" y="2332"/>
                  </a:lnTo>
                  <a:lnTo>
                    <a:pt x="125" y="2518"/>
                  </a:lnTo>
                  <a:lnTo>
                    <a:pt x="207" y="2704"/>
                  </a:lnTo>
                  <a:lnTo>
                    <a:pt x="310" y="2890"/>
                  </a:lnTo>
                  <a:lnTo>
                    <a:pt x="414" y="3055"/>
                  </a:lnTo>
                  <a:lnTo>
                    <a:pt x="537" y="3241"/>
                  </a:lnTo>
                  <a:lnTo>
                    <a:pt x="682" y="3426"/>
                  </a:lnTo>
                  <a:lnTo>
                    <a:pt x="187" y="3860"/>
                  </a:lnTo>
                  <a:lnTo>
                    <a:pt x="599" y="4314"/>
                  </a:lnTo>
                  <a:lnTo>
                    <a:pt x="1095" y="3839"/>
                  </a:lnTo>
                  <a:lnTo>
                    <a:pt x="1363" y="4046"/>
                  </a:lnTo>
                  <a:lnTo>
                    <a:pt x="1631" y="4190"/>
                  </a:lnTo>
                  <a:lnTo>
                    <a:pt x="1900" y="4273"/>
                  </a:lnTo>
                  <a:lnTo>
                    <a:pt x="2147" y="4314"/>
                  </a:lnTo>
                  <a:lnTo>
                    <a:pt x="2375" y="4293"/>
                  </a:lnTo>
                  <a:lnTo>
                    <a:pt x="2602" y="4231"/>
                  </a:lnTo>
                  <a:lnTo>
                    <a:pt x="2808" y="4128"/>
                  </a:lnTo>
                  <a:lnTo>
                    <a:pt x="2994" y="3984"/>
                  </a:lnTo>
                  <a:lnTo>
                    <a:pt x="3097" y="3881"/>
                  </a:lnTo>
                  <a:lnTo>
                    <a:pt x="3180" y="3757"/>
                  </a:lnTo>
                  <a:lnTo>
                    <a:pt x="3241" y="3654"/>
                  </a:lnTo>
                  <a:lnTo>
                    <a:pt x="3283" y="3530"/>
                  </a:lnTo>
                  <a:lnTo>
                    <a:pt x="3324" y="3426"/>
                  </a:lnTo>
                  <a:lnTo>
                    <a:pt x="3324" y="3303"/>
                  </a:lnTo>
                  <a:lnTo>
                    <a:pt x="3324" y="3179"/>
                  </a:lnTo>
                  <a:lnTo>
                    <a:pt x="3324" y="3055"/>
                  </a:lnTo>
                  <a:lnTo>
                    <a:pt x="3262" y="2828"/>
                  </a:lnTo>
                  <a:lnTo>
                    <a:pt x="3159" y="2580"/>
                  </a:lnTo>
                  <a:lnTo>
                    <a:pt x="3056" y="2353"/>
                  </a:lnTo>
                  <a:lnTo>
                    <a:pt x="2911" y="2126"/>
                  </a:lnTo>
                  <a:lnTo>
                    <a:pt x="3654" y="1424"/>
                  </a:lnTo>
                  <a:lnTo>
                    <a:pt x="3799" y="1631"/>
                  </a:lnTo>
                  <a:lnTo>
                    <a:pt x="3902" y="1837"/>
                  </a:lnTo>
                  <a:lnTo>
                    <a:pt x="3985" y="2064"/>
                  </a:lnTo>
                  <a:lnTo>
                    <a:pt x="4067" y="2312"/>
                  </a:lnTo>
                  <a:lnTo>
                    <a:pt x="4810" y="2023"/>
                  </a:lnTo>
                  <a:lnTo>
                    <a:pt x="4728" y="1734"/>
                  </a:lnTo>
                  <a:lnTo>
                    <a:pt x="4604" y="1445"/>
                  </a:lnTo>
                  <a:lnTo>
                    <a:pt x="4439" y="1156"/>
                  </a:lnTo>
                  <a:lnTo>
                    <a:pt x="4232" y="888"/>
                  </a:lnTo>
                  <a:lnTo>
                    <a:pt x="4728" y="433"/>
                  </a:lnTo>
                  <a:lnTo>
                    <a:pt x="4315" y="0"/>
                  </a:lnTo>
                  <a:lnTo>
                    <a:pt x="3819" y="454"/>
                  </a:lnTo>
                  <a:lnTo>
                    <a:pt x="3551" y="248"/>
                  </a:lnTo>
                  <a:lnTo>
                    <a:pt x="3283" y="103"/>
                  </a:lnTo>
                  <a:lnTo>
                    <a:pt x="3014" y="21"/>
                  </a:lnTo>
                  <a:lnTo>
                    <a:pt x="27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7"/>
            <p:cNvSpPr/>
            <p:nvPr/>
          </p:nvSpPr>
          <p:spPr>
            <a:xfrm>
              <a:off x="1203500" y="2137625"/>
              <a:ext cx="460850" cy="469600"/>
            </a:xfrm>
            <a:custGeom>
              <a:avLst/>
              <a:gdLst/>
              <a:ahLst/>
              <a:cxnLst/>
              <a:rect l="l" t="t" r="r" b="b"/>
              <a:pathLst>
                <a:path w="18434" h="18784" extrusionOk="0">
                  <a:moveTo>
                    <a:pt x="4666" y="0"/>
                  </a:moveTo>
                  <a:lnTo>
                    <a:pt x="1" y="6131"/>
                  </a:lnTo>
                  <a:lnTo>
                    <a:pt x="124" y="6213"/>
                  </a:lnTo>
                  <a:lnTo>
                    <a:pt x="310" y="6317"/>
                  </a:lnTo>
                  <a:lnTo>
                    <a:pt x="826" y="6647"/>
                  </a:lnTo>
                  <a:lnTo>
                    <a:pt x="1549" y="7122"/>
                  </a:lnTo>
                  <a:lnTo>
                    <a:pt x="1962" y="7431"/>
                  </a:lnTo>
                  <a:lnTo>
                    <a:pt x="2416" y="7762"/>
                  </a:lnTo>
                  <a:lnTo>
                    <a:pt x="2870" y="8133"/>
                  </a:lnTo>
                  <a:lnTo>
                    <a:pt x="3344" y="8525"/>
                  </a:lnTo>
                  <a:lnTo>
                    <a:pt x="3819" y="8959"/>
                  </a:lnTo>
                  <a:lnTo>
                    <a:pt x="4273" y="9392"/>
                  </a:lnTo>
                  <a:lnTo>
                    <a:pt x="4686" y="9846"/>
                  </a:lnTo>
                  <a:lnTo>
                    <a:pt x="5099" y="10321"/>
                  </a:lnTo>
                  <a:lnTo>
                    <a:pt x="5450" y="10796"/>
                  </a:lnTo>
                  <a:lnTo>
                    <a:pt x="5615" y="11044"/>
                  </a:lnTo>
                  <a:lnTo>
                    <a:pt x="5760" y="11291"/>
                  </a:lnTo>
                  <a:lnTo>
                    <a:pt x="6069" y="11828"/>
                  </a:lnTo>
                  <a:lnTo>
                    <a:pt x="6441" y="12385"/>
                  </a:lnTo>
                  <a:lnTo>
                    <a:pt x="6853" y="12943"/>
                  </a:lnTo>
                  <a:lnTo>
                    <a:pt x="7308" y="13500"/>
                  </a:lnTo>
                  <a:lnTo>
                    <a:pt x="7824" y="14078"/>
                  </a:lnTo>
                  <a:lnTo>
                    <a:pt x="8360" y="14635"/>
                  </a:lnTo>
                  <a:lnTo>
                    <a:pt x="8959" y="15172"/>
                  </a:lnTo>
                  <a:lnTo>
                    <a:pt x="9599" y="15708"/>
                  </a:lnTo>
                  <a:lnTo>
                    <a:pt x="10259" y="16224"/>
                  </a:lnTo>
                  <a:lnTo>
                    <a:pt x="10982" y="16699"/>
                  </a:lnTo>
                  <a:lnTo>
                    <a:pt x="11353" y="16926"/>
                  </a:lnTo>
                  <a:lnTo>
                    <a:pt x="11745" y="17153"/>
                  </a:lnTo>
                  <a:lnTo>
                    <a:pt x="12138" y="17360"/>
                  </a:lnTo>
                  <a:lnTo>
                    <a:pt x="12530" y="17566"/>
                  </a:lnTo>
                  <a:lnTo>
                    <a:pt x="12943" y="17773"/>
                  </a:lnTo>
                  <a:lnTo>
                    <a:pt x="13355" y="17938"/>
                  </a:lnTo>
                  <a:lnTo>
                    <a:pt x="13789" y="18123"/>
                  </a:lnTo>
                  <a:lnTo>
                    <a:pt x="14222" y="18268"/>
                  </a:lnTo>
                  <a:lnTo>
                    <a:pt x="14677" y="18412"/>
                  </a:lnTo>
                  <a:lnTo>
                    <a:pt x="15131" y="18536"/>
                  </a:lnTo>
                  <a:lnTo>
                    <a:pt x="15605" y="18660"/>
                  </a:lnTo>
                  <a:lnTo>
                    <a:pt x="16080" y="18763"/>
                  </a:lnTo>
                  <a:lnTo>
                    <a:pt x="16163" y="18784"/>
                  </a:lnTo>
                  <a:lnTo>
                    <a:pt x="18433" y="15688"/>
                  </a:lnTo>
                  <a:lnTo>
                    <a:pt x="18351" y="15358"/>
                  </a:lnTo>
                  <a:lnTo>
                    <a:pt x="16039" y="18474"/>
                  </a:lnTo>
                  <a:lnTo>
                    <a:pt x="15585" y="18371"/>
                  </a:lnTo>
                  <a:lnTo>
                    <a:pt x="15131" y="18268"/>
                  </a:lnTo>
                  <a:lnTo>
                    <a:pt x="14677" y="18144"/>
                  </a:lnTo>
                  <a:lnTo>
                    <a:pt x="14243" y="18000"/>
                  </a:lnTo>
                  <a:lnTo>
                    <a:pt x="13830" y="17834"/>
                  </a:lnTo>
                  <a:lnTo>
                    <a:pt x="13397" y="17669"/>
                  </a:lnTo>
                  <a:lnTo>
                    <a:pt x="12984" y="17484"/>
                  </a:lnTo>
                  <a:lnTo>
                    <a:pt x="12592" y="17298"/>
                  </a:lnTo>
                  <a:lnTo>
                    <a:pt x="12200" y="17091"/>
                  </a:lnTo>
                  <a:lnTo>
                    <a:pt x="11828" y="16885"/>
                  </a:lnTo>
                  <a:lnTo>
                    <a:pt x="11085" y="16452"/>
                  </a:lnTo>
                  <a:lnTo>
                    <a:pt x="10383" y="15977"/>
                  </a:lnTo>
                  <a:lnTo>
                    <a:pt x="9723" y="15481"/>
                  </a:lnTo>
                  <a:lnTo>
                    <a:pt x="9103" y="14965"/>
                  </a:lnTo>
                  <a:lnTo>
                    <a:pt x="8546" y="14429"/>
                  </a:lnTo>
                  <a:lnTo>
                    <a:pt x="8009" y="13871"/>
                  </a:lnTo>
                  <a:lnTo>
                    <a:pt x="7514" y="13314"/>
                  </a:lnTo>
                  <a:lnTo>
                    <a:pt x="7060" y="12777"/>
                  </a:lnTo>
                  <a:lnTo>
                    <a:pt x="6668" y="12220"/>
                  </a:lnTo>
                  <a:lnTo>
                    <a:pt x="6296" y="11683"/>
                  </a:lnTo>
                  <a:lnTo>
                    <a:pt x="5987" y="11167"/>
                  </a:lnTo>
                  <a:lnTo>
                    <a:pt x="5718" y="10693"/>
                  </a:lnTo>
                  <a:lnTo>
                    <a:pt x="5388" y="10259"/>
                  </a:lnTo>
                  <a:lnTo>
                    <a:pt x="5037" y="9805"/>
                  </a:lnTo>
                  <a:lnTo>
                    <a:pt x="4645" y="9392"/>
                  </a:lnTo>
                  <a:lnTo>
                    <a:pt x="4232" y="8979"/>
                  </a:lnTo>
                  <a:lnTo>
                    <a:pt x="3819" y="8587"/>
                  </a:lnTo>
                  <a:lnTo>
                    <a:pt x="3386" y="8195"/>
                  </a:lnTo>
                  <a:lnTo>
                    <a:pt x="2952" y="7844"/>
                  </a:lnTo>
                  <a:lnTo>
                    <a:pt x="2539" y="7514"/>
                  </a:lnTo>
                  <a:lnTo>
                    <a:pt x="2127" y="7204"/>
                  </a:lnTo>
                  <a:lnTo>
                    <a:pt x="1384" y="6688"/>
                  </a:lnTo>
                  <a:lnTo>
                    <a:pt x="785" y="6296"/>
                  </a:lnTo>
                  <a:lnTo>
                    <a:pt x="393" y="6048"/>
                  </a:lnTo>
                  <a:lnTo>
                    <a:pt x="4789" y="289"/>
                  </a:lnTo>
                  <a:lnTo>
                    <a:pt x="5120" y="351"/>
                  </a:lnTo>
                  <a:lnTo>
                    <a:pt x="5429" y="434"/>
                  </a:lnTo>
                  <a:lnTo>
                    <a:pt x="5760" y="537"/>
                  </a:lnTo>
                  <a:lnTo>
                    <a:pt x="6090" y="661"/>
                  </a:lnTo>
                  <a:lnTo>
                    <a:pt x="6399" y="805"/>
                  </a:lnTo>
                  <a:lnTo>
                    <a:pt x="6709" y="971"/>
                  </a:lnTo>
                  <a:lnTo>
                    <a:pt x="7039" y="1156"/>
                  </a:lnTo>
                  <a:lnTo>
                    <a:pt x="7349" y="1342"/>
                  </a:lnTo>
                  <a:lnTo>
                    <a:pt x="7659" y="1569"/>
                  </a:lnTo>
                  <a:lnTo>
                    <a:pt x="7947" y="1776"/>
                  </a:lnTo>
                  <a:lnTo>
                    <a:pt x="8546" y="2271"/>
                  </a:lnTo>
                  <a:lnTo>
                    <a:pt x="9145" y="2787"/>
                  </a:lnTo>
                  <a:lnTo>
                    <a:pt x="9702" y="3365"/>
                  </a:lnTo>
                  <a:lnTo>
                    <a:pt x="10259" y="3943"/>
                  </a:lnTo>
                  <a:lnTo>
                    <a:pt x="10796" y="4562"/>
                  </a:lnTo>
                  <a:lnTo>
                    <a:pt x="11312" y="5181"/>
                  </a:lnTo>
                  <a:lnTo>
                    <a:pt x="11807" y="5801"/>
                  </a:lnTo>
                  <a:lnTo>
                    <a:pt x="12757" y="7039"/>
                  </a:lnTo>
                  <a:lnTo>
                    <a:pt x="13583" y="8195"/>
                  </a:lnTo>
                  <a:lnTo>
                    <a:pt x="14140" y="8959"/>
                  </a:lnTo>
                  <a:lnTo>
                    <a:pt x="14635" y="9619"/>
                  </a:lnTo>
                  <a:lnTo>
                    <a:pt x="14945" y="9991"/>
                  </a:lnTo>
                  <a:lnTo>
                    <a:pt x="15275" y="10342"/>
                  </a:lnTo>
                  <a:lnTo>
                    <a:pt x="15626" y="10651"/>
                  </a:lnTo>
                  <a:lnTo>
                    <a:pt x="15977" y="10920"/>
                  </a:lnTo>
                  <a:lnTo>
                    <a:pt x="16328" y="11147"/>
                  </a:lnTo>
                  <a:lnTo>
                    <a:pt x="16699" y="11353"/>
                  </a:lnTo>
                  <a:lnTo>
                    <a:pt x="17071" y="11539"/>
                  </a:lnTo>
                  <a:lnTo>
                    <a:pt x="17422" y="11683"/>
                  </a:lnTo>
                  <a:lnTo>
                    <a:pt x="17422" y="11683"/>
                  </a:lnTo>
                  <a:lnTo>
                    <a:pt x="17360" y="11374"/>
                  </a:lnTo>
                  <a:lnTo>
                    <a:pt x="17009" y="11229"/>
                  </a:lnTo>
                  <a:lnTo>
                    <a:pt x="16679" y="11044"/>
                  </a:lnTo>
                  <a:lnTo>
                    <a:pt x="16348" y="10858"/>
                  </a:lnTo>
                  <a:lnTo>
                    <a:pt x="16039" y="10631"/>
                  </a:lnTo>
                  <a:lnTo>
                    <a:pt x="15709" y="10383"/>
                  </a:lnTo>
                  <a:lnTo>
                    <a:pt x="15420" y="10094"/>
                  </a:lnTo>
                  <a:lnTo>
                    <a:pt x="15110" y="9784"/>
                  </a:lnTo>
                  <a:lnTo>
                    <a:pt x="14842" y="9454"/>
                  </a:lnTo>
                  <a:lnTo>
                    <a:pt x="14346" y="8794"/>
                  </a:lnTo>
                  <a:lnTo>
                    <a:pt x="13810" y="8051"/>
                  </a:lnTo>
                  <a:lnTo>
                    <a:pt x="12943" y="6874"/>
                  </a:lnTo>
                  <a:lnTo>
                    <a:pt x="12489" y="6234"/>
                  </a:lnTo>
                  <a:lnTo>
                    <a:pt x="11993" y="5594"/>
                  </a:lnTo>
                  <a:lnTo>
                    <a:pt x="11498" y="4954"/>
                  </a:lnTo>
                  <a:lnTo>
                    <a:pt x="10961" y="4335"/>
                  </a:lnTo>
                  <a:lnTo>
                    <a:pt x="10404" y="3716"/>
                  </a:lnTo>
                  <a:lnTo>
                    <a:pt x="9846" y="3097"/>
                  </a:lnTo>
                  <a:lnTo>
                    <a:pt x="9248" y="2539"/>
                  </a:lnTo>
                  <a:lnTo>
                    <a:pt x="8649" y="2003"/>
                  </a:lnTo>
                  <a:lnTo>
                    <a:pt x="8030" y="1507"/>
                  </a:lnTo>
                  <a:lnTo>
                    <a:pt x="7720" y="1280"/>
                  </a:lnTo>
                  <a:lnTo>
                    <a:pt x="7390" y="1074"/>
                  </a:lnTo>
                  <a:lnTo>
                    <a:pt x="7081" y="867"/>
                  </a:lnTo>
                  <a:lnTo>
                    <a:pt x="6750" y="682"/>
                  </a:lnTo>
                  <a:lnTo>
                    <a:pt x="6420" y="516"/>
                  </a:lnTo>
                  <a:lnTo>
                    <a:pt x="6090" y="372"/>
                  </a:lnTo>
                  <a:lnTo>
                    <a:pt x="5760" y="248"/>
                  </a:lnTo>
                  <a:lnTo>
                    <a:pt x="5429" y="145"/>
                  </a:lnTo>
                  <a:lnTo>
                    <a:pt x="5078" y="62"/>
                  </a:lnTo>
                  <a:lnTo>
                    <a:pt x="4748" y="0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7"/>
            <p:cNvSpPr/>
            <p:nvPr/>
          </p:nvSpPr>
          <p:spPr>
            <a:xfrm>
              <a:off x="5285825" y="1365650"/>
              <a:ext cx="1094000" cy="1091425"/>
            </a:xfrm>
            <a:custGeom>
              <a:avLst/>
              <a:gdLst/>
              <a:ahLst/>
              <a:cxnLst/>
              <a:rect l="l" t="t" r="r" b="b"/>
              <a:pathLst>
                <a:path w="43760" h="43657" extrusionOk="0">
                  <a:moveTo>
                    <a:pt x="21529" y="0"/>
                  </a:moveTo>
                  <a:lnTo>
                    <a:pt x="20972" y="21"/>
                  </a:lnTo>
                  <a:lnTo>
                    <a:pt x="20415" y="41"/>
                  </a:lnTo>
                  <a:lnTo>
                    <a:pt x="19857" y="83"/>
                  </a:lnTo>
                  <a:lnTo>
                    <a:pt x="19300" y="145"/>
                  </a:lnTo>
                  <a:lnTo>
                    <a:pt x="18743" y="227"/>
                  </a:lnTo>
                  <a:lnTo>
                    <a:pt x="18185" y="310"/>
                  </a:lnTo>
                  <a:lnTo>
                    <a:pt x="17628" y="413"/>
                  </a:lnTo>
                  <a:lnTo>
                    <a:pt x="17071" y="516"/>
                  </a:lnTo>
                  <a:lnTo>
                    <a:pt x="16534" y="661"/>
                  </a:lnTo>
                  <a:lnTo>
                    <a:pt x="15997" y="805"/>
                  </a:lnTo>
                  <a:lnTo>
                    <a:pt x="15481" y="950"/>
                  </a:lnTo>
                  <a:lnTo>
                    <a:pt x="14945" y="1115"/>
                  </a:lnTo>
                  <a:lnTo>
                    <a:pt x="14429" y="1301"/>
                  </a:lnTo>
                  <a:lnTo>
                    <a:pt x="13933" y="1486"/>
                  </a:lnTo>
                  <a:lnTo>
                    <a:pt x="13417" y="1693"/>
                  </a:lnTo>
                  <a:lnTo>
                    <a:pt x="12922" y="1899"/>
                  </a:lnTo>
                  <a:lnTo>
                    <a:pt x="12447" y="2126"/>
                  </a:lnTo>
                  <a:lnTo>
                    <a:pt x="11952" y="2374"/>
                  </a:lnTo>
                  <a:lnTo>
                    <a:pt x="11477" y="2622"/>
                  </a:lnTo>
                  <a:lnTo>
                    <a:pt x="11023" y="2869"/>
                  </a:lnTo>
                  <a:lnTo>
                    <a:pt x="10548" y="3138"/>
                  </a:lnTo>
                  <a:lnTo>
                    <a:pt x="10094" y="3427"/>
                  </a:lnTo>
                  <a:lnTo>
                    <a:pt x="9661" y="3716"/>
                  </a:lnTo>
                  <a:lnTo>
                    <a:pt x="9227" y="4025"/>
                  </a:lnTo>
                  <a:lnTo>
                    <a:pt x="8794" y="4335"/>
                  </a:lnTo>
                  <a:lnTo>
                    <a:pt x="8381" y="4644"/>
                  </a:lnTo>
                  <a:lnTo>
                    <a:pt x="7968" y="4975"/>
                  </a:lnTo>
                  <a:lnTo>
                    <a:pt x="7555" y="5326"/>
                  </a:lnTo>
                  <a:lnTo>
                    <a:pt x="7163" y="5676"/>
                  </a:lnTo>
                  <a:lnTo>
                    <a:pt x="6771" y="6027"/>
                  </a:lnTo>
                  <a:lnTo>
                    <a:pt x="6399" y="6399"/>
                  </a:lnTo>
                  <a:lnTo>
                    <a:pt x="6028" y="6770"/>
                  </a:lnTo>
                  <a:lnTo>
                    <a:pt x="5677" y="7163"/>
                  </a:lnTo>
                  <a:lnTo>
                    <a:pt x="5326" y="7555"/>
                  </a:lnTo>
                  <a:lnTo>
                    <a:pt x="4996" y="7947"/>
                  </a:lnTo>
                  <a:lnTo>
                    <a:pt x="4665" y="8360"/>
                  </a:lnTo>
                  <a:lnTo>
                    <a:pt x="4335" y="8773"/>
                  </a:lnTo>
                  <a:lnTo>
                    <a:pt x="4025" y="9206"/>
                  </a:lnTo>
                  <a:lnTo>
                    <a:pt x="3737" y="9640"/>
                  </a:lnTo>
                  <a:lnTo>
                    <a:pt x="3448" y="10073"/>
                  </a:lnTo>
                  <a:lnTo>
                    <a:pt x="3159" y="10507"/>
                  </a:lnTo>
                  <a:lnTo>
                    <a:pt x="2890" y="10961"/>
                  </a:lnTo>
                  <a:lnTo>
                    <a:pt x="2643" y="11415"/>
                  </a:lnTo>
                  <a:lnTo>
                    <a:pt x="2395" y="11890"/>
                  </a:lnTo>
                  <a:lnTo>
                    <a:pt x="2168" y="12364"/>
                  </a:lnTo>
                  <a:lnTo>
                    <a:pt x="1941" y="12839"/>
                  </a:lnTo>
                  <a:lnTo>
                    <a:pt x="1734" y="13314"/>
                  </a:lnTo>
                  <a:lnTo>
                    <a:pt x="1528" y="13809"/>
                  </a:lnTo>
                  <a:lnTo>
                    <a:pt x="1342" y="14305"/>
                  </a:lnTo>
                  <a:lnTo>
                    <a:pt x="1156" y="14800"/>
                  </a:lnTo>
                  <a:lnTo>
                    <a:pt x="991" y="15295"/>
                  </a:lnTo>
                  <a:lnTo>
                    <a:pt x="847" y="15811"/>
                  </a:lnTo>
                  <a:lnTo>
                    <a:pt x="702" y="16327"/>
                  </a:lnTo>
                  <a:lnTo>
                    <a:pt x="578" y="16843"/>
                  </a:lnTo>
                  <a:lnTo>
                    <a:pt x="455" y="17359"/>
                  </a:lnTo>
                  <a:lnTo>
                    <a:pt x="351" y="17875"/>
                  </a:lnTo>
                  <a:lnTo>
                    <a:pt x="269" y="18412"/>
                  </a:lnTo>
                  <a:lnTo>
                    <a:pt x="186" y="18949"/>
                  </a:lnTo>
                  <a:lnTo>
                    <a:pt x="124" y="19485"/>
                  </a:lnTo>
                  <a:lnTo>
                    <a:pt x="62" y="20022"/>
                  </a:lnTo>
                  <a:lnTo>
                    <a:pt x="21" y="20559"/>
                  </a:lnTo>
                  <a:lnTo>
                    <a:pt x="0" y="21096"/>
                  </a:lnTo>
                  <a:lnTo>
                    <a:pt x="0" y="21653"/>
                  </a:lnTo>
                  <a:lnTo>
                    <a:pt x="0" y="22189"/>
                  </a:lnTo>
                  <a:lnTo>
                    <a:pt x="0" y="22747"/>
                  </a:lnTo>
                  <a:lnTo>
                    <a:pt x="42" y="23304"/>
                  </a:lnTo>
                  <a:lnTo>
                    <a:pt x="83" y="23861"/>
                  </a:lnTo>
                  <a:lnTo>
                    <a:pt x="145" y="24419"/>
                  </a:lnTo>
                  <a:lnTo>
                    <a:pt x="228" y="24976"/>
                  </a:lnTo>
                  <a:lnTo>
                    <a:pt x="310" y="25533"/>
                  </a:lnTo>
                  <a:lnTo>
                    <a:pt x="413" y="26091"/>
                  </a:lnTo>
                  <a:lnTo>
                    <a:pt x="516" y="26627"/>
                  </a:lnTo>
                  <a:lnTo>
                    <a:pt x="661" y="27164"/>
                  </a:lnTo>
                  <a:lnTo>
                    <a:pt x="785" y="27701"/>
                  </a:lnTo>
                  <a:lnTo>
                    <a:pt x="950" y="28237"/>
                  </a:lnTo>
                  <a:lnTo>
                    <a:pt x="1115" y="28753"/>
                  </a:lnTo>
                  <a:lnTo>
                    <a:pt x="1301" y="29269"/>
                  </a:lnTo>
                  <a:lnTo>
                    <a:pt x="1487" y="29765"/>
                  </a:lnTo>
                  <a:lnTo>
                    <a:pt x="1693" y="30281"/>
                  </a:lnTo>
                  <a:lnTo>
                    <a:pt x="1899" y="30776"/>
                  </a:lnTo>
                  <a:lnTo>
                    <a:pt x="2126" y="31251"/>
                  </a:lnTo>
                  <a:lnTo>
                    <a:pt x="2374" y="31746"/>
                  </a:lnTo>
                  <a:lnTo>
                    <a:pt x="2622" y="32221"/>
                  </a:lnTo>
                  <a:lnTo>
                    <a:pt x="2870" y="32675"/>
                  </a:lnTo>
                  <a:lnTo>
                    <a:pt x="3138" y="33129"/>
                  </a:lnTo>
                  <a:lnTo>
                    <a:pt x="3427" y="33583"/>
                  </a:lnTo>
                  <a:lnTo>
                    <a:pt x="3716" y="34038"/>
                  </a:lnTo>
                  <a:lnTo>
                    <a:pt x="4025" y="34471"/>
                  </a:lnTo>
                  <a:lnTo>
                    <a:pt x="4335" y="34905"/>
                  </a:lnTo>
                  <a:lnTo>
                    <a:pt x="4645" y="35317"/>
                  </a:lnTo>
                  <a:lnTo>
                    <a:pt x="4975" y="35730"/>
                  </a:lnTo>
                  <a:lnTo>
                    <a:pt x="5326" y="36122"/>
                  </a:lnTo>
                  <a:lnTo>
                    <a:pt x="5677" y="36515"/>
                  </a:lnTo>
                  <a:lnTo>
                    <a:pt x="6028" y="36907"/>
                  </a:lnTo>
                  <a:lnTo>
                    <a:pt x="6399" y="37278"/>
                  </a:lnTo>
                  <a:lnTo>
                    <a:pt x="6771" y="37650"/>
                  </a:lnTo>
                  <a:lnTo>
                    <a:pt x="7163" y="38001"/>
                  </a:lnTo>
                  <a:lnTo>
                    <a:pt x="7555" y="38352"/>
                  </a:lnTo>
                  <a:lnTo>
                    <a:pt x="7947" y="38682"/>
                  </a:lnTo>
                  <a:lnTo>
                    <a:pt x="8360" y="39012"/>
                  </a:lnTo>
                  <a:lnTo>
                    <a:pt x="8773" y="39322"/>
                  </a:lnTo>
                  <a:lnTo>
                    <a:pt x="9206" y="39631"/>
                  </a:lnTo>
                  <a:lnTo>
                    <a:pt x="9640" y="39941"/>
                  </a:lnTo>
                  <a:lnTo>
                    <a:pt x="10073" y="40230"/>
                  </a:lnTo>
                  <a:lnTo>
                    <a:pt x="10527" y="40498"/>
                  </a:lnTo>
                  <a:lnTo>
                    <a:pt x="10982" y="40767"/>
                  </a:lnTo>
                  <a:lnTo>
                    <a:pt x="11436" y="41035"/>
                  </a:lnTo>
                  <a:lnTo>
                    <a:pt x="11890" y="41262"/>
                  </a:lnTo>
                  <a:lnTo>
                    <a:pt x="12365" y="41510"/>
                  </a:lnTo>
                  <a:lnTo>
                    <a:pt x="12839" y="41737"/>
                  </a:lnTo>
                  <a:lnTo>
                    <a:pt x="13335" y="41943"/>
                  </a:lnTo>
                  <a:lnTo>
                    <a:pt x="13830" y="42129"/>
                  </a:lnTo>
                  <a:lnTo>
                    <a:pt x="14305" y="42335"/>
                  </a:lnTo>
                  <a:lnTo>
                    <a:pt x="14821" y="42500"/>
                  </a:lnTo>
                  <a:lnTo>
                    <a:pt x="15316" y="42666"/>
                  </a:lnTo>
                  <a:lnTo>
                    <a:pt x="15832" y="42831"/>
                  </a:lnTo>
                  <a:lnTo>
                    <a:pt x="16348" y="42955"/>
                  </a:lnTo>
                  <a:lnTo>
                    <a:pt x="16864" y="43099"/>
                  </a:lnTo>
                  <a:lnTo>
                    <a:pt x="17380" y="43202"/>
                  </a:lnTo>
                  <a:lnTo>
                    <a:pt x="17896" y="43305"/>
                  </a:lnTo>
                  <a:lnTo>
                    <a:pt x="18433" y="43409"/>
                  </a:lnTo>
                  <a:lnTo>
                    <a:pt x="18970" y="43471"/>
                  </a:lnTo>
                  <a:lnTo>
                    <a:pt x="19506" y="43533"/>
                  </a:lnTo>
                  <a:lnTo>
                    <a:pt x="20043" y="43594"/>
                  </a:lnTo>
                  <a:lnTo>
                    <a:pt x="20580" y="43636"/>
                  </a:lnTo>
                  <a:lnTo>
                    <a:pt x="21137" y="43656"/>
                  </a:lnTo>
                  <a:lnTo>
                    <a:pt x="22231" y="43656"/>
                  </a:lnTo>
                  <a:lnTo>
                    <a:pt x="22788" y="43636"/>
                  </a:lnTo>
                  <a:lnTo>
                    <a:pt x="23346" y="43615"/>
                  </a:lnTo>
                  <a:lnTo>
                    <a:pt x="23903" y="43574"/>
                  </a:lnTo>
                  <a:lnTo>
                    <a:pt x="24460" y="43512"/>
                  </a:lnTo>
                  <a:lnTo>
                    <a:pt x="25018" y="43429"/>
                  </a:lnTo>
                  <a:lnTo>
                    <a:pt x="25575" y="43347"/>
                  </a:lnTo>
                  <a:lnTo>
                    <a:pt x="26132" y="43244"/>
                  </a:lnTo>
                  <a:lnTo>
                    <a:pt x="26669" y="43120"/>
                  </a:lnTo>
                  <a:lnTo>
                    <a:pt x="27206" y="42996"/>
                  </a:lnTo>
                  <a:lnTo>
                    <a:pt x="27742" y="42851"/>
                  </a:lnTo>
                  <a:lnTo>
                    <a:pt x="28279" y="42707"/>
                  </a:lnTo>
                  <a:lnTo>
                    <a:pt x="28795" y="42542"/>
                  </a:lnTo>
                  <a:lnTo>
                    <a:pt x="29311" y="42356"/>
                  </a:lnTo>
                  <a:lnTo>
                    <a:pt x="29827" y="42170"/>
                  </a:lnTo>
                  <a:lnTo>
                    <a:pt x="30322" y="41964"/>
                  </a:lnTo>
                  <a:lnTo>
                    <a:pt x="30818" y="41757"/>
                  </a:lnTo>
                  <a:lnTo>
                    <a:pt x="31313" y="41530"/>
                  </a:lnTo>
                  <a:lnTo>
                    <a:pt x="31788" y="41283"/>
                  </a:lnTo>
                  <a:lnTo>
                    <a:pt x="32263" y="41035"/>
                  </a:lnTo>
                  <a:lnTo>
                    <a:pt x="32737" y="40787"/>
                  </a:lnTo>
                  <a:lnTo>
                    <a:pt x="33192" y="40519"/>
                  </a:lnTo>
                  <a:lnTo>
                    <a:pt x="33646" y="40230"/>
                  </a:lnTo>
                  <a:lnTo>
                    <a:pt x="34100" y="39941"/>
                  </a:lnTo>
                  <a:lnTo>
                    <a:pt x="34533" y="39631"/>
                  </a:lnTo>
                  <a:lnTo>
                    <a:pt x="34967" y="39322"/>
                  </a:lnTo>
                  <a:lnTo>
                    <a:pt x="35380" y="39012"/>
                  </a:lnTo>
                  <a:lnTo>
                    <a:pt x="35792" y="38682"/>
                  </a:lnTo>
                  <a:lnTo>
                    <a:pt x="36185" y="38331"/>
                  </a:lnTo>
                  <a:lnTo>
                    <a:pt x="36597" y="37980"/>
                  </a:lnTo>
                  <a:lnTo>
                    <a:pt x="36969" y="37629"/>
                  </a:lnTo>
                  <a:lnTo>
                    <a:pt x="37340" y="37258"/>
                  </a:lnTo>
                  <a:lnTo>
                    <a:pt x="37712" y="36886"/>
                  </a:lnTo>
                  <a:lnTo>
                    <a:pt x="38084" y="36494"/>
                  </a:lnTo>
                  <a:lnTo>
                    <a:pt x="38414" y="36102"/>
                  </a:lnTo>
                  <a:lnTo>
                    <a:pt x="38765" y="35710"/>
                  </a:lnTo>
                  <a:lnTo>
                    <a:pt x="39095" y="35297"/>
                  </a:lnTo>
                  <a:lnTo>
                    <a:pt x="39405" y="34884"/>
                  </a:lnTo>
                  <a:lnTo>
                    <a:pt x="39714" y="34450"/>
                  </a:lnTo>
                  <a:lnTo>
                    <a:pt x="40024" y="34017"/>
                  </a:lnTo>
                  <a:lnTo>
                    <a:pt x="40313" y="33583"/>
                  </a:lnTo>
                  <a:lnTo>
                    <a:pt x="40581" y="33150"/>
                  </a:lnTo>
                  <a:lnTo>
                    <a:pt x="40849" y="32696"/>
                  </a:lnTo>
                  <a:lnTo>
                    <a:pt x="41118" y="32242"/>
                  </a:lnTo>
                  <a:lnTo>
                    <a:pt x="41345" y="31767"/>
                  </a:lnTo>
                  <a:lnTo>
                    <a:pt x="41593" y="31292"/>
                  </a:lnTo>
                  <a:lnTo>
                    <a:pt x="41820" y="30818"/>
                  </a:lnTo>
                  <a:lnTo>
                    <a:pt x="42026" y="30343"/>
                  </a:lnTo>
                  <a:lnTo>
                    <a:pt x="42232" y="29847"/>
                  </a:lnTo>
                  <a:lnTo>
                    <a:pt x="42418" y="29352"/>
                  </a:lnTo>
                  <a:lnTo>
                    <a:pt x="42583" y="28857"/>
                  </a:lnTo>
                  <a:lnTo>
                    <a:pt x="42748" y="28361"/>
                  </a:lnTo>
                  <a:lnTo>
                    <a:pt x="42914" y="27845"/>
                  </a:lnTo>
                  <a:lnTo>
                    <a:pt x="43058" y="27329"/>
                  </a:lnTo>
                  <a:lnTo>
                    <a:pt x="43182" y="26813"/>
                  </a:lnTo>
                  <a:lnTo>
                    <a:pt x="43306" y="26297"/>
                  </a:lnTo>
                  <a:lnTo>
                    <a:pt x="43409" y="25781"/>
                  </a:lnTo>
                  <a:lnTo>
                    <a:pt x="43492" y="25244"/>
                  </a:lnTo>
                  <a:lnTo>
                    <a:pt x="43574" y="24708"/>
                  </a:lnTo>
                  <a:lnTo>
                    <a:pt x="43636" y="24171"/>
                  </a:lnTo>
                  <a:lnTo>
                    <a:pt x="43677" y="23634"/>
                  </a:lnTo>
                  <a:lnTo>
                    <a:pt x="43719" y="23098"/>
                  </a:lnTo>
                  <a:lnTo>
                    <a:pt x="43760" y="22561"/>
                  </a:lnTo>
                  <a:lnTo>
                    <a:pt x="43760" y="22004"/>
                  </a:lnTo>
                  <a:lnTo>
                    <a:pt x="43760" y="21467"/>
                  </a:lnTo>
                  <a:lnTo>
                    <a:pt x="43739" y="20910"/>
                  </a:lnTo>
                  <a:lnTo>
                    <a:pt x="43719" y="20352"/>
                  </a:lnTo>
                  <a:lnTo>
                    <a:pt x="43657" y="19795"/>
                  </a:lnTo>
                  <a:lnTo>
                    <a:pt x="43615" y="19238"/>
                  </a:lnTo>
                  <a:lnTo>
                    <a:pt x="43533" y="18680"/>
                  </a:lnTo>
                  <a:lnTo>
                    <a:pt x="43450" y="18123"/>
                  </a:lnTo>
                  <a:lnTo>
                    <a:pt x="43347" y="17566"/>
                  </a:lnTo>
                  <a:lnTo>
                    <a:pt x="43223" y="17029"/>
                  </a:lnTo>
                  <a:lnTo>
                    <a:pt x="43099" y="16493"/>
                  </a:lnTo>
                  <a:lnTo>
                    <a:pt x="42955" y="15956"/>
                  </a:lnTo>
                  <a:lnTo>
                    <a:pt x="42810" y="15419"/>
                  </a:lnTo>
                  <a:lnTo>
                    <a:pt x="42645" y="14903"/>
                  </a:lnTo>
                  <a:lnTo>
                    <a:pt x="42459" y="14387"/>
                  </a:lnTo>
                  <a:lnTo>
                    <a:pt x="42274" y="13871"/>
                  </a:lnTo>
                  <a:lnTo>
                    <a:pt x="42067" y="13376"/>
                  </a:lnTo>
                  <a:lnTo>
                    <a:pt x="41861" y="12880"/>
                  </a:lnTo>
                  <a:lnTo>
                    <a:pt x="41634" y="12406"/>
                  </a:lnTo>
                  <a:lnTo>
                    <a:pt x="41386" y="11910"/>
                  </a:lnTo>
                  <a:lnTo>
                    <a:pt x="41138" y="11435"/>
                  </a:lnTo>
                  <a:lnTo>
                    <a:pt x="40870" y="10981"/>
                  </a:lnTo>
                  <a:lnTo>
                    <a:pt x="40602" y="10527"/>
                  </a:lnTo>
                  <a:lnTo>
                    <a:pt x="40333" y="10073"/>
                  </a:lnTo>
                  <a:lnTo>
                    <a:pt x="40044" y="9619"/>
                  </a:lnTo>
                  <a:lnTo>
                    <a:pt x="39735" y="9185"/>
                  </a:lnTo>
                  <a:lnTo>
                    <a:pt x="39425" y="8752"/>
                  </a:lnTo>
                  <a:lnTo>
                    <a:pt x="39095" y="8339"/>
                  </a:lnTo>
                  <a:lnTo>
                    <a:pt x="38765" y="7926"/>
                  </a:lnTo>
                  <a:lnTo>
                    <a:pt x="38434" y="7534"/>
                  </a:lnTo>
                  <a:lnTo>
                    <a:pt x="38084" y="7142"/>
                  </a:lnTo>
                  <a:lnTo>
                    <a:pt x="37712" y="6750"/>
                  </a:lnTo>
                  <a:lnTo>
                    <a:pt x="37361" y="6378"/>
                  </a:lnTo>
                  <a:lnTo>
                    <a:pt x="36969" y="6007"/>
                  </a:lnTo>
                  <a:lnTo>
                    <a:pt x="36597" y="5656"/>
                  </a:lnTo>
                  <a:lnTo>
                    <a:pt x="36205" y="5305"/>
                  </a:lnTo>
                  <a:lnTo>
                    <a:pt x="35792" y="4975"/>
                  </a:lnTo>
                  <a:lnTo>
                    <a:pt x="35380" y="4644"/>
                  </a:lnTo>
                  <a:lnTo>
                    <a:pt x="34967" y="4314"/>
                  </a:lnTo>
                  <a:lnTo>
                    <a:pt x="34554" y="4025"/>
                  </a:lnTo>
                  <a:lnTo>
                    <a:pt x="34120" y="3716"/>
                  </a:lnTo>
                  <a:lnTo>
                    <a:pt x="33666" y="3427"/>
                  </a:lnTo>
                  <a:lnTo>
                    <a:pt x="33233" y="3158"/>
                  </a:lnTo>
                  <a:lnTo>
                    <a:pt x="32779" y="2890"/>
                  </a:lnTo>
                  <a:lnTo>
                    <a:pt x="32325" y="2622"/>
                  </a:lnTo>
                  <a:lnTo>
                    <a:pt x="31850" y="2395"/>
                  </a:lnTo>
                  <a:lnTo>
                    <a:pt x="31375" y="2147"/>
                  </a:lnTo>
                  <a:lnTo>
                    <a:pt x="30900" y="1920"/>
                  </a:lnTo>
                  <a:lnTo>
                    <a:pt x="30426" y="1713"/>
                  </a:lnTo>
                  <a:lnTo>
                    <a:pt x="29930" y="1507"/>
                  </a:lnTo>
                  <a:lnTo>
                    <a:pt x="29435" y="1321"/>
                  </a:lnTo>
                  <a:lnTo>
                    <a:pt x="28939" y="1156"/>
                  </a:lnTo>
                  <a:lnTo>
                    <a:pt x="28444" y="991"/>
                  </a:lnTo>
                  <a:lnTo>
                    <a:pt x="27928" y="826"/>
                  </a:lnTo>
                  <a:lnTo>
                    <a:pt x="27412" y="702"/>
                  </a:lnTo>
                  <a:lnTo>
                    <a:pt x="26896" y="557"/>
                  </a:lnTo>
                  <a:lnTo>
                    <a:pt x="26380" y="454"/>
                  </a:lnTo>
                  <a:lnTo>
                    <a:pt x="25843" y="351"/>
                  </a:lnTo>
                  <a:lnTo>
                    <a:pt x="25327" y="248"/>
                  </a:lnTo>
                  <a:lnTo>
                    <a:pt x="24791" y="186"/>
                  </a:lnTo>
                  <a:lnTo>
                    <a:pt x="24254" y="124"/>
                  </a:lnTo>
                  <a:lnTo>
                    <a:pt x="23717" y="62"/>
                  </a:lnTo>
                  <a:lnTo>
                    <a:pt x="23160" y="21"/>
                  </a:lnTo>
                  <a:lnTo>
                    <a:pt x="226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7"/>
            <p:cNvSpPr/>
            <p:nvPr/>
          </p:nvSpPr>
          <p:spPr>
            <a:xfrm>
              <a:off x="5415875" y="1495175"/>
              <a:ext cx="833925" cy="832375"/>
            </a:xfrm>
            <a:custGeom>
              <a:avLst/>
              <a:gdLst/>
              <a:ahLst/>
              <a:cxnLst/>
              <a:rect l="l" t="t" r="r" b="b"/>
              <a:pathLst>
                <a:path w="33357" h="33295" extrusionOk="0">
                  <a:moveTo>
                    <a:pt x="16823" y="0"/>
                  </a:moveTo>
                  <a:lnTo>
                    <a:pt x="15976" y="21"/>
                  </a:lnTo>
                  <a:lnTo>
                    <a:pt x="15130" y="83"/>
                  </a:lnTo>
                  <a:lnTo>
                    <a:pt x="14284" y="186"/>
                  </a:lnTo>
                  <a:lnTo>
                    <a:pt x="13437" y="330"/>
                  </a:lnTo>
                  <a:lnTo>
                    <a:pt x="12612" y="516"/>
                  </a:lnTo>
                  <a:lnTo>
                    <a:pt x="11786" y="743"/>
                  </a:lnTo>
                  <a:lnTo>
                    <a:pt x="11002" y="991"/>
                  </a:lnTo>
                  <a:lnTo>
                    <a:pt x="10238" y="1300"/>
                  </a:lnTo>
                  <a:lnTo>
                    <a:pt x="9474" y="1631"/>
                  </a:lnTo>
                  <a:lnTo>
                    <a:pt x="8752" y="2002"/>
                  </a:lnTo>
                  <a:lnTo>
                    <a:pt x="8050" y="2415"/>
                  </a:lnTo>
                  <a:lnTo>
                    <a:pt x="7369" y="2849"/>
                  </a:lnTo>
                  <a:lnTo>
                    <a:pt x="6708" y="3303"/>
                  </a:lnTo>
                  <a:lnTo>
                    <a:pt x="6069" y="3798"/>
                  </a:lnTo>
                  <a:lnTo>
                    <a:pt x="5470" y="4335"/>
                  </a:lnTo>
                  <a:lnTo>
                    <a:pt x="4892" y="4892"/>
                  </a:lnTo>
                  <a:lnTo>
                    <a:pt x="4335" y="5470"/>
                  </a:lnTo>
                  <a:lnTo>
                    <a:pt x="3798" y="6069"/>
                  </a:lnTo>
                  <a:lnTo>
                    <a:pt x="3303" y="6709"/>
                  </a:lnTo>
                  <a:lnTo>
                    <a:pt x="2849" y="7348"/>
                  </a:lnTo>
                  <a:lnTo>
                    <a:pt x="2415" y="8030"/>
                  </a:lnTo>
                  <a:lnTo>
                    <a:pt x="2023" y="8711"/>
                  </a:lnTo>
                  <a:lnTo>
                    <a:pt x="1651" y="9433"/>
                  </a:lnTo>
                  <a:lnTo>
                    <a:pt x="1321" y="10156"/>
                  </a:lnTo>
                  <a:lnTo>
                    <a:pt x="1011" y="10899"/>
                  </a:lnTo>
                  <a:lnTo>
                    <a:pt x="764" y="11662"/>
                  </a:lnTo>
                  <a:lnTo>
                    <a:pt x="537" y="12447"/>
                  </a:lnTo>
                  <a:lnTo>
                    <a:pt x="351" y="13231"/>
                  </a:lnTo>
                  <a:lnTo>
                    <a:pt x="206" y="14036"/>
                  </a:lnTo>
                  <a:lnTo>
                    <a:pt x="83" y="14862"/>
                  </a:lnTo>
                  <a:lnTo>
                    <a:pt x="21" y="15687"/>
                  </a:lnTo>
                  <a:lnTo>
                    <a:pt x="0" y="16513"/>
                  </a:lnTo>
                  <a:lnTo>
                    <a:pt x="21" y="17359"/>
                  </a:lnTo>
                  <a:lnTo>
                    <a:pt x="62" y="18185"/>
                  </a:lnTo>
                  <a:lnTo>
                    <a:pt x="165" y="19052"/>
                  </a:lnTo>
                  <a:lnTo>
                    <a:pt x="310" y="19898"/>
                  </a:lnTo>
                  <a:lnTo>
                    <a:pt x="495" y="20724"/>
                  </a:lnTo>
                  <a:lnTo>
                    <a:pt x="722" y="21529"/>
                  </a:lnTo>
                  <a:lnTo>
                    <a:pt x="991" y="22313"/>
                  </a:lnTo>
                  <a:lnTo>
                    <a:pt x="1280" y="23077"/>
                  </a:lnTo>
                  <a:lnTo>
                    <a:pt x="1631" y="23841"/>
                  </a:lnTo>
                  <a:lnTo>
                    <a:pt x="2002" y="24563"/>
                  </a:lnTo>
                  <a:lnTo>
                    <a:pt x="2394" y="25265"/>
                  </a:lnTo>
                  <a:lnTo>
                    <a:pt x="2828" y="25946"/>
                  </a:lnTo>
                  <a:lnTo>
                    <a:pt x="3303" y="26607"/>
                  </a:lnTo>
                  <a:lnTo>
                    <a:pt x="3798" y="27226"/>
                  </a:lnTo>
                  <a:lnTo>
                    <a:pt x="4335" y="27845"/>
                  </a:lnTo>
                  <a:lnTo>
                    <a:pt x="4871" y="28423"/>
                  </a:lnTo>
                  <a:lnTo>
                    <a:pt x="5470" y="28980"/>
                  </a:lnTo>
                  <a:lnTo>
                    <a:pt x="6069" y="29496"/>
                  </a:lnTo>
                  <a:lnTo>
                    <a:pt x="6688" y="29992"/>
                  </a:lnTo>
                  <a:lnTo>
                    <a:pt x="7348" y="30446"/>
                  </a:lnTo>
                  <a:lnTo>
                    <a:pt x="8029" y="30879"/>
                  </a:lnTo>
                  <a:lnTo>
                    <a:pt x="8711" y="31272"/>
                  </a:lnTo>
                  <a:lnTo>
                    <a:pt x="9433" y="31643"/>
                  </a:lnTo>
                  <a:lnTo>
                    <a:pt x="10156" y="31973"/>
                  </a:lnTo>
                  <a:lnTo>
                    <a:pt x="10919" y="32262"/>
                  </a:lnTo>
                  <a:lnTo>
                    <a:pt x="11683" y="32531"/>
                  </a:lnTo>
                  <a:lnTo>
                    <a:pt x="12447" y="32758"/>
                  </a:lnTo>
                  <a:lnTo>
                    <a:pt x="13252" y="32944"/>
                  </a:lnTo>
                  <a:lnTo>
                    <a:pt x="14057" y="33088"/>
                  </a:lnTo>
                  <a:lnTo>
                    <a:pt x="14862" y="33191"/>
                  </a:lnTo>
                  <a:lnTo>
                    <a:pt x="15687" y="33253"/>
                  </a:lnTo>
                  <a:lnTo>
                    <a:pt x="16534" y="33294"/>
                  </a:lnTo>
                  <a:lnTo>
                    <a:pt x="17359" y="33274"/>
                  </a:lnTo>
                  <a:lnTo>
                    <a:pt x="18206" y="33212"/>
                  </a:lnTo>
                  <a:lnTo>
                    <a:pt x="19073" y="33109"/>
                  </a:lnTo>
                  <a:lnTo>
                    <a:pt x="19919" y="32964"/>
                  </a:lnTo>
                  <a:lnTo>
                    <a:pt x="20744" y="32778"/>
                  </a:lnTo>
                  <a:lnTo>
                    <a:pt x="21549" y="32551"/>
                  </a:lnTo>
                  <a:lnTo>
                    <a:pt x="22355" y="32304"/>
                  </a:lnTo>
                  <a:lnTo>
                    <a:pt x="23118" y="31994"/>
                  </a:lnTo>
                  <a:lnTo>
                    <a:pt x="23861" y="31664"/>
                  </a:lnTo>
                  <a:lnTo>
                    <a:pt x="24604" y="31292"/>
                  </a:lnTo>
                  <a:lnTo>
                    <a:pt x="25306" y="30879"/>
                  </a:lnTo>
                  <a:lnTo>
                    <a:pt x="25987" y="30446"/>
                  </a:lnTo>
                  <a:lnTo>
                    <a:pt x="26648" y="29992"/>
                  </a:lnTo>
                  <a:lnTo>
                    <a:pt x="27288" y="29476"/>
                  </a:lnTo>
                  <a:lnTo>
                    <a:pt x="27886" y="28960"/>
                  </a:lnTo>
                  <a:lnTo>
                    <a:pt x="28464" y="28402"/>
                  </a:lnTo>
                  <a:lnTo>
                    <a:pt x="29022" y="27825"/>
                  </a:lnTo>
                  <a:lnTo>
                    <a:pt x="29538" y="27226"/>
                  </a:lnTo>
                  <a:lnTo>
                    <a:pt x="30033" y="26586"/>
                  </a:lnTo>
                  <a:lnTo>
                    <a:pt x="30508" y="25946"/>
                  </a:lnTo>
                  <a:lnTo>
                    <a:pt x="30941" y="25265"/>
                  </a:lnTo>
                  <a:lnTo>
                    <a:pt x="31333" y="24584"/>
                  </a:lnTo>
                  <a:lnTo>
                    <a:pt x="31705" y="23861"/>
                  </a:lnTo>
                  <a:lnTo>
                    <a:pt x="32035" y="23139"/>
                  </a:lnTo>
                  <a:lnTo>
                    <a:pt x="32324" y="22396"/>
                  </a:lnTo>
                  <a:lnTo>
                    <a:pt x="32593" y="21632"/>
                  </a:lnTo>
                  <a:lnTo>
                    <a:pt x="32820" y="20848"/>
                  </a:lnTo>
                  <a:lnTo>
                    <a:pt x="33005" y="20063"/>
                  </a:lnTo>
                  <a:lnTo>
                    <a:pt x="33150" y="19258"/>
                  </a:lnTo>
                  <a:lnTo>
                    <a:pt x="33253" y="18433"/>
                  </a:lnTo>
                  <a:lnTo>
                    <a:pt x="33315" y="17607"/>
                  </a:lnTo>
                  <a:lnTo>
                    <a:pt x="33356" y="16781"/>
                  </a:lnTo>
                  <a:lnTo>
                    <a:pt x="33336" y="15935"/>
                  </a:lnTo>
                  <a:lnTo>
                    <a:pt x="33274" y="15089"/>
                  </a:lnTo>
                  <a:lnTo>
                    <a:pt x="33171" y="14243"/>
                  </a:lnTo>
                  <a:lnTo>
                    <a:pt x="33026" y="13396"/>
                  </a:lnTo>
                  <a:lnTo>
                    <a:pt x="32840" y="12571"/>
                  </a:lnTo>
                  <a:lnTo>
                    <a:pt x="32613" y="11766"/>
                  </a:lnTo>
                  <a:lnTo>
                    <a:pt x="32366" y="10981"/>
                  </a:lnTo>
                  <a:lnTo>
                    <a:pt x="32056" y="10218"/>
                  </a:lnTo>
                  <a:lnTo>
                    <a:pt x="31726" y="9454"/>
                  </a:lnTo>
                  <a:lnTo>
                    <a:pt x="31354" y="8731"/>
                  </a:lnTo>
                  <a:lnTo>
                    <a:pt x="30941" y="8030"/>
                  </a:lnTo>
                  <a:lnTo>
                    <a:pt x="30508" y="7348"/>
                  </a:lnTo>
                  <a:lnTo>
                    <a:pt x="30054" y="6688"/>
                  </a:lnTo>
                  <a:lnTo>
                    <a:pt x="29538" y="6048"/>
                  </a:lnTo>
                  <a:lnTo>
                    <a:pt x="29022" y="5449"/>
                  </a:lnTo>
                  <a:lnTo>
                    <a:pt x="28464" y="4871"/>
                  </a:lnTo>
                  <a:lnTo>
                    <a:pt x="27886" y="4314"/>
                  </a:lnTo>
                  <a:lnTo>
                    <a:pt x="27288" y="3798"/>
                  </a:lnTo>
                  <a:lnTo>
                    <a:pt x="26648" y="3303"/>
                  </a:lnTo>
                  <a:lnTo>
                    <a:pt x="26008" y="2849"/>
                  </a:lnTo>
                  <a:lnTo>
                    <a:pt x="25327" y="2415"/>
                  </a:lnTo>
                  <a:lnTo>
                    <a:pt x="24625" y="2023"/>
                  </a:lnTo>
                  <a:lnTo>
                    <a:pt x="23923" y="1651"/>
                  </a:lnTo>
                  <a:lnTo>
                    <a:pt x="23180" y="1321"/>
                  </a:lnTo>
                  <a:lnTo>
                    <a:pt x="22437" y="1032"/>
                  </a:lnTo>
                  <a:lnTo>
                    <a:pt x="21673" y="764"/>
                  </a:lnTo>
                  <a:lnTo>
                    <a:pt x="20889" y="537"/>
                  </a:lnTo>
                  <a:lnTo>
                    <a:pt x="20105" y="351"/>
                  </a:lnTo>
                  <a:lnTo>
                    <a:pt x="19300" y="207"/>
                  </a:lnTo>
                  <a:lnTo>
                    <a:pt x="18474" y="103"/>
                  </a:lnTo>
                  <a:lnTo>
                    <a:pt x="17648" y="41"/>
                  </a:lnTo>
                  <a:lnTo>
                    <a:pt x="168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7"/>
            <p:cNvSpPr/>
            <p:nvPr/>
          </p:nvSpPr>
          <p:spPr>
            <a:xfrm>
              <a:off x="5408125" y="1479675"/>
              <a:ext cx="836000" cy="504700"/>
            </a:xfrm>
            <a:custGeom>
              <a:avLst/>
              <a:gdLst/>
              <a:ahLst/>
              <a:cxnLst/>
              <a:rect l="l" t="t" r="r" b="b"/>
              <a:pathLst>
                <a:path w="33440" h="20188" extrusionOk="0">
                  <a:moveTo>
                    <a:pt x="16740" y="1"/>
                  </a:moveTo>
                  <a:lnTo>
                    <a:pt x="16039" y="21"/>
                  </a:lnTo>
                  <a:lnTo>
                    <a:pt x="15358" y="63"/>
                  </a:lnTo>
                  <a:lnTo>
                    <a:pt x="14656" y="145"/>
                  </a:lnTo>
                  <a:lnTo>
                    <a:pt x="13975" y="249"/>
                  </a:lnTo>
                  <a:lnTo>
                    <a:pt x="13273" y="393"/>
                  </a:lnTo>
                  <a:lnTo>
                    <a:pt x="12612" y="558"/>
                  </a:lnTo>
                  <a:lnTo>
                    <a:pt x="11931" y="744"/>
                  </a:lnTo>
                  <a:lnTo>
                    <a:pt x="11291" y="971"/>
                  </a:lnTo>
                  <a:lnTo>
                    <a:pt x="10631" y="1198"/>
                  </a:lnTo>
                  <a:lnTo>
                    <a:pt x="10011" y="1466"/>
                  </a:lnTo>
                  <a:lnTo>
                    <a:pt x="9413" y="1755"/>
                  </a:lnTo>
                  <a:lnTo>
                    <a:pt x="8814" y="2044"/>
                  </a:lnTo>
                  <a:lnTo>
                    <a:pt x="8236" y="2375"/>
                  </a:lnTo>
                  <a:lnTo>
                    <a:pt x="7679" y="2726"/>
                  </a:lnTo>
                  <a:lnTo>
                    <a:pt x="7142" y="3097"/>
                  </a:lnTo>
                  <a:lnTo>
                    <a:pt x="6626" y="3469"/>
                  </a:lnTo>
                  <a:lnTo>
                    <a:pt x="6131" y="3861"/>
                  </a:lnTo>
                  <a:lnTo>
                    <a:pt x="5656" y="4253"/>
                  </a:lnTo>
                  <a:lnTo>
                    <a:pt x="5202" y="4686"/>
                  </a:lnTo>
                  <a:lnTo>
                    <a:pt x="4769" y="5120"/>
                  </a:lnTo>
                  <a:lnTo>
                    <a:pt x="4356" y="5553"/>
                  </a:lnTo>
                  <a:lnTo>
                    <a:pt x="3964" y="6007"/>
                  </a:lnTo>
                  <a:lnTo>
                    <a:pt x="3592" y="6462"/>
                  </a:lnTo>
                  <a:lnTo>
                    <a:pt x="3241" y="6916"/>
                  </a:lnTo>
                  <a:lnTo>
                    <a:pt x="2911" y="7370"/>
                  </a:lnTo>
                  <a:lnTo>
                    <a:pt x="2601" y="7845"/>
                  </a:lnTo>
                  <a:lnTo>
                    <a:pt x="2312" y="8319"/>
                  </a:lnTo>
                  <a:lnTo>
                    <a:pt x="2023" y="8794"/>
                  </a:lnTo>
                  <a:lnTo>
                    <a:pt x="1776" y="9269"/>
                  </a:lnTo>
                  <a:lnTo>
                    <a:pt x="1549" y="9723"/>
                  </a:lnTo>
                  <a:lnTo>
                    <a:pt x="1342" y="10198"/>
                  </a:lnTo>
                  <a:lnTo>
                    <a:pt x="1156" y="10672"/>
                  </a:lnTo>
                  <a:lnTo>
                    <a:pt x="971" y="11126"/>
                  </a:lnTo>
                  <a:lnTo>
                    <a:pt x="826" y="11581"/>
                  </a:lnTo>
                  <a:lnTo>
                    <a:pt x="682" y="12035"/>
                  </a:lnTo>
                  <a:lnTo>
                    <a:pt x="558" y="12468"/>
                  </a:lnTo>
                  <a:lnTo>
                    <a:pt x="434" y="12922"/>
                  </a:lnTo>
                  <a:lnTo>
                    <a:pt x="351" y="13335"/>
                  </a:lnTo>
                  <a:lnTo>
                    <a:pt x="186" y="14181"/>
                  </a:lnTo>
                  <a:lnTo>
                    <a:pt x="83" y="14966"/>
                  </a:lnTo>
                  <a:lnTo>
                    <a:pt x="21" y="15709"/>
                  </a:lnTo>
                  <a:lnTo>
                    <a:pt x="0" y="16390"/>
                  </a:lnTo>
                  <a:lnTo>
                    <a:pt x="0" y="17030"/>
                  </a:lnTo>
                  <a:lnTo>
                    <a:pt x="42" y="17628"/>
                  </a:lnTo>
                  <a:lnTo>
                    <a:pt x="83" y="18145"/>
                  </a:lnTo>
                  <a:lnTo>
                    <a:pt x="145" y="18619"/>
                  </a:lnTo>
                  <a:lnTo>
                    <a:pt x="227" y="19032"/>
                  </a:lnTo>
                  <a:lnTo>
                    <a:pt x="289" y="19383"/>
                  </a:lnTo>
                  <a:lnTo>
                    <a:pt x="351" y="19672"/>
                  </a:lnTo>
                  <a:lnTo>
                    <a:pt x="434" y="19899"/>
                  </a:lnTo>
                  <a:lnTo>
                    <a:pt x="475" y="20064"/>
                  </a:lnTo>
                  <a:lnTo>
                    <a:pt x="537" y="20147"/>
                  </a:lnTo>
                  <a:lnTo>
                    <a:pt x="558" y="20188"/>
                  </a:lnTo>
                  <a:lnTo>
                    <a:pt x="578" y="20167"/>
                  </a:lnTo>
                  <a:lnTo>
                    <a:pt x="599" y="20147"/>
                  </a:lnTo>
                  <a:lnTo>
                    <a:pt x="620" y="20044"/>
                  </a:lnTo>
                  <a:lnTo>
                    <a:pt x="620" y="19631"/>
                  </a:lnTo>
                  <a:lnTo>
                    <a:pt x="599" y="18991"/>
                  </a:lnTo>
                  <a:lnTo>
                    <a:pt x="578" y="18124"/>
                  </a:lnTo>
                  <a:lnTo>
                    <a:pt x="599" y="17608"/>
                  </a:lnTo>
                  <a:lnTo>
                    <a:pt x="620" y="17051"/>
                  </a:lnTo>
                  <a:lnTo>
                    <a:pt x="661" y="16431"/>
                  </a:lnTo>
                  <a:lnTo>
                    <a:pt x="744" y="15771"/>
                  </a:lnTo>
                  <a:lnTo>
                    <a:pt x="847" y="15069"/>
                  </a:lnTo>
                  <a:lnTo>
                    <a:pt x="991" y="14326"/>
                  </a:lnTo>
                  <a:lnTo>
                    <a:pt x="1177" y="13542"/>
                  </a:lnTo>
                  <a:lnTo>
                    <a:pt x="1425" y="12737"/>
                  </a:lnTo>
                  <a:lnTo>
                    <a:pt x="1714" y="11890"/>
                  </a:lnTo>
                  <a:lnTo>
                    <a:pt x="1879" y="11477"/>
                  </a:lnTo>
                  <a:lnTo>
                    <a:pt x="2065" y="11044"/>
                  </a:lnTo>
                  <a:lnTo>
                    <a:pt x="2250" y="10610"/>
                  </a:lnTo>
                  <a:lnTo>
                    <a:pt x="2477" y="10177"/>
                  </a:lnTo>
                  <a:lnTo>
                    <a:pt x="2704" y="9744"/>
                  </a:lnTo>
                  <a:lnTo>
                    <a:pt x="2952" y="9310"/>
                  </a:lnTo>
                  <a:lnTo>
                    <a:pt x="3220" y="8877"/>
                  </a:lnTo>
                  <a:lnTo>
                    <a:pt x="3509" y="8443"/>
                  </a:lnTo>
                  <a:lnTo>
                    <a:pt x="3819" y="8010"/>
                  </a:lnTo>
                  <a:lnTo>
                    <a:pt x="4129" y="7597"/>
                  </a:lnTo>
                  <a:lnTo>
                    <a:pt x="4459" y="7163"/>
                  </a:lnTo>
                  <a:lnTo>
                    <a:pt x="4830" y="6751"/>
                  </a:lnTo>
                  <a:lnTo>
                    <a:pt x="5202" y="6338"/>
                  </a:lnTo>
                  <a:lnTo>
                    <a:pt x="5594" y="5946"/>
                  </a:lnTo>
                  <a:lnTo>
                    <a:pt x="6007" y="5553"/>
                  </a:lnTo>
                  <a:lnTo>
                    <a:pt x="6440" y="5161"/>
                  </a:lnTo>
                  <a:lnTo>
                    <a:pt x="6895" y="4790"/>
                  </a:lnTo>
                  <a:lnTo>
                    <a:pt x="7369" y="4439"/>
                  </a:lnTo>
                  <a:lnTo>
                    <a:pt x="7844" y="4088"/>
                  </a:lnTo>
                  <a:lnTo>
                    <a:pt x="8339" y="3758"/>
                  </a:lnTo>
                  <a:lnTo>
                    <a:pt x="8876" y="3448"/>
                  </a:lnTo>
                  <a:lnTo>
                    <a:pt x="9413" y="3159"/>
                  </a:lnTo>
                  <a:lnTo>
                    <a:pt x="9950" y="2870"/>
                  </a:lnTo>
                  <a:lnTo>
                    <a:pt x="10527" y="2622"/>
                  </a:lnTo>
                  <a:lnTo>
                    <a:pt x="11105" y="2375"/>
                  </a:lnTo>
                  <a:lnTo>
                    <a:pt x="11704" y="2168"/>
                  </a:lnTo>
                  <a:lnTo>
                    <a:pt x="12303" y="1962"/>
                  </a:lnTo>
                  <a:lnTo>
                    <a:pt x="12922" y="1797"/>
                  </a:lnTo>
                  <a:lnTo>
                    <a:pt x="13562" y="1632"/>
                  </a:lnTo>
                  <a:lnTo>
                    <a:pt x="14181" y="1508"/>
                  </a:lnTo>
                  <a:lnTo>
                    <a:pt x="14841" y="1404"/>
                  </a:lnTo>
                  <a:lnTo>
                    <a:pt x="15481" y="1343"/>
                  </a:lnTo>
                  <a:lnTo>
                    <a:pt x="16121" y="1281"/>
                  </a:lnTo>
                  <a:lnTo>
                    <a:pt x="16761" y="1260"/>
                  </a:lnTo>
                  <a:lnTo>
                    <a:pt x="17380" y="1260"/>
                  </a:lnTo>
                  <a:lnTo>
                    <a:pt x="18020" y="1281"/>
                  </a:lnTo>
                  <a:lnTo>
                    <a:pt x="18639" y="1343"/>
                  </a:lnTo>
                  <a:lnTo>
                    <a:pt x="19238" y="1404"/>
                  </a:lnTo>
                  <a:lnTo>
                    <a:pt x="19857" y="1508"/>
                  </a:lnTo>
                  <a:lnTo>
                    <a:pt x="20456" y="1611"/>
                  </a:lnTo>
                  <a:lnTo>
                    <a:pt x="21034" y="1755"/>
                  </a:lnTo>
                  <a:lnTo>
                    <a:pt x="21612" y="1920"/>
                  </a:lnTo>
                  <a:lnTo>
                    <a:pt x="22169" y="2086"/>
                  </a:lnTo>
                  <a:lnTo>
                    <a:pt x="22726" y="2271"/>
                  </a:lnTo>
                  <a:lnTo>
                    <a:pt x="23263" y="2478"/>
                  </a:lnTo>
                  <a:lnTo>
                    <a:pt x="23779" y="2705"/>
                  </a:lnTo>
                  <a:lnTo>
                    <a:pt x="24295" y="2953"/>
                  </a:lnTo>
                  <a:lnTo>
                    <a:pt x="24791" y="3200"/>
                  </a:lnTo>
                  <a:lnTo>
                    <a:pt x="25265" y="3469"/>
                  </a:lnTo>
                  <a:lnTo>
                    <a:pt x="25719" y="3758"/>
                  </a:lnTo>
                  <a:lnTo>
                    <a:pt x="26174" y="4047"/>
                  </a:lnTo>
                  <a:lnTo>
                    <a:pt x="26607" y="4336"/>
                  </a:lnTo>
                  <a:lnTo>
                    <a:pt x="27020" y="4645"/>
                  </a:lnTo>
                  <a:lnTo>
                    <a:pt x="27433" y="4975"/>
                  </a:lnTo>
                  <a:lnTo>
                    <a:pt x="27804" y="5285"/>
                  </a:lnTo>
                  <a:lnTo>
                    <a:pt x="28176" y="5615"/>
                  </a:lnTo>
                  <a:lnTo>
                    <a:pt x="28527" y="5946"/>
                  </a:lnTo>
                  <a:lnTo>
                    <a:pt x="28857" y="6296"/>
                  </a:lnTo>
                  <a:lnTo>
                    <a:pt x="29187" y="6627"/>
                  </a:lnTo>
                  <a:lnTo>
                    <a:pt x="29476" y="6978"/>
                  </a:lnTo>
                  <a:lnTo>
                    <a:pt x="30054" y="7659"/>
                  </a:lnTo>
                  <a:lnTo>
                    <a:pt x="30549" y="8319"/>
                  </a:lnTo>
                  <a:lnTo>
                    <a:pt x="30983" y="9000"/>
                  </a:lnTo>
                  <a:lnTo>
                    <a:pt x="31375" y="9640"/>
                  </a:lnTo>
                  <a:lnTo>
                    <a:pt x="31726" y="10260"/>
                  </a:lnTo>
                  <a:lnTo>
                    <a:pt x="32015" y="10858"/>
                  </a:lnTo>
                  <a:lnTo>
                    <a:pt x="32283" y="11415"/>
                  </a:lnTo>
                  <a:lnTo>
                    <a:pt x="32490" y="11952"/>
                  </a:lnTo>
                  <a:lnTo>
                    <a:pt x="32676" y="12427"/>
                  </a:lnTo>
                  <a:lnTo>
                    <a:pt x="32964" y="13253"/>
                  </a:lnTo>
                  <a:lnTo>
                    <a:pt x="33171" y="13851"/>
                  </a:lnTo>
                  <a:lnTo>
                    <a:pt x="33315" y="14223"/>
                  </a:lnTo>
                  <a:lnTo>
                    <a:pt x="33377" y="14326"/>
                  </a:lnTo>
                  <a:lnTo>
                    <a:pt x="33398" y="14347"/>
                  </a:lnTo>
                  <a:lnTo>
                    <a:pt x="33419" y="14347"/>
                  </a:lnTo>
                  <a:lnTo>
                    <a:pt x="33439" y="14305"/>
                  </a:lnTo>
                  <a:lnTo>
                    <a:pt x="33439" y="14202"/>
                  </a:lnTo>
                  <a:lnTo>
                    <a:pt x="33439" y="14037"/>
                  </a:lnTo>
                  <a:lnTo>
                    <a:pt x="33439" y="13810"/>
                  </a:lnTo>
                  <a:lnTo>
                    <a:pt x="33398" y="13500"/>
                  </a:lnTo>
                  <a:lnTo>
                    <a:pt x="33336" y="13149"/>
                  </a:lnTo>
                  <a:lnTo>
                    <a:pt x="33274" y="12757"/>
                  </a:lnTo>
                  <a:lnTo>
                    <a:pt x="33150" y="12282"/>
                  </a:lnTo>
                  <a:lnTo>
                    <a:pt x="33026" y="11766"/>
                  </a:lnTo>
                  <a:lnTo>
                    <a:pt x="32841" y="11209"/>
                  </a:lnTo>
                  <a:lnTo>
                    <a:pt x="32634" y="10610"/>
                  </a:lnTo>
                  <a:lnTo>
                    <a:pt x="32366" y="9950"/>
                  </a:lnTo>
                  <a:lnTo>
                    <a:pt x="32056" y="9289"/>
                  </a:lnTo>
                  <a:lnTo>
                    <a:pt x="31685" y="8588"/>
                  </a:lnTo>
                  <a:lnTo>
                    <a:pt x="31272" y="7845"/>
                  </a:lnTo>
                  <a:lnTo>
                    <a:pt x="31024" y="7494"/>
                  </a:lnTo>
                  <a:lnTo>
                    <a:pt x="30777" y="7122"/>
                  </a:lnTo>
                  <a:lnTo>
                    <a:pt x="30508" y="6730"/>
                  </a:lnTo>
                  <a:lnTo>
                    <a:pt x="30219" y="6358"/>
                  </a:lnTo>
                  <a:lnTo>
                    <a:pt x="29910" y="5987"/>
                  </a:lnTo>
                  <a:lnTo>
                    <a:pt x="29579" y="5615"/>
                  </a:lnTo>
                  <a:lnTo>
                    <a:pt x="29249" y="5244"/>
                  </a:lnTo>
                  <a:lnTo>
                    <a:pt x="28878" y="4872"/>
                  </a:lnTo>
                  <a:lnTo>
                    <a:pt x="28506" y="4521"/>
                  </a:lnTo>
                  <a:lnTo>
                    <a:pt x="28114" y="4150"/>
                  </a:lnTo>
                  <a:lnTo>
                    <a:pt x="27701" y="3819"/>
                  </a:lnTo>
                  <a:lnTo>
                    <a:pt x="27268" y="3469"/>
                  </a:lnTo>
                  <a:lnTo>
                    <a:pt x="26813" y="3138"/>
                  </a:lnTo>
                  <a:lnTo>
                    <a:pt x="26339" y="2808"/>
                  </a:lnTo>
                  <a:lnTo>
                    <a:pt x="25843" y="2498"/>
                  </a:lnTo>
                  <a:lnTo>
                    <a:pt x="25348" y="2209"/>
                  </a:lnTo>
                  <a:lnTo>
                    <a:pt x="24811" y="1920"/>
                  </a:lnTo>
                  <a:lnTo>
                    <a:pt x="24275" y="1652"/>
                  </a:lnTo>
                  <a:lnTo>
                    <a:pt x="23717" y="1404"/>
                  </a:lnTo>
                  <a:lnTo>
                    <a:pt x="23160" y="1157"/>
                  </a:lnTo>
                  <a:lnTo>
                    <a:pt x="22561" y="930"/>
                  </a:lnTo>
                  <a:lnTo>
                    <a:pt x="21963" y="744"/>
                  </a:lnTo>
                  <a:lnTo>
                    <a:pt x="21343" y="558"/>
                  </a:lnTo>
                  <a:lnTo>
                    <a:pt x="20724" y="414"/>
                  </a:lnTo>
                  <a:lnTo>
                    <a:pt x="20084" y="269"/>
                  </a:lnTo>
                  <a:lnTo>
                    <a:pt x="19424" y="166"/>
                  </a:lnTo>
                  <a:lnTo>
                    <a:pt x="18763" y="83"/>
                  </a:lnTo>
                  <a:lnTo>
                    <a:pt x="18082" y="21"/>
                  </a:lnTo>
                  <a:lnTo>
                    <a:pt x="17422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7"/>
            <p:cNvSpPr/>
            <p:nvPr/>
          </p:nvSpPr>
          <p:spPr>
            <a:xfrm>
              <a:off x="5647550" y="1620550"/>
              <a:ext cx="396875" cy="612050"/>
            </a:xfrm>
            <a:custGeom>
              <a:avLst/>
              <a:gdLst/>
              <a:ahLst/>
              <a:cxnLst/>
              <a:rect l="l" t="t" r="r" b="b"/>
              <a:pathLst>
                <a:path w="15875" h="24482" extrusionOk="0">
                  <a:moveTo>
                    <a:pt x="5739" y="6647"/>
                  </a:moveTo>
                  <a:lnTo>
                    <a:pt x="6338" y="10301"/>
                  </a:lnTo>
                  <a:lnTo>
                    <a:pt x="5904" y="10218"/>
                  </a:lnTo>
                  <a:lnTo>
                    <a:pt x="5512" y="10115"/>
                  </a:lnTo>
                  <a:lnTo>
                    <a:pt x="5161" y="9991"/>
                  </a:lnTo>
                  <a:lnTo>
                    <a:pt x="4996" y="9929"/>
                  </a:lnTo>
                  <a:lnTo>
                    <a:pt x="4852" y="9847"/>
                  </a:lnTo>
                  <a:lnTo>
                    <a:pt x="4728" y="9764"/>
                  </a:lnTo>
                  <a:lnTo>
                    <a:pt x="4604" y="9661"/>
                  </a:lnTo>
                  <a:lnTo>
                    <a:pt x="4480" y="9558"/>
                  </a:lnTo>
                  <a:lnTo>
                    <a:pt x="4398" y="9434"/>
                  </a:lnTo>
                  <a:lnTo>
                    <a:pt x="4315" y="9310"/>
                  </a:lnTo>
                  <a:lnTo>
                    <a:pt x="4253" y="9166"/>
                  </a:lnTo>
                  <a:lnTo>
                    <a:pt x="4191" y="9021"/>
                  </a:lnTo>
                  <a:lnTo>
                    <a:pt x="4150" y="8856"/>
                  </a:lnTo>
                  <a:lnTo>
                    <a:pt x="4129" y="8691"/>
                  </a:lnTo>
                  <a:lnTo>
                    <a:pt x="4129" y="8546"/>
                  </a:lnTo>
                  <a:lnTo>
                    <a:pt x="4150" y="8381"/>
                  </a:lnTo>
                  <a:lnTo>
                    <a:pt x="4170" y="8237"/>
                  </a:lnTo>
                  <a:lnTo>
                    <a:pt x="4212" y="8072"/>
                  </a:lnTo>
                  <a:lnTo>
                    <a:pt x="4253" y="7927"/>
                  </a:lnTo>
                  <a:lnTo>
                    <a:pt x="4336" y="7783"/>
                  </a:lnTo>
                  <a:lnTo>
                    <a:pt x="4418" y="7638"/>
                  </a:lnTo>
                  <a:lnTo>
                    <a:pt x="4521" y="7494"/>
                  </a:lnTo>
                  <a:lnTo>
                    <a:pt x="4625" y="7370"/>
                  </a:lnTo>
                  <a:lnTo>
                    <a:pt x="4769" y="7225"/>
                  </a:lnTo>
                  <a:lnTo>
                    <a:pt x="4934" y="7102"/>
                  </a:lnTo>
                  <a:lnTo>
                    <a:pt x="5099" y="6978"/>
                  </a:lnTo>
                  <a:lnTo>
                    <a:pt x="5306" y="6874"/>
                  </a:lnTo>
                  <a:lnTo>
                    <a:pt x="5512" y="6751"/>
                  </a:lnTo>
                  <a:lnTo>
                    <a:pt x="5739" y="6647"/>
                  </a:lnTo>
                  <a:close/>
                  <a:moveTo>
                    <a:pt x="9599" y="14285"/>
                  </a:moveTo>
                  <a:lnTo>
                    <a:pt x="10012" y="14367"/>
                  </a:lnTo>
                  <a:lnTo>
                    <a:pt x="10404" y="14470"/>
                  </a:lnTo>
                  <a:lnTo>
                    <a:pt x="10734" y="14615"/>
                  </a:lnTo>
                  <a:lnTo>
                    <a:pt x="11044" y="14759"/>
                  </a:lnTo>
                  <a:lnTo>
                    <a:pt x="11168" y="14863"/>
                  </a:lnTo>
                  <a:lnTo>
                    <a:pt x="11292" y="14966"/>
                  </a:lnTo>
                  <a:lnTo>
                    <a:pt x="11395" y="15069"/>
                  </a:lnTo>
                  <a:lnTo>
                    <a:pt x="11498" y="15172"/>
                  </a:lnTo>
                  <a:lnTo>
                    <a:pt x="11581" y="15317"/>
                  </a:lnTo>
                  <a:lnTo>
                    <a:pt x="11643" y="15441"/>
                  </a:lnTo>
                  <a:lnTo>
                    <a:pt x="11684" y="15606"/>
                  </a:lnTo>
                  <a:lnTo>
                    <a:pt x="11725" y="15771"/>
                  </a:lnTo>
                  <a:lnTo>
                    <a:pt x="11746" y="15915"/>
                  </a:lnTo>
                  <a:lnTo>
                    <a:pt x="11746" y="16060"/>
                  </a:lnTo>
                  <a:lnTo>
                    <a:pt x="11746" y="16204"/>
                  </a:lnTo>
                  <a:lnTo>
                    <a:pt x="11705" y="16369"/>
                  </a:lnTo>
                  <a:lnTo>
                    <a:pt x="11663" y="16514"/>
                  </a:lnTo>
                  <a:lnTo>
                    <a:pt x="11622" y="16638"/>
                  </a:lnTo>
                  <a:lnTo>
                    <a:pt x="11539" y="16782"/>
                  </a:lnTo>
                  <a:lnTo>
                    <a:pt x="11457" y="16927"/>
                  </a:lnTo>
                  <a:lnTo>
                    <a:pt x="11354" y="17051"/>
                  </a:lnTo>
                  <a:lnTo>
                    <a:pt x="11230" y="17174"/>
                  </a:lnTo>
                  <a:lnTo>
                    <a:pt x="11106" y="17298"/>
                  </a:lnTo>
                  <a:lnTo>
                    <a:pt x="10941" y="17401"/>
                  </a:lnTo>
                  <a:lnTo>
                    <a:pt x="10776" y="17525"/>
                  </a:lnTo>
                  <a:lnTo>
                    <a:pt x="10590" y="17629"/>
                  </a:lnTo>
                  <a:lnTo>
                    <a:pt x="10384" y="17732"/>
                  </a:lnTo>
                  <a:lnTo>
                    <a:pt x="10156" y="17814"/>
                  </a:lnTo>
                  <a:lnTo>
                    <a:pt x="9599" y="14285"/>
                  </a:lnTo>
                  <a:close/>
                  <a:moveTo>
                    <a:pt x="7308" y="1"/>
                  </a:moveTo>
                  <a:lnTo>
                    <a:pt x="4748" y="414"/>
                  </a:lnTo>
                  <a:lnTo>
                    <a:pt x="5203" y="3242"/>
                  </a:lnTo>
                  <a:lnTo>
                    <a:pt x="4831" y="3365"/>
                  </a:lnTo>
                  <a:lnTo>
                    <a:pt x="4480" y="3469"/>
                  </a:lnTo>
                  <a:lnTo>
                    <a:pt x="4150" y="3592"/>
                  </a:lnTo>
                  <a:lnTo>
                    <a:pt x="3820" y="3737"/>
                  </a:lnTo>
                  <a:lnTo>
                    <a:pt x="3510" y="3881"/>
                  </a:lnTo>
                  <a:lnTo>
                    <a:pt x="3221" y="4026"/>
                  </a:lnTo>
                  <a:lnTo>
                    <a:pt x="2932" y="4191"/>
                  </a:lnTo>
                  <a:lnTo>
                    <a:pt x="2664" y="4356"/>
                  </a:lnTo>
                  <a:lnTo>
                    <a:pt x="2416" y="4521"/>
                  </a:lnTo>
                  <a:lnTo>
                    <a:pt x="2168" y="4686"/>
                  </a:lnTo>
                  <a:lnTo>
                    <a:pt x="1941" y="4872"/>
                  </a:lnTo>
                  <a:lnTo>
                    <a:pt x="1714" y="5079"/>
                  </a:lnTo>
                  <a:lnTo>
                    <a:pt x="1508" y="5264"/>
                  </a:lnTo>
                  <a:lnTo>
                    <a:pt x="1322" y="5471"/>
                  </a:lnTo>
                  <a:lnTo>
                    <a:pt x="1157" y="5677"/>
                  </a:lnTo>
                  <a:lnTo>
                    <a:pt x="992" y="5884"/>
                  </a:lnTo>
                  <a:lnTo>
                    <a:pt x="827" y="6090"/>
                  </a:lnTo>
                  <a:lnTo>
                    <a:pt x="703" y="6317"/>
                  </a:lnTo>
                  <a:lnTo>
                    <a:pt x="558" y="6544"/>
                  </a:lnTo>
                  <a:lnTo>
                    <a:pt x="455" y="6771"/>
                  </a:lnTo>
                  <a:lnTo>
                    <a:pt x="352" y="6998"/>
                  </a:lnTo>
                  <a:lnTo>
                    <a:pt x="269" y="7246"/>
                  </a:lnTo>
                  <a:lnTo>
                    <a:pt x="187" y="7473"/>
                  </a:lnTo>
                  <a:lnTo>
                    <a:pt x="125" y="7721"/>
                  </a:lnTo>
                  <a:lnTo>
                    <a:pt x="84" y="7968"/>
                  </a:lnTo>
                  <a:lnTo>
                    <a:pt x="42" y="8216"/>
                  </a:lnTo>
                  <a:lnTo>
                    <a:pt x="1" y="8712"/>
                  </a:lnTo>
                  <a:lnTo>
                    <a:pt x="1" y="9207"/>
                  </a:lnTo>
                  <a:lnTo>
                    <a:pt x="63" y="9723"/>
                  </a:lnTo>
                  <a:lnTo>
                    <a:pt x="125" y="10053"/>
                  </a:lnTo>
                  <a:lnTo>
                    <a:pt x="207" y="10363"/>
                  </a:lnTo>
                  <a:lnTo>
                    <a:pt x="311" y="10672"/>
                  </a:lnTo>
                  <a:lnTo>
                    <a:pt x="414" y="10941"/>
                  </a:lnTo>
                  <a:lnTo>
                    <a:pt x="538" y="11209"/>
                  </a:lnTo>
                  <a:lnTo>
                    <a:pt x="661" y="11457"/>
                  </a:lnTo>
                  <a:lnTo>
                    <a:pt x="806" y="11684"/>
                  </a:lnTo>
                  <a:lnTo>
                    <a:pt x="971" y="11911"/>
                  </a:lnTo>
                  <a:lnTo>
                    <a:pt x="1136" y="12117"/>
                  </a:lnTo>
                  <a:lnTo>
                    <a:pt x="1322" y="12303"/>
                  </a:lnTo>
                  <a:lnTo>
                    <a:pt x="1508" y="12468"/>
                  </a:lnTo>
                  <a:lnTo>
                    <a:pt x="1714" y="12633"/>
                  </a:lnTo>
                  <a:lnTo>
                    <a:pt x="1921" y="12798"/>
                  </a:lnTo>
                  <a:lnTo>
                    <a:pt x="2148" y="12922"/>
                  </a:lnTo>
                  <a:lnTo>
                    <a:pt x="2375" y="13067"/>
                  </a:lnTo>
                  <a:lnTo>
                    <a:pt x="2622" y="13170"/>
                  </a:lnTo>
                  <a:lnTo>
                    <a:pt x="3097" y="13376"/>
                  </a:lnTo>
                  <a:lnTo>
                    <a:pt x="3613" y="13542"/>
                  </a:lnTo>
                  <a:lnTo>
                    <a:pt x="4150" y="13686"/>
                  </a:lnTo>
                  <a:lnTo>
                    <a:pt x="4707" y="13789"/>
                  </a:lnTo>
                  <a:lnTo>
                    <a:pt x="5244" y="13892"/>
                  </a:lnTo>
                  <a:lnTo>
                    <a:pt x="5822" y="13954"/>
                  </a:lnTo>
                  <a:lnTo>
                    <a:pt x="6936" y="14058"/>
                  </a:lnTo>
                  <a:lnTo>
                    <a:pt x="7618" y="18330"/>
                  </a:lnTo>
                  <a:lnTo>
                    <a:pt x="6916" y="18351"/>
                  </a:lnTo>
                  <a:lnTo>
                    <a:pt x="6214" y="18330"/>
                  </a:lnTo>
                  <a:lnTo>
                    <a:pt x="5512" y="18268"/>
                  </a:lnTo>
                  <a:lnTo>
                    <a:pt x="4831" y="18145"/>
                  </a:lnTo>
                  <a:lnTo>
                    <a:pt x="4150" y="18000"/>
                  </a:lnTo>
                  <a:lnTo>
                    <a:pt x="3531" y="17794"/>
                  </a:lnTo>
                  <a:lnTo>
                    <a:pt x="2911" y="17567"/>
                  </a:lnTo>
                  <a:lnTo>
                    <a:pt x="2643" y="17443"/>
                  </a:lnTo>
                  <a:lnTo>
                    <a:pt x="2354" y="17319"/>
                  </a:lnTo>
                  <a:lnTo>
                    <a:pt x="1446" y="20663"/>
                  </a:lnTo>
                  <a:lnTo>
                    <a:pt x="1755" y="20828"/>
                  </a:lnTo>
                  <a:lnTo>
                    <a:pt x="2086" y="20972"/>
                  </a:lnTo>
                  <a:lnTo>
                    <a:pt x="2437" y="21096"/>
                  </a:lnTo>
                  <a:lnTo>
                    <a:pt x="2808" y="21220"/>
                  </a:lnTo>
                  <a:lnTo>
                    <a:pt x="3200" y="21344"/>
                  </a:lnTo>
                  <a:lnTo>
                    <a:pt x="3593" y="21447"/>
                  </a:lnTo>
                  <a:lnTo>
                    <a:pt x="4005" y="21530"/>
                  </a:lnTo>
                  <a:lnTo>
                    <a:pt x="4439" y="21592"/>
                  </a:lnTo>
                  <a:lnTo>
                    <a:pt x="4872" y="21654"/>
                  </a:lnTo>
                  <a:lnTo>
                    <a:pt x="5326" y="21716"/>
                  </a:lnTo>
                  <a:lnTo>
                    <a:pt x="5781" y="21736"/>
                  </a:lnTo>
                  <a:lnTo>
                    <a:pt x="6255" y="21757"/>
                  </a:lnTo>
                  <a:lnTo>
                    <a:pt x="7205" y="21757"/>
                  </a:lnTo>
                  <a:lnTo>
                    <a:pt x="7680" y="21736"/>
                  </a:lnTo>
                  <a:lnTo>
                    <a:pt x="8154" y="21695"/>
                  </a:lnTo>
                  <a:lnTo>
                    <a:pt x="8608" y="24481"/>
                  </a:lnTo>
                  <a:lnTo>
                    <a:pt x="11168" y="24069"/>
                  </a:lnTo>
                  <a:lnTo>
                    <a:pt x="10714" y="21199"/>
                  </a:lnTo>
                  <a:lnTo>
                    <a:pt x="11416" y="20972"/>
                  </a:lnTo>
                  <a:lnTo>
                    <a:pt x="11746" y="20849"/>
                  </a:lnTo>
                  <a:lnTo>
                    <a:pt x="12076" y="20704"/>
                  </a:lnTo>
                  <a:lnTo>
                    <a:pt x="12386" y="20580"/>
                  </a:lnTo>
                  <a:lnTo>
                    <a:pt x="12675" y="20415"/>
                  </a:lnTo>
                  <a:lnTo>
                    <a:pt x="12964" y="20271"/>
                  </a:lnTo>
                  <a:lnTo>
                    <a:pt x="13232" y="20106"/>
                  </a:lnTo>
                  <a:lnTo>
                    <a:pt x="13480" y="19920"/>
                  </a:lnTo>
                  <a:lnTo>
                    <a:pt x="13727" y="19755"/>
                  </a:lnTo>
                  <a:lnTo>
                    <a:pt x="13954" y="19569"/>
                  </a:lnTo>
                  <a:lnTo>
                    <a:pt x="14161" y="19383"/>
                  </a:lnTo>
                  <a:lnTo>
                    <a:pt x="14367" y="19197"/>
                  </a:lnTo>
                  <a:lnTo>
                    <a:pt x="14553" y="18991"/>
                  </a:lnTo>
                  <a:lnTo>
                    <a:pt x="14718" y="18784"/>
                  </a:lnTo>
                  <a:lnTo>
                    <a:pt x="14883" y="18578"/>
                  </a:lnTo>
                  <a:lnTo>
                    <a:pt x="15048" y="18351"/>
                  </a:lnTo>
                  <a:lnTo>
                    <a:pt x="15172" y="18145"/>
                  </a:lnTo>
                  <a:lnTo>
                    <a:pt x="15296" y="17918"/>
                  </a:lnTo>
                  <a:lnTo>
                    <a:pt x="15420" y="17690"/>
                  </a:lnTo>
                  <a:lnTo>
                    <a:pt x="15523" y="17463"/>
                  </a:lnTo>
                  <a:lnTo>
                    <a:pt x="15606" y="17236"/>
                  </a:lnTo>
                  <a:lnTo>
                    <a:pt x="15668" y="16989"/>
                  </a:lnTo>
                  <a:lnTo>
                    <a:pt x="15730" y="16762"/>
                  </a:lnTo>
                  <a:lnTo>
                    <a:pt x="15792" y="16514"/>
                  </a:lnTo>
                  <a:lnTo>
                    <a:pt x="15833" y="16287"/>
                  </a:lnTo>
                  <a:lnTo>
                    <a:pt x="15874" y="15791"/>
                  </a:lnTo>
                  <a:lnTo>
                    <a:pt x="15853" y="15296"/>
                  </a:lnTo>
                  <a:lnTo>
                    <a:pt x="15792" y="14801"/>
                  </a:lnTo>
                  <a:lnTo>
                    <a:pt x="15730" y="14470"/>
                  </a:lnTo>
                  <a:lnTo>
                    <a:pt x="15668" y="14161"/>
                  </a:lnTo>
                  <a:lnTo>
                    <a:pt x="15564" y="13851"/>
                  </a:lnTo>
                  <a:lnTo>
                    <a:pt x="15461" y="13583"/>
                  </a:lnTo>
                  <a:lnTo>
                    <a:pt x="15337" y="13315"/>
                  </a:lnTo>
                  <a:lnTo>
                    <a:pt x="15214" y="13067"/>
                  </a:lnTo>
                  <a:lnTo>
                    <a:pt x="15069" y="12840"/>
                  </a:lnTo>
                  <a:lnTo>
                    <a:pt x="14904" y="12633"/>
                  </a:lnTo>
                  <a:lnTo>
                    <a:pt x="14739" y="12427"/>
                  </a:lnTo>
                  <a:lnTo>
                    <a:pt x="14553" y="12241"/>
                  </a:lnTo>
                  <a:lnTo>
                    <a:pt x="14367" y="12076"/>
                  </a:lnTo>
                  <a:lnTo>
                    <a:pt x="14161" y="11911"/>
                  </a:lnTo>
                  <a:lnTo>
                    <a:pt x="13954" y="11766"/>
                  </a:lnTo>
                  <a:lnTo>
                    <a:pt x="13748" y="11622"/>
                  </a:lnTo>
                  <a:lnTo>
                    <a:pt x="13521" y="11498"/>
                  </a:lnTo>
                  <a:lnTo>
                    <a:pt x="13294" y="11374"/>
                  </a:lnTo>
                  <a:lnTo>
                    <a:pt x="12799" y="11188"/>
                  </a:lnTo>
                  <a:lnTo>
                    <a:pt x="12282" y="11023"/>
                  </a:lnTo>
                  <a:lnTo>
                    <a:pt x="11766" y="10879"/>
                  </a:lnTo>
                  <a:lnTo>
                    <a:pt x="11230" y="10776"/>
                  </a:lnTo>
                  <a:lnTo>
                    <a:pt x="10672" y="10693"/>
                  </a:lnTo>
                  <a:lnTo>
                    <a:pt x="10115" y="10611"/>
                  </a:lnTo>
                  <a:lnTo>
                    <a:pt x="9001" y="10528"/>
                  </a:lnTo>
                  <a:lnTo>
                    <a:pt x="8299" y="6173"/>
                  </a:lnTo>
                  <a:lnTo>
                    <a:pt x="8794" y="6173"/>
                  </a:lnTo>
                  <a:lnTo>
                    <a:pt x="9290" y="6193"/>
                  </a:lnTo>
                  <a:lnTo>
                    <a:pt x="9806" y="6235"/>
                  </a:lnTo>
                  <a:lnTo>
                    <a:pt x="10322" y="6297"/>
                  </a:lnTo>
                  <a:lnTo>
                    <a:pt x="10838" y="6400"/>
                  </a:lnTo>
                  <a:lnTo>
                    <a:pt x="11374" y="6524"/>
                  </a:lnTo>
                  <a:lnTo>
                    <a:pt x="11890" y="6689"/>
                  </a:lnTo>
                  <a:lnTo>
                    <a:pt x="12427" y="6874"/>
                  </a:lnTo>
                  <a:lnTo>
                    <a:pt x="13211" y="3510"/>
                  </a:lnTo>
                  <a:lnTo>
                    <a:pt x="12902" y="3407"/>
                  </a:lnTo>
                  <a:lnTo>
                    <a:pt x="12613" y="3283"/>
                  </a:lnTo>
                  <a:lnTo>
                    <a:pt x="11973" y="3097"/>
                  </a:lnTo>
                  <a:lnTo>
                    <a:pt x="11312" y="2953"/>
                  </a:lnTo>
                  <a:lnTo>
                    <a:pt x="10631" y="2849"/>
                  </a:lnTo>
                  <a:lnTo>
                    <a:pt x="9929" y="2767"/>
                  </a:lnTo>
                  <a:lnTo>
                    <a:pt x="9207" y="2746"/>
                  </a:lnTo>
                  <a:lnTo>
                    <a:pt x="8485" y="2746"/>
                  </a:lnTo>
                  <a:lnTo>
                    <a:pt x="7762" y="2787"/>
                  </a:lnTo>
                  <a:lnTo>
                    <a:pt x="7308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7"/>
            <p:cNvSpPr/>
            <p:nvPr/>
          </p:nvSpPr>
          <p:spPr>
            <a:xfrm>
              <a:off x="3990575" y="238125"/>
              <a:ext cx="637850" cy="638850"/>
            </a:xfrm>
            <a:custGeom>
              <a:avLst/>
              <a:gdLst/>
              <a:ahLst/>
              <a:cxnLst/>
              <a:rect l="l" t="t" r="r" b="b"/>
              <a:pathLst>
                <a:path w="25514" h="25554" extrusionOk="0">
                  <a:moveTo>
                    <a:pt x="12510" y="0"/>
                  </a:moveTo>
                  <a:lnTo>
                    <a:pt x="11911" y="41"/>
                  </a:lnTo>
                  <a:lnTo>
                    <a:pt x="11292" y="83"/>
                  </a:lnTo>
                  <a:lnTo>
                    <a:pt x="10672" y="165"/>
                  </a:lnTo>
                  <a:lnTo>
                    <a:pt x="10053" y="289"/>
                  </a:lnTo>
                  <a:lnTo>
                    <a:pt x="9455" y="433"/>
                  </a:lnTo>
                  <a:lnTo>
                    <a:pt x="8856" y="619"/>
                  </a:lnTo>
                  <a:lnTo>
                    <a:pt x="8257" y="826"/>
                  </a:lnTo>
                  <a:lnTo>
                    <a:pt x="7659" y="1053"/>
                  </a:lnTo>
                  <a:lnTo>
                    <a:pt x="7081" y="1321"/>
                  </a:lnTo>
                  <a:lnTo>
                    <a:pt x="6503" y="1631"/>
                  </a:lnTo>
                  <a:lnTo>
                    <a:pt x="5946" y="1961"/>
                  </a:lnTo>
                  <a:lnTo>
                    <a:pt x="5388" y="2332"/>
                  </a:lnTo>
                  <a:lnTo>
                    <a:pt x="4872" y="2725"/>
                  </a:lnTo>
                  <a:lnTo>
                    <a:pt x="4377" y="3137"/>
                  </a:lnTo>
                  <a:lnTo>
                    <a:pt x="3902" y="3550"/>
                  </a:lnTo>
                  <a:lnTo>
                    <a:pt x="3448" y="4004"/>
                  </a:lnTo>
                  <a:lnTo>
                    <a:pt x="3035" y="4479"/>
                  </a:lnTo>
                  <a:lnTo>
                    <a:pt x="2643" y="4954"/>
                  </a:lnTo>
                  <a:lnTo>
                    <a:pt x="2271" y="5470"/>
                  </a:lnTo>
                  <a:lnTo>
                    <a:pt x="1941" y="5986"/>
                  </a:lnTo>
                  <a:lnTo>
                    <a:pt x="1611" y="6523"/>
                  </a:lnTo>
                  <a:lnTo>
                    <a:pt x="1322" y="7059"/>
                  </a:lnTo>
                  <a:lnTo>
                    <a:pt x="1074" y="7617"/>
                  </a:lnTo>
                  <a:lnTo>
                    <a:pt x="847" y="8195"/>
                  </a:lnTo>
                  <a:lnTo>
                    <a:pt x="641" y="8773"/>
                  </a:lnTo>
                  <a:lnTo>
                    <a:pt x="455" y="9350"/>
                  </a:lnTo>
                  <a:lnTo>
                    <a:pt x="311" y="9949"/>
                  </a:lnTo>
                  <a:lnTo>
                    <a:pt x="187" y="10548"/>
                  </a:lnTo>
                  <a:lnTo>
                    <a:pt x="104" y="11146"/>
                  </a:lnTo>
                  <a:lnTo>
                    <a:pt x="42" y="11766"/>
                  </a:lnTo>
                  <a:lnTo>
                    <a:pt x="1" y="12385"/>
                  </a:lnTo>
                  <a:lnTo>
                    <a:pt x="1" y="12983"/>
                  </a:lnTo>
                  <a:lnTo>
                    <a:pt x="22" y="13603"/>
                  </a:lnTo>
                  <a:lnTo>
                    <a:pt x="84" y="14222"/>
                  </a:lnTo>
                  <a:lnTo>
                    <a:pt x="166" y="14841"/>
                  </a:lnTo>
                  <a:lnTo>
                    <a:pt x="269" y="15460"/>
                  </a:lnTo>
                  <a:lnTo>
                    <a:pt x="434" y="16059"/>
                  </a:lnTo>
                  <a:lnTo>
                    <a:pt x="600" y="16657"/>
                  </a:lnTo>
                  <a:lnTo>
                    <a:pt x="806" y="17256"/>
                  </a:lnTo>
                  <a:lnTo>
                    <a:pt x="1054" y="17855"/>
                  </a:lnTo>
                  <a:lnTo>
                    <a:pt x="1322" y="18433"/>
                  </a:lnTo>
                  <a:lnTo>
                    <a:pt x="1632" y="19011"/>
                  </a:lnTo>
                  <a:lnTo>
                    <a:pt x="1962" y="19589"/>
                  </a:lnTo>
                  <a:lnTo>
                    <a:pt x="2333" y="20125"/>
                  </a:lnTo>
                  <a:lnTo>
                    <a:pt x="2726" y="20662"/>
                  </a:lnTo>
                  <a:lnTo>
                    <a:pt x="3138" y="21157"/>
                  </a:lnTo>
                  <a:lnTo>
                    <a:pt x="3551" y="21632"/>
                  </a:lnTo>
                  <a:lnTo>
                    <a:pt x="4005" y="22066"/>
                  </a:lnTo>
                  <a:lnTo>
                    <a:pt x="4480" y="22499"/>
                  </a:lnTo>
                  <a:lnTo>
                    <a:pt x="4975" y="22891"/>
                  </a:lnTo>
                  <a:lnTo>
                    <a:pt x="5471" y="23263"/>
                  </a:lnTo>
                  <a:lnTo>
                    <a:pt x="5987" y="23593"/>
                  </a:lnTo>
                  <a:lnTo>
                    <a:pt x="6524" y="23923"/>
                  </a:lnTo>
                  <a:lnTo>
                    <a:pt x="7060" y="24212"/>
                  </a:lnTo>
                  <a:lnTo>
                    <a:pt x="7618" y="24460"/>
                  </a:lnTo>
                  <a:lnTo>
                    <a:pt x="8196" y="24708"/>
                  </a:lnTo>
                  <a:lnTo>
                    <a:pt x="8773" y="24914"/>
                  </a:lnTo>
                  <a:lnTo>
                    <a:pt x="9351" y="25079"/>
                  </a:lnTo>
                  <a:lnTo>
                    <a:pt x="9950" y="25244"/>
                  </a:lnTo>
                  <a:lnTo>
                    <a:pt x="10549" y="25347"/>
                  </a:lnTo>
                  <a:lnTo>
                    <a:pt x="11147" y="25451"/>
                  </a:lnTo>
                  <a:lnTo>
                    <a:pt x="11766" y="25513"/>
                  </a:lnTo>
                  <a:lnTo>
                    <a:pt x="12386" y="25554"/>
                  </a:lnTo>
                  <a:lnTo>
                    <a:pt x="12984" y="25554"/>
                  </a:lnTo>
                  <a:lnTo>
                    <a:pt x="13604" y="25533"/>
                  </a:lnTo>
                  <a:lnTo>
                    <a:pt x="14223" y="25471"/>
                  </a:lnTo>
                  <a:lnTo>
                    <a:pt x="14842" y="25389"/>
                  </a:lnTo>
                  <a:lnTo>
                    <a:pt x="15441" y="25265"/>
                  </a:lnTo>
                  <a:lnTo>
                    <a:pt x="16060" y="25120"/>
                  </a:lnTo>
                  <a:lnTo>
                    <a:pt x="16658" y="24955"/>
                  </a:lnTo>
                  <a:lnTo>
                    <a:pt x="17257" y="24749"/>
                  </a:lnTo>
                  <a:lnTo>
                    <a:pt x="17856" y="24501"/>
                  </a:lnTo>
                  <a:lnTo>
                    <a:pt x="18434" y="24233"/>
                  </a:lnTo>
                  <a:lnTo>
                    <a:pt x="19012" y="23923"/>
                  </a:lnTo>
                  <a:lnTo>
                    <a:pt x="19569" y="23593"/>
                  </a:lnTo>
                  <a:lnTo>
                    <a:pt x="20126" y="23221"/>
                  </a:lnTo>
                  <a:lnTo>
                    <a:pt x="20642" y="22850"/>
                  </a:lnTo>
                  <a:lnTo>
                    <a:pt x="21138" y="22437"/>
                  </a:lnTo>
                  <a:lnTo>
                    <a:pt x="21612" y="22004"/>
                  </a:lnTo>
                  <a:lnTo>
                    <a:pt x="22046" y="21549"/>
                  </a:lnTo>
                  <a:lnTo>
                    <a:pt x="22479" y="21075"/>
                  </a:lnTo>
                  <a:lnTo>
                    <a:pt x="22871" y="20600"/>
                  </a:lnTo>
                  <a:lnTo>
                    <a:pt x="23243" y="20105"/>
                  </a:lnTo>
                  <a:lnTo>
                    <a:pt x="23573" y="19568"/>
                  </a:lnTo>
                  <a:lnTo>
                    <a:pt x="23883" y="19052"/>
                  </a:lnTo>
                  <a:lnTo>
                    <a:pt x="24172" y="18495"/>
                  </a:lnTo>
                  <a:lnTo>
                    <a:pt x="24440" y="17937"/>
                  </a:lnTo>
                  <a:lnTo>
                    <a:pt x="24667" y="17380"/>
                  </a:lnTo>
                  <a:lnTo>
                    <a:pt x="24874" y="16802"/>
                  </a:lnTo>
                  <a:lnTo>
                    <a:pt x="25059" y="16203"/>
                  </a:lnTo>
                  <a:lnTo>
                    <a:pt x="25204" y="15625"/>
                  </a:lnTo>
                  <a:lnTo>
                    <a:pt x="25328" y="15006"/>
                  </a:lnTo>
                  <a:lnTo>
                    <a:pt x="25410" y="14408"/>
                  </a:lnTo>
                  <a:lnTo>
                    <a:pt x="25472" y="13809"/>
                  </a:lnTo>
                  <a:lnTo>
                    <a:pt x="25514" y="13190"/>
                  </a:lnTo>
                  <a:lnTo>
                    <a:pt x="25514" y="12571"/>
                  </a:lnTo>
                  <a:lnTo>
                    <a:pt x="25493" y="11951"/>
                  </a:lnTo>
                  <a:lnTo>
                    <a:pt x="25431" y="11332"/>
                  </a:lnTo>
                  <a:lnTo>
                    <a:pt x="25348" y="10713"/>
                  </a:lnTo>
                  <a:lnTo>
                    <a:pt x="25225" y="10114"/>
                  </a:lnTo>
                  <a:lnTo>
                    <a:pt x="25080" y="9495"/>
                  </a:lnTo>
                  <a:lnTo>
                    <a:pt x="24915" y="8896"/>
                  </a:lnTo>
                  <a:lnTo>
                    <a:pt x="24688" y="8298"/>
                  </a:lnTo>
                  <a:lnTo>
                    <a:pt x="24461" y="7699"/>
                  </a:lnTo>
                  <a:lnTo>
                    <a:pt x="24172" y="7121"/>
                  </a:lnTo>
                  <a:lnTo>
                    <a:pt x="23883" y="6543"/>
                  </a:lnTo>
                  <a:lnTo>
                    <a:pt x="23532" y="5986"/>
                  </a:lnTo>
                  <a:lnTo>
                    <a:pt x="23181" y="5429"/>
                  </a:lnTo>
                  <a:lnTo>
                    <a:pt x="22789" y="4913"/>
                  </a:lnTo>
                  <a:lnTo>
                    <a:pt x="22376" y="4417"/>
                  </a:lnTo>
                  <a:lnTo>
                    <a:pt x="21943" y="3942"/>
                  </a:lnTo>
                  <a:lnTo>
                    <a:pt x="21488" y="3488"/>
                  </a:lnTo>
                  <a:lnTo>
                    <a:pt x="21034" y="3076"/>
                  </a:lnTo>
                  <a:lnTo>
                    <a:pt x="20539" y="2683"/>
                  </a:lnTo>
                  <a:lnTo>
                    <a:pt x="20044" y="2312"/>
                  </a:lnTo>
                  <a:lnTo>
                    <a:pt x="19528" y="1961"/>
                  </a:lnTo>
                  <a:lnTo>
                    <a:pt x="18991" y="1651"/>
                  </a:lnTo>
                  <a:lnTo>
                    <a:pt x="18454" y="1362"/>
                  </a:lnTo>
                  <a:lnTo>
                    <a:pt x="17897" y="1094"/>
                  </a:lnTo>
                  <a:lnTo>
                    <a:pt x="17319" y="867"/>
                  </a:lnTo>
                  <a:lnTo>
                    <a:pt x="16741" y="661"/>
                  </a:lnTo>
                  <a:lnTo>
                    <a:pt x="16163" y="475"/>
                  </a:lnTo>
                  <a:lnTo>
                    <a:pt x="15564" y="330"/>
                  </a:lnTo>
                  <a:lnTo>
                    <a:pt x="14966" y="206"/>
                  </a:lnTo>
                  <a:lnTo>
                    <a:pt x="14347" y="103"/>
                  </a:lnTo>
                  <a:lnTo>
                    <a:pt x="13748" y="41"/>
                  </a:lnTo>
                  <a:lnTo>
                    <a:pt x="13129" y="21"/>
                  </a:lnTo>
                  <a:lnTo>
                    <a:pt x="125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7"/>
            <p:cNvSpPr/>
            <p:nvPr/>
          </p:nvSpPr>
          <p:spPr>
            <a:xfrm>
              <a:off x="4066450" y="314475"/>
              <a:ext cx="486125" cy="486650"/>
            </a:xfrm>
            <a:custGeom>
              <a:avLst/>
              <a:gdLst/>
              <a:ahLst/>
              <a:cxnLst/>
              <a:rect l="l" t="t" r="r" b="b"/>
              <a:pathLst>
                <a:path w="19445" h="19466" extrusionOk="0">
                  <a:moveTo>
                    <a:pt x="9536" y="1"/>
                  </a:moveTo>
                  <a:lnTo>
                    <a:pt x="9062" y="22"/>
                  </a:lnTo>
                  <a:lnTo>
                    <a:pt x="8608" y="63"/>
                  </a:lnTo>
                  <a:lnTo>
                    <a:pt x="8133" y="125"/>
                  </a:lnTo>
                  <a:lnTo>
                    <a:pt x="7658" y="207"/>
                  </a:lnTo>
                  <a:lnTo>
                    <a:pt x="7204" y="311"/>
                  </a:lnTo>
                  <a:lnTo>
                    <a:pt x="6750" y="455"/>
                  </a:lnTo>
                  <a:lnTo>
                    <a:pt x="6296" y="620"/>
                  </a:lnTo>
                  <a:lnTo>
                    <a:pt x="5842" y="785"/>
                  </a:lnTo>
                  <a:lnTo>
                    <a:pt x="5388" y="992"/>
                  </a:lnTo>
                  <a:lnTo>
                    <a:pt x="4954" y="1239"/>
                  </a:lnTo>
                  <a:lnTo>
                    <a:pt x="4521" y="1487"/>
                  </a:lnTo>
                  <a:lnTo>
                    <a:pt x="4108" y="1755"/>
                  </a:lnTo>
                  <a:lnTo>
                    <a:pt x="3716" y="2065"/>
                  </a:lnTo>
                  <a:lnTo>
                    <a:pt x="3323" y="2375"/>
                  </a:lnTo>
                  <a:lnTo>
                    <a:pt x="2973" y="2705"/>
                  </a:lnTo>
                  <a:lnTo>
                    <a:pt x="2642" y="3035"/>
                  </a:lnTo>
                  <a:lnTo>
                    <a:pt x="2312" y="3407"/>
                  </a:lnTo>
                  <a:lnTo>
                    <a:pt x="2023" y="3778"/>
                  </a:lnTo>
                  <a:lnTo>
                    <a:pt x="1734" y="4150"/>
                  </a:lnTo>
                  <a:lnTo>
                    <a:pt x="1466" y="4542"/>
                  </a:lnTo>
                  <a:lnTo>
                    <a:pt x="1239" y="4955"/>
                  </a:lnTo>
                  <a:lnTo>
                    <a:pt x="1012" y="5368"/>
                  </a:lnTo>
                  <a:lnTo>
                    <a:pt x="826" y="5801"/>
                  </a:lnTo>
                  <a:lnTo>
                    <a:pt x="640" y="6235"/>
                  </a:lnTo>
                  <a:lnTo>
                    <a:pt x="475" y="6668"/>
                  </a:lnTo>
                  <a:lnTo>
                    <a:pt x="351" y="7122"/>
                  </a:lnTo>
                  <a:lnTo>
                    <a:pt x="227" y="7576"/>
                  </a:lnTo>
                  <a:lnTo>
                    <a:pt x="145" y="8030"/>
                  </a:lnTo>
                  <a:lnTo>
                    <a:pt x="62" y="8484"/>
                  </a:lnTo>
                  <a:lnTo>
                    <a:pt x="21" y="8959"/>
                  </a:lnTo>
                  <a:lnTo>
                    <a:pt x="0" y="9413"/>
                  </a:lnTo>
                  <a:lnTo>
                    <a:pt x="0" y="9888"/>
                  </a:lnTo>
                  <a:lnTo>
                    <a:pt x="21" y="10363"/>
                  </a:lnTo>
                  <a:lnTo>
                    <a:pt x="62" y="10817"/>
                  </a:lnTo>
                  <a:lnTo>
                    <a:pt x="124" y="11292"/>
                  </a:lnTo>
                  <a:lnTo>
                    <a:pt x="207" y="11766"/>
                  </a:lnTo>
                  <a:lnTo>
                    <a:pt x="330" y="12221"/>
                  </a:lnTo>
                  <a:lnTo>
                    <a:pt x="454" y="12695"/>
                  </a:lnTo>
                  <a:lnTo>
                    <a:pt x="619" y="13149"/>
                  </a:lnTo>
                  <a:lnTo>
                    <a:pt x="805" y="13603"/>
                  </a:lnTo>
                  <a:lnTo>
                    <a:pt x="1012" y="14037"/>
                  </a:lnTo>
                  <a:lnTo>
                    <a:pt x="1239" y="14470"/>
                  </a:lnTo>
                  <a:lnTo>
                    <a:pt x="1507" y="14904"/>
                  </a:lnTo>
                  <a:lnTo>
                    <a:pt x="1775" y="15337"/>
                  </a:lnTo>
                  <a:lnTo>
                    <a:pt x="2064" y="15730"/>
                  </a:lnTo>
                  <a:lnTo>
                    <a:pt x="2395" y="16101"/>
                  </a:lnTo>
                  <a:lnTo>
                    <a:pt x="2704" y="16473"/>
                  </a:lnTo>
                  <a:lnTo>
                    <a:pt x="3055" y="16803"/>
                  </a:lnTo>
                  <a:lnTo>
                    <a:pt x="3406" y="17133"/>
                  </a:lnTo>
                  <a:lnTo>
                    <a:pt x="3778" y="17422"/>
                  </a:lnTo>
                  <a:lnTo>
                    <a:pt x="4170" y="17711"/>
                  </a:lnTo>
                  <a:lnTo>
                    <a:pt x="4562" y="17979"/>
                  </a:lnTo>
                  <a:lnTo>
                    <a:pt x="4975" y="18206"/>
                  </a:lnTo>
                  <a:lnTo>
                    <a:pt x="5388" y="18434"/>
                  </a:lnTo>
                  <a:lnTo>
                    <a:pt x="5800" y="18640"/>
                  </a:lnTo>
                  <a:lnTo>
                    <a:pt x="6234" y="18805"/>
                  </a:lnTo>
                  <a:lnTo>
                    <a:pt x="6688" y="18970"/>
                  </a:lnTo>
                  <a:lnTo>
                    <a:pt x="7121" y="19094"/>
                  </a:lnTo>
                  <a:lnTo>
                    <a:pt x="7576" y="19218"/>
                  </a:lnTo>
                  <a:lnTo>
                    <a:pt x="8030" y="19300"/>
                  </a:lnTo>
                  <a:lnTo>
                    <a:pt x="8504" y="19383"/>
                  </a:lnTo>
                  <a:lnTo>
                    <a:pt x="8959" y="19424"/>
                  </a:lnTo>
                  <a:lnTo>
                    <a:pt x="9433" y="19466"/>
                  </a:lnTo>
                  <a:lnTo>
                    <a:pt x="9908" y="19466"/>
                  </a:lnTo>
                  <a:lnTo>
                    <a:pt x="10362" y="19445"/>
                  </a:lnTo>
                  <a:lnTo>
                    <a:pt x="10837" y="19404"/>
                  </a:lnTo>
                  <a:lnTo>
                    <a:pt x="11312" y="19342"/>
                  </a:lnTo>
                  <a:lnTo>
                    <a:pt x="11766" y="19239"/>
                  </a:lnTo>
                  <a:lnTo>
                    <a:pt x="12240" y="19135"/>
                  </a:lnTo>
                  <a:lnTo>
                    <a:pt x="12695" y="19012"/>
                  </a:lnTo>
                  <a:lnTo>
                    <a:pt x="13149" y="18846"/>
                  </a:lnTo>
                  <a:lnTo>
                    <a:pt x="13603" y="18661"/>
                  </a:lnTo>
                  <a:lnTo>
                    <a:pt x="14057" y="18454"/>
                  </a:lnTo>
                  <a:lnTo>
                    <a:pt x="14490" y="18227"/>
                  </a:lnTo>
                  <a:lnTo>
                    <a:pt x="14924" y="17959"/>
                  </a:lnTo>
                  <a:lnTo>
                    <a:pt x="15337" y="17690"/>
                  </a:lnTo>
                  <a:lnTo>
                    <a:pt x="15729" y="17401"/>
                  </a:lnTo>
                  <a:lnTo>
                    <a:pt x="16100" y="17092"/>
                  </a:lnTo>
                  <a:lnTo>
                    <a:pt x="16472" y="16762"/>
                  </a:lnTo>
                  <a:lnTo>
                    <a:pt x="16802" y="16411"/>
                  </a:lnTo>
                  <a:lnTo>
                    <a:pt x="17132" y="16060"/>
                  </a:lnTo>
                  <a:lnTo>
                    <a:pt x="17421" y="15688"/>
                  </a:lnTo>
                  <a:lnTo>
                    <a:pt x="17710" y="15296"/>
                  </a:lnTo>
                  <a:lnTo>
                    <a:pt x="17958" y="14904"/>
                  </a:lnTo>
                  <a:lnTo>
                    <a:pt x="18206" y="14491"/>
                  </a:lnTo>
                  <a:lnTo>
                    <a:pt x="18433" y="14078"/>
                  </a:lnTo>
                  <a:lnTo>
                    <a:pt x="18619" y="13665"/>
                  </a:lnTo>
                  <a:lnTo>
                    <a:pt x="18804" y="13232"/>
                  </a:lnTo>
                  <a:lnTo>
                    <a:pt x="18949" y="12778"/>
                  </a:lnTo>
                  <a:lnTo>
                    <a:pt x="19093" y="12344"/>
                  </a:lnTo>
                  <a:lnTo>
                    <a:pt x="19197" y="11890"/>
                  </a:lnTo>
                  <a:lnTo>
                    <a:pt x="19300" y="11436"/>
                  </a:lnTo>
                  <a:lnTo>
                    <a:pt x="19362" y="10961"/>
                  </a:lnTo>
                  <a:lnTo>
                    <a:pt x="19424" y="10507"/>
                  </a:lnTo>
                  <a:lnTo>
                    <a:pt x="19444" y="10033"/>
                  </a:lnTo>
                  <a:lnTo>
                    <a:pt x="19444" y="9558"/>
                  </a:lnTo>
                  <a:lnTo>
                    <a:pt x="19424" y="9104"/>
                  </a:lnTo>
                  <a:lnTo>
                    <a:pt x="19382" y="8629"/>
                  </a:lnTo>
                  <a:lnTo>
                    <a:pt x="19320" y="8154"/>
                  </a:lnTo>
                  <a:lnTo>
                    <a:pt x="19217" y="7700"/>
                  </a:lnTo>
                  <a:lnTo>
                    <a:pt x="19114" y="7225"/>
                  </a:lnTo>
                  <a:lnTo>
                    <a:pt x="18970" y="6771"/>
                  </a:lnTo>
                  <a:lnTo>
                    <a:pt x="18825" y="6317"/>
                  </a:lnTo>
                  <a:lnTo>
                    <a:pt x="18639" y="5863"/>
                  </a:lnTo>
                  <a:lnTo>
                    <a:pt x="18433" y="5409"/>
                  </a:lnTo>
                  <a:lnTo>
                    <a:pt x="18206" y="4975"/>
                  </a:lnTo>
                  <a:lnTo>
                    <a:pt x="17937" y="4542"/>
                  </a:lnTo>
                  <a:lnTo>
                    <a:pt x="17669" y="4129"/>
                  </a:lnTo>
                  <a:lnTo>
                    <a:pt x="17359" y="3737"/>
                  </a:lnTo>
                  <a:lnTo>
                    <a:pt x="17050" y="3345"/>
                  </a:lnTo>
                  <a:lnTo>
                    <a:pt x="16720" y="2994"/>
                  </a:lnTo>
                  <a:lnTo>
                    <a:pt x="16389" y="2643"/>
                  </a:lnTo>
                  <a:lnTo>
                    <a:pt x="16018" y="2333"/>
                  </a:lnTo>
                  <a:lnTo>
                    <a:pt x="15646" y="2024"/>
                  </a:lnTo>
                  <a:lnTo>
                    <a:pt x="15275" y="1735"/>
                  </a:lnTo>
                  <a:lnTo>
                    <a:pt x="14883" y="1487"/>
                  </a:lnTo>
                  <a:lnTo>
                    <a:pt x="14470" y="1239"/>
                  </a:lnTo>
                  <a:lnTo>
                    <a:pt x="14057" y="1012"/>
                  </a:lnTo>
                  <a:lnTo>
                    <a:pt x="13623" y="827"/>
                  </a:lnTo>
                  <a:lnTo>
                    <a:pt x="13190" y="641"/>
                  </a:lnTo>
                  <a:lnTo>
                    <a:pt x="12756" y="496"/>
                  </a:lnTo>
                  <a:lnTo>
                    <a:pt x="12302" y="352"/>
                  </a:lnTo>
                  <a:lnTo>
                    <a:pt x="11848" y="228"/>
                  </a:lnTo>
                  <a:lnTo>
                    <a:pt x="11394" y="145"/>
                  </a:lnTo>
                  <a:lnTo>
                    <a:pt x="10940" y="63"/>
                  </a:lnTo>
                  <a:lnTo>
                    <a:pt x="10465" y="22"/>
                  </a:lnTo>
                  <a:lnTo>
                    <a:pt x="100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7"/>
            <p:cNvSpPr/>
            <p:nvPr/>
          </p:nvSpPr>
          <p:spPr>
            <a:xfrm>
              <a:off x="4173250" y="307250"/>
              <a:ext cx="388100" cy="452600"/>
            </a:xfrm>
            <a:custGeom>
              <a:avLst/>
              <a:gdLst/>
              <a:ahLst/>
              <a:cxnLst/>
              <a:rect l="l" t="t" r="r" b="b"/>
              <a:pathLst>
                <a:path w="15524" h="18104" extrusionOk="0">
                  <a:moveTo>
                    <a:pt x="5223" y="1"/>
                  </a:moveTo>
                  <a:lnTo>
                    <a:pt x="4645" y="42"/>
                  </a:lnTo>
                  <a:lnTo>
                    <a:pt x="4109" y="104"/>
                  </a:lnTo>
                  <a:lnTo>
                    <a:pt x="3593" y="207"/>
                  </a:lnTo>
                  <a:lnTo>
                    <a:pt x="3118" y="311"/>
                  </a:lnTo>
                  <a:lnTo>
                    <a:pt x="2664" y="455"/>
                  </a:lnTo>
                  <a:lnTo>
                    <a:pt x="2251" y="600"/>
                  </a:lnTo>
                  <a:lnTo>
                    <a:pt x="1879" y="744"/>
                  </a:lnTo>
                  <a:lnTo>
                    <a:pt x="1549" y="909"/>
                  </a:lnTo>
                  <a:lnTo>
                    <a:pt x="1239" y="1054"/>
                  </a:lnTo>
                  <a:lnTo>
                    <a:pt x="971" y="1219"/>
                  </a:lnTo>
                  <a:lnTo>
                    <a:pt x="517" y="1487"/>
                  </a:lnTo>
                  <a:lnTo>
                    <a:pt x="228" y="1714"/>
                  </a:lnTo>
                  <a:lnTo>
                    <a:pt x="42" y="1879"/>
                  </a:lnTo>
                  <a:lnTo>
                    <a:pt x="1" y="1921"/>
                  </a:lnTo>
                  <a:lnTo>
                    <a:pt x="1" y="1941"/>
                  </a:lnTo>
                  <a:lnTo>
                    <a:pt x="22" y="1962"/>
                  </a:lnTo>
                  <a:lnTo>
                    <a:pt x="84" y="1941"/>
                  </a:lnTo>
                  <a:lnTo>
                    <a:pt x="290" y="1838"/>
                  </a:lnTo>
                  <a:lnTo>
                    <a:pt x="1095" y="1466"/>
                  </a:lnTo>
                  <a:lnTo>
                    <a:pt x="1694" y="1239"/>
                  </a:lnTo>
                  <a:lnTo>
                    <a:pt x="2024" y="1116"/>
                  </a:lnTo>
                  <a:lnTo>
                    <a:pt x="2395" y="992"/>
                  </a:lnTo>
                  <a:lnTo>
                    <a:pt x="2788" y="889"/>
                  </a:lnTo>
                  <a:lnTo>
                    <a:pt x="3221" y="785"/>
                  </a:lnTo>
                  <a:lnTo>
                    <a:pt x="3696" y="703"/>
                  </a:lnTo>
                  <a:lnTo>
                    <a:pt x="4170" y="641"/>
                  </a:lnTo>
                  <a:lnTo>
                    <a:pt x="4687" y="600"/>
                  </a:lnTo>
                  <a:lnTo>
                    <a:pt x="5223" y="579"/>
                  </a:lnTo>
                  <a:lnTo>
                    <a:pt x="5780" y="600"/>
                  </a:lnTo>
                  <a:lnTo>
                    <a:pt x="6358" y="641"/>
                  </a:lnTo>
                  <a:lnTo>
                    <a:pt x="6957" y="723"/>
                  </a:lnTo>
                  <a:lnTo>
                    <a:pt x="7556" y="868"/>
                  </a:lnTo>
                  <a:lnTo>
                    <a:pt x="8175" y="1033"/>
                  </a:lnTo>
                  <a:lnTo>
                    <a:pt x="8794" y="1260"/>
                  </a:lnTo>
                  <a:lnTo>
                    <a:pt x="9413" y="1528"/>
                  </a:lnTo>
                  <a:lnTo>
                    <a:pt x="9702" y="1673"/>
                  </a:lnTo>
                  <a:lnTo>
                    <a:pt x="10012" y="1838"/>
                  </a:lnTo>
                  <a:lnTo>
                    <a:pt x="10611" y="2210"/>
                  </a:lnTo>
                  <a:lnTo>
                    <a:pt x="10900" y="2416"/>
                  </a:lnTo>
                  <a:lnTo>
                    <a:pt x="11188" y="2622"/>
                  </a:lnTo>
                  <a:lnTo>
                    <a:pt x="11457" y="2849"/>
                  </a:lnTo>
                  <a:lnTo>
                    <a:pt x="11725" y="3097"/>
                  </a:lnTo>
                  <a:lnTo>
                    <a:pt x="11994" y="3345"/>
                  </a:lnTo>
                  <a:lnTo>
                    <a:pt x="12262" y="3613"/>
                  </a:lnTo>
                  <a:lnTo>
                    <a:pt x="12510" y="3881"/>
                  </a:lnTo>
                  <a:lnTo>
                    <a:pt x="12737" y="4170"/>
                  </a:lnTo>
                  <a:lnTo>
                    <a:pt x="12964" y="4480"/>
                  </a:lnTo>
                  <a:lnTo>
                    <a:pt x="13191" y="4790"/>
                  </a:lnTo>
                  <a:lnTo>
                    <a:pt x="13397" y="5099"/>
                  </a:lnTo>
                  <a:lnTo>
                    <a:pt x="13583" y="5430"/>
                  </a:lnTo>
                  <a:lnTo>
                    <a:pt x="13769" y="5760"/>
                  </a:lnTo>
                  <a:lnTo>
                    <a:pt x="13934" y="6090"/>
                  </a:lnTo>
                  <a:lnTo>
                    <a:pt x="14078" y="6441"/>
                  </a:lnTo>
                  <a:lnTo>
                    <a:pt x="14223" y="6771"/>
                  </a:lnTo>
                  <a:lnTo>
                    <a:pt x="14347" y="7122"/>
                  </a:lnTo>
                  <a:lnTo>
                    <a:pt x="14450" y="7452"/>
                  </a:lnTo>
                  <a:lnTo>
                    <a:pt x="14532" y="7803"/>
                  </a:lnTo>
                  <a:lnTo>
                    <a:pt x="14615" y="8154"/>
                  </a:lnTo>
                  <a:lnTo>
                    <a:pt x="14677" y="8505"/>
                  </a:lnTo>
                  <a:lnTo>
                    <a:pt x="14739" y="8835"/>
                  </a:lnTo>
                  <a:lnTo>
                    <a:pt x="14780" y="9186"/>
                  </a:lnTo>
                  <a:lnTo>
                    <a:pt x="14801" y="9517"/>
                  </a:lnTo>
                  <a:lnTo>
                    <a:pt x="14821" y="10198"/>
                  </a:lnTo>
                  <a:lnTo>
                    <a:pt x="14801" y="10838"/>
                  </a:lnTo>
                  <a:lnTo>
                    <a:pt x="14739" y="11477"/>
                  </a:lnTo>
                  <a:lnTo>
                    <a:pt x="14636" y="12076"/>
                  </a:lnTo>
                  <a:lnTo>
                    <a:pt x="14491" y="12675"/>
                  </a:lnTo>
                  <a:lnTo>
                    <a:pt x="14326" y="13232"/>
                  </a:lnTo>
                  <a:lnTo>
                    <a:pt x="14120" y="13748"/>
                  </a:lnTo>
                  <a:lnTo>
                    <a:pt x="13913" y="14243"/>
                  </a:lnTo>
                  <a:lnTo>
                    <a:pt x="13686" y="14698"/>
                  </a:lnTo>
                  <a:lnTo>
                    <a:pt x="13438" y="15131"/>
                  </a:lnTo>
                  <a:lnTo>
                    <a:pt x="13191" y="15523"/>
                  </a:lnTo>
                  <a:lnTo>
                    <a:pt x="12943" y="15895"/>
                  </a:lnTo>
                  <a:lnTo>
                    <a:pt x="12675" y="16225"/>
                  </a:lnTo>
                  <a:lnTo>
                    <a:pt x="12427" y="16514"/>
                  </a:lnTo>
                  <a:lnTo>
                    <a:pt x="12200" y="16803"/>
                  </a:lnTo>
                  <a:lnTo>
                    <a:pt x="11746" y="17257"/>
                  </a:lnTo>
                  <a:lnTo>
                    <a:pt x="11106" y="17856"/>
                  </a:lnTo>
                  <a:lnTo>
                    <a:pt x="10941" y="18021"/>
                  </a:lnTo>
                  <a:lnTo>
                    <a:pt x="10900" y="18062"/>
                  </a:lnTo>
                  <a:lnTo>
                    <a:pt x="10900" y="18083"/>
                  </a:lnTo>
                  <a:lnTo>
                    <a:pt x="10920" y="18103"/>
                  </a:lnTo>
                  <a:lnTo>
                    <a:pt x="10982" y="18083"/>
                  </a:lnTo>
                  <a:lnTo>
                    <a:pt x="11188" y="17979"/>
                  </a:lnTo>
                  <a:lnTo>
                    <a:pt x="11519" y="17773"/>
                  </a:lnTo>
                  <a:lnTo>
                    <a:pt x="11952" y="17463"/>
                  </a:lnTo>
                  <a:lnTo>
                    <a:pt x="12179" y="17278"/>
                  </a:lnTo>
                  <a:lnTo>
                    <a:pt x="12448" y="17051"/>
                  </a:lnTo>
                  <a:lnTo>
                    <a:pt x="12716" y="16782"/>
                  </a:lnTo>
                  <a:lnTo>
                    <a:pt x="13005" y="16493"/>
                  </a:lnTo>
                  <a:lnTo>
                    <a:pt x="13294" y="16163"/>
                  </a:lnTo>
                  <a:lnTo>
                    <a:pt x="13583" y="15812"/>
                  </a:lnTo>
                  <a:lnTo>
                    <a:pt x="13851" y="15399"/>
                  </a:lnTo>
                  <a:lnTo>
                    <a:pt x="14140" y="14966"/>
                  </a:lnTo>
                  <a:lnTo>
                    <a:pt x="14409" y="14491"/>
                  </a:lnTo>
                  <a:lnTo>
                    <a:pt x="14656" y="13975"/>
                  </a:lnTo>
                  <a:lnTo>
                    <a:pt x="14883" y="13418"/>
                  </a:lnTo>
                  <a:lnTo>
                    <a:pt x="15090" y="12840"/>
                  </a:lnTo>
                  <a:lnTo>
                    <a:pt x="15255" y="12221"/>
                  </a:lnTo>
                  <a:lnTo>
                    <a:pt x="15379" y="11581"/>
                  </a:lnTo>
                  <a:lnTo>
                    <a:pt x="15461" y="10900"/>
                  </a:lnTo>
                  <a:lnTo>
                    <a:pt x="15503" y="10549"/>
                  </a:lnTo>
                  <a:lnTo>
                    <a:pt x="15523" y="10198"/>
                  </a:lnTo>
                  <a:lnTo>
                    <a:pt x="15523" y="9847"/>
                  </a:lnTo>
                  <a:lnTo>
                    <a:pt x="15503" y="9475"/>
                  </a:lnTo>
                  <a:lnTo>
                    <a:pt x="15482" y="9124"/>
                  </a:lnTo>
                  <a:lnTo>
                    <a:pt x="15441" y="8753"/>
                  </a:lnTo>
                  <a:lnTo>
                    <a:pt x="15399" y="8381"/>
                  </a:lnTo>
                  <a:lnTo>
                    <a:pt x="15337" y="8010"/>
                  </a:lnTo>
                  <a:lnTo>
                    <a:pt x="15255" y="7638"/>
                  </a:lnTo>
                  <a:lnTo>
                    <a:pt x="15152" y="7267"/>
                  </a:lnTo>
                  <a:lnTo>
                    <a:pt x="15028" y="6895"/>
                  </a:lnTo>
                  <a:lnTo>
                    <a:pt x="14904" y="6524"/>
                  </a:lnTo>
                  <a:lnTo>
                    <a:pt x="14759" y="6152"/>
                  </a:lnTo>
                  <a:lnTo>
                    <a:pt x="14615" y="5780"/>
                  </a:lnTo>
                  <a:lnTo>
                    <a:pt x="14429" y="5430"/>
                  </a:lnTo>
                  <a:lnTo>
                    <a:pt x="14243" y="5058"/>
                  </a:lnTo>
                  <a:lnTo>
                    <a:pt x="14037" y="4707"/>
                  </a:lnTo>
                  <a:lnTo>
                    <a:pt x="13810" y="4377"/>
                  </a:lnTo>
                  <a:lnTo>
                    <a:pt x="13562" y="4047"/>
                  </a:lnTo>
                  <a:lnTo>
                    <a:pt x="13315" y="3716"/>
                  </a:lnTo>
                  <a:lnTo>
                    <a:pt x="13067" y="3407"/>
                  </a:lnTo>
                  <a:lnTo>
                    <a:pt x="12799" y="3097"/>
                  </a:lnTo>
                  <a:lnTo>
                    <a:pt x="12510" y="2829"/>
                  </a:lnTo>
                  <a:lnTo>
                    <a:pt x="12221" y="2540"/>
                  </a:lnTo>
                  <a:lnTo>
                    <a:pt x="11932" y="2292"/>
                  </a:lnTo>
                  <a:lnTo>
                    <a:pt x="11622" y="2044"/>
                  </a:lnTo>
                  <a:lnTo>
                    <a:pt x="11312" y="1817"/>
                  </a:lnTo>
                  <a:lnTo>
                    <a:pt x="11003" y="1611"/>
                  </a:lnTo>
                  <a:lnTo>
                    <a:pt x="10672" y="1405"/>
                  </a:lnTo>
                  <a:lnTo>
                    <a:pt x="10363" y="1219"/>
                  </a:lnTo>
                  <a:lnTo>
                    <a:pt x="10033" y="1033"/>
                  </a:lnTo>
                  <a:lnTo>
                    <a:pt x="9702" y="889"/>
                  </a:lnTo>
                  <a:lnTo>
                    <a:pt x="9372" y="744"/>
                  </a:lnTo>
                  <a:lnTo>
                    <a:pt x="9042" y="620"/>
                  </a:lnTo>
                  <a:lnTo>
                    <a:pt x="8712" y="496"/>
                  </a:lnTo>
                  <a:lnTo>
                    <a:pt x="8361" y="393"/>
                  </a:lnTo>
                  <a:lnTo>
                    <a:pt x="7700" y="228"/>
                  </a:lnTo>
                  <a:lnTo>
                    <a:pt x="7060" y="104"/>
                  </a:lnTo>
                  <a:lnTo>
                    <a:pt x="6420" y="22"/>
                  </a:lnTo>
                  <a:lnTo>
                    <a:pt x="5801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7"/>
            <p:cNvSpPr/>
            <p:nvPr/>
          </p:nvSpPr>
          <p:spPr>
            <a:xfrm>
              <a:off x="4144875" y="436275"/>
              <a:ext cx="319450" cy="264225"/>
            </a:xfrm>
            <a:custGeom>
              <a:avLst/>
              <a:gdLst/>
              <a:ahLst/>
              <a:cxnLst/>
              <a:rect l="l" t="t" r="r" b="b"/>
              <a:pathLst>
                <a:path w="12778" h="10569" extrusionOk="0">
                  <a:moveTo>
                    <a:pt x="7803" y="2291"/>
                  </a:moveTo>
                  <a:lnTo>
                    <a:pt x="8009" y="2312"/>
                  </a:lnTo>
                  <a:lnTo>
                    <a:pt x="8195" y="2353"/>
                  </a:lnTo>
                  <a:lnTo>
                    <a:pt x="8402" y="2457"/>
                  </a:lnTo>
                  <a:lnTo>
                    <a:pt x="8629" y="2601"/>
                  </a:lnTo>
                  <a:lnTo>
                    <a:pt x="8835" y="2787"/>
                  </a:lnTo>
                  <a:lnTo>
                    <a:pt x="7039" y="3963"/>
                  </a:lnTo>
                  <a:lnTo>
                    <a:pt x="6977" y="3716"/>
                  </a:lnTo>
                  <a:lnTo>
                    <a:pt x="6936" y="3489"/>
                  </a:lnTo>
                  <a:lnTo>
                    <a:pt x="6915" y="3262"/>
                  </a:lnTo>
                  <a:lnTo>
                    <a:pt x="6936" y="3076"/>
                  </a:lnTo>
                  <a:lnTo>
                    <a:pt x="6977" y="2890"/>
                  </a:lnTo>
                  <a:lnTo>
                    <a:pt x="7039" y="2725"/>
                  </a:lnTo>
                  <a:lnTo>
                    <a:pt x="7143" y="2580"/>
                  </a:lnTo>
                  <a:lnTo>
                    <a:pt x="7287" y="2457"/>
                  </a:lnTo>
                  <a:lnTo>
                    <a:pt x="7452" y="2374"/>
                  </a:lnTo>
                  <a:lnTo>
                    <a:pt x="7638" y="2312"/>
                  </a:lnTo>
                  <a:lnTo>
                    <a:pt x="7803" y="2291"/>
                  </a:lnTo>
                  <a:close/>
                  <a:moveTo>
                    <a:pt x="5677" y="6647"/>
                  </a:moveTo>
                  <a:lnTo>
                    <a:pt x="5739" y="6894"/>
                  </a:lnTo>
                  <a:lnTo>
                    <a:pt x="5780" y="7121"/>
                  </a:lnTo>
                  <a:lnTo>
                    <a:pt x="5780" y="7349"/>
                  </a:lnTo>
                  <a:lnTo>
                    <a:pt x="5780" y="7534"/>
                  </a:lnTo>
                  <a:lnTo>
                    <a:pt x="5739" y="7720"/>
                  </a:lnTo>
                  <a:lnTo>
                    <a:pt x="5656" y="7885"/>
                  </a:lnTo>
                  <a:lnTo>
                    <a:pt x="5553" y="8030"/>
                  </a:lnTo>
                  <a:lnTo>
                    <a:pt x="5409" y="8133"/>
                  </a:lnTo>
                  <a:lnTo>
                    <a:pt x="5244" y="8215"/>
                  </a:lnTo>
                  <a:lnTo>
                    <a:pt x="5078" y="8277"/>
                  </a:lnTo>
                  <a:lnTo>
                    <a:pt x="4913" y="8298"/>
                  </a:lnTo>
                  <a:lnTo>
                    <a:pt x="4728" y="8277"/>
                  </a:lnTo>
                  <a:lnTo>
                    <a:pt x="4542" y="8215"/>
                  </a:lnTo>
                  <a:lnTo>
                    <a:pt x="4335" y="8112"/>
                  </a:lnTo>
                  <a:lnTo>
                    <a:pt x="4129" y="7968"/>
                  </a:lnTo>
                  <a:lnTo>
                    <a:pt x="3923" y="7803"/>
                  </a:lnTo>
                  <a:lnTo>
                    <a:pt x="5677" y="6647"/>
                  </a:lnTo>
                  <a:close/>
                  <a:moveTo>
                    <a:pt x="7225" y="0"/>
                  </a:moveTo>
                  <a:lnTo>
                    <a:pt x="6936" y="42"/>
                  </a:lnTo>
                  <a:lnTo>
                    <a:pt x="6668" y="103"/>
                  </a:lnTo>
                  <a:lnTo>
                    <a:pt x="6379" y="207"/>
                  </a:lnTo>
                  <a:lnTo>
                    <a:pt x="6110" y="331"/>
                  </a:lnTo>
                  <a:lnTo>
                    <a:pt x="5863" y="475"/>
                  </a:lnTo>
                  <a:lnTo>
                    <a:pt x="5553" y="723"/>
                  </a:lnTo>
                  <a:lnTo>
                    <a:pt x="5285" y="950"/>
                  </a:lnTo>
                  <a:lnTo>
                    <a:pt x="5078" y="1218"/>
                  </a:lnTo>
                  <a:lnTo>
                    <a:pt x="4913" y="1486"/>
                  </a:lnTo>
                  <a:lnTo>
                    <a:pt x="4789" y="1775"/>
                  </a:lnTo>
                  <a:lnTo>
                    <a:pt x="4686" y="2064"/>
                  </a:lnTo>
                  <a:lnTo>
                    <a:pt x="4645" y="2353"/>
                  </a:lnTo>
                  <a:lnTo>
                    <a:pt x="4624" y="2663"/>
                  </a:lnTo>
                  <a:lnTo>
                    <a:pt x="4624" y="2973"/>
                  </a:lnTo>
                  <a:lnTo>
                    <a:pt x="4666" y="3282"/>
                  </a:lnTo>
                  <a:lnTo>
                    <a:pt x="4707" y="3612"/>
                  </a:lnTo>
                  <a:lnTo>
                    <a:pt x="4789" y="3922"/>
                  </a:lnTo>
                  <a:lnTo>
                    <a:pt x="4975" y="4562"/>
                  </a:lnTo>
                  <a:lnTo>
                    <a:pt x="5182" y="5181"/>
                  </a:lnTo>
                  <a:lnTo>
                    <a:pt x="3056" y="6564"/>
                  </a:lnTo>
                  <a:lnTo>
                    <a:pt x="2870" y="6193"/>
                  </a:lnTo>
                  <a:lnTo>
                    <a:pt x="2725" y="5800"/>
                  </a:lnTo>
                  <a:lnTo>
                    <a:pt x="2601" y="5408"/>
                  </a:lnTo>
                  <a:lnTo>
                    <a:pt x="2498" y="5016"/>
                  </a:lnTo>
                  <a:lnTo>
                    <a:pt x="2416" y="4624"/>
                  </a:lnTo>
                  <a:lnTo>
                    <a:pt x="2374" y="4252"/>
                  </a:lnTo>
                  <a:lnTo>
                    <a:pt x="2354" y="3860"/>
                  </a:lnTo>
                  <a:lnTo>
                    <a:pt x="2354" y="3509"/>
                  </a:lnTo>
                  <a:lnTo>
                    <a:pt x="352" y="3819"/>
                  </a:lnTo>
                  <a:lnTo>
                    <a:pt x="331" y="4232"/>
                  </a:lnTo>
                  <a:lnTo>
                    <a:pt x="372" y="4686"/>
                  </a:lnTo>
                  <a:lnTo>
                    <a:pt x="434" y="5140"/>
                  </a:lnTo>
                  <a:lnTo>
                    <a:pt x="558" y="5635"/>
                  </a:lnTo>
                  <a:lnTo>
                    <a:pt x="702" y="6131"/>
                  </a:lnTo>
                  <a:lnTo>
                    <a:pt x="909" y="6647"/>
                  </a:lnTo>
                  <a:lnTo>
                    <a:pt x="1136" y="7142"/>
                  </a:lnTo>
                  <a:lnTo>
                    <a:pt x="1384" y="7638"/>
                  </a:lnTo>
                  <a:lnTo>
                    <a:pt x="1" y="8546"/>
                  </a:lnTo>
                  <a:lnTo>
                    <a:pt x="826" y="9805"/>
                  </a:lnTo>
                  <a:lnTo>
                    <a:pt x="2251" y="8876"/>
                  </a:lnTo>
                  <a:lnTo>
                    <a:pt x="2540" y="9206"/>
                  </a:lnTo>
                  <a:lnTo>
                    <a:pt x="2849" y="9495"/>
                  </a:lnTo>
                  <a:lnTo>
                    <a:pt x="3138" y="9743"/>
                  </a:lnTo>
                  <a:lnTo>
                    <a:pt x="3448" y="9970"/>
                  </a:lnTo>
                  <a:lnTo>
                    <a:pt x="3737" y="10156"/>
                  </a:lnTo>
                  <a:lnTo>
                    <a:pt x="4046" y="10300"/>
                  </a:lnTo>
                  <a:lnTo>
                    <a:pt x="4356" y="10403"/>
                  </a:lnTo>
                  <a:lnTo>
                    <a:pt x="4645" y="10486"/>
                  </a:lnTo>
                  <a:lnTo>
                    <a:pt x="4955" y="10548"/>
                  </a:lnTo>
                  <a:lnTo>
                    <a:pt x="5244" y="10569"/>
                  </a:lnTo>
                  <a:lnTo>
                    <a:pt x="5533" y="10548"/>
                  </a:lnTo>
                  <a:lnTo>
                    <a:pt x="5822" y="10527"/>
                  </a:lnTo>
                  <a:lnTo>
                    <a:pt x="6090" y="10445"/>
                  </a:lnTo>
                  <a:lnTo>
                    <a:pt x="6379" y="10362"/>
                  </a:lnTo>
                  <a:lnTo>
                    <a:pt x="6627" y="10238"/>
                  </a:lnTo>
                  <a:lnTo>
                    <a:pt x="6895" y="10094"/>
                  </a:lnTo>
                  <a:lnTo>
                    <a:pt x="7204" y="9867"/>
                  </a:lnTo>
                  <a:lnTo>
                    <a:pt x="7452" y="9619"/>
                  </a:lnTo>
                  <a:lnTo>
                    <a:pt x="7659" y="9371"/>
                  </a:lnTo>
                  <a:lnTo>
                    <a:pt x="7824" y="9103"/>
                  </a:lnTo>
                  <a:lnTo>
                    <a:pt x="7948" y="8814"/>
                  </a:lnTo>
                  <a:lnTo>
                    <a:pt x="8030" y="8525"/>
                  </a:lnTo>
                  <a:lnTo>
                    <a:pt x="8092" y="8236"/>
                  </a:lnTo>
                  <a:lnTo>
                    <a:pt x="8113" y="7926"/>
                  </a:lnTo>
                  <a:lnTo>
                    <a:pt x="8092" y="7617"/>
                  </a:lnTo>
                  <a:lnTo>
                    <a:pt x="8071" y="7307"/>
                  </a:lnTo>
                  <a:lnTo>
                    <a:pt x="8009" y="6998"/>
                  </a:lnTo>
                  <a:lnTo>
                    <a:pt x="7948" y="6688"/>
                  </a:lnTo>
                  <a:lnTo>
                    <a:pt x="7762" y="6048"/>
                  </a:lnTo>
                  <a:lnTo>
                    <a:pt x="7555" y="5450"/>
                  </a:lnTo>
                  <a:lnTo>
                    <a:pt x="9702" y="4025"/>
                  </a:lnTo>
                  <a:lnTo>
                    <a:pt x="9826" y="4294"/>
                  </a:lnTo>
                  <a:lnTo>
                    <a:pt x="9929" y="4562"/>
                  </a:lnTo>
                  <a:lnTo>
                    <a:pt x="10032" y="4851"/>
                  </a:lnTo>
                  <a:lnTo>
                    <a:pt x="10115" y="5140"/>
                  </a:lnTo>
                  <a:lnTo>
                    <a:pt x="10177" y="5450"/>
                  </a:lnTo>
                  <a:lnTo>
                    <a:pt x="10239" y="5759"/>
                  </a:lnTo>
                  <a:lnTo>
                    <a:pt x="10280" y="6069"/>
                  </a:lnTo>
                  <a:lnTo>
                    <a:pt x="10321" y="6399"/>
                  </a:lnTo>
                  <a:lnTo>
                    <a:pt x="12282" y="6027"/>
                  </a:lnTo>
                  <a:lnTo>
                    <a:pt x="12262" y="5656"/>
                  </a:lnTo>
                  <a:lnTo>
                    <a:pt x="12220" y="5264"/>
                  </a:lnTo>
                  <a:lnTo>
                    <a:pt x="12138" y="4872"/>
                  </a:lnTo>
                  <a:lnTo>
                    <a:pt x="12035" y="4500"/>
                  </a:lnTo>
                  <a:lnTo>
                    <a:pt x="11911" y="4108"/>
                  </a:lnTo>
                  <a:lnTo>
                    <a:pt x="11746" y="3716"/>
                  </a:lnTo>
                  <a:lnTo>
                    <a:pt x="11580" y="3323"/>
                  </a:lnTo>
                  <a:lnTo>
                    <a:pt x="11374" y="2952"/>
                  </a:lnTo>
                  <a:lnTo>
                    <a:pt x="12778" y="2044"/>
                  </a:lnTo>
                  <a:lnTo>
                    <a:pt x="11952" y="764"/>
                  </a:lnTo>
                  <a:lnTo>
                    <a:pt x="10528" y="1693"/>
                  </a:lnTo>
                  <a:lnTo>
                    <a:pt x="10239" y="1363"/>
                  </a:lnTo>
                  <a:lnTo>
                    <a:pt x="9950" y="1074"/>
                  </a:lnTo>
                  <a:lnTo>
                    <a:pt x="9640" y="805"/>
                  </a:lnTo>
                  <a:lnTo>
                    <a:pt x="9351" y="599"/>
                  </a:lnTo>
                  <a:lnTo>
                    <a:pt x="9042" y="413"/>
                  </a:lnTo>
                  <a:lnTo>
                    <a:pt x="8732" y="269"/>
                  </a:lnTo>
                  <a:lnTo>
                    <a:pt x="8422" y="145"/>
                  </a:lnTo>
                  <a:lnTo>
                    <a:pt x="8133" y="62"/>
                  </a:lnTo>
                  <a:lnTo>
                    <a:pt x="7824" y="21"/>
                  </a:lnTo>
                  <a:lnTo>
                    <a:pt x="7535" y="0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7"/>
            <p:cNvSpPr/>
            <p:nvPr/>
          </p:nvSpPr>
          <p:spPr>
            <a:xfrm>
              <a:off x="5570675" y="3855500"/>
              <a:ext cx="638875" cy="637825"/>
            </a:xfrm>
            <a:custGeom>
              <a:avLst/>
              <a:gdLst/>
              <a:ahLst/>
              <a:cxnLst/>
              <a:rect l="l" t="t" r="r" b="b"/>
              <a:pathLst>
                <a:path w="25555" h="25513" extrusionOk="0">
                  <a:moveTo>
                    <a:pt x="12488" y="0"/>
                  </a:moveTo>
                  <a:lnTo>
                    <a:pt x="11848" y="21"/>
                  </a:lnTo>
                  <a:lnTo>
                    <a:pt x="11229" y="83"/>
                  </a:lnTo>
                  <a:lnTo>
                    <a:pt x="10589" y="186"/>
                  </a:lnTo>
                  <a:lnTo>
                    <a:pt x="9970" y="310"/>
                  </a:lnTo>
                  <a:lnTo>
                    <a:pt x="9351" y="475"/>
                  </a:lnTo>
                  <a:lnTo>
                    <a:pt x="8732" y="661"/>
                  </a:lnTo>
                  <a:lnTo>
                    <a:pt x="8112" y="888"/>
                  </a:lnTo>
                  <a:lnTo>
                    <a:pt x="7493" y="1135"/>
                  </a:lnTo>
                  <a:lnTo>
                    <a:pt x="6915" y="1424"/>
                  </a:lnTo>
                  <a:lnTo>
                    <a:pt x="6358" y="1734"/>
                  </a:lnTo>
                  <a:lnTo>
                    <a:pt x="5801" y="2064"/>
                  </a:lnTo>
                  <a:lnTo>
                    <a:pt x="5285" y="2436"/>
                  </a:lnTo>
                  <a:lnTo>
                    <a:pt x="4789" y="2807"/>
                  </a:lnTo>
                  <a:lnTo>
                    <a:pt x="4294" y="3220"/>
                  </a:lnTo>
                  <a:lnTo>
                    <a:pt x="3840" y="3633"/>
                  </a:lnTo>
                  <a:lnTo>
                    <a:pt x="3406" y="4087"/>
                  </a:lnTo>
                  <a:lnTo>
                    <a:pt x="2993" y="4541"/>
                  </a:lnTo>
                  <a:lnTo>
                    <a:pt x="2622" y="5037"/>
                  </a:lnTo>
                  <a:lnTo>
                    <a:pt x="2250" y="5532"/>
                  </a:lnTo>
                  <a:lnTo>
                    <a:pt x="1920" y="6048"/>
                  </a:lnTo>
                  <a:lnTo>
                    <a:pt x="1610" y="6564"/>
                  </a:lnTo>
                  <a:lnTo>
                    <a:pt x="1321" y="7121"/>
                  </a:lnTo>
                  <a:lnTo>
                    <a:pt x="1074" y="7679"/>
                  </a:lnTo>
                  <a:lnTo>
                    <a:pt x="826" y="8236"/>
                  </a:lnTo>
                  <a:lnTo>
                    <a:pt x="640" y="8814"/>
                  </a:lnTo>
                  <a:lnTo>
                    <a:pt x="455" y="9413"/>
                  </a:lnTo>
                  <a:lnTo>
                    <a:pt x="310" y="9991"/>
                  </a:lnTo>
                  <a:lnTo>
                    <a:pt x="186" y="10610"/>
                  </a:lnTo>
                  <a:lnTo>
                    <a:pt x="104" y="11208"/>
                  </a:lnTo>
                  <a:lnTo>
                    <a:pt x="42" y="11828"/>
                  </a:lnTo>
                  <a:lnTo>
                    <a:pt x="0" y="12447"/>
                  </a:lnTo>
                  <a:lnTo>
                    <a:pt x="0" y="13066"/>
                  </a:lnTo>
                  <a:lnTo>
                    <a:pt x="42" y="13685"/>
                  </a:lnTo>
                  <a:lnTo>
                    <a:pt x="104" y="14325"/>
                  </a:lnTo>
                  <a:lnTo>
                    <a:pt x="186" y="14944"/>
                  </a:lnTo>
                  <a:lnTo>
                    <a:pt x="310" y="15564"/>
                  </a:lnTo>
                  <a:lnTo>
                    <a:pt x="475" y="16204"/>
                  </a:lnTo>
                  <a:lnTo>
                    <a:pt x="661" y="16823"/>
                  </a:lnTo>
                  <a:lnTo>
                    <a:pt x="888" y="17442"/>
                  </a:lnTo>
                  <a:lnTo>
                    <a:pt x="1136" y="18041"/>
                  </a:lnTo>
                  <a:lnTo>
                    <a:pt x="1425" y="18619"/>
                  </a:lnTo>
                  <a:lnTo>
                    <a:pt x="1734" y="19176"/>
                  </a:lnTo>
                  <a:lnTo>
                    <a:pt x="2065" y="19733"/>
                  </a:lnTo>
                  <a:lnTo>
                    <a:pt x="2436" y="20249"/>
                  </a:lnTo>
                  <a:lnTo>
                    <a:pt x="2808" y="20745"/>
                  </a:lnTo>
                  <a:lnTo>
                    <a:pt x="3220" y="21219"/>
                  </a:lnTo>
                  <a:lnTo>
                    <a:pt x="3633" y="21674"/>
                  </a:lnTo>
                  <a:lnTo>
                    <a:pt x="4087" y="22107"/>
                  </a:lnTo>
                  <a:lnTo>
                    <a:pt x="4562" y="22520"/>
                  </a:lnTo>
                  <a:lnTo>
                    <a:pt x="5037" y="22912"/>
                  </a:lnTo>
                  <a:lnTo>
                    <a:pt x="5532" y="23263"/>
                  </a:lnTo>
                  <a:lnTo>
                    <a:pt x="6048" y="23593"/>
                  </a:lnTo>
                  <a:lnTo>
                    <a:pt x="6585" y="23903"/>
                  </a:lnTo>
                  <a:lnTo>
                    <a:pt x="7122" y="24192"/>
                  </a:lnTo>
                  <a:lnTo>
                    <a:pt x="7679" y="24460"/>
                  </a:lnTo>
                  <a:lnTo>
                    <a:pt x="8236" y="24687"/>
                  </a:lnTo>
                  <a:lnTo>
                    <a:pt x="8814" y="24894"/>
                  </a:lnTo>
                  <a:lnTo>
                    <a:pt x="9413" y="25059"/>
                  </a:lnTo>
                  <a:lnTo>
                    <a:pt x="10011" y="25203"/>
                  </a:lnTo>
                  <a:lnTo>
                    <a:pt x="10610" y="25327"/>
                  </a:lnTo>
                  <a:lnTo>
                    <a:pt x="11229" y="25410"/>
                  </a:lnTo>
                  <a:lnTo>
                    <a:pt x="11828" y="25471"/>
                  </a:lnTo>
                  <a:lnTo>
                    <a:pt x="12468" y="25513"/>
                  </a:lnTo>
                  <a:lnTo>
                    <a:pt x="13087" y="25513"/>
                  </a:lnTo>
                  <a:lnTo>
                    <a:pt x="13706" y="25471"/>
                  </a:lnTo>
                  <a:lnTo>
                    <a:pt x="14325" y="25410"/>
                  </a:lnTo>
                  <a:lnTo>
                    <a:pt x="14965" y="25306"/>
                  </a:lnTo>
                  <a:lnTo>
                    <a:pt x="15585" y="25183"/>
                  </a:lnTo>
                  <a:lnTo>
                    <a:pt x="16224" y="25038"/>
                  </a:lnTo>
                  <a:lnTo>
                    <a:pt x="16844" y="24832"/>
                  </a:lnTo>
                  <a:lnTo>
                    <a:pt x="17463" y="24605"/>
                  </a:lnTo>
                  <a:lnTo>
                    <a:pt x="18062" y="24357"/>
                  </a:lnTo>
                  <a:lnTo>
                    <a:pt x="18639" y="24068"/>
                  </a:lnTo>
                  <a:lnTo>
                    <a:pt x="19217" y="23758"/>
                  </a:lnTo>
                  <a:lnTo>
                    <a:pt x="19754" y="23428"/>
                  </a:lnTo>
                  <a:lnTo>
                    <a:pt x="20270" y="23077"/>
                  </a:lnTo>
                  <a:lnTo>
                    <a:pt x="20786" y="22685"/>
                  </a:lnTo>
                  <a:lnTo>
                    <a:pt x="21261" y="22272"/>
                  </a:lnTo>
                  <a:lnTo>
                    <a:pt x="21715" y="21859"/>
                  </a:lnTo>
                  <a:lnTo>
                    <a:pt x="22148" y="21405"/>
                  </a:lnTo>
                  <a:lnTo>
                    <a:pt x="22561" y="20951"/>
                  </a:lnTo>
                  <a:lnTo>
                    <a:pt x="22953" y="20456"/>
                  </a:lnTo>
                  <a:lnTo>
                    <a:pt x="23304" y="19960"/>
                  </a:lnTo>
                  <a:lnTo>
                    <a:pt x="23635" y="19444"/>
                  </a:lnTo>
                  <a:lnTo>
                    <a:pt x="23944" y="18928"/>
                  </a:lnTo>
                  <a:lnTo>
                    <a:pt x="24233" y="18371"/>
                  </a:lnTo>
                  <a:lnTo>
                    <a:pt x="24502" y="17834"/>
                  </a:lnTo>
                  <a:lnTo>
                    <a:pt x="24729" y="17256"/>
                  </a:lnTo>
                  <a:lnTo>
                    <a:pt x="24935" y="16678"/>
                  </a:lnTo>
                  <a:lnTo>
                    <a:pt x="25100" y="16100"/>
                  </a:lnTo>
                  <a:lnTo>
                    <a:pt x="25245" y="15502"/>
                  </a:lnTo>
                  <a:lnTo>
                    <a:pt x="25368" y="14903"/>
                  </a:lnTo>
                  <a:lnTo>
                    <a:pt x="25472" y="14284"/>
                  </a:lnTo>
                  <a:lnTo>
                    <a:pt x="25534" y="13665"/>
                  </a:lnTo>
                  <a:lnTo>
                    <a:pt x="25554" y="13045"/>
                  </a:lnTo>
                  <a:lnTo>
                    <a:pt x="25554" y="12426"/>
                  </a:lnTo>
                  <a:lnTo>
                    <a:pt x="25534" y="11807"/>
                  </a:lnTo>
                  <a:lnTo>
                    <a:pt x="25472" y="11167"/>
                  </a:lnTo>
                  <a:lnTo>
                    <a:pt x="25368" y="10548"/>
                  </a:lnTo>
                  <a:lnTo>
                    <a:pt x="25245" y="9929"/>
                  </a:lnTo>
                  <a:lnTo>
                    <a:pt x="25080" y="9309"/>
                  </a:lnTo>
                  <a:lnTo>
                    <a:pt x="24894" y="8690"/>
                  </a:lnTo>
                  <a:lnTo>
                    <a:pt x="24667" y="8071"/>
                  </a:lnTo>
                  <a:lnTo>
                    <a:pt x="24419" y="7452"/>
                  </a:lnTo>
                  <a:lnTo>
                    <a:pt x="24130" y="6874"/>
                  </a:lnTo>
                  <a:lnTo>
                    <a:pt x="23820" y="6316"/>
                  </a:lnTo>
                  <a:lnTo>
                    <a:pt x="23490" y="5759"/>
                  </a:lnTo>
                  <a:lnTo>
                    <a:pt x="23139" y="5243"/>
                  </a:lnTo>
                  <a:lnTo>
                    <a:pt x="22747" y="4748"/>
                  </a:lnTo>
                  <a:lnTo>
                    <a:pt x="22334" y="4273"/>
                  </a:lnTo>
                  <a:lnTo>
                    <a:pt x="21921" y="3819"/>
                  </a:lnTo>
                  <a:lnTo>
                    <a:pt x="21467" y="3385"/>
                  </a:lnTo>
                  <a:lnTo>
                    <a:pt x="21013" y="2973"/>
                  </a:lnTo>
                  <a:lnTo>
                    <a:pt x="20518" y="2580"/>
                  </a:lnTo>
                  <a:lnTo>
                    <a:pt x="20022" y="2229"/>
                  </a:lnTo>
                  <a:lnTo>
                    <a:pt x="19506" y="1899"/>
                  </a:lnTo>
                  <a:lnTo>
                    <a:pt x="18990" y="1590"/>
                  </a:lnTo>
                  <a:lnTo>
                    <a:pt x="18433" y="1301"/>
                  </a:lnTo>
                  <a:lnTo>
                    <a:pt x="17876" y="1053"/>
                  </a:lnTo>
                  <a:lnTo>
                    <a:pt x="17318" y="826"/>
                  </a:lnTo>
                  <a:lnTo>
                    <a:pt x="16740" y="619"/>
                  </a:lnTo>
                  <a:lnTo>
                    <a:pt x="16142" y="434"/>
                  </a:lnTo>
                  <a:lnTo>
                    <a:pt x="15564" y="289"/>
                  </a:lnTo>
                  <a:lnTo>
                    <a:pt x="14945" y="165"/>
                  </a:lnTo>
                  <a:lnTo>
                    <a:pt x="14346" y="83"/>
                  </a:lnTo>
                  <a:lnTo>
                    <a:pt x="13727" y="21"/>
                  </a:lnTo>
                  <a:lnTo>
                    <a:pt x="13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7"/>
            <p:cNvSpPr/>
            <p:nvPr/>
          </p:nvSpPr>
          <p:spPr>
            <a:xfrm>
              <a:off x="5646525" y="3931350"/>
              <a:ext cx="487150" cy="486125"/>
            </a:xfrm>
            <a:custGeom>
              <a:avLst/>
              <a:gdLst/>
              <a:ahLst/>
              <a:cxnLst/>
              <a:rect l="l" t="t" r="r" b="b"/>
              <a:pathLst>
                <a:path w="19486" h="19445" extrusionOk="0">
                  <a:moveTo>
                    <a:pt x="9516" y="0"/>
                  </a:moveTo>
                  <a:lnTo>
                    <a:pt x="9042" y="21"/>
                  </a:lnTo>
                  <a:lnTo>
                    <a:pt x="8567" y="62"/>
                  </a:lnTo>
                  <a:lnTo>
                    <a:pt x="8092" y="145"/>
                  </a:lnTo>
                  <a:lnTo>
                    <a:pt x="7597" y="228"/>
                  </a:lnTo>
                  <a:lnTo>
                    <a:pt x="7122" y="351"/>
                  </a:lnTo>
                  <a:lnTo>
                    <a:pt x="6647" y="496"/>
                  </a:lnTo>
                  <a:lnTo>
                    <a:pt x="6193" y="682"/>
                  </a:lnTo>
                  <a:lnTo>
                    <a:pt x="5718" y="867"/>
                  </a:lnTo>
                  <a:lnTo>
                    <a:pt x="5285" y="1094"/>
                  </a:lnTo>
                  <a:lnTo>
                    <a:pt x="4851" y="1321"/>
                  </a:lnTo>
                  <a:lnTo>
                    <a:pt x="4439" y="1569"/>
                  </a:lnTo>
                  <a:lnTo>
                    <a:pt x="4026" y="1858"/>
                  </a:lnTo>
                  <a:lnTo>
                    <a:pt x="3654" y="2147"/>
                  </a:lnTo>
                  <a:lnTo>
                    <a:pt x="3283" y="2457"/>
                  </a:lnTo>
                  <a:lnTo>
                    <a:pt x="2932" y="2766"/>
                  </a:lnTo>
                  <a:lnTo>
                    <a:pt x="2601" y="3117"/>
                  </a:lnTo>
                  <a:lnTo>
                    <a:pt x="2292" y="3468"/>
                  </a:lnTo>
                  <a:lnTo>
                    <a:pt x="2003" y="3840"/>
                  </a:lnTo>
                  <a:lnTo>
                    <a:pt x="1735" y="4211"/>
                  </a:lnTo>
                  <a:lnTo>
                    <a:pt x="1466" y="4603"/>
                  </a:lnTo>
                  <a:lnTo>
                    <a:pt x="1239" y="5016"/>
                  </a:lnTo>
                  <a:lnTo>
                    <a:pt x="1012" y="5429"/>
                  </a:lnTo>
                  <a:lnTo>
                    <a:pt x="826" y="5842"/>
                  </a:lnTo>
                  <a:lnTo>
                    <a:pt x="641" y="6275"/>
                  </a:lnTo>
                  <a:lnTo>
                    <a:pt x="496" y="6709"/>
                  </a:lnTo>
                  <a:lnTo>
                    <a:pt x="352" y="7163"/>
                  </a:lnTo>
                  <a:lnTo>
                    <a:pt x="248" y="7617"/>
                  </a:lnTo>
                  <a:lnTo>
                    <a:pt x="145" y="8071"/>
                  </a:lnTo>
                  <a:lnTo>
                    <a:pt x="83" y="8546"/>
                  </a:lnTo>
                  <a:lnTo>
                    <a:pt x="42" y="9021"/>
                  </a:lnTo>
                  <a:lnTo>
                    <a:pt x="1" y="9475"/>
                  </a:lnTo>
                  <a:lnTo>
                    <a:pt x="1" y="9950"/>
                  </a:lnTo>
                  <a:lnTo>
                    <a:pt x="42" y="10445"/>
                  </a:lnTo>
                  <a:lnTo>
                    <a:pt x="83" y="10920"/>
                  </a:lnTo>
                  <a:lnTo>
                    <a:pt x="145" y="11394"/>
                  </a:lnTo>
                  <a:lnTo>
                    <a:pt x="248" y="11869"/>
                  </a:lnTo>
                  <a:lnTo>
                    <a:pt x="372" y="12344"/>
                  </a:lnTo>
                  <a:lnTo>
                    <a:pt x="517" y="12819"/>
                  </a:lnTo>
                  <a:lnTo>
                    <a:pt x="682" y="13293"/>
                  </a:lnTo>
                  <a:lnTo>
                    <a:pt x="888" y="13748"/>
                  </a:lnTo>
                  <a:lnTo>
                    <a:pt x="1095" y="14181"/>
                  </a:lnTo>
                  <a:lnTo>
                    <a:pt x="1322" y="14614"/>
                  </a:lnTo>
                  <a:lnTo>
                    <a:pt x="1590" y="15027"/>
                  </a:lnTo>
                  <a:lnTo>
                    <a:pt x="1858" y="15440"/>
                  </a:lnTo>
                  <a:lnTo>
                    <a:pt x="2147" y="15812"/>
                  </a:lnTo>
                  <a:lnTo>
                    <a:pt x="2457" y="16183"/>
                  </a:lnTo>
                  <a:lnTo>
                    <a:pt x="2787" y="16513"/>
                  </a:lnTo>
                  <a:lnTo>
                    <a:pt x="3118" y="16844"/>
                  </a:lnTo>
                  <a:lnTo>
                    <a:pt x="3468" y="17153"/>
                  </a:lnTo>
                  <a:lnTo>
                    <a:pt x="3840" y="17463"/>
                  </a:lnTo>
                  <a:lnTo>
                    <a:pt x="4232" y="17731"/>
                  </a:lnTo>
                  <a:lnTo>
                    <a:pt x="4624" y="17979"/>
                  </a:lnTo>
                  <a:lnTo>
                    <a:pt x="5016" y="18227"/>
                  </a:lnTo>
                  <a:lnTo>
                    <a:pt x="5429" y="18433"/>
                  </a:lnTo>
                  <a:lnTo>
                    <a:pt x="5863" y="18640"/>
                  </a:lnTo>
                  <a:lnTo>
                    <a:pt x="6296" y="18805"/>
                  </a:lnTo>
                  <a:lnTo>
                    <a:pt x="6730" y="18970"/>
                  </a:lnTo>
                  <a:lnTo>
                    <a:pt x="7184" y="19094"/>
                  </a:lnTo>
                  <a:lnTo>
                    <a:pt x="7638" y="19217"/>
                  </a:lnTo>
                  <a:lnTo>
                    <a:pt x="8092" y="19300"/>
                  </a:lnTo>
                  <a:lnTo>
                    <a:pt x="8567" y="19362"/>
                  </a:lnTo>
                  <a:lnTo>
                    <a:pt x="9021" y="19403"/>
                  </a:lnTo>
                  <a:lnTo>
                    <a:pt x="9496" y="19445"/>
                  </a:lnTo>
                  <a:lnTo>
                    <a:pt x="9970" y="19445"/>
                  </a:lnTo>
                  <a:lnTo>
                    <a:pt x="10445" y="19403"/>
                  </a:lnTo>
                  <a:lnTo>
                    <a:pt x="10941" y="19362"/>
                  </a:lnTo>
                  <a:lnTo>
                    <a:pt x="11415" y="19300"/>
                  </a:lnTo>
                  <a:lnTo>
                    <a:pt x="11890" y="19197"/>
                  </a:lnTo>
                  <a:lnTo>
                    <a:pt x="12365" y="19073"/>
                  </a:lnTo>
                  <a:lnTo>
                    <a:pt x="12840" y="18928"/>
                  </a:lnTo>
                  <a:lnTo>
                    <a:pt x="13314" y="18763"/>
                  </a:lnTo>
                  <a:lnTo>
                    <a:pt x="13768" y="18557"/>
                  </a:lnTo>
                  <a:lnTo>
                    <a:pt x="14222" y="18351"/>
                  </a:lnTo>
                  <a:lnTo>
                    <a:pt x="14656" y="18103"/>
                  </a:lnTo>
                  <a:lnTo>
                    <a:pt x="15069" y="17855"/>
                  </a:lnTo>
                  <a:lnTo>
                    <a:pt x="15461" y="17587"/>
                  </a:lnTo>
                  <a:lnTo>
                    <a:pt x="15853" y="17277"/>
                  </a:lnTo>
                  <a:lnTo>
                    <a:pt x="16204" y="16988"/>
                  </a:lnTo>
                  <a:lnTo>
                    <a:pt x="16555" y="16658"/>
                  </a:lnTo>
                  <a:lnTo>
                    <a:pt x="16885" y="16307"/>
                  </a:lnTo>
                  <a:lnTo>
                    <a:pt x="17195" y="15956"/>
                  </a:lnTo>
                  <a:lnTo>
                    <a:pt x="17484" y="15605"/>
                  </a:lnTo>
                  <a:lnTo>
                    <a:pt x="17773" y="15213"/>
                  </a:lnTo>
                  <a:lnTo>
                    <a:pt x="18020" y="14821"/>
                  </a:lnTo>
                  <a:lnTo>
                    <a:pt x="18268" y="14429"/>
                  </a:lnTo>
                  <a:lnTo>
                    <a:pt x="18475" y="14016"/>
                  </a:lnTo>
                  <a:lnTo>
                    <a:pt x="18681" y="13582"/>
                  </a:lnTo>
                  <a:lnTo>
                    <a:pt x="18846" y="13149"/>
                  </a:lnTo>
                  <a:lnTo>
                    <a:pt x="19011" y="12715"/>
                  </a:lnTo>
                  <a:lnTo>
                    <a:pt x="19135" y="12261"/>
                  </a:lnTo>
                  <a:lnTo>
                    <a:pt x="19259" y="11807"/>
                  </a:lnTo>
                  <a:lnTo>
                    <a:pt x="19342" y="11353"/>
                  </a:lnTo>
                  <a:lnTo>
                    <a:pt x="19403" y="10878"/>
                  </a:lnTo>
                  <a:lnTo>
                    <a:pt x="19465" y="10424"/>
                  </a:lnTo>
                  <a:lnTo>
                    <a:pt x="19486" y="9950"/>
                  </a:lnTo>
                  <a:lnTo>
                    <a:pt x="19486" y="9475"/>
                  </a:lnTo>
                  <a:lnTo>
                    <a:pt x="19465" y="9000"/>
                  </a:lnTo>
                  <a:lnTo>
                    <a:pt x="19424" y="8525"/>
                  </a:lnTo>
                  <a:lnTo>
                    <a:pt x="19342" y="8030"/>
                  </a:lnTo>
                  <a:lnTo>
                    <a:pt x="19238" y="7555"/>
                  </a:lnTo>
                  <a:lnTo>
                    <a:pt x="19135" y="7080"/>
                  </a:lnTo>
                  <a:lnTo>
                    <a:pt x="18991" y="6606"/>
                  </a:lnTo>
                  <a:lnTo>
                    <a:pt x="18805" y="6152"/>
                  </a:lnTo>
                  <a:lnTo>
                    <a:pt x="18619" y="5677"/>
                  </a:lnTo>
                  <a:lnTo>
                    <a:pt x="18392" y="5243"/>
                  </a:lnTo>
                  <a:lnTo>
                    <a:pt x="18165" y="4810"/>
                  </a:lnTo>
                  <a:lnTo>
                    <a:pt x="17917" y="4397"/>
                  </a:lnTo>
                  <a:lnTo>
                    <a:pt x="17628" y="4005"/>
                  </a:lnTo>
                  <a:lnTo>
                    <a:pt x="17339" y="3613"/>
                  </a:lnTo>
                  <a:lnTo>
                    <a:pt x="17030" y="3262"/>
                  </a:lnTo>
                  <a:lnTo>
                    <a:pt x="16720" y="2911"/>
                  </a:lnTo>
                  <a:lnTo>
                    <a:pt x="16369" y="2581"/>
                  </a:lnTo>
                  <a:lnTo>
                    <a:pt x="16018" y="2271"/>
                  </a:lnTo>
                  <a:lnTo>
                    <a:pt x="15647" y="1982"/>
                  </a:lnTo>
                  <a:lnTo>
                    <a:pt x="15275" y="1693"/>
                  </a:lnTo>
                  <a:lnTo>
                    <a:pt x="14883" y="1445"/>
                  </a:lnTo>
                  <a:lnTo>
                    <a:pt x="14470" y="1218"/>
                  </a:lnTo>
                  <a:lnTo>
                    <a:pt x="14057" y="991"/>
                  </a:lnTo>
                  <a:lnTo>
                    <a:pt x="13645" y="805"/>
                  </a:lnTo>
                  <a:lnTo>
                    <a:pt x="13211" y="620"/>
                  </a:lnTo>
                  <a:lnTo>
                    <a:pt x="12757" y="475"/>
                  </a:lnTo>
                  <a:lnTo>
                    <a:pt x="12323" y="331"/>
                  </a:lnTo>
                  <a:lnTo>
                    <a:pt x="11869" y="228"/>
                  </a:lnTo>
                  <a:lnTo>
                    <a:pt x="11395" y="124"/>
                  </a:lnTo>
                  <a:lnTo>
                    <a:pt x="10941" y="62"/>
                  </a:lnTo>
                  <a:lnTo>
                    <a:pt x="10466" y="21"/>
                  </a:lnTo>
                  <a:lnTo>
                    <a:pt x="99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7"/>
            <p:cNvSpPr/>
            <p:nvPr/>
          </p:nvSpPr>
          <p:spPr>
            <a:xfrm>
              <a:off x="5640325" y="3922050"/>
              <a:ext cx="473750" cy="348350"/>
            </a:xfrm>
            <a:custGeom>
              <a:avLst/>
              <a:gdLst/>
              <a:ahLst/>
              <a:cxnLst/>
              <a:rect l="l" t="t" r="r" b="b"/>
              <a:pathLst>
                <a:path w="18950" h="13934" extrusionOk="0">
                  <a:moveTo>
                    <a:pt x="9867" y="1"/>
                  </a:moveTo>
                  <a:lnTo>
                    <a:pt x="9475" y="22"/>
                  </a:lnTo>
                  <a:lnTo>
                    <a:pt x="9104" y="42"/>
                  </a:lnTo>
                  <a:lnTo>
                    <a:pt x="8712" y="83"/>
                  </a:lnTo>
                  <a:lnTo>
                    <a:pt x="8319" y="145"/>
                  </a:lnTo>
                  <a:lnTo>
                    <a:pt x="7927" y="207"/>
                  </a:lnTo>
                  <a:lnTo>
                    <a:pt x="7535" y="311"/>
                  </a:lnTo>
                  <a:lnTo>
                    <a:pt x="7163" y="414"/>
                  </a:lnTo>
                  <a:lnTo>
                    <a:pt x="6771" y="538"/>
                  </a:lnTo>
                  <a:lnTo>
                    <a:pt x="6379" y="661"/>
                  </a:lnTo>
                  <a:lnTo>
                    <a:pt x="6008" y="827"/>
                  </a:lnTo>
                  <a:lnTo>
                    <a:pt x="5636" y="992"/>
                  </a:lnTo>
                  <a:lnTo>
                    <a:pt x="5264" y="1177"/>
                  </a:lnTo>
                  <a:lnTo>
                    <a:pt x="4914" y="1363"/>
                  </a:lnTo>
                  <a:lnTo>
                    <a:pt x="4563" y="1570"/>
                  </a:lnTo>
                  <a:lnTo>
                    <a:pt x="4232" y="1797"/>
                  </a:lnTo>
                  <a:lnTo>
                    <a:pt x="3923" y="2024"/>
                  </a:lnTo>
                  <a:lnTo>
                    <a:pt x="3613" y="2271"/>
                  </a:lnTo>
                  <a:lnTo>
                    <a:pt x="3324" y="2540"/>
                  </a:lnTo>
                  <a:lnTo>
                    <a:pt x="3035" y="2787"/>
                  </a:lnTo>
                  <a:lnTo>
                    <a:pt x="2767" y="3056"/>
                  </a:lnTo>
                  <a:lnTo>
                    <a:pt x="2499" y="3345"/>
                  </a:lnTo>
                  <a:lnTo>
                    <a:pt x="2272" y="3634"/>
                  </a:lnTo>
                  <a:lnTo>
                    <a:pt x="2024" y="3923"/>
                  </a:lnTo>
                  <a:lnTo>
                    <a:pt x="1817" y="4212"/>
                  </a:lnTo>
                  <a:lnTo>
                    <a:pt x="1611" y="4501"/>
                  </a:lnTo>
                  <a:lnTo>
                    <a:pt x="1425" y="4810"/>
                  </a:lnTo>
                  <a:lnTo>
                    <a:pt x="1239" y="5120"/>
                  </a:lnTo>
                  <a:lnTo>
                    <a:pt x="1074" y="5430"/>
                  </a:lnTo>
                  <a:lnTo>
                    <a:pt x="785" y="6049"/>
                  </a:lnTo>
                  <a:lnTo>
                    <a:pt x="558" y="6647"/>
                  </a:lnTo>
                  <a:lnTo>
                    <a:pt x="352" y="7267"/>
                  </a:lnTo>
                  <a:lnTo>
                    <a:pt x="207" y="7865"/>
                  </a:lnTo>
                  <a:lnTo>
                    <a:pt x="104" y="8443"/>
                  </a:lnTo>
                  <a:lnTo>
                    <a:pt x="42" y="9021"/>
                  </a:lnTo>
                  <a:lnTo>
                    <a:pt x="1" y="9558"/>
                  </a:lnTo>
                  <a:lnTo>
                    <a:pt x="1" y="10074"/>
                  </a:lnTo>
                  <a:lnTo>
                    <a:pt x="42" y="10569"/>
                  </a:lnTo>
                  <a:lnTo>
                    <a:pt x="84" y="11023"/>
                  </a:lnTo>
                  <a:lnTo>
                    <a:pt x="145" y="11457"/>
                  </a:lnTo>
                  <a:lnTo>
                    <a:pt x="228" y="11870"/>
                  </a:lnTo>
                  <a:lnTo>
                    <a:pt x="311" y="12221"/>
                  </a:lnTo>
                  <a:lnTo>
                    <a:pt x="414" y="12551"/>
                  </a:lnTo>
                  <a:lnTo>
                    <a:pt x="517" y="12840"/>
                  </a:lnTo>
                  <a:lnTo>
                    <a:pt x="703" y="13335"/>
                  </a:lnTo>
                  <a:lnTo>
                    <a:pt x="868" y="13686"/>
                  </a:lnTo>
                  <a:lnTo>
                    <a:pt x="992" y="13872"/>
                  </a:lnTo>
                  <a:lnTo>
                    <a:pt x="1033" y="13934"/>
                  </a:lnTo>
                  <a:lnTo>
                    <a:pt x="1054" y="13934"/>
                  </a:lnTo>
                  <a:lnTo>
                    <a:pt x="1054" y="13913"/>
                  </a:lnTo>
                  <a:lnTo>
                    <a:pt x="1054" y="13851"/>
                  </a:lnTo>
                  <a:lnTo>
                    <a:pt x="1012" y="13624"/>
                  </a:lnTo>
                  <a:lnTo>
                    <a:pt x="785" y="12778"/>
                  </a:lnTo>
                  <a:lnTo>
                    <a:pt x="662" y="12159"/>
                  </a:lnTo>
                  <a:lnTo>
                    <a:pt x="600" y="11787"/>
                  </a:lnTo>
                  <a:lnTo>
                    <a:pt x="558" y="11416"/>
                  </a:lnTo>
                  <a:lnTo>
                    <a:pt x="517" y="10982"/>
                  </a:lnTo>
                  <a:lnTo>
                    <a:pt x="517" y="10549"/>
                  </a:lnTo>
                  <a:lnTo>
                    <a:pt x="517" y="10074"/>
                  </a:lnTo>
                  <a:lnTo>
                    <a:pt x="538" y="9599"/>
                  </a:lnTo>
                  <a:lnTo>
                    <a:pt x="600" y="9083"/>
                  </a:lnTo>
                  <a:lnTo>
                    <a:pt x="682" y="8546"/>
                  </a:lnTo>
                  <a:lnTo>
                    <a:pt x="806" y="7989"/>
                  </a:lnTo>
                  <a:lnTo>
                    <a:pt x="950" y="7432"/>
                  </a:lnTo>
                  <a:lnTo>
                    <a:pt x="1157" y="6874"/>
                  </a:lnTo>
                  <a:lnTo>
                    <a:pt x="1384" y="6296"/>
                  </a:lnTo>
                  <a:lnTo>
                    <a:pt x="1673" y="5739"/>
                  </a:lnTo>
                  <a:lnTo>
                    <a:pt x="2003" y="5161"/>
                  </a:lnTo>
                  <a:lnTo>
                    <a:pt x="2375" y="4625"/>
                  </a:lnTo>
                  <a:lnTo>
                    <a:pt x="2581" y="4336"/>
                  </a:lnTo>
                  <a:lnTo>
                    <a:pt x="2808" y="4088"/>
                  </a:lnTo>
                  <a:lnTo>
                    <a:pt x="3035" y="3820"/>
                  </a:lnTo>
                  <a:lnTo>
                    <a:pt x="3283" y="3572"/>
                  </a:lnTo>
                  <a:lnTo>
                    <a:pt x="3531" y="3324"/>
                  </a:lnTo>
                  <a:lnTo>
                    <a:pt x="3799" y="3076"/>
                  </a:lnTo>
                  <a:lnTo>
                    <a:pt x="4067" y="2849"/>
                  </a:lnTo>
                  <a:lnTo>
                    <a:pt x="4356" y="2622"/>
                  </a:lnTo>
                  <a:lnTo>
                    <a:pt x="4666" y="2416"/>
                  </a:lnTo>
                  <a:lnTo>
                    <a:pt x="4976" y="2210"/>
                  </a:lnTo>
                  <a:lnTo>
                    <a:pt x="5285" y="2003"/>
                  </a:lnTo>
                  <a:lnTo>
                    <a:pt x="5615" y="1838"/>
                  </a:lnTo>
                  <a:lnTo>
                    <a:pt x="5946" y="1652"/>
                  </a:lnTo>
                  <a:lnTo>
                    <a:pt x="6297" y="1508"/>
                  </a:lnTo>
                  <a:lnTo>
                    <a:pt x="6647" y="1363"/>
                  </a:lnTo>
                  <a:lnTo>
                    <a:pt x="6998" y="1239"/>
                  </a:lnTo>
                  <a:lnTo>
                    <a:pt x="7370" y="1116"/>
                  </a:lnTo>
                  <a:lnTo>
                    <a:pt x="7721" y="1012"/>
                  </a:lnTo>
                  <a:lnTo>
                    <a:pt x="8092" y="930"/>
                  </a:lnTo>
                  <a:lnTo>
                    <a:pt x="8443" y="868"/>
                  </a:lnTo>
                  <a:lnTo>
                    <a:pt x="8794" y="806"/>
                  </a:lnTo>
                  <a:lnTo>
                    <a:pt x="9166" y="765"/>
                  </a:lnTo>
                  <a:lnTo>
                    <a:pt x="9517" y="744"/>
                  </a:lnTo>
                  <a:lnTo>
                    <a:pt x="9867" y="723"/>
                  </a:lnTo>
                  <a:lnTo>
                    <a:pt x="10218" y="723"/>
                  </a:lnTo>
                  <a:lnTo>
                    <a:pt x="10569" y="744"/>
                  </a:lnTo>
                  <a:lnTo>
                    <a:pt x="10920" y="765"/>
                  </a:lnTo>
                  <a:lnTo>
                    <a:pt x="11250" y="806"/>
                  </a:lnTo>
                  <a:lnTo>
                    <a:pt x="11911" y="909"/>
                  </a:lnTo>
                  <a:lnTo>
                    <a:pt x="12551" y="1054"/>
                  </a:lnTo>
                  <a:lnTo>
                    <a:pt x="13149" y="1239"/>
                  </a:lnTo>
                  <a:lnTo>
                    <a:pt x="13748" y="1446"/>
                  </a:lnTo>
                  <a:lnTo>
                    <a:pt x="14285" y="1693"/>
                  </a:lnTo>
                  <a:lnTo>
                    <a:pt x="14801" y="1962"/>
                  </a:lnTo>
                  <a:lnTo>
                    <a:pt x="15276" y="2251"/>
                  </a:lnTo>
                  <a:lnTo>
                    <a:pt x="15730" y="2560"/>
                  </a:lnTo>
                  <a:lnTo>
                    <a:pt x="16142" y="2870"/>
                  </a:lnTo>
                  <a:lnTo>
                    <a:pt x="16514" y="3200"/>
                  </a:lnTo>
                  <a:lnTo>
                    <a:pt x="16844" y="3510"/>
                  </a:lnTo>
                  <a:lnTo>
                    <a:pt x="17154" y="3820"/>
                  </a:lnTo>
                  <a:lnTo>
                    <a:pt x="17443" y="4129"/>
                  </a:lnTo>
                  <a:lnTo>
                    <a:pt x="17691" y="4439"/>
                  </a:lnTo>
                  <a:lnTo>
                    <a:pt x="17918" y="4728"/>
                  </a:lnTo>
                  <a:lnTo>
                    <a:pt x="18268" y="5244"/>
                  </a:lnTo>
                  <a:lnTo>
                    <a:pt x="18743" y="5987"/>
                  </a:lnTo>
                  <a:lnTo>
                    <a:pt x="18867" y="6173"/>
                  </a:lnTo>
                  <a:lnTo>
                    <a:pt x="18908" y="6214"/>
                  </a:lnTo>
                  <a:lnTo>
                    <a:pt x="18950" y="6235"/>
                  </a:lnTo>
                  <a:lnTo>
                    <a:pt x="18950" y="6214"/>
                  </a:lnTo>
                  <a:lnTo>
                    <a:pt x="18950" y="6152"/>
                  </a:lnTo>
                  <a:lnTo>
                    <a:pt x="18888" y="5925"/>
                  </a:lnTo>
                  <a:lnTo>
                    <a:pt x="18743" y="5553"/>
                  </a:lnTo>
                  <a:lnTo>
                    <a:pt x="18516" y="5099"/>
                  </a:lnTo>
                  <a:lnTo>
                    <a:pt x="18372" y="4810"/>
                  </a:lnTo>
                  <a:lnTo>
                    <a:pt x="18207" y="4521"/>
                  </a:lnTo>
                  <a:lnTo>
                    <a:pt x="18000" y="4212"/>
                  </a:lnTo>
                  <a:lnTo>
                    <a:pt x="17773" y="3881"/>
                  </a:lnTo>
                  <a:lnTo>
                    <a:pt x="17505" y="3531"/>
                  </a:lnTo>
                  <a:lnTo>
                    <a:pt x="17195" y="3180"/>
                  </a:lnTo>
                  <a:lnTo>
                    <a:pt x="16865" y="2829"/>
                  </a:lnTo>
                  <a:lnTo>
                    <a:pt x="16473" y="2478"/>
                  </a:lnTo>
                  <a:lnTo>
                    <a:pt x="16060" y="2127"/>
                  </a:lnTo>
                  <a:lnTo>
                    <a:pt x="15606" y="1776"/>
                  </a:lnTo>
                  <a:lnTo>
                    <a:pt x="15110" y="1446"/>
                  </a:lnTo>
                  <a:lnTo>
                    <a:pt x="14574" y="1157"/>
                  </a:lnTo>
                  <a:lnTo>
                    <a:pt x="13996" y="868"/>
                  </a:lnTo>
                  <a:lnTo>
                    <a:pt x="13377" y="620"/>
                  </a:lnTo>
                  <a:lnTo>
                    <a:pt x="12737" y="414"/>
                  </a:lnTo>
                  <a:lnTo>
                    <a:pt x="12406" y="311"/>
                  </a:lnTo>
                  <a:lnTo>
                    <a:pt x="12055" y="228"/>
                  </a:lnTo>
                  <a:lnTo>
                    <a:pt x="11705" y="166"/>
                  </a:lnTo>
                  <a:lnTo>
                    <a:pt x="11354" y="104"/>
                  </a:lnTo>
                  <a:lnTo>
                    <a:pt x="10982" y="63"/>
                  </a:lnTo>
                  <a:lnTo>
                    <a:pt x="10611" y="22"/>
                  </a:lnTo>
                  <a:lnTo>
                    <a:pt x="10239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7"/>
            <p:cNvSpPr/>
            <p:nvPr/>
          </p:nvSpPr>
          <p:spPr>
            <a:xfrm>
              <a:off x="5773475" y="4009275"/>
              <a:ext cx="252350" cy="343700"/>
            </a:xfrm>
            <a:custGeom>
              <a:avLst/>
              <a:gdLst/>
              <a:ahLst/>
              <a:cxnLst/>
              <a:rect l="l" t="t" r="r" b="b"/>
              <a:pathLst>
                <a:path w="10094" h="13748" extrusionOk="0">
                  <a:moveTo>
                    <a:pt x="3055" y="3984"/>
                  </a:moveTo>
                  <a:lnTo>
                    <a:pt x="3881" y="5986"/>
                  </a:lnTo>
                  <a:lnTo>
                    <a:pt x="3386" y="5986"/>
                  </a:lnTo>
                  <a:lnTo>
                    <a:pt x="3179" y="5966"/>
                  </a:lnTo>
                  <a:lnTo>
                    <a:pt x="2973" y="5924"/>
                  </a:lnTo>
                  <a:lnTo>
                    <a:pt x="2808" y="5842"/>
                  </a:lnTo>
                  <a:lnTo>
                    <a:pt x="2663" y="5759"/>
                  </a:lnTo>
                  <a:lnTo>
                    <a:pt x="2539" y="5615"/>
                  </a:lnTo>
                  <a:lnTo>
                    <a:pt x="2457" y="5450"/>
                  </a:lnTo>
                  <a:lnTo>
                    <a:pt x="2395" y="5284"/>
                  </a:lnTo>
                  <a:lnTo>
                    <a:pt x="2374" y="5099"/>
                  </a:lnTo>
                  <a:lnTo>
                    <a:pt x="2374" y="4913"/>
                  </a:lnTo>
                  <a:lnTo>
                    <a:pt x="2436" y="4727"/>
                  </a:lnTo>
                  <a:lnTo>
                    <a:pt x="2519" y="4541"/>
                  </a:lnTo>
                  <a:lnTo>
                    <a:pt x="2663" y="4356"/>
                  </a:lnTo>
                  <a:lnTo>
                    <a:pt x="2828" y="4170"/>
                  </a:lnTo>
                  <a:lnTo>
                    <a:pt x="3055" y="3984"/>
                  </a:lnTo>
                  <a:close/>
                  <a:moveTo>
                    <a:pt x="6523" y="7803"/>
                  </a:moveTo>
                  <a:lnTo>
                    <a:pt x="6750" y="7823"/>
                  </a:lnTo>
                  <a:lnTo>
                    <a:pt x="6957" y="7844"/>
                  </a:lnTo>
                  <a:lnTo>
                    <a:pt x="7163" y="7885"/>
                  </a:lnTo>
                  <a:lnTo>
                    <a:pt x="7328" y="7968"/>
                  </a:lnTo>
                  <a:lnTo>
                    <a:pt x="7473" y="8071"/>
                  </a:lnTo>
                  <a:lnTo>
                    <a:pt x="7576" y="8195"/>
                  </a:lnTo>
                  <a:lnTo>
                    <a:pt x="7679" y="8360"/>
                  </a:lnTo>
                  <a:lnTo>
                    <a:pt x="7720" y="8546"/>
                  </a:lnTo>
                  <a:lnTo>
                    <a:pt x="7741" y="8711"/>
                  </a:lnTo>
                  <a:lnTo>
                    <a:pt x="7741" y="8876"/>
                  </a:lnTo>
                  <a:lnTo>
                    <a:pt x="7679" y="9062"/>
                  </a:lnTo>
                  <a:lnTo>
                    <a:pt x="7576" y="9227"/>
                  </a:lnTo>
                  <a:lnTo>
                    <a:pt x="7452" y="9413"/>
                  </a:lnTo>
                  <a:lnTo>
                    <a:pt x="7287" y="9578"/>
                  </a:lnTo>
                  <a:lnTo>
                    <a:pt x="7060" y="9743"/>
                  </a:lnTo>
                  <a:lnTo>
                    <a:pt x="6275" y="7823"/>
                  </a:lnTo>
                  <a:lnTo>
                    <a:pt x="6523" y="7803"/>
                  </a:lnTo>
                  <a:close/>
                  <a:moveTo>
                    <a:pt x="3055" y="0"/>
                  </a:moveTo>
                  <a:lnTo>
                    <a:pt x="1652" y="578"/>
                  </a:lnTo>
                  <a:lnTo>
                    <a:pt x="2292" y="2126"/>
                  </a:lnTo>
                  <a:lnTo>
                    <a:pt x="1920" y="2353"/>
                  </a:lnTo>
                  <a:lnTo>
                    <a:pt x="1569" y="2580"/>
                  </a:lnTo>
                  <a:lnTo>
                    <a:pt x="1280" y="2828"/>
                  </a:lnTo>
                  <a:lnTo>
                    <a:pt x="991" y="3096"/>
                  </a:lnTo>
                  <a:lnTo>
                    <a:pt x="764" y="3365"/>
                  </a:lnTo>
                  <a:lnTo>
                    <a:pt x="558" y="3633"/>
                  </a:lnTo>
                  <a:lnTo>
                    <a:pt x="393" y="3901"/>
                  </a:lnTo>
                  <a:lnTo>
                    <a:pt x="248" y="4190"/>
                  </a:lnTo>
                  <a:lnTo>
                    <a:pt x="145" y="4479"/>
                  </a:lnTo>
                  <a:lnTo>
                    <a:pt x="62" y="4768"/>
                  </a:lnTo>
                  <a:lnTo>
                    <a:pt x="21" y="5057"/>
                  </a:lnTo>
                  <a:lnTo>
                    <a:pt x="0" y="5346"/>
                  </a:lnTo>
                  <a:lnTo>
                    <a:pt x="21" y="5635"/>
                  </a:lnTo>
                  <a:lnTo>
                    <a:pt x="62" y="5924"/>
                  </a:lnTo>
                  <a:lnTo>
                    <a:pt x="145" y="6213"/>
                  </a:lnTo>
                  <a:lnTo>
                    <a:pt x="248" y="6502"/>
                  </a:lnTo>
                  <a:lnTo>
                    <a:pt x="413" y="6833"/>
                  </a:lnTo>
                  <a:lnTo>
                    <a:pt x="599" y="7142"/>
                  </a:lnTo>
                  <a:lnTo>
                    <a:pt x="805" y="7410"/>
                  </a:lnTo>
                  <a:lnTo>
                    <a:pt x="1053" y="7617"/>
                  </a:lnTo>
                  <a:lnTo>
                    <a:pt x="1301" y="7782"/>
                  </a:lnTo>
                  <a:lnTo>
                    <a:pt x="1569" y="7927"/>
                  </a:lnTo>
                  <a:lnTo>
                    <a:pt x="1858" y="8030"/>
                  </a:lnTo>
                  <a:lnTo>
                    <a:pt x="2147" y="8112"/>
                  </a:lnTo>
                  <a:lnTo>
                    <a:pt x="2457" y="8174"/>
                  </a:lnTo>
                  <a:lnTo>
                    <a:pt x="2766" y="8195"/>
                  </a:lnTo>
                  <a:lnTo>
                    <a:pt x="3427" y="8195"/>
                  </a:lnTo>
                  <a:lnTo>
                    <a:pt x="4067" y="8133"/>
                  </a:lnTo>
                  <a:lnTo>
                    <a:pt x="4727" y="8050"/>
                  </a:lnTo>
                  <a:lnTo>
                    <a:pt x="5677" y="10383"/>
                  </a:lnTo>
                  <a:lnTo>
                    <a:pt x="5285" y="10486"/>
                  </a:lnTo>
                  <a:lnTo>
                    <a:pt x="4892" y="10569"/>
                  </a:lnTo>
                  <a:lnTo>
                    <a:pt x="4480" y="10610"/>
                  </a:lnTo>
                  <a:lnTo>
                    <a:pt x="4067" y="10651"/>
                  </a:lnTo>
                  <a:lnTo>
                    <a:pt x="3675" y="10651"/>
                  </a:lnTo>
                  <a:lnTo>
                    <a:pt x="3282" y="10631"/>
                  </a:lnTo>
                  <a:lnTo>
                    <a:pt x="2911" y="10569"/>
                  </a:lnTo>
                  <a:lnTo>
                    <a:pt x="2560" y="10507"/>
                  </a:lnTo>
                  <a:lnTo>
                    <a:pt x="2498" y="12530"/>
                  </a:lnTo>
                  <a:lnTo>
                    <a:pt x="2890" y="12612"/>
                  </a:lnTo>
                  <a:lnTo>
                    <a:pt x="3344" y="12674"/>
                  </a:lnTo>
                  <a:lnTo>
                    <a:pt x="3819" y="12674"/>
                  </a:lnTo>
                  <a:lnTo>
                    <a:pt x="4314" y="12653"/>
                  </a:lnTo>
                  <a:lnTo>
                    <a:pt x="4830" y="12612"/>
                  </a:lnTo>
                  <a:lnTo>
                    <a:pt x="5367" y="12509"/>
                  </a:lnTo>
                  <a:lnTo>
                    <a:pt x="5904" y="12385"/>
                  </a:lnTo>
                  <a:lnTo>
                    <a:pt x="6440" y="12220"/>
                  </a:lnTo>
                  <a:lnTo>
                    <a:pt x="7060" y="13747"/>
                  </a:lnTo>
                  <a:lnTo>
                    <a:pt x="8463" y="13169"/>
                  </a:lnTo>
                  <a:lnTo>
                    <a:pt x="7823" y="11601"/>
                  </a:lnTo>
                  <a:lnTo>
                    <a:pt x="8195" y="11374"/>
                  </a:lnTo>
                  <a:lnTo>
                    <a:pt x="8546" y="11147"/>
                  </a:lnTo>
                  <a:lnTo>
                    <a:pt x="8835" y="10899"/>
                  </a:lnTo>
                  <a:lnTo>
                    <a:pt x="9103" y="10631"/>
                  </a:lnTo>
                  <a:lnTo>
                    <a:pt x="9351" y="10362"/>
                  </a:lnTo>
                  <a:lnTo>
                    <a:pt x="9537" y="10094"/>
                  </a:lnTo>
                  <a:lnTo>
                    <a:pt x="9722" y="9826"/>
                  </a:lnTo>
                  <a:lnTo>
                    <a:pt x="9846" y="9537"/>
                  </a:lnTo>
                  <a:lnTo>
                    <a:pt x="9950" y="9268"/>
                  </a:lnTo>
                  <a:lnTo>
                    <a:pt x="10032" y="8979"/>
                  </a:lnTo>
                  <a:lnTo>
                    <a:pt x="10073" y="8690"/>
                  </a:lnTo>
                  <a:lnTo>
                    <a:pt x="10094" y="8401"/>
                  </a:lnTo>
                  <a:lnTo>
                    <a:pt x="10073" y="8112"/>
                  </a:lnTo>
                  <a:lnTo>
                    <a:pt x="10032" y="7823"/>
                  </a:lnTo>
                  <a:lnTo>
                    <a:pt x="9970" y="7555"/>
                  </a:lnTo>
                  <a:lnTo>
                    <a:pt x="9867" y="7266"/>
                  </a:lnTo>
                  <a:lnTo>
                    <a:pt x="9702" y="6936"/>
                  </a:lnTo>
                  <a:lnTo>
                    <a:pt x="9516" y="6626"/>
                  </a:lnTo>
                  <a:lnTo>
                    <a:pt x="9289" y="6378"/>
                  </a:lnTo>
                  <a:lnTo>
                    <a:pt x="9062" y="6172"/>
                  </a:lnTo>
                  <a:lnTo>
                    <a:pt x="8814" y="5986"/>
                  </a:lnTo>
                  <a:lnTo>
                    <a:pt x="8546" y="5862"/>
                  </a:lnTo>
                  <a:lnTo>
                    <a:pt x="8278" y="5739"/>
                  </a:lnTo>
                  <a:lnTo>
                    <a:pt x="7968" y="5677"/>
                  </a:lnTo>
                  <a:lnTo>
                    <a:pt x="7679" y="5615"/>
                  </a:lnTo>
                  <a:lnTo>
                    <a:pt x="7369" y="5594"/>
                  </a:lnTo>
                  <a:lnTo>
                    <a:pt x="6729" y="5594"/>
                  </a:lnTo>
                  <a:lnTo>
                    <a:pt x="6069" y="5656"/>
                  </a:lnTo>
                  <a:lnTo>
                    <a:pt x="5429" y="5759"/>
                  </a:lnTo>
                  <a:lnTo>
                    <a:pt x="4438" y="3365"/>
                  </a:lnTo>
                  <a:lnTo>
                    <a:pt x="4727" y="3303"/>
                  </a:lnTo>
                  <a:lnTo>
                    <a:pt x="5016" y="3241"/>
                  </a:lnTo>
                  <a:lnTo>
                    <a:pt x="5305" y="3200"/>
                  </a:lnTo>
                  <a:lnTo>
                    <a:pt x="5615" y="3179"/>
                  </a:lnTo>
                  <a:lnTo>
                    <a:pt x="5924" y="3158"/>
                  </a:lnTo>
                  <a:lnTo>
                    <a:pt x="6234" y="3179"/>
                  </a:lnTo>
                  <a:lnTo>
                    <a:pt x="6564" y="3179"/>
                  </a:lnTo>
                  <a:lnTo>
                    <a:pt x="6895" y="3220"/>
                  </a:lnTo>
                  <a:lnTo>
                    <a:pt x="6874" y="1218"/>
                  </a:lnTo>
                  <a:lnTo>
                    <a:pt x="6502" y="1156"/>
                  </a:lnTo>
                  <a:lnTo>
                    <a:pt x="6131" y="1136"/>
                  </a:lnTo>
                  <a:lnTo>
                    <a:pt x="5739" y="1136"/>
                  </a:lnTo>
                  <a:lnTo>
                    <a:pt x="5326" y="1177"/>
                  </a:lnTo>
                  <a:lnTo>
                    <a:pt x="4913" y="1218"/>
                  </a:lnTo>
                  <a:lnTo>
                    <a:pt x="4500" y="1301"/>
                  </a:lnTo>
                  <a:lnTo>
                    <a:pt x="4087" y="1404"/>
                  </a:lnTo>
                  <a:lnTo>
                    <a:pt x="3695" y="1528"/>
                  </a:lnTo>
                  <a:lnTo>
                    <a:pt x="3055" y="0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7"/>
            <p:cNvSpPr/>
            <p:nvPr/>
          </p:nvSpPr>
          <p:spPr>
            <a:xfrm>
              <a:off x="1144150" y="3488075"/>
              <a:ext cx="638875" cy="637850"/>
            </a:xfrm>
            <a:custGeom>
              <a:avLst/>
              <a:gdLst/>
              <a:ahLst/>
              <a:cxnLst/>
              <a:rect l="l" t="t" r="r" b="b"/>
              <a:pathLst>
                <a:path w="25555" h="25514" extrusionOk="0">
                  <a:moveTo>
                    <a:pt x="12468" y="1"/>
                  </a:moveTo>
                  <a:lnTo>
                    <a:pt x="11849" y="42"/>
                  </a:lnTo>
                  <a:lnTo>
                    <a:pt x="11209" y="104"/>
                  </a:lnTo>
                  <a:lnTo>
                    <a:pt x="10590" y="186"/>
                  </a:lnTo>
                  <a:lnTo>
                    <a:pt x="9971" y="310"/>
                  </a:lnTo>
                  <a:lnTo>
                    <a:pt x="9331" y="475"/>
                  </a:lnTo>
                  <a:lnTo>
                    <a:pt x="8711" y="661"/>
                  </a:lnTo>
                  <a:lnTo>
                    <a:pt x="8092" y="888"/>
                  </a:lnTo>
                  <a:lnTo>
                    <a:pt x="7494" y="1157"/>
                  </a:lnTo>
                  <a:lnTo>
                    <a:pt x="6916" y="1446"/>
                  </a:lnTo>
                  <a:lnTo>
                    <a:pt x="6338" y="1755"/>
                  </a:lnTo>
                  <a:lnTo>
                    <a:pt x="5801" y="2085"/>
                  </a:lnTo>
                  <a:lnTo>
                    <a:pt x="5285" y="2436"/>
                  </a:lnTo>
                  <a:lnTo>
                    <a:pt x="4769" y="2828"/>
                  </a:lnTo>
                  <a:lnTo>
                    <a:pt x="4294" y="3221"/>
                  </a:lnTo>
                  <a:lnTo>
                    <a:pt x="3840" y="3654"/>
                  </a:lnTo>
                  <a:lnTo>
                    <a:pt x="3407" y="4088"/>
                  </a:lnTo>
                  <a:lnTo>
                    <a:pt x="2994" y="4562"/>
                  </a:lnTo>
                  <a:lnTo>
                    <a:pt x="2602" y="5037"/>
                  </a:lnTo>
                  <a:lnTo>
                    <a:pt x="2251" y="5532"/>
                  </a:lnTo>
                  <a:lnTo>
                    <a:pt x="1920" y="6049"/>
                  </a:lnTo>
                  <a:lnTo>
                    <a:pt x="1611" y="6585"/>
                  </a:lnTo>
                  <a:lnTo>
                    <a:pt x="1322" y="7122"/>
                  </a:lnTo>
                  <a:lnTo>
                    <a:pt x="1054" y="7679"/>
                  </a:lnTo>
                  <a:lnTo>
                    <a:pt x="827" y="8257"/>
                  </a:lnTo>
                  <a:lnTo>
                    <a:pt x="620" y="8835"/>
                  </a:lnTo>
                  <a:lnTo>
                    <a:pt x="455" y="9413"/>
                  </a:lnTo>
                  <a:lnTo>
                    <a:pt x="290" y="10012"/>
                  </a:lnTo>
                  <a:lnTo>
                    <a:pt x="187" y="10610"/>
                  </a:lnTo>
                  <a:lnTo>
                    <a:pt x="83" y="11229"/>
                  </a:lnTo>
                  <a:lnTo>
                    <a:pt x="22" y="11849"/>
                  </a:lnTo>
                  <a:lnTo>
                    <a:pt x="1" y="12468"/>
                  </a:lnTo>
                  <a:lnTo>
                    <a:pt x="1" y="13087"/>
                  </a:lnTo>
                  <a:lnTo>
                    <a:pt x="22" y="13706"/>
                  </a:lnTo>
                  <a:lnTo>
                    <a:pt x="83" y="14326"/>
                  </a:lnTo>
                  <a:lnTo>
                    <a:pt x="187" y="14966"/>
                  </a:lnTo>
                  <a:lnTo>
                    <a:pt x="310" y="15585"/>
                  </a:lnTo>
                  <a:lnTo>
                    <a:pt x="476" y="16204"/>
                  </a:lnTo>
                  <a:lnTo>
                    <a:pt x="661" y="16823"/>
                  </a:lnTo>
                  <a:lnTo>
                    <a:pt x="888" y="17442"/>
                  </a:lnTo>
                  <a:lnTo>
                    <a:pt x="1136" y="18041"/>
                  </a:lnTo>
                  <a:lnTo>
                    <a:pt x="1425" y="18640"/>
                  </a:lnTo>
                  <a:lnTo>
                    <a:pt x="1735" y="19197"/>
                  </a:lnTo>
                  <a:lnTo>
                    <a:pt x="2065" y="19734"/>
                  </a:lnTo>
                  <a:lnTo>
                    <a:pt x="2416" y="20270"/>
                  </a:lnTo>
                  <a:lnTo>
                    <a:pt x="2808" y="20766"/>
                  </a:lnTo>
                  <a:lnTo>
                    <a:pt x="3221" y="21240"/>
                  </a:lnTo>
                  <a:lnTo>
                    <a:pt x="3634" y="21695"/>
                  </a:lnTo>
                  <a:lnTo>
                    <a:pt x="4088" y="22128"/>
                  </a:lnTo>
                  <a:lnTo>
                    <a:pt x="4542" y="22541"/>
                  </a:lnTo>
                  <a:lnTo>
                    <a:pt x="5037" y="22912"/>
                  </a:lnTo>
                  <a:lnTo>
                    <a:pt x="5533" y="23284"/>
                  </a:lnTo>
                  <a:lnTo>
                    <a:pt x="6049" y="23614"/>
                  </a:lnTo>
                  <a:lnTo>
                    <a:pt x="6565" y="23924"/>
                  </a:lnTo>
                  <a:lnTo>
                    <a:pt x="7122" y="24213"/>
                  </a:lnTo>
                  <a:lnTo>
                    <a:pt x="7679" y="24461"/>
                  </a:lnTo>
                  <a:lnTo>
                    <a:pt x="8237" y="24688"/>
                  </a:lnTo>
                  <a:lnTo>
                    <a:pt x="8815" y="24894"/>
                  </a:lnTo>
                  <a:lnTo>
                    <a:pt x="9413" y="25080"/>
                  </a:lnTo>
                  <a:lnTo>
                    <a:pt x="9991" y="25224"/>
                  </a:lnTo>
                  <a:lnTo>
                    <a:pt x="10610" y="25327"/>
                  </a:lnTo>
                  <a:lnTo>
                    <a:pt x="11209" y="25431"/>
                  </a:lnTo>
                  <a:lnTo>
                    <a:pt x="11828" y="25493"/>
                  </a:lnTo>
                  <a:lnTo>
                    <a:pt x="12448" y="25513"/>
                  </a:lnTo>
                  <a:lnTo>
                    <a:pt x="13067" y="25513"/>
                  </a:lnTo>
                  <a:lnTo>
                    <a:pt x="13707" y="25493"/>
                  </a:lnTo>
                  <a:lnTo>
                    <a:pt x="14326" y="25431"/>
                  </a:lnTo>
                  <a:lnTo>
                    <a:pt x="14966" y="25327"/>
                  </a:lnTo>
                  <a:lnTo>
                    <a:pt x="15585" y="25204"/>
                  </a:lnTo>
                  <a:lnTo>
                    <a:pt x="16204" y="25038"/>
                  </a:lnTo>
                  <a:lnTo>
                    <a:pt x="16823" y="24853"/>
                  </a:lnTo>
                  <a:lnTo>
                    <a:pt x="17443" y="24626"/>
                  </a:lnTo>
                  <a:lnTo>
                    <a:pt x="18062" y="24378"/>
                  </a:lnTo>
                  <a:lnTo>
                    <a:pt x="18640" y="24089"/>
                  </a:lnTo>
                  <a:lnTo>
                    <a:pt x="19197" y="23779"/>
                  </a:lnTo>
                  <a:lnTo>
                    <a:pt x="19755" y="23449"/>
                  </a:lnTo>
                  <a:lnTo>
                    <a:pt x="20271" y="23078"/>
                  </a:lnTo>
                  <a:lnTo>
                    <a:pt x="20766" y="22706"/>
                  </a:lnTo>
                  <a:lnTo>
                    <a:pt x="21261" y="22293"/>
                  </a:lnTo>
                  <a:lnTo>
                    <a:pt x="21715" y="21860"/>
                  </a:lnTo>
                  <a:lnTo>
                    <a:pt x="22149" y="21426"/>
                  </a:lnTo>
                  <a:lnTo>
                    <a:pt x="22562" y="20951"/>
                  </a:lnTo>
                  <a:lnTo>
                    <a:pt x="22933" y="20477"/>
                  </a:lnTo>
                  <a:lnTo>
                    <a:pt x="23305" y="19981"/>
                  </a:lnTo>
                  <a:lnTo>
                    <a:pt x="23635" y="19465"/>
                  </a:lnTo>
                  <a:lnTo>
                    <a:pt x="23945" y="18929"/>
                  </a:lnTo>
                  <a:lnTo>
                    <a:pt x="24234" y="18392"/>
                  </a:lnTo>
                  <a:lnTo>
                    <a:pt x="24481" y="17835"/>
                  </a:lnTo>
                  <a:lnTo>
                    <a:pt x="24729" y="17277"/>
                  </a:lnTo>
                  <a:lnTo>
                    <a:pt x="24915" y="16699"/>
                  </a:lnTo>
                  <a:lnTo>
                    <a:pt x="25101" y="16101"/>
                  </a:lnTo>
                  <a:lnTo>
                    <a:pt x="25245" y="15502"/>
                  </a:lnTo>
                  <a:lnTo>
                    <a:pt x="25369" y="14904"/>
                  </a:lnTo>
                  <a:lnTo>
                    <a:pt x="25452" y="14305"/>
                  </a:lnTo>
                  <a:lnTo>
                    <a:pt x="25513" y="13686"/>
                  </a:lnTo>
                  <a:lnTo>
                    <a:pt x="25555" y="13067"/>
                  </a:lnTo>
                  <a:lnTo>
                    <a:pt x="25555" y="12447"/>
                  </a:lnTo>
                  <a:lnTo>
                    <a:pt x="25513" y="11807"/>
                  </a:lnTo>
                  <a:lnTo>
                    <a:pt x="25452" y="11188"/>
                  </a:lnTo>
                  <a:lnTo>
                    <a:pt x="25369" y="10569"/>
                  </a:lnTo>
                  <a:lnTo>
                    <a:pt x="25245" y="9929"/>
                  </a:lnTo>
                  <a:lnTo>
                    <a:pt x="25080" y="9310"/>
                  </a:lnTo>
                  <a:lnTo>
                    <a:pt x="24894" y="8691"/>
                  </a:lnTo>
                  <a:lnTo>
                    <a:pt x="24667" y="8071"/>
                  </a:lnTo>
                  <a:lnTo>
                    <a:pt x="24419" y="7473"/>
                  </a:lnTo>
                  <a:lnTo>
                    <a:pt x="24130" y="6895"/>
                  </a:lnTo>
                  <a:lnTo>
                    <a:pt x="23821" y="6317"/>
                  </a:lnTo>
                  <a:lnTo>
                    <a:pt x="23491" y="5780"/>
                  </a:lnTo>
                  <a:lnTo>
                    <a:pt x="23119" y="5264"/>
                  </a:lnTo>
                  <a:lnTo>
                    <a:pt x="22748" y="4748"/>
                  </a:lnTo>
                  <a:lnTo>
                    <a:pt x="22335" y="4273"/>
                  </a:lnTo>
                  <a:lnTo>
                    <a:pt x="21922" y="3819"/>
                  </a:lnTo>
                  <a:lnTo>
                    <a:pt x="21468" y="3386"/>
                  </a:lnTo>
                  <a:lnTo>
                    <a:pt x="20993" y="2994"/>
                  </a:lnTo>
                  <a:lnTo>
                    <a:pt x="20518" y="2601"/>
                  </a:lnTo>
                  <a:lnTo>
                    <a:pt x="20023" y="2251"/>
                  </a:lnTo>
                  <a:lnTo>
                    <a:pt x="19507" y="1900"/>
                  </a:lnTo>
                  <a:lnTo>
                    <a:pt x="18970" y="1590"/>
                  </a:lnTo>
                  <a:lnTo>
                    <a:pt x="18433" y="1322"/>
                  </a:lnTo>
                  <a:lnTo>
                    <a:pt x="17876" y="1053"/>
                  </a:lnTo>
                  <a:lnTo>
                    <a:pt x="17319" y="826"/>
                  </a:lnTo>
                  <a:lnTo>
                    <a:pt x="16741" y="620"/>
                  </a:lnTo>
                  <a:lnTo>
                    <a:pt x="16142" y="455"/>
                  </a:lnTo>
                  <a:lnTo>
                    <a:pt x="15544" y="310"/>
                  </a:lnTo>
                  <a:lnTo>
                    <a:pt x="14945" y="186"/>
                  </a:lnTo>
                  <a:lnTo>
                    <a:pt x="14326" y="104"/>
                  </a:lnTo>
                  <a:lnTo>
                    <a:pt x="13707" y="42"/>
                  </a:lnTo>
                  <a:lnTo>
                    <a:pt x="130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7"/>
            <p:cNvSpPr/>
            <p:nvPr/>
          </p:nvSpPr>
          <p:spPr>
            <a:xfrm>
              <a:off x="1220025" y="3563925"/>
              <a:ext cx="487150" cy="486125"/>
            </a:xfrm>
            <a:custGeom>
              <a:avLst/>
              <a:gdLst/>
              <a:ahLst/>
              <a:cxnLst/>
              <a:rect l="l" t="t" r="r" b="b"/>
              <a:pathLst>
                <a:path w="19486" h="19445" extrusionOk="0">
                  <a:moveTo>
                    <a:pt x="9516" y="1"/>
                  </a:moveTo>
                  <a:lnTo>
                    <a:pt x="9041" y="22"/>
                  </a:lnTo>
                  <a:lnTo>
                    <a:pt x="8546" y="83"/>
                  </a:lnTo>
                  <a:lnTo>
                    <a:pt x="8071" y="145"/>
                  </a:lnTo>
                  <a:lnTo>
                    <a:pt x="7596" y="249"/>
                  </a:lnTo>
                  <a:lnTo>
                    <a:pt x="7121" y="372"/>
                  </a:lnTo>
                  <a:lnTo>
                    <a:pt x="6647" y="517"/>
                  </a:lnTo>
                  <a:lnTo>
                    <a:pt x="6172" y="682"/>
                  </a:lnTo>
                  <a:lnTo>
                    <a:pt x="5718" y="888"/>
                  </a:lnTo>
                  <a:lnTo>
                    <a:pt x="5264" y="1095"/>
                  </a:lnTo>
                  <a:lnTo>
                    <a:pt x="4830" y="1343"/>
                  </a:lnTo>
                  <a:lnTo>
                    <a:pt x="4417" y="1590"/>
                  </a:lnTo>
                  <a:lnTo>
                    <a:pt x="4025" y="1859"/>
                  </a:lnTo>
                  <a:lnTo>
                    <a:pt x="3633" y="2148"/>
                  </a:lnTo>
                  <a:lnTo>
                    <a:pt x="3282" y="2457"/>
                  </a:lnTo>
                  <a:lnTo>
                    <a:pt x="2931" y="2787"/>
                  </a:lnTo>
                  <a:lnTo>
                    <a:pt x="2601" y="3118"/>
                  </a:lnTo>
                  <a:lnTo>
                    <a:pt x="2291" y="3469"/>
                  </a:lnTo>
                  <a:lnTo>
                    <a:pt x="2002" y="3840"/>
                  </a:lnTo>
                  <a:lnTo>
                    <a:pt x="1713" y="4232"/>
                  </a:lnTo>
                  <a:lnTo>
                    <a:pt x="1466" y="4625"/>
                  </a:lnTo>
                  <a:lnTo>
                    <a:pt x="1218" y="5017"/>
                  </a:lnTo>
                  <a:lnTo>
                    <a:pt x="1012" y="5430"/>
                  </a:lnTo>
                  <a:lnTo>
                    <a:pt x="805" y="5863"/>
                  </a:lnTo>
                  <a:lnTo>
                    <a:pt x="640" y="6296"/>
                  </a:lnTo>
                  <a:lnTo>
                    <a:pt x="475" y="6730"/>
                  </a:lnTo>
                  <a:lnTo>
                    <a:pt x="351" y="7184"/>
                  </a:lnTo>
                  <a:lnTo>
                    <a:pt x="227" y="7638"/>
                  </a:lnTo>
                  <a:lnTo>
                    <a:pt x="145" y="8092"/>
                  </a:lnTo>
                  <a:lnTo>
                    <a:pt x="83" y="8546"/>
                  </a:lnTo>
                  <a:lnTo>
                    <a:pt x="21" y="9021"/>
                  </a:lnTo>
                  <a:lnTo>
                    <a:pt x="0" y="9496"/>
                  </a:lnTo>
                  <a:lnTo>
                    <a:pt x="0" y="9971"/>
                  </a:lnTo>
                  <a:lnTo>
                    <a:pt x="21" y="10445"/>
                  </a:lnTo>
                  <a:lnTo>
                    <a:pt x="62" y="10920"/>
                  </a:lnTo>
                  <a:lnTo>
                    <a:pt x="145" y="11395"/>
                  </a:lnTo>
                  <a:lnTo>
                    <a:pt x="248" y="11870"/>
                  </a:lnTo>
                  <a:lnTo>
                    <a:pt x="351" y="12344"/>
                  </a:lnTo>
                  <a:lnTo>
                    <a:pt x="496" y="12819"/>
                  </a:lnTo>
                  <a:lnTo>
                    <a:pt x="681" y="13294"/>
                  </a:lnTo>
                  <a:lnTo>
                    <a:pt x="867" y="13748"/>
                  </a:lnTo>
                  <a:lnTo>
                    <a:pt x="1094" y="14202"/>
                  </a:lnTo>
                  <a:lnTo>
                    <a:pt x="1321" y="14636"/>
                  </a:lnTo>
                  <a:lnTo>
                    <a:pt x="1569" y="15048"/>
                  </a:lnTo>
                  <a:lnTo>
                    <a:pt x="1858" y="15441"/>
                  </a:lnTo>
                  <a:lnTo>
                    <a:pt x="2147" y="15833"/>
                  </a:lnTo>
                  <a:lnTo>
                    <a:pt x="2456" y="16184"/>
                  </a:lnTo>
                  <a:lnTo>
                    <a:pt x="2766" y="16535"/>
                  </a:lnTo>
                  <a:lnTo>
                    <a:pt x="3117" y="16865"/>
                  </a:lnTo>
                  <a:lnTo>
                    <a:pt x="3468" y="17174"/>
                  </a:lnTo>
                  <a:lnTo>
                    <a:pt x="3839" y="17463"/>
                  </a:lnTo>
                  <a:lnTo>
                    <a:pt x="4211" y="17732"/>
                  </a:lnTo>
                  <a:lnTo>
                    <a:pt x="4603" y="18000"/>
                  </a:lnTo>
                  <a:lnTo>
                    <a:pt x="5016" y="18227"/>
                  </a:lnTo>
                  <a:lnTo>
                    <a:pt x="5429" y="18454"/>
                  </a:lnTo>
                  <a:lnTo>
                    <a:pt x="5842" y="18640"/>
                  </a:lnTo>
                  <a:lnTo>
                    <a:pt x="6275" y="18826"/>
                  </a:lnTo>
                  <a:lnTo>
                    <a:pt x="6729" y="18970"/>
                  </a:lnTo>
                  <a:lnTo>
                    <a:pt x="7163" y="19115"/>
                  </a:lnTo>
                  <a:lnTo>
                    <a:pt x="7617" y="19218"/>
                  </a:lnTo>
                  <a:lnTo>
                    <a:pt x="8091" y="19300"/>
                  </a:lnTo>
                  <a:lnTo>
                    <a:pt x="8546" y="19383"/>
                  </a:lnTo>
                  <a:lnTo>
                    <a:pt x="9020" y="19424"/>
                  </a:lnTo>
                  <a:lnTo>
                    <a:pt x="9495" y="19445"/>
                  </a:lnTo>
                  <a:lnTo>
                    <a:pt x="9970" y="19445"/>
                  </a:lnTo>
                  <a:lnTo>
                    <a:pt x="10445" y="19424"/>
                  </a:lnTo>
                  <a:lnTo>
                    <a:pt x="10919" y="19383"/>
                  </a:lnTo>
                  <a:lnTo>
                    <a:pt x="11394" y="19300"/>
                  </a:lnTo>
                  <a:lnTo>
                    <a:pt x="11889" y="19197"/>
                  </a:lnTo>
                  <a:lnTo>
                    <a:pt x="12364" y="19094"/>
                  </a:lnTo>
                  <a:lnTo>
                    <a:pt x="12839" y="18950"/>
                  </a:lnTo>
                  <a:lnTo>
                    <a:pt x="13293" y="18764"/>
                  </a:lnTo>
                  <a:lnTo>
                    <a:pt x="13768" y="18578"/>
                  </a:lnTo>
                  <a:lnTo>
                    <a:pt x="14201" y="18351"/>
                  </a:lnTo>
                  <a:lnTo>
                    <a:pt x="14635" y="18124"/>
                  </a:lnTo>
                  <a:lnTo>
                    <a:pt x="15048" y="17856"/>
                  </a:lnTo>
                  <a:lnTo>
                    <a:pt x="15460" y="17587"/>
                  </a:lnTo>
                  <a:lnTo>
                    <a:pt x="15832" y="17298"/>
                  </a:lnTo>
                  <a:lnTo>
                    <a:pt x="16203" y="16989"/>
                  </a:lnTo>
                  <a:lnTo>
                    <a:pt x="16554" y="16658"/>
                  </a:lnTo>
                  <a:lnTo>
                    <a:pt x="16885" y="16328"/>
                  </a:lnTo>
                  <a:lnTo>
                    <a:pt x="17194" y="15977"/>
                  </a:lnTo>
                  <a:lnTo>
                    <a:pt x="17483" y="15606"/>
                  </a:lnTo>
                  <a:lnTo>
                    <a:pt x="17752" y="15234"/>
                  </a:lnTo>
                  <a:lnTo>
                    <a:pt x="18020" y="14842"/>
                  </a:lnTo>
                  <a:lnTo>
                    <a:pt x="18247" y="14429"/>
                  </a:lnTo>
                  <a:lnTo>
                    <a:pt x="18474" y="14016"/>
                  </a:lnTo>
                  <a:lnTo>
                    <a:pt x="18660" y="13603"/>
                  </a:lnTo>
                  <a:lnTo>
                    <a:pt x="18846" y="13170"/>
                  </a:lnTo>
                  <a:lnTo>
                    <a:pt x="18990" y="12716"/>
                  </a:lnTo>
                  <a:lnTo>
                    <a:pt x="19135" y="12282"/>
                  </a:lnTo>
                  <a:lnTo>
                    <a:pt x="19238" y="11828"/>
                  </a:lnTo>
                  <a:lnTo>
                    <a:pt x="19341" y="11354"/>
                  </a:lnTo>
                  <a:lnTo>
                    <a:pt x="19403" y="10899"/>
                  </a:lnTo>
                  <a:lnTo>
                    <a:pt x="19444" y="10425"/>
                  </a:lnTo>
                  <a:lnTo>
                    <a:pt x="19485" y="9950"/>
                  </a:lnTo>
                  <a:lnTo>
                    <a:pt x="19485" y="9475"/>
                  </a:lnTo>
                  <a:lnTo>
                    <a:pt x="19444" y="9000"/>
                  </a:lnTo>
                  <a:lnTo>
                    <a:pt x="19403" y="8526"/>
                  </a:lnTo>
                  <a:lnTo>
                    <a:pt x="19341" y="8051"/>
                  </a:lnTo>
                  <a:lnTo>
                    <a:pt x="19238" y="7576"/>
                  </a:lnTo>
                  <a:lnTo>
                    <a:pt x="19114" y="7101"/>
                  </a:lnTo>
                  <a:lnTo>
                    <a:pt x="18969" y="6627"/>
                  </a:lnTo>
                  <a:lnTo>
                    <a:pt x="18804" y="6152"/>
                  </a:lnTo>
                  <a:lnTo>
                    <a:pt x="18598" y="5698"/>
                  </a:lnTo>
                  <a:lnTo>
                    <a:pt x="18391" y="5244"/>
                  </a:lnTo>
                  <a:lnTo>
                    <a:pt x="18164" y="4831"/>
                  </a:lnTo>
                  <a:lnTo>
                    <a:pt x="17896" y="4397"/>
                  </a:lnTo>
                  <a:lnTo>
                    <a:pt x="17628" y="4005"/>
                  </a:lnTo>
                  <a:lnTo>
                    <a:pt x="17339" y="3634"/>
                  </a:lnTo>
                  <a:lnTo>
                    <a:pt x="17029" y="3262"/>
                  </a:lnTo>
                  <a:lnTo>
                    <a:pt x="16699" y="2911"/>
                  </a:lnTo>
                  <a:lnTo>
                    <a:pt x="16369" y="2581"/>
                  </a:lnTo>
                  <a:lnTo>
                    <a:pt x="16018" y="2271"/>
                  </a:lnTo>
                  <a:lnTo>
                    <a:pt x="15646" y="1982"/>
                  </a:lnTo>
                  <a:lnTo>
                    <a:pt x="15254" y="1714"/>
                  </a:lnTo>
                  <a:lnTo>
                    <a:pt x="14862" y="1466"/>
                  </a:lnTo>
                  <a:lnTo>
                    <a:pt x="14470" y="1219"/>
                  </a:lnTo>
                  <a:lnTo>
                    <a:pt x="14057" y="1012"/>
                  </a:lnTo>
                  <a:lnTo>
                    <a:pt x="13623" y="806"/>
                  </a:lnTo>
                  <a:lnTo>
                    <a:pt x="13190" y="641"/>
                  </a:lnTo>
                  <a:lnTo>
                    <a:pt x="12756" y="476"/>
                  </a:lnTo>
                  <a:lnTo>
                    <a:pt x="12302" y="352"/>
                  </a:lnTo>
                  <a:lnTo>
                    <a:pt x="11848" y="228"/>
                  </a:lnTo>
                  <a:lnTo>
                    <a:pt x="11394" y="145"/>
                  </a:lnTo>
                  <a:lnTo>
                    <a:pt x="10919" y="83"/>
                  </a:lnTo>
                  <a:lnTo>
                    <a:pt x="10465" y="22"/>
                  </a:lnTo>
                  <a:lnTo>
                    <a:pt x="99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7"/>
            <p:cNvSpPr/>
            <p:nvPr/>
          </p:nvSpPr>
          <p:spPr>
            <a:xfrm>
              <a:off x="1213825" y="3555150"/>
              <a:ext cx="473750" cy="348350"/>
            </a:xfrm>
            <a:custGeom>
              <a:avLst/>
              <a:gdLst/>
              <a:ahLst/>
              <a:cxnLst/>
              <a:rect l="l" t="t" r="r" b="b"/>
              <a:pathLst>
                <a:path w="18950" h="13934" extrusionOk="0">
                  <a:moveTo>
                    <a:pt x="9475" y="1"/>
                  </a:moveTo>
                  <a:lnTo>
                    <a:pt x="9083" y="42"/>
                  </a:lnTo>
                  <a:lnTo>
                    <a:pt x="8711" y="84"/>
                  </a:lnTo>
                  <a:lnTo>
                    <a:pt x="8319" y="125"/>
                  </a:lnTo>
                  <a:lnTo>
                    <a:pt x="7927" y="207"/>
                  </a:lnTo>
                  <a:lnTo>
                    <a:pt x="7534" y="290"/>
                  </a:lnTo>
                  <a:lnTo>
                    <a:pt x="7142" y="393"/>
                  </a:lnTo>
                  <a:lnTo>
                    <a:pt x="6771" y="517"/>
                  </a:lnTo>
                  <a:lnTo>
                    <a:pt x="6379" y="662"/>
                  </a:lnTo>
                  <a:lnTo>
                    <a:pt x="6007" y="806"/>
                  </a:lnTo>
                  <a:lnTo>
                    <a:pt x="5635" y="971"/>
                  </a:lnTo>
                  <a:lnTo>
                    <a:pt x="5264" y="1157"/>
                  </a:lnTo>
                  <a:lnTo>
                    <a:pt x="4913" y="1363"/>
                  </a:lnTo>
                  <a:lnTo>
                    <a:pt x="4562" y="1570"/>
                  </a:lnTo>
                  <a:lnTo>
                    <a:pt x="4232" y="1797"/>
                  </a:lnTo>
                  <a:lnTo>
                    <a:pt x="3922" y="2024"/>
                  </a:lnTo>
                  <a:lnTo>
                    <a:pt x="3613" y="2272"/>
                  </a:lnTo>
                  <a:lnTo>
                    <a:pt x="3303" y="2519"/>
                  </a:lnTo>
                  <a:lnTo>
                    <a:pt x="3035" y="2788"/>
                  </a:lnTo>
                  <a:lnTo>
                    <a:pt x="2746" y="3056"/>
                  </a:lnTo>
                  <a:lnTo>
                    <a:pt x="2498" y="3324"/>
                  </a:lnTo>
                  <a:lnTo>
                    <a:pt x="2250" y="3613"/>
                  </a:lnTo>
                  <a:lnTo>
                    <a:pt x="2023" y="3902"/>
                  </a:lnTo>
                  <a:lnTo>
                    <a:pt x="1817" y="4191"/>
                  </a:lnTo>
                  <a:lnTo>
                    <a:pt x="1610" y="4501"/>
                  </a:lnTo>
                  <a:lnTo>
                    <a:pt x="1425" y="4810"/>
                  </a:lnTo>
                  <a:lnTo>
                    <a:pt x="1239" y="5099"/>
                  </a:lnTo>
                  <a:lnTo>
                    <a:pt x="1074" y="5409"/>
                  </a:lnTo>
                  <a:lnTo>
                    <a:pt x="785" y="6028"/>
                  </a:lnTo>
                  <a:lnTo>
                    <a:pt x="537" y="6647"/>
                  </a:lnTo>
                  <a:lnTo>
                    <a:pt x="351" y="7267"/>
                  </a:lnTo>
                  <a:lnTo>
                    <a:pt x="207" y="7865"/>
                  </a:lnTo>
                  <a:lnTo>
                    <a:pt x="104" y="8443"/>
                  </a:lnTo>
                  <a:lnTo>
                    <a:pt x="42" y="9001"/>
                  </a:lnTo>
                  <a:lnTo>
                    <a:pt x="0" y="9558"/>
                  </a:lnTo>
                  <a:lnTo>
                    <a:pt x="0" y="10074"/>
                  </a:lnTo>
                  <a:lnTo>
                    <a:pt x="21" y="10569"/>
                  </a:lnTo>
                  <a:lnTo>
                    <a:pt x="62" y="11023"/>
                  </a:lnTo>
                  <a:lnTo>
                    <a:pt x="145" y="11457"/>
                  </a:lnTo>
                  <a:lnTo>
                    <a:pt x="207" y="11849"/>
                  </a:lnTo>
                  <a:lnTo>
                    <a:pt x="310" y="12221"/>
                  </a:lnTo>
                  <a:lnTo>
                    <a:pt x="393" y="12551"/>
                  </a:lnTo>
                  <a:lnTo>
                    <a:pt x="496" y="12840"/>
                  </a:lnTo>
                  <a:lnTo>
                    <a:pt x="702" y="13335"/>
                  </a:lnTo>
                  <a:lnTo>
                    <a:pt x="867" y="13665"/>
                  </a:lnTo>
                  <a:lnTo>
                    <a:pt x="971" y="13872"/>
                  </a:lnTo>
                  <a:lnTo>
                    <a:pt x="1012" y="13913"/>
                  </a:lnTo>
                  <a:lnTo>
                    <a:pt x="1053" y="13934"/>
                  </a:lnTo>
                  <a:lnTo>
                    <a:pt x="1053" y="13893"/>
                  </a:lnTo>
                  <a:lnTo>
                    <a:pt x="1053" y="13831"/>
                  </a:lnTo>
                  <a:lnTo>
                    <a:pt x="991" y="13604"/>
                  </a:lnTo>
                  <a:lnTo>
                    <a:pt x="785" y="12757"/>
                  </a:lnTo>
                  <a:lnTo>
                    <a:pt x="661" y="12138"/>
                  </a:lnTo>
                  <a:lnTo>
                    <a:pt x="599" y="11787"/>
                  </a:lnTo>
                  <a:lnTo>
                    <a:pt x="558" y="11395"/>
                  </a:lnTo>
                  <a:lnTo>
                    <a:pt x="516" y="10982"/>
                  </a:lnTo>
                  <a:lnTo>
                    <a:pt x="496" y="10549"/>
                  </a:lnTo>
                  <a:lnTo>
                    <a:pt x="496" y="10074"/>
                  </a:lnTo>
                  <a:lnTo>
                    <a:pt x="537" y="9579"/>
                  </a:lnTo>
                  <a:lnTo>
                    <a:pt x="578" y="9062"/>
                  </a:lnTo>
                  <a:lnTo>
                    <a:pt x="661" y="8546"/>
                  </a:lnTo>
                  <a:lnTo>
                    <a:pt x="785" y="7989"/>
                  </a:lnTo>
                  <a:lnTo>
                    <a:pt x="950" y="7432"/>
                  </a:lnTo>
                  <a:lnTo>
                    <a:pt x="1136" y="6875"/>
                  </a:lnTo>
                  <a:lnTo>
                    <a:pt x="1383" y="6297"/>
                  </a:lnTo>
                  <a:lnTo>
                    <a:pt x="1672" y="5719"/>
                  </a:lnTo>
                  <a:lnTo>
                    <a:pt x="2003" y="5161"/>
                  </a:lnTo>
                  <a:lnTo>
                    <a:pt x="2374" y="4604"/>
                  </a:lnTo>
                  <a:lnTo>
                    <a:pt x="2581" y="4336"/>
                  </a:lnTo>
                  <a:lnTo>
                    <a:pt x="2808" y="4067"/>
                  </a:lnTo>
                  <a:lnTo>
                    <a:pt x="3035" y="3820"/>
                  </a:lnTo>
                  <a:lnTo>
                    <a:pt x="3282" y="3551"/>
                  </a:lnTo>
                  <a:lnTo>
                    <a:pt x="3530" y="3304"/>
                  </a:lnTo>
                  <a:lnTo>
                    <a:pt x="3798" y="3077"/>
                  </a:lnTo>
                  <a:lnTo>
                    <a:pt x="4067" y="2829"/>
                  </a:lnTo>
                  <a:lnTo>
                    <a:pt x="4356" y="2622"/>
                  </a:lnTo>
                  <a:lnTo>
                    <a:pt x="4645" y="2395"/>
                  </a:lnTo>
                  <a:lnTo>
                    <a:pt x="4954" y="2189"/>
                  </a:lnTo>
                  <a:lnTo>
                    <a:pt x="5285" y="2003"/>
                  </a:lnTo>
                  <a:lnTo>
                    <a:pt x="5615" y="1817"/>
                  </a:lnTo>
                  <a:lnTo>
                    <a:pt x="5945" y="1652"/>
                  </a:lnTo>
                  <a:lnTo>
                    <a:pt x="6296" y="1487"/>
                  </a:lnTo>
                  <a:lnTo>
                    <a:pt x="6647" y="1343"/>
                  </a:lnTo>
                  <a:lnTo>
                    <a:pt x="6998" y="1219"/>
                  </a:lnTo>
                  <a:lnTo>
                    <a:pt x="7349" y="1116"/>
                  </a:lnTo>
                  <a:lnTo>
                    <a:pt x="7720" y="1012"/>
                  </a:lnTo>
                  <a:lnTo>
                    <a:pt x="8071" y="930"/>
                  </a:lnTo>
                  <a:lnTo>
                    <a:pt x="8443" y="847"/>
                  </a:lnTo>
                  <a:lnTo>
                    <a:pt x="8794" y="806"/>
                  </a:lnTo>
                  <a:lnTo>
                    <a:pt x="9144" y="765"/>
                  </a:lnTo>
                  <a:lnTo>
                    <a:pt x="9516" y="723"/>
                  </a:lnTo>
                  <a:lnTo>
                    <a:pt x="10569" y="723"/>
                  </a:lnTo>
                  <a:lnTo>
                    <a:pt x="10899" y="744"/>
                  </a:lnTo>
                  <a:lnTo>
                    <a:pt x="11250" y="785"/>
                  </a:lnTo>
                  <a:lnTo>
                    <a:pt x="11910" y="889"/>
                  </a:lnTo>
                  <a:lnTo>
                    <a:pt x="12550" y="1033"/>
                  </a:lnTo>
                  <a:lnTo>
                    <a:pt x="13149" y="1219"/>
                  </a:lnTo>
                  <a:lnTo>
                    <a:pt x="13727" y="1446"/>
                  </a:lnTo>
                  <a:lnTo>
                    <a:pt x="14284" y="1694"/>
                  </a:lnTo>
                  <a:lnTo>
                    <a:pt x="14800" y="1962"/>
                  </a:lnTo>
                  <a:lnTo>
                    <a:pt x="15275" y="2251"/>
                  </a:lnTo>
                  <a:lnTo>
                    <a:pt x="15708" y="2560"/>
                  </a:lnTo>
                  <a:lnTo>
                    <a:pt x="16121" y="2870"/>
                  </a:lnTo>
                  <a:lnTo>
                    <a:pt x="16513" y="3180"/>
                  </a:lnTo>
                  <a:lnTo>
                    <a:pt x="16844" y="3510"/>
                  </a:lnTo>
                  <a:lnTo>
                    <a:pt x="17153" y="3820"/>
                  </a:lnTo>
                  <a:lnTo>
                    <a:pt x="17442" y="4129"/>
                  </a:lnTo>
                  <a:lnTo>
                    <a:pt x="17690" y="4418"/>
                  </a:lnTo>
                  <a:lnTo>
                    <a:pt x="17896" y="4707"/>
                  </a:lnTo>
                  <a:lnTo>
                    <a:pt x="18268" y="5223"/>
                  </a:lnTo>
                  <a:lnTo>
                    <a:pt x="18743" y="5966"/>
                  </a:lnTo>
                  <a:lnTo>
                    <a:pt x="18867" y="6173"/>
                  </a:lnTo>
                  <a:lnTo>
                    <a:pt x="18908" y="6214"/>
                  </a:lnTo>
                  <a:lnTo>
                    <a:pt x="18928" y="6235"/>
                  </a:lnTo>
                  <a:lnTo>
                    <a:pt x="18949" y="6193"/>
                  </a:lnTo>
                  <a:lnTo>
                    <a:pt x="18928" y="6131"/>
                  </a:lnTo>
                  <a:lnTo>
                    <a:pt x="18867" y="5904"/>
                  </a:lnTo>
                  <a:lnTo>
                    <a:pt x="18743" y="5553"/>
                  </a:lnTo>
                  <a:lnTo>
                    <a:pt x="18516" y="5079"/>
                  </a:lnTo>
                  <a:lnTo>
                    <a:pt x="18371" y="4810"/>
                  </a:lnTo>
                  <a:lnTo>
                    <a:pt x="18206" y="4521"/>
                  </a:lnTo>
                  <a:lnTo>
                    <a:pt x="18000" y="4191"/>
                  </a:lnTo>
                  <a:lnTo>
                    <a:pt x="17752" y="3861"/>
                  </a:lnTo>
                  <a:lnTo>
                    <a:pt x="17484" y="3531"/>
                  </a:lnTo>
                  <a:lnTo>
                    <a:pt x="17195" y="3180"/>
                  </a:lnTo>
                  <a:lnTo>
                    <a:pt x="16844" y="2808"/>
                  </a:lnTo>
                  <a:lnTo>
                    <a:pt x="16472" y="2457"/>
                  </a:lnTo>
                  <a:lnTo>
                    <a:pt x="16059" y="2106"/>
                  </a:lnTo>
                  <a:lnTo>
                    <a:pt x="15585" y="1776"/>
                  </a:lnTo>
                  <a:lnTo>
                    <a:pt x="15089" y="1446"/>
                  </a:lnTo>
                  <a:lnTo>
                    <a:pt x="14553" y="1136"/>
                  </a:lnTo>
                  <a:lnTo>
                    <a:pt x="13975" y="868"/>
                  </a:lnTo>
                  <a:lnTo>
                    <a:pt x="13376" y="620"/>
                  </a:lnTo>
                  <a:lnTo>
                    <a:pt x="12715" y="393"/>
                  </a:lnTo>
                  <a:lnTo>
                    <a:pt x="12385" y="311"/>
                  </a:lnTo>
                  <a:lnTo>
                    <a:pt x="12055" y="228"/>
                  </a:lnTo>
                  <a:lnTo>
                    <a:pt x="11704" y="145"/>
                  </a:lnTo>
                  <a:lnTo>
                    <a:pt x="11332" y="104"/>
                  </a:lnTo>
                  <a:lnTo>
                    <a:pt x="10982" y="42"/>
                  </a:lnTo>
                  <a:lnTo>
                    <a:pt x="10610" y="22"/>
                  </a:lnTo>
                  <a:lnTo>
                    <a:pt x="10238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7"/>
            <p:cNvSpPr/>
            <p:nvPr/>
          </p:nvSpPr>
          <p:spPr>
            <a:xfrm>
              <a:off x="1346950" y="3641850"/>
              <a:ext cx="251850" cy="343700"/>
            </a:xfrm>
            <a:custGeom>
              <a:avLst/>
              <a:gdLst/>
              <a:ahLst/>
              <a:cxnLst/>
              <a:rect l="l" t="t" r="r" b="b"/>
              <a:pathLst>
                <a:path w="10074" h="13748" extrusionOk="0">
                  <a:moveTo>
                    <a:pt x="3056" y="4005"/>
                  </a:moveTo>
                  <a:lnTo>
                    <a:pt x="3881" y="5987"/>
                  </a:lnTo>
                  <a:lnTo>
                    <a:pt x="3613" y="6007"/>
                  </a:lnTo>
                  <a:lnTo>
                    <a:pt x="3386" y="6007"/>
                  </a:lnTo>
                  <a:lnTo>
                    <a:pt x="3159" y="5987"/>
                  </a:lnTo>
                  <a:lnTo>
                    <a:pt x="2973" y="5925"/>
                  </a:lnTo>
                  <a:lnTo>
                    <a:pt x="2808" y="5863"/>
                  </a:lnTo>
                  <a:lnTo>
                    <a:pt x="2664" y="5760"/>
                  </a:lnTo>
                  <a:lnTo>
                    <a:pt x="2540" y="5636"/>
                  </a:lnTo>
                  <a:lnTo>
                    <a:pt x="2437" y="5471"/>
                  </a:lnTo>
                  <a:lnTo>
                    <a:pt x="2395" y="5285"/>
                  </a:lnTo>
                  <a:lnTo>
                    <a:pt x="2354" y="5099"/>
                  </a:lnTo>
                  <a:lnTo>
                    <a:pt x="2375" y="4934"/>
                  </a:lnTo>
                  <a:lnTo>
                    <a:pt x="2416" y="4748"/>
                  </a:lnTo>
                  <a:lnTo>
                    <a:pt x="2519" y="4542"/>
                  </a:lnTo>
                  <a:lnTo>
                    <a:pt x="2643" y="4356"/>
                  </a:lnTo>
                  <a:lnTo>
                    <a:pt x="2829" y="4191"/>
                  </a:lnTo>
                  <a:lnTo>
                    <a:pt x="3056" y="4005"/>
                  </a:lnTo>
                  <a:close/>
                  <a:moveTo>
                    <a:pt x="6751" y="7824"/>
                  </a:moveTo>
                  <a:lnTo>
                    <a:pt x="6957" y="7865"/>
                  </a:lnTo>
                  <a:lnTo>
                    <a:pt x="7143" y="7906"/>
                  </a:lnTo>
                  <a:lnTo>
                    <a:pt x="7308" y="7989"/>
                  </a:lnTo>
                  <a:lnTo>
                    <a:pt x="7452" y="8071"/>
                  </a:lnTo>
                  <a:lnTo>
                    <a:pt x="7576" y="8216"/>
                  </a:lnTo>
                  <a:lnTo>
                    <a:pt x="7659" y="8381"/>
                  </a:lnTo>
                  <a:lnTo>
                    <a:pt x="7721" y="8546"/>
                  </a:lnTo>
                  <a:lnTo>
                    <a:pt x="7741" y="8732"/>
                  </a:lnTo>
                  <a:lnTo>
                    <a:pt x="7721" y="8897"/>
                  </a:lnTo>
                  <a:lnTo>
                    <a:pt x="7679" y="9083"/>
                  </a:lnTo>
                  <a:lnTo>
                    <a:pt x="7576" y="9248"/>
                  </a:lnTo>
                  <a:lnTo>
                    <a:pt x="7452" y="9413"/>
                  </a:lnTo>
                  <a:lnTo>
                    <a:pt x="7267" y="9599"/>
                  </a:lnTo>
                  <a:lnTo>
                    <a:pt x="7060" y="9764"/>
                  </a:lnTo>
                  <a:lnTo>
                    <a:pt x="6255" y="7824"/>
                  </a:lnTo>
                  <a:close/>
                  <a:moveTo>
                    <a:pt x="3056" y="1"/>
                  </a:moveTo>
                  <a:lnTo>
                    <a:pt x="1652" y="579"/>
                  </a:lnTo>
                  <a:lnTo>
                    <a:pt x="2292" y="2147"/>
                  </a:lnTo>
                  <a:lnTo>
                    <a:pt x="1921" y="2354"/>
                  </a:lnTo>
                  <a:lnTo>
                    <a:pt x="1570" y="2602"/>
                  </a:lnTo>
                  <a:lnTo>
                    <a:pt x="1260" y="2849"/>
                  </a:lnTo>
                  <a:lnTo>
                    <a:pt x="992" y="3097"/>
                  </a:lnTo>
                  <a:lnTo>
                    <a:pt x="744" y="3365"/>
                  </a:lnTo>
                  <a:lnTo>
                    <a:pt x="558" y="3634"/>
                  </a:lnTo>
                  <a:lnTo>
                    <a:pt x="372" y="3923"/>
                  </a:lnTo>
                  <a:lnTo>
                    <a:pt x="249" y="4191"/>
                  </a:lnTo>
                  <a:lnTo>
                    <a:pt x="125" y="4480"/>
                  </a:lnTo>
                  <a:lnTo>
                    <a:pt x="63" y="4769"/>
                  </a:lnTo>
                  <a:lnTo>
                    <a:pt x="22" y="5058"/>
                  </a:lnTo>
                  <a:lnTo>
                    <a:pt x="1" y="5367"/>
                  </a:lnTo>
                  <a:lnTo>
                    <a:pt x="22" y="5656"/>
                  </a:lnTo>
                  <a:lnTo>
                    <a:pt x="63" y="5945"/>
                  </a:lnTo>
                  <a:lnTo>
                    <a:pt x="125" y="6214"/>
                  </a:lnTo>
                  <a:lnTo>
                    <a:pt x="228" y="6503"/>
                  </a:lnTo>
                  <a:lnTo>
                    <a:pt x="393" y="6854"/>
                  </a:lnTo>
                  <a:lnTo>
                    <a:pt x="599" y="7163"/>
                  </a:lnTo>
                  <a:lnTo>
                    <a:pt x="806" y="7411"/>
                  </a:lnTo>
                  <a:lnTo>
                    <a:pt x="1033" y="7638"/>
                  </a:lnTo>
                  <a:lnTo>
                    <a:pt x="1301" y="7803"/>
                  </a:lnTo>
                  <a:lnTo>
                    <a:pt x="1570" y="7948"/>
                  </a:lnTo>
                  <a:lnTo>
                    <a:pt x="1838" y="8051"/>
                  </a:lnTo>
                  <a:lnTo>
                    <a:pt x="2148" y="8133"/>
                  </a:lnTo>
                  <a:lnTo>
                    <a:pt x="2457" y="8175"/>
                  </a:lnTo>
                  <a:lnTo>
                    <a:pt x="2767" y="8216"/>
                  </a:lnTo>
                  <a:lnTo>
                    <a:pt x="3076" y="8216"/>
                  </a:lnTo>
                  <a:lnTo>
                    <a:pt x="3407" y="8195"/>
                  </a:lnTo>
                  <a:lnTo>
                    <a:pt x="4067" y="8133"/>
                  </a:lnTo>
                  <a:lnTo>
                    <a:pt x="4728" y="8051"/>
                  </a:lnTo>
                  <a:lnTo>
                    <a:pt x="5677" y="10383"/>
                  </a:lnTo>
                  <a:lnTo>
                    <a:pt x="5285" y="10507"/>
                  </a:lnTo>
                  <a:lnTo>
                    <a:pt x="4872" y="10569"/>
                  </a:lnTo>
                  <a:lnTo>
                    <a:pt x="4459" y="10631"/>
                  </a:lnTo>
                  <a:lnTo>
                    <a:pt x="4067" y="10652"/>
                  </a:lnTo>
                  <a:lnTo>
                    <a:pt x="3675" y="10652"/>
                  </a:lnTo>
                  <a:lnTo>
                    <a:pt x="3283" y="10631"/>
                  </a:lnTo>
                  <a:lnTo>
                    <a:pt x="2911" y="10590"/>
                  </a:lnTo>
                  <a:lnTo>
                    <a:pt x="2560" y="10507"/>
                  </a:lnTo>
                  <a:lnTo>
                    <a:pt x="2478" y="12551"/>
                  </a:lnTo>
                  <a:lnTo>
                    <a:pt x="2891" y="12633"/>
                  </a:lnTo>
                  <a:lnTo>
                    <a:pt x="3324" y="12674"/>
                  </a:lnTo>
                  <a:lnTo>
                    <a:pt x="3799" y="12695"/>
                  </a:lnTo>
                  <a:lnTo>
                    <a:pt x="4315" y="12674"/>
                  </a:lnTo>
                  <a:lnTo>
                    <a:pt x="4831" y="12613"/>
                  </a:lnTo>
                  <a:lnTo>
                    <a:pt x="5368" y="12530"/>
                  </a:lnTo>
                  <a:lnTo>
                    <a:pt x="5904" y="12385"/>
                  </a:lnTo>
                  <a:lnTo>
                    <a:pt x="6441" y="12220"/>
                  </a:lnTo>
                  <a:lnTo>
                    <a:pt x="7060" y="13748"/>
                  </a:lnTo>
                  <a:lnTo>
                    <a:pt x="8464" y="13190"/>
                  </a:lnTo>
                  <a:lnTo>
                    <a:pt x="7824" y="11601"/>
                  </a:lnTo>
                  <a:lnTo>
                    <a:pt x="8195" y="11395"/>
                  </a:lnTo>
                  <a:lnTo>
                    <a:pt x="8526" y="11147"/>
                  </a:lnTo>
                  <a:lnTo>
                    <a:pt x="8835" y="10899"/>
                  </a:lnTo>
                  <a:lnTo>
                    <a:pt x="9104" y="10652"/>
                  </a:lnTo>
                  <a:lnTo>
                    <a:pt x="9331" y="10383"/>
                  </a:lnTo>
                  <a:lnTo>
                    <a:pt x="9537" y="10115"/>
                  </a:lnTo>
                  <a:lnTo>
                    <a:pt x="9702" y="9847"/>
                  </a:lnTo>
                  <a:lnTo>
                    <a:pt x="9847" y="9558"/>
                  </a:lnTo>
                  <a:lnTo>
                    <a:pt x="9950" y="9269"/>
                  </a:lnTo>
                  <a:lnTo>
                    <a:pt x="10033" y="8980"/>
                  </a:lnTo>
                  <a:lnTo>
                    <a:pt x="10074" y="8691"/>
                  </a:lnTo>
                  <a:lnTo>
                    <a:pt x="10074" y="8402"/>
                  </a:lnTo>
                  <a:lnTo>
                    <a:pt x="10074" y="8133"/>
                  </a:lnTo>
                  <a:lnTo>
                    <a:pt x="10033" y="7844"/>
                  </a:lnTo>
                  <a:lnTo>
                    <a:pt x="9950" y="7555"/>
                  </a:lnTo>
                  <a:lnTo>
                    <a:pt x="9847" y="7287"/>
                  </a:lnTo>
                  <a:lnTo>
                    <a:pt x="9682" y="6936"/>
                  </a:lnTo>
                  <a:lnTo>
                    <a:pt x="9496" y="6647"/>
                  </a:lnTo>
                  <a:lnTo>
                    <a:pt x="9289" y="6379"/>
                  </a:lnTo>
                  <a:lnTo>
                    <a:pt x="9062" y="6172"/>
                  </a:lnTo>
                  <a:lnTo>
                    <a:pt x="8815" y="6007"/>
                  </a:lnTo>
                  <a:lnTo>
                    <a:pt x="8546" y="5863"/>
                  </a:lnTo>
                  <a:lnTo>
                    <a:pt x="8257" y="5760"/>
                  </a:lnTo>
                  <a:lnTo>
                    <a:pt x="7968" y="5677"/>
                  </a:lnTo>
                  <a:lnTo>
                    <a:pt x="7659" y="5636"/>
                  </a:lnTo>
                  <a:lnTo>
                    <a:pt x="7349" y="5615"/>
                  </a:lnTo>
                  <a:lnTo>
                    <a:pt x="7040" y="5594"/>
                  </a:lnTo>
                  <a:lnTo>
                    <a:pt x="6709" y="5615"/>
                  </a:lnTo>
                  <a:lnTo>
                    <a:pt x="6069" y="5677"/>
                  </a:lnTo>
                  <a:lnTo>
                    <a:pt x="5409" y="5760"/>
                  </a:lnTo>
                  <a:lnTo>
                    <a:pt x="4439" y="3386"/>
                  </a:lnTo>
                  <a:lnTo>
                    <a:pt x="4728" y="3324"/>
                  </a:lnTo>
                  <a:lnTo>
                    <a:pt x="4996" y="3262"/>
                  </a:lnTo>
                  <a:lnTo>
                    <a:pt x="5306" y="3221"/>
                  </a:lnTo>
                  <a:lnTo>
                    <a:pt x="5615" y="3200"/>
                  </a:lnTo>
                  <a:lnTo>
                    <a:pt x="5925" y="3179"/>
                  </a:lnTo>
                  <a:lnTo>
                    <a:pt x="6235" y="3179"/>
                  </a:lnTo>
                  <a:lnTo>
                    <a:pt x="6544" y="3200"/>
                  </a:lnTo>
                  <a:lnTo>
                    <a:pt x="6874" y="3241"/>
                  </a:lnTo>
                  <a:lnTo>
                    <a:pt x="6874" y="1219"/>
                  </a:lnTo>
                  <a:lnTo>
                    <a:pt x="6503" y="1177"/>
                  </a:lnTo>
                  <a:lnTo>
                    <a:pt x="6111" y="1157"/>
                  </a:lnTo>
                  <a:lnTo>
                    <a:pt x="5718" y="1157"/>
                  </a:lnTo>
                  <a:lnTo>
                    <a:pt x="5326" y="1177"/>
                  </a:lnTo>
                  <a:lnTo>
                    <a:pt x="4913" y="1239"/>
                  </a:lnTo>
                  <a:lnTo>
                    <a:pt x="4501" y="1322"/>
                  </a:lnTo>
                  <a:lnTo>
                    <a:pt x="4088" y="1425"/>
                  </a:lnTo>
                  <a:lnTo>
                    <a:pt x="3675" y="1528"/>
                  </a:lnTo>
                  <a:lnTo>
                    <a:pt x="3056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7"/>
            <p:cNvSpPr/>
            <p:nvPr/>
          </p:nvSpPr>
          <p:spPr>
            <a:xfrm>
              <a:off x="1989425" y="253600"/>
              <a:ext cx="686350" cy="454125"/>
            </a:xfrm>
            <a:custGeom>
              <a:avLst/>
              <a:gdLst/>
              <a:ahLst/>
              <a:cxnLst/>
              <a:rect l="l" t="t" r="r" b="b"/>
              <a:pathLst>
                <a:path w="27454" h="18165" extrusionOk="0">
                  <a:moveTo>
                    <a:pt x="5037" y="0"/>
                  </a:moveTo>
                  <a:lnTo>
                    <a:pt x="4644" y="21"/>
                  </a:lnTo>
                  <a:lnTo>
                    <a:pt x="4294" y="62"/>
                  </a:lnTo>
                  <a:lnTo>
                    <a:pt x="3943" y="145"/>
                  </a:lnTo>
                  <a:lnTo>
                    <a:pt x="3633" y="248"/>
                  </a:lnTo>
                  <a:lnTo>
                    <a:pt x="3344" y="392"/>
                  </a:lnTo>
                  <a:lnTo>
                    <a:pt x="3076" y="558"/>
                  </a:lnTo>
                  <a:lnTo>
                    <a:pt x="2849" y="764"/>
                  </a:lnTo>
                  <a:lnTo>
                    <a:pt x="0" y="10094"/>
                  </a:lnTo>
                  <a:lnTo>
                    <a:pt x="248" y="10135"/>
                  </a:lnTo>
                  <a:lnTo>
                    <a:pt x="970" y="10300"/>
                  </a:lnTo>
                  <a:lnTo>
                    <a:pt x="1486" y="10445"/>
                  </a:lnTo>
                  <a:lnTo>
                    <a:pt x="2085" y="10610"/>
                  </a:lnTo>
                  <a:lnTo>
                    <a:pt x="2745" y="10816"/>
                  </a:lnTo>
                  <a:lnTo>
                    <a:pt x="3468" y="11064"/>
                  </a:lnTo>
                  <a:lnTo>
                    <a:pt x="4273" y="11353"/>
                  </a:lnTo>
                  <a:lnTo>
                    <a:pt x="5099" y="11683"/>
                  </a:lnTo>
                  <a:lnTo>
                    <a:pt x="5966" y="12075"/>
                  </a:lnTo>
                  <a:lnTo>
                    <a:pt x="6853" y="12509"/>
                  </a:lnTo>
                  <a:lnTo>
                    <a:pt x="7761" y="12984"/>
                  </a:lnTo>
                  <a:lnTo>
                    <a:pt x="8215" y="13252"/>
                  </a:lnTo>
                  <a:lnTo>
                    <a:pt x="8690" y="13520"/>
                  </a:lnTo>
                  <a:lnTo>
                    <a:pt x="9144" y="13830"/>
                  </a:lnTo>
                  <a:lnTo>
                    <a:pt x="9598" y="14119"/>
                  </a:lnTo>
                  <a:lnTo>
                    <a:pt x="10032" y="14449"/>
                  </a:lnTo>
                  <a:lnTo>
                    <a:pt x="10486" y="14779"/>
                  </a:lnTo>
                  <a:lnTo>
                    <a:pt x="10919" y="15110"/>
                  </a:lnTo>
                  <a:lnTo>
                    <a:pt x="11394" y="15419"/>
                  </a:lnTo>
                  <a:lnTo>
                    <a:pt x="11890" y="15708"/>
                  </a:lnTo>
                  <a:lnTo>
                    <a:pt x="12406" y="15977"/>
                  </a:lnTo>
                  <a:lnTo>
                    <a:pt x="12922" y="16224"/>
                  </a:lnTo>
                  <a:lnTo>
                    <a:pt x="13458" y="16431"/>
                  </a:lnTo>
                  <a:lnTo>
                    <a:pt x="14016" y="16658"/>
                  </a:lnTo>
                  <a:lnTo>
                    <a:pt x="14594" y="16844"/>
                  </a:lnTo>
                  <a:lnTo>
                    <a:pt x="15151" y="17009"/>
                  </a:lnTo>
                  <a:lnTo>
                    <a:pt x="15729" y="17174"/>
                  </a:lnTo>
                  <a:lnTo>
                    <a:pt x="16307" y="17318"/>
                  </a:lnTo>
                  <a:lnTo>
                    <a:pt x="16864" y="17442"/>
                  </a:lnTo>
                  <a:lnTo>
                    <a:pt x="17999" y="17649"/>
                  </a:lnTo>
                  <a:lnTo>
                    <a:pt x="19114" y="17834"/>
                  </a:lnTo>
                  <a:lnTo>
                    <a:pt x="20146" y="17958"/>
                  </a:lnTo>
                  <a:lnTo>
                    <a:pt x="21116" y="18041"/>
                  </a:lnTo>
                  <a:lnTo>
                    <a:pt x="22004" y="18103"/>
                  </a:lnTo>
                  <a:lnTo>
                    <a:pt x="22767" y="18144"/>
                  </a:lnTo>
                  <a:lnTo>
                    <a:pt x="23861" y="18165"/>
                  </a:lnTo>
                  <a:lnTo>
                    <a:pt x="24274" y="18144"/>
                  </a:lnTo>
                  <a:lnTo>
                    <a:pt x="27453" y="6193"/>
                  </a:lnTo>
                  <a:lnTo>
                    <a:pt x="27205" y="6296"/>
                  </a:lnTo>
                  <a:lnTo>
                    <a:pt x="26916" y="6420"/>
                  </a:lnTo>
                  <a:lnTo>
                    <a:pt x="26545" y="6544"/>
                  </a:lnTo>
                  <a:lnTo>
                    <a:pt x="26049" y="6709"/>
                  </a:lnTo>
                  <a:lnTo>
                    <a:pt x="25492" y="6853"/>
                  </a:lnTo>
                  <a:lnTo>
                    <a:pt x="24832" y="6956"/>
                  </a:lnTo>
                  <a:lnTo>
                    <a:pt x="24481" y="7018"/>
                  </a:lnTo>
                  <a:lnTo>
                    <a:pt x="24109" y="7060"/>
                  </a:lnTo>
                  <a:lnTo>
                    <a:pt x="23717" y="7080"/>
                  </a:lnTo>
                  <a:lnTo>
                    <a:pt x="23304" y="7101"/>
                  </a:lnTo>
                  <a:lnTo>
                    <a:pt x="22891" y="7101"/>
                  </a:lnTo>
                  <a:lnTo>
                    <a:pt x="22458" y="7080"/>
                  </a:lnTo>
                  <a:lnTo>
                    <a:pt x="22004" y="7039"/>
                  </a:lnTo>
                  <a:lnTo>
                    <a:pt x="21550" y="6977"/>
                  </a:lnTo>
                  <a:lnTo>
                    <a:pt x="21075" y="6894"/>
                  </a:lnTo>
                  <a:lnTo>
                    <a:pt x="20580" y="6791"/>
                  </a:lnTo>
                  <a:lnTo>
                    <a:pt x="20084" y="6647"/>
                  </a:lnTo>
                  <a:lnTo>
                    <a:pt x="19589" y="6482"/>
                  </a:lnTo>
                  <a:lnTo>
                    <a:pt x="19073" y="6296"/>
                  </a:lnTo>
                  <a:lnTo>
                    <a:pt x="18557" y="6069"/>
                  </a:lnTo>
                  <a:lnTo>
                    <a:pt x="18020" y="5821"/>
                  </a:lnTo>
                  <a:lnTo>
                    <a:pt x="17483" y="5532"/>
                  </a:lnTo>
                  <a:lnTo>
                    <a:pt x="16947" y="5202"/>
                  </a:lnTo>
                  <a:lnTo>
                    <a:pt x="16410" y="4830"/>
                  </a:lnTo>
                  <a:lnTo>
                    <a:pt x="15688" y="4335"/>
                  </a:lnTo>
                  <a:lnTo>
                    <a:pt x="14883" y="3819"/>
                  </a:lnTo>
                  <a:lnTo>
                    <a:pt x="14016" y="3303"/>
                  </a:lnTo>
                  <a:lnTo>
                    <a:pt x="13107" y="2766"/>
                  </a:lnTo>
                  <a:lnTo>
                    <a:pt x="12137" y="2271"/>
                  </a:lnTo>
                  <a:lnTo>
                    <a:pt x="11146" y="1775"/>
                  </a:lnTo>
                  <a:lnTo>
                    <a:pt x="10156" y="1321"/>
                  </a:lnTo>
                  <a:lnTo>
                    <a:pt x="9144" y="929"/>
                  </a:lnTo>
                  <a:lnTo>
                    <a:pt x="8649" y="743"/>
                  </a:lnTo>
                  <a:lnTo>
                    <a:pt x="8174" y="578"/>
                  </a:lnTo>
                  <a:lnTo>
                    <a:pt x="7679" y="434"/>
                  </a:lnTo>
                  <a:lnTo>
                    <a:pt x="7204" y="310"/>
                  </a:lnTo>
                  <a:lnTo>
                    <a:pt x="6750" y="207"/>
                  </a:lnTo>
                  <a:lnTo>
                    <a:pt x="6296" y="124"/>
                  </a:lnTo>
                  <a:lnTo>
                    <a:pt x="5862" y="62"/>
                  </a:lnTo>
                  <a:lnTo>
                    <a:pt x="5449" y="21"/>
                  </a:lnTo>
                  <a:lnTo>
                    <a:pt x="50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7"/>
            <p:cNvSpPr/>
            <p:nvPr/>
          </p:nvSpPr>
          <p:spPr>
            <a:xfrm>
              <a:off x="1989425" y="253600"/>
              <a:ext cx="686350" cy="454125"/>
            </a:xfrm>
            <a:custGeom>
              <a:avLst/>
              <a:gdLst/>
              <a:ahLst/>
              <a:cxnLst/>
              <a:rect l="l" t="t" r="r" b="b"/>
              <a:pathLst>
                <a:path w="27454" h="18165" fill="none" extrusionOk="0">
                  <a:moveTo>
                    <a:pt x="27453" y="6193"/>
                  </a:moveTo>
                  <a:lnTo>
                    <a:pt x="27453" y="6193"/>
                  </a:lnTo>
                  <a:lnTo>
                    <a:pt x="27205" y="6296"/>
                  </a:lnTo>
                  <a:lnTo>
                    <a:pt x="26916" y="6420"/>
                  </a:lnTo>
                  <a:lnTo>
                    <a:pt x="26545" y="6544"/>
                  </a:lnTo>
                  <a:lnTo>
                    <a:pt x="26049" y="6709"/>
                  </a:lnTo>
                  <a:lnTo>
                    <a:pt x="25492" y="6853"/>
                  </a:lnTo>
                  <a:lnTo>
                    <a:pt x="24832" y="6956"/>
                  </a:lnTo>
                  <a:lnTo>
                    <a:pt x="24481" y="7018"/>
                  </a:lnTo>
                  <a:lnTo>
                    <a:pt x="24109" y="7060"/>
                  </a:lnTo>
                  <a:lnTo>
                    <a:pt x="23717" y="7080"/>
                  </a:lnTo>
                  <a:lnTo>
                    <a:pt x="23304" y="7101"/>
                  </a:lnTo>
                  <a:lnTo>
                    <a:pt x="22891" y="7101"/>
                  </a:lnTo>
                  <a:lnTo>
                    <a:pt x="22458" y="7080"/>
                  </a:lnTo>
                  <a:lnTo>
                    <a:pt x="22004" y="7039"/>
                  </a:lnTo>
                  <a:lnTo>
                    <a:pt x="21550" y="6977"/>
                  </a:lnTo>
                  <a:lnTo>
                    <a:pt x="21075" y="6894"/>
                  </a:lnTo>
                  <a:lnTo>
                    <a:pt x="20580" y="6791"/>
                  </a:lnTo>
                  <a:lnTo>
                    <a:pt x="20084" y="6647"/>
                  </a:lnTo>
                  <a:lnTo>
                    <a:pt x="19589" y="6482"/>
                  </a:lnTo>
                  <a:lnTo>
                    <a:pt x="19073" y="6296"/>
                  </a:lnTo>
                  <a:lnTo>
                    <a:pt x="18557" y="6069"/>
                  </a:lnTo>
                  <a:lnTo>
                    <a:pt x="18020" y="5821"/>
                  </a:lnTo>
                  <a:lnTo>
                    <a:pt x="17483" y="5532"/>
                  </a:lnTo>
                  <a:lnTo>
                    <a:pt x="16947" y="5202"/>
                  </a:lnTo>
                  <a:lnTo>
                    <a:pt x="16410" y="4830"/>
                  </a:lnTo>
                  <a:lnTo>
                    <a:pt x="16410" y="4830"/>
                  </a:lnTo>
                  <a:lnTo>
                    <a:pt x="15688" y="4335"/>
                  </a:lnTo>
                  <a:lnTo>
                    <a:pt x="14883" y="3819"/>
                  </a:lnTo>
                  <a:lnTo>
                    <a:pt x="14016" y="3303"/>
                  </a:lnTo>
                  <a:lnTo>
                    <a:pt x="13107" y="2766"/>
                  </a:lnTo>
                  <a:lnTo>
                    <a:pt x="12137" y="2271"/>
                  </a:lnTo>
                  <a:lnTo>
                    <a:pt x="11146" y="1775"/>
                  </a:lnTo>
                  <a:lnTo>
                    <a:pt x="10156" y="1321"/>
                  </a:lnTo>
                  <a:lnTo>
                    <a:pt x="9144" y="929"/>
                  </a:lnTo>
                  <a:lnTo>
                    <a:pt x="8649" y="743"/>
                  </a:lnTo>
                  <a:lnTo>
                    <a:pt x="8174" y="578"/>
                  </a:lnTo>
                  <a:lnTo>
                    <a:pt x="7679" y="434"/>
                  </a:lnTo>
                  <a:lnTo>
                    <a:pt x="7204" y="310"/>
                  </a:lnTo>
                  <a:lnTo>
                    <a:pt x="6750" y="207"/>
                  </a:lnTo>
                  <a:lnTo>
                    <a:pt x="6296" y="124"/>
                  </a:lnTo>
                  <a:lnTo>
                    <a:pt x="5862" y="62"/>
                  </a:lnTo>
                  <a:lnTo>
                    <a:pt x="5449" y="21"/>
                  </a:lnTo>
                  <a:lnTo>
                    <a:pt x="5037" y="0"/>
                  </a:lnTo>
                  <a:lnTo>
                    <a:pt x="4644" y="21"/>
                  </a:lnTo>
                  <a:lnTo>
                    <a:pt x="4294" y="62"/>
                  </a:lnTo>
                  <a:lnTo>
                    <a:pt x="3943" y="145"/>
                  </a:lnTo>
                  <a:lnTo>
                    <a:pt x="3633" y="248"/>
                  </a:lnTo>
                  <a:lnTo>
                    <a:pt x="3344" y="392"/>
                  </a:lnTo>
                  <a:lnTo>
                    <a:pt x="3076" y="558"/>
                  </a:lnTo>
                  <a:lnTo>
                    <a:pt x="2849" y="764"/>
                  </a:lnTo>
                  <a:lnTo>
                    <a:pt x="0" y="10094"/>
                  </a:lnTo>
                  <a:lnTo>
                    <a:pt x="0" y="10094"/>
                  </a:lnTo>
                  <a:lnTo>
                    <a:pt x="248" y="10135"/>
                  </a:lnTo>
                  <a:lnTo>
                    <a:pt x="970" y="10300"/>
                  </a:lnTo>
                  <a:lnTo>
                    <a:pt x="1486" y="10445"/>
                  </a:lnTo>
                  <a:lnTo>
                    <a:pt x="2085" y="10610"/>
                  </a:lnTo>
                  <a:lnTo>
                    <a:pt x="2745" y="10816"/>
                  </a:lnTo>
                  <a:lnTo>
                    <a:pt x="3468" y="11064"/>
                  </a:lnTo>
                  <a:lnTo>
                    <a:pt x="4273" y="11353"/>
                  </a:lnTo>
                  <a:lnTo>
                    <a:pt x="5099" y="11683"/>
                  </a:lnTo>
                  <a:lnTo>
                    <a:pt x="5966" y="12075"/>
                  </a:lnTo>
                  <a:lnTo>
                    <a:pt x="6853" y="12509"/>
                  </a:lnTo>
                  <a:lnTo>
                    <a:pt x="7761" y="12984"/>
                  </a:lnTo>
                  <a:lnTo>
                    <a:pt x="8215" y="13252"/>
                  </a:lnTo>
                  <a:lnTo>
                    <a:pt x="8690" y="13520"/>
                  </a:lnTo>
                  <a:lnTo>
                    <a:pt x="9144" y="13830"/>
                  </a:lnTo>
                  <a:lnTo>
                    <a:pt x="9598" y="14119"/>
                  </a:lnTo>
                  <a:lnTo>
                    <a:pt x="10032" y="14449"/>
                  </a:lnTo>
                  <a:lnTo>
                    <a:pt x="10486" y="14779"/>
                  </a:lnTo>
                  <a:lnTo>
                    <a:pt x="10486" y="14779"/>
                  </a:lnTo>
                  <a:lnTo>
                    <a:pt x="10919" y="15110"/>
                  </a:lnTo>
                  <a:lnTo>
                    <a:pt x="11394" y="15419"/>
                  </a:lnTo>
                  <a:lnTo>
                    <a:pt x="11890" y="15708"/>
                  </a:lnTo>
                  <a:lnTo>
                    <a:pt x="12406" y="15977"/>
                  </a:lnTo>
                  <a:lnTo>
                    <a:pt x="12922" y="16224"/>
                  </a:lnTo>
                  <a:lnTo>
                    <a:pt x="13458" y="16431"/>
                  </a:lnTo>
                  <a:lnTo>
                    <a:pt x="14016" y="16658"/>
                  </a:lnTo>
                  <a:lnTo>
                    <a:pt x="14594" y="16844"/>
                  </a:lnTo>
                  <a:lnTo>
                    <a:pt x="15151" y="17009"/>
                  </a:lnTo>
                  <a:lnTo>
                    <a:pt x="15729" y="17174"/>
                  </a:lnTo>
                  <a:lnTo>
                    <a:pt x="16307" y="17318"/>
                  </a:lnTo>
                  <a:lnTo>
                    <a:pt x="16864" y="17442"/>
                  </a:lnTo>
                  <a:lnTo>
                    <a:pt x="17999" y="17649"/>
                  </a:lnTo>
                  <a:lnTo>
                    <a:pt x="19114" y="17834"/>
                  </a:lnTo>
                  <a:lnTo>
                    <a:pt x="20146" y="17958"/>
                  </a:lnTo>
                  <a:lnTo>
                    <a:pt x="21116" y="18041"/>
                  </a:lnTo>
                  <a:lnTo>
                    <a:pt x="22004" y="18103"/>
                  </a:lnTo>
                  <a:lnTo>
                    <a:pt x="22767" y="18144"/>
                  </a:lnTo>
                  <a:lnTo>
                    <a:pt x="23861" y="18165"/>
                  </a:lnTo>
                  <a:lnTo>
                    <a:pt x="24274" y="18144"/>
                  </a:lnTo>
                  <a:lnTo>
                    <a:pt x="27453" y="61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7"/>
            <p:cNvSpPr/>
            <p:nvPr/>
          </p:nvSpPr>
          <p:spPr>
            <a:xfrm>
              <a:off x="2218525" y="391900"/>
              <a:ext cx="240000" cy="225000"/>
            </a:xfrm>
            <a:custGeom>
              <a:avLst/>
              <a:gdLst/>
              <a:ahLst/>
              <a:cxnLst/>
              <a:rect l="l" t="t" r="r" b="b"/>
              <a:pathLst>
                <a:path w="9600" h="9000" extrusionOk="0">
                  <a:moveTo>
                    <a:pt x="4026" y="0"/>
                  </a:moveTo>
                  <a:lnTo>
                    <a:pt x="3572" y="21"/>
                  </a:lnTo>
                  <a:lnTo>
                    <a:pt x="3138" y="62"/>
                  </a:lnTo>
                  <a:lnTo>
                    <a:pt x="2705" y="165"/>
                  </a:lnTo>
                  <a:lnTo>
                    <a:pt x="2313" y="289"/>
                  </a:lnTo>
                  <a:lnTo>
                    <a:pt x="1941" y="454"/>
                  </a:lnTo>
                  <a:lnTo>
                    <a:pt x="1755" y="557"/>
                  </a:lnTo>
                  <a:lnTo>
                    <a:pt x="1590" y="661"/>
                  </a:lnTo>
                  <a:lnTo>
                    <a:pt x="1425" y="784"/>
                  </a:lnTo>
                  <a:lnTo>
                    <a:pt x="1260" y="908"/>
                  </a:lnTo>
                  <a:lnTo>
                    <a:pt x="1116" y="1053"/>
                  </a:lnTo>
                  <a:lnTo>
                    <a:pt x="971" y="1218"/>
                  </a:lnTo>
                  <a:lnTo>
                    <a:pt x="827" y="1383"/>
                  </a:lnTo>
                  <a:lnTo>
                    <a:pt x="703" y="1569"/>
                  </a:lnTo>
                  <a:lnTo>
                    <a:pt x="579" y="1775"/>
                  </a:lnTo>
                  <a:lnTo>
                    <a:pt x="476" y="1982"/>
                  </a:lnTo>
                  <a:lnTo>
                    <a:pt x="372" y="2188"/>
                  </a:lnTo>
                  <a:lnTo>
                    <a:pt x="290" y="2394"/>
                  </a:lnTo>
                  <a:lnTo>
                    <a:pt x="145" y="2849"/>
                  </a:lnTo>
                  <a:lnTo>
                    <a:pt x="42" y="3323"/>
                  </a:lnTo>
                  <a:lnTo>
                    <a:pt x="1" y="3798"/>
                  </a:lnTo>
                  <a:lnTo>
                    <a:pt x="1" y="4273"/>
                  </a:lnTo>
                  <a:lnTo>
                    <a:pt x="22" y="4521"/>
                  </a:lnTo>
                  <a:lnTo>
                    <a:pt x="63" y="4768"/>
                  </a:lnTo>
                  <a:lnTo>
                    <a:pt x="104" y="5016"/>
                  </a:lnTo>
                  <a:lnTo>
                    <a:pt x="145" y="5243"/>
                  </a:lnTo>
                  <a:lnTo>
                    <a:pt x="228" y="5491"/>
                  </a:lnTo>
                  <a:lnTo>
                    <a:pt x="311" y="5718"/>
                  </a:lnTo>
                  <a:lnTo>
                    <a:pt x="393" y="5965"/>
                  </a:lnTo>
                  <a:lnTo>
                    <a:pt x="517" y="6192"/>
                  </a:lnTo>
                  <a:lnTo>
                    <a:pt x="641" y="6420"/>
                  </a:lnTo>
                  <a:lnTo>
                    <a:pt x="765" y="6626"/>
                  </a:lnTo>
                  <a:lnTo>
                    <a:pt x="909" y="6853"/>
                  </a:lnTo>
                  <a:lnTo>
                    <a:pt x="1074" y="7059"/>
                  </a:lnTo>
                  <a:lnTo>
                    <a:pt x="1260" y="7245"/>
                  </a:lnTo>
                  <a:lnTo>
                    <a:pt x="1446" y="7452"/>
                  </a:lnTo>
                  <a:lnTo>
                    <a:pt x="1652" y="7617"/>
                  </a:lnTo>
                  <a:lnTo>
                    <a:pt x="1879" y="7802"/>
                  </a:lnTo>
                  <a:lnTo>
                    <a:pt x="2127" y="7968"/>
                  </a:lnTo>
                  <a:lnTo>
                    <a:pt x="2375" y="8112"/>
                  </a:lnTo>
                  <a:lnTo>
                    <a:pt x="2746" y="8319"/>
                  </a:lnTo>
                  <a:lnTo>
                    <a:pt x="3118" y="8484"/>
                  </a:lnTo>
                  <a:lnTo>
                    <a:pt x="3489" y="8649"/>
                  </a:lnTo>
                  <a:lnTo>
                    <a:pt x="3881" y="8773"/>
                  </a:lnTo>
                  <a:lnTo>
                    <a:pt x="4274" y="8876"/>
                  </a:lnTo>
                  <a:lnTo>
                    <a:pt x="4666" y="8938"/>
                  </a:lnTo>
                  <a:lnTo>
                    <a:pt x="5058" y="9000"/>
                  </a:lnTo>
                  <a:lnTo>
                    <a:pt x="5430" y="9000"/>
                  </a:lnTo>
                  <a:lnTo>
                    <a:pt x="5863" y="8979"/>
                  </a:lnTo>
                  <a:lnTo>
                    <a:pt x="6297" y="8917"/>
                  </a:lnTo>
                  <a:lnTo>
                    <a:pt x="6730" y="8814"/>
                  </a:lnTo>
                  <a:lnTo>
                    <a:pt x="7122" y="8669"/>
                  </a:lnTo>
                  <a:lnTo>
                    <a:pt x="7329" y="8566"/>
                  </a:lnTo>
                  <a:lnTo>
                    <a:pt x="7514" y="8463"/>
                  </a:lnTo>
                  <a:lnTo>
                    <a:pt x="7700" y="8339"/>
                  </a:lnTo>
                  <a:lnTo>
                    <a:pt x="7886" y="8215"/>
                  </a:lnTo>
                  <a:lnTo>
                    <a:pt x="8072" y="8071"/>
                  </a:lnTo>
                  <a:lnTo>
                    <a:pt x="8237" y="7926"/>
                  </a:lnTo>
                  <a:lnTo>
                    <a:pt x="8402" y="7761"/>
                  </a:lnTo>
                  <a:lnTo>
                    <a:pt x="8567" y="7575"/>
                  </a:lnTo>
                  <a:lnTo>
                    <a:pt x="8835" y="7225"/>
                  </a:lnTo>
                  <a:lnTo>
                    <a:pt x="9062" y="6832"/>
                  </a:lnTo>
                  <a:lnTo>
                    <a:pt x="9248" y="6440"/>
                  </a:lnTo>
                  <a:lnTo>
                    <a:pt x="9393" y="6048"/>
                  </a:lnTo>
                  <a:lnTo>
                    <a:pt x="9496" y="5635"/>
                  </a:lnTo>
                  <a:lnTo>
                    <a:pt x="9558" y="5202"/>
                  </a:lnTo>
                  <a:lnTo>
                    <a:pt x="9599" y="4789"/>
                  </a:lnTo>
                  <a:lnTo>
                    <a:pt x="9578" y="4355"/>
                  </a:lnTo>
                  <a:lnTo>
                    <a:pt x="9517" y="3943"/>
                  </a:lnTo>
                  <a:lnTo>
                    <a:pt x="9413" y="3530"/>
                  </a:lnTo>
                  <a:lnTo>
                    <a:pt x="9289" y="3138"/>
                  </a:lnTo>
                  <a:lnTo>
                    <a:pt x="9104" y="2745"/>
                  </a:lnTo>
                  <a:lnTo>
                    <a:pt x="8897" y="2374"/>
                  </a:lnTo>
                  <a:lnTo>
                    <a:pt x="8650" y="2023"/>
                  </a:lnTo>
                  <a:lnTo>
                    <a:pt x="8340" y="1693"/>
                  </a:lnTo>
                  <a:lnTo>
                    <a:pt x="8010" y="1383"/>
                  </a:lnTo>
                  <a:lnTo>
                    <a:pt x="7824" y="1218"/>
                  </a:lnTo>
                  <a:lnTo>
                    <a:pt x="7618" y="1073"/>
                  </a:lnTo>
                  <a:lnTo>
                    <a:pt x="7163" y="805"/>
                  </a:lnTo>
                  <a:lnTo>
                    <a:pt x="6689" y="578"/>
                  </a:lnTo>
                  <a:lnTo>
                    <a:pt x="6173" y="372"/>
                  </a:lnTo>
                  <a:lnTo>
                    <a:pt x="5657" y="207"/>
                  </a:lnTo>
                  <a:lnTo>
                    <a:pt x="5120" y="103"/>
                  </a:lnTo>
                  <a:lnTo>
                    <a:pt x="4563" y="21"/>
                  </a:lnTo>
                  <a:lnTo>
                    <a:pt x="4026" y="0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7"/>
            <p:cNvSpPr/>
            <p:nvPr/>
          </p:nvSpPr>
          <p:spPr>
            <a:xfrm>
              <a:off x="2218525" y="391900"/>
              <a:ext cx="240000" cy="225000"/>
            </a:xfrm>
            <a:custGeom>
              <a:avLst/>
              <a:gdLst/>
              <a:ahLst/>
              <a:cxnLst/>
              <a:rect l="l" t="t" r="r" b="b"/>
              <a:pathLst>
                <a:path w="9600" h="9000" fill="none" extrusionOk="0">
                  <a:moveTo>
                    <a:pt x="4026" y="0"/>
                  </a:moveTo>
                  <a:lnTo>
                    <a:pt x="4026" y="0"/>
                  </a:lnTo>
                  <a:lnTo>
                    <a:pt x="3572" y="21"/>
                  </a:lnTo>
                  <a:lnTo>
                    <a:pt x="3138" y="62"/>
                  </a:lnTo>
                  <a:lnTo>
                    <a:pt x="2705" y="165"/>
                  </a:lnTo>
                  <a:lnTo>
                    <a:pt x="2313" y="289"/>
                  </a:lnTo>
                  <a:lnTo>
                    <a:pt x="1941" y="454"/>
                  </a:lnTo>
                  <a:lnTo>
                    <a:pt x="1755" y="557"/>
                  </a:lnTo>
                  <a:lnTo>
                    <a:pt x="1590" y="661"/>
                  </a:lnTo>
                  <a:lnTo>
                    <a:pt x="1425" y="784"/>
                  </a:lnTo>
                  <a:lnTo>
                    <a:pt x="1260" y="908"/>
                  </a:lnTo>
                  <a:lnTo>
                    <a:pt x="1116" y="1053"/>
                  </a:lnTo>
                  <a:lnTo>
                    <a:pt x="971" y="1218"/>
                  </a:lnTo>
                  <a:lnTo>
                    <a:pt x="971" y="1218"/>
                  </a:lnTo>
                  <a:lnTo>
                    <a:pt x="827" y="1383"/>
                  </a:lnTo>
                  <a:lnTo>
                    <a:pt x="703" y="1569"/>
                  </a:lnTo>
                  <a:lnTo>
                    <a:pt x="579" y="1775"/>
                  </a:lnTo>
                  <a:lnTo>
                    <a:pt x="476" y="1982"/>
                  </a:lnTo>
                  <a:lnTo>
                    <a:pt x="372" y="2188"/>
                  </a:lnTo>
                  <a:lnTo>
                    <a:pt x="290" y="2394"/>
                  </a:lnTo>
                  <a:lnTo>
                    <a:pt x="145" y="2849"/>
                  </a:lnTo>
                  <a:lnTo>
                    <a:pt x="42" y="3323"/>
                  </a:lnTo>
                  <a:lnTo>
                    <a:pt x="1" y="3798"/>
                  </a:lnTo>
                  <a:lnTo>
                    <a:pt x="1" y="4273"/>
                  </a:lnTo>
                  <a:lnTo>
                    <a:pt x="22" y="4521"/>
                  </a:lnTo>
                  <a:lnTo>
                    <a:pt x="63" y="4768"/>
                  </a:lnTo>
                  <a:lnTo>
                    <a:pt x="104" y="5016"/>
                  </a:lnTo>
                  <a:lnTo>
                    <a:pt x="145" y="5243"/>
                  </a:lnTo>
                  <a:lnTo>
                    <a:pt x="228" y="5491"/>
                  </a:lnTo>
                  <a:lnTo>
                    <a:pt x="311" y="5718"/>
                  </a:lnTo>
                  <a:lnTo>
                    <a:pt x="393" y="5965"/>
                  </a:lnTo>
                  <a:lnTo>
                    <a:pt x="517" y="6192"/>
                  </a:lnTo>
                  <a:lnTo>
                    <a:pt x="641" y="6420"/>
                  </a:lnTo>
                  <a:lnTo>
                    <a:pt x="765" y="6626"/>
                  </a:lnTo>
                  <a:lnTo>
                    <a:pt x="909" y="6853"/>
                  </a:lnTo>
                  <a:lnTo>
                    <a:pt x="1074" y="7059"/>
                  </a:lnTo>
                  <a:lnTo>
                    <a:pt x="1260" y="7245"/>
                  </a:lnTo>
                  <a:lnTo>
                    <a:pt x="1446" y="7452"/>
                  </a:lnTo>
                  <a:lnTo>
                    <a:pt x="1652" y="7617"/>
                  </a:lnTo>
                  <a:lnTo>
                    <a:pt x="1879" y="7802"/>
                  </a:lnTo>
                  <a:lnTo>
                    <a:pt x="2127" y="7968"/>
                  </a:lnTo>
                  <a:lnTo>
                    <a:pt x="2375" y="8112"/>
                  </a:lnTo>
                  <a:lnTo>
                    <a:pt x="2375" y="8112"/>
                  </a:lnTo>
                  <a:lnTo>
                    <a:pt x="2746" y="8319"/>
                  </a:lnTo>
                  <a:lnTo>
                    <a:pt x="3118" y="8484"/>
                  </a:lnTo>
                  <a:lnTo>
                    <a:pt x="3489" y="8649"/>
                  </a:lnTo>
                  <a:lnTo>
                    <a:pt x="3881" y="8773"/>
                  </a:lnTo>
                  <a:lnTo>
                    <a:pt x="4274" y="8876"/>
                  </a:lnTo>
                  <a:lnTo>
                    <a:pt x="4666" y="8938"/>
                  </a:lnTo>
                  <a:lnTo>
                    <a:pt x="5058" y="9000"/>
                  </a:lnTo>
                  <a:lnTo>
                    <a:pt x="5430" y="9000"/>
                  </a:lnTo>
                  <a:lnTo>
                    <a:pt x="5430" y="9000"/>
                  </a:lnTo>
                  <a:lnTo>
                    <a:pt x="5863" y="8979"/>
                  </a:lnTo>
                  <a:lnTo>
                    <a:pt x="6297" y="8917"/>
                  </a:lnTo>
                  <a:lnTo>
                    <a:pt x="6730" y="8814"/>
                  </a:lnTo>
                  <a:lnTo>
                    <a:pt x="7122" y="8669"/>
                  </a:lnTo>
                  <a:lnTo>
                    <a:pt x="7329" y="8566"/>
                  </a:lnTo>
                  <a:lnTo>
                    <a:pt x="7514" y="8463"/>
                  </a:lnTo>
                  <a:lnTo>
                    <a:pt x="7700" y="8339"/>
                  </a:lnTo>
                  <a:lnTo>
                    <a:pt x="7886" y="8215"/>
                  </a:lnTo>
                  <a:lnTo>
                    <a:pt x="8072" y="8071"/>
                  </a:lnTo>
                  <a:lnTo>
                    <a:pt x="8237" y="7926"/>
                  </a:lnTo>
                  <a:lnTo>
                    <a:pt x="8402" y="7761"/>
                  </a:lnTo>
                  <a:lnTo>
                    <a:pt x="8567" y="7575"/>
                  </a:lnTo>
                  <a:lnTo>
                    <a:pt x="8567" y="7575"/>
                  </a:lnTo>
                  <a:lnTo>
                    <a:pt x="8835" y="7225"/>
                  </a:lnTo>
                  <a:lnTo>
                    <a:pt x="9062" y="6832"/>
                  </a:lnTo>
                  <a:lnTo>
                    <a:pt x="9248" y="6440"/>
                  </a:lnTo>
                  <a:lnTo>
                    <a:pt x="9393" y="6048"/>
                  </a:lnTo>
                  <a:lnTo>
                    <a:pt x="9496" y="5635"/>
                  </a:lnTo>
                  <a:lnTo>
                    <a:pt x="9558" y="5202"/>
                  </a:lnTo>
                  <a:lnTo>
                    <a:pt x="9599" y="4789"/>
                  </a:lnTo>
                  <a:lnTo>
                    <a:pt x="9578" y="4355"/>
                  </a:lnTo>
                  <a:lnTo>
                    <a:pt x="9517" y="3943"/>
                  </a:lnTo>
                  <a:lnTo>
                    <a:pt x="9413" y="3530"/>
                  </a:lnTo>
                  <a:lnTo>
                    <a:pt x="9289" y="3138"/>
                  </a:lnTo>
                  <a:lnTo>
                    <a:pt x="9104" y="2745"/>
                  </a:lnTo>
                  <a:lnTo>
                    <a:pt x="8897" y="2374"/>
                  </a:lnTo>
                  <a:lnTo>
                    <a:pt x="8650" y="2023"/>
                  </a:lnTo>
                  <a:lnTo>
                    <a:pt x="8340" y="1693"/>
                  </a:lnTo>
                  <a:lnTo>
                    <a:pt x="8010" y="1383"/>
                  </a:lnTo>
                  <a:lnTo>
                    <a:pt x="8010" y="1383"/>
                  </a:lnTo>
                  <a:lnTo>
                    <a:pt x="7824" y="1218"/>
                  </a:lnTo>
                  <a:lnTo>
                    <a:pt x="7618" y="1073"/>
                  </a:lnTo>
                  <a:lnTo>
                    <a:pt x="7163" y="805"/>
                  </a:lnTo>
                  <a:lnTo>
                    <a:pt x="6689" y="578"/>
                  </a:lnTo>
                  <a:lnTo>
                    <a:pt x="6173" y="372"/>
                  </a:lnTo>
                  <a:lnTo>
                    <a:pt x="5657" y="207"/>
                  </a:lnTo>
                  <a:lnTo>
                    <a:pt x="5120" y="103"/>
                  </a:lnTo>
                  <a:lnTo>
                    <a:pt x="4563" y="21"/>
                  </a:lnTo>
                  <a:lnTo>
                    <a:pt x="402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7"/>
            <p:cNvSpPr/>
            <p:nvPr/>
          </p:nvSpPr>
          <p:spPr>
            <a:xfrm>
              <a:off x="2267050" y="428000"/>
              <a:ext cx="130050" cy="152775"/>
            </a:xfrm>
            <a:custGeom>
              <a:avLst/>
              <a:gdLst/>
              <a:ahLst/>
              <a:cxnLst/>
              <a:rect l="l" t="t" r="r" b="b"/>
              <a:pathLst>
                <a:path w="5202" h="6111" extrusionOk="0">
                  <a:moveTo>
                    <a:pt x="2973" y="1487"/>
                  </a:moveTo>
                  <a:lnTo>
                    <a:pt x="3096" y="1508"/>
                  </a:lnTo>
                  <a:lnTo>
                    <a:pt x="2663" y="2395"/>
                  </a:lnTo>
                  <a:lnTo>
                    <a:pt x="2498" y="2230"/>
                  </a:lnTo>
                  <a:lnTo>
                    <a:pt x="2415" y="2065"/>
                  </a:lnTo>
                  <a:lnTo>
                    <a:pt x="2374" y="1983"/>
                  </a:lnTo>
                  <a:lnTo>
                    <a:pt x="2374" y="1900"/>
                  </a:lnTo>
                  <a:lnTo>
                    <a:pt x="2374" y="1817"/>
                  </a:lnTo>
                  <a:lnTo>
                    <a:pt x="2415" y="1735"/>
                  </a:lnTo>
                  <a:lnTo>
                    <a:pt x="2457" y="1673"/>
                  </a:lnTo>
                  <a:lnTo>
                    <a:pt x="2518" y="1611"/>
                  </a:lnTo>
                  <a:lnTo>
                    <a:pt x="2580" y="1549"/>
                  </a:lnTo>
                  <a:lnTo>
                    <a:pt x="2663" y="1508"/>
                  </a:lnTo>
                  <a:lnTo>
                    <a:pt x="2745" y="1487"/>
                  </a:lnTo>
                  <a:close/>
                  <a:moveTo>
                    <a:pt x="2745" y="3758"/>
                  </a:moveTo>
                  <a:lnTo>
                    <a:pt x="2890" y="3923"/>
                  </a:lnTo>
                  <a:lnTo>
                    <a:pt x="2973" y="4088"/>
                  </a:lnTo>
                  <a:lnTo>
                    <a:pt x="3014" y="4171"/>
                  </a:lnTo>
                  <a:lnTo>
                    <a:pt x="3014" y="4253"/>
                  </a:lnTo>
                  <a:lnTo>
                    <a:pt x="3014" y="4336"/>
                  </a:lnTo>
                  <a:lnTo>
                    <a:pt x="2973" y="4398"/>
                  </a:lnTo>
                  <a:lnTo>
                    <a:pt x="2931" y="4480"/>
                  </a:lnTo>
                  <a:lnTo>
                    <a:pt x="2869" y="4542"/>
                  </a:lnTo>
                  <a:lnTo>
                    <a:pt x="2807" y="4583"/>
                  </a:lnTo>
                  <a:lnTo>
                    <a:pt x="2745" y="4625"/>
                  </a:lnTo>
                  <a:lnTo>
                    <a:pt x="2642" y="4645"/>
                  </a:lnTo>
                  <a:lnTo>
                    <a:pt x="2539" y="4645"/>
                  </a:lnTo>
                  <a:lnTo>
                    <a:pt x="2436" y="4625"/>
                  </a:lnTo>
                  <a:lnTo>
                    <a:pt x="2312" y="4604"/>
                  </a:lnTo>
                  <a:lnTo>
                    <a:pt x="2745" y="3758"/>
                  </a:lnTo>
                  <a:close/>
                  <a:moveTo>
                    <a:pt x="3860" y="1"/>
                  </a:moveTo>
                  <a:lnTo>
                    <a:pt x="3509" y="682"/>
                  </a:lnTo>
                  <a:lnTo>
                    <a:pt x="3323" y="620"/>
                  </a:lnTo>
                  <a:lnTo>
                    <a:pt x="3138" y="579"/>
                  </a:lnTo>
                  <a:lnTo>
                    <a:pt x="2952" y="538"/>
                  </a:lnTo>
                  <a:lnTo>
                    <a:pt x="2477" y="538"/>
                  </a:lnTo>
                  <a:lnTo>
                    <a:pt x="2333" y="558"/>
                  </a:lnTo>
                  <a:lnTo>
                    <a:pt x="2188" y="600"/>
                  </a:lnTo>
                  <a:lnTo>
                    <a:pt x="2064" y="641"/>
                  </a:lnTo>
                  <a:lnTo>
                    <a:pt x="1940" y="703"/>
                  </a:lnTo>
                  <a:lnTo>
                    <a:pt x="1817" y="785"/>
                  </a:lnTo>
                  <a:lnTo>
                    <a:pt x="1713" y="868"/>
                  </a:lnTo>
                  <a:lnTo>
                    <a:pt x="1631" y="950"/>
                  </a:lnTo>
                  <a:lnTo>
                    <a:pt x="1528" y="1054"/>
                  </a:lnTo>
                  <a:lnTo>
                    <a:pt x="1466" y="1178"/>
                  </a:lnTo>
                  <a:lnTo>
                    <a:pt x="1383" y="1281"/>
                  </a:lnTo>
                  <a:lnTo>
                    <a:pt x="1321" y="1446"/>
                  </a:lnTo>
                  <a:lnTo>
                    <a:pt x="1280" y="1611"/>
                  </a:lnTo>
                  <a:lnTo>
                    <a:pt x="1259" y="1755"/>
                  </a:lnTo>
                  <a:lnTo>
                    <a:pt x="1239" y="1900"/>
                  </a:lnTo>
                  <a:lnTo>
                    <a:pt x="1259" y="2044"/>
                  </a:lnTo>
                  <a:lnTo>
                    <a:pt x="1301" y="2168"/>
                  </a:lnTo>
                  <a:lnTo>
                    <a:pt x="1342" y="2313"/>
                  </a:lnTo>
                  <a:lnTo>
                    <a:pt x="1404" y="2437"/>
                  </a:lnTo>
                  <a:lnTo>
                    <a:pt x="1569" y="2664"/>
                  </a:lnTo>
                  <a:lnTo>
                    <a:pt x="1755" y="2891"/>
                  </a:lnTo>
                  <a:lnTo>
                    <a:pt x="1982" y="3097"/>
                  </a:lnTo>
                  <a:lnTo>
                    <a:pt x="2209" y="3304"/>
                  </a:lnTo>
                  <a:lnTo>
                    <a:pt x="1693" y="4315"/>
                  </a:lnTo>
                  <a:lnTo>
                    <a:pt x="1528" y="4212"/>
                  </a:lnTo>
                  <a:lnTo>
                    <a:pt x="1383" y="4109"/>
                  </a:lnTo>
                  <a:lnTo>
                    <a:pt x="1115" y="3840"/>
                  </a:lnTo>
                  <a:lnTo>
                    <a:pt x="888" y="3572"/>
                  </a:lnTo>
                  <a:lnTo>
                    <a:pt x="785" y="3427"/>
                  </a:lnTo>
                  <a:lnTo>
                    <a:pt x="702" y="3283"/>
                  </a:lnTo>
                  <a:lnTo>
                    <a:pt x="0" y="3861"/>
                  </a:lnTo>
                  <a:lnTo>
                    <a:pt x="83" y="4026"/>
                  </a:lnTo>
                  <a:lnTo>
                    <a:pt x="186" y="4212"/>
                  </a:lnTo>
                  <a:lnTo>
                    <a:pt x="330" y="4377"/>
                  </a:lnTo>
                  <a:lnTo>
                    <a:pt x="496" y="4542"/>
                  </a:lnTo>
                  <a:lnTo>
                    <a:pt x="661" y="4707"/>
                  </a:lnTo>
                  <a:lnTo>
                    <a:pt x="867" y="4852"/>
                  </a:lnTo>
                  <a:lnTo>
                    <a:pt x="1074" y="4996"/>
                  </a:lnTo>
                  <a:lnTo>
                    <a:pt x="1280" y="5141"/>
                  </a:lnTo>
                  <a:lnTo>
                    <a:pt x="950" y="5801"/>
                  </a:lnTo>
                  <a:lnTo>
                    <a:pt x="1569" y="6111"/>
                  </a:lnTo>
                  <a:lnTo>
                    <a:pt x="1899" y="5430"/>
                  </a:lnTo>
                  <a:lnTo>
                    <a:pt x="2106" y="5492"/>
                  </a:lnTo>
                  <a:lnTo>
                    <a:pt x="2271" y="5533"/>
                  </a:lnTo>
                  <a:lnTo>
                    <a:pt x="2457" y="5553"/>
                  </a:lnTo>
                  <a:lnTo>
                    <a:pt x="2622" y="5574"/>
                  </a:lnTo>
                  <a:lnTo>
                    <a:pt x="2931" y="5574"/>
                  </a:lnTo>
                  <a:lnTo>
                    <a:pt x="3076" y="5553"/>
                  </a:lnTo>
                  <a:lnTo>
                    <a:pt x="3220" y="5512"/>
                  </a:lnTo>
                  <a:lnTo>
                    <a:pt x="3344" y="5450"/>
                  </a:lnTo>
                  <a:lnTo>
                    <a:pt x="3468" y="5388"/>
                  </a:lnTo>
                  <a:lnTo>
                    <a:pt x="3592" y="5326"/>
                  </a:lnTo>
                  <a:lnTo>
                    <a:pt x="3695" y="5244"/>
                  </a:lnTo>
                  <a:lnTo>
                    <a:pt x="3778" y="5161"/>
                  </a:lnTo>
                  <a:lnTo>
                    <a:pt x="3860" y="5058"/>
                  </a:lnTo>
                  <a:lnTo>
                    <a:pt x="3943" y="4955"/>
                  </a:lnTo>
                  <a:lnTo>
                    <a:pt x="4005" y="4831"/>
                  </a:lnTo>
                  <a:lnTo>
                    <a:pt x="4067" y="4666"/>
                  </a:lnTo>
                  <a:lnTo>
                    <a:pt x="4128" y="4521"/>
                  </a:lnTo>
                  <a:lnTo>
                    <a:pt x="4149" y="4377"/>
                  </a:lnTo>
                  <a:lnTo>
                    <a:pt x="4149" y="4232"/>
                  </a:lnTo>
                  <a:lnTo>
                    <a:pt x="4128" y="4088"/>
                  </a:lnTo>
                  <a:lnTo>
                    <a:pt x="4108" y="3964"/>
                  </a:lnTo>
                  <a:lnTo>
                    <a:pt x="4046" y="3820"/>
                  </a:lnTo>
                  <a:lnTo>
                    <a:pt x="3984" y="3696"/>
                  </a:lnTo>
                  <a:lnTo>
                    <a:pt x="3839" y="3469"/>
                  </a:lnTo>
                  <a:lnTo>
                    <a:pt x="3633" y="3242"/>
                  </a:lnTo>
                  <a:lnTo>
                    <a:pt x="3427" y="3035"/>
                  </a:lnTo>
                  <a:lnTo>
                    <a:pt x="3200" y="2849"/>
                  </a:lnTo>
                  <a:lnTo>
                    <a:pt x="3716" y="1797"/>
                  </a:lnTo>
                  <a:lnTo>
                    <a:pt x="3943" y="1962"/>
                  </a:lnTo>
                  <a:lnTo>
                    <a:pt x="4149" y="2148"/>
                  </a:lnTo>
                  <a:lnTo>
                    <a:pt x="4335" y="2354"/>
                  </a:lnTo>
                  <a:lnTo>
                    <a:pt x="4500" y="2602"/>
                  </a:lnTo>
                  <a:lnTo>
                    <a:pt x="5202" y="1983"/>
                  </a:lnTo>
                  <a:lnTo>
                    <a:pt x="5099" y="1838"/>
                  </a:lnTo>
                  <a:lnTo>
                    <a:pt x="4995" y="1714"/>
                  </a:lnTo>
                  <a:lnTo>
                    <a:pt x="4748" y="1446"/>
                  </a:lnTo>
                  <a:lnTo>
                    <a:pt x="4459" y="1198"/>
                  </a:lnTo>
                  <a:lnTo>
                    <a:pt x="4128" y="992"/>
                  </a:lnTo>
                  <a:lnTo>
                    <a:pt x="4479" y="311"/>
                  </a:lnTo>
                  <a:lnTo>
                    <a:pt x="38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7"/>
            <p:cNvSpPr/>
            <p:nvPr/>
          </p:nvSpPr>
          <p:spPr>
            <a:xfrm>
              <a:off x="2018325" y="275275"/>
              <a:ext cx="629050" cy="403025"/>
            </a:xfrm>
            <a:custGeom>
              <a:avLst/>
              <a:gdLst/>
              <a:ahLst/>
              <a:cxnLst/>
              <a:rect l="l" t="t" r="r" b="b"/>
              <a:pathLst>
                <a:path w="25162" h="16121" extrusionOk="0">
                  <a:moveTo>
                    <a:pt x="4046" y="310"/>
                  </a:moveTo>
                  <a:lnTo>
                    <a:pt x="4417" y="330"/>
                  </a:lnTo>
                  <a:lnTo>
                    <a:pt x="4768" y="351"/>
                  </a:lnTo>
                  <a:lnTo>
                    <a:pt x="5140" y="392"/>
                  </a:lnTo>
                  <a:lnTo>
                    <a:pt x="5511" y="454"/>
                  </a:lnTo>
                  <a:lnTo>
                    <a:pt x="5883" y="516"/>
                  </a:lnTo>
                  <a:lnTo>
                    <a:pt x="6254" y="619"/>
                  </a:lnTo>
                  <a:lnTo>
                    <a:pt x="7018" y="826"/>
                  </a:lnTo>
                  <a:lnTo>
                    <a:pt x="7782" y="1094"/>
                  </a:lnTo>
                  <a:lnTo>
                    <a:pt x="8546" y="1404"/>
                  </a:lnTo>
                  <a:lnTo>
                    <a:pt x="9289" y="1734"/>
                  </a:lnTo>
                  <a:lnTo>
                    <a:pt x="10052" y="2106"/>
                  </a:lnTo>
                  <a:lnTo>
                    <a:pt x="10795" y="2518"/>
                  </a:lnTo>
                  <a:lnTo>
                    <a:pt x="11518" y="2931"/>
                  </a:lnTo>
                  <a:lnTo>
                    <a:pt x="12240" y="3365"/>
                  </a:lnTo>
                  <a:lnTo>
                    <a:pt x="12942" y="3798"/>
                  </a:lnTo>
                  <a:lnTo>
                    <a:pt x="14284" y="4665"/>
                  </a:lnTo>
                  <a:lnTo>
                    <a:pt x="15522" y="5491"/>
                  </a:lnTo>
                  <a:lnTo>
                    <a:pt x="16389" y="6089"/>
                  </a:lnTo>
                  <a:lnTo>
                    <a:pt x="17194" y="6605"/>
                  </a:lnTo>
                  <a:lnTo>
                    <a:pt x="17463" y="6771"/>
                  </a:lnTo>
                  <a:lnTo>
                    <a:pt x="17710" y="6915"/>
                  </a:lnTo>
                  <a:lnTo>
                    <a:pt x="18247" y="7163"/>
                  </a:lnTo>
                  <a:lnTo>
                    <a:pt x="18763" y="7348"/>
                  </a:lnTo>
                  <a:lnTo>
                    <a:pt x="19279" y="7514"/>
                  </a:lnTo>
                  <a:lnTo>
                    <a:pt x="19795" y="7617"/>
                  </a:lnTo>
                  <a:lnTo>
                    <a:pt x="20311" y="7699"/>
                  </a:lnTo>
                  <a:lnTo>
                    <a:pt x="20786" y="7741"/>
                  </a:lnTo>
                  <a:lnTo>
                    <a:pt x="21715" y="7741"/>
                  </a:lnTo>
                  <a:lnTo>
                    <a:pt x="22128" y="7699"/>
                  </a:lnTo>
                  <a:lnTo>
                    <a:pt x="22520" y="7658"/>
                  </a:lnTo>
                  <a:lnTo>
                    <a:pt x="22891" y="7596"/>
                  </a:lnTo>
                  <a:lnTo>
                    <a:pt x="23490" y="7472"/>
                  </a:lnTo>
                  <a:lnTo>
                    <a:pt x="23923" y="7348"/>
                  </a:lnTo>
                  <a:lnTo>
                    <a:pt x="24254" y="7245"/>
                  </a:lnTo>
                  <a:lnTo>
                    <a:pt x="24501" y="7163"/>
                  </a:lnTo>
                  <a:lnTo>
                    <a:pt x="24728" y="7039"/>
                  </a:lnTo>
                  <a:lnTo>
                    <a:pt x="22231" y="15626"/>
                  </a:lnTo>
                  <a:lnTo>
                    <a:pt x="21611" y="15708"/>
                  </a:lnTo>
                  <a:lnTo>
                    <a:pt x="21013" y="15770"/>
                  </a:lnTo>
                  <a:lnTo>
                    <a:pt x="20414" y="15791"/>
                  </a:lnTo>
                  <a:lnTo>
                    <a:pt x="19816" y="15811"/>
                  </a:lnTo>
                  <a:lnTo>
                    <a:pt x="18928" y="15791"/>
                  </a:lnTo>
                  <a:lnTo>
                    <a:pt x="18041" y="15708"/>
                  </a:lnTo>
                  <a:lnTo>
                    <a:pt x="17194" y="15605"/>
                  </a:lnTo>
                  <a:lnTo>
                    <a:pt x="16348" y="15460"/>
                  </a:lnTo>
                  <a:lnTo>
                    <a:pt x="15543" y="15254"/>
                  </a:lnTo>
                  <a:lnTo>
                    <a:pt x="14738" y="15048"/>
                  </a:lnTo>
                  <a:lnTo>
                    <a:pt x="13974" y="14800"/>
                  </a:lnTo>
                  <a:lnTo>
                    <a:pt x="13231" y="14511"/>
                  </a:lnTo>
                  <a:lnTo>
                    <a:pt x="12529" y="14201"/>
                  </a:lnTo>
                  <a:lnTo>
                    <a:pt x="11828" y="13892"/>
                  </a:lnTo>
                  <a:lnTo>
                    <a:pt x="11188" y="13541"/>
                  </a:lnTo>
                  <a:lnTo>
                    <a:pt x="10568" y="13190"/>
                  </a:lnTo>
                  <a:lnTo>
                    <a:pt x="9990" y="12818"/>
                  </a:lnTo>
                  <a:lnTo>
                    <a:pt x="9454" y="12447"/>
                  </a:lnTo>
                  <a:lnTo>
                    <a:pt x="8938" y="12075"/>
                  </a:lnTo>
                  <a:lnTo>
                    <a:pt x="8484" y="11683"/>
                  </a:lnTo>
                  <a:lnTo>
                    <a:pt x="8236" y="11497"/>
                  </a:lnTo>
                  <a:lnTo>
                    <a:pt x="7988" y="11312"/>
                  </a:lnTo>
                  <a:lnTo>
                    <a:pt x="7472" y="10961"/>
                  </a:lnTo>
                  <a:lnTo>
                    <a:pt x="6915" y="10610"/>
                  </a:lnTo>
                  <a:lnTo>
                    <a:pt x="6316" y="10300"/>
                  </a:lnTo>
                  <a:lnTo>
                    <a:pt x="5718" y="10032"/>
                  </a:lnTo>
                  <a:lnTo>
                    <a:pt x="5099" y="9763"/>
                  </a:lnTo>
                  <a:lnTo>
                    <a:pt x="4500" y="9536"/>
                  </a:lnTo>
                  <a:lnTo>
                    <a:pt x="3881" y="9309"/>
                  </a:lnTo>
                  <a:lnTo>
                    <a:pt x="3303" y="9124"/>
                  </a:lnTo>
                  <a:lnTo>
                    <a:pt x="2745" y="8958"/>
                  </a:lnTo>
                  <a:lnTo>
                    <a:pt x="1734" y="8690"/>
                  </a:lnTo>
                  <a:lnTo>
                    <a:pt x="929" y="8504"/>
                  </a:lnTo>
                  <a:lnTo>
                    <a:pt x="413" y="8381"/>
                  </a:lnTo>
                  <a:lnTo>
                    <a:pt x="2869" y="413"/>
                  </a:lnTo>
                  <a:lnTo>
                    <a:pt x="3158" y="372"/>
                  </a:lnTo>
                  <a:lnTo>
                    <a:pt x="3447" y="330"/>
                  </a:lnTo>
                  <a:lnTo>
                    <a:pt x="3757" y="310"/>
                  </a:lnTo>
                  <a:close/>
                  <a:moveTo>
                    <a:pt x="4046" y="0"/>
                  </a:moveTo>
                  <a:lnTo>
                    <a:pt x="3716" y="21"/>
                  </a:lnTo>
                  <a:lnTo>
                    <a:pt x="3385" y="41"/>
                  </a:lnTo>
                  <a:lnTo>
                    <a:pt x="3055" y="83"/>
                  </a:lnTo>
                  <a:lnTo>
                    <a:pt x="2725" y="145"/>
                  </a:lnTo>
                  <a:lnTo>
                    <a:pt x="2622" y="145"/>
                  </a:lnTo>
                  <a:lnTo>
                    <a:pt x="0" y="8628"/>
                  </a:lnTo>
                  <a:lnTo>
                    <a:pt x="186" y="8649"/>
                  </a:lnTo>
                  <a:lnTo>
                    <a:pt x="434" y="8711"/>
                  </a:lnTo>
                  <a:lnTo>
                    <a:pt x="1094" y="8855"/>
                  </a:lnTo>
                  <a:lnTo>
                    <a:pt x="2085" y="9103"/>
                  </a:lnTo>
                  <a:lnTo>
                    <a:pt x="2642" y="9268"/>
                  </a:lnTo>
                  <a:lnTo>
                    <a:pt x="3261" y="9454"/>
                  </a:lnTo>
                  <a:lnTo>
                    <a:pt x="3922" y="9660"/>
                  </a:lnTo>
                  <a:lnTo>
                    <a:pt x="4582" y="9908"/>
                  </a:lnTo>
                  <a:lnTo>
                    <a:pt x="5243" y="10176"/>
                  </a:lnTo>
                  <a:lnTo>
                    <a:pt x="5904" y="10465"/>
                  </a:lnTo>
                  <a:lnTo>
                    <a:pt x="6564" y="10796"/>
                  </a:lnTo>
                  <a:lnTo>
                    <a:pt x="7183" y="11146"/>
                  </a:lnTo>
                  <a:lnTo>
                    <a:pt x="7472" y="11332"/>
                  </a:lnTo>
                  <a:lnTo>
                    <a:pt x="7761" y="11518"/>
                  </a:lnTo>
                  <a:lnTo>
                    <a:pt x="8030" y="11724"/>
                  </a:lnTo>
                  <a:lnTo>
                    <a:pt x="8277" y="11931"/>
                  </a:lnTo>
                  <a:lnTo>
                    <a:pt x="8752" y="12323"/>
                  </a:lnTo>
                  <a:lnTo>
                    <a:pt x="9268" y="12695"/>
                  </a:lnTo>
                  <a:lnTo>
                    <a:pt x="9805" y="13087"/>
                  </a:lnTo>
                  <a:lnTo>
                    <a:pt x="10403" y="13458"/>
                  </a:lnTo>
                  <a:lnTo>
                    <a:pt x="11043" y="13809"/>
                  </a:lnTo>
                  <a:lnTo>
                    <a:pt x="11704" y="14160"/>
                  </a:lnTo>
                  <a:lnTo>
                    <a:pt x="12385" y="14490"/>
                  </a:lnTo>
                  <a:lnTo>
                    <a:pt x="13107" y="14800"/>
                  </a:lnTo>
                  <a:lnTo>
                    <a:pt x="13871" y="15089"/>
                  </a:lnTo>
                  <a:lnTo>
                    <a:pt x="14655" y="15337"/>
                  </a:lnTo>
                  <a:lnTo>
                    <a:pt x="15460" y="15564"/>
                  </a:lnTo>
                  <a:lnTo>
                    <a:pt x="16286" y="15749"/>
                  </a:lnTo>
                  <a:lnTo>
                    <a:pt x="17153" y="15915"/>
                  </a:lnTo>
                  <a:lnTo>
                    <a:pt x="18020" y="16018"/>
                  </a:lnTo>
                  <a:lnTo>
                    <a:pt x="18907" y="16100"/>
                  </a:lnTo>
                  <a:lnTo>
                    <a:pt x="19816" y="16121"/>
                  </a:lnTo>
                  <a:lnTo>
                    <a:pt x="20456" y="16100"/>
                  </a:lnTo>
                  <a:lnTo>
                    <a:pt x="21095" y="16080"/>
                  </a:lnTo>
                  <a:lnTo>
                    <a:pt x="21735" y="16018"/>
                  </a:lnTo>
                  <a:lnTo>
                    <a:pt x="22375" y="15915"/>
                  </a:lnTo>
                  <a:lnTo>
                    <a:pt x="22478" y="15894"/>
                  </a:lnTo>
                  <a:lnTo>
                    <a:pt x="25162" y="6709"/>
                  </a:lnTo>
                  <a:lnTo>
                    <a:pt x="24873" y="6605"/>
                  </a:lnTo>
                  <a:lnTo>
                    <a:pt x="24749" y="6688"/>
                  </a:lnTo>
                  <a:lnTo>
                    <a:pt x="24522" y="6812"/>
                  </a:lnTo>
                  <a:lnTo>
                    <a:pt x="24171" y="6956"/>
                  </a:lnTo>
                  <a:lnTo>
                    <a:pt x="23738" y="7101"/>
                  </a:lnTo>
                  <a:lnTo>
                    <a:pt x="23222" y="7225"/>
                  </a:lnTo>
                  <a:lnTo>
                    <a:pt x="22623" y="7348"/>
                  </a:lnTo>
                  <a:lnTo>
                    <a:pt x="22313" y="7390"/>
                  </a:lnTo>
                  <a:lnTo>
                    <a:pt x="21983" y="7410"/>
                  </a:lnTo>
                  <a:lnTo>
                    <a:pt x="21632" y="7431"/>
                  </a:lnTo>
                  <a:lnTo>
                    <a:pt x="21261" y="7452"/>
                  </a:lnTo>
                  <a:lnTo>
                    <a:pt x="20806" y="7431"/>
                  </a:lnTo>
                  <a:lnTo>
                    <a:pt x="20332" y="7390"/>
                  </a:lnTo>
                  <a:lnTo>
                    <a:pt x="19836" y="7328"/>
                  </a:lnTo>
                  <a:lnTo>
                    <a:pt x="19341" y="7204"/>
                  </a:lnTo>
                  <a:lnTo>
                    <a:pt x="18846" y="7059"/>
                  </a:lnTo>
                  <a:lnTo>
                    <a:pt x="18350" y="6874"/>
                  </a:lnTo>
                  <a:lnTo>
                    <a:pt x="17855" y="6626"/>
                  </a:lnTo>
                  <a:lnTo>
                    <a:pt x="17359" y="6358"/>
                  </a:lnTo>
                  <a:lnTo>
                    <a:pt x="16575" y="5821"/>
                  </a:lnTo>
                  <a:lnTo>
                    <a:pt x="15687" y="5243"/>
                  </a:lnTo>
                  <a:lnTo>
                    <a:pt x="14449" y="4397"/>
                  </a:lnTo>
                  <a:lnTo>
                    <a:pt x="13087" y="3530"/>
                  </a:lnTo>
                  <a:lnTo>
                    <a:pt x="12385" y="3076"/>
                  </a:lnTo>
                  <a:lnTo>
                    <a:pt x="11662" y="2642"/>
                  </a:lnTo>
                  <a:lnTo>
                    <a:pt x="10919" y="2229"/>
                  </a:lnTo>
                  <a:lnTo>
                    <a:pt x="10156" y="1817"/>
                  </a:lnTo>
                  <a:lnTo>
                    <a:pt x="9392" y="1445"/>
                  </a:lnTo>
                  <a:lnTo>
                    <a:pt x="8628" y="1094"/>
                  </a:lnTo>
                  <a:lnTo>
                    <a:pt x="7844" y="785"/>
                  </a:lnTo>
                  <a:lnTo>
                    <a:pt x="7080" y="516"/>
                  </a:lnTo>
                  <a:lnTo>
                    <a:pt x="6316" y="310"/>
                  </a:lnTo>
                  <a:lnTo>
                    <a:pt x="5924" y="207"/>
                  </a:lnTo>
                  <a:lnTo>
                    <a:pt x="5553" y="145"/>
                  </a:lnTo>
                  <a:lnTo>
                    <a:pt x="5160" y="83"/>
                  </a:lnTo>
                  <a:lnTo>
                    <a:pt x="4789" y="41"/>
                  </a:lnTo>
                  <a:lnTo>
                    <a:pt x="4417" y="21"/>
                  </a:lnTo>
                  <a:lnTo>
                    <a:pt x="4046" y="0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7"/>
            <p:cNvSpPr/>
            <p:nvPr/>
          </p:nvSpPr>
          <p:spPr>
            <a:xfrm>
              <a:off x="4159325" y="1310950"/>
              <a:ext cx="654350" cy="633175"/>
            </a:xfrm>
            <a:custGeom>
              <a:avLst/>
              <a:gdLst/>
              <a:ahLst/>
              <a:cxnLst/>
              <a:rect l="l" t="t" r="r" b="b"/>
              <a:pathLst>
                <a:path w="26174" h="25327" extrusionOk="0">
                  <a:moveTo>
                    <a:pt x="17731" y="0"/>
                  </a:moveTo>
                  <a:lnTo>
                    <a:pt x="17690" y="269"/>
                  </a:lnTo>
                  <a:lnTo>
                    <a:pt x="17649" y="557"/>
                  </a:lnTo>
                  <a:lnTo>
                    <a:pt x="17546" y="970"/>
                  </a:lnTo>
                  <a:lnTo>
                    <a:pt x="17422" y="1445"/>
                  </a:lnTo>
                  <a:lnTo>
                    <a:pt x="17236" y="2002"/>
                  </a:lnTo>
                  <a:lnTo>
                    <a:pt x="16988" y="2622"/>
                  </a:lnTo>
                  <a:lnTo>
                    <a:pt x="16844" y="2952"/>
                  </a:lnTo>
                  <a:lnTo>
                    <a:pt x="16679" y="3282"/>
                  </a:lnTo>
                  <a:lnTo>
                    <a:pt x="16493" y="3633"/>
                  </a:lnTo>
                  <a:lnTo>
                    <a:pt x="16287" y="3984"/>
                  </a:lnTo>
                  <a:lnTo>
                    <a:pt x="16080" y="4335"/>
                  </a:lnTo>
                  <a:lnTo>
                    <a:pt x="15832" y="4706"/>
                  </a:lnTo>
                  <a:lnTo>
                    <a:pt x="15543" y="5057"/>
                  </a:lnTo>
                  <a:lnTo>
                    <a:pt x="15255" y="5408"/>
                  </a:lnTo>
                  <a:lnTo>
                    <a:pt x="14924" y="5780"/>
                  </a:lnTo>
                  <a:lnTo>
                    <a:pt x="14573" y="6131"/>
                  </a:lnTo>
                  <a:lnTo>
                    <a:pt x="14202" y="6482"/>
                  </a:lnTo>
                  <a:lnTo>
                    <a:pt x="13810" y="6812"/>
                  </a:lnTo>
                  <a:lnTo>
                    <a:pt x="13376" y="7142"/>
                  </a:lnTo>
                  <a:lnTo>
                    <a:pt x="12901" y="7472"/>
                  </a:lnTo>
                  <a:lnTo>
                    <a:pt x="12406" y="7782"/>
                  </a:lnTo>
                  <a:lnTo>
                    <a:pt x="11869" y="8071"/>
                  </a:lnTo>
                  <a:lnTo>
                    <a:pt x="11312" y="8360"/>
                  </a:lnTo>
                  <a:lnTo>
                    <a:pt x="10713" y="8628"/>
                  </a:lnTo>
                  <a:lnTo>
                    <a:pt x="9908" y="8979"/>
                  </a:lnTo>
                  <a:lnTo>
                    <a:pt x="9041" y="9371"/>
                  </a:lnTo>
                  <a:lnTo>
                    <a:pt x="8133" y="9825"/>
                  </a:lnTo>
                  <a:lnTo>
                    <a:pt x="7204" y="10341"/>
                  </a:lnTo>
                  <a:lnTo>
                    <a:pt x="6276" y="10878"/>
                  </a:lnTo>
                  <a:lnTo>
                    <a:pt x="5326" y="11456"/>
                  </a:lnTo>
                  <a:lnTo>
                    <a:pt x="4418" y="12075"/>
                  </a:lnTo>
                  <a:lnTo>
                    <a:pt x="3551" y="12695"/>
                  </a:lnTo>
                  <a:lnTo>
                    <a:pt x="3138" y="13025"/>
                  </a:lnTo>
                  <a:lnTo>
                    <a:pt x="2725" y="13355"/>
                  </a:lnTo>
                  <a:lnTo>
                    <a:pt x="2354" y="13685"/>
                  </a:lnTo>
                  <a:lnTo>
                    <a:pt x="1982" y="14016"/>
                  </a:lnTo>
                  <a:lnTo>
                    <a:pt x="1652" y="14346"/>
                  </a:lnTo>
                  <a:lnTo>
                    <a:pt x="1342" y="14676"/>
                  </a:lnTo>
                  <a:lnTo>
                    <a:pt x="1053" y="15027"/>
                  </a:lnTo>
                  <a:lnTo>
                    <a:pt x="806" y="15357"/>
                  </a:lnTo>
                  <a:lnTo>
                    <a:pt x="579" y="15688"/>
                  </a:lnTo>
                  <a:lnTo>
                    <a:pt x="372" y="16018"/>
                  </a:lnTo>
                  <a:lnTo>
                    <a:pt x="228" y="16348"/>
                  </a:lnTo>
                  <a:lnTo>
                    <a:pt x="104" y="16678"/>
                  </a:lnTo>
                  <a:lnTo>
                    <a:pt x="21" y="17009"/>
                  </a:lnTo>
                  <a:lnTo>
                    <a:pt x="1" y="17339"/>
                  </a:lnTo>
                  <a:lnTo>
                    <a:pt x="1" y="17648"/>
                  </a:lnTo>
                  <a:lnTo>
                    <a:pt x="42" y="17958"/>
                  </a:lnTo>
                  <a:lnTo>
                    <a:pt x="6441" y="25327"/>
                  </a:lnTo>
                  <a:lnTo>
                    <a:pt x="6606" y="25141"/>
                  </a:lnTo>
                  <a:lnTo>
                    <a:pt x="7142" y="24605"/>
                  </a:lnTo>
                  <a:lnTo>
                    <a:pt x="7514" y="24254"/>
                  </a:lnTo>
                  <a:lnTo>
                    <a:pt x="7968" y="23841"/>
                  </a:lnTo>
                  <a:lnTo>
                    <a:pt x="8505" y="23387"/>
                  </a:lnTo>
                  <a:lnTo>
                    <a:pt x="9103" y="22891"/>
                  </a:lnTo>
                  <a:lnTo>
                    <a:pt x="9764" y="22375"/>
                  </a:lnTo>
                  <a:lnTo>
                    <a:pt x="10507" y="21859"/>
                  </a:lnTo>
                  <a:lnTo>
                    <a:pt x="11291" y="21323"/>
                  </a:lnTo>
                  <a:lnTo>
                    <a:pt x="12117" y="20786"/>
                  </a:lnTo>
                  <a:lnTo>
                    <a:pt x="13025" y="20291"/>
                  </a:lnTo>
                  <a:lnTo>
                    <a:pt x="13479" y="20043"/>
                  </a:lnTo>
                  <a:lnTo>
                    <a:pt x="13975" y="19795"/>
                  </a:lnTo>
                  <a:lnTo>
                    <a:pt x="14449" y="19568"/>
                  </a:lnTo>
                  <a:lnTo>
                    <a:pt x="14945" y="19341"/>
                  </a:lnTo>
                  <a:lnTo>
                    <a:pt x="15461" y="19135"/>
                  </a:lnTo>
                  <a:lnTo>
                    <a:pt x="15977" y="18949"/>
                  </a:lnTo>
                  <a:lnTo>
                    <a:pt x="16493" y="18742"/>
                  </a:lnTo>
                  <a:lnTo>
                    <a:pt x="17009" y="18495"/>
                  </a:lnTo>
                  <a:lnTo>
                    <a:pt x="17504" y="18247"/>
                  </a:lnTo>
                  <a:lnTo>
                    <a:pt x="18000" y="17937"/>
                  </a:lnTo>
                  <a:lnTo>
                    <a:pt x="18495" y="17628"/>
                  </a:lnTo>
                  <a:lnTo>
                    <a:pt x="18970" y="17298"/>
                  </a:lnTo>
                  <a:lnTo>
                    <a:pt x="19445" y="16926"/>
                  </a:lnTo>
                  <a:lnTo>
                    <a:pt x="19899" y="16554"/>
                  </a:lnTo>
                  <a:lnTo>
                    <a:pt x="20353" y="16162"/>
                  </a:lnTo>
                  <a:lnTo>
                    <a:pt x="20786" y="15770"/>
                  </a:lnTo>
                  <a:lnTo>
                    <a:pt x="21220" y="15357"/>
                  </a:lnTo>
                  <a:lnTo>
                    <a:pt x="21633" y="14944"/>
                  </a:lnTo>
                  <a:lnTo>
                    <a:pt x="22417" y="14098"/>
                  </a:lnTo>
                  <a:lnTo>
                    <a:pt x="23139" y="13252"/>
                  </a:lnTo>
                  <a:lnTo>
                    <a:pt x="23821" y="12426"/>
                  </a:lnTo>
                  <a:lnTo>
                    <a:pt x="24399" y="11662"/>
                  </a:lnTo>
                  <a:lnTo>
                    <a:pt x="24915" y="10940"/>
                  </a:lnTo>
                  <a:lnTo>
                    <a:pt x="25348" y="10321"/>
                  </a:lnTo>
                  <a:lnTo>
                    <a:pt x="25967" y="9392"/>
                  </a:lnTo>
                  <a:lnTo>
                    <a:pt x="26174" y="9062"/>
                  </a:lnTo>
                  <a:lnTo>
                    <a:pt x="177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7"/>
            <p:cNvSpPr/>
            <p:nvPr/>
          </p:nvSpPr>
          <p:spPr>
            <a:xfrm>
              <a:off x="4380700" y="1532325"/>
              <a:ext cx="244125" cy="229125"/>
            </a:xfrm>
            <a:custGeom>
              <a:avLst/>
              <a:gdLst/>
              <a:ahLst/>
              <a:cxnLst/>
              <a:rect l="l" t="t" r="r" b="b"/>
              <a:pathLst>
                <a:path w="9765" h="9165" extrusionOk="0">
                  <a:moveTo>
                    <a:pt x="5388" y="0"/>
                  </a:moveTo>
                  <a:lnTo>
                    <a:pt x="5037" y="21"/>
                  </a:lnTo>
                  <a:lnTo>
                    <a:pt x="4707" y="62"/>
                  </a:lnTo>
                  <a:lnTo>
                    <a:pt x="4356" y="124"/>
                  </a:lnTo>
                  <a:lnTo>
                    <a:pt x="4026" y="227"/>
                  </a:lnTo>
                  <a:lnTo>
                    <a:pt x="3592" y="392"/>
                  </a:lnTo>
                  <a:lnTo>
                    <a:pt x="3159" y="599"/>
                  </a:lnTo>
                  <a:lnTo>
                    <a:pt x="2746" y="847"/>
                  </a:lnTo>
                  <a:lnTo>
                    <a:pt x="2333" y="1136"/>
                  </a:lnTo>
                  <a:lnTo>
                    <a:pt x="1962" y="1445"/>
                  </a:lnTo>
                  <a:lnTo>
                    <a:pt x="1590" y="1796"/>
                  </a:lnTo>
                  <a:lnTo>
                    <a:pt x="1239" y="2168"/>
                  </a:lnTo>
                  <a:lnTo>
                    <a:pt x="930" y="2580"/>
                  </a:lnTo>
                  <a:lnTo>
                    <a:pt x="661" y="2993"/>
                  </a:lnTo>
                  <a:lnTo>
                    <a:pt x="434" y="3427"/>
                  </a:lnTo>
                  <a:lnTo>
                    <a:pt x="248" y="3860"/>
                  </a:lnTo>
                  <a:lnTo>
                    <a:pt x="166" y="4087"/>
                  </a:lnTo>
                  <a:lnTo>
                    <a:pt x="104" y="4314"/>
                  </a:lnTo>
                  <a:lnTo>
                    <a:pt x="63" y="4541"/>
                  </a:lnTo>
                  <a:lnTo>
                    <a:pt x="21" y="4768"/>
                  </a:lnTo>
                  <a:lnTo>
                    <a:pt x="1" y="4995"/>
                  </a:lnTo>
                  <a:lnTo>
                    <a:pt x="1" y="5223"/>
                  </a:lnTo>
                  <a:lnTo>
                    <a:pt x="1" y="5429"/>
                  </a:lnTo>
                  <a:lnTo>
                    <a:pt x="42" y="5656"/>
                  </a:lnTo>
                  <a:lnTo>
                    <a:pt x="83" y="5883"/>
                  </a:lnTo>
                  <a:lnTo>
                    <a:pt x="145" y="6089"/>
                  </a:lnTo>
                  <a:lnTo>
                    <a:pt x="248" y="6420"/>
                  </a:lnTo>
                  <a:lnTo>
                    <a:pt x="393" y="6729"/>
                  </a:lnTo>
                  <a:lnTo>
                    <a:pt x="579" y="7018"/>
                  </a:lnTo>
                  <a:lnTo>
                    <a:pt x="764" y="7287"/>
                  </a:lnTo>
                  <a:lnTo>
                    <a:pt x="991" y="7555"/>
                  </a:lnTo>
                  <a:lnTo>
                    <a:pt x="1219" y="7823"/>
                  </a:lnTo>
                  <a:lnTo>
                    <a:pt x="1487" y="8050"/>
                  </a:lnTo>
                  <a:lnTo>
                    <a:pt x="1776" y="8257"/>
                  </a:lnTo>
                  <a:lnTo>
                    <a:pt x="2065" y="8463"/>
                  </a:lnTo>
                  <a:lnTo>
                    <a:pt x="2374" y="8649"/>
                  </a:lnTo>
                  <a:lnTo>
                    <a:pt x="2705" y="8793"/>
                  </a:lnTo>
                  <a:lnTo>
                    <a:pt x="3056" y="8917"/>
                  </a:lnTo>
                  <a:lnTo>
                    <a:pt x="3407" y="9020"/>
                  </a:lnTo>
                  <a:lnTo>
                    <a:pt x="3757" y="9103"/>
                  </a:lnTo>
                  <a:lnTo>
                    <a:pt x="4129" y="9144"/>
                  </a:lnTo>
                  <a:lnTo>
                    <a:pt x="4501" y="9165"/>
                  </a:lnTo>
                  <a:lnTo>
                    <a:pt x="4789" y="9144"/>
                  </a:lnTo>
                  <a:lnTo>
                    <a:pt x="5058" y="9124"/>
                  </a:lnTo>
                  <a:lnTo>
                    <a:pt x="5326" y="9082"/>
                  </a:lnTo>
                  <a:lnTo>
                    <a:pt x="5615" y="9020"/>
                  </a:lnTo>
                  <a:lnTo>
                    <a:pt x="5883" y="8938"/>
                  </a:lnTo>
                  <a:lnTo>
                    <a:pt x="6172" y="8855"/>
                  </a:lnTo>
                  <a:lnTo>
                    <a:pt x="6441" y="8732"/>
                  </a:lnTo>
                  <a:lnTo>
                    <a:pt x="6730" y="8587"/>
                  </a:lnTo>
                  <a:lnTo>
                    <a:pt x="7122" y="8360"/>
                  </a:lnTo>
                  <a:lnTo>
                    <a:pt x="7493" y="8133"/>
                  </a:lnTo>
                  <a:lnTo>
                    <a:pt x="7844" y="7865"/>
                  </a:lnTo>
                  <a:lnTo>
                    <a:pt x="8175" y="7576"/>
                  </a:lnTo>
                  <a:lnTo>
                    <a:pt x="8484" y="7266"/>
                  </a:lnTo>
                  <a:lnTo>
                    <a:pt x="8773" y="6956"/>
                  </a:lnTo>
                  <a:lnTo>
                    <a:pt x="9021" y="6626"/>
                  </a:lnTo>
                  <a:lnTo>
                    <a:pt x="9227" y="6275"/>
                  </a:lnTo>
                  <a:lnTo>
                    <a:pt x="9413" y="5904"/>
                  </a:lnTo>
                  <a:lnTo>
                    <a:pt x="9558" y="5532"/>
                  </a:lnTo>
                  <a:lnTo>
                    <a:pt x="9661" y="5140"/>
                  </a:lnTo>
                  <a:lnTo>
                    <a:pt x="9743" y="4748"/>
                  </a:lnTo>
                  <a:lnTo>
                    <a:pt x="9764" y="4335"/>
                  </a:lnTo>
                  <a:lnTo>
                    <a:pt x="9743" y="3922"/>
                  </a:lnTo>
                  <a:lnTo>
                    <a:pt x="9681" y="3489"/>
                  </a:lnTo>
                  <a:lnTo>
                    <a:pt x="9558" y="3055"/>
                  </a:lnTo>
                  <a:lnTo>
                    <a:pt x="9434" y="2725"/>
                  </a:lnTo>
                  <a:lnTo>
                    <a:pt x="9289" y="2395"/>
                  </a:lnTo>
                  <a:lnTo>
                    <a:pt x="9104" y="2085"/>
                  </a:lnTo>
                  <a:lnTo>
                    <a:pt x="8918" y="1796"/>
                  </a:lnTo>
                  <a:lnTo>
                    <a:pt x="8691" y="1528"/>
                  </a:lnTo>
                  <a:lnTo>
                    <a:pt x="8464" y="1280"/>
                  </a:lnTo>
                  <a:lnTo>
                    <a:pt x="8216" y="1053"/>
                  </a:lnTo>
                  <a:lnTo>
                    <a:pt x="7948" y="826"/>
                  </a:lnTo>
                  <a:lnTo>
                    <a:pt x="7659" y="640"/>
                  </a:lnTo>
                  <a:lnTo>
                    <a:pt x="7370" y="475"/>
                  </a:lnTo>
                  <a:lnTo>
                    <a:pt x="7060" y="351"/>
                  </a:lnTo>
                  <a:lnTo>
                    <a:pt x="6730" y="227"/>
                  </a:lnTo>
                  <a:lnTo>
                    <a:pt x="6400" y="124"/>
                  </a:lnTo>
                  <a:lnTo>
                    <a:pt x="6069" y="62"/>
                  </a:lnTo>
                  <a:lnTo>
                    <a:pt x="5718" y="21"/>
                  </a:lnTo>
                  <a:lnTo>
                    <a:pt x="5388" y="0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7"/>
            <p:cNvSpPr/>
            <p:nvPr/>
          </p:nvSpPr>
          <p:spPr>
            <a:xfrm>
              <a:off x="4380700" y="1532325"/>
              <a:ext cx="244125" cy="229125"/>
            </a:xfrm>
            <a:custGeom>
              <a:avLst/>
              <a:gdLst/>
              <a:ahLst/>
              <a:cxnLst/>
              <a:rect l="l" t="t" r="r" b="b"/>
              <a:pathLst>
                <a:path w="9765" h="9165" fill="none" extrusionOk="0">
                  <a:moveTo>
                    <a:pt x="5388" y="0"/>
                  </a:moveTo>
                  <a:lnTo>
                    <a:pt x="5388" y="0"/>
                  </a:lnTo>
                  <a:lnTo>
                    <a:pt x="5037" y="21"/>
                  </a:lnTo>
                  <a:lnTo>
                    <a:pt x="4707" y="62"/>
                  </a:lnTo>
                  <a:lnTo>
                    <a:pt x="4356" y="124"/>
                  </a:lnTo>
                  <a:lnTo>
                    <a:pt x="4026" y="227"/>
                  </a:lnTo>
                  <a:lnTo>
                    <a:pt x="4026" y="227"/>
                  </a:lnTo>
                  <a:lnTo>
                    <a:pt x="3592" y="392"/>
                  </a:lnTo>
                  <a:lnTo>
                    <a:pt x="3159" y="599"/>
                  </a:lnTo>
                  <a:lnTo>
                    <a:pt x="2746" y="847"/>
                  </a:lnTo>
                  <a:lnTo>
                    <a:pt x="2333" y="1136"/>
                  </a:lnTo>
                  <a:lnTo>
                    <a:pt x="1962" y="1445"/>
                  </a:lnTo>
                  <a:lnTo>
                    <a:pt x="1590" y="1796"/>
                  </a:lnTo>
                  <a:lnTo>
                    <a:pt x="1239" y="2168"/>
                  </a:lnTo>
                  <a:lnTo>
                    <a:pt x="930" y="2580"/>
                  </a:lnTo>
                  <a:lnTo>
                    <a:pt x="661" y="2993"/>
                  </a:lnTo>
                  <a:lnTo>
                    <a:pt x="434" y="3427"/>
                  </a:lnTo>
                  <a:lnTo>
                    <a:pt x="248" y="3860"/>
                  </a:lnTo>
                  <a:lnTo>
                    <a:pt x="166" y="4087"/>
                  </a:lnTo>
                  <a:lnTo>
                    <a:pt x="104" y="4314"/>
                  </a:lnTo>
                  <a:lnTo>
                    <a:pt x="63" y="4541"/>
                  </a:lnTo>
                  <a:lnTo>
                    <a:pt x="21" y="4768"/>
                  </a:lnTo>
                  <a:lnTo>
                    <a:pt x="1" y="4995"/>
                  </a:lnTo>
                  <a:lnTo>
                    <a:pt x="1" y="5223"/>
                  </a:lnTo>
                  <a:lnTo>
                    <a:pt x="1" y="5429"/>
                  </a:lnTo>
                  <a:lnTo>
                    <a:pt x="42" y="5656"/>
                  </a:lnTo>
                  <a:lnTo>
                    <a:pt x="83" y="5883"/>
                  </a:lnTo>
                  <a:lnTo>
                    <a:pt x="145" y="6089"/>
                  </a:lnTo>
                  <a:lnTo>
                    <a:pt x="145" y="6089"/>
                  </a:lnTo>
                  <a:lnTo>
                    <a:pt x="248" y="6420"/>
                  </a:lnTo>
                  <a:lnTo>
                    <a:pt x="393" y="6729"/>
                  </a:lnTo>
                  <a:lnTo>
                    <a:pt x="579" y="7018"/>
                  </a:lnTo>
                  <a:lnTo>
                    <a:pt x="764" y="7287"/>
                  </a:lnTo>
                  <a:lnTo>
                    <a:pt x="991" y="7555"/>
                  </a:lnTo>
                  <a:lnTo>
                    <a:pt x="1219" y="7823"/>
                  </a:lnTo>
                  <a:lnTo>
                    <a:pt x="1487" y="8050"/>
                  </a:lnTo>
                  <a:lnTo>
                    <a:pt x="1776" y="8257"/>
                  </a:lnTo>
                  <a:lnTo>
                    <a:pt x="2065" y="8463"/>
                  </a:lnTo>
                  <a:lnTo>
                    <a:pt x="2374" y="8649"/>
                  </a:lnTo>
                  <a:lnTo>
                    <a:pt x="2705" y="8793"/>
                  </a:lnTo>
                  <a:lnTo>
                    <a:pt x="3056" y="8917"/>
                  </a:lnTo>
                  <a:lnTo>
                    <a:pt x="3407" y="9020"/>
                  </a:lnTo>
                  <a:lnTo>
                    <a:pt x="3757" y="9103"/>
                  </a:lnTo>
                  <a:lnTo>
                    <a:pt x="4129" y="9144"/>
                  </a:lnTo>
                  <a:lnTo>
                    <a:pt x="4501" y="9165"/>
                  </a:lnTo>
                  <a:lnTo>
                    <a:pt x="4501" y="9165"/>
                  </a:lnTo>
                  <a:lnTo>
                    <a:pt x="4789" y="9144"/>
                  </a:lnTo>
                  <a:lnTo>
                    <a:pt x="5058" y="9124"/>
                  </a:lnTo>
                  <a:lnTo>
                    <a:pt x="5326" y="9082"/>
                  </a:lnTo>
                  <a:lnTo>
                    <a:pt x="5615" y="9020"/>
                  </a:lnTo>
                  <a:lnTo>
                    <a:pt x="5883" y="8938"/>
                  </a:lnTo>
                  <a:lnTo>
                    <a:pt x="6172" y="8855"/>
                  </a:lnTo>
                  <a:lnTo>
                    <a:pt x="6441" y="8732"/>
                  </a:lnTo>
                  <a:lnTo>
                    <a:pt x="6730" y="8587"/>
                  </a:lnTo>
                  <a:lnTo>
                    <a:pt x="6730" y="8587"/>
                  </a:lnTo>
                  <a:lnTo>
                    <a:pt x="7122" y="8360"/>
                  </a:lnTo>
                  <a:lnTo>
                    <a:pt x="7493" y="8133"/>
                  </a:lnTo>
                  <a:lnTo>
                    <a:pt x="7844" y="7865"/>
                  </a:lnTo>
                  <a:lnTo>
                    <a:pt x="8175" y="7576"/>
                  </a:lnTo>
                  <a:lnTo>
                    <a:pt x="8484" y="7266"/>
                  </a:lnTo>
                  <a:lnTo>
                    <a:pt x="8773" y="6956"/>
                  </a:lnTo>
                  <a:lnTo>
                    <a:pt x="9021" y="6626"/>
                  </a:lnTo>
                  <a:lnTo>
                    <a:pt x="9227" y="6275"/>
                  </a:lnTo>
                  <a:lnTo>
                    <a:pt x="9413" y="5904"/>
                  </a:lnTo>
                  <a:lnTo>
                    <a:pt x="9558" y="5532"/>
                  </a:lnTo>
                  <a:lnTo>
                    <a:pt x="9661" y="5140"/>
                  </a:lnTo>
                  <a:lnTo>
                    <a:pt x="9743" y="4748"/>
                  </a:lnTo>
                  <a:lnTo>
                    <a:pt x="9764" y="4335"/>
                  </a:lnTo>
                  <a:lnTo>
                    <a:pt x="9743" y="3922"/>
                  </a:lnTo>
                  <a:lnTo>
                    <a:pt x="9681" y="3489"/>
                  </a:lnTo>
                  <a:lnTo>
                    <a:pt x="9558" y="3055"/>
                  </a:lnTo>
                  <a:lnTo>
                    <a:pt x="9558" y="3055"/>
                  </a:lnTo>
                  <a:lnTo>
                    <a:pt x="9434" y="2725"/>
                  </a:lnTo>
                  <a:lnTo>
                    <a:pt x="9289" y="2395"/>
                  </a:lnTo>
                  <a:lnTo>
                    <a:pt x="9104" y="2085"/>
                  </a:lnTo>
                  <a:lnTo>
                    <a:pt x="8918" y="1796"/>
                  </a:lnTo>
                  <a:lnTo>
                    <a:pt x="8691" y="1528"/>
                  </a:lnTo>
                  <a:lnTo>
                    <a:pt x="8464" y="1280"/>
                  </a:lnTo>
                  <a:lnTo>
                    <a:pt x="8216" y="1053"/>
                  </a:lnTo>
                  <a:lnTo>
                    <a:pt x="7948" y="826"/>
                  </a:lnTo>
                  <a:lnTo>
                    <a:pt x="7659" y="640"/>
                  </a:lnTo>
                  <a:lnTo>
                    <a:pt x="7370" y="475"/>
                  </a:lnTo>
                  <a:lnTo>
                    <a:pt x="7060" y="351"/>
                  </a:lnTo>
                  <a:lnTo>
                    <a:pt x="6730" y="227"/>
                  </a:lnTo>
                  <a:lnTo>
                    <a:pt x="6400" y="124"/>
                  </a:lnTo>
                  <a:lnTo>
                    <a:pt x="6069" y="62"/>
                  </a:lnTo>
                  <a:lnTo>
                    <a:pt x="5718" y="21"/>
                  </a:lnTo>
                  <a:lnTo>
                    <a:pt x="538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4442625" y="1577225"/>
              <a:ext cx="119750" cy="147600"/>
            </a:xfrm>
            <a:custGeom>
              <a:avLst/>
              <a:gdLst/>
              <a:ahLst/>
              <a:cxnLst/>
              <a:rect l="l" t="t" r="r" b="b"/>
              <a:pathLst>
                <a:path w="4790" h="5904" extrusionOk="0">
                  <a:moveTo>
                    <a:pt x="1301" y="1796"/>
                  </a:moveTo>
                  <a:lnTo>
                    <a:pt x="1796" y="2621"/>
                  </a:lnTo>
                  <a:lnTo>
                    <a:pt x="1590" y="2663"/>
                  </a:lnTo>
                  <a:lnTo>
                    <a:pt x="1404" y="2663"/>
                  </a:lnTo>
                  <a:lnTo>
                    <a:pt x="1322" y="2642"/>
                  </a:lnTo>
                  <a:lnTo>
                    <a:pt x="1239" y="2601"/>
                  </a:lnTo>
                  <a:lnTo>
                    <a:pt x="1177" y="2560"/>
                  </a:lnTo>
                  <a:lnTo>
                    <a:pt x="1115" y="2498"/>
                  </a:lnTo>
                  <a:lnTo>
                    <a:pt x="1095" y="2415"/>
                  </a:lnTo>
                  <a:lnTo>
                    <a:pt x="1074" y="2333"/>
                  </a:lnTo>
                  <a:lnTo>
                    <a:pt x="1053" y="2250"/>
                  </a:lnTo>
                  <a:lnTo>
                    <a:pt x="1074" y="2167"/>
                  </a:lnTo>
                  <a:lnTo>
                    <a:pt x="1095" y="2064"/>
                  </a:lnTo>
                  <a:lnTo>
                    <a:pt x="1136" y="1982"/>
                  </a:lnTo>
                  <a:lnTo>
                    <a:pt x="1198" y="1878"/>
                  </a:lnTo>
                  <a:lnTo>
                    <a:pt x="1301" y="1796"/>
                  </a:lnTo>
                  <a:close/>
                  <a:moveTo>
                    <a:pt x="3427" y="3261"/>
                  </a:moveTo>
                  <a:lnTo>
                    <a:pt x="3489" y="3282"/>
                  </a:lnTo>
                  <a:lnTo>
                    <a:pt x="3572" y="3323"/>
                  </a:lnTo>
                  <a:lnTo>
                    <a:pt x="3634" y="3365"/>
                  </a:lnTo>
                  <a:lnTo>
                    <a:pt x="3695" y="3427"/>
                  </a:lnTo>
                  <a:lnTo>
                    <a:pt x="3716" y="3509"/>
                  </a:lnTo>
                  <a:lnTo>
                    <a:pt x="3737" y="3592"/>
                  </a:lnTo>
                  <a:lnTo>
                    <a:pt x="3757" y="3654"/>
                  </a:lnTo>
                  <a:lnTo>
                    <a:pt x="3737" y="3736"/>
                  </a:lnTo>
                  <a:lnTo>
                    <a:pt x="3716" y="3839"/>
                  </a:lnTo>
                  <a:lnTo>
                    <a:pt x="3654" y="3922"/>
                  </a:lnTo>
                  <a:lnTo>
                    <a:pt x="3592" y="4004"/>
                  </a:lnTo>
                  <a:lnTo>
                    <a:pt x="3510" y="4108"/>
                  </a:lnTo>
                  <a:lnTo>
                    <a:pt x="3014" y="3282"/>
                  </a:lnTo>
                  <a:lnTo>
                    <a:pt x="3221" y="3261"/>
                  </a:lnTo>
                  <a:close/>
                  <a:moveTo>
                    <a:pt x="1012" y="0"/>
                  </a:moveTo>
                  <a:lnTo>
                    <a:pt x="413" y="351"/>
                  </a:lnTo>
                  <a:lnTo>
                    <a:pt x="826" y="1011"/>
                  </a:lnTo>
                  <a:lnTo>
                    <a:pt x="661" y="1135"/>
                  </a:lnTo>
                  <a:lnTo>
                    <a:pt x="537" y="1259"/>
                  </a:lnTo>
                  <a:lnTo>
                    <a:pt x="413" y="1404"/>
                  </a:lnTo>
                  <a:lnTo>
                    <a:pt x="310" y="1528"/>
                  </a:lnTo>
                  <a:lnTo>
                    <a:pt x="207" y="1672"/>
                  </a:lnTo>
                  <a:lnTo>
                    <a:pt x="145" y="1796"/>
                  </a:lnTo>
                  <a:lnTo>
                    <a:pt x="83" y="1940"/>
                  </a:lnTo>
                  <a:lnTo>
                    <a:pt x="42" y="2085"/>
                  </a:lnTo>
                  <a:lnTo>
                    <a:pt x="21" y="2209"/>
                  </a:lnTo>
                  <a:lnTo>
                    <a:pt x="1" y="2353"/>
                  </a:lnTo>
                  <a:lnTo>
                    <a:pt x="1" y="2477"/>
                  </a:lnTo>
                  <a:lnTo>
                    <a:pt x="21" y="2621"/>
                  </a:lnTo>
                  <a:lnTo>
                    <a:pt x="42" y="2745"/>
                  </a:lnTo>
                  <a:lnTo>
                    <a:pt x="83" y="2869"/>
                  </a:lnTo>
                  <a:lnTo>
                    <a:pt x="145" y="2993"/>
                  </a:lnTo>
                  <a:lnTo>
                    <a:pt x="207" y="3117"/>
                  </a:lnTo>
                  <a:lnTo>
                    <a:pt x="310" y="3261"/>
                  </a:lnTo>
                  <a:lnTo>
                    <a:pt x="413" y="3385"/>
                  </a:lnTo>
                  <a:lnTo>
                    <a:pt x="517" y="3488"/>
                  </a:lnTo>
                  <a:lnTo>
                    <a:pt x="641" y="3571"/>
                  </a:lnTo>
                  <a:lnTo>
                    <a:pt x="764" y="3633"/>
                  </a:lnTo>
                  <a:lnTo>
                    <a:pt x="909" y="3674"/>
                  </a:lnTo>
                  <a:lnTo>
                    <a:pt x="1033" y="3695"/>
                  </a:lnTo>
                  <a:lnTo>
                    <a:pt x="1177" y="3715"/>
                  </a:lnTo>
                  <a:lnTo>
                    <a:pt x="1466" y="3695"/>
                  </a:lnTo>
                  <a:lnTo>
                    <a:pt x="1755" y="3654"/>
                  </a:lnTo>
                  <a:lnTo>
                    <a:pt x="2044" y="3592"/>
                  </a:lnTo>
                  <a:lnTo>
                    <a:pt x="2333" y="3488"/>
                  </a:lnTo>
                  <a:lnTo>
                    <a:pt x="2932" y="4479"/>
                  </a:lnTo>
                  <a:lnTo>
                    <a:pt x="2767" y="4562"/>
                  </a:lnTo>
                  <a:lnTo>
                    <a:pt x="2581" y="4624"/>
                  </a:lnTo>
                  <a:lnTo>
                    <a:pt x="2230" y="4706"/>
                  </a:lnTo>
                  <a:lnTo>
                    <a:pt x="1858" y="4768"/>
                  </a:lnTo>
                  <a:lnTo>
                    <a:pt x="1693" y="4768"/>
                  </a:lnTo>
                  <a:lnTo>
                    <a:pt x="1528" y="4748"/>
                  </a:lnTo>
                  <a:lnTo>
                    <a:pt x="1652" y="5676"/>
                  </a:lnTo>
                  <a:lnTo>
                    <a:pt x="2044" y="5676"/>
                  </a:lnTo>
                  <a:lnTo>
                    <a:pt x="2251" y="5656"/>
                  </a:lnTo>
                  <a:lnTo>
                    <a:pt x="2478" y="5614"/>
                  </a:lnTo>
                  <a:lnTo>
                    <a:pt x="2705" y="5553"/>
                  </a:lnTo>
                  <a:lnTo>
                    <a:pt x="2932" y="5470"/>
                  </a:lnTo>
                  <a:lnTo>
                    <a:pt x="3179" y="5367"/>
                  </a:lnTo>
                  <a:lnTo>
                    <a:pt x="3406" y="5264"/>
                  </a:lnTo>
                  <a:lnTo>
                    <a:pt x="3799" y="5903"/>
                  </a:lnTo>
                  <a:lnTo>
                    <a:pt x="4377" y="5532"/>
                  </a:lnTo>
                  <a:lnTo>
                    <a:pt x="3984" y="4871"/>
                  </a:lnTo>
                  <a:lnTo>
                    <a:pt x="4129" y="4748"/>
                  </a:lnTo>
                  <a:lnTo>
                    <a:pt x="4273" y="4624"/>
                  </a:lnTo>
                  <a:lnTo>
                    <a:pt x="4397" y="4479"/>
                  </a:lnTo>
                  <a:lnTo>
                    <a:pt x="4500" y="4355"/>
                  </a:lnTo>
                  <a:lnTo>
                    <a:pt x="4583" y="4211"/>
                  </a:lnTo>
                  <a:lnTo>
                    <a:pt x="4645" y="4087"/>
                  </a:lnTo>
                  <a:lnTo>
                    <a:pt x="4707" y="3943"/>
                  </a:lnTo>
                  <a:lnTo>
                    <a:pt x="4748" y="3819"/>
                  </a:lnTo>
                  <a:lnTo>
                    <a:pt x="4769" y="3674"/>
                  </a:lnTo>
                  <a:lnTo>
                    <a:pt x="4789" y="3550"/>
                  </a:lnTo>
                  <a:lnTo>
                    <a:pt x="4789" y="3406"/>
                  </a:lnTo>
                  <a:lnTo>
                    <a:pt x="4769" y="3282"/>
                  </a:lnTo>
                  <a:lnTo>
                    <a:pt x="4748" y="3158"/>
                  </a:lnTo>
                  <a:lnTo>
                    <a:pt x="4707" y="3034"/>
                  </a:lnTo>
                  <a:lnTo>
                    <a:pt x="4666" y="2910"/>
                  </a:lnTo>
                  <a:lnTo>
                    <a:pt x="4583" y="2787"/>
                  </a:lnTo>
                  <a:lnTo>
                    <a:pt x="4500" y="2642"/>
                  </a:lnTo>
                  <a:lnTo>
                    <a:pt x="4397" y="2518"/>
                  </a:lnTo>
                  <a:lnTo>
                    <a:pt x="4273" y="2415"/>
                  </a:lnTo>
                  <a:lnTo>
                    <a:pt x="4150" y="2333"/>
                  </a:lnTo>
                  <a:lnTo>
                    <a:pt x="4026" y="2291"/>
                  </a:lnTo>
                  <a:lnTo>
                    <a:pt x="3902" y="2229"/>
                  </a:lnTo>
                  <a:lnTo>
                    <a:pt x="3778" y="2209"/>
                  </a:lnTo>
                  <a:lnTo>
                    <a:pt x="3634" y="2188"/>
                  </a:lnTo>
                  <a:lnTo>
                    <a:pt x="3345" y="2209"/>
                  </a:lnTo>
                  <a:lnTo>
                    <a:pt x="3056" y="2250"/>
                  </a:lnTo>
                  <a:lnTo>
                    <a:pt x="2767" y="2333"/>
                  </a:lnTo>
                  <a:lnTo>
                    <a:pt x="2478" y="2415"/>
                  </a:lnTo>
                  <a:lnTo>
                    <a:pt x="1879" y="1404"/>
                  </a:lnTo>
                  <a:lnTo>
                    <a:pt x="2127" y="1321"/>
                  </a:lnTo>
                  <a:lnTo>
                    <a:pt x="2395" y="1239"/>
                  </a:lnTo>
                  <a:lnTo>
                    <a:pt x="2663" y="1197"/>
                  </a:lnTo>
                  <a:lnTo>
                    <a:pt x="2973" y="1177"/>
                  </a:lnTo>
                  <a:lnTo>
                    <a:pt x="2829" y="268"/>
                  </a:lnTo>
                  <a:lnTo>
                    <a:pt x="2643" y="268"/>
                  </a:lnTo>
                  <a:lnTo>
                    <a:pt x="2478" y="289"/>
                  </a:lnTo>
                  <a:lnTo>
                    <a:pt x="2127" y="351"/>
                  </a:lnTo>
                  <a:lnTo>
                    <a:pt x="1755" y="475"/>
                  </a:lnTo>
                  <a:lnTo>
                    <a:pt x="1404" y="640"/>
                  </a:lnTo>
                  <a:lnTo>
                    <a:pt x="10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4178425" y="1353775"/>
              <a:ext cx="597575" cy="557325"/>
            </a:xfrm>
            <a:custGeom>
              <a:avLst/>
              <a:gdLst/>
              <a:ahLst/>
              <a:cxnLst/>
              <a:rect l="l" t="t" r="r" b="b"/>
              <a:pathLst>
                <a:path w="23903" h="22293" extrusionOk="0">
                  <a:moveTo>
                    <a:pt x="17607" y="516"/>
                  </a:moveTo>
                  <a:lnTo>
                    <a:pt x="23531" y="7204"/>
                  </a:lnTo>
                  <a:lnTo>
                    <a:pt x="23304" y="7700"/>
                  </a:lnTo>
                  <a:lnTo>
                    <a:pt x="23077" y="8174"/>
                  </a:lnTo>
                  <a:lnTo>
                    <a:pt x="22809" y="8649"/>
                  </a:lnTo>
                  <a:lnTo>
                    <a:pt x="22541" y="9103"/>
                  </a:lnTo>
                  <a:lnTo>
                    <a:pt x="22272" y="9557"/>
                  </a:lnTo>
                  <a:lnTo>
                    <a:pt x="21983" y="9991"/>
                  </a:lnTo>
                  <a:lnTo>
                    <a:pt x="21694" y="10404"/>
                  </a:lnTo>
                  <a:lnTo>
                    <a:pt x="21385" y="10796"/>
                  </a:lnTo>
                  <a:lnTo>
                    <a:pt x="21054" y="11188"/>
                  </a:lnTo>
                  <a:lnTo>
                    <a:pt x="20724" y="11580"/>
                  </a:lnTo>
                  <a:lnTo>
                    <a:pt x="20394" y="11952"/>
                  </a:lnTo>
                  <a:lnTo>
                    <a:pt x="20064" y="12303"/>
                  </a:lnTo>
                  <a:lnTo>
                    <a:pt x="19713" y="12633"/>
                  </a:lnTo>
                  <a:lnTo>
                    <a:pt x="19362" y="12963"/>
                  </a:lnTo>
                  <a:lnTo>
                    <a:pt x="18639" y="13582"/>
                  </a:lnTo>
                  <a:lnTo>
                    <a:pt x="17896" y="14160"/>
                  </a:lnTo>
                  <a:lnTo>
                    <a:pt x="17174" y="14676"/>
                  </a:lnTo>
                  <a:lnTo>
                    <a:pt x="16431" y="15151"/>
                  </a:lnTo>
                  <a:lnTo>
                    <a:pt x="15688" y="15564"/>
                  </a:lnTo>
                  <a:lnTo>
                    <a:pt x="14965" y="15935"/>
                  </a:lnTo>
                  <a:lnTo>
                    <a:pt x="14243" y="16266"/>
                  </a:lnTo>
                  <a:lnTo>
                    <a:pt x="13562" y="16534"/>
                  </a:lnTo>
                  <a:lnTo>
                    <a:pt x="12880" y="16761"/>
                  </a:lnTo>
                  <a:lnTo>
                    <a:pt x="12592" y="16864"/>
                  </a:lnTo>
                  <a:lnTo>
                    <a:pt x="12303" y="16968"/>
                  </a:lnTo>
                  <a:lnTo>
                    <a:pt x="11725" y="17215"/>
                  </a:lnTo>
                  <a:lnTo>
                    <a:pt x="11147" y="17525"/>
                  </a:lnTo>
                  <a:lnTo>
                    <a:pt x="10569" y="17855"/>
                  </a:lnTo>
                  <a:lnTo>
                    <a:pt x="10011" y="18206"/>
                  </a:lnTo>
                  <a:lnTo>
                    <a:pt x="9454" y="18598"/>
                  </a:lnTo>
                  <a:lnTo>
                    <a:pt x="8938" y="18990"/>
                  </a:lnTo>
                  <a:lnTo>
                    <a:pt x="8443" y="19383"/>
                  </a:lnTo>
                  <a:lnTo>
                    <a:pt x="7968" y="19775"/>
                  </a:lnTo>
                  <a:lnTo>
                    <a:pt x="7514" y="20167"/>
                  </a:lnTo>
                  <a:lnTo>
                    <a:pt x="6750" y="20869"/>
                  </a:lnTo>
                  <a:lnTo>
                    <a:pt x="6172" y="21447"/>
                  </a:lnTo>
                  <a:lnTo>
                    <a:pt x="5801" y="21839"/>
                  </a:lnTo>
                  <a:lnTo>
                    <a:pt x="351" y="15523"/>
                  </a:lnTo>
                  <a:lnTo>
                    <a:pt x="516" y="15172"/>
                  </a:lnTo>
                  <a:lnTo>
                    <a:pt x="682" y="14821"/>
                  </a:lnTo>
                  <a:lnTo>
                    <a:pt x="888" y="14470"/>
                  </a:lnTo>
                  <a:lnTo>
                    <a:pt x="1094" y="14140"/>
                  </a:lnTo>
                  <a:lnTo>
                    <a:pt x="1342" y="13830"/>
                  </a:lnTo>
                  <a:lnTo>
                    <a:pt x="1610" y="13500"/>
                  </a:lnTo>
                  <a:lnTo>
                    <a:pt x="1879" y="13190"/>
                  </a:lnTo>
                  <a:lnTo>
                    <a:pt x="2168" y="12901"/>
                  </a:lnTo>
                  <a:lnTo>
                    <a:pt x="2477" y="12592"/>
                  </a:lnTo>
                  <a:lnTo>
                    <a:pt x="2808" y="12303"/>
                  </a:lnTo>
                  <a:lnTo>
                    <a:pt x="3138" y="12014"/>
                  </a:lnTo>
                  <a:lnTo>
                    <a:pt x="3489" y="11745"/>
                  </a:lnTo>
                  <a:lnTo>
                    <a:pt x="4232" y="11209"/>
                  </a:lnTo>
                  <a:lnTo>
                    <a:pt x="4996" y="10713"/>
                  </a:lnTo>
                  <a:lnTo>
                    <a:pt x="5801" y="10218"/>
                  </a:lnTo>
                  <a:lnTo>
                    <a:pt x="6606" y="9764"/>
                  </a:lnTo>
                  <a:lnTo>
                    <a:pt x="7431" y="9330"/>
                  </a:lnTo>
                  <a:lnTo>
                    <a:pt x="8257" y="8917"/>
                  </a:lnTo>
                  <a:lnTo>
                    <a:pt x="9082" y="8546"/>
                  </a:lnTo>
                  <a:lnTo>
                    <a:pt x="9867" y="8174"/>
                  </a:lnTo>
                  <a:lnTo>
                    <a:pt x="11374" y="7514"/>
                  </a:lnTo>
                  <a:lnTo>
                    <a:pt x="12344" y="7080"/>
                  </a:lnTo>
                  <a:lnTo>
                    <a:pt x="13231" y="6668"/>
                  </a:lnTo>
                  <a:lnTo>
                    <a:pt x="13500" y="6544"/>
                  </a:lnTo>
                  <a:lnTo>
                    <a:pt x="13747" y="6399"/>
                  </a:lnTo>
                  <a:lnTo>
                    <a:pt x="14243" y="6090"/>
                  </a:lnTo>
                  <a:lnTo>
                    <a:pt x="14676" y="5739"/>
                  </a:lnTo>
                  <a:lnTo>
                    <a:pt x="15089" y="5388"/>
                  </a:lnTo>
                  <a:lnTo>
                    <a:pt x="15461" y="5016"/>
                  </a:lnTo>
                  <a:lnTo>
                    <a:pt x="15791" y="4624"/>
                  </a:lnTo>
                  <a:lnTo>
                    <a:pt x="16080" y="4232"/>
                  </a:lnTo>
                  <a:lnTo>
                    <a:pt x="16348" y="3840"/>
                  </a:lnTo>
                  <a:lnTo>
                    <a:pt x="16575" y="3447"/>
                  </a:lnTo>
                  <a:lnTo>
                    <a:pt x="16761" y="3076"/>
                  </a:lnTo>
                  <a:lnTo>
                    <a:pt x="16947" y="2725"/>
                  </a:lnTo>
                  <a:lnTo>
                    <a:pt x="17091" y="2395"/>
                  </a:lnTo>
                  <a:lnTo>
                    <a:pt x="17298" y="1796"/>
                  </a:lnTo>
                  <a:lnTo>
                    <a:pt x="17422" y="1383"/>
                  </a:lnTo>
                  <a:lnTo>
                    <a:pt x="17504" y="1032"/>
                  </a:lnTo>
                  <a:lnTo>
                    <a:pt x="17566" y="785"/>
                  </a:lnTo>
                  <a:lnTo>
                    <a:pt x="17607" y="516"/>
                  </a:lnTo>
                  <a:close/>
                  <a:moveTo>
                    <a:pt x="17545" y="0"/>
                  </a:moveTo>
                  <a:lnTo>
                    <a:pt x="17298" y="166"/>
                  </a:lnTo>
                  <a:lnTo>
                    <a:pt x="17298" y="289"/>
                  </a:lnTo>
                  <a:lnTo>
                    <a:pt x="17298" y="475"/>
                  </a:lnTo>
                  <a:lnTo>
                    <a:pt x="17256" y="723"/>
                  </a:lnTo>
                  <a:lnTo>
                    <a:pt x="17195" y="1053"/>
                  </a:lnTo>
                  <a:lnTo>
                    <a:pt x="17091" y="1425"/>
                  </a:lnTo>
                  <a:lnTo>
                    <a:pt x="16967" y="1837"/>
                  </a:lnTo>
                  <a:lnTo>
                    <a:pt x="16802" y="2292"/>
                  </a:lnTo>
                  <a:lnTo>
                    <a:pt x="16575" y="2787"/>
                  </a:lnTo>
                  <a:lnTo>
                    <a:pt x="16328" y="3262"/>
                  </a:lnTo>
                  <a:lnTo>
                    <a:pt x="16039" y="3778"/>
                  </a:lnTo>
                  <a:lnTo>
                    <a:pt x="15688" y="4273"/>
                  </a:lnTo>
                  <a:lnTo>
                    <a:pt x="15481" y="4521"/>
                  </a:lnTo>
                  <a:lnTo>
                    <a:pt x="15275" y="4748"/>
                  </a:lnTo>
                  <a:lnTo>
                    <a:pt x="15048" y="4996"/>
                  </a:lnTo>
                  <a:lnTo>
                    <a:pt x="14821" y="5223"/>
                  </a:lnTo>
                  <a:lnTo>
                    <a:pt x="14573" y="5450"/>
                  </a:lnTo>
                  <a:lnTo>
                    <a:pt x="14305" y="5656"/>
                  </a:lnTo>
                  <a:lnTo>
                    <a:pt x="14016" y="5863"/>
                  </a:lnTo>
                  <a:lnTo>
                    <a:pt x="13727" y="6048"/>
                  </a:lnTo>
                  <a:lnTo>
                    <a:pt x="13417" y="6234"/>
                  </a:lnTo>
                  <a:lnTo>
                    <a:pt x="13087" y="6399"/>
                  </a:lnTo>
                  <a:lnTo>
                    <a:pt x="12220" y="6791"/>
                  </a:lnTo>
                  <a:lnTo>
                    <a:pt x="11250" y="7225"/>
                  </a:lnTo>
                  <a:lnTo>
                    <a:pt x="9722" y="7906"/>
                  </a:lnTo>
                  <a:lnTo>
                    <a:pt x="8897" y="8278"/>
                  </a:lnTo>
                  <a:lnTo>
                    <a:pt x="8071" y="8670"/>
                  </a:lnTo>
                  <a:lnTo>
                    <a:pt x="7225" y="9103"/>
                  </a:lnTo>
                  <a:lnTo>
                    <a:pt x="6399" y="9537"/>
                  </a:lnTo>
                  <a:lnTo>
                    <a:pt x="5553" y="10011"/>
                  </a:lnTo>
                  <a:lnTo>
                    <a:pt x="4748" y="10507"/>
                  </a:lnTo>
                  <a:lnTo>
                    <a:pt x="3963" y="11023"/>
                  </a:lnTo>
                  <a:lnTo>
                    <a:pt x="3220" y="11580"/>
                  </a:lnTo>
                  <a:lnTo>
                    <a:pt x="2849" y="11869"/>
                  </a:lnTo>
                  <a:lnTo>
                    <a:pt x="2519" y="12158"/>
                  </a:lnTo>
                  <a:lnTo>
                    <a:pt x="2188" y="12447"/>
                  </a:lnTo>
                  <a:lnTo>
                    <a:pt x="1858" y="12757"/>
                  </a:lnTo>
                  <a:lnTo>
                    <a:pt x="1569" y="13066"/>
                  </a:lnTo>
                  <a:lnTo>
                    <a:pt x="1280" y="13397"/>
                  </a:lnTo>
                  <a:lnTo>
                    <a:pt x="1032" y="13727"/>
                  </a:lnTo>
                  <a:lnTo>
                    <a:pt x="785" y="14057"/>
                  </a:lnTo>
                  <a:lnTo>
                    <a:pt x="558" y="14408"/>
                  </a:lnTo>
                  <a:lnTo>
                    <a:pt x="372" y="14759"/>
                  </a:lnTo>
                  <a:lnTo>
                    <a:pt x="186" y="15130"/>
                  </a:lnTo>
                  <a:lnTo>
                    <a:pt x="42" y="15502"/>
                  </a:lnTo>
                  <a:lnTo>
                    <a:pt x="0" y="15585"/>
                  </a:lnTo>
                  <a:lnTo>
                    <a:pt x="5780" y="22293"/>
                  </a:lnTo>
                  <a:lnTo>
                    <a:pt x="5904" y="22169"/>
                  </a:lnTo>
                  <a:lnTo>
                    <a:pt x="6090" y="21983"/>
                  </a:lnTo>
                  <a:lnTo>
                    <a:pt x="6564" y="21509"/>
                  </a:lnTo>
                  <a:lnTo>
                    <a:pt x="7287" y="20807"/>
                  </a:lnTo>
                  <a:lnTo>
                    <a:pt x="7720" y="20415"/>
                  </a:lnTo>
                  <a:lnTo>
                    <a:pt x="8216" y="19981"/>
                  </a:lnTo>
                  <a:lnTo>
                    <a:pt x="8732" y="19548"/>
                  </a:lnTo>
                  <a:lnTo>
                    <a:pt x="9289" y="19114"/>
                  </a:lnTo>
                  <a:lnTo>
                    <a:pt x="9888" y="18681"/>
                  </a:lnTo>
                  <a:lnTo>
                    <a:pt x="10486" y="18289"/>
                  </a:lnTo>
                  <a:lnTo>
                    <a:pt x="11105" y="17896"/>
                  </a:lnTo>
                  <a:lnTo>
                    <a:pt x="11725" y="17566"/>
                  </a:lnTo>
                  <a:lnTo>
                    <a:pt x="12034" y="17422"/>
                  </a:lnTo>
                  <a:lnTo>
                    <a:pt x="12344" y="17277"/>
                  </a:lnTo>
                  <a:lnTo>
                    <a:pt x="12674" y="17153"/>
                  </a:lnTo>
                  <a:lnTo>
                    <a:pt x="12984" y="17050"/>
                  </a:lnTo>
                  <a:lnTo>
                    <a:pt x="13665" y="16823"/>
                  </a:lnTo>
                  <a:lnTo>
                    <a:pt x="14367" y="16555"/>
                  </a:lnTo>
                  <a:lnTo>
                    <a:pt x="15089" y="16224"/>
                  </a:lnTo>
                  <a:lnTo>
                    <a:pt x="15853" y="15832"/>
                  </a:lnTo>
                  <a:lnTo>
                    <a:pt x="16596" y="15399"/>
                  </a:lnTo>
                  <a:lnTo>
                    <a:pt x="17360" y="14924"/>
                  </a:lnTo>
                  <a:lnTo>
                    <a:pt x="18123" y="14387"/>
                  </a:lnTo>
                  <a:lnTo>
                    <a:pt x="18866" y="13809"/>
                  </a:lnTo>
                  <a:lnTo>
                    <a:pt x="19238" y="13479"/>
                  </a:lnTo>
                  <a:lnTo>
                    <a:pt x="19610" y="13170"/>
                  </a:lnTo>
                  <a:lnTo>
                    <a:pt x="19960" y="12819"/>
                  </a:lnTo>
                  <a:lnTo>
                    <a:pt x="20311" y="12468"/>
                  </a:lnTo>
                  <a:lnTo>
                    <a:pt x="20662" y="12117"/>
                  </a:lnTo>
                  <a:lnTo>
                    <a:pt x="21013" y="11725"/>
                  </a:lnTo>
                  <a:lnTo>
                    <a:pt x="21343" y="11332"/>
                  </a:lnTo>
                  <a:lnTo>
                    <a:pt x="21674" y="10940"/>
                  </a:lnTo>
                  <a:lnTo>
                    <a:pt x="21983" y="10527"/>
                  </a:lnTo>
                  <a:lnTo>
                    <a:pt x="22293" y="10094"/>
                  </a:lnTo>
                  <a:lnTo>
                    <a:pt x="22582" y="9640"/>
                  </a:lnTo>
                  <a:lnTo>
                    <a:pt x="22871" y="9186"/>
                  </a:lnTo>
                  <a:lnTo>
                    <a:pt x="23139" y="8732"/>
                  </a:lnTo>
                  <a:lnTo>
                    <a:pt x="23387" y="8236"/>
                  </a:lnTo>
                  <a:lnTo>
                    <a:pt x="23635" y="7741"/>
                  </a:lnTo>
                  <a:lnTo>
                    <a:pt x="23862" y="7245"/>
                  </a:lnTo>
                  <a:lnTo>
                    <a:pt x="23903" y="7142"/>
                  </a:lnTo>
                  <a:lnTo>
                    <a:pt x="17545" y="0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7"/>
            <p:cNvSpPr/>
            <p:nvPr/>
          </p:nvSpPr>
          <p:spPr>
            <a:xfrm>
              <a:off x="5670775" y="418200"/>
              <a:ext cx="589350" cy="519675"/>
            </a:xfrm>
            <a:custGeom>
              <a:avLst/>
              <a:gdLst/>
              <a:ahLst/>
              <a:cxnLst/>
              <a:rect l="l" t="t" r="r" b="b"/>
              <a:pathLst>
                <a:path w="23574" h="20787" extrusionOk="0">
                  <a:moveTo>
                    <a:pt x="5904" y="1"/>
                  </a:moveTo>
                  <a:lnTo>
                    <a:pt x="5615" y="42"/>
                  </a:lnTo>
                  <a:lnTo>
                    <a:pt x="5347" y="104"/>
                  </a:lnTo>
                  <a:lnTo>
                    <a:pt x="5099" y="207"/>
                  </a:lnTo>
                  <a:lnTo>
                    <a:pt x="1" y="6957"/>
                  </a:lnTo>
                  <a:lnTo>
                    <a:pt x="187" y="7081"/>
                  </a:lnTo>
                  <a:lnTo>
                    <a:pt x="723" y="7432"/>
                  </a:lnTo>
                  <a:lnTo>
                    <a:pt x="1528" y="8010"/>
                  </a:lnTo>
                  <a:lnTo>
                    <a:pt x="2024" y="8381"/>
                  </a:lnTo>
                  <a:lnTo>
                    <a:pt x="2540" y="8794"/>
                  </a:lnTo>
                  <a:lnTo>
                    <a:pt x="3097" y="9269"/>
                  </a:lnTo>
                  <a:lnTo>
                    <a:pt x="3675" y="9785"/>
                  </a:lnTo>
                  <a:lnTo>
                    <a:pt x="4274" y="10363"/>
                  </a:lnTo>
                  <a:lnTo>
                    <a:pt x="4872" y="10982"/>
                  </a:lnTo>
                  <a:lnTo>
                    <a:pt x="5471" y="11642"/>
                  </a:lnTo>
                  <a:lnTo>
                    <a:pt x="6049" y="12365"/>
                  </a:lnTo>
                  <a:lnTo>
                    <a:pt x="6627" y="13129"/>
                  </a:lnTo>
                  <a:lnTo>
                    <a:pt x="6895" y="13521"/>
                  </a:lnTo>
                  <a:lnTo>
                    <a:pt x="7143" y="13934"/>
                  </a:lnTo>
                  <a:lnTo>
                    <a:pt x="7411" y="14326"/>
                  </a:lnTo>
                  <a:lnTo>
                    <a:pt x="7700" y="14718"/>
                  </a:lnTo>
                  <a:lnTo>
                    <a:pt x="8030" y="15090"/>
                  </a:lnTo>
                  <a:lnTo>
                    <a:pt x="8361" y="15461"/>
                  </a:lnTo>
                  <a:lnTo>
                    <a:pt x="8711" y="15833"/>
                  </a:lnTo>
                  <a:lnTo>
                    <a:pt x="9104" y="16163"/>
                  </a:lnTo>
                  <a:lnTo>
                    <a:pt x="9475" y="16514"/>
                  </a:lnTo>
                  <a:lnTo>
                    <a:pt x="9888" y="16823"/>
                  </a:lnTo>
                  <a:lnTo>
                    <a:pt x="10301" y="17133"/>
                  </a:lnTo>
                  <a:lnTo>
                    <a:pt x="10714" y="17443"/>
                  </a:lnTo>
                  <a:lnTo>
                    <a:pt x="11581" y="18000"/>
                  </a:lnTo>
                  <a:lnTo>
                    <a:pt x="12427" y="18516"/>
                  </a:lnTo>
                  <a:lnTo>
                    <a:pt x="13273" y="18991"/>
                  </a:lnTo>
                  <a:lnTo>
                    <a:pt x="14099" y="19404"/>
                  </a:lnTo>
                  <a:lnTo>
                    <a:pt x="14863" y="19754"/>
                  </a:lnTo>
                  <a:lnTo>
                    <a:pt x="15564" y="20085"/>
                  </a:lnTo>
                  <a:lnTo>
                    <a:pt x="16163" y="20332"/>
                  </a:lnTo>
                  <a:lnTo>
                    <a:pt x="17071" y="20683"/>
                  </a:lnTo>
                  <a:lnTo>
                    <a:pt x="17401" y="20787"/>
                  </a:lnTo>
                  <a:lnTo>
                    <a:pt x="23573" y="11973"/>
                  </a:lnTo>
                  <a:lnTo>
                    <a:pt x="23346" y="11993"/>
                  </a:lnTo>
                  <a:lnTo>
                    <a:pt x="23078" y="12014"/>
                  </a:lnTo>
                  <a:lnTo>
                    <a:pt x="22727" y="12014"/>
                  </a:lnTo>
                  <a:lnTo>
                    <a:pt x="22273" y="11973"/>
                  </a:lnTo>
                  <a:lnTo>
                    <a:pt x="21777" y="11931"/>
                  </a:lnTo>
                  <a:lnTo>
                    <a:pt x="21199" y="11828"/>
                  </a:lnTo>
                  <a:lnTo>
                    <a:pt x="20580" y="11684"/>
                  </a:lnTo>
                  <a:lnTo>
                    <a:pt x="20250" y="11601"/>
                  </a:lnTo>
                  <a:lnTo>
                    <a:pt x="19920" y="11477"/>
                  </a:lnTo>
                  <a:lnTo>
                    <a:pt x="19569" y="11353"/>
                  </a:lnTo>
                  <a:lnTo>
                    <a:pt x="19238" y="11209"/>
                  </a:lnTo>
                  <a:lnTo>
                    <a:pt x="18867" y="11044"/>
                  </a:lnTo>
                  <a:lnTo>
                    <a:pt x="18516" y="10858"/>
                  </a:lnTo>
                  <a:lnTo>
                    <a:pt x="18144" y="10652"/>
                  </a:lnTo>
                  <a:lnTo>
                    <a:pt x="17794" y="10425"/>
                  </a:lnTo>
                  <a:lnTo>
                    <a:pt x="17422" y="10156"/>
                  </a:lnTo>
                  <a:lnTo>
                    <a:pt x="17071" y="9867"/>
                  </a:lnTo>
                  <a:lnTo>
                    <a:pt x="16700" y="9558"/>
                  </a:lnTo>
                  <a:lnTo>
                    <a:pt x="16349" y="9227"/>
                  </a:lnTo>
                  <a:lnTo>
                    <a:pt x="15977" y="8856"/>
                  </a:lnTo>
                  <a:lnTo>
                    <a:pt x="15647" y="8464"/>
                  </a:lnTo>
                  <a:lnTo>
                    <a:pt x="15296" y="8030"/>
                  </a:lnTo>
                  <a:lnTo>
                    <a:pt x="14966" y="7576"/>
                  </a:lnTo>
                  <a:lnTo>
                    <a:pt x="14532" y="6957"/>
                  </a:lnTo>
                  <a:lnTo>
                    <a:pt x="14016" y="6296"/>
                  </a:lnTo>
                  <a:lnTo>
                    <a:pt x="13480" y="5615"/>
                  </a:lnTo>
                  <a:lnTo>
                    <a:pt x="12881" y="4913"/>
                  </a:lnTo>
                  <a:lnTo>
                    <a:pt x="12241" y="4212"/>
                  </a:lnTo>
                  <a:lnTo>
                    <a:pt x="11581" y="3510"/>
                  </a:lnTo>
                  <a:lnTo>
                    <a:pt x="10899" y="2849"/>
                  </a:lnTo>
                  <a:lnTo>
                    <a:pt x="10198" y="2209"/>
                  </a:lnTo>
                  <a:lnTo>
                    <a:pt x="9496" y="1652"/>
                  </a:lnTo>
                  <a:lnTo>
                    <a:pt x="9145" y="1384"/>
                  </a:lnTo>
                  <a:lnTo>
                    <a:pt x="8815" y="1136"/>
                  </a:lnTo>
                  <a:lnTo>
                    <a:pt x="8464" y="909"/>
                  </a:lnTo>
                  <a:lnTo>
                    <a:pt x="8113" y="703"/>
                  </a:lnTo>
                  <a:lnTo>
                    <a:pt x="7783" y="517"/>
                  </a:lnTo>
                  <a:lnTo>
                    <a:pt x="7452" y="372"/>
                  </a:lnTo>
                  <a:lnTo>
                    <a:pt x="7122" y="228"/>
                  </a:lnTo>
                  <a:lnTo>
                    <a:pt x="6812" y="125"/>
                  </a:lnTo>
                  <a:lnTo>
                    <a:pt x="6503" y="63"/>
                  </a:lnTo>
                  <a:lnTo>
                    <a:pt x="6193" y="21"/>
                  </a:lnTo>
                  <a:lnTo>
                    <a:pt x="59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5670775" y="418200"/>
              <a:ext cx="589350" cy="519675"/>
            </a:xfrm>
            <a:custGeom>
              <a:avLst/>
              <a:gdLst/>
              <a:ahLst/>
              <a:cxnLst/>
              <a:rect l="l" t="t" r="r" b="b"/>
              <a:pathLst>
                <a:path w="23574" h="20787" fill="none" extrusionOk="0">
                  <a:moveTo>
                    <a:pt x="23573" y="11973"/>
                  </a:moveTo>
                  <a:lnTo>
                    <a:pt x="23573" y="11973"/>
                  </a:lnTo>
                  <a:lnTo>
                    <a:pt x="23346" y="11993"/>
                  </a:lnTo>
                  <a:lnTo>
                    <a:pt x="23078" y="12014"/>
                  </a:lnTo>
                  <a:lnTo>
                    <a:pt x="22727" y="12014"/>
                  </a:lnTo>
                  <a:lnTo>
                    <a:pt x="22273" y="11973"/>
                  </a:lnTo>
                  <a:lnTo>
                    <a:pt x="21777" y="11931"/>
                  </a:lnTo>
                  <a:lnTo>
                    <a:pt x="21199" y="11828"/>
                  </a:lnTo>
                  <a:lnTo>
                    <a:pt x="20580" y="11684"/>
                  </a:lnTo>
                  <a:lnTo>
                    <a:pt x="20250" y="11601"/>
                  </a:lnTo>
                  <a:lnTo>
                    <a:pt x="19920" y="11477"/>
                  </a:lnTo>
                  <a:lnTo>
                    <a:pt x="19569" y="11353"/>
                  </a:lnTo>
                  <a:lnTo>
                    <a:pt x="19238" y="11209"/>
                  </a:lnTo>
                  <a:lnTo>
                    <a:pt x="18867" y="11044"/>
                  </a:lnTo>
                  <a:lnTo>
                    <a:pt x="18516" y="10858"/>
                  </a:lnTo>
                  <a:lnTo>
                    <a:pt x="18144" y="10652"/>
                  </a:lnTo>
                  <a:lnTo>
                    <a:pt x="17794" y="10425"/>
                  </a:lnTo>
                  <a:lnTo>
                    <a:pt x="17422" y="10156"/>
                  </a:lnTo>
                  <a:lnTo>
                    <a:pt x="17071" y="9867"/>
                  </a:lnTo>
                  <a:lnTo>
                    <a:pt x="16700" y="9558"/>
                  </a:lnTo>
                  <a:lnTo>
                    <a:pt x="16349" y="9227"/>
                  </a:lnTo>
                  <a:lnTo>
                    <a:pt x="15977" y="8856"/>
                  </a:lnTo>
                  <a:lnTo>
                    <a:pt x="15647" y="8464"/>
                  </a:lnTo>
                  <a:lnTo>
                    <a:pt x="15296" y="8030"/>
                  </a:lnTo>
                  <a:lnTo>
                    <a:pt x="14966" y="7576"/>
                  </a:lnTo>
                  <a:lnTo>
                    <a:pt x="14966" y="7576"/>
                  </a:lnTo>
                  <a:lnTo>
                    <a:pt x="14532" y="6957"/>
                  </a:lnTo>
                  <a:lnTo>
                    <a:pt x="14016" y="6296"/>
                  </a:lnTo>
                  <a:lnTo>
                    <a:pt x="13480" y="5615"/>
                  </a:lnTo>
                  <a:lnTo>
                    <a:pt x="12881" y="4913"/>
                  </a:lnTo>
                  <a:lnTo>
                    <a:pt x="12241" y="4212"/>
                  </a:lnTo>
                  <a:lnTo>
                    <a:pt x="11581" y="3510"/>
                  </a:lnTo>
                  <a:lnTo>
                    <a:pt x="10899" y="2849"/>
                  </a:lnTo>
                  <a:lnTo>
                    <a:pt x="10198" y="2209"/>
                  </a:lnTo>
                  <a:lnTo>
                    <a:pt x="9496" y="1652"/>
                  </a:lnTo>
                  <a:lnTo>
                    <a:pt x="9145" y="1384"/>
                  </a:lnTo>
                  <a:lnTo>
                    <a:pt x="8815" y="1136"/>
                  </a:lnTo>
                  <a:lnTo>
                    <a:pt x="8464" y="909"/>
                  </a:lnTo>
                  <a:lnTo>
                    <a:pt x="8113" y="703"/>
                  </a:lnTo>
                  <a:lnTo>
                    <a:pt x="7783" y="517"/>
                  </a:lnTo>
                  <a:lnTo>
                    <a:pt x="7452" y="372"/>
                  </a:lnTo>
                  <a:lnTo>
                    <a:pt x="7122" y="228"/>
                  </a:lnTo>
                  <a:lnTo>
                    <a:pt x="6812" y="125"/>
                  </a:lnTo>
                  <a:lnTo>
                    <a:pt x="6503" y="63"/>
                  </a:lnTo>
                  <a:lnTo>
                    <a:pt x="6193" y="21"/>
                  </a:lnTo>
                  <a:lnTo>
                    <a:pt x="5904" y="1"/>
                  </a:lnTo>
                  <a:lnTo>
                    <a:pt x="5615" y="42"/>
                  </a:lnTo>
                  <a:lnTo>
                    <a:pt x="5347" y="104"/>
                  </a:lnTo>
                  <a:lnTo>
                    <a:pt x="5099" y="207"/>
                  </a:lnTo>
                  <a:lnTo>
                    <a:pt x="1" y="6957"/>
                  </a:lnTo>
                  <a:lnTo>
                    <a:pt x="1" y="6957"/>
                  </a:lnTo>
                  <a:lnTo>
                    <a:pt x="187" y="7081"/>
                  </a:lnTo>
                  <a:lnTo>
                    <a:pt x="723" y="7432"/>
                  </a:lnTo>
                  <a:lnTo>
                    <a:pt x="1528" y="8010"/>
                  </a:lnTo>
                  <a:lnTo>
                    <a:pt x="2024" y="8381"/>
                  </a:lnTo>
                  <a:lnTo>
                    <a:pt x="2540" y="8794"/>
                  </a:lnTo>
                  <a:lnTo>
                    <a:pt x="3097" y="9269"/>
                  </a:lnTo>
                  <a:lnTo>
                    <a:pt x="3675" y="9785"/>
                  </a:lnTo>
                  <a:lnTo>
                    <a:pt x="4274" y="10363"/>
                  </a:lnTo>
                  <a:lnTo>
                    <a:pt x="4872" y="10982"/>
                  </a:lnTo>
                  <a:lnTo>
                    <a:pt x="5471" y="11642"/>
                  </a:lnTo>
                  <a:lnTo>
                    <a:pt x="6049" y="12365"/>
                  </a:lnTo>
                  <a:lnTo>
                    <a:pt x="6627" y="13129"/>
                  </a:lnTo>
                  <a:lnTo>
                    <a:pt x="6895" y="13521"/>
                  </a:lnTo>
                  <a:lnTo>
                    <a:pt x="7143" y="13934"/>
                  </a:lnTo>
                  <a:lnTo>
                    <a:pt x="7143" y="13934"/>
                  </a:lnTo>
                  <a:lnTo>
                    <a:pt x="7411" y="14326"/>
                  </a:lnTo>
                  <a:lnTo>
                    <a:pt x="7700" y="14718"/>
                  </a:lnTo>
                  <a:lnTo>
                    <a:pt x="8030" y="15090"/>
                  </a:lnTo>
                  <a:lnTo>
                    <a:pt x="8361" y="15461"/>
                  </a:lnTo>
                  <a:lnTo>
                    <a:pt x="8711" y="15833"/>
                  </a:lnTo>
                  <a:lnTo>
                    <a:pt x="9104" y="16163"/>
                  </a:lnTo>
                  <a:lnTo>
                    <a:pt x="9475" y="16514"/>
                  </a:lnTo>
                  <a:lnTo>
                    <a:pt x="9888" y="16823"/>
                  </a:lnTo>
                  <a:lnTo>
                    <a:pt x="10301" y="17133"/>
                  </a:lnTo>
                  <a:lnTo>
                    <a:pt x="10714" y="17443"/>
                  </a:lnTo>
                  <a:lnTo>
                    <a:pt x="11581" y="18000"/>
                  </a:lnTo>
                  <a:lnTo>
                    <a:pt x="12427" y="18516"/>
                  </a:lnTo>
                  <a:lnTo>
                    <a:pt x="13273" y="18991"/>
                  </a:lnTo>
                  <a:lnTo>
                    <a:pt x="14099" y="19404"/>
                  </a:lnTo>
                  <a:lnTo>
                    <a:pt x="14863" y="19754"/>
                  </a:lnTo>
                  <a:lnTo>
                    <a:pt x="15564" y="20085"/>
                  </a:lnTo>
                  <a:lnTo>
                    <a:pt x="16163" y="20332"/>
                  </a:lnTo>
                  <a:lnTo>
                    <a:pt x="17071" y="20683"/>
                  </a:lnTo>
                  <a:lnTo>
                    <a:pt x="17401" y="20787"/>
                  </a:lnTo>
                  <a:lnTo>
                    <a:pt x="23573" y="1197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5855000" y="591075"/>
              <a:ext cx="202825" cy="206950"/>
            </a:xfrm>
            <a:custGeom>
              <a:avLst/>
              <a:gdLst/>
              <a:ahLst/>
              <a:cxnLst/>
              <a:rect l="l" t="t" r="r" b="b"/>
              <a:pathLst>
                <a:path w="8113" h="8278" extrusionOk="0">
                  <a:moveTo>
                    <a:pt x="3303" y="1"/>
                  </a:moveTo>
                  <a:lnTo>
                    <a:pt x="2932" y="21"/>
                  </a:lnTo>
                  <a:lnTo>
                    <a:pt x="2581" y="83"/>
                  </a:lnTo>
                  <a:lnTo>
                    <a:pt x="2395" y="124"/>
                  </a:lnTo>
                  <a:lnTo>
                    <a:pt x="2230" y="186"/>
                  </a:lnTo>
                  <a:lnTo>
                    <a:pt x="2065" y="269"/>
                  </a:lnTo>
                  <a:lnTo>
                    <a:pt x="1900" y="352"/>
                  </a:lnTo>
                  <a:lnTo>
                    <a:pt x="1569" y="558"/>
                  </a:lnTo>
                  <a:lnTo>
                    <a:pt x="1260" y="826"/>
                  </a:lnTo>
                  <a:lnTo>
                    <a:pt x="992" y="1115"/>
                  </a:lnTo>
                  <a:lnTo>
                    <a:pt x="744" y="1446"/>
                  </a:lnTo>
                  <a:lnTo>
                    <a:pt x="517" y="1796"/>
                  </a:lnTo>
                  <a:lnTo>
                    <a:pt x="331" y="2168"/>
                  </a:lnTo>
                  <a:lnTo>
                    <a:pt x="187" y="2560"/>
                  </a:lnTo>
                  <a:lnTo>
                    <a:pt x="83" y="2973"/>
                  </a:lnTo>
                  <a:lnTo>
                    <a:pt x="21" y="3406"/>
                  </a:lnTo>
                  <a:lnTo>
                    <a:pt x="1" y="3840"/>
                  </a:lnTo>
                  <a:lnTo>
                    <a:pt x="42" y="4273"/>
                  </a:lnTo>
                  <a:lnTo>
                    <a:pt x="63" y="4480"/>
                  </a:lnTo>
                  <a:lnTo>
                    <a:pt x="125" y="4707"/>
                  </a:lnTo>
                  <a:lnTo>
                    <a:pt x="166" y="4934"/>
                  </a:lnTo>
                  <a:lnTo>
                    <a:pt x="248" y="5140"/>
                  </a:lnTo>
                  <a:lnTo>
                    <a:pt x="331" y="5367"/>
                  </a:lnTo>
                  <a:lnTo>
                    <a:pt x="434" y="5574"/>
                  </a:lnTo>
                  <a:lnTo>
                    <a:pt x="537" y="5780"/>
                  </a:lnTo>
                  <a:lnTo>
                    <a:pt x="682" y="5987"/>
                  </a:lnTo>
                  <a:lnTo>
                    <a:pt x="826" y="6193"/>
                  </a:lnTo>
                  <a:lnTo>
                    <a:pt x="971" y="6399"/>
                  </a:lnTo>
                  <a:lnTo>
                    <a:pt x="1342" y="6792"/>
                  </a:lnTo>
                  <a:lnTo>
                    <a:pt x="1735" y="7163"/>
                  </a:lnTo>
                  <a:lnTo>
                    <a:pt x="1941" y="7328"/>
                  </a:lnTo>
                  <a:lnTo>
                    <a:pt x="2168" y="7493"/>
                  </a:lnTo>
                  <a:lnTo>
                    <a:pt x="2374" y="7638"/>
                  </a:lnTo>
                  <a:lnTo>
                    <a:pt x="2602" y="7762"/>
                  </a:lnTo>
                  <a:lnTo>
                    <a:pt x="2829" y="7865"/>
                  </a:lnTo>
                  <a:lnTo>
                    <a:pt x="3056" y="7968"/>
                  </a:lnTo>
                  <a:lnTo>
                    <a:pt x="3283" y="8071"/>
                  </a:lnTo>
                  <a:lnTo>
                    <a:pt x="3530" y="8133"/>
                  </a:lnTo>
                  <a:lnTo>
                    <a:pt x="3757" y="8195"/>
                  </a:lnTo>
                  <a:lnTo>
                    <a:pt x="4005" y="8236"/>
                  </a:lnTo>
                  <a:lnTo>
                    <a:pt x="4253" y="8257"/>
                  </a:lnTo>
                  <a:lnTo>
                    <a:pt x="4480" y="8278"/>
                  </a:lnTo>
                  <a:lnTo>
                    <a:pt x="4707" y="8257"/>
                  </a:lnTo>
                  <a:lnTo>
                    <a:pt x="4913" y="8236"/>
                  </a:lnTo>
                  <a:lnTo>
                    <a:pt x="5140" y="8216"/>
                  </a:lnTo>
                  <a:lnTo>
                    <a:pt x="5347" y="8154"/>
                  </a:lnTo>
                  <a:lnTo>
                    <a:pt x="5553" y="8092"/>
                  </a:lnTo>
                  <a:lnTo>
                    <a:pt x="5780" y="8009"/>
                  </a:lnTo>
                  <a:lnTo>
                    <a:pt x="5987" y="7927"/>
                  </a:lnTo>
                  <a:lnTo>
                    <a:pt x="6193" y="7803"/>
                  </a:lnTo>
                  <a:lnTo>
                    <a:pt x="6523" y="7597"/>
                  </a:lnTo>
                  <a:lnTo>
                    <a:pt x="6833" y="7349"/>
                  </a:lnTo>
                  <a:lnTo>
                    <a:pt x="7101" y="7101"/>
                  </a:lnTo>
                  <a:lnTo>
                    <a:pt x="7328" y="6812"/>
                  </a:lnTo>
                  <a:lnTo>
                    <a:pt x="7555" y="6503"/>
                  </a:lnTo>
                  <a:lnTo>
                    <a:pt x="7721" y="6172"/>
                  </a:lnTo>
                  <a:lnTo>
                    <a:pt x="7865" y="5842"/>
                  </a:lnTo>
                  <a:lnTo>
                    <a:pt x="7989" y="5491"/>
                  </a:lnTo>
                  <a:lnTo>
                    <a:pt x="8051" y="5140"/>
                  </a:lnTo>
                  <a:lnTo>
                    <a:pt x="8113" y="4769"/>
                  </a:lnTo>
                  <a:lnTo>
                    <a:pt x="8113" y="4397"/>
                  </a:lnTo>
                  <a:lnTo>
                    <a:pt x="8092" y="4026"/>
                  </a:lnTo>
                  <a:lnTo>
                    <a:pt x="8030" y="3654"/>
                  </a:lnTo>
                  <a:lnTo>
                    <a:pt x="7927" y="3303"/>
                  </a:lnTo>
                  <a:lnTo>
                    <a:pt x="7782" y="2932"/>
                  </a:lnTo>
                  <a:lnTo>
                    <a:pt x="7597" y="2581"/>
                  </a:lnTo>
                  <a:lnTo>
                    <a:pt x="7432" y="2333"/>
                  </a:lnTo>
                  <a:lnTo>
                    <a:pt x="7246" y="2065"/>
                  </a:lnTo>
                  <a:lnTo>
                    <a:pt x="7039" y="1817"/>
                  </a:lnTo>
                  <a:lnTo>
                    <a:pt x="6833" y="1590"/>
                  </a:lnTo>
                  <a:lnTo>
                    <a:pt x="6585" y="1363"/>
                  </a:lnTo>
                  <a:lnTo>
                    <a:pt x="6317" y="1157"/>
                  </a:lnTo>
                  <a:lnTo>
                    <a:pt x="6049" y="950"/>
                  </a:lnTo>
                  <a:lnTo>
                    <a:pt x="5760" y="764"/>
                  </a:lnTo>
                  <a:lnTo>
                    <a:pt x="5471" y="599"/>
                  </a:lnTo>
                  <a:lnTo>
                    <a:pt x="5182" y="434"/>
                  </a:lnTo>
                  <a:lnTo>
                    <a:pt x="4872" y="310"/>
                  </a:lnTo>
                  <a:lnTo>
                    <a:pt x="4562" y="207"/>
                  </a:lnTo>
                  <a:lnTo>
                    <a:pt x="4232" y="104"/>
                  </a:lnTo>
                  <a:lnTo>
                    <a:pt x="3923" y="42"/>
                  </a:lnTo>
                  <a:lnTo>
                    <a:pt x="3613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5855000" y="591075"/>
              <a:ext cx="202825" cy="206950"/>
            </a:xfrm>
            <a:custGeom>
              <a:avLst/>
              <a:gdLst/>
              <a:ahLst/>
              <a:cxnLst/>
              <a:rect l="l" t="t" r="r" b="b"/>
              <a:pathLst>
                <a:path w="8113" h="8278" fill="none" extrusionOk="0">
                  <a:moveTo>
                    <a:pt x="3303" y="1"/>
                  </a:moveTo>
                  <a:lnTo>
                    <a:pt x="3303" y="1"/>
                  </a:lnTo>
                  <a:lnTo>
                    <a:pt x="2932" y="21"/>
                  </a:lnTo>
                  <a:lnTo>
                    <a:pt x="2581" y="83"/>
                  </a:lnTo>
                  <a:lnTo>
                    <a:pt x="2395" y="124"/>
                  </a:lnTo>
                  <a:lnTo>
                    <a:pt x="2230" y="186"/>
                  </a:lnTo>
                  <a:lnTo>
                    <a:pt x="2065" y="269"/>
                  </a:lnTo>
                  <a:lnTo>
                    <a:pt x="1900" y="352"/>
                  </a:lnTo>
                  <a:lnTo>
                    <a:pt x="1900" y="352"/>
                  </a:lnTo>
                  <a:lnTo>
                    <a:pt x="1569" y="558"/>
                  </a:lnTo>
                  <a:lnTo>
                    <a:pt x="1260" y="826"/>
                  </a:lnTo>
                  <a:lnTo>
                    <a:pt x="992" y="1115"/>
                  </a:lnTo>
                  <a:lnTo>
                    <a:pt x="744" y="1446"/>
                  </a:lnTo>
                  <a:lnTo>
                    <a:pt x="517" y="1796"/>
                  </a:lnTo>
                  <a:lnTo>
                    <a:pt x="331" y="2168"/>
                  </a:lnTo>
                  <a:lnTo>
                    <a:pt x="187" y="2560"/>
                  </a:lnTo>
                  <a:lnTo>
                    <a:pt x="83" y="2973"/>
                  </a:lnTo>
                  <a:lnTo>
                    <a:pt x="21" y="3406"/>
                  </a:lnTo>
                  <a:lnTo>
                    <a:pt x="1" y="3840"/>
                  </a:lnTo>
                  <a:lnTo>
                    <a:pt x="42" y="4273"/>
                  </a:lnTo>
                  <a:lnTo>
                    <a:pt x="63" y="4480"/>
                  </a:lnTo>
                  <a:lnTo>
                    <a:pt x="125" y="4707"/>
                  </a:lnTo>
                  <a:lnTo>
                    <a:pt x="166" y="4934"/>
                  </a:lnTo>
                  <a:lnTo>
                    <a:pt x="248" y="5140"/>
                  </a:lnTo>
                  <a:lnTo>
                    <a:pt x="331" y="5367"/>
                  </a:lnTo>
                  <a:lnTo>
                    <a:pt x="434" y="5574"/>
                  </a:lnTo>
                  <a:lnTo>
                    <a:pt x="537" y="5780"/>
                  </a:lnTo>
                  <a:lnTo>
                    <a:pt x="682" y="5987"/>
                  </a:lnTo>
                  <a:lnTo>
                    <a:pt x="826" y="6193"/>
                  </a:lnTo>
                  <a:lnTo>
                    <a:pt x="971" y="6399"/>
                  </a:lnTo>
                  <a:lnTo>
                    <a:pt x="971" y="6399"/>
                  </a:lnTo>
                  <a:lnTo>
                    <a:pt x="1342" y="6792"/>
                  </a:lnTo>
                  <a:lnTo>
                    <a:pt x="1735" y="7163"/>
                  </a:lnTo>
                  <a:lnTo>
                    <a:pt x="1941" y="7328"/>
                  </a:lnTo>
                  <a:lnTo>
                    <a:pt x="2168" y="7493"/>
                  </a:lnTo>
                  <a:lnTo>
                    <a:pt x="2374" y="7638"/>
                  </a:lnTo>
                  <a:lnTo>
                    <a:pt x="2602" y="7762"/>
                  </a:lnTo>
                  <a:lnTo>
                    <a:pt x="2829" y="7865"/>
                  </a:lnTo>
                  <a:lnTo>
                    <a:pt x="3056" y="7968"/>
                  </a:lnTo>
                  <a:lnTo>
                    <a:pt x="3283" y="8071"/>
                  </a:lnTo>
                  <a:lnTo>
                    <a:pt x="3530" y="8133"/>
                  </a:lnTo>
                  <a:lnTo>
                    <a:pt x="3757" y="8195"/>
                  </a:lnTo>
                  <a:lnTo>
                    <a:pt x="4005" y="8236"/>
                  </a:lnTo>
                  <a:lnTo>
                    <a:pt x="4253" y="8257"/>
                  </a:lnTo>
                  <a:lnTo>
                    <a:pt x="4480" y="8278"/>
                  </a:lnTo>
                  <a:lnTo>
                    <a:pt x="4480" y="8278"/>
                  </a:lnTo>
                  <a:lnTo>
                    <a:pt x="4707" y="8257"/>
                  </a:lnTo>
                  <a:lnTo>
                    <a:pt x="4913" y="8236"/>
                  </a:lnTo>
                  <a:lnTo>
                    <a:pt x="5140" y="8216"/>
                  </a:lnTo>
                  <a:lnTo>
                    <a:pt x="5347" y="8154"/>
                  </a:lnTo>
                  <a:lnTo>
                    <a:pt x="5553" y="8092"/>
                  </a:lnTo>
                  <a:lnTo>
                    <a:pt x="5780" y="8009"/>
                  </a:lnTo>
                  <a:lnTo>
                    <a:pt x="5987" y="7927"/>
                  </a:lnTo>
                  <a:lnTo>
                    <a:pt x="6193" y="7803"/>
                  </a:lnTo>
                  <a:lnTo>
                    <a:pt x="6193" y="7803"/>
                  </a:lnTo>
                  <a:lnTo>
                    <a:pt x="6523" y="7597"/>
                  </a:lnTo>
                  <a:lnTo>
                    <a:pt x="6833" y="7349"/>
                  </a:lnTo>
                  <a:lnTo>
                    <a:pt x="7101" y="7101"/>
                  </a:lnTo>
                  <a:lnTo>
                    <a:pt x="7328" y="6812"/>
                  </a:lnTo>
                  <a:lnTo>
                    <a:pt x="7555" y="6503"/>
                  </a:lnTo>
                  <a:lnTo>
                    <a:pt x="7721" y="6172"/>
                  </a:lnTo>
                  <a:lnTo>
                    <a:pt x="7865" y="5842"/>
                  </a:lnTo>
                  <a:lnTo>
                    <a:pt x="7989" y="5491"/>
                  </a:lnTo>
                  <a:lnTo>
                    <a:pt x="8051" y="5140"/>
                  </a:lnTo>
                  <a:lnTo>
                    <a:pt x="8113" y="4769"/>
                  </a:lnTo>
                  <a:lnTo>
                    <a:pt x="8113" y="4397"/>
                  </a:lnTo>
                  <a:lnTo>
                    <a:pt x="8092" y="4026"/>
                  </a:lnTo>
                  <a:lnTo>
                    <a:pt x="8030" y="3654"/>
                  </a:lnTo>
                  <a:lnTo>
                    <a:pt x="7927" y="3303"/>
                  </a:lnTo>
                  <a:lnTo>
                    <a:pt x="7782" y="2932"/>
                  </a:lnTo>
                  <a:lnTo>
                    <a:pt x="7597" y="2581"/>
                  </a:lnTo>
                  <a:lnTo>
                    <a:pt x="7597" y="2581"/>
                  </a:lnTo>
                  <a:lnTo>
                    <a:pt x="7432" y="2333"/>
                  </a:lnTo>
                  <a:lnTo>
                    <a:pt x="7246" y="2065"/>
                  </a:lnTo>
                  <a:lnTo>
                    <a:pt x="7039" y="1817"/>
                  </a:lnTo>
                  <a:lnTo>
                    <a:pt x="6833" y="1590"/>
                  </a:lnTo>
                  <a:lnTo>
                    <a:pt x="6585" y="1363"/>
                  </a:lnTo>
                  <a:lnTo>
                    <a:pt x="6317" y="1157"/>
                  </a:lnTo>
                  <a:lnTo>
                    <a:pt x="6049" y="950"/>
                  </a:lnTo>
                  <a:lnTo>
                    <a:pt x="5760" y="764"/>
                  </a:lnTo>
                  <a:lnTo>
                    <a:pt x="5471" y="599"/>
                  </a:lnTo>
                  <a:lnTo>
                    <a:pt x="5182" y="434"/>
                  </a:lnTo>
                  <a:lnTo>
                    <a:pt x="4872" y="310"/>
                  </a:lnTo>
                  <a:lnTo>
                    <a:pt x="4562" y="207"/>
                  </a:lnTo>
                  <a:lnTo>
                    <a:pt x="4232" y="104"/>
                  </a:lnTo>
                  <a:lnTo>
                    <a:pt x="3923" y="42"/>
                  </a:lnTo>
                  <a:lnTo>
                    <a:pt x="3613" y="1"/>
                  </a:lnTo>
                  <a:lnTo>
                    <a:pt x="330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5891650" y="640100"/>
              <a:ext cx="120250" cy="107875"/>
            </a:xfrm>
            <a:custGeom>
              <a:avLst/>
              <a:gdLst/>
              <a:ahLst/>
              <a:cxnLst/>
              <a:rect l="l" t="t" r="r" b="b"/>
              <a:pathLst>
                <a:path w="4810" h="4315" extrusionOk="0">
                  <a:moveTo>
                    <a:pt x="2952" y="888"/>
                  </a:moveTo>
                  <a:lnTo>
                    <a:pt x="3035" y="929"/>
                  </a:lnTo>
                  <a:lnTo>
                    <a:pt x="3138" y="971"/>
                  </a:lnTo>
                  <a:lnTo>
                    <a:pt x="3241" y="1012"/>
                  </a:lnTo>
                  <a:lnTo>
                    <a:pt x="2622" y="1611"/>
                  </a:lnTo>
                  <a:lnTo>
                    <a:pt x="2539" y="1425"/>
                  </a:lnTo>
                  <a:lnTo>
                    <a:pt x="2498" y="1260"/>
                  </a:lnTo>
                  <a:lnTo>
                    <a:pt x="2518" y="1198"/>
                  </a:lnTo>
                  <a:lnTo>
                    <a:pt x="2518" y="1115"/>
                  </a:lnTo>
                  <a:lnTo>
                    <a:pt x="2560" y="1053"/>
                  </a:lnTo>
                  <a:lnTo>
                    <a:pt x="2601" y="991"/>
                  </a:lnTo>
                  <a:lnTo>
                    <a:pt x="2663" y="950"/>
                  </a:lnTo>
                  <a:lnTo>
                    <a:pt x="2725" y="929"/>
                  </a:lnTo>
                  <a:lnTo>
                    <a:pt x="2787" y="909"/>
                  </a:lnTo>
                  <a:lnTo>
                    <a:pt x="2869" y="888"/>
                  </a:lnTo>
                  <a:close/>
                  <a:moveTo>
                    <a:pt x="2271" y="2746"/>
                  </a:moveTo>
                  <a:lnTo>
                    <a:pt x="2333" y="2932"/>
                  </a:lnTo>
                  <a:lnTo>
                    <a:pt x="2374" y="3097"/>
                  </a:lnTo>
                  <a:lnTo>
                    <a:pt x="2374" y="3159"/>
                  </a:lnTo>
                  <a:lnTo>
                    <a:pt x="2353" y="3221"/>
                  </a:lnTo>
                  <a:lnTo>
                    <a:pt x="2312" y="3282"/>
                  </a:lnTo>
                  <a:lnTo>
                    <a:pt x="2271" y="3344"/>
                  </a:lnTo>
                  <a:lnTo>
                    <a:pt x="2209" y="3386"/>
                  </a:lnTo>
                  <a:lnTo>
                    <a:pt x="2147" y="3427"/>
                  </a:lnTo>
                  <a:lnTo>
                    <a:pt x="2085" y="3448"/>
                  </a:lnTo>
                  <a:lnTo>
                    <a:pt x="1941" y="3448"/>
                  </a:lnTo>
                  <a:lnTo>
                    <a:pt x="1858" y="3406"/>
                  </a:lnTo>
                  <a:lnTo>
                    <a:pt x="1755" y="3365"/>
                  </a:lnTo>
                  <a:lnTo>
                    <a:pt x="1672" y="3324"/>
                  </a:lnTo>
                  <a:lnTo>
                    <a:pt x="2271" y="2746"/>
                  </a:lnTo>
                  <a:close/>
                  <a:moveTo>
                    <a:pt x="2766" y="1"/>
                  </a:moveTo>
                  <a:lnTo>
                    <a:pt x="2518" y="21"/>
                  </a:lnTo>
                  <a:lnTo>
                    <a:pt x="2291" y="83"/>
                  </a:lnTo>
                  <a:lnTo>
                    <a:pt x="2085" y="186"/>
                  </a:lnTo>
                  <a:lnTo>
                    <a:pt x="1899" y="331"/>
                  </a:lnTo>
                  <a:lnTo>
                    <a:pt x="1796" y="434"/>
                  </a:lnTo>
                  <a:lnTo>
                    <a:pt x="1713" y="558"/>
                  </a:lnTo>
                  <a:lnTo>
                    <a:pt x="1652" y="661"/>
                  </a:lnTo>
                  <a:lnTo>
                    <a:pt x="1610" y="785"/>
                  </a:lnTo>
                  <a:lnTo>
                    <a:pt x="1569" y="909"/>
                  </a:lnTo>
                  <a:lnTo>
                    <a:pt x="1569" y="1033"/>
                  </a:lnTo>
                  <a:lnTo>
                    <a:pt x="1569" y="1136"/>
                  </a:lnTo>
                  <a:lnTo>
                    <a:pt x="1569" y="1260"/>
                  </a:lnTo>
                  <a:lnTo>
                    <a:pt x="1631" y="1507"/>
                  </a:lnTo>
                  <a:lnTo>
                    <a:pt x="1734" y="1755"/>
                  </a:lnTo>
                  <a:lnTo>
                    <a:pt x="1837" y="1982"/>
                  </a:lnTo>
                  <a:lnTo>
                    <a:pt x="1961" y="2209"/>
                  </a:lnTo>
                  <a:lnTo>
                    <a:pt x="1239" y="2890"/>
                  </a:lnTo>
                  <a:lnTo>
                    <a:pt x="1053" y="2622"/>
                  </a:lnTo>
                  <a:lnTo>
                    <a:pt x="908" y="2333"/>
                  </a:lnTo>
                  <a:lnTo>
                    <a:pt x="805" y="2044"/>
                  </a:lnTo>
                  <a:lnTo>
                    <a:pt x="743" y="1755"/>
                  </a:lnTo>
                  <a:lnTo>
                    <a:pt x="0" y="2023"/>
                  </a:lnTo>
                  <a:lnTo>
                    <a:pt x="21" y="2189"/>
                  </a:lnTo>
                  <a:lnTo>
                    <a:pt x="62" y="2354"/>
                  </a:lnTo>
                  <a:lnTo>
                    <a:pt x="124" y="2519"/>
                  </a:lnTo>
                  <a:lnTo>
                    <a:pt x="207" y="2705"/>
                  </a:lnTo>
                  <a:lnTo>
                    <a:pt x="289" y="2890"/>
                  </a:lnTo>
                  <a:lnTo>
                    <a:pt x="413" y="3076"/>
                  </a:lnTo>
                  <a:lnTo>
                    <a:pt x="537" y="3262"/>
                  </a:lnTo>
                  <a:lnTo>
                    <a:pt x="661" y="3427"/>
                  </a:lnTo>
                  <a:lnTo>
                    <a:pt x="186" y="3881"/>
                  </a:lnTo>
                  <a:lnTo>
                    <a:pt x="599" y="4315"/>
                  </a:lnTo>
                  <a:lnTo>
                    <a:pt x="1094" y="3860"/>
                  </a:lnTo>
                  <a:lnTo>
                    <a:pt x="1363" y="4067"/>
                  </a:lnTo>
                  <a:lnTo>
                    <a:pt x="1631" y="4191"/>
                  </a:lnTo>
                  <a:lnTo>
                    <a:pt x="1899" y="4294"/>
                  </a:lnTo>
                  <a:lnTo>
                    <a:pt x="2147" y="4315"/>
                  </a:lnTo>
                  <a:lnTo>
                    <a:pt x="2374" y="4315"/>
                  </a:lnTo>
                  <a:lnTo>
                    <a:pt x="2601" y="4253"/>
                  </a:lnTo>
                  <a:lnTo>
                    <a:pt x="2807" y="4149"/>
                  </a:lnTo>
                  <a:lnTo>
                    <a:pt x="2993" y="4005"/>
                  </a:lnTo>
                  <a:lnTo>
                    <a:pt x="3096" y="3902"/>
                  </a:lnTo>
                  <a:lnTo>
                    <a:pt x="3179" y="3778"/>
                  </a:lnTo>
                  <a:lnTo>
                    <a:pt x="3241" y="3675"/>
                  </a:lnTo>
                  <a:lnTo>
                    <a:pt x="3282" y="3551"/>
                  </a:lnTo>
                  <a:lnTo>
                    <a:pt x="3303" y="3427"/>
                  </a:lnTo>
                  <a:lnTo>
                    <a:pt x="3324" y="3324"/>
                  </a:lnTo>
                  <a:lnTo>
                    <a:pt x="3324" y="3200"/>
                  </a:lnTo>
                  <a:lnTo>
                    <a:pt x="3303" y="3076"/>
                  </a:lnTo>
                  <a:lnTo>
                    <a:pt x="3241" y="2849"/>
                  </a:lnTo>
                  <a:lnTo>
                    <a:pt x="3158" y="2601"/>
                  </a:lnTo>
                  <a:lnTo>
                    <a:pt x="3035" y="2374"/>
                  </a:lnTo>
                  <a:lnTo>
                    <a:pt x="2911" y="2147"/>
                  </a:lnTo>
                  <a:lnTo>
                    <a:pt x="3654" y="1445"/>
                  </a:lnTo>
                  <a:lnTo>
                    <a:pt x="3778" y="1631"/>
                  </a:lnTo>
                  <a:lnTo>
                    <a:pt x="3901" y="1858"/>
                  </a:lnTo>
                  <a:lnTo>
                    <a:pt x="3984" y="2085"/>
                  </a:lnTo>
                  <a:lnTo>
                    <a:pt x="4067" y="2333"/>
                  </a:lnTo>
                  <a:lnTo>
                    <a:pt x="4810" y="2044"/>
                  </a:lnTo>
                  <a:lnTo>
                    <a:pt x="4727" y="1755"/>
                  </a:lnTo>
                  <a:lnTo>
                    <a:pt x="4603" y="1466"/>
                  </a:lnTo>
                  <a:lnTo>
                    <a:pt x="4438" y="1177"/>
                  </a:lnTo>
                  <a:lnTo>
                    <a:pt x="4232" y="909"/>
                  </a:lnTo>
                  <a:lnTo>
                    <a:pt x="4706" y="455"/>
                  </a:lnTo>
                  <a:lnTo>
                    <a:pt x="4294" y="21"/>
                  </a:lnTo>
                  <a:lnTo>
                    <a:pt x="3819" y="475"/>
                  </a:lnTo>
                  <a:lnTo>
                    <a:pt x="3551" y="269"/>
                  </a:lnTo>
                  <a:lnTo>
                    <a:pt x="3282" y="124"/>
                  </a:lnTo>
                  <a:lnTo>
                    <a:pt x="3014" y="42"/>
                  </a:lnTo>
                  <a:lnTo>
                    <a:pt x="27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5699175" y="435225"/>
              <a:ext cx="527400" cy="470150"/>
            </a:xfrm>
            <a:custGeom>
              <a:avLst/>
              <a:gdLst/>
              <a:ahLst/>
              <a:cxnLst/>
              <a:rect l="l" t="t" r="r" b="b"/>
              <a:pathLst>
                <a:path w="21096" h="18806" extrusionOk="0">
                  <a:moveTo>
                    <a:pt x="4789" y="290"/>
                  </a:moveTo>
                  <a:lnTo>
                    <a:pt x="5098" y="373"/>
                  </a:lnTo>
                  <a:lnTo>
                    <a:pt x="5429" y="455"/>
                  </a:lnTo>
                  <a:lnTo>
                    <a:pt x="5759" y="558"/>
                  </a:lnTo>
                  <a:lnTo>
                    <a:pt x="6069" y="682"/>
                  </a:lnTo>
                  <a:lnTo>
                    <a:pt x="6399" y="827"/>
                  </a:lnTo>
                  <a:lnTo>
                    <a:pt x="6708" y="992"/>
                  </a:lnTo>
                  <a:lnTo>
                    <a:pt x="7018" y="1178"/>
                  </a:lnTo>
                  <a:lnTo>
                    <a:pt x="7348" y="1363"/>
                  </a:lnTo>
                  <a:lnTo>
                    <a:pt x="7637" y="1570"/>
                  </a:lnTo>
                  <a:lnTo>
                    <a:pt x="7947" y="1797"/>
                  </a:lnTo>
                  <a:lnTo>
                    <a:pt x="8546" y="2292"/>
                  </a:lnTo>
                  <a:lnTo>
                    <a:pt x="9144" y="2808"/>
                  </a:lnTo>
                  <a:lnTo>
                    <a:pt x="9701" y="3365"/>
                  </a:lnTo>
                  <a:lnTo>
                    <a:pt x="10259" y="3964"/>
                  </a:lnTo>
                  <a:lnTo>
                    <a:pt x="10795" y="4583"/>
                  </a:lnTo>
                  <a:lnTo>
                    <a:pt x="11311" y="5203"/>
                  </a:lnTo>
                  <a:lnTo>
                    <a:pt x="11807" y="5822"/>
                  </a:lnTo>
                  <a:lnTo>
                    <a:pt x="12736" y="7060"/>
                  </a:lnTo>
                  <a:lnTo>
                    <a:pt x="13582" y="8216"/>
                  </a:lnTo>
                  <a:lnTo>
                    <a:pt x="14119" y="8959"/>
                  </a:lnTo>
                  <a:lnTo>
                    <a:pt x="14614" y="9640"/>
                  </a:lnTo>
                  <a:lnTo>
                    <a:pt x="14965" y="10033"/>
                  </a:lnTo>
                  <a:lnTo>
                    <a:pt x="15316" y="10384"/>
                  </a:lnTo>
                  <a:lnTo>
                    <a:pt x="15687" y="10714"/>
                  </a:lnTo>
                  <a:lnTo>
                    <a:pt x="16059" y="10982"/>
                  </a:lnTo>
                  <a:lnTo>
                    <a:pt x="16451" y="11230"/>
                  </a:lnTo>
                  <a:lnTo>
                    <a:pt x="16843" y="11436"/>
                  </a:lnTo>
                  <a:lnTo>
                    <a:pt x="17215" y="11622"/>
                  </a:lnTo>
                  <a:lnTo>
                    <a:pt x="17607" y="11766"/>
                  </a:lnTo>
                  <a:lnTo>
                    <a:pt x="17979" y="11890"/>
                  </a:lnTo>
                  <a:lnTo>
                    <a:pt x="18330" y="11994"/>
                  </a:lnTo>
                  <a:lnTo>
                    <a:pt x="18660" y="12076"/>
                  </a:lnTo>
                  <a:lnTo>
                    <a:pt x="18969" y="12138"/>
                  </a:lnTo>
                  <a:lnTo>
                    <a:pt x="19506" y="12221"/>
                  </a:lnTo>
                  <a:lnTo>
                    <a:pt x="19898" y="12262"/>
                  </a:lnTo>
                  <a:lnTo>
                    <a:pt x="20228" y="12262"/>
                  </a:lnTo>
                  <a:lnTo>
                    <a:pt x="20641" y="12241"/>
                  </a:lnTo>
                  <a:lnTo>
                    <a:pt x="20641" y="12241"/>
                  </a:lnTo>
                  <a:lnTo>
                    <a:pt x="16038" y="18496"/>
                  </a:lnTo>
                  <a:lnTo>
                    <a:pt x="15584" y="18392"/>
                  </a:lnTo>
                  <a:lnTo>
                    <a:pt x="15130" y="18289"/>
                  </a:lnTo>
                  <a:lnTo>
                    <a:pt x="14676" y="18145"/>
                  </a:lnTo>
                  <a:lnTo>
                    <a:pt x="14243" y="18000"/>
                  </a:lnTo>
                  <a:lnTo>
                    <a:pt x="13809" y="17856"/>
                  </a:lnTo>
                  <a:lnTo>
                    <a:pt x="13396" y="17691"/>
                  </a:lnTo>
                  <a:lnTo>
                    <a:pt x="12983" y="17505"/>
                  </a:lnTo>
                  <a:lnTo>
                    <a:pt x="12591" y="17319"/>
                  </a:lnTo>
                  <a:lnTo>
                    <a:pt x="12199" y="17113"/>
                  </a:lnTo>
                  <a:lnTo>
                    <a:pt x="11807" y="16906"/>
                  </a:lnTo>
                  <a:lnTo>
                    <a:pt x="11084" y="16473"/>
                  </a:lnTo>
                  <a:lnTo>
                    <a:pt x="10383" y="15998"/>
                  </a:lnTo>
                  <a:lnTo>
                    <a:pt x="9722" y="15482"/>
                  </a:lnTo>
                  <a:lnTo>
                    <a:pt x="9103" y="14966"/>
                  </a:lnTo>
                  <a:lnTo>
                    <a:pt x="8525" y="14429"/>
                  </a:lnTo>
                  <a:lnTo>
                    <a:pt x="7988" y="13893"/>
                  </a:lnTo>
                  <a:lnTo>
                    <a:pt x="7513" y="13335"/>
                  </a:lnTo>
                  <a:lnTo>
                    <a:pt x="7059" y="12778"/>
                  </a:lnTo>
                  <a:lnTo>
                    <a:pt x="6647" y="12241"/>
                  </a:lnTo>
                  <a:lnTo>
                    <a:pt x="6296" y="11705"/>
                  </a:lnTo>
                  <a:lnTo>
                    <a:pt x="5986" y="11168"/>
                  </a:lnTo>
                  <a:lnTo>
                    <a:pt x="5697" y="10714"/>
                  </a:lnTo>
                  <a:lnTo>
                    <a:pt x="5387" y="10260"/>
                  </a:lnTo>
                  <a:lnTo>
                    <a:pt x="5016" y="9826"/>
                  </a:lnTo>
                  <a:lnTo>
                    <a:pt x="4644" y="9393"/>
                  </a:lnTo>
                  <a:lnTo>
                    <a:pt x="4232" y="8980"/>
                  </a:lnTo>
                  <a:lnTo>
                    <a:pt x="3798" y="8588"/>
                  </a:lnTo>
                  <a:lnTo>
                    <a:pt x="3385" y="8216"/>
                  </a:lnTo>
                  <a:lnTo>
                    <a:pt x="2952" y="7865"/>
                  </a:lnTo>
                  <a:lnTo>
                    <a:pt x="2539" y="7535"/>
                  </a:lnTo>
                  <a:lnTo>
                    <a:pt x="2126" y="7225"/>
                  </a:lnTo>
                  <a:lnTo>
                    <a:pt x="1383" y="6709"/>
                  </a:lnTo>
                  <a:lnTo>
                    <a:pt x="784" y="6317"/>
                  </a:lnTo>
                  <a:lnTo>
                    <a:pt x="392" y="6069"/>
                  </a:lnTo>
                  <a:lnTo>
                    <a:pt x="4789" y="290"/>
                  </a:lnTo>
                  <a:close/>
                  <a:moveTo>
                    <a:pt x="4665" y="1"/>
                  </a:moveTo>
                  <a:lnTo>
                    <a:pt x="0" y="6131"/>
                  </a:lnTo>
                  <a:lnTo>
                    <a:pt x="124" y="6214"/>
                  </a:lnTo>
                  <a:lnTo>
                    <a:pt x="310" y="6338"/>
                  </a:lnTo>
                  <a:lnTo>
                    <a:pt x="805" y="6647"/>
                  </a:lnTo>
                  <a:lnTo>
                    <a:pt x="1528" y="7143"/>
                  </a:lnTo>
                  <a:lnTo>
                    <a:pt x="1961" y="7452"/>
                  </a:lnTo>
                  <a:lnTo>
                    <a:pt x="2394" y="7783"/>
                  </a:lnTo>
                  <a:lnTo>
                    <a:pt x="2869" y="8154"/>
                  </a:lnTo>
                  <a:lnTo>
                    <a:pt x="3344" y="8546"/>
                  </a:lnTo>
                  <a:lnTo>
                    <a:pt x="3798" y="8959"/>
                  </a:lnTo>
                  <a:lnTo>
                    <a:pt x="4252" y="9413"/>
                  </a:lnTo>
                  <a:lnTo>
                    <a:pt x="4686" y="9867"/>
                  </a:lnTo>
                  <a:lnTo>
                    <a:pt x="5098" y="10342"/>
                  </a:lnTo>
                  <a:lnTo>
                    <a:pt x="5449" y="10817"/>
                  </a:lnTo>
                  <a:lnTo>
                    <a:pt x="5615" y="11065"/>
                  </a:lnTo>
                  <a:lnTo>
                    <a:pt x="5759" y="11312"/>
                  </a:lnTo>
                  <a:lnTo>
                    <a:pt x="6069" y="11849"/>
                  </a:lnTo>
                  <a:lnTo>
                    <a:pt x="6440" y="12406"/>
                  </a:lnTo>
                  <a:lnTo>
                    <a:pt x="6853" y="12964"/>
                  </a:lnTo>
                  <a:lnTo>
                    <a:pt x="7307" y="13521"/>
                  </a:lnTo>
                  <a:lnTo>
                    <a:pt x="7823" y="14078"/>
                  </a:lnTo>
                  <a:lnTo>
                    <a:pt x="8360" y="14636"/>
                  </a:lnTo>
                  <a:lnTo>
                    <a:pt x="8958" y="15193"/>
                  </a:lnTo>
                  <a:lnTo>
                    <a:pt x="9578" y="15730"/>
                  </a:lnTo>
                  <a:lnTo>
                    <a:pt x="10259" y="16225"/>
                  </a:lnTo>
                  <a:lnTo>
                    <a:pt x="10981" y="16720"/>
                  </a:lnTo>
                  <a:lnTo>
                    <a:pt x="11353" y="16947"/>
                  </a:lnTo>
                  <a:lnTo>
                    <a:pt x="11724" y="17174"/>
                  </a:lnTo>
                  <a:lnTo>
                    <a:pt x="12116" y="17381"/>
                  </a:lnTo>
                  <a:lnTo>
                    <a:pt x="12529" y="17587"/>
                  </a:lnTo>
                  <a:lnTo>
                    <a:pt x="12942" y="17773"/>
                  </a:lnTo>
                  <a:lnTo>
                    <a:pt x="13355" y="17959"/>
                  </a:lnTo>
                  <a:lnTo>
                    <a:pt x="13788" y="18124"/>
                  </a:lnTo>
                  <a:lnTo>
                    <a:pt x="14222" y="18289"/>
                  </a:lnTo>
                  <a:lnTo>
                    <a:pt x="14676" y="18434"/>
                  </a:lnTo>
                  <a:lnTo>
                    <a:pt x="15130" y="18557"/>
                  </a:lnTo>
                  <a:lnTo>
                    <a:pt x="15605" y="18681"/>
                  </a:lnTo>
                  <a:lnTo>
                    <a:pt x="16080" y="18785"/>
                  </a:lnTo>
                  <a:lnTo>
                    <a:pt x="16162" y="18805"/>
                  </a:lnTo>
                  <a:lnTo>
                    <a:pt x="21095" y="12097"/>
                  </a:lnTo>
                  <a:lnTo>
                    <a:pt x="20889" y="11911"/>
                  </a:lnTo>
                  <a:lnTo>
                    <a:pt x="20806" y="11952"/>
                  </a:lnTo>
                  <a:lnTo>
                    <a:pt x="20662" y="11973"/>
                  </a:lnTo>
                  <a:lnTo>
                    <a:pt x="20476" y="11994"/>
                  </a:lnTo>
                  <a:lnTo>
                    <a:pt x="20208" y="11994"/>
                  </a:lnTo>
                  <a:lnTo>
                    <a:pt x="19712" y="11973"/>
                  </a:lnTo>
                  <a:lnTo>
                    <a:pt x="19403" y="11952"/>
                  </a:lnTo>
                  <a:lnTo>
                    <a:pt x="19093" y="11890"/>
                  </a:lnTo>
                  <a:lnTo>
                    <a:pt x="18763" y="11828"/>
                  </a:lnTo>
                  <a:lnTo>
                    <a:pt x="18412" y="11746"/>
                  </a:lnTo>
                  <a:lnTo>
                    <a:pt x="18041" y="11643"/>
                  </a:lnTo>
                  <a:lnTo>
                    <a:pt x="17669" y="11519"/>
                  </a:lnTo>
                  <a:lnTo>
                    <a:pt x="17297" y="11374"/>
                  </a:lnTo>
                  <a:lnTo>
                    <a:pt x="16926" y="11189"/>
                  </a:lnTo>
                  <a:lnTo>
                    <a:pt x="16554" y="10982"/>
                  </a:lnTo>
                  <a:lnTo>
                    <a:pt x="16183" y="10755"/>
                  </a:lnTo>
                  <a:lnTo>
                    <a:pt x="15832" y="10487"/>
                  </a:lnTo>
                  <a:lnTo>
                    <a:pt x="15481" y="10177"/>
                  </a:lnTo>
                  <a:lnTo>
                    <a:pt x="15151" y="9847"/>
                  </a:lnTo>
                  <a:lnTo>
                    <a:pt x="14841" y="9475"/>
                  </a:lnTo>
                  <a:lnTo>
                    <a:pt x="14346" y="8815"/>
                  </a:lnTo>
                  <a:lnTo>
                    <a:pt x="13809" y="8051"/>
                  </a:lnTo>
                  <a:lnTo>
                    <a:pt x="12942" y="6874"/>
                  </a:lnTo>
                  <a:lnTo>
                    <a:pt x="12488" y="6255"/>
                  </a:lnTo>
                  <a:lnTo>
                    <a:pt x="11993" y="5615"/>
                  </a:lnTo>
                  <a:lnTo>
                    <a:pt x="11477" y="4976"/>
                  </a:lnTo>
                  <a:lnTo>
                    <a:pt x="10961" y="4336"/>
                  </a:lnTo>
                  <a:lnTo>
                    <a:pt x="10403" y="3716"/>
                  </a:lnTo>
                  <a:lnTo>
                    <a:pt x="9825" y="3118"/>
                  </a:lnTo>
                  <a:lnTo>
                    <a:pt x="9247" y="2540"/>
                  </a:lnTo>
                  <a:lnTo>
                    <a:pt x="8649" y="2003"/>
                  </a:lnTo>
                  <a:lnTo>
                    <a:pt x="8030" y="1528"/>
                  </a:lnTo>
                  <a:lnTo>
                    <a:pt x="7720" y="1301"/>
                  </a:lnTo>
                  <a:lnTo>
                    <a:pt x="7390" y="1074"/>
                  </a:lnTo>
                  <a:lnTo>
                    <a:pt x="7080" y="889"/>
                  </a:lnTo>
                  <a:lnTo>
                    <a:pt x="6750" y="703"/>
                  </a:lnTo>
                  <a:lnTo>
                    <a:pt x="6420" y="538"/>
                  </a:lnTo>
                  <a:lnTo>
                    <a:pt x="6089" y="393"/>
                  </a:lnTo>
                  <a:lnTo>
                    <a:pt x="5759" y="269"/>
                  </a:lnTo>
                  <a:lnTo>
                    <a:pt x="5429" y="166"/>
                  </a:lnTo>
                  <a:lnTo>
                    <a:pt x="5078" y="84"/>
                  </a:lnTo>
                  <a:lnTo>
                    <a:pt x="4748" y="22"/>
                  </a:lnTo>
                  <a:lnTo>
                    <a:pt x="4665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1053350" y="5457250"/>
              <a:ext cx="5513275" cy="6225"/>
            </a:xfrm>
            <a:custGeom>
              <a:avLst/>
              <a:gdLst/>
              <a:ahLst/>
              <a:cxnLst/>
              <a:rect l="l" t="t" r="r" b="b"/>
              <a:pathLst>
                <a:path w="220531" h="249" extrusionOk="0">
                  <a:moveTo>
                    <a:pt x="110266" y="1"/>
                  </a:moveTo>
                  <a:lnTo>
                    <a:pt x="67352" y="21"/>
                  </a:lnTo>
                  <a:lnTo>
                    <a:pt x="32304" y="42"/>
                  </a:lnTo>
                  <a:lnTo>
                    <a:pt x="8669" y="83"/>
                  </a:lnTo>
                  <a:lnTo>
                    <a:pt x="2250" y="104"/>
                  </a:lnTo>
                  <a:lnTo>
                    <a:pt x="578" y="124"/>
                  </a:lnTo>
                  <a:lnTo>
                    <a:pt x="0" y="124"/>
                  </a:lnTo>
                  <a:lnTo>
                    <a:pt x="578" y="145"/>
                  </a:lnTo>
                  <a:lnTo>
                    <a:pt x="2250" y="145"/>
                  </a:lnTo>
                  <a:lnTo>
                    <a:pt x="8669" y="186"/>
                  </a:lnTo>
                  <a:lnTo>
                    <a:pt x="32304" y="207"/>
                  </a:lnTo>
                  <a:lnTo>
                    <a:pt x="67352" y="248"/>
                  </a:lnTo>
                  <a:lnTo>
                    <a:pt x="153199" y="248"/>
                  </a:lnTo>
                  <a:lnTo>
                    <a:pt x="188248" y="207"/>
                  </a:lnTo>
                  <a:lnTo>
                    <a:pt x="211882" y="186"/>
                  </a:lnTo>
                  <a:lnTo>
                    <a:pt x="218302" y="145"/>
                  </a:lnTo>
                  <a:lnTo>
                    <a:pt x="219974" y="145"/>
                  </a:lnTo>
                  <a:lnTo>
                    <a:pt x="220531" y="124"/>
                  </a:lnTo>
                  <a:lnTo>
                    <a:pt x="219974" y="124"/>
                  </a:lnTo>
                  <a:lnTo>
                    <a:pt x="218302" y="104"/>
                  </a:lnTo>
                  <a:lnTo>
                    <a:pt x="211882" y="83"/>
                  </a:lnTo>
                  <a:lnTo>
                    <a:pt x="188248" y="42"/>
                  </a:lnTo>
                  <a:lnTo>
                    <a:pt x="153199" y="21"/>
                  </a:lnTo>
                  <a:lnTo>
                    <a:pt x="110266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7"/>
            <p:cNvSpPr/>
            <p:nvPr/>
          </p:nvSpPr>
          <p:spPr>
            <a:xfrm>
              <a:off x="1053350" y="5457250"/>
              <a:ext cx="5513275" cy="6225"/>
            </a:xfrm>
            <a:custGeom>
              <a:avLst/>
              <a:gdLst/>
              <a:ahLst/>
              <a:cxnLst/>
              <a:rect l="l" t="t" r="r" b="b"/>
              <a:pathLst>
                <a:path w="220531" h="249" fill="none" extrusionOk="0">
                  <a:moveTo>
                    <a:pt x="220531" y="124"/>
                  </a:moveTo>
                  <a:lnTo>
                    <a:pt x="220531" y="124"/>
                  </a:lnTo>
                  <a:lnTo>
                    <a:pt x="219974" y="145"/>
                  </a:lnTo>
                  <a:lnTo>
                    <a:pt x="218302" y="145"/>
                  </a:lnTo>
                  <a:lnTo>
                    <a:pt x="211882" y="186"/>
                  </a:lnTo>
                  <a:lnTo>
                    <a:pt x="188248" y="207"/>
                  </a:lnTo>
                  <a:lnTo>
                    <a:pt x="153199" y="248"/>
                  </a:lnTo>
                  <a:lnTo>
                    <a:pt x="110266" y="248"/>
                  </a:lnTo>
                  <a:lnTo>
                    <a:pt x="110266" y="248"/>
                  </a:lnTo>
                  <a:lnTo>
                    <a:pt x="67352" y="248"/>
                  </a:lnTo>
                  <a:lnTo>
                    <a:pt x="32304" y="207"/>
                  </a:lnTo>
                  <a:lnTo>
                    <a:pt x="8669" y="186"/>
                  </a:lnTo>
                  <a:lnTo>
                    <a:pt x="2250" y="145"/>
                  </a:lnTo>
                  <a:lnTo>
                    <a:pt x="578" y="145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578" y="124"/>
                  </a:lnTo>
                  <a:lnTo>
                    <a:pt x="2250" y="104"/>
                  </a:lnTo>
                  <a:lnTo>
                    <a:pt x="8669" y="83"/>
                  </a:lnTo>
                  <a:lnTo>
                    <a:pt x="32304" y="42"/>
                  </a:lnTo>
                  <a:lnTo>
                    <a:pt x="67352" y="21"/>
                  </a:lnTo>
                  <a:lnTo>
                    <a:pt x="110266" y="1"/>
                  </a:lnTo>
                  <a:lnTo>
                    <a:pt x="110266" y="1"/>
                  </a:lnTo>
                  <a:lnTo>
                    <a:pt x="153199" y="21"/>
                  </a:lnTo>
                  <a:lnTo>
                    <a:pt x="188248" y="42"/>
                  </a:lnTo>
                  <a:lnTo>
                    <a:pt x="211882" y="83"/>
                  </a:lnTo>
                  <a:lnTo>
                    <a:pt x="218302" y="104"/>
                  </a:lnTo>
                  <a:lnTo>
                    <a:pt x="219974" y="124"/>
                  </a:lnTo>
                  <a:lnTo>
                    <a:pt x="220531" y="1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7"/>
            <p:cNvSpPr/>
            <p:nvPr/>
          </p:nvSpPr>
          <p:spPr>
            <a:xfrm>
              <a:off x="1540975" y="5051125"/>
              <a:ext cx="749825" cy="136275"/>
            </a:xfrm>
            <a:custGeom>
              <a:avLst/>
              <a:gdLst/>
              <a:ahLst/>
              <a:cxnLst/>
              <a:rect l="l" t="t" r="r" b="b"/>
              <a:pathLst>
                <a:path w="29993" h="5451" extrusionOk="0">
                  <a:moveTo>
                    <a:pt x="1" y="1"/>
                  </a:moveTo>
                  <a:lnTo>
                    <a:pt x="1" y="5450"/>
                  </a:lnTo>
                  <a:lnTo>
                    <a:pt x="29993" y="5450"/>
                  </a:lnTo>
                  <a:lnTo>
                    <a:pt x="299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7"/>
            <p:cNvSpPr/>
            <p:nvPr/>
          </p:nvSpPr>
          <p:spPr>
            <a:xfrm>
              <a:off x="1540975" y="5051125"/>
              <a:ext cx="749825" cy="136275"/>
            </a:xfrm>
            <a:custGeom>
              <a:avLst/>
              <a:gdLst/>
              <a:ahLst/>
              <a:cxnLst/>
              <a:rect l="l" t="t" r="r" b="b"/>
              <a:pathLst>
                <a:path w="29993" h="5451" fill="none" extrusionOk="0">
                  <a:moveTo>
                    <a:pt x="29993" y="5450"/>
                  </a:moveTo>
                  <a:lnTo>
                    <a:pt x="1" y="5450"/>
                  </a:lnTo>
                  <a:lnTo>
                    <a:pt x="1" y="1"/>
                  </a:lnTo>
                  <a:lnTo>
                    <a:pt x="29993" y="1"/>
                  </a:lnTo>
                  <a:lnTo>
                    <a:pt x="29993" y="545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1611175" y="5053200"/>
              <a:ext cx="6725" cy="135225"/>
            </a:xfrm>
            <a:custGeom>
              <a:avLst/>
              <a:gdLst/>
              <a:ahLst/>
              <a:cxnLst/>
              <a:rect l="l" t="t" r="r" b="b"/>
              <a:pathLst>
                <a:path w="269" h="5409" extrusionOk="0">
                  <a:moveTo>
                    <a:pt x="145" y="1"/>
                  </a:moveTo>
                  <a:lnTo>
                    <a:pt x="103" y="62"/>
                  </a:lnTo>
                  <a:lnTo>
                    <a:pt x="83" y="207"/>
                  </a:lnTo>
                  <a:lnTo>
                    <a:pt x="41" y="806"/>
                  </a:lnTo>
                  <a:lnTo>
                    <a:pt x="21" y="1652"/>
                  </a:lnTo>
                  <a:lnTo>
                    <a:pt x="0" y="2705"/>
                  </a:lnTo>
                  <a:lnTo>
                    <a:pt x="21" y="3757"/>
                  </a:lnTo>
                  <a:lnTo>
                    <a:pt x="41" y="4624"/>
                  </a:lnTo>
                  <a:lnTo>
                    <a:pt x="83" y="5202"/>
                  </a:lnTo>
                  <a:lnTo>
                    <a:pt x="103" y="5347"/>
                  </a:lnTo>
                  <a:lnTo>
                    <a:pt x="145" y="5409"/>
                  </a:lnTo>
                  <a:lnTo>
                    <a:pt x="165" y="5347"/>
                  </a:lnTo>
                  <a:lnTo>
                    <a:pt x="186" y="5202"/>
                  </a:lnTo>
                  <a:lnTo>
                    <a:pt x="227" y="4624"/>
                  </a:lnTo>
                  <a:lnTo>
                    <a:pt x="248" y="3757"/>
                  </a:lnTo>
                  <a:lnTo>
                    <a:pt x="269" y="2705"/>
                  </a:lnTo>
                  <a:lnTo>
                    <a:pt x="248" y="1652"/>
                  </a:lnTo>
                  <a:lnTo>
                    <a:pt x="227" y="806"/>
                  </a:lnTo>
                  <a:lnTo>
                    <a:pt x="186" y="207"/>
                  </a:lnTo>
                  <a:lnTo>
                    <a:pt x="165" y="62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1611175" y="5053200"/>
              <a:ext cx="6725" cy="135225"/>
            </a:xfrm>
            <a:custGeom>
              <a:avLst/>
              <a:gdLst/>
              <a:ahLst/>
              <a:cxnLst/>
              <a:rect l="l" t="t" r="r" b="b"/>
              <a:pathLst>
                <a:path w="269" h="5409" fill="none" extrusionOk="0">
                  <a:moveTo>
                    <a:pt x="145" y="5409"/>
                  </a:moveTo>
                  <a:lnTo>
                    <a:pt x="145" y="5409"/>
                  </a:lnTo>
                  <a:lnTo>
                    <a:pt x="103" y="5347"/>
                  </a:lnTo>
                  <a:lnTo>
                    <a:pt x="83" y="5202"/>
                  </a:lnTo>
                  <a:lnTo>
                    <a:pt x="41" y="4624"/>
                  </a:lnTo>
                  <a:lnTo>
                    <a:pt x="21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21" y="1652"/>
                  </a:lnTo>
                  <a:lnTo>
                    <a:pt x="41" y="806"/>
                  </a:lnTo>
                  <a:lnTo>
                    <a:pt x="83" y="207"/>
                  </a:lnTo>
                  <a:lnTo>
                    <a:pt x="103" y="62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65" y="62"/>
                  </a:lnTo>
                  <a:lnTo>
                    <a:pt x="186" y="207"/>
                  </a:lnTo>
                  <a:lnTo>
                    <a:pt x="227" y="806"/>
                  </a:lnTo>
                  <a:lnTo>
                    <a:pt x="248" y="1652"/>
                  </a:lnTo>
                  <a:lnTo>
                    <a:pt x="269" y="2705"/>
                  </a:lnTo>
                  <a:lnTo>
                    <a:pt x="269" y="2705"/>
                  </a:lnTo>
                  <a:lnTo>
                    <a:pt x="248" y="3757"/>
                  </a:lnTo>
                  <a:lnTo>
                    <a:pt x="227" y="4624"/>
                  </a:lnTo>
                  <a:lnTo>
                    <a:pt x="186" y="5202"/>
                  </a:lnTo>
                  <a:lnTo>
                    <a:pt x="165" y="5347"/>
                  </a:lnTo>
                  <a:lnTo>
                    <a:pt x="145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1570400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4" y="1"/>
                  </a:moveTo>
                  <a:lnTo>
                    <a:pt x="104" y="62"/>
                  </a:lnTo>
                  <a:lnTo>
                    <a:pt x="83" y="207"/>
                  </a:lnTo>
                  <a:lnTo>
                    <a:pt x="42" y="806"/>
                  </a:lnTo>
                  <a:lnTo>
                    <a:pt x="1" y="1652"/>
                  </a:lnTo>
                  <a:lnTo>
                    <a:pt x="1" y="2705"/>
                  </a:lnTo>
                  <a:lnTo>
                    <a:pt x="1" y="3757"/>
                  </a:lnTo>
                  <a:lnTo>
                    <a:pt x="42" y="4624"/>
                  </a:lnTo>
                  <a:lnTo>
                    <a:pt x="83" y="5202"/>
                  </a:lnTo>
                  <a:lnTo>
                    <a:pt x="104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6" y="5202"/>
                  </a:lnTo>
                  <a:lnTo>
                    <a:pt x="207" y="462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07" y="806"/>
                  </a:lnTo>
                  <a:lnTo>
                    <a:pt x="16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1570400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4" y="5347"/>
                  </a:lnTo>
                  <a:lnTo>
                    <a:pt x="83" y="5202"/>
                  </a:lnTo>
                  <a:lnTo>
                    <a:pt x="42" y="4624"/>
                  </a:lnTo>
                  <a:lnTo>
                    <a:pt x="1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1" y="1652"/>
                  </a:lnTo>
                  <a:lnTo>
                    <a:pt x="42" y="806"/>
                  </a:lnTo>
                  <a:lnTo>
                    <a:pt x="83" y="207"/>
                  </a:lnTo>
                  <a:lnTo>
                    <a:pt x="104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6" y="207"/>
                  </a:lnTo>
                  <a:lnTo>
                    <a:pt x="207" y="806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07" y="4624"/>
                  </a:lnTo>
                  <a:lnTo>
                    <a:pt x="166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1701475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4" y="1"/>
                  </a:moveTo>
                  <a:lnTo>
                    <a:pt x="104" y="62"/>
                  </a:lnTo>
                  <a:lnTo>
                    <a:pt x="83" y="207"/>
                  </a:lnTo>
                  <a:lnTo>
                    <a:pt x="42" y="806"/>
                  </a:lnTo>
                  <a:lnTo>
                    <a:pt x="0" y="1652"/>
                  </a:lnTo>
                  <a:lnTo>
                    <a:pt x="0" y="2705"/>
                  </a:lnTo>
                  <a:lnTo>
                    <a:pt x="0" y="3757"/>
                  </a:lnTo>
                  <a:lnTo>
                    <a:pt x="42" y="4624"/>
                  </a:lnTo>
                  <a:lnTo>
                    <a:pt x="83" y="5202"/>
                  </a:lnTo>
                  <a:lnTo>
                    <a:pt x="104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6" y="5202"/>
                  </a:lnTo>
                  <a:lnTo>
                    <a:pt x="207" y="462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07" y="806"/>
                  </a:lnTo>
                  <a:lnTo>
                    <a:pt x="16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1701475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4" y="5347"/>
                  </a:lnTo>
                  <a:lnTo>
                    <a:pt x="83" y="5202"/>
                  </a:lnTo>
                  <a:lnTo>
                    <a:pt x="42" y="4624"/>
                  </a:lnTo>
                  <a:lnTo>
                    <a:pt x="0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0" y="1652"/>
                  </a:lnTo>
                  <a:lnTo>
                    <a:pt x="42" y="806"/>
                  </a:lnTo>
                  <a:lnTo>
                    <a:pt x="83" y="207"/>
                  </a:lnTo>
                  <a:lnTo>
                    <a:pt x="104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6" y="207"/>
                  </a:lnTo>
                  <a:lnTo>
                    <a:pt x="207" y="806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07" y="4624"/>
                  </a:lnTo>
                  <a:lnTo>
                    <a:pt x="166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7"/>
            <p:cNvSpPr/>
            <p:nvPr/>
          </p:nvSpPr>
          <p:spPr>
            <a:xfrm>
              <a:off x="1660700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5" y="1"/>
                  </a:moveTo>
                  <a:lnTo>
                    <a:pt x="83" y="62"/>
                  </a:lnTo>
                  <a:lnTo>
                    <a:pt x="63" y="207"/>
                  </a:lnTo>
                  <a:lnTo>
                    <a:pt x="21" y="806"/>
                  </a:lnTo>
                  <a:lnTo>
                    <a:pt x="1" y="1652"/>
                  </a:lnTo>
                  <a:lnTo>
                    <a:pt x="1" y="2705"/>
                  </a:lnTo>
                  <a:lnTo>
                    <a:pt x="1" y="3757"/>
                  </a:lnTo>
                  <a:lnTo>
                    <a:pt x="21" y="4624"/>
                  </a:lnTo>
                  <a:lnTo>
                    <a:pt x="63" y="5202"/>
                  </a:lnTo>
                  <a:lnTo>
                    <a:pt x="83" y="5347"/>
                  </a:lnTo>
                  <a:lnTo>
                    <a:pt x="125" y="5409"/>
                  </a:lnTo>
                  <a:lnTo>
                    <a:pt x="145" y="5347"/>
                  </a:lnTo>
                  <a:lnTo>
                    <a:pt x="166" y="5202"/>
                  </a:lnTo>
                  <a:lnTo>
                    <a:pt x="207" y="4624"/>
                  </a:lnTo>
                  <a:lnTo>
                    <a:pt x="228" y="3757"/>
                  </a:lnTo>
                  <a:lnTo>
                    <a:pt x="248" y="2705"/>
                  </a:lnTo>
                  <a:lnTo>
                    <a:pt x="228" y="1652"/>
                  </a:lnTo>
                  <a:lnTo>
                    <a:pt x="207" y="806"/>
                  </a:lnTo>
                  <a:lnTo>
                    <a:pt x="166" y="207"/>
                  </a:lnTo>
                  <a:lnTo>
                    <a:pt x="145" y="62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7"/>
            <p:cNvSpPr/>
            <p:nvPr/>
          </p:nvSpPr>
          <p:spPr>
            <a:xfrm>
              <a:off x="1660700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5" y="5409"/>
                  </a:moveTo>
                  <a:lnTo>
                    <a:pt x="125" y="5409"/>
                  </a:lnTo>
                  <a:lnTo>
                    <a:pt x="83" y="5347"/>
                  </a:lnTo>
                  <a:lnTo>
                    <a:pt x="63" y="5202"/>
                  </a:lnTo>
                  <a:lnTo>
                    <a:pt x="21" y="4624"/>
                  </a:lnTo>
                  <a:lnTo>
                    <a:pt x="1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1" y="1652"/>
                  </a:lnTo>
                  <a:lnTo>
                    <a:pt x="21" y="806"/>
                  </a:lnTo>
                  <a:lnTo>
                    <a:pt x="63" y="207"/>
                  </a:lnTo>
                  <a:lnTo>
                    <a:pt x="83" y="62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62"/>
                  </a:lnTo>
                  <a:lnTo>
                    <a:pt x="166" y="207"/>
                  </a:lnTo>
                  <a:lnTo>
                    <a:pt x="207" y="806"/>
                  </a:lnTo>
                  <a:lnTo>
                    <a:pt x="22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8" y="3757"/>
                  </a:lnTo>
                  <a:lnTo>
                    <a:pt x="207" y="4624"/>
                  </a:lnTo>
                  <a:lnTo>
                    <a:pt x="166" y="5202"/>
                  </a:lnTo>
                  <a:lnTo>
                    <a:pt x="145" y="5347"/>
                  </a:lnTo>
                  <a:lnTo>
                    <a:pt x="125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7"/>
            <p:cNvSpPr/>
            <p:nvPr/>
          </p:nvSpPr>
          <p:spPr>
            <a:xfrm>
              <a:off x="1791775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4" y="1"/>
                  </a:moveTo>
                  <a:lnTo>
                    <a:pt x="83" y="62"/>
                  </a:lnTo>
                  <a:lnTo>
                    <a:pt x="63" y="207"/>
                  </a:lnTo>
                  <a:lnTo>
                    <a:pt x="21" y="806"/>
                  </a:lnTo>
                  <a:lnTo>
                    <a:pt x="1" y="1652"/>
                  </a:lnTo>
                  <a:lnTo>
                    <a:pt x="1" y="2705"/>
                  </a:lnTo>
                  <a:lnTo>
                    <a:pt x="1" y="3757"/>
                  </a:lnTo>
                  <a:lnTo>
                    <a:pt x="21" y="4624"/>
                  </a:lnTo>
                  <a:lnTo>
                    <a:pt x="63" y="5202"/>
                  </a:lnTo>
                  <a:lnTo>
                    <a:pt x="8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6" y="5202"/>
                  </a:lnTo>
                  <a:lnTo>
                    <a:pt x="207" y="4624"/>
                  </a:lnTo>
                  <a:lnTo>
                    <a:pt x="228" y="3757"/>
                  </a:lnTo>
                  <a:lnTo>
                    <a:pt x="248" y="2705"/>
                  </a:lnTo>
                  <a:lnTo>
                    <a:pt x="228" y="1652"/>
                  </a:lnTo>
                  <a:lnTo>
                    <a:pt x="207" y="806"/>
                  </a:lnTo>
                  <a:lnTo>
                    <a:pt x="16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7"/>
            <p:cNvSpPr/>
            <p:nvPr/>
          </p:nvSpPr>
          <p:spPr>
            <a:xfrm>
              <a:off x="1791775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83" y="5347"/>
                  </a:lnTo>
                  <a:lnTo>
                    <a:pt x="63" y="5202"/>
                  </a:lnTo>
                  <a:lnTo>
                    <a:pt x="21" y="4624"/>
                  </a:lnTo>
                  <a:lnTo>
                    <a:pt x="1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1" y="1652"/>
                  </a:lnTo>
                  <a:lnTo>
                    <a:pt x="21" y="806"/>
                  </a:lnTo>
                  <a:lnTo>
                    <a:pt x="63" y="207"/>
                  </a:lnTo>
                  <a:lnTo>
                    <a:pt x="8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6" y="207"/>
                  </a:lnTo>
                  <a:lnTo>
                    <a:pt x="207" y="806"/>
                  </a:lnTo>
                  <a:lnTo>
                    <a:pt x="22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8" y="3757"/>
                  </a:lnTo>
                  <a:lnTo>
                    <a:pt x="207" y="4624"/>
                  </a:lnTo>
                  <a:lnTo>
                    <a:pt x="166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7"/>
            <p:cNvSpPr/>
            <p:nvPr/>
          </p:nvSpPr>
          <p:spPr>
            <a:xfrm>
              <a:off x="1750500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4" y="1"/>
                  </a:moveTo>
                  <a:lnTo>
                    <a:pt x="104" y="62"/>
                  </a:lnTo>
                  <a:lnTo>
                    <a:pt x="83" y="207"/>
                  </a:lnTo>
                  <a:lnTo>
                    <a:pt x="42" y="806"/>
                  </a:lnTo>
                  <a:lnTo>
                    <a:pt x="21" y="1652"/>
                  </a:lnTo>
                  <a:lnTo>
                    <a:pt x="0" y="2705"/>
                  </a:lnTo>
                  <a:lnTo>
                    <a:pt x="21" y="3757"/>
                  </a:lnTo>
                  <a:lnTo>
                    <a:pt x="42" y="4624"/>
                  </a:lnTo>
                  <a:lnTo>
                    <a:pt x="83" y="5202"/>
                  </a:lnTo>
                  <a:lnTo>
                    <a:pt x="104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5" y="5202"/>
                  </a:lnTo>
                  <a:lnTo>
                    <a:pt x="207" y="462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07" y="806"/>
                  </a:lnTo>
                  <a:lnTo>
                    <a:pt x="165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7"/>
            <p:cNvSpPr/>
            <p:nvPr/>
          </p:nvSpPr>
          <p:spPr>
            <a:xfrm>
              <a:off x="1750500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4" y="5347"/>
                  </a:lnTo>
                  <a:lnTo>
                    <a:pt x="83" y="5202"/>
                  </a:lnTo>
                  <a:lnTo>
                    <a:pt x="42" y="4624"/>
                  </a:lnTo>
                  <a:lnTo>
                    <a:pt x="21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21" y="1652"/>
                  </a:lnTo>
                  <a:lnTo>
                    <a:pt x="42" y="806"/>
                  </a:lnTo>
                  <a:lnTo>
                    <a:pt x="83" y="207"/>
                  </a:lnTo>
                  <a:lnTo>
                    <a:pt x="104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5" y="207"/>
                  </a:lnTo>
                  <a:lnTo>
                    <a:pt x="207" y="806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07" y="4624"/>
                  </a:lnTo>
                  <a:lnTo>
                    <a:pt x="165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7"/>
            <p:cNvSpPr/>
            <p:nvPr/>
          </p:nvSpPr>
          <p:spPr>
            <a:xfrm>
              <a:off x="1881575" y="50532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extrusionOk="0">
                  <a:moveTo>
                    <a:pt x="124" y="1"/>
                  </a:moveTo>
                  <a:lnTo>
                    <a:pt x="103" y="62"/>
                  </a:lnTo>
                  <a:lnTo>
                    <a:pt x="83" y="207"/>
                  </a:lnTo>
                  <a:lnTo>
                    <a:pt x="41" y="806"/>
                  </a:lnTo>
                  <a:lnTo>
                    <a:pt x="21" y="1652"/>
                  </a:lnTo>
                  <a:lnTo>
                    <a:pt x="0" y="2705"/>
                  </a:lnTo>
                  <a:lnTo>
                    <a:pt x="21" y="3757"/>
                  </a:lnTo>
                  <a:lnTo>
                    <a:pt x="41" y="4624"/>
                  </a:lnTo>
                  <a:lnTo>
                    <a:pt x="83" y="5202"/>
                  </a:lnTo>
                  <a:lnTo>
                    <a:pt x="10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5" y="5202"/>
                  </a:lnTo>
                  <a:lnTo>
                    <a:pt x="207" y="462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07" y="806"/>
                  </a:lnTo>
                  <a:lnTo>
                    <a:pt x="165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7"/>
            <p:cNvSpPr/>
            <p:nvPr/>
          </p:nvSpPr>
          <p:spPr>
            <a:xfrm>
              <a:off x="1881575" y="50532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3" y="5347"/>
                  </a:lnTo>
                  <a:lnTo>
                    <a:pt x="83" y="5202"/>
                  </a:lnTo>
                  <a:lnTo>
                    <a:pt x="41" y="4624"/>
                  </a:lnTo>
                  <a:lnTo>
                    <a:pt x="21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21" y="1652"/>
                  </a:lnTo>
                  <a:lnTo>
                    <a:pt x="41" y="806"/>
                  </a:lnTo>
                  <a:lnTo>
                    <a:pt x="83" y="207"/>
                  </a:lnTo>
                  <a:lnTo>
                    <a:pt x="10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5" y="207"/>
                  </a:lnTo>
                  <a:lnTo>
                    <a:pt x="207" y="806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07" y="4624"/>
                  </a:lnTo>
                  <a:lnTo>
                    <a:pt x="165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7"/>
            <p:cNvSpPr/>
            <p:nvPr/>
          </p:nvSpPr>
          <p:spPr>
            <a:xfrm>
              <a:off x="1840800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4" y="1"/>
                  </a:moveTo>
                  <a:lnTo>
                    <a:pt x="83" y="62"/>
                  </a:lnTo>
                  <a:lnTo>
                    <a:pt x="62" y="207"/>
                  </a:lnTo>
                  <a:lnTo>
                    <a:pt x="21" y="806"/>
                  </a:lnTo>
                  <a:lnTo>
                    <a:pt x="1" y="1652"/>
                  </a:lnTo>
                  <a:lnTo>
                    <a:pt x="1" y="2705"/>
                  </a:lnTo>
                  <a:lnTo>
                    <a:pt x="1" y="3757"/>
                  </a:lnTo>
                  <a:lnTo>
                    <a:pt x="21" y="4624"/>
                  </a:lnTo>
                  <a:lnTo>
                    <a:pt x="62" y="5202"/>
                  </a:lnTo>
                  <a:lnTo>
                    <a:pt x="8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6" y="5202"/>
                  </a:lnTo>
                  <a:lnTo>
                    <a:pt x="207" y="4624"/>
                  </a:lnTo>
                  <a:lnTo>
                    <a:pt x="228" y="3757"/>
                  </a:lnTo>
                  <a:lnTo>
                    <a:pt x="248" y="2705"/>
                  </a:lnTo>
                  <a:lnTo>
                    <a:pt x="228" y="1652"/>
                  </a:lnTo>
                  <a:lnTo>
                    <a:pt x="207" y="806"/>
                  </a:lnTo>
                  <a:lnTo>
                    <a:pt x="16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7"/>
            <p:cNvSpPr/>
            <p:nvPr/>
          </p:nvSpPr>
          <p:spPr>
            <a:xfrm>
              <a:off x="1840800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83" y="5347"/>
                  </a:lnTo>
                  <a:lnTo>
                    <a:pt x="62" y="5202"/>
                  </a:lnTo>
                  <a:lnTo>
                    <a:pt x="21" y="4624"/>
                  </a:lnTo>
                  <a:lnTo>
                    <a:pt x="1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1" y="1652"/>
                  </a:lnTo>
                  <a:lnTo>
                    <a:pt x="21" y="806"/>
                  </a:lnTo>
                  <a:lnTo>
                    <a:pt x="62" y="207"/>
                  </a:lnTo>
                  <a:lnTo>
                    <a:pt x="8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6" y="207"/>
                  </a:lnTo>
                  <a:lnTo>
                    <a:pt x="207" y="806"/>
                  </a:lnTo>
                  <a:lnTo>
                    <a:pt x="22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8" y="3757"/>
                  </a:lnTo>
                  <a:lnTo>
                    <a:pt x="207" y="4624"/>
                  </a:lnTo>
                  <a:lnTo>
                    <a:pt x="166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7"/>
            <p:cNvSpPr/>
            <p:nvPr/>
          </p:nvSpPr>
          <p:spPr>
            <a:xfrm>
              <a:off x="1971875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4" y="1"/>
                  </a:moveTo>
                  <a:lnTo>
                    <a:pt x="83" y="62"/>
                  </a:lnTo>
                  <a:lnTo>
                    <a:pt x="62" y="207"/>
                  </a:lnTo>
                  <a:lnTo>
                    <a:pt x="21" y="806"/>
                  </a:lnTo>
                  <a:lnTo>
                    <a:pt x="0" y="1652"/>
                  </a:lnTo>
                  <a:lnTo>
                    <a:pt x="0" y="2705"/>
                  </a:lnTo>
                  <a:lnTo>
                    <a:pt x="0" y="3757"/>
                  </a:lnTo>
                  <a:lnTo>
                    <a:pt x="21" y="4624"/>
                  </a:lnTo>
                  <a:lnTo>
                    <a:pt x="62" y="5202"/>
                  </a:lnTo>
                  <a:lnTo>
                    <a:pt x="8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6" y="5202"/>
                  </a:lnTo>
                  <a:lnTo>
                    <a:pt x="207" y="4624"/>
                  </a:lnTo>
                  <a:lnTo>
                    <a:pt x="227" y="3757"/>
                  </a:lnTo>
                  <a:lnTo>
                    <a:pt x="248" y="2705"/>
                  </a:lnTo>
                  <a:lnTo>
                    <a:pt x="227" y="1652"/>
                  </a:lnTo>
                  <a:lnTo>
                    <a:pt x="207" y="806"/>
                  </a:lnTo>
                  <a:lnTo>
                    <a:pt x="16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7"/>
            <p:cNvSpPr/>
            <p:nvPr/>
          </p:nvSpPr>
          <p:spPr>
            <a:xfrm>
              <a:off x="1971875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83" y="5347"/>
                  </a:lnTo>
                  <a:lnTo>
                    <a:pt x="62" y="5202"/>
                  </a:lnTo>
                  <a:lnTo>
                    <a:pt x="21" y="4624"/>
                  </a:lnTo>
                  <a:lnTo>
                    <a:pt x="0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0" y="1652"/>
                  </a:lnTo>
                  <a:lnTo>
                    <a:pt x="21" y="806"/>
                  </a:lnTo>
                  <a:lnTo>
                    <a:pt x="62" y="207"/>
                  </a:lnTo>
                  <a:lnTo>
                    <a:pt x="8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6" y="207"/>
                  </a:lnTo>
                  <a:lnTo>
                    <a:pt x="207" y="806"/>
                  </a:lnTo>
                  <a:lnTo>
                    <a:pt x="227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7" y="3757"/>
                  </a:lnTo>
                  <a:lnTo>
                    <a:pt x="207" y="4624"/>
                  </a:lnTo>
                  <a:lnTo>
                    <a:pt x="166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7"/>
            <p:cNvSpPr/>
            <p:nvPr/>
          </p:nvSpPr>
          <p:spPr>
            <a:xfrm>
              <a:off x="1930600" y="50532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extrusionOk="0">
                  <a:moveTo>
                    <a:pt x="124" y="1"/>
                  </a:moveTo>
                  <a:lnTo>
                    <a:pt x="103" y="62"/>
                  </a:lnTo>
                  <a:lnTo>
                    <a:pt x="83" y="207"/>
                  </a:lnTo>
                  <a:lnTo>
                    <a:pt x="41" y="806"/>
                  </a:lnTo>
                  <a:lnTo>
                    <a:pt x="21" y="1652"/>
                  </a:lnTo>
                  <a:lnTo>
                    <a:pt x="0" y="2705"/>
                  </a:lnTo>
                  <a:lnTo>
                    <a:pt x="21" y="3757"/>
                  </a:lnTo>
                  <a:lnTo>
                    <a:pt x="41" y="4624"/>
                  </a:lnTo>
                  <a:lnTo>
                    <a:pt x="83" y="5202"/>
                  </a:lnTo>
                  <a:lnTo>
                    <a:pt x="10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86" y="5202"/>
                  </a:lnTo>
                  <a:lnTo>
                    <a:pt x="207" y="462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07" y="806"/>
                  </a:lnTo>
                  <a:lnTo>
                    <a:pt x="18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7"/>
            <p:cNvSpPr/>
            <p:nvPr/>
          </p:nvSpPr>
          <p:spPr>
            <a:xfrm>
              <a:off x="1930600" y="50532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3" y="5347"/>
                  </a:lnTo>
                  <a:lnTo>
                    <a:pt x="83" y="5202"/>
                  </a:lnTo>
                  <a:lnTo>
                    <a:pt x="41" y="4624"/>
                  </a:lnTo>
                  <a:lnTo>
                    <a:pt x="21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21" y="1652"/>
                  </a:lnTo>
                  <a:lnTo>
                    <a:pt x="41" y="806"/>
                  </a:lnTo>
                  <a:lnTo>
                    <a:pt x="83" y="207"/>
                  </a:lnTo>
                  <a:lnTo>
                    <a:pt x="10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86" y="207"/>
                  </a:lnTo>
                  <a:lnTo>
                    <a:pt x="207" y="806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07" y="4624"/>
                  </a:lnTo>
                  <a:lnTo>
                    <a:pt x="186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7"/>
            <p:cNvSpPr/>
            <p:nvPr/>
          </p:nvSpPr>
          <p:spPr>
            <a:xfrm>
              <a:off x="2061650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5" y="1"/>
                  </a:moveTo>
                  <a:lnTo>
                    <a:pt x="104" y="62"/>
                  </a:lnTo>
                  <a:lnTo>
                    <a:pt x="84" y="207"/>
                  </a:lnTo>
                  <a:lnTo>
                    <a:pt x="42" y="806"/>
                  </a:lnTo>
                  <a:lnTo>
                    <a:pt x="22" y="1652"/>
                  </a:lnTo>
                  <a:lnTo>
                    <a:pt x="1" y="2705"/>
                  </a:lnTo>
                  <a:lnTo>
                    <a:pt x="22" y="3757"/>
                  </a:lnTo>
                  <a:lnTo>
                    <a:pt x="42" y="4624"/>
                  </a:lnTo>
                  <a:lnTo>
                    <a:pt x="84" y="5202"/>
                  </a:lnTo>
                  <a:lnTo>
                    <a:pt x="104" y="5347"/>
                  </a:lnTo>
                  <a:lnTo>
                    <a:pt x="125" y="5409"/>
                  </a:lnTo>
                  <a:lnTo>
                    <a:pt x="145" y="5347"/>
                  </a:lnTo>
                  <a:lnTo>
                    <a:pt x="187" y="5202"/>
                  </a:lnTo>
                  <a:lnTo>
                    <a:pt x="207" y="4624"/>
                  </a:lnTo>
                  <a:lnTo>
                    <a:pt x="249" y="3757"/>
                  </a:lnTo>
                  <a:lnTo>
                    <a:pt x="249" y="2705"/>
                  </a:lnTo>
                  <a:lnTo>
                    <a:pt x="249" y="1652"/>
                  </a:lnTo>
                  <a:lnTo>
                    <a:pt x="207" y="806"/>
                  </a:lnTo>
                  <a:lnTo>
                    <a:pt x="187" y="207"/>
                  </a:lnTo>
                  <a:lnTo>
                    <a:pt x="145" y="62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2061650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5" y="5409"/>
                  </a:moveTo>
                  <a:lnTo>
                    <a:pt x="125" y="5409"/>
                  </a:lnTo>
                  <a:lnTo>
                    <a:pt x="104" y="5347"/>
                  </a:lnTo>
                  <a:lnTo>
                    <a:pt x="84" y="5202"/>
                  </a:lnTo>
                  <a:lnTo>
                    <a:pt x="42" y="4624"/>
                  </a:lnTo>
                  <a:lnTo>
                    <a:pt x="22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22" y="1652"/>
                  </a:lnTo>
                  <a:lnTo>
                    <a:pt x="42" y="806"/>
                  </a:lnTo>
                  <a:lnTo>
                    <a:pt x="84" y="207"/>
                  </a:lnTo>
                  <a:lnTo>
                    <a:pt x="104" y="62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62"/>
                  </a:lnTo>
                  <a:lnTo>
                    <a:pt x="187" y="207"/>
                  </a:lnTo>
                  <a:lnTo>
                    <a:pt x="207" y="806"/>
                  </a:lnTo>
                  <a:lnTo>
                    <a:pt x="249" y="1652"/>
                  </a:lnTo>
                  <a:lnTo>
                    <a:pt x="249" y="2705"/>
                  </a:lnTo>
                  <a:lnTo>
                    <a:pt x="249" y="2705"/>
                  </a:lnTo>
                  <a:lnTo>
                    <a:pt x="249" y="3757"/>
                  </a:lnTo>
                  <a:lnTo>
                    <a:pt x="207" y="4624"/>
                  </a:lnTo>
                  <a:lnTo>
                    <a:pt x="187" y="5202"/>
                  </a:lnTo>
                  <a:lnTo>
                    <a:pt x="145" y="5347"/>
                  </a:lnTo>
                  <a:lnTo>
                    <a:pt x="125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7"/>
            <p:cNvSpPr/>
            <p:nvPr/>
          </p:nvSpPr>
          <p:spPr>
            <a:xfrm>
              <a:off x="2020900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4" y="1"/>
                  </a:moveTo>
                  <a:lnTo>
                    <a:pt x="104" y="62"/>
                  </a:lnTo>
                  <a:lnTo>
                    <a:pt x="62" y="207"/>
                  </a:lnTo>
                  <a:lnTo>
                    <a:pt x="21" y="806"/>
                  </a:lnTo>
                  <a:lnTo>
                    <a:pt x="0" y="1652"/>
                  </a:lnTo>
                  <a:lnTo>
                    <a:pt x="0" y="2705"/>
                  </a:lnTo>
                  <a:lnTo>
                    <a:pt x="0" y="3757"/>
                  </a:lnTo>
                  <a:lnTo>
                    <a:pt x="21" y="4624"/>
                  </a:lnTo>
                  <a:lnTo>
                    <a:pt x="62" y="5202"/>
                  </a:lnTo>
                  <a:lnTo>
                    <a:pt x="104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5" y="5202"/>
                  </a:lnTo>
                  <a:lnTo>
                    <a:pt x="207" y="4624"/>
                  </a:lnTo>
                  <a:lnTo>
                    <a:pt x="227" y="3757"/>
                  </a:lnTo>
                  <a:lnTo>
                    <a:pt x="248" y="2705"/>
                  </a:lnTo>
                  <a:lnTo>
                    <a:pt x="227" y="1652"/>
                  </a:lnTo>
                  <a:lnTo>
                    <a:pt x="207" y="806"/>
                  </a:lnTo>
                  <a:lnTo>
                    <a:pt x="165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7"/>
            <p:cNvSpPr/>
            <p:nvPr/>
          </p:nvSpPr>
          <p:spPr>
            <a:xfrm>
              <a:off x="2020900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4" y="5347"/>
                  </a:lnTo>
                  <a:lnTo>
                    <a:pt x="62" y="5202"/>
                  </a:lnTo>
                  <a:lnTo>
                    <a:pt x="21" y="4624"/>
                  </a:lnTo>
                  <a:lnTo>
                    <a:pt x="0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0" y="1652"/>
                  </a:lnTo>
                  <a:lnTo>
                    <a:pt x="21" y="806"/>
                  </a:lnTo>
                  <a:lnTo>
                    <a:pt x="62" y="207"/>
                  </a:lnTo>
                  <a:lnTo>
                    <a:pt x="104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5" y="207"/>
                  </a:lnTo>
                  <a:lnTo>
                    <a:pt x="207" y="806"/>
                  </a:lnTo>
                  <a:lnTo>
                    <a:pt x="227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7" y="3757"/>
                  </a:lnTo>
                  <a:lnTo>
                    <a:pt x="207" y="4624"/>
                  </a:lnTo>
                  <a:lnTo>
                    <a:pt x="165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7"/>
            <p:cNvSpPr/>
            <p:nvPr/>
          </p:nvSpPr>
          <p:spPr>
            <a:xfrm>
              <a:off x="2151975" y="50532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extrusionOk="0">
                  <a:moveTo>
                    <a:pt x="124" y="1"/>
                  </a:moveTo>
                  <a:lnTo>
                    <a:pt x="103" y="62"/>
                  </a:lnTo>
                  <a:lnTo>
                    <a:pt x="62" y="207"/>
                  </a:lnTo>
                  <a:lnTo>
                    <a:pt x="21" y="806"/>
                  </a:lnTo>
                  <a:lnTo>
                    <a:pt x="0" y="1652"/>
                  </a:lnTo>
                  <a:lnTo>
                    <a:pt x="0" y="2705"/>
                  </a:lnTo>
                  <a:lnTo>
                    <a:pt x="0" y="3757"/>
                  </a:lnTo>
                  <a:lnTo>
                    <a:pt x="21" y="4624"/>
                  </a:lnTo>
                  <a:lnTo>
                    <a:pt x="62" y="5202"/>
                  </a:lnTo>
                  <a:lnTo>
                    <a:pt x="10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5" y="5202"/>
                  </a:lnTo>
                  <a:lnTo>
                    <a:pt x="207" y="4624"/>
                  </a:lnTo>
                  <a:lnTo>
                    <a:pt x="227" y="3757"/>
                  </a:lnTo>
                  <a:lnTo>
                    <a:pt x="248" y="2705"/>
                  </a:lnTo>
                  <a:lnTo>
                    <a:pt x="227" y="1652"/>
                  </a:lnTo>
                  <a:lnTo>
                    <a:pt x="207" y="806"/>
                  </a:lnTo>
                  <a:lnTo>
                    <a:pt x="165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7"/>
            <p:cNvSpPr/>
            <p:nvPr/>
          </p:nvSpPr>
          <p:spPr>
            <a:xfrm>
              <a:off x="2151975" y="50532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3" y="5347"/>
                  </a:lnTo>
                  <a:lnTo>
                    <a:pt x="62" y="5202"/>
                  </a:lnTo>
                  <a:lnTo>
                    <a:pt x="21" y="4624"/>
                  </a:lnTo>
                  <a:lnTo>
                    <a:pt x="0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0" y="1652"/>
                  </a:lnTo>
                  <a:lnTo>
                    <a:pt x="21" y="806"/>
                  </a:lnTo>
                  <a:lnTo>
                    <a:pt x="62" y="207"/>
                  </a:lnTo>
                  <a:lnTo>
                    <a:pt x="10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5" y="207"/>
                  </a:lnTo>
                  <a:lnTo>
                    <a:pt x="207" y="806"/>
                  </a:lnTo>
                  <a:lnTo>
                    <a:pt x="227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7" y="3757"/>
                  </a:lnTo>
                  <a:lnTo>
                    <a:pt x="207" y="4624"/>
                  </a:lnTo>
                  <a:lnTo>
                    <a:pt x="165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2110675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5" y="1"/>
                  </a:moveTo>
                  <a:lnTo>
                    <a:pt x="104" y="62"/>
                  </a:lnTo>
                  <a:lnTo>
                    <a:pt x="83" y="207"/>
                  </a:lnTo>
                  <a:lnTo>
                    <a:pt x="42" y="806"/>
                  </a:lnTo>
                  <a:lnTo>
                    <a:pt x="22" y="1652"/>
                  </a:lnTo>
                  <a:lnTo>
                    <a:pt x="1" y="2705"/>
                  </a:lnTo>
                  <a:lnTo>
                    <a:pt x="22" y="3757"/>
                  </a:lnTo>
                  <a:lnTo>
                    <a:pt x="42" y="4624"/>
                  </a:lnTo>
                  <a:lnTo>
                    <a:pt x="83" y="5202"/>
                  </a:lnTo>
                  <a:lnTo>
                    <a:pt x="104" y="5347"/>
                  </a:lnTo>
                  <a:lnTo>
                    <a:pt x="125" y="5409"/>
                  </a:lnTo>
                  <a:lnTo>
                    <a:pt x="145" y="5347"/>
                  </a:lnTo>
                  <a:lnTo>
                    <a:pt x="187" y="5202"/>
                  </a:lnTo>
                  <a:lnTo>
                    <a:pt x="228" y="4624"/>
                  </a:lnTo>
                  <a:lnTo>
                    <a:pt x="249" y="3757"/>
                  </a:lnTo>
                  <a:lnTo>
                    <a:pt x="249" y="2705"/>
                  </a:lnTo>
                  <a:lnTo>
                    <a:pt x="249" y="1652"/>
                  </a:lnTo>
                  <a:lnTo>
                    <a:pt x="228" y="806"/>
                  </a:lnTo>
                  <a:lnTo>
                    <a:pt x="187" y="207"/>
                  </a:lnTo>
                  <a:lnTo>
                    <a:pt x="145" y="62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7"/>
            <p:cNvSpPr/>
            <p:nvPr/>
          </p:nvSpPr>
          <p:spPr>
            <a:xfrm>
              <a:off x="2110675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5" y="5409"/>
                  </a:moveTo>
                  <a:lnTo>
                    <a:pt x="125" y="5409"/>
                  </a:lnTo>
                  <a:lnTo>
                    <a:pt x="104" y="5347"/>
                  </a:lnTo>
                  <a:lnTo>
                    <a:pt x="83" y="5202"/>
                  </a:lnTo>
                  <a:lnTo>
                    <a:pt x="42" y="4624"/>
                  </a:lnTo>
                  <a:lnTo>
                    <a:pt x="22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22" y="1652"/>
                  </a:lnTo>
                  <a:lnTo>
                    <a:pt x="42" y="806"/>
                  </a:lnTo>
                  <a:lnTo>
                    <a:pt x="83" y="207"/>
                  </a:lnTo>
                  <a:lnTo>
                    <a:pt x="104" y="62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62"/>
                  </a:lnTo>
                  <a:lnTo>
                    <a:pt x="187" y="207"/>
                  </a:lnTo>
                  <a:lnTo>
                    <a:pt x="228" y="806"/>
                  </a:lnTo>
                  <a:lnTo>
                    <a:pt x="249" y="1652"/>
                  </a:lnTo>
                  <a:lnTo>
                    <a:pt x="249" y="2705"/>
                  </a:lnTo>
                  <a:lnTo>
                    <a:pt x="249" y="2705"/>
                  </a:lnTo>
                  <a:lnTo>
                    <a:pt x="249" y="3757"/>
                  </a:lnTo>
                  <a:lnTo>
                    <a:pt x="228" y="4624"/>
                  </a:lnTo>
                  <a:lnTo>
                    <a:pt x="187" y="5202"/>
                  </a:lnTo>
                  <a:lnTo>
                    <a:pt x="145" y="5347"/>
                  </a:lnTo>
                  <a:lnTo>
                    <a:pt x="125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7"/>
            <p:cNvSpPr/>
            <p:nvPr/>
          </p:nvSpPr>
          <p:spPr>
            <a:xfrm>
              <a:off x="2241750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5" y="1"/>
                  </a:moveTo>
                  <a:lnTo>
                    <a:pt x="104" y="62"/>
                  </a:lnTo>
                  <a:lnTo>
                    <a:pt x="83" y="207"/>
                  </a:lnTo>
                  <a:lnTo>
                    <a:pt x="42" y="806"/>
                  </a:lnTo>
                  <a:lnTo>
                    <a:pt x="21" y="1652"/>
                  </a:lnTo>
                  <a:lnTo>
                    <a:pt x="1" y="2705"/>
                  </a:lnTo>
                  <a:lnTo>
                    <a:pt x="21" y="3757"/>
                  </a:lnTo>
                  <a:lnTo>
                    <a:pt x="42" y="4624"/>
                  </a:lnTo>
                  <a:lnTo>
                    <a:pt x="83" y="5202"/>
                  </a:lnTo>
                  <a:lnTo>
                    <a:pt x="104" y="5347"/>
                  </a:lnTo>
                  <a:lnTo>
                    <a:pt x="125" y="5409"/>
                  </a:lnTo>
                  <a:lnTo>
                    <a:pt x="145" y="5347"/>
                  </a:lnTo>
                  <a:lnTo>
                    <a:pt x="187" y="5202"/>
                  </a:lnTo>
                  <a:lnTo>
                    <a:pt x="228" y="462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28" y="806"/>
                  </a:lnTo>
                  <a:lnTo>
                    <a:pt x="187" y="207"/>
                  </a:lnTo>
                  <a:lnTo>
                    <a:pt x="145" y="62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7"/>
            <p:cNvSpPr/>
            <p:nvPr/>
          </p:nvSpPr>
          <p:spPr>
            <a:xfrm>
              <a:off x="2241750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5" y="5409"/>
                  </a:moveTo>
                  <a:lnTo>
                    <a:pt x="125" y="5409"/>
                  </a:lnTo>
                  <a:lnTo>
                    <a:pt x="104" y="5347"/>
                  </a:lnTo>
                  <a:lnTo>
                    <a:pt x="83" y="5202"/>
                  </a:lnTo>
                  <a:lnTo>
                    <a:pt x="42" y="4624"/>
                  </a:lnTo>
                  <a:lnTo>
                    <a:pt x="21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21" y="1652"/>
                  </a:lnTo>
                  <a:lnTo>
                    <a:pt x="42" y="806"/>
                  </a:lnTo>
                  <a:lnTo>
                    <a:pt x="83" y="207"/>
                  </a:lnTo>
                  <a:lnTo>
                    <a:pt x="104" y="62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62"/>
                  </a:lnTo>
                  <a:lnTo>
                    <a:pt x="187" y="207"/>
                  </a:lnTo>
                  <a:lnTo>
                    <a:pt x="228" y="806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28" y="4624"/>
                  </a:lnTo>
                  <a:lnTo>
                    <a:pt x="187" y="5202"/>
                  </a:lnTo>
                  <a:lnTo>
                    <a:pt x="145" y="5347"/>
                  </a:lnTo>
                  <a:lnTo>
                    <a:pt x="125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7"/>
            <p:cNvSpPr/>
            <p:nvPr/>
          </p:nvSpPr>
          <p:spPr>
            <a:xfrm>
              <a:off x="2201000" y="50532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extrusionOk="0">
                  <a:moveTo>
                    <a:pt x="124" y="1"/>
                  </a:moveTo>
                  <a:lnTo>
                    <a:pt x="103" y="62"/>
                  </a:lnTo>
                  <a:lnTo>
                    <a:pt x="62" y="207"/>
                  </a:lnTo>
                  <a:lnTo>
                    <a:pt x="41" y="806"/>
                  </a:lnTo>
                  <a:lnTo>
                    <a:pt x="0" y="1652"/>
                  </a:lnTo>
                  <a:lnTo>
                    <a:pt x="0" y="2705"/>
                  </a:lnTo>
                  <a:lnTo>
                    <a:pt x="0" y="3757"/>
                  </a:lnTo>
                  <a:lnTo>
                    <a:pt x="41" y="4624"/>
                  </a:lnTo>
                  <a:lnTo>
                    <a:pt x="62" y="5202"/>
                  </a:lnTo>
                  <a:lnTo>
                    <a:pt x="10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5" y="5202"/>
                  </a:lnTo>
                  <a:lnTo>
                    <a:pt x="207" y="4624"/>
                  </a:lnTo>
                  <a:lnTo>
                    <a:pt x="227" y="3757"/>
                  </a:lnTo>
                  <a:lnTo>
                    <a:pt x="248" y="2705"/>
                  </a:lnTo>
                  <a:lnTo>
                    <a:pt x="227" y="1652"/>
                  </a:lnTo>
                  <a:lnTo>
                    <a:pt x="207" y="806"/>
                  </a:lnTo>
                  <a:lnTo>
                    <a:pt x="165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7"/>
            <p:cNvSpPr/>
            <p:nvPr/>
          </p:nvSpPr>
          <p:spPr>
            <a:xfrm>
              <a:off x="2201000" y="50532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3" y="5347"/>
                  </a:lnTo>
                  <a:lnTo>
                    <a:pt x="62" y="5202"/>
                  </a:lnTo>
                  <a:lnTo>
                    <a:pt x="41" y="4624"/>
                  </a:lnTo>
                  <a:lnTo>
                    <a:pt x="0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0" y="1652"/>
                  </a:lnTo>
                  <a:lnTo>
                    <a:pt x="41" y="806"/>
                  </a:lnTo>
                  <a:lnTo>
                    <a:pt x="62" y="207"/>
                  </a:lnTo>
                  <a:lnTo>
                    <a:pt x="10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5" y="207"/>
                  </a:lnTo>
                  <a:lnTo>
                    <a:pt x="207" y="806"/>
                  </a:lnTo>
                  <a:lnTo>
                    <a:pt x="227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7" y="3757"/>
                  </a:lnTo>
                  <a:lnTo>
                    <a:pt x="207" y="4624"/>
                  </a:lnTo>
                  <a:lnTo>
                    <a:pt x="165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7"/>
            <p:cNvSpPr/>
            <p:nvPr/>
          </p:nvSpPr>
          <p:spPr>
            <a:xfrm>
              <a:off x="1535825" y="5048050"/>
              <a:ext cx="754975" cy="6200"/>
            </a:xfrm>
            <a:custGeom>
              <a:avLst/>
              <a:gdLst/>
              <a:ahLst/>
              <a:cxnLst/>
              <a:rect l="l" t="t" r="r" b="b"/>
              <a:pathLst>
                <a:path w="30199" h="248" extrusionOk="0">
                  <a:moveTo>
                    <a:pt x="15089" y="0"/>
                  </a:moveTo>
                  <a:lnTo>
                    <a:pt x="9227" y="21"/>
                  </a:lnTo>
                  <a:lnTo>
                    <a:pt x="4418" y="41"/>
                  </a:lnTo>
                  <a:lnTo>
                    <a:pt x="1177" y="83"/>
                  </a:lnTo>
                  <a:lnTo>
                    <a:pt x="310" y="103"/>
                  </a:lnTo>
                  <a:lnTo>
                    <a:pt x="83" y="124"/>
                  </a:lnTo>
                  <a:lnTo>
                    <a:pt x="1" y="124"/>
                  </a:lnTo>
                  <a:lnTo>
                    <a:pt x="83" y="145"/>
                  </a:lnTo>
                  <a:lnTo>
                    <a:pt x="310" y="165"/>
                  </a:lnTo>
                  <a:lnTo>
                    <a:pt x="1177" y="186"/>
                  </a:lnTo>
                  <a:lnTo>
                    <a:pt x="4418" y="227"/>
                  </a:lnTo>
                  <a:lnTo>
                    <a:pt x="9227" y="248"/>
                  </a:lnTo>
                  <a:lnTo>
                    <a:pt x="20972" y="248"/>
                  </a:lnTo>
                  <a:lnTo>
                    <a:pt x="25781" y="227"/>
                  </a:lnTo>
                  <a:lnTo>
                    <a:pt x="29002" y="186"/>
                  </a:lnTo>
                  <a:lnTo>
                    <a:pt x="29889" y="165"/>
                  </a:lnTo>
                  <a:lnTo>
                    <a:pt x="30116" y="145"/>
                  </a:lnTo>
                  <a:lnTo>
                    <a:pt x="30199" y="124"/>
                  </a:lnTo>
                  <a:lnTo>
                    <a:pt x="30116" y="124"/>
                  </a:lnTo>
                  <a:lnTo>
                    <a:pt x="29889" y="103"/>
                  </a:lnTo>
                  <a:lnTo>
                    <a:pt x="29002" y="83"/>
                  </a:lnTo>
                  <a:lnTo>
                    <a:pt x="25781" y="41"/>
                  </a:lnTo>
                  <a:lnTo>
                    <a:pt x="20972" y="21"/>
                  </a:lnTo>
                  <a:lnTo>
                    <a:pt x="1508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1535825" y="5048050"/>
              <a:ext cx="754975" cy="6200"/>
            </a:xfrm>
            <a:custGeom>
              <a:avLst/>
              <a:gdLst/>
              <a:ahLst/>
              <a:cxnLst/>
              <a:rect l="l" t="t" r="r" b="b"/>
              <a:pathLst>
                <a:path w="30199" h="248" fill="none" extrusionOk="0">
                  <a:moveTo>
                    <a:pt x="30199" y="124"/>
                  </a:moveTo>
                  <a:lnTo>
                    <a:pt x="30199" y="124"/>
                  </a:lnTo>
                  <a:lnTo>
                    <a:pt x="30116" y="145"/>
                  </a:lnTo>
                  <a:lnTo>
                    <a:pt x="29889" y="165"/>
                  </a:lnTo>
                  <a:lnTo>
                    <a:pt x="29002" y="186"/>
                  </a:lnTo>
                  <a:lnTo>
                    <a:pt x="25781" y="227"/>
                  </a:lnTo>
                  <a:lnTo>
                    <a:pt x="20972" y="248"/>
                  </a:lnTo>
                  <a:lnTo>
                    <a:pt x="15089" y="248"/>
                  </a:lnTo>
                  <a:lnTo>
                    <a:pt x="15089" y="248"/>
                  </a:lnTo>
                  <a:lnTo>
                    <a:pt x="9227" y="248"/>
                  </a:lnTo>
                  <a:lnTo>
                    <a:pt x="4418" y="227"/>
                  </a:lnTo>
                  <a:lnTo>
                    <a:pt x="1177" y="186"/>
                  </a:lnTo>
                  <a:lnTo>
                    <a:pt x="310" y="165"/>
                  </a:lnTo>
                  <a:lnTo>
                    <a:pt x="83" y="145"/>
                  </a:lnTo>
                  <a:lnTo>
                    <a:pt x="1" y="124"/>
                  </a:lnTo>
                  <a:lnTo>
                    <a:pt x="1" y="124"/>
                  </a:lnTo>
                  <a:lnTo>
                    <a:pt x="83" y="124"/>
                  </a:lnTo>
                  <a:lnTo>
                    <a:pt x="310" y="103"/>
                  </a:lnTo>
                  <a:lnTo>
                    <a:pt x="1177" y="83"/>
                  </a:lnTo>
                  <a:lnTo>
                    <a:pt x="4418" y="41"/>
                  </a:lnTo>
                  <a:lnTo>
                    <a:pt x="9227" y="21"/>
                  </a:lnTo>
                  <a:lnTo>
                    <a:pt x="15089" y="0"/>
                  </a:lnTo>
                  <a:lnTo>
                    <a:pt x="15089" y="0"/>
                  </a:lnTo>
                  <a:lnTo>
                    <a:pt x="20972" y="21"/>
                  </a:lnTo>
                  <a:lnTo>
                    <a:pt x="25781" y="41"/>
                  </a:lnTo>
                  <a:lnTo>
                    <a:pt x="29002" y="83"/>
                  </a:lnTo>
                  <a:lnTo>
                    <a:pt x="29889" y="103"/>
                  </a:lnTo>
                  <a:lnTo>
                    <a:pt x="30116" y="124"/>
                  </a:lnTo>
                  <a:lnTo>
                    <a:pt x="30199" y="1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7"/>
            <p:cNvSpPr/>
            <p:nvPr/>
          </p:nvSpPr>
          <p:spPr>
            <a:xfrm>
              <a:off x="1482150" y="5186325"/>
              <a:ext cx="749825" cy="136275"/>
            </a:xfrm>
            <a:custGeom>
              <a:avLst/>
              <a:gdLst/>
              <a:ahLst/>
              <a:cxnLst/>
              <a:rect l="l" t="t" r="r" b="b"/>
              <a:pathLst>
                <a:path w="29993" h="5451" extrusionOk="0">
                  <a:moveTo>
                    <a:pt x="1" y="1"/>
                  </a:moveTo>
                  <a:lnTo>
                    <a:pt x="1" y="5450"/>
                  </a:lnTo>
                  <a:lnTo>
                    <a:pt x="29993" y="5450"/>
                  </a:lnTo>
                  <a:lnTo>
                    <a:pt x="299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7"/>
            <p:cNvSpPr/>
            <p:nvPr/>
          </p:nvSpPr>
          <p:spPr>
            <a:xfrm>
              <a:off x="1482150" y="5186325"/>
              <a:ext cx="749825" cy="136275"/>
            </a:xfrm>
            <a:custGeom>
              <a:avLst/>
              <a:gdLst/>
              <a:ahLst/>
              <a:cxnLst/>
              <a:rect l="l" t="t" r="r" b="b"/>
              <a:pathLst>
                <a:path w="29993" h="5451" fill="none" extrusionOk="0">
                  <a:moveTo>
                    <a:pt x="29993" y="5450"/>
                  </a:moveTo>
                  <a:lnTo>
                    <a:pt x="1" y="5450"/>
                  </a:lnTo>
                  <a:lnTo>
                    <a:pt x="1" y="1"/>
                  </a:lnTo>
                  <a:lnTo>
                    <a:pt x="29993" y="1"/>
                  </a:lnTo>
                  <a:lnTo>
                    <a:pt x="29993" y="545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1552850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5" y="1"/>
                  </a:moveTo>
                  <a:lnTo>
                    <a:pt x="83" y="62"/>
                  </a:lnTo>
                  <a:lnTo>
                    <a:pt x="63" y="207"/>
                  </a:lnTo>
                  <a:lnTo>
                    <a:pt x="21" y="785"/>
                  </a:lnTo>
                  <a:lnTo>
                    <a:pt x="1" y="1652"/>
                  </a:lnTo>
                  <a:lnTo>
                    <a:pt x="1" y="2705"/>
                  </a:lnTo>
                  <a:lnTo>
                    <a:pt x="1" y="3757"/>
                  </a:lnTo>
                  <a:lnTo>
                    <a:pt x="21" y="4604"/>
                  </a:lnTo>
                  <a:lnTo>
                    <a:pt x="63" y="5182"/>
                  </a:lnTo>
                  <a:lnTo>
                    <a:pt x="83" y="5347"/>
                  </a:lnTo>
                  <a:lnTo>
                    <a:pt x="125" y="5409"/>
                  </a:lnTo>
                  <a:lnTo>
                    <a:pt x="145" y="5347"/>
                  </a:lnTo>
                  <a:lnTo>
                    <a:pt x="166" y="5182"/>
                  </a:lnTo>
                  <a:lnTo>
                    <a:pt x="207" y="4604"/>
                  </a:lnTo>
                  <a:lnTo>
                    <a:pt x="228" y="3757"/>
                  </a:lnTo>
                  <a:lnTo>
                    <a:pt x="248" y="2705"/>
                  </a:lnTo>
                  <a:lnTo>
                    <a:pt x="228" y="1652"/>
                  </a:lnTo>
                  <a:lnTo>
                    <a:pt x="207" y="785"/>
                  </a:lnTo>
                  <a:lnTo>
                    <a:pt x="166" y="207"/>
                  </a:lnTo>
                  <a:lnTo>
                    <a:pt x="145" y="62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1552850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5" y="5409"/>
                  </a:moveTo>
                  <a:lnTo>
                    <a:pt x="125" y="5409"/>
                  </a:lnTo>
                  <a:lnTo>
                    <a:pt x="83" y="5347"/>
                  </a:lnTo>
                  <a:lnTo>
                    <a:pt x="63" y="5182"/>
                  </a:lnTo>
                  <a:lnTo>
                    <a:pt x="21" y="4604"/>
                  </a:lnTo>
                  <a:lnTo>
                    <a:pt x="1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1" y="1652"/>
                  </a:lnTo>
                  <a:lnTo>
                    <a:pt x="21" y="785"/>
                  </a:lnTo>
                  <a:lnTo>
                    <a:pt x="63" y="207"/>
                  </a:lnTo>
                  <a:lnTo>
                    <a:pt x="83" y="62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62"/>
                  </a:lnTo>
                  <a:lnTo>
                    <a:pt x="166" y="207"/>
                  </a:lnTo>
                  <a:lnTo>
                    <a:pt x="207" y="785"/>
                  </a:lnTo>
                  <a:lnTo>
                    <a:pt x="22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8" y="3757"/>
                  </a:lnTo>
                  <a:lnTo>
                    <a:pt x="207" y="4604"/>
                  </a:lnTo>
                  <a:lnTo>
                    <a:pt x="166" y="5182"/>
                  </a:lnTo>
                  <a:lnTo>
                    <a:pt x="145" y="5347"/>
                  </a:lnTo>
                  <a:lnTo>
                    <a:pt x="125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1511575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4" y="1"/>
                  </a:moveTo>
                  <a:lnTo>
                    <a:pt x="104" y="62"/>
                  </a:lnTo>
                  <a:lnTo>
                    <a:pt x="83" y="207"/>
                  </a:lnTo>
                  <a:lnTo>
                    <a:pt x="42" y="785"/>
                  </a:lnTo>
                  <a:lnTo>
                    <a:pt x="21" y="1652"/>
                  </a:lnTo>
                  <a:lnTo>
                    <a:pt x="0" y="2705"/>
                  </a:lnTo>
                  <a:lnTo>
                    <a:pt x="21" y="3757"/>
                  </a:lnTo>
                  <a:lnTo>
                    <a:pt x="42" y="4604"/>
                  </a:lnTo>
                  <a:lnTo>
                    <a:pt x="83" y="5182"/>
                  </a:lnTo>
                  <a:lnTo>
                    <a:pt x="104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86" y="5182"/>
                  </a:lnTo>
                  <a:lnTo>
                    <a:pt x="207" y="460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07" y="785"/>
                  </a:lnTo>
                  <a:lnTo>
                    <a:pt x="18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1511575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4" y="5347"/>
                  </a:lnTo>
                  <a:lnTo>
                    <a:pt x="83" y="5182"/>
                  </a:lnTo>
                  <a:lnTo>
                    <a:pt x="42" y="4604"/>
                  </a:lnTo>
                  <a:lnTo>
                    <a:pt x="21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21" y="1652"/>
                  </a:lnTo>
                  <a:lnTo>
                    <a:pt x="42" y="785"/>
                  </a:lnTo>
                  <a:lnTo>
                    <a:pt x="83" y="207"/>
                  </a:lnTo>
                  <a:lnTo>
                    <a:pt x="104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86" y="207"/>
                  </a:lnTo>
                  <a:lnTo>
                    <a:pt x="207" y="785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07" y="4604"/>
                  </a:lnTo>
                  <a:lnTo>
                    <a:pt x="186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1642650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extrusionOk="0">
                  <a:moveTo>
                    <a:pt x="124" y="1"/>
                  </a:moveTo>
                  <a:lnTo>
                    <a:pt x="104" y="62"/>
                  </a:lnTo>
                  <a:lnTo>
                    <a:pt x="83" y="207"/>
                  </a:lnTo>
                  <a:lnTo>
                    <a:pt x="42" y="785"/>
                  </a:lnTo>
                  <a:lnTo>
                    <a:pt x="21" y="1652"/>
                  </a:lnTo>
                  <a:lnTo>
                    <a:pt x="0" y="2705"/>
                  </a:lnTo>
                  <a:lnTo>
                    <a:pt x="21" y="3757"/>
                  </a:lnTo>
                  <a:lnTo>
                    <a:pt x="42" y="4604"/>
                  </a:lnTo>
                  <a:lnTo>
                    <a:pt x="83" y="5182"/>
                  </a:lnTo>
                  <a:lnTo>
                    <a:pt x="104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86" y="5182"/>
                  </a:lnTo>
                  <a:lnTo>
                    <a:pt x="207" y="460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07" y="785"/>
                  </a:lnTo>
                  <a:lnTo>
                    <a:pt x="18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7"/>
            <p:cNvSpPr/>
            <p:nvPr/>
          </p:nvSpPr>
          <p:spPr>
            <a:xfrm>
              <a:off x="1642650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4" y="5347"/>
                  </a:lnTo>
                  <a:lnTo>
                    <a:pt x="83" y="5182"/>
                  </a:lnTo>
                  <a:lnTo>
                    <a:pt x="42" y="4604"/>
                  </a:lnTo>
                  <a:lnTo>
                    <a:pt x="21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21" y="1652"/>
                  </a:lnTo>
                  <a:lnTo>
                    <a:pt x="42" y="785"/>
                  </a:lnTo>
                  <a:lnTo>
                    <a:pt x="83" y="207"/>
                  </a:lnTo>
                  <a:lnTo>
                    <a:pt x="104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86" y="207"/>
                  </a:lnTo>
                  <a:lnTo>
                    <a:pt x="207" y="785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07" y="4604"/>
                  </a:lnTo>
                  <a:lnTo>
                    <a:pt x="186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1601875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4" y="1"/>
                  </a:moveTo>
                  <a:lnTo>
                    <a:pt x="104" y="62"/>
                  </a:lnTo>
                  <a:lnTo>
                    <a:pt x="63" y="207"/>
                  </a:lnTo>
                  <a:lnTo>
                    <a:pt x="21" y="785"/>
                  </a:lnTo>
                  <a:lnTo>
                    <a:pt x="1" y="1652"/>
                  </a:lnTo>
                  <a:lnTo>
                    <a:pt x="1" y="2705"/>
                  </a:lnTo>
                  <a:lnTo>
                    <a:pt x="1" y="3757"/>
                  </a:lnTo>
                  <a:lnTo>
                    <a:pt x="21" y="4604"/>
                  </a:lnTo>
                  <a:lnTo>
                    <a:pt x="63" y="5182"/>
                  </a:lnTo>
                  <a:lnTo>
                    <a:pt x="104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6" y="5182"/>
                  </a:lnTo>
                  <a:lnTo>
                    <a:pt x="207" y="4604"/>
                  </a:lnTo>
                  <a:lnTo>
                    <a:pt x="228" y="3757"/>
                  </a:lnTo>
                  <a:lnTo>
                    <a:pt x="248" y="2705"/>
                  </a:lnTo>
                  <a:lnTo>
                    <a:pt x="228" y="1652"/>
                  </a:lnTo>
                  <a:lnTo>
                    <a:pt x="207" y="785"/>
                  </a:lnTo>
                  <a:lnTo>
                    <a:pt x="16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601875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4" y="5347"/>
                  </a:lnTo>
                  <a:lnTo>
                    <a:pt x="63" y="5182"/>
                  </a:lnTo>
                  <a:lnTo>
                    <a:pt x="21" y="4604"/>
                  </a:lnTo>
                  <a:lnTo>
                    <a:pt x="1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1" y="1652"/>
                  </a:lnTo>
                  <a:lnTo>
                    <a:pt x="21" y="785"/>
                  </a:lnTo>
                  <a:lnTo>
                    <a:pt x="63" y="207"/>
                  </a:lnTo>
                  <a:lnTo>
                    <a:pt x="104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6" y="207"/>
                  </a:lnTo>
                  <a:lnTo>
                    <a:pt x="207" y="785"/>
                  </a:lnTo>
                  <a:lnTo>
                    <a:pt x="22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8" y="3757"/>
                  </a:lnTo>
                  <a:lnTo>
                    <a:pt x="207" y="4604"/>
                  </a:lnTo>
                  <a:lnTo>
                    <a:pt x="166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1732950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4" y="1"/>
                  </a:moveTo>
                  <a:lnTo>
                    <a:pt x="83" y="62"/>
                  </a:lnTo>
                  <a:lnTo>
                    <a:pt x="62" y="207"/>
                  </a:lnTo>
                  <a:lnTo>
                    <a:pt x="21" y="785"/>
                  </a:lnTo>
                  <a:lnTo>
                    <a:pt x="1" y="1652"/>
                  </a:lnTo>
                  <a:lnTo>
                    <a:pt x="1" y="2705"/>
                  </a:lnTo>
                  <a:lnTo>
                    <a:pt x="1" y="3757"/>
                  </a:lnTo>
                  <a:lnTo>
                    <a:pt x="21" y="4604"/>
                  </a:lnTo>
                  <a:lnTo>
                    <a:pt x="62" y="5182"/>
                  </a:lnTo>
                  <a:lnTo>
                    <a:pt x="8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6" y="5182"/>
                  </a:lnTo>
                  <a:lnTo>
                    <a:pt x="207" y="4604"/>
                  </a:lnTo>
                  <a:lnTo>
                    <a:pt x="228" y="3757"/>
                  </a:lnTo>
                  <a:lnTo>
                    <a:pt x="248" y="2705"/>
                  </a:lnTo>
                  <a:lnTo>
                    <a:pt x="228" y="1652"/>
                  </a:lnTo>
                  <a:lnTo>
                    <a:pt x="207" y="785"/>
                  </a:lnTo>
                  <a:lnTo>
                    <a:pt x="16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7"/>
            <p:cNvSpPr/>
            <p:nvPr/>
          </p:nvSpPr>
          <p:spPr>
            <a:xfrm>
              <a:off x="1732950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83" y="5347"/>
                  </a:lnTo>
                  <a:lnTo>
                    <a:pt x="62" y="5182"/>
                  </a:lnTo>
                  <a:lnTo>
                    <a:pt x="21" y="4604"/>
                  </a:lnTo>
                  <a:lnTo>
                    <a:pt x="1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1" y="1652"/>
                  </a:lnTo>
                  <a:lnTo>
                    <a:pt x="21" y="785"/>
                  </a:lnTo>
                  <a:lnTo>
                    <a:pt x="62" y="207"/>
                  </a:lnTo>
                  <a:lnTo>
                    <a:pt x="8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6" y="207"/>
                  </a:lnTo>
                  <a:lnTo>
                    <a:pt x="207" y="785"/>
                  </a:lnTo>
                  <a:lnTo>
                    <a:pt x="22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8" y="3757"/>
                  </a:lnTo>
                  <a:lnTo>
                    <a:pt x="207" y="4604"/>
                  </a:lnTo>
                  <a:lnTo>
                    <a:pt x="166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1691675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extrusionOk="0">
                  <a:moveTo>
                    <a:pt x="124" y="1"/>
                  </a:moveTo>
                  <a:lnTo>
                    <a:pt x="103" y="62"/>
                  </a:lnTo>
                  <a:lnTo>
                    <a:pt x="83" y="207"/>
                  </a:lnTo>
                  <a:lnTo>
                    <a:pt x="41" y="785"/>
                  </a:lnTo>
                  <a:lnTo>
                    <a:pt x="21" y="1652"/>
                  </a:lnTo>
                  <a:lnTo>
                    <a:pt x="0" y="2705"/>
                  </a:lnTo>
                  <a:lnTo>
                    <a:pt x="21" y="3757"/>
                  </a:lnTo>
                  <a:lnTo>
                    <a:pt x="41" y="4604"/>
                  </a:lnTo>
                  <a:lnTo>
                    <a:pt x="83" y="5182"/>
                  </a:lnTo>
                  <a:lnTo>
                    <a:pt x="10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86" y="5182"/>
                  </a:lnTo>
                  <a:lnTo>
                    <a:pt x="227" y="460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27" y="785"/>
                  </a:lnTo>
                  <a:lnTo>
                    <a:pt x="18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1691675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3" y="5347"/>
                  </a:lnTo>
                  <a:lnTo>
                    <a:pt x="83" y="5182"/>
                  </a:lnTo>
                  <a:lnTo>
                    <a:pt x="41" y="4604"/>
                  </a:lnTo>
                  <a:lnTo>
                    <a:pt x="21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21" y="1652"/>
                  </a:lnTo>
                  <a:lnTo>
                    <a:pt x="41" y="785"/>
                  </a:lnTo>
                  <a:lnTo>
                    <a:pt x="83" y="207"/>
                  </a:lnTo>
                  <a:lnTo>
                    <a:pt x="10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86" y="207"/>
                  </a:lnTo>
                  <a:lnTo>
                    <a:pt x="227" y="785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27" y="4604"/>
                  </a:lnTo>
                  <a:lnTo>
                    <a:pt x="186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1822750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extrusionOk="0">
                  <a:moveTo>
                    <a:pt x="124" y="1"/>
                  </a:moveTo>
                  <a:lnTo>
                    <a:pt x="103" y="62"/>
                  </a:lnTo>
                  <a:lnTo>
                    <a:pt x="83" y="207"/>
                  </a:lnTo>
                  <a:lnTo>
                    <a:pt x="41" y="785"/>
                  </a:lnTo>
                  <a:lnTo>
                    <a:pt x="21" y="1652"/>
                  </a:lnTo>
                  <a:lnTo>
                    <a:pt x="0" y="2705"/>
                  </a:lnTo>
                  <a:lnTo>
                    <a:pt x="21" y="3757"/>
                  </a:lnTo>
                  <a:lnTo>
                    <a:pt x="41" y="4604"/>
                  </a:lnTo>
                  <a:lnTo>
                    <a:pt x="83" y="5182"/>
                  </a:lnTo>
                  <a:lnTo>
                    <a:pt x="10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86" y="5182"/>
                  </a:lnTo>
                  <a:lnTo>
                    <a:pt x="227" y="460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27" y="785"/>
                  </a:lnTo>
                  <a:lnTo>
                    <a:pt x="18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1822750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3" y="5347"/>
                  </a:lnTo>
                  <a:lnTo>
                    <a:pt x="83" y="5182"/>
                  </a:lnTo>
                  <a:lnTo>
                    <a:pt x="41" y="4604"/>
                  </a:lnTo>
                  <a:lnTo>
                    <a:pt x="21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21" y="1652"/>
                  </a:lnTo>
                  <a:lnTo>
                    <a:pt x="41" y="785"/>
                  </a:lnTo>
                  <a:lnTo>
                    <a:pt x="83" y="207"/>
                  </a:lnTo>
                  <a:lnTo>
                    <a:pt x="10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86" y="207"/>
                  </a:lnTo>
                  <a:lnTo>
                    <a:pt x="227" y="785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27" y="4604"/>
                  </a:lnTo>
                  <a:lnTo>
                    <a:pt x="186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7"/>
            <p:cNvSpPr/>
            <p:nvPr/>
          </p:nvSpPr>
          <p:spPr>
            <a:xfrm>
              <a:off x="1781975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4" y="1"/>
                  </a:moveTo>
                  <a:lnTo>
                    <a:pt x="104" y="62"/>
                  </a:lnTo>
                  <a:lnTo>
                    <a:pt x="62" y="207"/>
                  </a:lnTo>
                  <a:lnTo>
                    <a:pt x="42" y="785"/>
                  </a:lnTo>
                  <a:lnTo>
                    <a:pt x="0" y="1652"/>
                  </a:lnTo>
                  <a:lnTo>
                    <a:pt x="0" y="2705"/>
                  </a:lnTo>
                  <a:lnTo>
                    <a:pt x="0" y="3757"/>
                  </a:lnTo>
                  <a:lnTo>
                    <a:pt x="42" y="4604"/>
                  </a:lnTo>
                  <a:lnTo>
                    <a:pt x="62" y="5182"/>
                  </a:lnTo>
                  <a:lnTo>
                    <a:pt x="104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6" y="5182"/>
                  </a:lnTo>
                  <a:lnTo>
                    <a:pt x="207" y="4604"/>
                  </a:lnTo>
                  <a:lnTo>
                    <a:pt x="227" y="3757"/>
                  </a:lnTo>
                  <a:lnTo>
                    <a:pt x="248" y="2705"/>
                  </a:lnTo>
                  <a:lnTo>
                    <a:pt x="227" y="1652"/>
                  </a:lnTo>
                  <a:lnTo>
                    <a:pt x="207" y="785"/>
                  </a:lnTo>
                  <a:lnTo>
                    <a:pt x="16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7"/>
            <p:cNvSpPr/>
            <p:nvPr/>
          </p:nvSpPr>
          <p:spPr>
            <a:xfrm>
              <a:off x="1781975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4" y="5347"/>
                  </a:lnTo>
                  <a:lnTo>
                    <a:pt x="62" y="5182"/>
                  </a:lnTo>
                  <a:lnTo>
                    <a:pt x="42" y="4604"/>
                  </a:lnTo>
                  <a:lnTo>
                    <a:pt x="0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0" y="1652"/>
                  </a:lnTo>
                  <a:lnTo>
                    <a:pt x="42" y="785"/>
                  </a:lnTo>
                  <a:lnTo>
                    <a:pt x="62" y="207"/>
                  </a:lnTo>
                  <a:lnTo>
                    <a:pt x="104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6" y="207"/>
                  </a:lnTo>
                  <a:lnTo>
                    <a:pt x="207" y="785"/>
                  </a:lnTo>
                  <a:lnTo>
                    <a:pt x="227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7" y="3757"/>
                  </a:lnTo>
                  <a:lnTo>
                    <a:pt x="207" y="4604"/>
                  </a:lnTo>
                  <a:lnTo>
                    <a:pt x="166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1913050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extrusionOk="0">
                  <a:moveTo>
                    <a:pt x="124" y="1"/>
                  </a:moveTo>
                  <a:lnTo>
                    <a:pt x="104" y="62"/>
                  </a:lnTo>
                  <a:lnTo>
                    <a:pt x="62" y="207"/>
                  </a:lnTo>
                  <a:lnTo>
                    <a:pt x="42" y="785"/>
                  </a:lnTo>
                  <a:lnTo>
                    <a:pt x="0" y="1652"/>
                  </a:lnTo>
                  <a:lnTo>
                    <a:pt x="0" y="2705"/>
                  </a:lnTo>
                  <a:lnTo>
                    <a:pt x="0" y="3757"/>
                  </a:lnTo>
                  <a:lnTo>
                    <a:pt x="42" y="4604"/>
                  </a:lnTo>
                  <a:lnTo>
                    <a:pt x="62" y="5182"/>
                  </a:lnTo>
                  <a:lnTo>
                    <a:pt x="104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5" y="5182"/>
                  </a:lnTo>
                  <a:lnTo>
                    <a:pt x="207" y="4604"/>
                  </a:lnTo>
                  <a:lnTo>
                    <a:pt x="227" y="3757"/>
                  </a:lnTo>
                  <a:lnTo>
                    <a:pt x="248" y="2705"/>
                  </a:lnTo>
                  <a:lnTo>
                    <a:pt x="227" y="1652"/>
                  </a:lnTo>
                  <a:lnTo>
                    <a:pt x="207" y="785"/>
                  </a:lnTo>
                  <a:lnTo>
                    <a:pt x="165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1913050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4" y="5347"/>
                  </a:lnTo>
                  <a:lnTo>
                    <a:pt x="62" y="5182"/>
                  </a:lnTo>
                  <a:lnTo>
                    <a:pt x="42" y="4604"/>
                  </a:lnTo>
                  <a:lnTo>
                    <a:pt x="0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0" y="1652"/>
                  </a:lnTo>
                  <a:lnTo>
                    <a:pt x="42" y="785"/>
                  </a:lnTo>
                  <a:lnTo>
                    <a:pt x="62" y="207"/>
                  </a:lnTo>
                  <a:lnTo>
                    <a:pt x="104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5" y="207"/>
                  </a:lnTo>
                  <a:lnTo>
                    <a:pt x="207" y="785"/>
                  </a:lnTo>
                  <a:lnTo>
                    <a:pt x="227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7" y="3757"/>
                  </a:lnTo>
                  <a:lnTo>
                    <a:pt x="207" y="4604"/>
                  </a:lnTo>
                  <a:lnTo>
                    <a:pt x="165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1871775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extrusionOk="0">
                  <a:moveTo>
                    <a:pt x="124" y="1"/>
                  </a:moveTo>
                  <a:lnTo>
                    <a:pt x="103" y="62"/>
                  </a:lnTo>
                  <a:lnTo>
                    <a:pt x="83" y="207"/>
                  </a:lnTo>
                  <a:lnTo>
                    <a:pt x="41" y="785"/>
                  </a:lnTo>
                  <a:lnTo>
                    <a:pt x="21" y="1652"/>
                  </a:lnTo>
                  <a:lnTo>
                    <a:pt x="0" y="2705"/>
                  </a:lnTo>
                  <a:lnTo>
                    <a:pt x="21" y="3757"/>
                  </a:lnTo>
                  <a:lnTo>
                    <a:pt x="41" y="4604"/>
                  </a:lnTo>
                  <a:lnTo>
                    <a:pt x="83" y="5182"/>
                  </a:lnTo>
                  <a:lnTo>
                    <a:pt x="103" y="5347"/>
                  </a:lnTo>
                  <a:lnTo>
                    <a:pt x="124" y="5409"/>
                  </a:lnTo>
                  <a:lnTo>
                    <a:pt x="165" y="5347"/>
                  </a:lnTo>
                  <a:lnTo>
                    <a:pt x="186" y="5182"/>
                  </a:lnTo>
                  <a:lnTo>
                    <a:pt x="227" y="460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27" y="785"/>
                  </a:lnTo>
                  <a:lnTo>
                    <a:pt x="186" y="207"/>
                  </a:lnTo>
                  <a:lnTo>
                    <a:pt x="16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1871775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3" y="5347"/>
                  </a:lnTo>
                  <a:lnTo>
                    <a:pt x="83" y="5182"/>
                  </a:lnTo>
                  <a:lnTo>
                    <a:pt x="41" y="4604"/>
                  </a:lnTo>
                  <a:lnTo>
                    <a:pt x="21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21" y="1652"/>
                  </a:lnTo>
                  <a:lnTo>
                    <a:pt x="41" y="785"/>
                  </a:lnTo>
                  <a:lnTo>
                    <a:pt x="83" y="207"/>
                  </a:lnTo>
                  <a:lnTo>
                    <a:pt x="10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65" y="62"/>
                  </a:lnTo>
                  <a:lnTo>
                    <a:pt x="186" y="207"/>
                  </a:lnTo>
                  <a:lnTo>
                    <a:pt x="227" y="785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27" y="4604"/>
                  </a:lnTo>
                  <a:lnTo>
                    <a:pt x="186" y="5182"/>
                  </a:lnTo>
                  <a:lnTo>
                    <a:pt x="16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2002825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5" y="1"/>
                  </a:moveTo>
                  <a:lnTo>
                    <a:pt x="104" y="62"/>
                  </a:lnTo>
                  <a:lnTo>
                    <a:pt x="83" y="207"/>
                  </a:lnTo>
                  <a:lnTo>
                    <a:pt x="42" y="785"/>
                  </a:lnTo>
                  <a:lnTo>
                    <a:pt x="22" y="1652"/>
                  </a:lnTo>
                  <a:lnTo>
                    <a:pt x="1" y="2705"/>
                  </a:lnTo>
                  <a:lnTo>
                    <a:pt x="22" y="3757"/>
                  </a:lnTo>
                  <a:lnTo>
                    <a:pt x="42" y="4604"/>
                  </a:lnTo>
                  <a:lnTo>
                    <a:pt x="83" y="5182"/>
                  </a:lnTo>
                  <a:lnTo>
                    <a:pt x="104" y="5347"/>
                  </a:lnTo>
                  <a:lnTo>
                    <a:pt x="125" y="5409"/>
                  </a:lnTo>
                  <a:lnTo>
                    <a:pt x="166" y="5347"/>
                  </a:lnTo>
                  <a:lnTo>
                    <a:pt x="187" y="5182"/>
                  </a:lnTo>
                  <a:lnTo>
                    <a:pt x="228" y="4604"/>
                  </a:lnTo>
                  <a:lnTo>
                    <a:pt x="249" y="3757"/>
                  </a:lnTo>
                  <a:lnTo>
                    <a:pt x="249" y="2705"/>
                  </a:lnTo>
                  <a:lnTo>
                    <a:pt x="249" y="1652"/>
                  </a:lnTo>
                  <a:lnTo>
                    <a:pt x="228" y="785"/>
                  </a:lnTo>
                  <a:lnTo>
                    <a:pt x="187" y="207"/>
                  </a:lnTo>
                  <a:lnTo>
                    <a:pt x="166" y="62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2002825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5" y="5409"/>
                  </a:moveTo>
                  <a:lnTo>
                    <a:pt x="125" y="5409"/>
                  </a:lnTo>
                  <a:lnTo>
                    <a:pt x="104" y="5347"/>
                  </a:lnTo>
                  <a:lnTo>
                    <a:pt x="83" y="5182"/>
                  </a:lnTo>
                  <a:lnTo>
                    <a:pt x="42" y="4604"/>
                  </a:lnTo>
                  <a:lnTo>
                    <a:pt x="22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22" y="1652"/>
                  </a:lnTo>
                  <a:lnTo>
                    <a:pt x="42" y="785"/>
                  </a:lnTo>
                  <a:lnTo>
                    <a:pt x="83" y="207"/>
                  </a:lnTo>
                  <a:lnTo>
                    <a:pt x="104" y="62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66" y="62"/>
                  </a:lnTo>
                  <a:lnTo>
                    <a:pt x="187" y="207"/>
                  </a:lnTo>
                  <a:lnTo>
                    <a:pt x="228" y="785"/>
                  </a:lnTo>
                  <a:lnTo>
                    <a:pt x="249" y="1652"/>
                  </a:lnTo>
                  <a:lnTo>
                    <a:pt x="249" y="2705"/>
                  </a:lnTo>
                  <a:lnTo>
                    <a:pt x="249" y="2705"/>
                  </a:lnTo>
                  <a:lnTo>
                    <a:pt x="249" y="3757"/>
                  </a:lnTo>
                  <a:lnTo>
                    <a:pt x="228" y="4604"/>
                  </a:lnTo>
                  <a:lnTo>
                    <a:pt x="187" y="5182"/>
                  </a:lnTo>
                  <a:lnTo>
                    <a:pt x="166" y="5347"/>
                  </a:lnTo>
                  <a:lnTo>
                    <a:pt x="125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1962075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extrusionOk="0">
                  <a:moveTo>
                    <a:pt x="124" y="1"/>
                  </a:moveTo>
                  <a:lnTo>
                    <a:pt x="103" y="62"/>
                  </a:lnTo>
                  <a:lnTo>
                    <a:pt x="83" y="207"/>
                  </a:lnTo>
                  <a:lnTo>
                    <a:pt x="42" y="785"/>
                  </a:lnTo>
                  <a:lnTo>
                    <a:pt x="0" y="1652"/>
                  </a:lnTo>
                  <a:lnTo>
                    <a:pt x="0" y="2705"/>
                  </a:lnTo>
                  <a:lnTo>
                    <a:pt x="0" y="3757"/>
                  </a:lnTo>
                  <a:lnTo>
                    <a:pt x="42" y="4604"/>
                  </a:lnTo>
                  <a:lnTo>
                    <a:pt x="83" y="5182"/>
                  </a:lnTo>
                  <a:lnTo>
                    <a:pt x="10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5" y="5182"/>
                  </a:lnTo>
                  <a:lnTo>
                    <a:pt x="207" y="4604"/>
                  </a:lnTo>
                  <a:lnTo>
                    <a:pt x="227" y="3757"/>
                  </a:lnTo>
                  <a:lnTo>
                    <a:pt x="248" y="2705"/>
                  </a:lnTo>
                  <a:lnTo>
                    <a:pt x="227" y="1652"/>
                  </a:lnTo>
                  <a:lnTo>
                    <a:pt x="207" y="785"/>
                  </a:lnTo>
                  <a:lnTo>
                    <a:pt x="165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1962075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3" y="5347"/>
                  </a:lnTo>
                  <a:lnTo>
                    <a:pt x="83" y="5182"/>
                  </a:lnTo>
                  <a:lnTo>
                    <a:pt x="42" y="4604"/>
                  </a:lnTo>
                  <a:lnTo>
                    <a:pt x="0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0" y="1652"/>
                  </a:lnTo>
                  <a:lnTo>
                    <a:pt x="42" y="785"/>
                  </a:lnTo>
                  <a:lnTo>
                    <a:pt x="83" y="207"/>
                  </a:lnTo>
                  <a:lnTo>
                    <a:pt x="10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5" y="207"/>
                  </a:lnTo>
                  <a:lnTo>
                    <a:pt x="207" y="785"/>
                  </a:lnTo>
                  <a:lnTo>
                    <a:pt x="227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7" y="3757"/>
                  </a:lnTo>
                  <a:lnTo>
                    <a:pt x="207" y="4604"/>
                  </a:lnTo>
                  <a:lnTo>
                    <a:pt x="165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2093150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extrusionOk="0">
                  <a:moveTo>
                    <a:pt x="124" y="1"/>
                  </a:moveTo>
                  <a:lnTo>
                    <a:pt x="103" y="62"/>
                  </a:lnTo>
                  <a:lnTo>
                    <a:pt x="83" y="207"/>
                  </a:lnTo>
                  <a:lnTo>
                    <a:pt x="41" y="785"/>
                  </a:lnTo>
                  <a:lnTo>
                    <a:pt x="0" y="1652"/>
                  </a:lnTo>
                  <a:lnTo>
                    <a:pt x="0" y="2705"/>
                  </a:lnTo>
                  <a:lnTo>
                    <a:pt x="0" y="3757"/>
                  </a:lnTo>
                  <a:lnTo>
                    <a:pt x="41" y="4604"/>
                  </a:lnTo>
                  <a:lnTo>
                    <a:pt x="83" y="5182"/>
                  </a:lnTo>
                  <a:lnTo>
                    <a:pt x="10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5" y="5182"/>
                  </a:lnTo>
                  <a:lnTo>
                    <a:pt x="207" y="4604"/>
                  </a:lnTo>
                  <a:lnTo>
                    <a:pt x="227" y="3757"/>
                  </a:lnTo>
                  <a:lnTo>
                    <a:pt x="248" y="2705"/>
                  </a:lnTo>
                  <a:lnTo>
                    <a:pt x="227" y="1652"/>
                  </a:lnTo>
                  <a:lnTo>
                    <a:pt x="207" y="785"/>
                  </a:lnTo>
                  <a:lnTo>
                    <a:pt x="165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2093150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3" y="5347"/>
                  </a:lnTo>
                  <a:lnTo>
                    <a:pt x="83" y="5182"/>
                  </a:lnTo>
                  <a:lnTo>
                    <a:pt x="41" y="4604"/>
                  </a:lnTo>
                  <a:lnTo>
                    <a:pt x="0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0" y="1652"/>
                  </a:lnTo>
                  <a:lnTo>
                    <a:pt x="41" y="785"/>
                  </a:lnTo>
                  <a:lnTo>
                    <a:pt x="83" y="207"/>
                  </a:lnTo>
                  <a:lnTo>
                    <a:pt x="10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5" y="207"/>
                  </a:lnTo>
                  <a:lnTo>
                    <a:pt x="207" y="785"/>
                  </a:lnTo>
                  <a:lnTo>
                    <a:pt x="227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7" y="3757"/>
                  </a:lnTo>
                  <a:lnTo>
                    <a:pt x="207" y="4604"/>
                  </a:lnTo>
                  <a:lnTo>
                    <a:pt x="165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2051850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5" y="1"/>
                  </a:moveTo>
                  <a:lnTo>
                    <a:pt x="104" y="62"/>
                  </a:lnTo>
                  <a:lnTo>
                    <a:pt x="83" y="207"/>
                  </a:lnTo>
                  <a:lnTo>
                    <a:pt x="42" y="785"/>
                  </a:lnTo>
                  <a:lnTo>
                    <a:pt x="21" y="1652"/>
                  </a:lnTo>
                  <a:lnTo>
                    <a:pt x="1" y="2705"/>
                  </a:lnTo>
                  <a:lnTo>
                    <a:pt x="21" y="3757"/>
                  </a:lnTo>
                  <a:lnTo>
                    <a:pt x="42" y="4604"/>
                  </a:lnTo>
                  <a:lnTo>
                    <a:pt x="83" y="5182"/>
                  </a:lnTo>
                  <a:lnTo>
                    <a:pt x="104" y="5347"/>
                  </a:lnTo>
                  <a:lnTo>
                    <a:pt x="125" y="5409"/>
                  </a:lnTo>
                  <a:lnTo>
                    <a:pt x="166" y="5347"/>
                  </a:lnTo>
                  <a:lnTo>
                    <a:pt x="187" y="5182"/>
                  </a:lnTo>
                  <a:lnTo>
                    <a:pt x="228" y="460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28" y="785"/>
                  </a:lnTo>
                  <a:lnTo>
                    <a:pt x="187" y="207"/>
                  </a:lnTo>
                  <a:lnTo>
                    <a:pt x="166" y="62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2051850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5" y="5409"/>
                  </a:moveTo>
                  <a:lnTo>
                    <a:pt x="125" y="5409"/>
                  </a:lnTo>
                  <a:lnTo>
                    <a:pt x="104" y="5347"/>
                  </a:lnTo>
                  <a:lnTo>
                    <a:pt x="83" y="5182"/>
                  </a:lnTo>
                  <a:lnTo>
                    <a:pt x="42" y="4604"/>
                  </a:lnTo>
                  <a:lnTo>
                    <a:pt x="21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21" y="1652"/>
                  </a:lnTo>
                  <a:lnTo>
                    <a:pt x="42" y="785"/>
                  </a:lnTo>
                  <a:lnTo>
                    <a:pt x="83" y="207"/>
                  </a:lnTo>
                  <a:lnTo>
                    <a:pt x="104" y="62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66" y="62"/>
                  </a:lnTo>
                  <a:lnTo>
                    <a:pt x="187" y="207"/>
                  </a:lnTo>
                  <a:lnTo>
                    <a:pt x="228" y="785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28" y="4604"/>
                  </a:lnTo>
                  <a:lnTo>
                    <a:pt x="187" y="5182"/>
                  </a:lnTo>
                  <a:lnTo>
                    <a:pt x="166" y="5347"/>
                  </a:lnTo>
                  <a:lnTo>
                    <a:pt x="125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2182925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5" y="1"/>
                  </a:moveTo>
                  <a:lnTo>
                    <a:pt x="104" y="62"/>
                  </a:lnTo>
                  <a:lnTo>
                    <a:pt x="83" y="207"/>
                  </a:lnTo>
                  <a:lnTo>
                    <a:pt x="42" y="785"/>
                  </a:lnTo>
                  <a:lnTo>
                    <a:pt x="21" y="1652"/>
                  </a:lnTo>
                  <a:lnTo>
                    <a:pt x="1" y="2705"/>
                  </a:lnTo>
                  <a:lnTo>
                    <a:pt x="21" y="3757"/>
                  </a:lnTo>
                  <a:lnTo>
                    <a:pt x="42" y="4604"/>
                  </a:lnTo>
                  <a:lnTo>
                    <a:pt x="83" y="5182"/>
                  </a:lnTo>
                  <a:lnTo>
                    <a:pt x="104" y="5347"/>
                  </a:lnTo>
                  <a:lnTo>
                    <a:pt x="125" y="5409"/>
                  </a:lnTo>
                  <a:lnTo>
                    <a:pt x="166" y="5347"/>
                  </a:lnTo>
                  <a:lnTo>
                    <a:pt x="186" y="5182"/>
                  </a:lnTo>
                  <a:lnTo>
                    <a:pt x="228" y="460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28" y="785"/>
                  </a:lnTo>
                  <a:lnTo>
                    <a:pt x="186" y="207"/>
                  </a:lnTo>
                  <a:lnTo>
                    <a:pt x="166" y="62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2182925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5" y="5409"/>
                  </a:moveTo>
                  <a:lnTo>
                    <a:pt x="125" y="5409"/>
                  </a:lnTo>
                  <a:lnTo>
                    <a:pt x="104" y="5347"/>
                  </a:lnTo>
                  <a:lnTo>
                    <a:pt x="83" y="5182"/>
                  </a:lnTo>
                  <a:lnTo>
                    <a:pt x="42" y="4604"/>
                  </a:lnTo>
                  <a:lnTo>
                    <a:pt x="21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21" y="1652"/>
                  </a:lnTo>
                  <a:lnTo>
                    <a:pt x="42" y="785"/>
                  </a:lnTo>
                  <a:lnTo>
                    <a:pt x="83" y="207"/>
                  </a:lnTo>
                  <a:lnTo>
                    <a:pt x="104" y="62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66" y="62"/>
                  </a:lnTo>
                  <a:lnTo>
                    <a:pt x="186" y="207"/>
                  </a:lnTo>
                  <a:lnTo>
                    <a:pt x="228" y="785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28" y="4604"/>
                  </a:lnTo>
                  <a:lnTo>
                    <a:pt x="186" y="5182"/>
                  </a:lnTo>
                  <a:lnTo>
                    <a:pt x="166" y="5347"/>
                  </a:lnTo>
                  <a:lnTo>
                    <a:pt x="125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2142175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extrusionOk="0">
                  <a:moveTo>
                    <a:pt x="124" y="1"/>
                  </a:moveTo>
                  <a:lnTo>
                    <a:pt x="103" y="62"/>
                  </a:lnTo>
                  <a:lnTo>
                    <a:pt x="83" y="207"/>
                  </a:lnTo>
                  <a:lnTo>
                    <a:pt x="41" y="785"/>
                  </a:lnTo>
                  <a:lnTo>
                    <a:pt x="0" y="1652"/>
                  </a:lnTo>
                  <a:lnTo>
                    <a:pt x="0" y="2705"/>
                  </a:lnTo>
                  <a:lnTo>
                    <a:pt x="0" y="3757"/>
                  </a:lnTo>
                  <a:lnTo>
                    <a:pt x="41" y="4604"/>
                  </a:lnTo>
                  <a:lnTo>
                    <a:pt x="83" y="5182"/>
                  </a:lnTo>
                  <a:lnTo>
                    <a:pt x="10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5" y="5182"/>
                  </a:lnTo>
                  <a:lnTo>
                    <a:pt x="206" y="460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06" y="785"/>
                  </a:lnTo>
                  <a:lnTo>
                    <a:pt x="165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2142175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3" y="5347"/>
                  </a:lnTo>
                  <a:lnTo>
                    <a:pt x="83" y="5182"/>
                  </a:lnTo>
                  <a:lnTo>
                    <a:pt x="41" y="4604"/>
                  </a:lnTo>
                  <a:lnTo>
                    <a:pt x="0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0" y="1652"/>
                  </a:lnTo>
                  <a:lnTo>
                    <a:pt x="41" y="785"/>
                  </a:lnTo>
                  <a:lnTo>
                    <a:pt x="83" y="207"/>
                  </a:lnTo>
                  <a:lnTo>
                    <a:pt x="10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5" y="207"/>
                  </a:lnTo>
                  <a:lnTo>
                    <a:pt x="206" y="785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06" y="4604"/>
                  </a:lnTo>
                  <a:lnTo>
                    <a:pt x="165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1479075" y="5183250"/>
              <a:ext cx="752900" cy="6200"/>
            </a:xfrm>
            <a:custGeom>
              <a:avLst/>
              <a:gdLst/>
              <a:ahLst/>
              <a:cxnLst/>
              <a:rect l="l" t="t" r="r" b="b"/>
              <a:pathLst>
                <a:path w="30116" h="248" extrusionOk="0">
                  <a:moveTo>
                    <a:pt x="9185" y="0"/>
                  </a:moveTo>
                  <a:lnTo>
                    <a:pt x="4397" y="41"/>
                  </a:lnTo>
                  <a:lnTo>
                    <a:pt x="1177" y="83"/>
                  </a:lnTo>
                  <a:lnTo>
                    <a:pt x="289" y="103"/>
                  </a:lnTo>
                  <a:lnTo>
                    <a:pt x="62" y="103"/>
                  </a:lnTo>
                  <a:lnTo>
                    <a:pt x="0" y="124"/>
                  </a:lnTo>
                  <a:lnTo>
                    <a:pt x="62" y="145"/>
                  </a:lnTo>
                  <a:lnTo>
                    <a:pt x="289" y="145"/>
                  </a:lnTo>
                  <a:lnTo>
                    <a:pt x="1177" y="165"/>
                  </a:lnTo>
                  <a:lnTo>
                    <a:pt x="4397" y="207"/>
                  </a:lnTo>
                  <a:lnTo>
                    <a:pt x="9185" y="248"/>
                  </a:lnTo>
                  <a:lnTo>
                    <a:pt x="20910" y="248"/>
                  </a:lnTo>
                  <a:lnTo>
                    <a:pt x="25698" y="207"/>
                  </a:lnTo>
                  <a:lnTo>
                    <a:pt x="28939" y="165"/>
                  </a:lnTo>
                  <a:lnTo>
                    <a:pt x="29806" y="145"/>
                  </a:lnTo>
                  <a:lnTo>
                    <a:pt x="30033" y="145"/>
                  </a:lnTo>
                  <a:lnTo>
                    <a:pt x="30116" y="124"/>
                  </a:lnTo>
                  <a:lnTo>
                    <a:pt x="30033" y="103"/>
                  </a:lnTo>
                  <a:lnTo>
                    <a:pt x="29806" y="103"/>
                  </a:lnTo>
                  <a:lnTo>
                    <a:pt x="28939" y="83"/>
                  </a:lnTo>
                  <a:lnTo>
                    <a:pt x="25698" y="41"/>
                  </a:lnTo>
                  <a:lnTo>
                    <a:pt x="20910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1479075" y="5183250"/>
              <a:ext cx="752900" cy="6200"/>
            </a:xfrm>
            <a:custGeom>
              <a:avLst/>
              <a:gdLst/>
              <a:ahLst/>
              <a:cxnLst/>
              <a:rect l="l" t="t" r="r" b="b"/>
              <a:pathLst>
                <a:path w="30116" h="248" fill="none" extrusionOk="0">
                  <a:moveTo>
                    <a:pt x="30116" y="124"/>
                  </a:moveTo>
                  <a:lnTo>
                    <a:pt x="30116" y="124"/>
                  </a:lnTo>
                  <a:lnTo>
                    <a:pt x="30033" y="145"/>
                  </a:lnTo>
                  <a:lnTo>
                    <a:pt x="29806" y="145"/>
                  </a:lnTo>
                  <a:lnTo>
                    <a:pt x="28939" y="165"/>
                  </a:lnTo>
                  <a:lnTo>
                    <a:pt x="25698" y="207"/>
                  </a:lnTo>
                  <a:lnTo>
                    <a:pt x="20910" y="248"/>
                  </a:lnTo>
                  <a:lnTo>
                    <a:pt x="15047" y="248"/>
                  </a:lnTo>
                  <a:lnTo>
                    <a:pt x="15047" y="248"/>
                  </a:lnTo>
                  <a:lnTo>
                    <a:pt x="9185" y="248"/>
                  </a:lnTo>
                  <a:lnTo>
                    <a:pt x="4397" y="207"/>
                  </a:lnTo>
                  <a:lnTo>
                    <a:pt x="1177" y="165"/>
                  </a:lnTo>
                  <a:lnTo>
                    <a:pt x="289" y="145"/>
                  </a:lnTo>
                  <a:lnTo>
                    <a:pt x="62" y="145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62" y="103"/>
                  </a:lnTo>
                  <a:lnTo>
                    <a:pt x="289" y="103"/>
                  </a:lnTo>
                  <a:lnTo>
                    <a:pt x="1177" y="83"/>
                  </a:lnTo>
                  <a:lnTo>
                    <a:pt x="4397" y="41"/>
                  </a:lnTo>
                  <a:lnTo>
                    <a:pt x="9185" y="0"/>
                  </a:lnTo>
                  <a:lnTo>
                    <a:pt x="15047" y="0"/>
                  </a:lnTo>
                  <a:lnTo>
                    <a:pt x="15047" y="0"/>
                  </a:lnTo>
                  <a:lnTo>
                    <a:pt x="20910" y="0"/>
                  </a:lnTo>
                  <a:lnTo>
                    <a:pt x="25698" y="41"/>
                  </a:lnTo>
                  <a:lnTo>
                    <a:pt x="28939" y="83"/>
                  </a:lnTo>
                  <a:lnTo>
                    <a:pt x="29806" y="103"/>
                  </a:lnTo>
                  <a:lnTo>
                    <a:pt x="30033" y="103"/>
                  </a:lnTo>
                  <a:lnTo>
                    <a:pt x="30116" y="1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1434175" y="5323600"/>
              <a:ext cx="749800" cy="135750"/>
            </a:xfrm>
            <a:custGeom>
              <a:avLst/>
              <a:gdLst/>
              <a:ahLst/>
              <a:cxnLst/>
              <a:rect l="l" t="t" r="r" b="b"/>
              <a:pathLst>
                <a:path w="29992" h="5430" extrusionOk="0">
                  <a:moveTo>
                    <a:pt x="0" y="1"/>
                  </a:moveTo>
                  <a:lnTo>
                    <a:pt x="0" y="5429"/>
                  </a:lnTo>
                  <a:lnTo>
                    <a:pt x="29992" y="5429"/>
                  </a:lnTo>
                  <a:lnTo>
                    <a:pt x="299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1434175" y="5323600"/>
              <a:ext cx="749800" cy="135750"/>
            </a:xfrm>
            <a:custGeom>
              <a:avLst/>
              <a:gdLst/>
              <a:ahLst/>
              <a:cxnLst/>
              <a:rect l="l" t="t" r="r" b="b"/>
              <a:pathLst>
                <a:path w="29992" h="5430" fill="none" extrusionOk="0">
                  <a:moveTo>
                    <a:pt x="29992" y="5429"/>
                  </a:moveTo>
                  <a:lnTo>
                    <a:pt x="0" y="5429"/>
                  </a:lnTo>
                  <a:lnTo>
                    <a:pt x="0" y="1"/>
                  </a:lnTo>
                  <a:lnTo>
                    <a:pt x="29992" y="1"/>
                  </a:lnTo>
                  <a:lnTo>
                    <a:pt x="29992" y="542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1504350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extrusionOk="0">
                  <a:moveTo>
                    <a:pt x="124" y="0"/>
                  </a:moveTo>
                  <a:lnTo>
                    <a:pt x="104" y="41"/>
                  </a:lnTo>
                  <a:lnTo>
                    <a:pt x="83" y="207"/>
                  </a:lnTo>
                  <a:lnTo>
                    <a:pt x="42" y="784"/>
                  </a:lnTo>
                  <a:lnTo>
                    <a:pt x="21" y="1631"/>
                  </a:lnTo>
                  <a:lnTo>
                    <a:pt x="0" y="2683"/>
                  </a:lnTo>
                  <a:lnTo>
                    <a:pt x="21" y="3736"/>
                  </a:lnTo>
                  <a:lnTo>
                    <a:pt x="42" y="4603"/>
                  </a:lnTo>
                  <a:lnTo>
                    <a:pt x="83" y="5181"/>
                  </a:lnTo>
                  <a:lnTo>
                    <a:pt x="104" y="5346"/>
                  </a:lnTo>
                  <a:lnTo>
                    <a:pt x="124" y="5387"/>
                  </a:lnTo>
                  <a:lnTo>
                    <a:pt x="166" y="5346"/>
                  </a:lnTo>
                  <a:lnTo>
                    <a:pt x="186" y="5181"/>
                  </a:lnTo>
                  <a:lnTo>
                    <a:pt x="227" y="4603"/>
                  </a:lnTo>
                  <a:lnTo>
                    <a:pt x="248" y="3736"/>
                  </a:lnTo>
                  <a:lnTo>
                    <a:pt x="248" y="2683"/>
                  </a:lnTo>
                  <a:lnTo>
                    <a:pt x="248" y="1631"/>
                  </a:lnTo>
                  <a:lnTo>
                    <a:pt x="227" y="784"/>
                  </a:lnTo>
                  <a:lnTo>
                    <a:pt x="186" y="207"/>
                  </a:lnTo>
                  <a:lnTo>
                    <a:pt x="166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1504350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fill="none" extrusionOk="0">
                  <a:moveTo>
                    <a:pt x="124" y="5387"/>
                  </a:moveTo>
                  <a:lnTo>
                    <a:pt x="124" y="5387"/>
                  </a:lnTo>
                  <a:lnTo>
                    <a:pt x="104" y="5346"/>
                  </a:lnTo>
                  <a:lnTo>
                    <a:pt x="83" y="5181"/>
                  </a:lnTo>
                  <a:lnTo>
                    <a:pt x="42" y="4603"/>
                  </a:lnTo>
                  <a:lnTo>
                    <a:pt x="21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21" y="1631"/>
                  </a:lnTo>
                  <a:lnTo>
                    <a:pt x="42" y="784"/>
                  </a:lnTo>
                  <a:lnTo>
                    <a:pt x="83" y="20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66" y="41"/>
                  </a:lnTo>
                  <a:lnTo>
                    <a:pt x="186" y="207"/>
                  </a:lnTo>
                  <a:lnTo>
                    <a:pt x="227" y="784"/>
                  </a:lnTo>
                  <a:lnTo>
                    <a:pt x="24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48" y="3736"/>
                  </a:lnTo>
                  <a:lnTo>
                    <a:pt x="227" y="4603"/>
                  </a:lnTo>
                  <a:lnTo>
                    <a:pt x="186" y="5181"/>
                  </a:lnTo>
                  <a:lnTo>
                    <a:pt x="166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1463575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extrusionOk="0">
                  <a:moveTo>
                    <a:pt x="125" y="0"/>
                  </a:moveTo>
                  <a:lnTo>
                    <a:pt x="104" y="41"/>
                  </a:lnTo>
                  <a:lnTo>
                    <a:pt x="83" y="207"/>
                  </a:lnTo>
                  <a:lnTo>
                    <a:pt x="42" y="784"/>
                  </a:lnTo>
                  <a:lnTo>
                    <a:pt x="1" y="1631"/>
                  </a:lnTo>
                  <a:lnTo>
                    <a:pt x="1" y="2683"/>
                  </a:lnTo>
                  <a:lnTo>
                    <a:pt x="1" y="3736"/>
                  </a:lnTo>
                  <a:lnTo>
                    <a:pt x="42" y="4603"/>
                  </a:lnTo>
                  <a:lnTo>
                    <a:pt x="83" y="5181"/>
                  </a:lnTo>
                  <a:lnTo>
                    <a:pt x="104" y="5346"/>
                  </a:lnTo>
                  <a:lnTo>
                    <a:pt x="125" y="5387"/>
                  </a:lnTo>
                  <a:lnTo>
                    <a:pt x="145" y="5346"/>
                  </a:lnTo>
                  <a:lnTo>
                    <a:pt x="166" y="5181"/>
                  </a:lnTo>
                  <a:lnTo>
                    <a:pt x="207" y="4603"/>
                  </a:lnTo>
                  <a:lnTo>
                    <a:pt x="228" y="3736"/>
                  </a:lnTo>
                  <a:lnTo>
                    <a:pt x="248" y="2683"/>
                  </a:lnTo>
                  <a:lnTo>
                    <a:pt x="228" y="1631"/>
                  </a:lnTo>
                  <a:lnTo>
                    <a:pt x="207" y="784"/>
                  </a:lnTo>
                  <a:lnTo>
                    <a:pt x="166" y="207"/>
                  </a:lnTo>
                  <a:lnTo>
                    <a:pt x="145" y="41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1463575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fill="none" extrusionOk="0">
                  <a:moveTo>
                    <a:pt x="125" y="5387"/>
                  </a:moveTo>
                  <a:lnTo>
                    <a:pt x="125" y="5387"/>
                  </a:lnTo>
                  <a:lnTo>
                    <a:pt x="104" y="5346"/>
                  </a:lnTo>
                  <a:lnTo>
                    <a:pt x="83" y="5181"/>
                  </a:lnTo>
                  <a:lnTo>
                    <a:pt x="42" y="4603"/>
                  </a:lnTo>
                  <a:lnTo>
                    <a:pt x="1" y="3736"/>
                  </a:lnTo>
                  <a:lnTo>
                    <a:pt x="1" y="2683"/>
                  </a:lnTo>
                  <a:lnTo>
                    <a:pt x="1" y="2683"/>
                  </a:lnTo>
                  <a:lnTo>
                    <a:pt x="1" y="1631"/>
                  </a:lnTo>
                  <a:lnTo>
                    <a:pt x="42" y="784"/>
                  </a:lnTo>
                  <a:lnTo>
                    <a:pt x="83" y="207"/>
                  </a:lnTo>
                  <a:lnTo>
                    <a:pt x="104" y="4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5" y="41"/>
                  </a:lnTo>
                  <a:lnTo>
                    <a:pt x="166" y="207"/>
                  </a:lnTo>
                  <a:lnTo>
                    <a:pt x="207" y="784"/>
                  </a:lnTo>
                  <a:lnTo>
                    <a:pt x="22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28" y="3736"/>
                  </a:lnTo>
                  <a:lnTo>
                    <a:pt x="207" y="4603"/>
                  </a:lnTo>
                  <a:lnTo>
                    <a:pt x="166" y="5181"/>
                  </a:lnTo>
                  <a:lnTo>
                    <a:pt x="145" y="5346"/>
                  </a:lnTo>
                  <a:lnTo>
                    <a:pt x="125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7"/>
            <p:cNvSpPr/>
            <p:nvPr/>
          </p:nvSpPr>
          <p:spPr>
            <a:xfrm>
              <a:off x="1594650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extrusionOk="0">
                  <a:moveTo>
                    <a:pt x="125" y="0"/>
                  </a:moveTo>
                  <a:lnTo>
                    <a:pt x="104" y="41"/>
                  </a:lnTo>
                  <a:lnTo>
                    <a:pt x="63" y="207"/>
                  </a:lnTo>
                  <a:lnTo>
                    <a:pt x="42" y="784"/>
                  </a:lnTo>
                  <a:lnTo>
                    <a:pt x="1" y="1631"/>
                  </a:lnTo>
                  <a:lnTo>
                    <a:pt x="1" y="2683"/>
                  </a:lnTo>
                  <a:lnTo>
                    <a:pt x="1" y="3736"/>
                  </a:lnTo>
                  <a:lnTo>
                    <a:pt x="42" y="4603"/>
                  </a:lnTo>
                  <a:lnTo>
                    <a:pt x="63" y="5181"/>
                  </a:lnTo>
                  <a:lnTo>
                    <a:pt x="104" y="5346"/>
                  </a:lnTo>
                  <a:lnTo>
                    <a:pt x="125" y="5387"/>
                  </a:lnTo>
                  <a:lnTo>
                    <a:pt x="145" y="5346"/>
                  </a:lnTo>
                  <a:lnTo>
                    <a:pt x="166" y="5181"/>
                  </a:lnTo>
                  <a:lnTo>
                    <a:pt x="207" y="4603"/>
                  </a:lnTo>
                  <a:lnTo>
                    <a:pt x="228" y="3736"/>
                  </a:lnTo>
                  <a:lnTo>
                    <a:pt x="248" y="2683"/>
                  </a:lnTo>
                  <a:lnTo>
                    <a:pt x="228" y="1631"/>
                  </a:lnTo>
                  <a:lnTo>
                    <a:pt x="207" y="784"/>
                  </a:lnTo>
                  <a:lnTo>
                    <a:pt x="166" y="207"/>
                  </a:lnTo>
                  <a:lnTo>
                    <a:pt x="145" y="41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7"/>
            <p:cNvSpPr/>
            <p:nvPr/>
          </p:nvSpPr>
          <p:spPr>
            <a:xfrm>
              <a:off x="1594650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fill="none" extrusionOk="0">
                  <a:moveTo>
                    <a:pt x="125" y="5387"/>
                  </a:moveTo>
                  <a:lnTo>
                    <a:pt x="125" y="5387"/>
                  </a:lnTo>
                  <a:lnTo>
                    <a:pt x="104" y="5346"/>
                  </a:lnTo>
                  <a:lnTo>
                    <a:pt x="63" y="5181"/>
                  </a:lnTo>
                  <a:lnTo>
                    <a:pt x="42" y="4603"/>
                  </a:lnTo>
                  <a:lnTo>
                    <a:pt x="1" y="3736"/>
                  </a:lnTo>
                  <a:lnTo>
                    <a:pt x="1" y="2683"/>
                  </a:lnTo>
                  <a:lnTo>
                    <a:pt x="1" y="2683"/>
                  </a:lnTo>
                  <a:lnTo>
                    <a:pt x="1" y="1631"/>
                  </a:lnTo>
                  <a:lnTo>
                    <a:pt x="42" y="784"/>
                  </a:lnTo>
                  <a:lnTo>
                    <a:pt x="63" y="207"/>
                  </a:lnTo>
                  <a:lnTo>
                    <a:pt x="104" y="4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5" y="41"/>
                  </a:lnTo>
                  <a:lnTo>
                    <a:pt x="166" y="207"/>
                  </a:lnTo>
                  <a:lnTo>
                    <a:pt x="207" y="784"/>
                  </a:lnTo>
                  <a:lnTo>
                    <a:pt x="22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28" y="3736"/>
                  </a:lnTo>
                  <a:lnTo>
                    <a:pt x="207" y="4603"/>
                  </a:lnTo>
                  <a:lnTo>
                    <a:pt x="166" y="5181"/>
                  </a:lnTo>
                  <a:lnTo>
                    <a:pt x="145" y="5346"/>
                  </a:lnTo>
                  <a:lnTo>
                    <a:pt x="125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7"/>
            <p:cNvSpPr/>
            <p:nvPr/>
          </p:nvSpPr>
          <p:spPr>
            <a:xfrm>
              <a:off x="1553375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extrusionOk="0">
                  <a:moveTo>
                    <a:pt x="124" y="0"/>
                  </a:moveTo>
                  <a:lnTo>
                    <a:pt x="104" y="41"/>
                  </a:lnTo>
                  <a:lnTo>
                    <a:pt x="83" y="207"/>
                  </a:lnTo>
                  <a:lnTo>
                    <a:pt x="42" y="784"/>
                  </a:lnTo>
                  <a:lnTo>
                    <a:pt x="21" y="1631"/>
                  </a:lnTo>
                  <a:lnTo>
                    <a:pt x="0" y="2683"/>
                  </a:lnTo>
                  <a:lnTo>
                    <a:pt x="21" y="3736"/>
                  </a:lnTo>
                  <a:lnTo>
                    <a:pt x="42" y="4603"/>
                  </a:lnTo>
                  <a:lnTo>
                    <a:pt x="83" y="5181"/>
                  </a:lnTo>
                  <a:lnTo>
                    <a:pt x="104" y="5346"/>
                  </a:lnTo>
                  <a:lnTo>
                    <a:pt x="124" y="5387"/>
                  </a:lnTo>
                  <a:lnTo>
                    <a:pt x="165" y="5346"/>
                  </a:lnTo>
                  <a:lnTo>
                    <a:pt x="186" y="5181"/>
                  </a:lnTo>
                  <a:lnTo>
                    <a:pt x="227" y="4603"/>
                  </a:lnTo>
                  <a:lnTo>
                    <a:pt x="248" y="3736"/>
                  </a:lnTo>
                  <a:lnTo>
                    <a:pt x="248" y="2683"/>
                  </a:lnTo>
                  <a:lnTo>
                    <a:pt x="248" y="1631"/>
                  </a:lnTo>
                  <a:lnTo>
                    <a:pt x="227" y="784"/>
                  </a:lnTo>
                  <a:lnTo>
                    <a:pt x="186" y="207"/>
                  </a:lnTo>
                  <a:lnTo>
                    <a:pt x="16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7"/>
            <p:cNvSpPr/>
            <p:nvPr/>
          </p:nvSpPr>
          <p:spPr>
            <a:xfrm>
              <a:off x="1553375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fill="none" extrusionOk="0">
                  <a:moveTo>
                    <a:pt x="124" y="5387"/>
                  </a:moveTo>
                  <a:lnTo>
                    <a:pt x="124" y="5387"/>
                  </a:lnTo>
                  <a:lnTo>
                    <a:pt x="104" y="5346"/>
                  </a:lnTo>
                  <a:lnTo>
                    <a:pt x="83" y="5181"/>
                  </a:lnTo>
                  <a:lnTo>
                    <a:pt x="42" y="4603"/>
                  </a:lnTo>
                  <a:lnTo>
                    <a:pt x="21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21" y="1631"/>
                  </a:lnTo>
                  <a:lnTo>
                    <a:pt x="42" y="784"/>
                  </a:lnTo>
                  <a:lnTo>
                    <a:pt x="83" y="20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65" y="41"/>
                  </a:lnTo>
                  <a:lnTo>
                    <a:pt x="186" y="207"/>
                  </a:lnTo>
                  <a:lnTo>
                    <a:pt x="227" y="784"/>
                  </a:lnTo>
                  <a:lnTo>
                    <a:pt x="24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48" y="3736"/>
                  </a:lnTo>
                  <a:lnTo>
                    <a:pt x="227" y="4603"/>
                  </a:lnTo>
                  <a:lnTo>
                    <a:pt x="186" y="5181"/>
                  </a:lnTo>
                  <a:lnTo>
                    <a:pt x="16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7"/>
            <p:cNvSpPr/>
            <p:nvPr/>
          </p:nvSpPr>
          <p:spPr>
            <a:xfrm>
              <a:off x="1684450" y="5325675"/>
              <a:ext cx="6200" cy="134700"/>
            </a:xfrm>
            <a:custGeom>
              <a:avLst/>
              <a:gdLst/>
              <a:ahLst/>
              <a:cxnLst/>
              <a:rect l="l" t="t" r="r" b="b"/>
              <a:pathLst>
                <a:path w="248" h="5388" extrusionOk="0">
                  <a:moveTo>
                    <a:pt x="124" y="0"/>
                  </a:moveTo>
                  <a:lnTo>
                    <a:pt x="103" y="41"/>
                  </a:lnTo>
                  <a:lnTo>
                    <a:pt x="83" y="207"/>
                  </a:lnTo>
                  <a:lnTo>
                    <a:pt x="42" y="784"/>
                  </a:lnTo>
                  <a:lnTo>
                    <a:pt x="21" y="1631"/>
                  </a:lnTo>
                  <a:lnTo>
                    <a:pt x="0" y="2683"/>
                  </a:lnTo>
                  <a:lnTo>
                    <a:pt x="21" y="3736"/>
                  </a:lnTo>
                  <a:lnTo>
                    <a:pt x="42" y="4603"/>
                  </a:lnTo>
                  <a:lnTo>
                    <a:pt x="83" y="5181"/>
                  </a:lnTo>
                  <a:lnTo>
                    <a:pt x="103" y="5346"/>
                  </a:lnTo>
                  <a:lnTo>
                    <a:pt x="124" y="5387"/>
                  </a:lnTo>
                  <a:lnTo>
                    <a:pt x="165" y="5346"/>
                  </a:lnTo>
                  <a:lnTo>
                    <a:pt x="186" y="5181"/>
                  </a:lnTo>
                  <a:lnTo>
                    <a:pt x="227" y="4603"/>
                  </a:lnTo>
                  <a:lnTo>
                    <a:pt x="248" y="3736"/>
                  </a:lnTo>
                  <a:lnTo>
                    <a:pt x="248" y="2683"/>
                  </a:lnTo>
                  <a:lnTo>
                    <a:pt x="248" y="1631"/>
                  </a:lnTo>
                  <a:lnTo>
                    <a:pt x="227" y="784"/>
                  </a:lnTo>
                  <a:lnTo>
                    <a:pt x="186" y="207"/>
                  </a:lnTo>
                  <a:lnTo>
                    <a:pt x="16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1684450" y="5325675"/>
              <a:ext cx="6200" cy="134700"/>
            </a:xfrm>
            <a:custGeom>
              <a:avLst/>
              <a:gdLst/>
              <a:ahLst/>
              <a:cxnLst/>
              <a:rect l="l" t="t" r="r" b="b"/>
              <a:pathLst>
                <a:path w="248" h="5388" fill="none" extrusionOk="0">
                  <a:moveTo>
                    <a:pt x="124" y="5387"/>
                  </a:moveTo>
                  <a:lnTo>
                    <a:pt x="124" y="5387"/>
                  </a:lnTo>
                  <a:lnTo>
                    <a:pt x="103" y="5346"/>
                  </a:lnTo>
                  <a:lnTo>
                    <a:pt x="83" y="5181"/>
                  </a:lnTo>
                  <a:lnTo>
                    <a:pt x="42" y="4603"/>
                  </a:lnTo>
                  <a:lnTo>
                    <a:pt x="21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21" y="1631"/>
                  </a:lnTo>
                  <a:lnTo>
                    <a:pt x="42" y="784"/>
                  </a:lnTo>
                  <a:lnTo>
                    <a:pt x="83" y="207"/>
                  </a:lnTo>
                  <a:lnTo>
                    <a:pt x="103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65" y="41"/>
                  </a:lnTo>
                  <a:lnTo>
                    <a:pt x="186" y="207"/>
                  </a:lnTo>
                  <a:lnTo>
                    <a:pt x="227" y="784"/>
                  </a:lnTo>
                  <a:lnTo>
                    <a:pt x="24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48" y="3736"/>
                  </a:lnTo>
                  <a:lnTo>
                    <a:pt x="227" y="4603"/>
                  </a:lnTo>
                  <a:lnTo>
                    <a:pt x="186" y="5181"/>
                  </a:lnTo>
                  <a:lnTo>
                    <a:pt x="16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7"/>
            <p:cNvSpPr/>
            <p:nvPr/>
          </p:nvSpPr>
          <p:spPr>
            <a:xfrm>
              <a:off x="1643675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extrusionOk="0">
                  <a:moveTo>
                    <a:pt x="124" y="0"/>
                  </a:moveTo>
                  <a:lnTo>
                    <a:pt x="104" y="41"/>
                  </a:lnTo>
                  <a:lnTo>
                    <a:pt x="83" y="207"/>
                  </a:lnTo>
                  <a:lnTo>
                    <a:pt x="42" y="784"/>
                  </a:lnTo>
                  <a:lnTo>
                    <a:pt x="1" y="1631"/>
                  </a:lnTo>
                  <a:lnTo>
                    <a:pt x="1" y="2683"/>
                  </a:lnTo>
                  <a:lnTo>
                    <a:pt x="1" y="3736"/>
                  </a:lnTo>
                  <a:lnTo>
                    <a:pt x="42" y="4603"/>
                  </a:lnTo>
                  <a:lnTo>
                    <a:pt x="83" y="5181"/>
                  </a:lnTo>
                  <a:lnTo>
                    <a:pt x="104" y="5346"/>
                  </a:lnTo>
                  <a:lnTo>
                    <a:pt x="124" y="5387"/>
                  </a:lnTo>
                  <a:lnTo>
                    <a:pt x="145" y="5346"/>
                  </a:lnTo>
                  <a:lnTo>
                    <a:pt x="166" y="5181"/>
                  </a:lnTo>
                  <a:lnTo>
                    <a:pt x="207" y="4603"/>
                  </a:lnTo>
                  <a:lnTo>
                    <a:pt x="248" y="3736"/>
                  </a:lnTo>
                  <a:lnTo>
                    <a:pt x="248" y="2683"/>
                  </a:lnTo>
                  <a:lnTo>
                    <a:pt x="248" y="1631"/>
                  </a:lnTo>
                  <a:lnTo>
                    <a:pt x="207" y="784"/>
                  </a:lnTo>
                  <a:lnTo>
                    <a:pt x="166" y="207"/>
                  </a:lnTo>
                  <a:lnTo>
                    <a:pt x="14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7"/>
            <p:cNvSpPr/>
            <p:nvPr/>
          </p:nvSpPr>
          <p:spPr>
            <a:xfrm>
              <a:off x="1643675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fill="none" extrusionOk="0">
                  <a:moveTo>
                    <a:pt x="124" y="5387"/>
                  </a:moveTo>
                  <a:lnTo>
                    <a:pt x="124" y="5387"/>
                  </a:lnTo>
                  <a:lnTo>
                    <a:pt x="104" y="5346"/>
                  </a:lnTo>
                  <a:lnTo>
                    <a:pt x="83" y="5181"/>
                  </a:lnTo>
                  <a:lnTo>
                    <a:pt x="42" y="4603"/>
                  </a:lnTo>
                  <a:lnTo>
                    <a:pt x="1" y="3736"/>
                  </a:lnTo>
                  <a:lnTo>
                    <a:pt x="1" y="2683"/>
                  </a:lnTo>
                  <a:lnTo>
                    <a:pt x="1" y="2683"/>
                  </a:lnTo>
                  <a:lnTo>
                    <a:pt x="1" y="1631"/>
                  </a:lnTo>
                  <a:lnTo>
                    <a:pt x="42" y="784"/>
                  </a:lnTo>
                  <a:lnTo>
                    <a:pt x="83" y="20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41"/>
                  </a:lnTo>
                  <a:lnTo>
                    <a:pt x="166" y="207"/>
                  </a:lnTo>
                  <a:lnTo>
                    <a:pt x="207" y="784"/>
                  </a:lnTo>
                  <a:lnTo>
                    <a:pt x="24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48" y="3736"/>
                  </a:lnTo>
                  <a:lnTo>
                    <a:pt x="207" y="4603"/>
                  </a:lnTo>
                  <a:lnTo>
                    <a:pt x="166" y="5181"/>
                  </a:lnTo>
                  <a:lnTo>
                    <a:pt x="14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7"/>
            <p:cNvSpPr/>
            <p:nvPr/>
          </p:nvSpPr>
          <p:spPr>
            <a:xfrm>
              <a:off x="1774750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extrusionOk="0">
                  <a:moveTo>
                    <a:pt x="124" y="0"/>
                  </a:moveTo>
                  <a:lnTo>
                    <a:pt x="104" y="41"/>
                  </a:lnTo>
                  <a:lnTo>
                    <a:pt x="83" y="207"/>
                  </a:lnTo>
                  <a:lnTo>
                    <a:pt x="42" y="784"/>
                  </a:lnTo>
                  <a:lnTo>
                    <a:pt x="0" y="1631"/>
                  </a:lnTo>
                  <a:lnTo>
                    <a:pt x="0" y="2683"/>
                  </a:lnTo>
                  <a:lnTo>
                    <a:pt x="0" y="3736"/>
                  </a:lnTo>
                  <a:lnTo>
                    <a:pt x="42" y="4603"/>
                  </a:lnTo>
                  <a:lnTo>
                    <a:pt x="83" y="5181"/>
                  </a:lnTo>
                  <a:lnTo>
                    <a:pt x="104" y="5346"/>
                  </a:lnTo>
                  <a:lnTo>
                    <a:pt x="124" y="5387"/>
                  </a:lnTo>
                  <a:lnTo>
                    <a:pt x="145" y="5346"/>
                  </a:lnTo>
                  <a:lnTo>
                    <a:pt x="166" y="5181"/>
                  </a:lnTo>
                  <a:lnTo>
                    <a:pt x="207" y="4603"/>
                  </a:lnTo>
                  <a:lnTo>
                    <a:pt x="228" y="3736"/>
                  </a:lnTo>
                  <a:lnTo>
                    <a:pt x="248" y="2683"/>
                  </a:lnTo>
                  <a:lnTo>
                    <a:pt x="228" y="1631"/>
                  </a:lnTo>
                  <a:lnTo>
                    <a:pt x="207" y="784"/>
                  </a:lnTo>
                  <a:lnTo>
                    <a:pt x="166" y="207"/>
                  </a:lnTo>
                  <a:lnTo>
                    <a:pt x="14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7"/>
            <p:cNvSpPr/>
            <p:nvPr/>
          </p:nvSpPr>
          <p:spPr>
            <a:xfrm>
              <a:off x="1774750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fill="none" extrusionOk="0">
                  <a:moveTo>
                    <a:pt x="124" y="5387"/>
                  </a:moveTo>
                  <a:lnTo>
                    <a:pt x="124" y="5387"/>
                  </a:lnTo>
                  <a:lnTo>
                    <a:pt x="104" y="5346"/>
                  </a:lnTo>
                  <a:lnTo>
                    <a:pt x="83" y="5181"/>
                  </a:lnTo>
                  <a:lnTo>
                    <a:pt x="42" y="4603"/>
                  </a:lnTo>
                  <a:lnTo>
                    <a:pt x="0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0" y="1631"/>
                  </a:lnTo>
                  <a:lnTo>
                    <a:pt x="42" y="784"/>
                  </a:lnTo>
                  <a:lnTo>
                    <a:pt x="83" y="20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41"/>
                  </a:lnTo>
                  <a:lnTo>
                    <a:pt x="166" y="207"/>
                  </a:lnTo>
                  <a:lnTo>
                    <a:pt x="207" y="784"/>
                  </a:lnTo>
                  <a:lnTo>
                    <a:pt x="22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28" y="3736"/>
                  </a:lnTo>
                  <a:lnTo>
                    <a:pt x="207" y="4603"/>
                  </a:lnTo>
                  <a:lnTo>
                    <a:pt x="166" y="5181"/>
                  </a:lnTo>
                  <a:lnTo>
                    <a:pt x="14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1733475" y="5325675"/>
              <a:ext cx="6725" cy="134700"/>
            </a:xfrm>
            <a:custGeom>
              <a:avLst/>
              <a:gdLst/>
              <a:ahLst/>
              <a:cxnLst/>
              <a:rect l="l" t="t" r="r" b="b"/>
              <a:pathLst>
                <a:path w="269" h="5388" extrusionOk="0">
                  <a:moveTo>
                    <a:pt x="124" y="0"/>
                  </a:moveTo>
                  <a:lnTo>
                    <a:pt x="103" y="41"/>
                  </a:lnTo>
                  <a:lnTo>
                    <a:pt x="83" y="207"/>
                  </a:lnTo>
                  <a:lnTo>
                    <a:pt x="41" y="784"/>
                  </a:lnTo>
                  <a:lnTo>
                    <a:pt x="21" y="1631"/>
                  </a:lnTo>
                  <a:lnTo>
                    <a:pt x="0" y="2683"/>
                  </a:lnTo>
                  <a:lnTo>
                    <a:pt x="21" y="3736"/>
                  </a:lnTo>
                  <a:lnTo>
                    <a:pt x="41" y="4603"/>
                  </a:lnTo>
                  <a:lnTo>
                    <a:pt x="83" y="5181"/>
                  </a:lnTo>
                  <a:lnTo>
                    <a:pt x="103" y="5346"/>
                  </a:lnTo>
                  <a:lnTo>
                    <a:pt x="124" y="5387"/>
                  </a:lnTo>
                  <a:lnTo>
                    <a:pt x="165" y="5346"/>
                  </a:lnTo>
                  <a:lnTo>
                    <a:pt x="186" y="5181"/>
                  </a:lnTo>
                  <a:lnTo>
                    <a:pt x="227" y="4603"/>
                  </a:lnTo>
                  <a:lnTo>
                    <a:pt x="248" y="3736"/>
                  </a:lnTo>
                  <a:lnTo>
                    <a:pt x="268" y="2683"/>
                  </a:lnTo>
                  <a:lnTo>
                    <a:pt x="248" y="1631"/>
                  </a:lnTo>
                  <a:lnTo>
                    <a:pt x="227" y="784"/>
                  </a:lnTo>
                  <a:lnTo>
                    <a:pt x="186" y="207"/>
                  </a:lnTo>
                  <a:lnTo>
                    <a:pt x="16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1733475" y="5325675"/>
              <a:ext cx="6725" cy="134700"/>
            </a:xfrm>
            <a:custGeom>
              <a:avLst/>
              <a:gdLst/>
              <a:ahLst/>
              <a:cxnLst/>
              <a:rect l="l" t="t" r="r" b="b"/>
              <a:pathLst>
                <a:path w="269" h="5388" fill="none" extrusionOk="0">
                  <a:moveTo>
                    <a:pt x="124" y="5387"/>
                  </a:moveTo>
                  <a:lnTo>
                    <a:pt x="124" y="5387"/>
                  </a:lnTo>
                  <a:lnTo>
                    <a:pt x="103" y="5346"/>
                  </a:lnTo>
                  <a:lnTo>
                    <a:pt x="83" y="5181"/>
                  </a:lnTo>
                  <a:lnTo>
                    <a:pt x="41" y="4603"/>
                  </a:lnTo>
                  <a:lnTo>
                    <a:pt x="21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21" y="1631"/>
                  </a:lnTo>
                  <a:lnTo>
                    <a:pt x="41" y="784"/>
                  </a:lnTo>
                  <a:lnTo>
                    <a:pt x="83" y="207"/>
                  </a:lnTo>
                  <a:lnTo>
                    <a:pt x="103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65" y="41"/>
                  </a:lnTo>
                  <a:lnTo>
                    <a:pt x="186" y="207"/>
                  </a:lnTo>
                  <a:lnTo>
                    <a:pt x="227" y="784"/>
                  </a:lnTo>
                  <a:lnTo>
                    <a:pt x="248" y="1631"/>
                  </a:lnTo>
                  <a:lnTo>
                    <a:pt x="268" y="2683"/>
                  </a:lnTo>
                  <a:lnTo>
                    <a:pt x="268" y="2683"/>
                  </a:lnTo>
                  <a:lnTo>
                    <a:pt x="248" y="3736"/>
                  </a:lnTo>
                  <a:lnTo>
                    <a:pt x="227" y="4603"/>
                  </a:lnTo>
                  <a:lnTo>
                    <a:pt x="186" y="5181"/>
                  </a:lnTo>
                  <a:lnTo>
                    <a:pt x="16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7"/>
            <p:cNvSpPr/>
            <p:nvPr/>
          </p:nvSpPr>
          <p:spPr>
            <a:xfrm>
              <a:off x="1864550" y="5325675"/>
              <a:ext cx="6725" cy="134700"/>
            </a:xfrm>
            <a:custGeom>
              <a:avLst/>
              <a:gdLst/>
              <a:ahLst/>
              <a:cxnLst/>
              <a:rect l="l" t="t" r="r" b="b"/>
              <a:pathLst>
                <a:path w="269" h="5388" extrusionOk="0">
                  <a:moveTo>
                    <a:pt x="124" y="0"/>
                  </a:moveTo>
                  <a:lnTo>
                    <a:pt x="103" y="41"/>
                  </a:lnTo>
                  <a:lnTo>
                    <a:pt x="83" y="207"/>
                  </a:lnTo>
                  <a:lnTo>
                    <a:pt x="41" y="784"/>
                  </a:lnTo>
                  <a:lnTo>
                    <a:pt x="21" y="1631"/>
                  </a:lnTo>
                  <a:lnTo>
                    <a:pt x="0" y="2683"/>
                  </a:lnTo>
                  <a:lnTo>
                    <a:pt x="21" y="3736"/>
                  </a:lnTo>
                  <a:lnTo>
                    <a:pt x="41" y="4603"/>
                  </a:lnTo>
                  <a:lnTo>
                    <a:pt x="83" y="5181"/>
                  </a:lnTo>
                  <a:lnTo>
                    <a:pt x="103" y="5346"/>
                  </a:lnTo>
                  <a:lnTo>
                    <a:pt x="124" y="5387"/>
                  </a:lnTo>
                  <a:lnTo>
                    <a:pt x="165" y="5346"/>
                  </a:lnTo>
                  <a:lnTo>
                    <a:pt x="186" y="5181"/>
                  </a:lnTo>
                  <a:lnTo>
                    <a:pt x="227" y="4603"/>
                  </a:lnTo>
                  <a:lnTo>
                    <a:pt x="248" y="3736"/>
                  </a:lnTo>
                  <a:lnTo>
                    <a:pt x="268" y="2683"/>
                  </a:lnTo>
                  <a:lnTo>
                    <a:pt x="248" y="1631"/>
                  </a:lnTo>
                  <a:lnTo>
                    <a:pt x="227" y="784"/>
                  </a:lnTo>
                  <a:lnTo>
                    <a:pt x="186" y="207"/>
                  </a:lnTo>
                  <a:lnTo>
                    <a:pt x="16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7"/>
            <p:cNvSpPr/>
            <p:nvPr/>
          </p:nvSpPr>
          <p:spPr>
            <a:xfrm>
              <a:off x="1864550" y="5325675"/>
              <a:ext cx="6725" cy="134700"/>
            </a:xfrm>
            <a:custGeom>
              <a:avLst/>
              <a:gdLst/>
              <a:ahLst/>
              <a:cxnLst/>
              <a:rect l="l" t="t" r="r" b="b"/>
              <a:pathLst>
                <a:path w="269" h="5388" fill="none" extrusionOk="0">
                  <a:moveTo>
                    <a:pt x="124" y="5387"/>
                  </a:moveTo>
                  <a:lnTo>
                    <a:pt x="124" y="5387"/>
                  </a:lnTo>
                  <a:lnTo>
                    <a:pt x="103" y="5346"/>
                  </a:lnTo>
                  <a:lnTo>
                    <a:pt x="83" y="5181"/>
                  </a:lnTo>
                  <a:lnTo>
                    <a:pt x="41" y="4603"/>
                  </a:lnTo>
                  <a:lnTo>
                    <a:pt x="21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21" y="1631"/>
                  </a:lnTo>
                  <a:lnTo>
                    <a:pt x="41" y="784"/>
                  </a:lnTo>
                  <a:lnTo>
                    <a:pt x="83" y="207"/>
                  </a:lnTo>
                  <a:lnTo>
                    <a:pt x="103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65" y="41"/>
                  </a:lnTo>
                  <a:lnTo>
                    <a:pt x="186" y="207"/>
                  </a:lnTo>
                  <a:lnTo>
                    <a:pt x="227" y="784"/>
                  </a:lnTo>
                  <a:lnTo>
                    <a:pt x="248" y="1631"/>
                  </a:lnTo>
                  <a:lnTo>
                    <a:pt x="268" y="2683"/>
                  </a:lnTo>
                  <a:lnTo>
                    <a:pt x="268" y="2683"/>
                  </a:lnTo>
                  <a:lnTo>
                    <a:pt x="248" y="3736"/>
                  </a:lnTo>
                  <a:lnTo>
                    <a:pt x="227" y="4603"/>
                  </a:lnTo>
                  <a:lnTo>
                    <a:pt x="186" y="5181"/>
                  </a:lnTo>
                  <a:lnTo>
                    <a:pt x="16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1823775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extrusionOk="0">
                  <a:moveTo>
                    <a:pt x="124" y="0"/>
                  </a:moveTo>
                  <a:lnTo>
                    <a:pt x="104" y="41"/>
                  </a:lnTo>
                  <a:lnTo>
                    <a:pt x="83" y="207"/>
                  </a:lnTo>
                  <a:lnTo>
                    <a:pt x="42" y="784"/>
                  </a:lnTo>
                  <a:lnTo>
                    <a:pt x="0" y="1631"/>
                  </a:lnTo>
                  <a:lnTo>
                    <a:pt x="0" y="2683"/>
                  </a:lnTo>
                  <a:lnTo>
                    <a:pt x="0" y="3736"/>
                  </a:lnTo>
                  <a:lnTo>
                    <a:pt x="42" y="4603"/>
                  </a:lnTo>
                  <a:lnTo>
                    <a:pt x="83" y="5181"/>
                  </a:lnTo>
                  <a:lnTo>
                    <a:pt x="104" y="5346"/>
                  </a:lnTo>
                  <a:lnTo>
                    <a:pt x="124" y="5387"/>
                  </a:lnTo>
                  <a:lnTo>
                    <a:pt x="145" y="5346"/>
                  </a:lnTo>
                  <a:lnTo>
                    <a:pt x="166" y="5181"/>
                  </a:lnTo>
                  <a:lnTo>
                    <a:pt x="207" y="4603"/>
                  </a:lnTo>
                  <a:lnTo>
                    <a:pt x="248" y="3736"/>
                  </a:lnTo>
                  <a:lnTo>
                    <a:pt x="248" y="2683"/>
                  </a:lnTo>
                  <a:lnTo>
                    <a:pt x="248" y="1631"/>
                  </a:lnTo>
                  <a:lnTo>
                    <a:pt x="207" y="784"/>
                  </a:lnTo>
                  <a:lnTo>
                    <a:pt x="166" y="207"/>
                  </a:lnTo>
                  <a:lnTo>
                    <a:pt x="14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1823775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fill="none" extrusionOk="0">
                  <a:moveTo>
                    <a:pt x="124" y="5387"/>
                  </a:moveTo>
                  <a:lnTo>
                    <a:pt x="124" y="5387"/>
                  </a:lnTo>
                  <a:lnTo>
                    <a:pt x="104" y="5346"/>
                  </a:lnTo>
                  <a:lnTo>
                    <a:pt x="83" y="5181"/>
                  </a:lnTo>
                  <a:lnTo>
                    <a:pt x="42" y="4603"/>
                  </a:lnTo>
                  <a:lnTo>
                    <a:pt x="0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0" y="1631"/>
                  </a:lnTo>
                  <a:lnTo>
                    <a:pt x="42" y="784"/>
                  </a:lnTo>
                  <a:lnTo>
                    <a:pt x="83" y="20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41"/>
                  </a:lnTo>
                  <a:lnTo>
                    <a:pt x="166" y="207"/>
                  </a:lnTo>
                  <a:lnTo>
                    <a:pt x="207" y="784"/>
                  </a:lnTo>
                  <a:lnTo>
                    <a:pt x="24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48" y="3736"/>
                  </a:lnTo>
                  <a:lnTo>
                    <a:pt x="207" y="4603"/>
                  </a:lnTo>
                  <a:lnTo>
                    <a:pt x="166" y="5181"/>
                  </a:lnTo>
                  <a:lnTo>
                    <a:pt x="14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1954850" y="5325675"/>
              <a:ext cx="6200" cy="134700"/>
            </a:xfrm>
            <a:custGeom>
              <a:avLst/>
              <a:gdLst/>
              <a:ahLst/>
              <a:cxnLst/>
              <a:rect l="l" t="t" r="r" b="b"/>
              <a:pathLst>
                <a:path w="248" h="5388" extrusionOk="0">
                  <a:moveTo>
                    <a:pt x="124" y="0"/>
                  </a:moveTo>
                  <a:lnTo>
                    <a:pt x="103" y="41"/>
                  </a:lnTo>
                  <a:lnTo>
                    <a:pt x="83" y="207"/>
                  </a:lnTo>
                  <a:lnTo>
                    <a:pt x="42" y="784"/>
                  </a:lnTo>
                  <a:lnTo>
                    <a:pt x="0" y="1631"/>
                  </a:lnTo>
                  <a:lnTo>
                    <a:pt x="0" y="2683"/>
                  </a:lnTo>
                  <a:lnTo>
                    <a:pt x="0" y="3736"/>
                  </a:lnTo>
                  <a:lnTo>
                    <a:pt x="42" y="4603"/>
                  </a:lnTo>
                  <a:lnTo>
                    <a:pt x="83" y="5181"/>
                  </a:lnTo>
                  <a:lnTo>
                    <a:pt x="103" y="5346"/>
                  </a:lnTo>
                  <a:lnTo>
                    <a:pt x="124" y="5387"/>
                  </a:lnTo>
                  <a:lnTo>
                    <a:pt x="145" y="5346"/>
                  </a:lnTo>
                  <a:lnTo>
                    <a:pt x="165" y="5181"/>
                  </a:lnTo>
                  <a:lnTo>
                    <a:pt x="207" y="4603"/>
                  </a:lnTo>
                  <a:lnTo>
                    <a:pt x="248" y="3736"/>
                  </a:lnTo>
                  <a:lnTo>
                    <a:pt x="248" y="2683"/>
                  </a:lnTo>
                  <a:lnTo>
                    <a:pt x="248" y="1631"/>
                  </a:lnTo>
                  <a:lnTo>
                    <a:pt x="207" y="784"/>
                  </a:lnTo>
                  <a:lnTo>
                    <a:pt x="165" y="207"/>
                  </a:lnTo>
                  <a:lnTo>
                    <a:pt x="14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1954850" y="5325675"/>
              <a:ext cx="6200" cy="134700"/>
            </a:xfrm>
            <a:custGeom>
              <a:avLst/>
              <a:gdLst/>
              <a:ahLst/>
              <a:cxnLst/>
              <a:rect l="l" t="t" r="r" b="b"/>
              <a:pathLst>
                <a:path w="248" h="5388" fill="none" extrusionOk="0">
                  <a:moveTo>
                    <a:pt x="124" y="5387"/>
                  </a:moveTo>
                  <a:lnTo>
                    <a:pt x="124" y="5387"/>
                  </a:lnTo>
                  <a:lnTo>
                    <a:pt x="103" y="5346"/>
                  </a:lnTo>
                  <a:lnTo>
                    <a:pt x="83" y="5181"/>
                  </a:lnTo>
                  <a:lnTo>
                    <a:pt x="42" y="4603"/>
                  </a:lnTo>
                  <a:lnTo>
                    <a:pt x="0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0" y="1631"/>
                  </a:lnTo>
                  <a:lnTo>
                    <a:pt x="42" y="784"/>
                  </a:lnTo>
                  <a:lnTo>
                    <a:pt x="83" y="207"/>
                  </a:lnTo>
                  <a:lnTo>
                    <a:pt x="103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41"/>
                  </a:lnTo>
                  <a:lnTo>
                    <a:pt x="165" y="207"/>
                  </a:lnTo>
                  <a:lnTo>
                    <a:pt x="207" y="784"/>
                  </a:lnTo>
                  <a:lnTo>
                    <a:pt x="24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48" y="3736"/>
                  </a:lnTo>
                  <a:lnTo>
                    <a:pt x="207" y="4603"/>
                  </a:lnTo>
                  <a:lnTo>
                    <a:pt x="165" y="5181"/>
                  </a:lnTo>
                  <a:lnTo>
                    <a:pt x="14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1913550" y="5325675"/>
              <a:ext cx="6750" cy="134700"/>
            </a:xfrm>
            <a:custGeom>
              <a:avLst/>
              <a:gdLst/>
              <a:ahLst/>
              <a:cxnLst/>
              <a:rect l="l" t="t" r="r" b="b"/>
              <a:pathLst>
                <a:path w="270" h="5388" extrusionOk="0">
                  <a:moveTo>
                    <a:pt x="145" y="0"/>
                  </a:moveTo>
                  <a:lnTo>
                    <a:pt x="104" y="41"/>
                  </a:lnTo>
                  <a:lnTo>
                    <a:pt x="84" y="207"/>
                  </a:lnTo>
                  <a:lnTo>
                    <a:pt x="42" y="784"/>
                  </a:lnTo>
                  <a:lnTo>
                    <a:pt x="22" y="1631"/>
                  </a:lnTo>
                  <a:lnTo>
                    <a:pt x="1" y="2683"/>
                  </a:lnTo>
                  <a:lnTo>
                    <a:pt x="22" y="3736"/>
                  </a:lnTo>
                  <a:lnTo>
                    <a:pt x="42" y="4603"/>
                  </a:lnTo>
                  <a:lnTo>
                    <a:pt x="84" y="5181"/>
                  </a:lnTo>
                  <a:lnTo>
                    <a:pt x="104" y="5346"/>
                  </a:lnTo>
                  <a:lnTo>
                    <a:pt x="145" y="5387"/>
                  </a:lnTo>
                  <a:lnTo>
                    <a:pt x="166" y="5346"/>
                  </a:lnTo>
                  <a:lnTo>
                    <a:pt x="187" y="5181"/>
                  </a:lnTo>
                  <a:lnTo>
                    <a:pt x="228" y="4603"/>
                  </a:lnTo>
                  <a:lnTo>
                    <a:pt x="249" y="3736"/>
                  </a:lnTo>
                  <a:lnTo>
                    <a:pt x="269" y="2683"/>
                  </a:lnTo>
                  <a:lnTo>
                    <a:pt x="249" y="1631"/>
                  </a:lnTo>
                  <a:lnTo>
                    <a:pt x="228" y="784"/>
                  </a:lnTo>
                  <a:lnTo>
                    <a:pt x="187" y="20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>
              <a:off x="1913550" y="5325675"/>
              <a:ext cx="6750" cy="134700"/>
            </a:xfrm>
            <a:custGeom>
              <a:avLst/>
              <a:gdLst/>
              <a:ahLst/>
              <a:cxnLst/>
              <a:rect l="l" t="t" r="r" b="b"/>
              <a:pathLst>
                <a:path w="270" h="5388" fill="none" extrusionOk="0">
                  <a:moveTo>
                    <a:pt x="145" y="5387"/>
                  </a:moveTo>
                  <a:lnTo>
                    <a:pt x="145" y="5387"/>
                  </a:lnTo>
                  <a:lnTo>
                    <a:pt x="104" y="5346"/>
                  </a:lnTo>
                  <a:lnTo>
                    <a:pt x="84" y="5181"/>
                  </a:lnTo>
                  <a:lnTo>
                    <a:pt x="42" y="4603"/>
                  </a:lnTo>
                  <a:lnTo>
                    <a:pt x="22" y="3736"/>
                  </a:lnTo>
                  <a:lnTo>
                    <a:pt x="1" y="2683"/>
                  </a:lnTo>
                  <a:lnTo>
                    <a:pt x="1" y="2683"/>
                  </a:lnTo>
                  <a:lnTo>
                    <a:pt x="22" y="1631"/>
                  </a:lnTo>
                  <a:lnTo>
                    <a:pt x="42" y="784"/>
                  </a:lnTo>
                  <a:lnTo>
                    <a:pt x="84" y="207"/>
                  </a:lnTo>
                  <a:lnTo>
                    <a:pt x="104" y="41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7" y="207"/>
                  </a:lnTo>
                  <a:lnTo>
                    <a:pt x="228" y="784"/>
                  </a:lnTo>
                  <a:lnTo>
                    <a:pt x="249" y="1631"/>
                  </a:lnTo>
                  <a:lnTo>
                    <a:pt x="269" y="2683"/>
                  </a:lnTo>
                  <a:lnTo>
                    <a:pt x="269" y="2683"/>
                  </a:lnTo>
                  <a:lnTo>
                    <a:pt x="249" y="3736"/>
                  </a:lnTo>
                  <a:lnTo>
                    <a:pt x="228" y="4603"/>
                  </a:lnTo>
                  <a:lnTo>
                    <a:pt x="187" y="5181"/>
                  </a:lnTo>
                  <a:lnTo>
                    <a:pt x="166" y="5346"/>
                  </a:lnTo>
                  <a:lnTo>
                    <a:pt x="145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>
              <a:off x="2044625" y="5325675"/>
              <a:ext cx="6750" cy="134700"/>
            </a:xfrm>
            <a:custGeom>
              <a:avLst/>
              <a:gdLst/>
              <a:ahLst/>
              <a:cxnLst/>
              <a:rect l="l" t="t" r="r" b="b"/>
              <a:pathLst>
                <a:path w="270" h="5388" extrusionOk="0">
                  <a:moveTo>
                    <a:pt x="145" y="0"/>
                  </a:moveTo>
                  <a:lnTo>
                    <a:pt x="104" y="41"/>
                  </a:lnTo>
                  <a:lnTo>
                    <a:pt x="83" y="207"/>
                  </a:lnTo>
                  <a:lnTo>
                    <a:pt x="42" y="784"/>
                  </a:lnTo>
                  <a:lnTo>
                    <a:pt x="21" y="1631"/>
                  </a:lnTo>
                  <a:lnTo>
                    <a:pt x="1" y="2683"/>
                  </a:lnTo>
                  <a:lnTo>
                    <a:pt x="21" y="3736"/>
                  </a:lnTo>
                  <a:lnTo>
                    <a:pt x="42" y="4603"/>
                  </a:lnTo>
                  <a:lnTo>
                    <a:pt x="83" y="5181"/>
                  </a:lnTo>
                  <a:lnTo>
                    <a:pt x="104" y="5346"/>
                  </a:lnTo>
                  <a:lnTo>
                    <a:pt x="145" y="5387"/>
                  </a:lnTo>
                  <a:lnTo>
                    <a:pt x="166" y="5346"/>
                  </a:lnTo>
                  <a:lnTo>
                    <a:pt x="187" y="5181"/>
                  </a:lnTo>
                  <a:lnTo>
                    <a:pt x="228" y="4603"/>
                  </a:lnTo>
                  <a:lnTo>
                    <a:pt x="249" y="3736"/>
                  </a:lnTo>
                  <a:lnTo>
                    <a:pt x="269" y="2683"/>
                  </a:lnTo>
                  <a:lnTo>
                    <a:pt x="249" y="1631"/>
                  </a:lnTo>
                  <a:lnTo>
                    <a:pt x="228" y="784"/>
                  </a:lnTo>
                  <a:lnTo>
                    <a:pt x="187" y="20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7"/>
            <p:cNvSpPr/>
            <p:nvPr/>
          </p:nvSpPr>
          <p:spPr>
            <a:xfrm>
              <a:off x="2044625" y="5325675"/>
              <a:ext cx="6750" cy="134700"/>
            </a:xfrm>
            <a:custGeom>
              <a:avLst/>
              <a:gdLst/>
              <a:ahLst/>
              <a:cxnLst/>
              <a:rect l="l" t="t" r="r" b="b"/>
              <a:pathLst>
                <a:path w="270" h="5388" fill="none" extrusionOk="0">
                  <a:moveTo>
                    <a:pt x="145" y="5387"/>
                  </a:moveTo>
                  <a:lnTo>
                    <a:pt x="145" y="5387"/>
                  </a:lnTo>
                  <a:lnTo>
                    <a:pt x="104" y="5346"/>
                  </a:lnTo>
                  <a:lnTo>
                    <a:pt x="83" y="5181"/>
                  </a:lnTo>
                  <a:lnTo>
                    <a:pt x="42" y="4603"/>
                  </a:lnTo>
                  <a:lnTo>
                    <a:pt x="21" y="3736"/>
                  </a:lnTo>
                  <a:lnTo>
                    <a:pt x="1" y="2683"/>
                  </a:lnTo>
                  <a:lnTo>
                    <a:pt x="1" y="2683"/>
                  </a:lnTo>
                  <a:lnTo>
                    <a:pt x="21" y="1631"/>
                  </a:lnTo>
                  <a:lnTo>
                    <a:pt x="42" y="784"/>
                  </a:lnTo>
                  <a:lnTo>
                    <a:pt x="83" y="207"/>
                  </a:lnTo>
                  <a:lnTo>
                    <a:pt x="104" y="41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7" y="207"/>
                  </a:lnTo>
                  <a:lnTo>
                    <a:pt x="228" y="784"/>
                  </a:lnTo>
                  <a:lnTo>
                    <a:pt x="249" y="1631"/>
                  </a:lnTo>
                  <a:lnTo>
                    <a:pt x="269" y="2683"/>
                  </a:lnTo>
                  <a:lnTo>
                    <a:pt x="269" y="2683"/>
                  </a:lnTo>
                  <a:lnTo>
                    <a:pt x="249" y="3736"/>
                  </a:lnTo>
                  <a:lnTo>
                    <a:pt x="228" y="4603"/>
                  </a:lnTo>
                  <a:lnTo>
                    <a:pt x="187" y="5181"/>
                  </a:lnTo>
                  <a:lnTo>
                    <a:pt x="166" y="5346"/>
                  </a:lnTo>
                  <a:lnTo>
                    <a:pt x="145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7"/>
            <p:cNvSpPr/>
            <p:nvPr/>
          </p:nvSpPr>
          <p:spPr>
            <a:xfrm>
              <a:off x="2003875" y="5325675"/>
              <a:ext cx="6200" cy="134700"/>
            </a:xfrm>
            <a:custGeom>
              <a:avLst/>
              <a:gdLst/>
              <a:ahLst/>
              <a:cxnLst/>
              <a:rect l="l" t="t" r="r" b="b"/>
              <a:pathLst>
                <a:path w="248" h="5388" extrusionOk="0">
                  <a:moveTo>
                    <a:pt x="124" y="0"/>
                  </a:moveTo>
                  <a:lnTo>
                    <a:pt x="103" y="41"/>
                  </a:lnTo>
                  <a:lnTo>
                    <a:pt x="83" y="207"/>
                  </a:lnTo>
                  <a:lnTo>
                    <a:pt x="41" y="784"/>
                  </a:lnTo>
                  <a:lnTo>
                    <a:pt x="21" y="1631"/>
                  </a:lnTo>
                  <a:lnTo>
                    <a:pt x="0" y="2683"/>
                  </a:lnTo>
                  <a:lnTo>
                    <a:pt x="21" y="3736"/>
                  </a:lnTo>
                  <a:lnTo>
                    <a:pt x="41" y="4603"/>
                  </a:lnTo>
                  <a:lnTo>
                    <a:pt x="83" y="5181"/>
                  </a:lnTo>
                  <a:lnTo>
                    <a:pt x="103" y="5346"/>
                  </a:lnTo>
                  <a:lnTo>
                    <a:pt x="124" y="5387"/>
                  </a:lnTo>
                  <a:lnTo>
                    <a:pt x="145" y="5346"/>
                  </a:lnTo>
                  <a:lnTo>
                    <a:pt x="165" y="5181"/>
                  </a:lnTo>
                  <a:lnTo>
                    <a:pt x="207" y="4603"/>
                  </a:lnTo>
                  <a:lnTo>
                    <a:pt x="248" y="3736"/>
                  </a:lnTo>
                  <a:lnTo>
                    <a:pt x="248" y="2683"/>
                  </a:lnTo>
                  <a:lnTo>
                    <a:pt x="248" y="1631"/>
                  </a:lnTo>
                  <a:lnTo>
                    <a:pt x="207" y="784"/>
                  </a:lnTo>
                  <a:lnTo>
                    <a:pt x="165" y="207"/>
                  </a:lnTo>
                  <a:lnTo>
                    <a:pt x="14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7"/>
            <p:cNvSpPr/>
            <p:nvPr/>
          </p:nvSpPr>
          <p:spPr>
            <a:xfrm>
              <a:off x="2003875" y="5325675"/>
              <a:ext cx="6200" cy="134700"/>
            </a:xfrm>
            <a:custGeom>
              <a:avLst/>
              <a:gdLst/>
              <a:ahLst/>
              <a:cxnLst/>
              <a:rect l="l" t="t" r="r" b="b"/>
              <a:pathLst>
                <a:path w="248" h="5388" fill="none" extrusionOk="0">
                  <a:moveTo>
                    <a:pt x="124" y="5387"/>
                  </a:moveTo>
                  <a:lnTo>
                    <a:pt x="124" y="5387"/>
                  </a:lnTo>
                  <a:lnTo>
                    <a:pt x="103" y="5346"/>
                  </a:lnTo>
                  <a:lnTo>
                    <a:pt x="83" y="5181"/>
                  </a:lnTo>
                  <a:lnTo>
                    <a:pt x="41" y="4603"/>
                  </a:lnTo>
                  <a:lnTo>
                    <a:pt x="21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21" y="1631"/>
                  </a:lnTo>
                  <a:lnTo>
                    <a:pt x="41" y="784"/>
                  </a:lnTo>
                  <a:lnTo>
                    <a:pt x="83" y="207"/>
                  </a:lnTo>
                  <a:lnTo>
                    <a:pt x="103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41"/>
                  </a:lnTo>
                  <a:lnTo>
                    <a:pt x="165" y="207"/>
                  </a:lnTo>
                  <a:lnTo>
                    <a:pt x="207" y="784"/>
                  </a:lnTo>
                  <a:lnTo>
                    <a:pt x="24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48" y="3736"/>
                  </a:lnTo>
                  <a:lnTo>
                    <a:pt x="207" y="4603"/>
                  </a:lnTo>
                  <a:lnTo>
                    <a:pt x="165" y="5181"/>
                  </a:lnTo>
                  <a:lnTo>
                    <a:pt x="14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7"/>
            <p:cNvSpPr/>
            <p:nvPr/>
          </p:nvSpPr>
          <p:spPr>
            <a:xfrm>
              <a:off x="2134950" y="5325675"/>
              <a:ext cx="6200" cy="134700"/>
            </a:xfrm>
            <a:custGeom>
              <a:avLst/>
              <a:gdLst/>
              <a:ahLst/>
              <a:cxnLst/>
              <a:rect l="l" t="t" r="r" b="b"/>
              <a:pathLst>
                <a:path w="248" h="5388" extrusionOk="0">
                  <a:moveTo>
                    <a:pt x="124" y="0"/>
                  </a:moveTo>
                  <a:lnTo>
                    <a:pt x="103" y="41"/>
                  </a:lnTo>
                  <a:lnTo>
                    <a:pt x="83" y="207"/>
                  </a:lnTo>
                  <a:lnTo>
                    <a:pt x="41" y="784"/>
                  </a:lnTo>
                  <a:lnTo>
                    <a:pt x="21" y="1631"/>
                  </a:lnTo>
                  <a:lnTo>
                    <a:pt x="0" y="2683"/>
                  </a:lnTo>
                  <a:lnTo>
                    <a:pt x="21" y="3736"/>
                  </a:lnTo>
                  <a:lnTo>
                    <a:pt x="41" y="4603"/>
                  </a:lnTo>
                  <a:lnTo>
                    <a:pt x="83" y="5181"/>
                  </a:lnTo>
                  <a:lnTo>
                    <a:pt x="103" y="5346"/>
                  </a:lnTo>
                  <a:lnTo>
                    <a:pt x="124" y="5387"/>
                  </a:lnTo>
                  <a:lnTo>
                    <a:pt x="145" y="5346"/>
                  </a:lnTo>
                  <a:lnTo>
                    <a:pt x="165" y="5181"/>
                  </a:lnTo>
                  <a:lnTo>
                    <a:pt x="206" y="4603"/>
                  </a:lnTo>
                  <a:lnTo>
                    <a:pt x="248" y="3736"/>
                  </a:lnTo>
                  <a:lnTo>
                    <a:pt x="248" y="2683"/>
                  </a:lnTo>
                  <a:lnTo>
                    <a:pt x="248" y="1631"/>
                  </a:lnTo>
                  <a:lnTo>
                    <a:pt x="206" y="784"/>
                  </a:lnTo>
                  <a:lnTo>
                    <a:pt x="165" y="207"/>
                  </a:lnTo>
                  <a:lnTo>
                    <a:pt x="14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2134950" y="5325675"/>
              <a:ext cx="6200" cy="134700"/>
            </a:xfrm>
            <a:custGeom>
              <a:avLst/>
              <a:gdLst/>
              <a:ahLst/>
              <a:cxnLst/>
              <a:rect l="l" t="t" r="r" b="b"/>
              <a:pathLst>
                <a:path w="248" h="5388" fill="none" extrusionOk="0">
                  <a:moveTo>
                    <a:pt x="124" y="5387"/>
                  </a:moveTo>
                  <a:lnTo>
                    <a:pt x="124" y="5387"/>
                  </a:lnTo>
                  <a:lnTo>
                    <a:pt x="103" y="5346"/>
                  </a:lnTo>
                  <a:lnTo>
                    <a:pt x="83" y="5181"/>
                  </a:lnTo>
                  <a:lnTo>
                    <a:pt x="41" y="4603"/>
                  </a:lnTo>
                  <a:lnTo>
                    <a:pt x="21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21" y="1631"/>
                  </a:lnTo>
                  <a:lnTo>
                    <a:pt x="41" y="784"/>
                  </a:lnTo>
                  <a:lnTo>
                    <a:pt x="83" y="207"/>
                  </a:lnTo>
                  <a:lnTo>
                    <a:pt x="103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41"/>
                  </a:lnTo>
                  <a:lnTo>
                    <a:pt x="165" y="207"/>
                  </a:lnTo>
                  <a:lnTo>
                    <a:pt x="206" y="784"/>
                  </a:lnTo>
                  <a:lnTo>
                    <a:pt x="24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48" y="3736"/>
                  </a:lnTo>
                  <a:lnTo>
                    <a:pt x="206" y="4603"/>
                  </a:lnTo>
                  <a:lnTo>
                    <a:pt x="165" y="5181"/>
                  </a:lnTo>
                  <a:lnTo>
                    <a:pt x="14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2094175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extrusionOk="0">
                  <a:moveTo>
                    <a:pt x="124" y="0"/>
                  </a:moveTo>
                  <a:lnTo>
                    <a:pt x="83" y="41"/>
                  </a:lnTo>
                  <a:lnTo>
                    <a:pt x="62" y="207"/>
                  </a:lnTo>
                  <a:lnTo>
                    <a:pt x="21" y="784"/>
                  </a:lnTo>
                  <a:lnTo>
                    <a:pt x="0" y="1631"/>
                  </a:lnTo>
                  <a:lnTo>
                    <a:pt x="0" y="2683"/>
                  </a:lnTo>
                  <a:lnTo>
                    <a:pt x="0" y="3736"/>
                  </a:lnTo>
                  <a:lnTo>
                    <a:pt x="21" y="4603"/>
                  </a:lnTo>
                  <a:lnTo>
                    <a:pt x="62" y="5181"/>
                  </a:lnTo>
                  <a:lnTo>
                    <a:pt x="83" y="5346"/>
                  </a:lnTo>
                  <a:lnTo>
                    <a:pt x="124" y="5387"/>
                  </a:lnTo>
                  <a:lnTo>
                    <a:pt x="145" y="5346"/>
                  </a:lnTo>
                  <a:lnTo>
                    <a:pt x="166" y="5181"/>
                  </a:lnTo>
                  <a:lnTo>
                    <a:pt x="207" y="4603"/>
                  </a:lnTo>
                  <a:lnTo>
                    <a:pt x="227" y="3736"/>
                  </a:lnTo>
                  <a:lnTo>
                    <a:pt x="248" y="2683"/>
                  </a:lnTo>
                  <a:lnTo>
                    <a:pt x="227" y="1631"/>
                  </a:lnTo>
                  <a:lnTo>
                    <a:pt x="207" y="784"/>
                  </a:lnTo>
                  <a:lnTo>
                    <a:pt x="166" y="207"/>
                  </a:lnTo>
                  <a:lnTo>
                    <a:pt x="14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2094175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fill="none" extrusionOk="0">
                  <a:moveTo>
                    <a:pt x="124" y="5387"/>
                  </a:moveTo>
                  <a:lnTo>
                    <a:pt x="124" y="5387"/>
                  </a:lnTo>
                  <a:lnTo>
                    <a:pt x="83" y="5346"/>
                  </a:lnTo>
                  <a:lnTo>
                    <a:pt x="62" y="5181"/>
                  </a:lnTo>
                  <a:lnTo>
                    <a:pt x="21" y="4603"/>
                  </a:lnTo>
                  <a:lnTo>
                    <a:pt x="0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0" y="1631"/>
                  </a:lnTo>
                  <a:lnTo>
                    <a:pt x="21" y="784"/>
                  </a:lnTo>
                  <a:lnTo>
                    <a:pt x="62" y="207"/>
                  </a:lnTo>
                  <a:lnTo>
                    <a:pt x="83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41"/>
                  </a:lnTo>
                  <a:lnTo>
                    <a:pt x="166" y="207"/>
                  </a:lnTo>
                  <a:lnTo>
                    <a:pt x="207" y="784"/>
                  </a:lnTo>
                  <a:lnTo>
                    <a:pt x="227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27" y="3736"/>
                  </a:lnTo>
                  <a:lnTo>
                    <a:pt x="207" y="4603"/>
                  </a:lnTo>
                  <a:lnTo>
                    <a:pt x="166" y="5181"/>
                  </a:lnTo>
                  <a:lnTo>
                    <a:pt x="14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1430550" y="5320500"/>
              <a:ext cx="753425" cy="6225"/>
            </a:xfrm>
            <a:custGeom>
              <a:avLst/>
              <a:gdLst/>
              <a:ahLst/>
              <a:cxnLst/>
              <a:rect l="l" t="t" r="r" b="b"/>
              <a:pathLst>
                <a:path w="30137" h="249" extrusionOk="0">
                  <a:moveTo>
                    <a:pt x="9207" y="1"/>
                  </a:moveTo>
                  <a:lnTo>
                    <a:pt x="4418" y="21"/>
                  </a:lnTo>
                  <a:lnTo>
                    <a:pt x="1198" y="63"/>
                  </a:lnTo>
                  <a:lnTo>
                    <a:pt x="310" y="83"/>
                  </a:lnTo>
                  <a:lnTo>
                    <a:pt x="83" y="104"/>
                  </a:lnTo>
                  <a:lnTo>
                    <a:pt x="1" y="125"/>
                  </a:lnTo>
                  <a:lnTo>
                    <a:pt x="83" y="125"/>
                  </a:lnTo>
                  <a:lnTo>
                    <a:pt x="310" y="145"/>
                  </a:lnTo>
                  <a:lnTo>
                    <a:pt x="1198" y="166"/>
                  </a:lnTo>
                  <a:lnTo>
                    <a:pt x="4418" y="207"/>
                  </a:lnTo>
                  <a:lnTo>
                    <a:pt x="9207" y="228"/>
                  </a:lnTo>
                  <a:lnTo>
                    <a:pt x="15069" y="248"/>
                  </a:lnTo>
                  <a:lnTo>
                    <a:pt x="20931" y="228"/>
                  </a:lnTo>
                  <a:lnTo>
                    <a:pt x="25720" y="207"/>
                  </a:lnTo>
                  <a:lnTo>
                    <a:pt x="28940" y="166"/>
                  </a:lnTo>
                  <a:lnTo>
                    <a:pt x="29827" y="145"/>
                  </a:lnTo>
                  <a:lnTo>
                    <a:pt x="30054" y="125"/>
                  </a:lnTo>
                  <a:lnTo>
                    <a:pt x="30137" y="125"/>
                  </a:lnTo>
                  <a:lnTo>
                    <a:pt x="30054" y="104"/>
                  </a:lnTo>
                  <a:lnTo>
                    <a:pt x="29827" y="83"/>
                  </a:lnTo>
                  <a:lnTo>
                    <a:pt x="28940" y="63"/>
                  </a:lnTo>
                  <a:lnTo>
                    <a:pt x="25720" y="21"/>
                  </a:lnTo>
                  <a:lnTo>
                    <a:pt x="20931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1430550" y="5320500"/>
              <a:ext cx="753425" cy="6225"/>
            </a:xfrm>
            <a:custGeom>
              <a:avLst/>
              <a:gdLst/>
              <a:ahLst/>
              <a:cxnLst/>
              <a:rect l="l" t="t" r="r" b="b"/>
              <a:pathLst>
                <a:path w="30137" h="249" fill="none" extrusionOk="0">
                  <a:moveTo>
                    <a:pt x="30137" y="125"/>
                  </a:moveTo>
                  <a:lnTo>
                    <a:pt x="30137" y="125"/>
                  </a:lnTo>
                  <a:lnTo>
                    <a:pt x="30054" y="125"/>
                  </a:lnTo>
                  <a:lnTo>
                    <a:pt x="29827" y="145"/>
                  </a:lnTo>
                  <a:lnTo>
                    <a:pt x="28940" y="166"/>
                  </a:lnTo>
                  <a:lnTo>
                    <a:pt x="25720" y="207"/>
                  </a:lnTo>
                  <a:lnTo>
                    <a:pt x="20931" y="228"/>
                  </a:lnTo>
                  <a:lnTo>
                    <a:pt x="15069" y="248"/>
                  </a:lnTo>
                  <a:lnTo>
                    <a:pt x="15069" y="248"/>
                  </a:lnTo>
                  <a:lnTo>
                    <a:pt x="9207" y="228"/>
                  </a:lnTo>
                  <a:lnTo>
                    <a:pt x="4418" y="207"/>
                  </a:lnTo>
                  <a:lnTo>
                    <a:pt x="1198" y="166"/>
                  </a:lnTo>
                  <a:lnTo>
                    <a:pt x="310" y="145"/>
                  </a:lnTo>
                  <a:lnTo>
                    <a:pt x="83" y="125"/>
                  </a:lnTo>
                  <a:lnTo>
                    <a:pt x="1" y="125"/>
                  </a:lnTo>
                  <a:lnTo>
                    <a:pt x="1" y="125"/>
                  </a:lnTo>
                  <a:lnTo>
                    <a:pt x="83" y="104"/>
                  </a:lnTo>
                  <a:lnTo>
                    <a:pt x="310" y="83"/>
                  </a:lnTo>
                  <a:lnTo>
                    <a:pt x="1198" y="63"/>
                  </a:lnTo>
                  <a:lnTo>
                    <a:pt x="4418" y="21"/>
                  </a:lnTo>
                  <a:lnTo>
                    <a:pt x="9207" y="1"/>
                  </a:lnTo>
                  <a:lnTo>
                    <a:pt x="15069" y="1"/>
                  </a:lnTo>
                  <a:lnTo>
                    <a:pt x="15069" y="1"/>
                  </a:lnTo>
                  <a:lnTo>
                    <a:pt x="20931" y="1"/>
                  </a:lnTo>
                  <a:lnTo>
                    <a:pt x="25720" y="21"/>
                  </a:lnTo>
                  <a:lnTo>
                    <a:pt x="28940" y="63"/>
                  </a:lnTo>
                  <a:lnTo>
                    <a:pt x="29827" y="83"/>
                  </a:lnTo>
                  <a:lnTo>
                    <a:pt x="30054" y="104"/>
                  </a:lnTo>
                  <a:lnTo>
                    <a:pt x="30137" y="1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7"/>
            <p:cNvSpPr/>
            <p:nvPr/>
          </p:nvSpPr>
          <p:spPr>
            <a:xfrm>
              <a:off x="1739650" y="5188925"/>
              <a:ext cx="470150" cy="27375"/>
            </a:xfrm>
            <a:custGeom>
              <a:avLst/>
              <a:gdLst/>
              <a:ahLst/>
              <a:cxnLst/>
              <a:rect l="l" t="t" r="r" b="b"/>
              <a:pathLst>
                <a:path w="18806" h="1095" extrusionOk="0">
                  <a:moveTo>
                    <a:pt x="17876" y="21"/>
                  </a:moveTo>
                  <a:lnTo>
                    <a:pt x="17897" y="124"/>
                  </a:lnTo>
                  <a:lnTo>
                    <a:pt x="18805" y="83"/>
                  </a:lnTo>
                  <a:lnTo>
                    <a:pt x="18454" y="41"/>
                  </a:lnTo>
                  <a:lnTo>
                    <a:pt x="18454" y="21"/>
                  </a:lnTo>
                  <a:close/>
                  <a:moveTo>
                    <a:pt x="16246" y="21"/>
                  </a:moveTo>
                  <a:lnTo>
                    <a:pt x="16266" y="227"/>
                  </a:lnTo>
                  <a:lnTo>
                    <a:pt x="17814" y="124"/>
                  </a:lnTo>
                  <a:lnTo>
                    <a:pt x="17835" y="21"/>
                  </a:lnTo>
                  <a:close/>
                  <a:moveTo>
                    <a:pt x="14285" y="21"/>
                  </a:moveTo>
                  <a:lnTo>
                    <a:pt x="14305" y="145"/>
                  </a:lnTo>
                  <a:lnTo>
                    <a:pt x="14326" y="372"/>
                  </a:lnTo>
                  <a:lnTo>
                    <a:pt x="16163" y="227"/>
                  </a:lnTo>
                  <a:lnTo>
                    <a:pt x="16204" y="21"/>
                  </a:lnTo>
                  <a:close/>
                  <a:moveTo>
                    <a:pt x="12633" y="0"/>
                  </a:moveTo>
                  <a:lnTo>
                    <a:pt x="12675" y="186"/>
                  </a:lnTo>
                  <a:lnTo>
                    <a:pt x="12695" y="537"/>
                  </a:lnTo>
                  <a:lnTo>
                    <a:pt x="14202" y="392"/>
                  </a:lnTo>
                  <a:lnTo>
                    <a:pt x="14223" y="145"/>
                  </a:lnTo>
                  <a:lnTo>
                    <a:pt x="14243" y="21"/>
                  </a:lnTo>
                  <a:lnTo>
                    <a:pt x="12633" y="0"/>
                  </a:lnTo>
                  <a:close/>
                  <a:moveTo>
                    <a:pt x="12117" y="0"/>
                  </a:moveTo>
                  <a:lnTo>
                    <a:pt x="10672" y="21"/>
                  </a:lnTo>
                  <a:lnTo>
                    <a:pt x="10714" y="248"/>
                  </a:lnTo>
                  <a:lnTo>
                    <a:pt x="10734" y="702"/>
                  </a:lnTo>
                  <a:lnTo>
                    <a:pt x="12551" y="537"/>
                  </a:lnTo>
                  <a:lnTo>
                    <a:pt x="12571" y="186"/>
                  </a:lnTo>
                  <a:lnTo>
                    <a:pt x="12613" y="0"/>
                  </a:lnTo>
                  <a:close/>
                  <a:moveTo>
                    <a:pt x="9042" y="21"/>
                  </a:moveTo>
                  <a:lnTo>
                    <a:pt x="9083" y="310"/>
                  </a:lnTo>
                  <a:lnTo>
                    <a:pt x="9104" y="846"/>
                  </a:lnTo>
                  <a:lnTo>
                    <a:pt x="10569" y="723"/>
                  </a:lnTo>
                  <a:lnTo>
                    <a:pt x="10610" y="269"/>
                  </a:lnTo>
                  <a:lnTo>
                    <a:pt x="10631" y="21"/>
                  </a:lnTo>
                  <a:close/>
                  <a:moveTo>
                    <a:pt x="7081" y="21"/>
                  </a:moveTo>
                  <a:lnTo>
                    <a:pt x="7122" y="351"/>
                  </a:lnTo>
                  <a:lnTo>
                    <a:pt x="7163" y="991"/>
                  </a:lnTo>
                  <a:lnTo>
                    <a:pt x="7638" y="950"/>
                  </a:lnTo>
                  <a:lnTo>
                    <a:pt x="8918" y="867"/>
                  </a:lnTo>
                  <a:lnTo>
                    <a:pt x="8959" y="310"/>
                  </a:lnTo>
                  <a:lnTo>
                    <a:pt x="9000" y="21"/>
                  </a:lnTo>
                  <a:close/>
                  <a:moveTo>
                    <a:pt x="1" y="21"/>
                  </a:moveTo>
                  <a:lnTo>
                    <a:pt x="599" y="970"/>
                  </a:lnTo>
                  <a:lnTo>
                    <a:pt x="1714" y="1032"/>
                  </a:lnTo>
                  <a:lnTo>
                    <a:pt x="1755" y="372"/>
                  </a:lnTo>
                  <a:lnTo>
                    <a:pt x="1776" y="165"/>
                  </a:lnTo>
                  <a:lnTo>
                    <a:pt x="1797" y="21"/>
                  </a:lnTo>
                  <a:close/>
                  <a:moveTo>
                    <a:pt x="5429" y="21"/>
                  </a:moveTo>
                  <a:lnTo>
                    <a:pt x="5471" y="165"/>
                  </a:lnTo>
                  <a:lnTo>
                    <a:pt x="5491" y="392"/>
                  </a:lnTo>
                  <a:lnTo>
                    <a:pt x="5512" y="1053"/>
                  </a:lnTo>
                  <a:lnTo>
                    <a:pt x="6957" y="991"/>
                  </a:lnTo>
                  <a:lnTo>
                    <a:pt x="6998" y="372"/>
                  </a:lnTo>
                  <a:lnTo>
                    <a:pt x="7040" y="21"/>
                  </a:lnTo>
                  <a:close/>
                  <a:moveTo>
                    <a:pt x="1838" y="21"/>
                  </a:moveTo>
                  <a:lnTo>
                    <a:pt x="1859" y="165"/>
                  </a:lnTo>
                  <a:lnTo>
                    <a:pt x="1879" y="372"/>
                  </a:lnTo>
                  <a:lnTo>
                    <a:pt x="1920" y="1053"/>
                  </a:lnTo>
                  <a:lnTo>
                    <a:pt x="3345" y="1074"/>
                  </a:lnTo>
                  <a:lnTo>
                    <a:pt x="3386" y="392"/>
                  </a:lnTo>
                  <a:lnTo>
                    <a:pt x="3407" y="165"/>
                  </a:lnTo>
                  <a:lnTo>
                    <a:pt x="3427" y="21"/>
                  </a:lnTo>
                  <a:close/>
                  <a:moveTo>
                    <a:pt x="3469" y="21"/>
                  </a:moveTo>
                  <a:lnTo>
                    <a:pt x="3489" y="165"/>
                  </a:lnTo>
                  <a:lnTo>
                    <a:pt x="3510" y="392"/>
                  </a:lnTo>
                  <a:lnTo>
                    <a:pt x="3551" y="1094"/>
                  </a:lnTo>
                  <a:lnTo>
                    <a:pt x="3881" y="1094"/>
                  </a:lnTo>
                  <a:lnTo>
                    <a:pt x="5306" y="1074"/>
                  </a:lnTo>
                  <a:lnTo>
                    <a:pt x="5347" y="392"/>
                  </a:lnTo>
                  <a:lnTo>
                    <a:pt x="5368" y="165"/>
                  </a:lnTo>
                  <a:lnTo>
                    <a:pt x="5388" y="2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2186550" y="5189425"/>
              <a:ext cx="23250" cy="2625"/>
            </a:xfrm>
            <a:custGeom>
              <a:avLst/>
              <a:gdLst/>
              <a:ahLst/>
              <a:cxnLst/>
              <a:rect l="l" t="t" r="r" b="b"/>
              <a:pathLst>
                <a:path w="930" h="105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1" y="104"/>
                  </a:lnTo>
                  <a:lnTo>
                    <a:pt x="21" y="104"/>
                  </a:lnTo>
                  <a:lnTo>
                    <a:pt x="929" y="63"/>
                  </a:lnTo>
                  <a:lnTo>
                    <a:pt x="578" y="21"/>
                  </a:lnTo>
                  <a:lnTo>
                    <a:pt x="578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1826350" y="5189425"/>
              <a:ext cx="48025" cy="26875"/>
            </a:xfrm>
            <a:custGeom>
              <a:avLst/>
              <a:gdLst/>
              <a:ahLst/>
              <a:cxnLst/>
              <a:rect l="l" t="t" r="r" b="b"/>
              <a:pathLst>
                <a:path w="1921" h="107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1" y="145"/>
                  </a:lnTo>
                  <a:lnTo>
                    <a:pt x="42" y="372"/>
                  </a:lnTo>
                  <a:lnTo>
                    <a:pt x="83" y="1074"/>
                  </a:lnTo>
                  <a:lnTo>
                    <a:pt x="83" y="1074"/>
                  </a:lnTo>
                  <a:lnTo>
                    <a:pt x="413" y="1074"/>
                  </a:lnTo>
                  <a:lnTo>
                    <a:pt x="413" y="1074"/>
                  </a:lnTo>
                  <a:lnTo>
                    <a:pt x="1838" y="1054"/>
                  </a:lnTo>
                  <a:lnTo>
                    <a:pt x="1838" y="1054"/>
                  </a:lnTo>
                  <a:lnTo>
                    <a:pt x="1879" y="372"/>
                  </a:lnTo>
                  <a:lnTo>
                    <a:pt x="1900" y="145"/>
                  </a:lnTo>
                  <a:lnTo>
                    <a:pt x="1920" y="1"/>
                  </a:lnTo>
                  <a:lnTo>
                    <a:pt x="1920" y="1"/>
                  </a:lnTo>
                  <a:lnTo>
                    <a:pt x="1156" y="1"/>
                  </a:lnTo>
                  <a:lnTo>
                    <a:pt x="1156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1875375" y="5189425"/>
              <a:ext cx="40275" cy="25825"/>
            </a:xfrm>
            <a:custGeom>
              <a:avLst/>
              <a:gdLst/>
              <a:ahLst/>
              <a:cxnLst/>
              <a:rect l="l" t="t" r="r" b="b"/>
              <a:pathLst>
                <a:path w="1611" h="1033" fill="none" extrusionOk="0">
                  <a:moveTo>
                    <a:pt x="1611" y="1"/>
                  </a:moveTo>
                  <a:lnTo>
                    <a:pt x="161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42" y="145"/>
                  </a:lnTo>
                  <a:lnTo>
                    <a:pt x="62" y="372"/>
                  </a:lnTo>
                  <a:lnTo>
                    <a:pt x="83" y="1033"/>
                  </a:lnTo>
                  <a:lnTo>
                    <a:pt x="83" y="1033"/>
                  </a:lnTo>
                  <a:lnTo>
                    <a:pt x="1528" y="971"/>
                  </a:lnTo>
                  <a:lnTo>
                    <a:pt x="1528" y="971"/>
                  </a:lnTo>
                  <a:lnTo>
                    <a:pt x="1569" y="352"/>
                  </a:lnTo>
                  <a:lnTo>
                    <a:pt x="161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1785575" y="5189425"/>
              <a:ext cx="39775" cy="26350"/>
            </a:xfrm>
            <a:custGeom>
              <a:avLst/>
              <a:gdLst/>
              <a:ahLst/>
              <a:cxnLst/>
              <a:rect l="l" t="t" r="r" b="b"/>
              <a:pathLst>
                <a:path w="1591" h="1054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2" y="145"/>
                  </a:lnTo>
                  <a:lnTo>
                    <a:pt x="42" y="352"/>
                  </a:lnTo>
                  <a:lnTo>
                    <a:pt x="83" y="1033"/>
                  </a:lnTo>
                  <a:lnTo>
                    <a:pt x="83" y="1033"/>
                  </a:lnTo>
                  <a:lnTo>
                    <a:pt x="1508" y="1054"/>
                  </a:lnTo>
                  <a:lnTo>
                    <a:pt x="1508" y="1054"/>
                  </a:lnTo>
                  <a:lnTo>
                    <a:pt x="1549" y="372"/>
                  </a:lnTo>
                  <a:lnTo>
                    <a:pt x="1570" y="145"/>
                  </a:lnTo>
                  <a:lnTo>
                    <a:pt x="1590" y="1"/>
                  </a:lnTo>
                  <a:lnTo>
                    <a:pt x="1590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2145775" y="5189425"/>
              <a:ext cx="39750" cy="5200"/>
            </a:xfrm>
            <a:custGeom>
              <a:avLst/>
              <a:gdLst/>
              <a:ahLst/>
              <a:cxnLst/>
              <a:rect l="l" t="t" r="r" b="b"/>
              <a:pathLst>
                <a:path w="1590" h="208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1" y="207"/>
                  </a:lnTo>
                  <a:lnTo>
                    <a:pt x="21" y="207"/>
                  </a:lnTo>
                  <a:lnTo>
                    <a:pt x="1569" y="104"/>
                  </a:lnTo>
                  <a:lnTo>
                    <a:pt x="1569" y="104"/>
                  </a:lnTo>
                  <a:lnTo>
                    <a:pt x="1590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1916650" y="5189425"/>
              <a:ext cx="48025" cy="24275"/>
            </a:xfrm>
            <a:custGeom>
              <a:avLst/>
              <a:gdLst/>
              <a:ahLst/>
              <a:cxnLst/>
              <a:rect l="l" t="t" r="r" b="b"/>
              <a:pathLst>
                <a:path w="1921" h="971" fill="none" extrusionOk="0">
                  <a:moveTo>
                    <a:pt x="1920" y="1"/>
                  </a:moveTo>
                  <a:lnTo>
                    <a:pt x="192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42" y="331"/>
                  </a:lnTo>
                  <a:lnTo>
                    <a:pt x="83" y="971"/>
                  </a:lnTo>
                  <a:lnTo>
                    <a:pt x="83" y="971"/>
                  </a:lnTo>
                  <a:lnTo>
                    <a:pt x="558" y="930"/>
                  </a:lnTo>
                  <a:lnTo>
                    <a:pt x="558" y="930"/>
                  </a:lnTo>
                  <a:lnTo>
                    <a:pt x="1838" y="847"/>
                  </a:lnTo>
                  <a:lnTo>
                    <a:pt x="1838" y="847"/>
                  </a:lnTo>
                  <a:lnTo>
                    <a:pt x="1879" y="290"/>
                  </a:lnTo>
                  <a:lnTo>
                    <a:pt x="192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1739650" y="5189425"/>
              <a:ext cx="44925" cy="25325"/>
            </a:xfrm>
            <a:custGeom>
              <a:avLst/>
              <a:gdLst/>
              <a:ahLst/>
              <a:cxnLst/>
              <a:rect l="l" t="t" r="r" b="b"/>
              <a:pathLst>
                <a:path w="1797" h="10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599" y="950"/>
                  </a:lnTo>
                  <a:lnTo>
                    <a:pt x="599" y="950"/>
                  </a:lnTo>
                  <a:lnTo>
                    <a:pt x="1714" y="1012"/>
                  </a:lnTo>
                  <a:lnTo>
                    <a:pt x="1714" y="1012"/>
                  </a:lnTo>
                  <a:lnTo>
                    <a:pt x="1755" y="352"/>
                  </a:lnTo>
                  <a:lnTo>
                    <a:pt x="1776" y="145"/>
                  </a:lnTo>
                  <a:lnTo>
                    <a:pt x="1797" y="1"/>
                  </a:lnTo>
                  <a:lnTo>
                    <a:pt x="1797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7"/>
            <p:cNvSpPr/>
            <p:nvPr/>
          </p:nvSpPr>
          <p:spPr>
            <a:xfrm>
              <a:off x="2096750" y="5189425"/>
              <a:ext cx="48025" cy="8800"/>
            </a:xfrm>
            <a:custGeom>
              <a:avLst/>
              <a:gdLst/>
              <a:ahLst/>
              <a:cxnLst/>
              <a:rect l="l" t="t" r="r" b="b"/>
              <a:pathLst>
                <a:path w="1921" h="352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1" y="125"/>
                  </a:lnTo>
                  <a:lnTo>
                    <a:pt x="42" y="352"/>
                  </a:lnTo>
                  <a:lnTo>
                    <a:pt x="42" y="352"/>
                  </a:lnTo>
                  <a:lnTo>
                    <a:pt x="1879" y="207"/>
                  </a:lnTo>
                  <a:lnTo>
                    <a:pt x="1879" y="207"/>
                  </a:lnTo>
                  <a:lnTo>
                    <a:pt x="1920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7"/>
            <p:cNvSpPr/>
            <p:nvPr/>
          </p:nvSpPr>
          <p:spPr>
            <a:xfrm>
              <a:off x="1965675" y="5189425"/>
              <a:ext cx="39775" cy="20675"/>
            </a:xfrm>
            <a:custGeom>
              <a:avLst/>
              <a:gdLst/>
              <a:ahLst/>
              <a:cxnLst/>
              <a:rect l="l" t="t" r="r" b="b"/>
              <a:pathLst>
                <a:path w="1591" h="827" fill="none" extrusionOk="0">
                  <a:moveTo>
                    <a:pt x="1590" y="1"/>
                  </a:moveTo>
                  <a:lnTo>
                    <a:pt x="159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42" y="290"/>
                  </a:lnTo>
                  <a:lnTo>
                    <a:pt x="63" y="826"/>
                  </a:lnTo>
                  <a:lnTo>
                    <a:pt x="63" y="826"/>
                  </a:lnTo>
                  <a:lnTo>
                    <a:pt x="1528" y="703"/>
                  </a:lnTo>
                  <a:lnTo>
                    <a:pt x="1528" y="703"/>
                  </a:lnTo>
                  <a:lnTo>
                    <a:pt x="1569" y="249"/>
                  </a:lnTo>
                  <a:lnTo>
                    <a:pt x="159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7"/>
            <p:cNvSpPr/>
            <p:nvPr/>
          </p:nvSpPr>
          <p:spPr>
            <a:xfrm>
              <a:off x="2055475" y="5188925"/>
              <a:ext cx="40275" cy="13425"/>
            </a:xfrm>
            <a:custGeom>
              <a:avLst/>
              <a:gdLst/>
              <a:ahLst/>
              <a:cxnLst/>
              <a:rect l="l" t="t" r="r" b="b"/>
              <a:pathLst>
                <a:path w="1611" h="537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2" y="186"/>
                  </a:lnTo>
                  <a:lnTo>
                    <a:pt x="62" y="537"/>
                  </a:lnTo>
                  <a:lnTo>
                    <a:pt x="62" y="537"/>
                  </a:lnTo>
                  <a:lnTo>
                    <a:pt x="1569" y="392"/>
                  </a:lnTo>
                  <a:lnTo>
                    <a:pt x="1569" y="392"/>
                  </a:lnTo>
                  <a:lnTo>
                    <a:pt x="1590" y="145"/>
                  </a:lnTo>
                  <a:lnTo>
                    <a:pt x="1610" y="2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2006450" y="5188925"/>
              <a:ext cx="48525" cy="17550"/>
            </a:xfrm>
            <a:custGeom>
              <a:avLst/>
              <a:gdLst/>
              <a:ahLst/>
              <a:cxnLst/>
              <a:rect l="l" t="t" r="r" b="b"/>
              <a:pathLst>
                <a:path w="1941" h="702" fill="none" extrusionOk="0">
                  <a:moveTo>
                    <a:pt x="1445" y="0"/>
                  </a:moveTo>
                  <a:lnTo>
                    <a:pt x="1445" y="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42" y="248"/>
                  </a:lnTo>
                  <a:lnTo>
                    <a:pt x="62" y="702"/>
                  </a:lnTo>
                  <a:lnTo>
                    <a:pt x="62" y="702"/>
                  </a:lnTo>
                  <a:lnTo>
                    <a:pt x="1879" y="537"/>
                  </a:lnTo>
                  <a:lnTo>
                    <a:pt x="1879" y="537"/>
                  </a:lnTo>
                  <a:lnTo>
                    <a:pt x="1899" y="186"/>
                  </a:lnTo>
                  <a:lnTo>
                    <a:pt x="1941" y="0"/>
                  </a:lnTo>
                  <a:lnTo>
                    <a:pt x="144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1823250" y="5189425"/>
              <a:ext cx="5200" cy="26875"/>
            </a:xfrm>
            <a:custGeom>
              <a:avLst/>
              <a:gdLst/>
              <a:ahLst/>
              <a:cxnLst/>
              <a:rect l="l" t="t" r="r" b="b"/>
              <a:pathLst>
                <a:path w="208" h="1075" extrusionOk="0">
                  <a:moveTo>
                    <a:pt x="83" y="1"/>
                  </a:moveTo>
                  <a:lnTo>
                    <a:pt x="63" y="145"/>
                  </a:lnTo>
                  <a:lnTo>
                    <a:pt x="42" y="372"/>
                  </a:lnTo>
                  <a:lnTo>
                    <a:pt x="1" y="1054"/>
                  </a:lnTo>
                  <a:lnTo>
                    <a:pt x="207" y="1074"/>
                  </a:lnTo>
                  <a:lnTo>
                    <a:pt x="166" y="372"/>
                  </a:lnTo>
                  <a:lnTo>
                    <a:pt x="145" y="145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7"/>
            <p:cNvSpPr/>
            <p:nvPr/>
          </p:nvSpPr>
          <p:spPr>
            <a:xfrm>
              <a:off x="1823250" y="5189425"/>
              <a:ext cx="5200" cy="26875"/>
            </a:xfrm>
            <a:custGeom>
              <a:avLst/>
              <a:gdLst/>
              <a:ahLst/>
              <a:cxnLst/>
              <a:rect l="l" t="t" r="r" b="b"/>
              <a:pathLst>
                <a:path w="208" h="1075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63" y="145"/>
                  </a:lnTo>
                  <a:lnTo>
                    <a:pt x="42" y="372"/>
                  </a:lnTo>
                  <a:lnTo>
                    <a:pt x="1" y="1054"/>
                  </a:lnTo>
                  <a:lnTo>
                    <a:pt x="1" y="1054"/>
                  </a:lnTo>
                  <a:lnTo>
                    <a:pt x="207" y="1074"/>
                  </a:lnTo>
                  <a:lnTo>
                    <a:pt x="207" y="1074"/>
                  </a:lnTo>
                  <a:lnTo>
                    <a:pt x="166" y="372"/>
                  </a:lnTo>
                  <a:lnTo>
                    <a:pt x="145" y="145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7"/>
            <p:cNvSpPr/>
            <p:nvPr/>
          </p:nvSpPr>
          <p:spPr>
            <a:xfrm>
              <a:off x="1782500" y="5189425"/>
              <a:ext cx="5175" cy="25825"/>
            </a:xfrm>
            <a:custGeom>
              <a:avLst/>
              <a:gdLst/>
              <a:ahLst/>
              <a:cxnLst/>
              <a:rect l="l" t="t" r="r" b="b"/>
              <a:pathLst>
                <a:path w="207" h="1033" extrusionOk="0">
                  <a:moveTo>
                    <a:pt x="83" y="1"/>
                  </a:moveTo>
                  <a:lnTo>
                    <a:pt x="62" y="145"/>
                  </a:lnTo>
                  <a:lnTo>
                    <a:pt x="41" y="352"/>
                  </a:lnTo>
                  <a:lnTo>
                    <a:pt x="0" y="1012"/>
                  </a:lnTo>
                  <a:lnTo>
                    <a:pt x="206" y="1033"/>
                  </a:lnTo>
                  <a:lnTo>
                    <a:pt x="206" y="1033"/>
                  </a:lnTo>
                  <a:lnTo>
                    <a:pt x="165" y="352"/>
                  </a:lnTo>
                  <a:lnTo>
                    <a:pt x="145" y="145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7"/>
            <p:cNvSpPr/>
            <p:nvPr/>
          </p:nvSpPr>
          <p:spPr>
            <a:xfrm>
              <a:off x="1782500" y="5189425"/>
              <a:ext cx="5175" cy="25825"/>
            </a:xfrm>
            <a:custGeom>
              <a:avLst/>
              <a:gdLst/>
              <a:ahLst/>
              <a:cxnLst/>
              <a:rect l="l" t="t" r="r" b="b"/>
              <a:pathLst>
                <a:path w="207" h="1033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62" y="145"/>
                  </a:lnTo>
                  <a:lnTo>
                    <a:pt x="41" y="352"/>
                  </a:lnTo>
                  <a:lnTo>
                    <a:pt x="0" y="1012"/>
                  </a:lnTo>
                  <a:lnTo>
                    <a:pt x="0" y="1012"/>
                  </a:lnTo>
                  <a:lnTo>
                    <a:pt x="206" y="1033"/>
                  </a:lnTo>
                  <a:lnTo>
                    <a:pt x="206" y="1033"/>
                  </a:lnTo>
                  <a:lnTo>
                    <a:pt x="165" y="352"/>
                  </a:lnTo>
                  <a:lnTo>
                    <a:pt x="145" y="145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7"/>
            <p:cNvSpPr/>
            <p:nvPr/>
          </p:nvSpPr>
          <p:spPr>
            <a:xfrm>
              <a:off x="1913550" y="5189425"/>
              <a:ext cx="5200" cy="24275"/>
            </a:xfrm>
            <a:custGeom>
              <a:avLst/>
              <a:gdLst/>
              <a:ahLst/>
              <a:cxnLst/>
              <a:rect l="l" t="t" r="r" b="b"/>
              <a:pathLst>
                <a:path w="208" h="971" extrusionOk="0">
                  <a:moveTo>
                    <a:pt x="84" y="1"/>
                  </a:moveTo>
                  <a:lnTo>
                    <a:pt x="42" y="352"/>
                  </a:lnTo>
                  <a:lnTo>
                    <a:pt x="1" y="971"/>
                  </a:lnTo>
                  <a:lnTo>
                    <a:pt x="207" y="971"/>
                  </a:lnTo>
                  <a:lnTo>
                    <a:pt x="166" y="33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7"/>
            <p:cNvSpPr/>
            <p:nvPr/>
          </p:nvSpPr>
          <p:spPr>
            <a:xfrm>
              <a:off x="1913550" y="5189425"/>
              <a:ext cx="5200" cy="24275"/>
            </a:xfrm>
            <a:custGeom>
              <a:avLst/>
              <a:gdLst/>
              <a:ahLst/>
              <a:cxnLst/>
              <a:rect l="l" t="t" r="r" b="b"/>
              <a:pathLst>
                <a:path w="208" h="971" fill="none" extrusionOk="0">
                  <a:moveTo>
                    <a:pt x="125" y="1"/>
                  </a:moveTo>
                  <a:lnTo>
                    <a:pt x="125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42" y="352"/>
                  </a:lnTo>
                  <a:lnTo>
                    <a:pt x="1" y="971"/>
                  </a:lnTo>
                  <a:lnTo>
                    <a:pt x="1" y="971"/>
                  </a:lnTo>
                  <a:lnTo>
                    <a:pt x="207" y="971"/>
                  </a:lnTo>
                  <a:lnTo>
                    <a:pt x="207" y="971"/>
                  </a:lnTo>
                  <a:lnTo>
                    <a:pt x="166" y="331"/>
                  </a:lnTo>
                  <a:lnTo>
                    <a:pt x="12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1872275" y="5189425"/>
              <a:ext cx="5200" cy="26350"/>
            </a:xfrm>
            <a:custGeom>
              <a:avLst/>
              <a:gdLst/>
              <a:ahLst/>
              <a:cxnLst/>
              <a:rect l="l" t="t" r="r" b="b"/>
              <a:pathLst>
                <a:path w="208" h="1054" extrusionOk="0">
                  <a:moveTo>
                    <a:pt x="83" y="1"/>
                  </a:moveTo>
                  <a:lnTo>
                    <a:pt x="63" y="145"/>
                  </a:lnTo>
                  <a:lnTo>
                    <a:pt x="42" y="372"/>
                  </a:lnTo>
                  <a:lnTo>
                    <a:pt x="1" y="1054"/>
                  </a:lnTo>
                  <a:lnTo>
                    <a:pt x="1" y="1054"/>
                  </a:lnTo>
                  <a:lnTo>
                    <a:pt x="207" y="1033"/>
                  </a:lnTo>
                  <a:lnTo>
                    <a:pt x="186" y="372"/>
                  </a:lnTo>
                  <a:lnTo>
                    <a:pt x="166" y="145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7"/>
            <p:cNvSpPr/>
            <p:nvPr/>
          </p:nvSpPr>
          <p:spPr>
            <a:xfrm>
              <a:off x="1872275" y="5189425"/>
              <a:ext cx="5200" cy="26350"/>
            </a:xfrm>
            <a:custGeom>
              <a:avLst/>
              <a:gdLst/>
              <a:ahLst/>
              <a:cxnLst/>
              <a:rect l="l" t="t" r="r" b="b"/>
              <a:pathLst>
                <a:path w="208" h="1054" fill="none" extrusionOk="0">
                  <a:moveTo>
                    <a:pt x="124" y="1"/>
                  </a:moveTo>
                  <a:lnTo>
                    <a:pt x="124" y="1"/>
                  </a:lnTo>
                  <a:lnTo>
                    <a:pt x="83" y="1"/>
                  </a:lnTo>
                  <a:lnTo>
                    <a:pt x="83" y="1"/>
                  </a:lnTo>
                  <a:lnTo>
                    <a:pt x="63" y="145"/>
                  </a:lnTo>
                  <a:lnTo>
                    <a:pt x="42" y="372"/>
                  </a:lnTo>
                  <a:lnTo>
                    <a:pt x="1" y="1054"/>
                  </a:lnTo>
                  <a:lnTo>
                    <a:pt x="1" y="1054"/>
                  </a:lnTo>
                  <a:lnTo>
                    <a:pt x="207" y="1033"/>
                  </a:lnTo>
                  <a:lnTo>
                    <a:pt x="207" y="1033"/>
                  </a:lnTo>
                  <a:lnTo>
                    <a:pt x="186" y="372"/>
                  </a:lnTo>
                  <a:lnTo>
                    <a:pt x="166" y="145"/>
                  </a:lnTo>
                  <a:lnTo>
                    <a:pt x="12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7"/>
            <p:cNvSpPr/>
            <p:nvPr/>
          </p:nvSpPr>
          <p:spPr>
            <a:xfrm>
              <a:off x="2003875" y="5189425"/>
              <a:ext cx="4150" cy="17575"/>
            </a:xfrm>
            <a:custGeom>
              <a:avLst/>
              <a:gdLst/>
              <a:ahLst/>
              <a:cxnLst/>
              <a:rect l="l" t="t" r="r" b="b"/>
              <a:pathLst>
                <a:path w="166" h="703" extrusionOk="0">
                  <a:moveTo>
                    <a:pt x="62" y="1"/>
                  </a:moveTo>
                  <a:lnTo>
                    <a:pt x="41" y="249"/>
                  </a:lnTo>
                  <a:lnTo>
                    <a:pt x="0" y="703"/>
                  </a:lnTo>
                  <a:lnTo>
                    <a:pt x="0" y="703"/>
                  </a:lnTo>
                  <a:lnTo>
                    <a:pt x="165" y="682"/>
                  </a:lnTo>
                  <a:lnTo>
                    <a:pt x="145" y="22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7"/>
            <p:cNvSpPr/>
            <p:nvPr/>
          </p:nvSpPr>
          <p:spPr>
            <a:xfrm>
              <a:off x="2003875" y="5189425"/>
              <a:ext cx="4150" cy="17575"/>
            </a:xfrm>
            <a:custGeom>
              <a:avLst/>
              <a:gdLst/>
              <a:ahLst/>
              <a:cxnLst/>
              <a:rect l="l" t="t" r="r" b="b"/>
              <a:pathLst>
                <a:path w="166" h="703" fill="none" extrusionOk="0">
                  <a:moveTo>
                    <a:pt x="103" y="1"/>
                  </a:moveTo>
                  <a:lnTo>
                    <a:pt x="103" y="1"/>
                  </a:lnTo>
                  <a:lnTo>
                    <a:pt x="62" y="1"/>
                  </a:lnTo>
                  <a:lnTo>
                    <a:pt x="62" y="1"/>
                  </a:lnTo>
                  <a:lnTo>
                    <a:pt x="41" y="249"/>
                  </a:lnTo>
                  <a:lnTo>
                    <a:pt x="0" y="703"/>
                  </a:lnTo>
                  <a:lnTo>
                    <a:pt x="0" y="703"/>
                  </a:lnTo>
                  <a:lnTo>
                    <a:pt x="165" y="682"/>
                  </a:lnTo>
                  <a:lnTo>
                    <a:pt x="165" y="682"/>
                  </a:lnTo>
                  <a:lnTo>
                    <a:pt x="145" y="228"/>
                  </a:lnTo>
                  <a:lnTo>
                    <a:pt x="10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7"/>
            <p:cNvSpPr/>
            <p:nvPr/>
          </p:nvSpPr>
          <p:spPr>
            <a:xfrm>
              <a:off x="1962575" y="5189425"/>
              <a:ext cx="4675" cy="21200"/>
            </a:xfrm>
            <a:custGeom>
              <a:avLst/>
              <a:gdLst/>
              <a:ahLst/>
              <a:cxnLst/>
              <a:rect l="l" t="t" r="r" b="b"/>
              <a:pathLst>
                <a:path w="187" h="848" extrusionOk="0">
                  <a:moveTo>
                    <a:pt x="83" y="1"/>
                  </a:moveTo>
                  <a:lnTo>
                    <a:pt x="42" y="290"/>
                  </a:lnTo>
                  <a:lnTo>
                    <a:pt x="1" y="847"/>
                  </a:lnTo>
                  <a:lnTo>
                    <a:pt x="1" y="847"/>
                  </a:lnTo>
                  <a:lnTo>
                    <a:pt x="187" y="826"/>
                  </a:lnTo>
                  <a:lnTo>
                    <a:pt x="166" y="290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7"/>
            <p:cNvSpPr/>
            <p:nvPr/>
          </p:nvSpPr>
          <p:spPr>
            <a:xfrm>
              <a:off x="1962575" y="5189425"/>
              <a:ext cx="4675" cy="21200"/>
            </a:xfrm>
            <a:custGeom>
              <a:avLst/>
              <a:gdLst/>
              <a:ahLst/>
              <a:cxnLst/>
              <a:rect l="l" t="t" r="r" b="b"/>
              <a:pathLst>
                <a:path w="187" h="848" fill="none" extrusionOk="0">
                  <a:moveTo>
                    <a:pt x="125" y="1"/>
                  </a:moveTo>
                  <a:lnTo>
                    <a:pt x="125" y="1"/>
                  </a:lnTo>
                  <a:lnTo>
                    <a:pt x="83" y="1"/>
                  </a:lnTo>
                  <a:lnTo>
                    <a:pt x="83" y="1"/>
                  </a:lnTo>
                  <a:lnTo>
                    <a:pt x="42" y="290"/>
                  </a:lnTo>
                  <a:lnTo>
                    <a:pt x="1" y="847"/>
                  </a:lnTo>
                  <a:lnTo>
                    <a:pt x="1" y="847"/>
                  </a:lnTo>
                  <a:lnTo>
                    <a:pt x="187" y="826"/>
                  </a:lnTo>
                  <a:lnTo>
                    <a:pt x="187" y="826"/>
                  </a:lnTo>
                  <a:lnTo>
                    <a:pt x="166" y="290"/>
                  </a:lnTo>
                  <a:lnTo>
                    <a:pt x="12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7"/>
            <p:cNvSpPr/>
            <p:nvPr/>
          </p:nvSpPr>
          <p:spPr>
            <a:xfrm>
              <a:off x="2094700" y="5189425"/>
              <a:ext cx="3100" cy="9325"/>
            </a:xfrm>
            <a:custGeom>
              <a:avLst/>
              <a:gdLst/>
              <a:ahLst/>
              <a:cxnLst/>
              <a:rect l="l" t="t" r="r" b="b"/>
              <a:pathLst>
                <a:path w="124" h="373" extrusionOk="0">
                  <a:moveTo>
                    <a:pt x="41" y="1"/>
                  </a:moveTo>
                  <a:lnTo>
                    <a:pt x="21" y="125"/>
                  </a:lnTo>
                  <a:lnTo>
                    <a:pt x="0" y="372"/>
                  </a:lnTo>
                  <a:lnTo>
                    <a:pt x="0" y="372"/>
                  </a:lnTo>
                  <a:lnTo>
                    <a:pt x="124" y="352"/>
                  </a:lnTo>
                  <a:lnTo>
                    <a:pt x="103" y="125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7"/>
            <p:cNvSpPr/>
            <p:nvPr/>
          </p:nvSpPr>
          <p:spPr>
            <a:xfrm>
              <a:off x="2094700" y="5189425"/>
              <a:ext cx="3100" cy="9325"/>
            </a:xfrm>
            <a:custGeom>
              <a:avLst/>
              <a:gdLst/>
              <a:ahLst/>
              <a:cxnLst/>
              <a:rect l="l" t="t" r="r" b="b"/>
              <a:pathLst>
                <a:path w="124" h="373" fill="none" extrusionOk="0">
                  <a:moveTo>
                    <a:pt x="41" y="1"/>
                  </a:moveTo>
                  <a:lnTo>
                    <a:pt x="41" y="1"/>
                  </a:lnTo>
                  <a:lnTo>
                    <a:pt x="21" y="125"/>
                  </a:lnTo>
                  <a:lnTo>
                    <a:pt x="0" y="372"/>
                  </a:lnTo>
                  <a:lnTo>
                    <a:pt x="0" y="372"/>
                  </a:lnTo>
                  <a:lnTo>
                    <a:pt x="124" y="352"/>
                  </a:lnTo>
                  <a:lnTo>
                    <a:pt x="124" y="352"/>
                  </a:lnTo>
                  <a:lnTo>
                    <a:pt x="103" y="125"/>
                  </a:lnTo>
                  <a:lnTo>
                    <a:pt x="83" y="1"/>
                  </a:lnTo>
                  <a:lnTo>
                    <a:pt x="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2053400" y="5188925"/>
              <a:ext cx="3650" cy="13425"/>
            </a:xfrm>
            <a:custGeom>
              <a:avLst/>
              <a:gdLst/>
              <a:ahLst/>
              <a:cxnLst/>
              <a:rect l="l" t="t" r="r" b="b"/>
              <a:pathLst>
                <a:path w="146" h="537" extrusionOk="0">
                  <a:moveTo>
                    <a:pt x="63" y="0"/>
                  </a:moveTo>
                  <a:lnTo>
                    <a:pt x="21" y="186"/>
                  </a:lnTo>
                  <a:lnTo>
                    <a:pt x="1" y="537"/>
                  </a:lnTo>
                  <a:lnTo>
                    <a:pt x="145" y="537"/>
                  </a:lnTo>
                  <a:lnTo>
                    <a:pt x="125" y="186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2053400" y="5188925"/>
              <a:ext cx="3650" cy="13425"/>
            </a:xfrm>
            <a:custGeom>
              <a:avLst/>
              <a:gdLst/>
              <a:ahLst/>
              <a:cxnLst/>
              <a:rect l="l" t="t" r="r" b="b"/>
              <a:pathLst>
                <a:path w="146" h="537" fill="none" extrusionOk="0">
                  <a:moveTo>
                    <a:pt x="63" y="0"/>
                  </a:moveTo>
                  <a:lnTo>
                    <a:pt x="63" y="0"/>
                  </a:lnTo>
                  <a:lnTo>
                    <a:pt x="21" y="186"/>
                  </a:lnTo>
                  <a:lnTo>
                    <a:pt x="1" y="537"/>
                  </a:lnTo>
                  <a:lnTo>
                    <a:pt x="1" y="537"/>
                  </a:lnTo>
                  <a:lnTo>
                    <a:pt x="145" y="537"/>
                  </a:lnTo>
                  <a:lnTo>
                    <a:pt x="145" y="537"/>
                  </a:lnTo>
                  <a:lnTo>
                    <a:pt x="125" y="186"/>
                  </a:lnTo>
                  <a:lnTo>
                    <a:pt x="83" y="0"/>
                  </a:lnTo>
                  <a:lnTo>
                    <a:pt x="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2185000" y="5189425"/>
              <a:ext cx="2075" cy="2625"/>
            </a:xfrm>
            <a:custGeom>
              <a:avLst/>
              <a:gdLst/>
              <a:ahLst/>
              <a:cxnLst/>
              <a:rect l="l" t="t" r="r" b="b"/>
              <a:pathLst>
                <a:path w="83" h="105" extrusionOk="0">
                  <a:moveTo>
                    <a:pt x="21" y="1"/>
                  </a:moveTo>
                  <a:lnTo>
                    <a:pt x="0" y="104"/>
                  </a:lnTo>
                  <a:lnTo>
                    <a:pt x="83" y="104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2185000" y="5189425"/>
              <a:ext cx="2075" cy="2625"/>
            </a:xfrm>
            <a:custGeom>
              <a:avLst/>
              <a:gdLst/>
              <a:ahLst/>
              <a:cxnLst/>
              <a:rect l="l" t="t" r="r" b="b"/>
              <a:pathLst>
                <a:path w="83" h="105" fill="none" extrusionOk="0">
                  <a:moveTo>
                    <a:pt x="21" y="1"/>
                  </a:moveTo>
                  <a:lnTo>
                    <a:pt x="21" y="1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83" y="104"/>
                  </a:lnTo>
                  <a:lnTo>
                    <a:pt x="83" y="104"/>
                  </a:lnTo>
                  <a:lnTo>
                    <a:pt x="62" y="1"/>
                  </a:lnTo>
                  <a:lnTo>
                    <a:pt x="2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2143700" y="5189425"/>
              <a:ext cx="2625" cy="5200"/>
            </a:xfrm>
            <a:custGeom>
              <a:avLst/>
              <a:gdLst/>
              <a:ahLst/>
              <a:cxnLst/>
              <a:rect l="l" t="t" r="r" b="b"/>
              <a:pathLst>
                <a:path w="105" h="208" extrusionOk="0">
                  <a:moveTo>
                    <a:pt x="42" y="1"/>
                  </a:moveTo>
                  <a:lnTo>
                    <a:pt x="1" y="207"/>
                  </a:lnTo>
                  <a:lnTo>
                    <a:pt x="104" y="207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2143700" y="5189425"/>
              <a:ext cx="2625" cy="5200"/>
            </a:xfrm>
            <a:custGeom>
              <a:avLst/>
              <a:gdLst/>
              <a:ahLst/>
              <a:cxnLst/>
              <a:rect l="l" t="t" r="r" b="b"/>
              <a:pathLst>
                <a:path w="105" h="208" fill="none" extrusionOk="0">
                  <a:moveTo>
                    <a:pt x="42" y="1"/>
                  </a:moveTo>
                  <a:lnTo>
                    <a:pt x="42" y="1"/>
                  </a:lnTo>
                  <a:lnTo>
                    <a:pt x="1" y="207"/>
                  </a:lnTo>
                  <a:lnTo>
                    <a:pt x="1" y="207"/>
                  </a:lnTo>
                  <a:lnTo>
                    <a:pt x="104" y="207"/>
                  </a:lnTo>
                  <a:lnTo>
                    <a:pt x="104" y="207"/>
                  </a:lnTo>
                  <a:lnTo>
                    <a:pt x="84" y="1"/>
                  </a:lnTo>
                  <a:lnTo>
                    <a:pt x="4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1739150" y="5188400"/>
              <a:ext cx="303450" cy="1050"/>
            </a:xfrm>
            <a:custGeom>
              <a:avLst/>
              <a:gdLst/>
              <a:ahLst/>
              <a:cxnLst/>
              <a:rect l="l" t="t" r="r" b="b"/>
              <a:pathLst>
                <a:path w="12138" h="42" extrusionOk="0">
                  <a:moveTo>
                    <a:pt x="0" y="1"/>
                  </a:moveTo>
                  <a:lnTo>
                    <a:pt x="21" y="42"/>
                  </a:lnTo>
                  <a:lnTo>
                    <a:pt x="10692" y="42"/>
                  </a:lnTo>
                  <a:lnTo>
                    <a:pt x="12137" y="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1739150" y="5188400"/>
              <a:ext cx="303450" cy="1050"/>
            </a:xfrm>
            <a:custGeom>
              <a:avLst/>
              <a:gdLst/>
              <a:ahLst/>
              <a:cxnLst/>
              <a:rect l="l" t="t" r="r" b="b"/>
              <a:pathLst>
                <a:path w="12138" h="42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1817" y="42"/>
                  </a:lnTo>
                  <a:lnTo>
                    <a:pt x="1817" y="42"/>
                  </a:lnTo>
                  <a:lnTo>
                    <a:pt x="1858" y="42"/>
                  </a:lnTo>
                  <a:lnTo>
                    <a:pt x="1858" y="42"/>
                  </a:lnTo>
                  <a:lnTo>
                    <a:pt x="3447" y="42"/>
                  </a:lnTo>
                  <a:lnTo>
                    <a:pt x="3447" y="42"/>
                  </a:lnTo>
                  <a:lnTo>
                    <a:pt x="3489" y="42"/>
                  </a:lnTo>
                  <a:lnTo>
                    <a:pt x="3489" y="42"/>
                  </a:lnTo>
                  <a:lnTo>
                    <a:pt x="4644" y="42"/>
                  </a:lnTo>
                  <a:lnTo>
                    <a:pt x="4644" y="42"/>
                  </a:lnTo>
                  <a:lnTo>
                    <a:pt x="5408" y="42"/>
                  </a:lnTo>
                  <a:lnTo>
                    <a:pt x="5408" y="42"/>
                  </a:lnTo>
                  <a:lnTo>
                    <a:pt x="5449" y="42"/>
                  </a:lnTo>
                  <a:lnTo>
                    <a:pt x="5449" y="42"/>
                  </a:lnTo>
                  <a:lnTo>
                    <a:pt x="7060" y="42"/>
                  </a:lnTo>
                  <a:lnTo>
                    <a:pt x="7060" y="42"/>
                  </a:lnTo>
                  <a:lnTo>
                    <a:pt x="7101" y="42"/>
                  </a:lnTo>
                  <a:lnTo>
                    <a:pt x="7101" y="42"/>
                  </a:lnTo>
                  <a:lnTo>
                    <a:pt x="9020" y="42"/>
                  </a:lnTo>
                  <a:lnTo>
                    <a:pt x="9020" y="42"/>
                  </a:lnTo>
                  <a:lnTo>
                    <a:pt x="9062" y="42"/>
                  </a:lnTo>
                  <a:lnTo>
                    <a:pt x="9062" y="42"/>
                  </a:lnTo>
                  <a:lnTo>
                    <a:pt x="10651" y="42"/>
                  </a:lnTo>
                  <a:lnTo>
                    <a:pt x="10651" y="42"/>
                  </a:lnTo>
                  <a:lnTo>
                    <a:pt x="10692" y="42"/>
                  </a:lnTo>
                  <a:lnTo>
                    <a:pt x="10692" y="42"/>
                  </a:lnTo>
                  <a:lnTo>
                    <a:pt x="12137" y="2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7"/>
            <p:cNvSpPr/>
            <p:nvPr/>
          </p:nvSpPr>
          <p:spPr>
            <a:xfrm>
              <a:off x="1443450" y="5325150"/>
              <a:ext cx="652800" cy="28400"/>
            </a:xfrm>
            <a:custGeom>
              <a:avLst/>
              <a:gdLst/>
              <a:ahLst/>
              <a:cxnLst/>
              <a:rect l="l" t="t" r="r" b="b"/>
              <a:pathLst>
                <a:path w="26112" h="1136" extrusionOk="0">
                  <a:moveTo>
                    <a:pt x="24213" y="62"/>
                  </a:moveTo>
                  <a:lnTo>
                    <a:pt x="24234" y="166"/>
                  </a:lnTo>
                  <a:lnTo>
                    <a:pt x="25162" y="124"/>
                  </a:lnTo>
                  <a:lnTo>
                    <a:pt x="26112" y="83"/>
                  </a:lnTo>
                  <a:lnTo>
                    <a:pt x="24213" y="62"/>
                  </a:lnTo>
                  <a:close/>
                  <a:moveTo>
                    <a:pt x="22562" y="62"/>
                  </a:moveTo>
                  <a:lnTo>
                    <a:pt x="22603" y="269"/>
                  </a:lnTo>
                  <a:lnTo>
                    <a:pt x="24151" y="166"/>
                  </a:lnTo>
                  <a:lnTo>
                    <a:pt x="24151" y="62"/>
                  </a:lnTo>
                  <a:close/>
                  <a:moveTo>
                    <a:pt x="20601" y="62"/>
                  </a:moveTo>
                  <a:lnTo>
                    <a:pt x="20642" y="413"/>
                  </a:lnTo>
                  <a:lnTo>
                    <a:pt x="22479" y="269"/>
                  </a:lnTo>
                  <a:lnTo>
                    <a:pt x="22520" y="62"/>
                  </a:lnTo>
                  <a:close/>
                  <a:moveTo>
                    <a:pt x="15048" y="62"/>
                  </a:moveTo>
                  <a:lnTo>
                    <a:pt x="15275" y="496"/>
                  </a:lnTo>
                  <a:lnTo>
                    <a:pt x="15296" y="228"/>
                  </a:lnTo>
                  <a:lnTo>
                    <a:pt x="15317" y="62"/>
                  </a:lnTo>
                  <a:close/>
                  <a:moveTo>
                    <a:pt x="18970" y="62"/>
                  </a:moveTo>
                  <a:lnTo>
                    <a:pt x="18991" y="248"/>
                  </a:lnTo>
                  <a:lnTo>
                    <a:pt x="19011" y="558"/>
                  </a:lnTo>
                  <a:lnTo>
                    <a:pt x="20518" y="434"/>
                  </a:lnTo>
                  <a:lnTo>
                    <a:pt x="20559" y="62"/>
                  </a:lnTo>
                  <a:close/>
                  <a:moveTo>
                    <a:pt x="17897" y="42"/>
                  </a:moveTo>
                  <a:lnTo>
                    <a:pt x="17009" y="62"/>
                  </a:lnTo>
                  <a:lnTo>
                    <a:pt x="17030" y="310"/>
                  </a:lnTo>
                  <a:lnTo>
                    <a:pt x="17071" y="744"/>
                  </a:lnTo>
                  <a:lnTo>
                    <a:pt x="18867" y="578"/>
                  </a:lnTo>
                  <a:lnTo>
                    <a:pt x="18888" y="248"/>
                  </a:lnTo>
                  <a:lnTo>
                    <a:pt x="18908" y="62"/>
                  </a:lnTo>
                  <a:lnTo>
                    <a:pt x="17897" y="42"/>
                  </a:lnTo>
                  <a:close/>
                  <a:moveTo>
                    <a:pt x="1" y="0"/>
                  </a:moveTo>
                  <a:lnTo>
                    <a:pt x="888" y="207"/>
                  </a:lnTo>
                  <a:lnTo>
                    <a:pt x="909" y="62"/>
                  </a:lnTo>
                  <a:lnTo>
                    <a:pt x="930" y="21"/>
                  </a:lnTo>
                  <a:lnTo>
                    <a:pt x="950" y="62"/>
                  </a:lnTo>
                  <a:lnTo>
                    <a:pt x="971" y="228"/>
                  </a:lnTo>
                  <a:lnTo>
                    <a:pt x="1735" y="372"/>
                  </a:lnTo>
                  <a:lnTo>
                    <a:pt x="2498" y="517"/>
                  </a:lnTo>
                  <a:lnTo>
                    <a:pt x="2519" y="145"/>
                  </a:lnTo>
                  <a:lnTo>
                    <a:pt x="2540" y="42"/>
                  </a:lnTo>
                  <a:lnTo>
                    <a:pt x="2560" y="21"/>
                  </a:lnTo>
                  <a:lnTo>
                    <a:pt x="2581" y="42"/>
                  </a:lnTo>
                  <a:lnTo>
                    <a:pt x="2602" y="145"/>
                  </a:lnTo>
                  <a:lnTo>
                    <a:pt x="2643" y="537"/>
                  </a:lnTo>
                  <a:lnTo>
                    <a:pt x="3530" y="682"/>
                  </a:lnTo>
                  <a:lnTo>
                    <a:pt x="4439" y="805"/>
                  </a:lnTo>
                  <a:lnTo>
                    <a:pt x="4480" y="269"/>
                  </a:lnTo>
                  <a:lnTo>
                    <a:pt x="4501" y="104"/>
                  </a:lnTo>
                  <a:lnTo>
                    <a:pt x="4521" y="21"/>
                  </a:lnTo>
                  <a:lnTo>
                    <a:pt x="2746" y="0"/>
                  </a:lnTo>
                  <a:close/>
                  <a:moveTo>
                    <a:pt x="15358" y="62"/>
                  </a:moveTo>
                  <a:lnTo>
                    <a:pt x="15399" y="331"/>
                  </a:lnTo>
                  <a:lnTo>
                    <a:pt x="15420" y="805"/>
                  </a:lnTo>
                  <a:lnTo>
                    <a:pt x="15461" y="888"/>
                  </a:lnTo>
                  <a:lnTo>
                    <a:pt x="16885" y="764"/>
                  </a:lnTo>
                  <a:lnTo>
                    <a:pt x="16927" y="310"/>
                  </a:lnTo>
                  <a:lnTo>
                    <a:pt x="16947" y="62"/>
                  </a:lnTo>
                  <a:close/>
                  <a:moveTo>
                    <a:pt x="4542" y="21"/>
                  </a:moveTo>
                  <a:lnTo>
                    <a:pt x="4562" y="104"/>
                  </a:lnTo>
                  <a:lnTo>
                    <a:pt x="4583" y="289"/>
                  </a:lnTo>
                  <a:lnTo>
                    <a:pt x="4624" y="826"/>
                  </a:lnTo>
                  <a:lnTo>
                    <a:pt x="5347" y="909"/>
                  </a:lnTo>
                  <a:lnTo>
                    <a:pt x="6069" y="971"/>
                  </a:lnTo>
                  <a:lnTo>
                    <a:pt x="6111" y="351"/>
                  </a:lnTo>
                  <a:lnTo>
                    <a:pt x="6131" y="145"/>
                  </a:lnTo>
                  <a:lnTo>
                    <a:pt x="6152" y="42"/>
                  </a:lnTo>
                  <a:lnTo>
                    <a:pt x="4542" y="21"/>
                  </a:lnTo>
                  <a:close/>
                  <a:moveTo>
                    <a:pt x="6193" y="42"/>
                  </a:moveTo>
                  <a:lnTo>
                    <a:pt x="6214" y="145"/>
                  </a:lnTo>
                  <a:lnTo>
                    <a:pt x="6234" y="351"/>
                  </a:lnTo>
                  <a:lnTo>
                    <a:pt x="6276" y="991"/>
                  </a:lnTo>
                  <a:lnTo>
                    <a:pt x="7143" y="1053"/>
                  </a:lnTo>
                  <a:lnTo>
                    <a:pt x="8030" y="1094"/>
                  </a:lnTo>
                  <a:lnTo>
                    <a:pt x="8072" y="393"/>
                  </a:lnTo>
                  <a:lnTo>
                    <a:pt x="8092" y="166"/>
                  </a:lnTo>
                  <a:lnTo>
                    <a:pt x="8113" y="42"/>
                  </a:lnTo>
                  <a:close/>
                  <a:moveTo>
                    <a:pt x="8154" y="42"/>
                  </a:moveTo>
                  <a:lnTo>
                    <a:pt x="8175" y="186"/>
                  </a:lnTo>
                  <a:lnTo>
                    <a:pt x="8195" y="413"/>
                  </a:lnTo>
                  <a:lnTo>
                    <a:pt x="8237" y="1094"/>
                  </a:lnTo>
                  <a:lnTo>
                    <a:pt x="9661" y="1136"/>
                  </a:lnTo>
                  <a:lnTo>
                    <a:pt x="9702" y="434"/>
                  </a:lnTo>
                  <a:lnTo>
                    <a:pt x="9723" y="186"/>
                  </a:lnTo>
                  <a:lnTo>
                    <a:pt x="9743" y="42"/>
                  </a:lnTo>
                  <a:close/>
                  <a:moveTo>
                    <a:pt x="9785" y="42"/>
                  </a:moveTo>
                  <a:lnTo>
                    <a:pt x="9826" y="186"/>
                  </a:lnTo>
                  <a:lnTo>
                    <a:pt x="9847" y="434"/>
                  </a:lnTo>
                  <a:lnTo>
                    <a:pt x="9867" y="1136"/>
                  </a:lnTo>
                  <a:lnTo>
                    <a:pt x="10094" y="1136"/>
                  </a:lnTo>
                  <a:lnTo>
                    <a:pt x="11519" y="1115"/>
                  </a:lnTo>
                  <a:lnTo>
                    <a:pt x="10136" y="42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>
              <a:off x="2097775" y="5327225"/>
              <a:ext cx="17575" cy="25"/>
            </a:xfrm>
            <a:custGeom>
              <a:avLst/>
              <a:gdLst/>
              <a:ahLst/>
              <a:cxnLst/>
              <a:rect l="l" t="t" r="r" b="b"/>
              <a:pathLst>
                <a:path w="703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703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2048750" y="5326700"/>
              <a:ext cx="47500" cy="2600"/>
            </a:xfrm>
            <a:custGeom>
              <a:avLst/>
              <a:gdLst/>
              <a:ahLst/>
              <a:cxnLst/>
              <a:rect l="l" t="t" r="r" b="b"/>
              <a:pathLst>
                <a:path w="1900" h="104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2" y="104"/>
                  </a:lnTo>
                  <a:lnTo>
                    <a:pt x="22" y="104"/>
                  </a:lnTo>
                  <a:lnTo>
                    <a:pt x="950" y="62"/>
                  </a:lnTo>
                  <a:lnTo>
                    <a:pt x="1900" y="21"/>
                  </a:lnTo>
                  <a:lnTo>
                    <a:pt x="1900" y="21"/>
                  </a:lnTo>
                  <a:lnTo>
                    <a:pt x="1900" y="2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7"/>
            <p:cNvSpPr/>
            <p:nvPr/>
          </p:nvSpPr>
          <p:spPr>
            <a:xfrm>
              <a:off x="2007475" y="5326700"/>
              <a:ext cx="39775" cy="5175"/>
            </a:xfrm>
            <a:custGeom>
              <a:avLst/>
              <a:gdLst/>
              <a:ahLst/>
              <a:cxnLst/>
              <a:rect l="l" t="t" r="r" b="b"/>
              <a:pathLst>
                <a:path w="1591" h="207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42" y="207"/>
                  </a:lnTo>
                  <a:lnTo>
                    <a:pt x="42" y="207"/>
                  </a:lnTo>
                  <a:lnTo>
                    <a:pt x="1590" y="104"/>
                  </a:lnTo>
                  <a:lnTo>
                    <a:pt x="1590" y="104"/>
                  </a:lnTo>
                  <a:lnTo>
                    <a:pt x="1590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1958450" y="5326700"/>
              <a:ext cx="48025" cy="8800"/>
            </a:xfrm>
            <a:custGeom>
              <a:avLst/>
              <a:gdLst/>
              <a:ahLst/>
              <a:cxnLst/>
              <a:rect l="l" t="t" r="r" b="b"/>
              <a:pathLst>
                <a:path w="1921" h="352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42" y="351"/>
                  </a:lnTo>
                  <a:lnTo>
                    <a:pt x="42" y="351"/>
                  </a:lnTo>
                  <a:lnTo>
                    <a:pt x="1879" y="207"/>
                  </a:lnTo>
                  <a:lnTo>
                    <a:pt x="1879" y="207"/>
                  </a:lnTo>
                  <a:lnTo>
                    <a:pt x="1920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1917700" y="5326700"/>
              <a:ext cx="39750" cy="12400"/>
            </a:xfrm>
            <a:custGeom>
              <a:avLst/>
              <a:gdLst/>
              <a:ahLst/>
              <a:cxnLst/>
              <a:rect l="l" t="t" r="r" b="b"/>
              <a:pathLst>
                <a:path w="1590" h="496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" y="186"/>
                  </a:lnTo>
                  <a:lnTo>
                    <a:pt x="41" y="496"/>
                  </a:lnTo>
                  <a:lnTo>
                    <a:pt x="41" y="496"/>
                  </a:lnTo>
                  <a:lnTo>
                    <a:pt x="1548" y="372"/>
                  </a:lnTo>
                  <a:lnTo>
                    <a:pt x="1548" y="372"/>
                  </a:lnTo>
                  <a:lnTo>
                    <a:pt x="158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>
              <a:off x="1819650" y="5326700"/>
              <a:ext cx="6725" cy="10850"/>
            </a:xfrm>
            <a:custGeom>
              <a:avLst/>
              <a:gdLst/>
              <a:ahLst/>
              <a:cxnLst/>
              <a:rect l="l" t="t" r="r" b="b"/>
              <a:pathLst>
                <a:path w="269" h="434" fill="none" extrusionOk="0">
                  <a:moveTo>
                    <a:pt x="269" y="0"/>
                  </a:moveTo>
                  <a:lnTo>
                    <a:pt x="269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7" y="434"/>
                  </a:lnTo>
                  <a:lnTo>
                    <a:pt x="227" y="434"/>
                  </a:lnTo>
                  <a:lnTo>
                    <a:pt x="248" y="166"/>
                  </a:lnTo>
                  <a:lnTo>
                    <a:pt x="26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1827375" y="5326700"/>
              <a:ext cx="39775" cy="20675"/>
            </a:xfrm>
            <a:custGeom>
              <a:avLst/>
              <a:gdLst/>
              <a:ahLst/>
              <a:cxnLst/>
              <a:rect l="l" t="t" r="r" b="b"/>
              <a:pathLst>
                <a:path w="1591" h="827" fill="none" extrusionOk="0">
                  <a:moveTo>
                    <a:pt x="1590" y="0"/>
                  </a:moveTo>
                  <a:lnTo>
                    <a:pt x="159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42" y="269"/>
                  </a:lnTo>
                  <a:lnTo>
                    <a:pt x="63" y="743"/>
                  </a:lnTo>
                  <a:lnTo>
                    <a:pt x="63" y="743"/>
                  </a:lnTo>
                  <a:lnTo>
                    <a:pt x="104" y="826"/>
                  </a:lnTo>
                  <a:lnTo>
                    <a:pt x="104" y="826"/>
                  </a:lnTo>
                  <a:lnTo>
                    <a:pt x="1528" y="702"/>
                  </a:lnTo>
                  <a:lnTo>
                    <a:pt x="1528" y="702"/>
                  </a:lnTo>
                  <a:lnTo>
                    <a:pt x="1570" y="248"/>
                  </a:lnTo>
                  <a:lnTo>
                    <a:pt x="159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>
              <a:off x="1868675" y="5326175"/>
              <a:ext cx="47500" cy="17575"/>
            </a:xfrm>
            <a:custGeom>
              <a:avLst/>
              <a:gdLst/>
              <a:ahLst/>
              <a:cxnLst/>
              <a:rect l="l" t="t" r="r" b="b"/>
              <a:pathLst>
                <a:path w="1900" h="703" fill="none" extrusionOk="0">
                  <a:moveTo>
                    <a:pt x="888" y="1"/>
                  </a:moveTo>
                  <a:lnTo>
                    <a:pt x="888" y="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21" y="269"/>
                  </a:lnTo>
                  <a:lnTo>
                    <a:pt x="62" y="703"/>
                  </a:lnTo>
                  <a:lnTo>
                    <a:pt x="62" y="703"/>
                  </a:lnTo>
                  <a:lnTo>
                    <a:pt x="1858" y="537"/>
                  </a:lnTo>
                  <a:lnTo>
                    <a:pt x="1858" y="537"/>
                  </a:lnTo>
                  <a:lnTo>
                    <a:pt x="1879" y="207"/>
                  </a:lnTo>
                  <a:lnTo>
                    <a:pt x="1899" y="21"/>
                  </a:lnTo>
                  <a:lnTo>
                    <a:pt x="88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1688050" y="5326175"/>
              <a:ext cx="43375" cy="27375"/>
            </a:xfrm>
            <a:custGeom>
              <a:avLst/>
              <a:gdLst/>
              <a:ahLst/>
              <a:cxnLst/>
              <a:rect l="l" t="t" r="r" b="b"/>
              <a:pathLst>
                <a:path w="1735" h="109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42" y="145"/>
                  </a:lnTo>
                  <a:lnTo>
                    <a:pt x="63" y="393"/>
                  </a:lnTo>
                  <a:lnTo>
                    <a:pt x="83" y="1095"/>
                  </a:lnTo>
                  <a:lnTo>
                    <a:pt x="83" y="1095"/>
                  </a:lnTo>
                  <a:lnTo>
                    <a:pt x="310" y="1095"/>
                  </a:lnTo>
                  <a:lnTo>
                    <a:pt x="310" y="1095"/>
                  </a:lnTo>
                  <a:lnTo>
                    <a:pt x="1735" y="1074"/>
                  </a:lnTo>
                  <a:lnTo>
                    <a:pt x="352" y="1"/>
                  </a:lnTo>
                  <a:lnTo>
                    <a:pt x="352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1647300" y="5326175"/>
              <a:ext cx="39750" cy="27375"/>
            </a:xfrm>
            <a:custGeom>
              <a:avLst/>
              <a:gdLst/>
              <a:ahLst/>
              <a:cxnLst/>
              <a:rect l="l" t="t" r="r" b="b"/>
              <a:pathLst>
                <a:path w="1590" h="1095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1" y="145"/>
                  </a:lnTo>
                  <a:lnTo>
                    <a:pt x="41" y="372"/>
                  </a:lnTo>
                  <a:lnTo>
                    <a:pt x="83" y="1053"/>
                  </a:lnTo>
                  <a:lnTo>
                    <a:pt x="83" y="1053"/>
                  </a:lnTo>
                  <a:lnTo>
                    <a:pt x="1507" y="1095"/>
                  </a:lnTo>
                  <a:lnTo>
                    <a:pt x="1507" y="1095"/>
                  </a:lnTo>
                  <a:lnTo>
                    <a:pt x="1548" y="393"/>
                  </a:lnTo>
                  <a:lnTo>
                    <a:pt x="1569" y="145"/>
                  </a:lnTo>
                  <a:lnTo>
                    <a:pt x="1589" y="1"/>
                  </a:lnTo>
                  <a:lnTo>
                    <a:pt x="1589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7"/>
            <p:cNvSpPr/>
            <p:nvPr/>
          </p:nvSpPr>
          <p:spPr>
            <a:xfrm>
              <a:off x="1598275" y="5326175"/>
              <a:ext cx="48000" cy="26350"/>
            </a:xfrm>
            <a:custGeom>
              <a:avLst/>
              <a:gdLst/>
              <a:ahLst/>
              <a:cxnLst/>
              <a:rect l="l" t="t" r="r" b="b"/>
              <a:pathLst>
                <a:path w="1920" h="105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1" y="104"/>
                  </a:lnTo>
                  <a:lnTo>
                    <a:pt x="41" y="310"/>
                  </a:lnTo>
                  <a:lnTo>
                    <a:pt x="83" y="950"/>
                  </a:lnTo>
                  <a:lnTo>
                    <a:pt x="83" y="950"/>
                  </a:lnTo>
                  <a:lnTo>
                    <a:pt x="950" y="1012"/>
                  </a:lnTo>
                  <a:lnTo>
                    <a:pt x="1837" y="1053"/>
                  </a:lnTo>
                  <a:lnTo>
                    <a:pt x="1837" y="1053"/>
                  </a:lnTo>
                  <a:lnTo>
                    <a:pt x="1879" y="352"/>
                  </a:lnTo>
                  <a:lnTo>
                    <a:pt x="1899" y="125"/>
                  </a:lnTo>
                  <a:lnTo>
                    <a:pt x="1920" y="1"/>
                  </a:lnTo>
                  <a:lnTo>
                    <a:pt x="192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7"/>
            <p:cNvSpPr/>
            <p:nvPr/>
          </p:nvSpPr>
          <p:spPr>
            <a:xfrm>
              <a:off x="1556975" y="5325675"/>
              <a:ext cx="40275" cy="23750"/>
            </a:xfrm>
            <a:custGeom>
              <a:avLst/>
              <a:gdLst/>
              <a:ahLst/>
              <a:cxnLst/>
              <a:rect l="l" t="t" r="r" b="b"/>
              <a:pathLst>
                <a:path w="1611" h="950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1" y="83"/>
                  </a:lnTo>
                  <a:lnTo>
                    <a:pt x="42" y="268"/>
                  </a:lnTo>
                  <a:lnTo>
                    <a:pt x="83" y="805"/>
                  </a:lnTo>
                  <a:lnTo>
                    <a:pt x="83" y="805"/>
                  </a:lnTo>
                  <a:lnTo>
                    <a:pt x="806" y="888"/>
                  </a:lnTo>
                  <a:lnTo>
                    <a:pt x="1528" y="950"/>
                  </a:lnTo>
                  <a:lnTo>
                    <a:pt x="1528" y="950"/>
                  </a:lnTo>
                  <a:lnTo>
                    <a:pt x="1570" y="330"/>
                  </a:lnTo>
                  <a:lnTo>
                    <a:pt x="1590" y="124"/>
                  </a:lnTo>
                  <a:lnTo>
                    <a:pt x="1611" y="21"/>
                  </a:lnTo>
                  <a:lnTo>
                    <a:pt x="1611" y="2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7"/>
            <p:cNvSpPr/>
            <p:nvPr/>
          </p:nvSpPr>
          <p:spPr>
            <a:xfrm>
              <a:off x="1443450" y="5325150"/>
              <a:ext cx="113050" cy="20150"/>
            </a:xfrm>
            <a:custGeom>
              <a:avLst/>
              <a:gdLst/>
              <a:ahLst/>
              <a:cxnLst/>
              <a:rect l="l" t="t" r="r" b="b"/>
              <a:pathLst>
                <a:path w="4522" h="806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888" y="207"/>
                  </a:lnTo>
                  <a:lnTo>
                    <a:pt x="888" y="207"/>
                  </a:lnTo>
                  <a:lnTo>
                    <a:pt x="909" y="62"/>
                  </a:lnTo>
                  <a:lnTo>
                    <a:pt x="930" y="21"/>
                  </a:lnTo>
                  <a:lnTo>
                    <a:pt x="930" y="21"/>
                  </a:lnTo>
                  <a:lnTo>
                    <a:pt x="950" y="62"/>
                  </a:lnTo>
                  <a:lnTo>
                    <a:pt x="971" y="228"/>
                  </a:lnTo>
                  <a:lnTo>
                    <a:pt x="971" y="228"/>
                  </a:lnTo>
                  <a:lnTo>
                    <a:pt x="1735" y="372"/>
                  </a:lnTo>
                  <a:lnTo>
                    <a:pt x="2498" y="517"/>
                  </a:lnTo>
                  <a:lnTo>
                    <a:pt x="2498" y="517"/>
                  </a:lnTo>
                  <a:lnTo>
                    <a:pt x="2519" y="145"/>
                  </a:lnTo>
                  <a:lnTo>
                    <a:pt x="2540" y="42"/>
                  </a:lnTo>
                  <a:lnTo>
                    <a:pt x="2560" y="21"/>
                  </a:lnTo>
                  <a:lnTo>
                    <a:pt x="2560" y="21"/>
                  </a:lnTo>
                  <a:lnTo>
                    <a:pt x="2581" y="42"/>
                  </a:lnTo>
                  <a:lnTo>
                    <a:pt x="2602" y="145"/>
                  </a:lnTo>
                  <a:lnTo>
                    <a:pt x="2643" y="537"/>
                  </a:lnTo>
                  <a:lnTo>
                    <a:pt x="2643" y="537"/>
                  </a:lnTo>
                  <a:lnTo>
                    <a:pt x="3530" y="682"/>
                  </a:lnTo>
                  <a:lnTo>
                    <a:pt x="4439" y="805"/>
                  </a:lnTo>
                  <a:lnTo>
                    <a:pt x="4439" y="805"/>
                  </a:lnTo>
                  <a:lnTo>
                    <a:pt x="4480" y="269"/>
                  </a:lnTo>
                  <a:lnTo>
                    <a:pt x="4501" y="104"/>
                  </a:lnTo>
                  <a:lnTo>
                    <a:pt x="4521" y="21"/>
                  </a:lnTo>
                  <a:lnTo>
                    <a:pt x="4521" y="21"/>
                  </a:lnTo>
                  <a:lnTo>
                    <a:pt x="2746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7"/>
            <p:cNvSpPr/>
            <p:nvPr/>
          </p:nvSpPr>
          <p:spPr>
            <a:xfrm>
              <a:off x="1505900" y="5325675"/>
              <a:ext cx="3625" cy="12925"/>
            </a:xfrm>
            <a:custGeom>
              <a:avLst/>
              <a:gdLst/>
              <a:ahLst/>
              <a:cxnLst/>
              <a:rect l="l" t="t" r="r" b="b"/>
              <a:pathLst>
                <a:path w="145" h="517" extrusionOk="0">
                  <a:moveTo>
                    <a:pt x="62" y="0"/>
                  </a:moveTo>
                  <a:lnTo>
                    <a:pt x="42" y="21"/>
                  </a:lnTo>
                  <a:lnTo>
                    <a:pt x="21" y="124"/>
                  </a:lnTo>
                  <a:lnTo>
                    <a:pt x="0" y="496"/>
                  </a:lnTo>
                  <a:lnTo>
                    <a:pt x="145" y="516"/>
                  </a:lnTo>
                  <a:lnTo>
                    <a:pt x="104" y="124"/>
                  </a:lnTo>
                  <a:lnTo>
                    <a:pt x="83" y="2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7"/>
            <p:cNvSpPr/>
            <p:nvPr/>
          </p:nvSpPr>
          <p:spPr>
            <a:xfrm>
              <a:off x="1505900" y="5325675"/>
              <a:ext cx="3625" cy="12925"/>
            </a:xfrm>
            <a:custGeom>
              <a:avLst/>
              <a:gdLst/>
              <a:ahLst/>
              <a:cxnLst/>
              <a:rect l="l" t="t" r="r" b="b"/>
              <a:pathLst>
                <a:path w="145" h="517" fill="none" extrusionOk="0">
                  <a:moveTo>
                    <a:pt x="62" y="0"/>
                  </a:moveTo>
                  <a:lnTo>
                    <a:pt x="62" y="0"/>
                  </a:lnTo>
                  <a:lnTo>
                    <a:pt x="42" y="21"/>
                  </a:lnTo>
                  <a:lnTo>
                    <a:pt x="21" y="124"/>
                  </a:lnTo>
                  <a:lnTo>
                    <a:pt x="0" y="496"/>
                  </a:lnTo>
                  <a:lnTo>
                    <a:pt x="0" y="496"/>
                  </a:lnTo>
                  <a:lnTo>
                    <a:pt x="145" y="516"/>
                  </a:lnTo>
                  <a:lnTo>
                    <a:pt x="145" y="516"/>
                  </a:lnTo>
                  <a:lnTo>
                    <a:pt x="104" y="124"/>
                  </a:lnTo>
                  <a:lnTo>
                    <a:pt x="83" y="21"/>
                  </a:lnTo>
                  <a:lnTo>
                    <a:pt x="6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7"/>
            <p:cNvSpPr/>
            <p:nvPr/>
          </p:nvSpPr>
          <p:spPr>
            <a:xfrm>
              <a:off x="1465650" y="5325675"/>
              <a:ext cx="2075" cy="5175"/>
            </a:xfrm>
            <a:custGeom>
              <a:avLst/>
              <a:gdLst/>
              <a:ahLst/>
              <a:cxnLst/>
              <a:rect l="l" t="t" r="r" b="b"/>
              <a:pathLst>
                <a:path w="83" h="207" extrusionOk="0">
                  <a:moveTo>
                    <a:pt x="42" y="0"/>
                  </a:moveTo>
                  <a:lnTo>
                    <a:pt x="21" y="41"/>
                  </a:lnTo>
                  <a:lnTo>
                    <a:pt x="0" y="186"/>
                  </a:lnTo>
                  <a:lnTo>
                    <a:pt x="83" y="207"/>
                  </a:lnTo>
                  <a:lnTo>
                    <a:pt x="62" y="41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7"/>
            <p:cNvSpPr/>
            <p:nvPr/>
          </p:nvSpPr>
          <p:spPr>
            <a:xfrm>
              <a:off x="1465650" y="5325675"/>
              <a:ext cx="2075" cy="5175"/>
            </a:xfrm>
            <a:custGeom>
              <a:avLst/>
              <a:gdLst/>
              <a:ahLst/>
              <a:cxnLst/>
              <a:rect l="l" t="t" r="r" b="b"/>
              <a:pathLst>
                <a:path w="83" h="207" fill="none" extrusionOk="0">
                  <a:moveTo>
                    <a:pt x="42" y="0"/>
                  </a:moveTo>
                  <a:lnTo>
                    <a:pt x="42" y="0"/>
                  </a:lnTo>
                  <a:lnTo>
                    <a:pt x="21" y="41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83" y="207"/>
                  </a:lnTo>
                  <a:lnTo>
                    <a:pt x="83" y="207"/>
                  </a:lnTo>
                  <a:lnTo>
                    <a:pt x="62" y="41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7"/>
            <p:cNvSpPr/>
            <p:nvPr/>
          </p:nvSpPr>
          <p:spPr>
            <a:xfrm>
              <a:off x="1595175" y="5326175"/>
              <a:ext cx="5175" cy="23775"/>
            </a:xfrm>
            <a:custGeom>
              <a:avLst/>
              <a:gdLst/>
              <a:ahLst/>
              <a:cxnLst/>
              <a:rect l="l" t="t" r="r" b="b"/>
              <a:pathLst>
                <a:path w="207" h="951" extrusionOk="0">
                  <a:moveTo>
                    <a:pt x="83" y="1"/>
                  </a:moveTo>
                  <a:lnTo>
                    <a:pt x="62" y="104"/>
                  </a:lnTo>
                  <a:lnTo>
                    <a:pt x="42" y="310"/>
                  </a:lnTo>
                  <a:lnTo>
                    <a:pt x="0" y="930"/>
                  </a:lnTo>
                  <a:lnTo>
                    <a:pt x="207" y="950"/>
                  </a:lnTo>
                  <a:lnTo>
                    <a:pt x="165" y="310"/>
                  </a:lnTo>
                  <a:lnTo>
                    <a:pt x="145" y="104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7"/>
            <p:cNvSpPr/>
            <p:nvPr/>
          </p:nvSpPr>
          <p:spPr>
            <a:xfrm>
              <a:off x="1595175" y="5326175"/>
              <a:ext cx="5175" cy="23775"/>
            </a:xfrm>
            <a:custGeom>
              <a:avLst/>
              <a:gdLst/>
              <a:ahLst/>
              <a:cxnLst/>
              <a:rect l="l" t="t" r="r" b="b"/>
              <a:pathLst>
                <a:path w="207" h="951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62" y="104"/>
                  </a:lnTo>
                  <a:lnTo>
                    <a:pt x="42" y="310"/>
                  </a:lnTo>
                  <a:lnTo>
                    <a:pt x="0" y="930"/>
                  </a:lnTo>
                  <a:lnTo>
                    <a:pt x="0" y="930"/>
                  </a:lnTo>
                  <a:lnTo>
                    <a:pt x="207" y="950"/>
                  </a:lnTo>
                  <a:lnTo>
                    <a:pt x="207" y="950"/>
                  </a:lnTo>
                  <a:lnTo>
                    <a:pt x="165" y="310"/>
                  </a:lnTo>
                  <a:lnTo>
                    <a:pt x="145" y="104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7"/>
            <p:cNvSpPr/>
            <p:nvPr/>
          </p:nvSpPr>
          <p:spPr>
            <a:xfrm>
              <a:off x="1554400" y="5325675"/>
              <a:ext cx="4675" cy="20150"/>
            </a:xfrm>
            <a:custGeom>
              <a:avLst/>
              <a:gdLst/>
              <a:ahLst/>
              <a:cxnLst/>
              <a:rect l="l" t="t" r="r" b="b"/>
              <a:pathLst>
                <a:path w="187" h="806" extrusionOk="0">
                  <a:moveTo>
                    <a:pt x="83" y="0"/>
                  </a:moveTo>
                  <a:lnTo>
                    <a:pt x="63" y="83"/>
                  </a:lnTo>
                  <a:lnTo>
                    <a:pt x="42" y="248"/>
                  </a:lnTo>
                  <a:lnTo>
                    <a:pt x="1" y="784"/>
                  </a:lnTo>
                  <a:lnTo>
                    <a:pt x="186" y="805"/>
                  </a:lnTo>
                  <a:lnTo>
                    <a:pt x="145" y="268"/>
                  </a:lnTo>
                  <a:lnTo>
                    <a:pt x="124" y="83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7"/>
            <p:cNvSpPr/>
            <p:nvPr/>
          </p:nvSpPr>
          <p:spPr>
            <a:xfrm>
              <a:off x="1554400" y="5325675"/>
              <a:ext cx="4675" cy="20150"/>
            </a:xfrm>
            <a:custGeom>
              <a:avLst/>
              <a:gdLst/>
              <a:ahLst/>
              <a:cxnLst/>
              <a:rect l="l" t="t" r="r" b="b"/>
              <a:pathLst>
                <a:path w="187" h="806" fill="none" extrusionOk="0">
                  <a:moveTo>
                    <a:pt x="83" y="0"/>
                  </a:moveTo>
                  <a:lnTo>
                    <a:pt x="83" y="0"/>
                  </a:lnTo>
                  <a:lnTo>
                    <a:pt x="63" y="83"/>
                  </a:lnTo>
                  <a:lnTo>
                    <a:pt x="42" y="248"/>
                  </a:lnTo>
                  <a:lnTo>
                    <a:pt x="1" y="784"/>
                  </a:lnTo>
                  <a:lnTo>
                    <a:pt x="1" y="784"/>
                  </a:lnTo>
                  <a:lnTo>
                    <a:pt x="186" y="805"/>
                  </a:lnTo>
                  <a:lnTo>
                    <a:pt x="186" y="805"/>
                  </a:lnTo>
                  <a:lnTo>
                    <a:pt x="145" y="268"/>
                  </a:lnTo>
                  <a:lnTo>
                    <a:pt x="124" y="83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7"/>
            <p:cNvSpPr/>
            <p:nvPr/>
          </p:nvSpPr>
          <p:spPr>
            <a:xfrm>
              <a:off x="1684950" y="5326175"/>
              <a:ext cx="5200" cy="27375"/>
            </a:xfrm>
            <a:custGeom>
              <a:avLst/>
              <a:gdLst/>
              <a:ahLst/>
              <a:cxnLst/>
              <a:rect l="l" t="t" r="r" b="b"/>
              <a:pathLst>
                <a:path w="208" h="1095" extrusionOk="0">
                  <a:moveTo>
                    <a:pt x="83" y="1"/>
                  </a:moveTo>
                  <a:lnTo>
                    <a:pt x="63" y="145"/>
                  </a:lnTo>
                  <a:lnTo>
                    <a:pt x="42" y="393"/>
                  </a:lnTo>
                  <a:lnTo>
                    <a:pt x="1" y="1095"/>
                  </a:lnTo>
                  <a:lnTo>
                    <a:pt x="207" y="1095"/>
                  </a:lnTo>
                  <a:lnTo>
                    <a:pt x="187" y="393"/>
                  </a:lnTo>
                  <a:lnTo>
                    <a:pt x="166" y="145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7"/>
            <p:cNvSpPr/>
            <p:nvPr/>
          </p:nvSpPr>
          <p:spPr>
            <a:xfrm>
              <a:off x="1684950" y="5326175"/>
              <a:ext cx="5200" cy="27375"/>
            </a:xfrm>
            <a:custGeom>
              <a:avLst/>
              <a:gdLst/>
              <a:ahLst/>
              <a:cxnLst/>
              <a:rect l="l" t="t" r="r" b="b"/>
              <a:pathLst>
                <a:path w="208" h="1095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63" y="145"/>
                  </a:lnTo>
                  <a:lnTo>
                    <a:pt x="42" y="393"/>
                  </a:lnTo>
                  <a:lnTo>
                    <a:pt x="1" y="1095"/>
                  </a:lnTo>
                  <a:lnTo>
                    <a:pt x="1" y="1095"/>
                  </a:lnTo>
                  <a:lnTo>
                    <a:pt x="207" y="1095"/>
                  </a:lnTo>
                  <a:lnTo>
                    <a:pt x="207" y="1095"/>
                  </a:lnTo>
                  <a:lnTo>
                    <a:pt x="187" y="393"/>
                  </a:lnTo>
                  <a:lnTo>
                    <a:pt x="166" y="145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7"/>
            <p:cNvSpPr/>
            <p:nvPr/>
          </p:nvSpPr>
          <p:spPr>
            <a:xfrm>
              <a:off x="1644200" y="5326175"/>
              <a:ext cx="5175" cy="26350"/>
            </a:xfrm>
            <a:custGeom>
              <a:avLst/>
              <a:gdLst/>
              <a:ahLst/>
              <a:cxnLst/>
              <a:rect l="l" t="t" r="r" b="b"/>
              <a:pathLst>
                <a:path w="207" h="1054" extrusionOk="0">
                  <a:moveTo>
                    <a:pt x="83" y="1"/>
                  </a:moveTo>
                  <a:lnTo>
                    <a:pt x="62" y="125"/>
                  </a:lnTo>
                  <a:lnTo>
                    <a:pt x="42" y="352"/>
                  </a:lnTo>
                  <a:lnTo>
                    <a:pt x="0" y="1053"/>
                  </a:lnTo>
                  <a:lnTo>
                    <a:pt x="207" y="1053"/>
                  </a:lnTo>
                  <a:lnTo>
                    <a:pt x="165" y="372"/>
                  </a:lnTo>
                  <a:lnTo>
                    <a:pt x="145" y="145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7"/>
            <p:cNvSpPr/>
            <p:nvPr/>
          </p:nvSpPr>
          <p:spPr>
            <a:xfrm>
              <a:off x="1644200" y="5326175"/>
              <a:ext cx="5175" cy="26350"/>
            </a:xfrm>
            <a:custGeom>
              <a:avLst/>
              <a:gdLst/>
              <a:ahLst/>
              <a:cxnLst/>
              <a:rect l="l" t="t" r="r" b="b"/>
              <a:pathLst>
                <a:path w="207" h="1054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62" y="125"/>
                  </a:lnTo>
                  <a:lnTo>
                    <a:pt x="42" y="352"/>
                  </a:lnTo>
                  <a:lnTo>
                    <a:pt x="0" y="1053"/>
                  </a:lnTo>
                  <a:lnTo>
                    <a:pt x="0" y="1053"/>
                  </a:lnTo>
                  <a:lnTo>
                    <a:pt x="207" y="1053"/>
                  </a:lnTo>
                  <a:lnTo>
                    <a:pt x="207" y="1053"/>
                  </a:lnTo>
                  <a:lnTo>
                    <a:pt x="165" y="372"/>
                  </a:lnTo>
                  <a:lnTo>
                    <a:pt x="145" y="145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7"/>
            <p:cNvSpPr/>
            <p:nvPr/>
          </p:nvSpPr>
          <p:spPr>
            <a:xfrm>
              <a:off x="1865575" y="5326700"/>
              <a:ext cx="4675" cy="17575"/>
            </a:xfrm>
            <a:custGeom>
              <a:avLst/>
              <a:gdLst/>
              <a:ahLst/>
              <a:cxnLst/>
              <a:rect l="l" t="t" r="r" b="b"/>
              <a:pathLst>
                <a:path w="187" h="703" extrusionOk="0">
                  <a:moveTo>
                    <a:pt x="62" y="0"/>
                  </a:moveTo>
                  <a:lnTo>
                    <a:pt x="42" y="248"/>
                  </a:lnTo>
                  <a:lnTo>
                    <a:pt x="0" y="702"/>
                  </a:lnTo>
                  <a:lnTo>
                    <a:pt x="0" y="702"/>
                  </a:lnTo>
                  <a:lnTo>
                    <a:pt x="186" y="682"/>
                  </a:lnTo>
                  <a:lnTo>
                    <a:pt x="145" y="248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7"/>
            <p:cNvSpPr/>
            <p:nvPr/>
          </p:nvSpPr>
          <p:spPr>
            <a:xfrm>
              <a:off x="1865575" y="5326700"/>
              <a:ext cx="4675" cy="17575"/>
            </a:xfrm>
            <a:custGeom>
              <a:avLst/>
              <a:gdLst/>
              <a:ahLst/>
              <a:cxnLst/>
              <a:rect l="l" t="t" r="r" b="b"/>
              <a:pathLst>
                <a:path w="187" h="703" fill="none" extrusionOk="0">
                  <a:moveTo>
                    <a:pt x="124" y="0"/>
                  </a:moveTo>
                  <a:lnTo>
                    <a:pt x="124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42" y="248"/>
                  </a:lnTo>
                  <a:lnTo>
                    <a:pt x="0" y="702"/>
                  </a:lnTo>
                  <a:lnTo>
                    <a:pt x="0" y="702"/>
                  </a:lnTo>
                  <a:lnTo>
                    <a:pt x="186" y="682"/>
                  </a:lnTo>
                  <a:lnTo>
                    <a:pt x="186" y="682"/>
                  </a:lnTo>
                  <a:lnTo>
                    <a:pt x="145" y="248"/>
                  </a:lnTo>
                  <a:lnTo>
                    <a:pt x="12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7"/>
            <p:cNvSpPr/>
            <p:nvPr/>
          </p:nvSpPr>
          <p:spPr>
            <a:xfrm>
              <a:off x="1825325" y="5326700"/>
              <a:ext cx="3625" cy="18600"/>
            </a:xfrm>
            <a:custGeom>
              <a:avLst/>
              <a:gdLst/>
              <a:ahLst/>
              <a:cxnLst/>
              <a:rect l="l" t="t" r="r" b="b"/>
              <a:pathLst>
                <a:path w="145" h="744" extrusionOk="0">
                  <a:moveTo>
                    <a:pt x="42" y="0"/>
                  </a:moveTo>
                  <a:lnTo>
                    <a:pt x="21" y="166"/>
                  </a:lnTo>
                  <a:lnTo>
                    <a:pt x="0" y="434"/>
                  </a:lnTo>
                  <a:lnTo>
                    <a:pt x="145" y="743"/>
                  </a:lnTo>
                  <a:lnTo>
                    <a:pt x="124" y="26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7"/>
            <p:cNvSpPr/>
            <p:nvPr/>
          </p:nvSpPr>
          <p:spPr>
            <a:xfrm>
              <a:off x="1825325" y="5326700"/>
              <a:ext cx="3625" cy="18600"/>
            </a:xfrm>
            <a:custGeom>
              <a:avLst/>
              <a:gdLst/>
              <a:ahLst/>
              <a:cxnLst/>
              <a:rect l="l" t="t" r="r" b="b"/>
              <a:pathLst>
                <a:path w="145" h="744" fill="none" extrusionOk="0">
                  <a:moveTo>
                    <a:pt x="83" y="0"/>
                  </a:moveTo>
                  <a:lnTo>
                    <a:pt x="83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1" y="166"/>
                  </a:lnTo>
                  <a:lnTo>
                    <a:pt x="0" y="434"/>
                  </a:lnTo>
                  <a:lnTo>
                    <a:pt x="0" y="434"/>
                  </a:lnTo>
                  <a:lnTo>
                    <a:pt x="145" y="743"/>
                  </a:lnTo>
                  <a:lnTo>
                    <a:pt x="145" y="743"/>
                  </a:lnTo>
                  <a:lnTo>
                    <a:pt x="124" y="269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7"/>
            <p:cNvSpPr/>
            <p:nvPr/>
          </p:nvSpPr>
          <p:spPr>
            <a:xfrm>
              <a:off x="1956400" y="5326700"/>
              <a:ext cx="3125" cy="9300"/>
            </a:xfrm>
            <a:custGeom>
              <a:avLst/>
              <a:gdLst/>
              <a:ahLst/>
              <a:cxnLst/>
              <a:rect l="l" t="t" r="r" b="b"/>
              <a:pathLst>
                <a:path w="125" h="372" extrusionOk="0">
                  <a:moveTo>
                    <a:pt x="41" y="0"/>
                  </a:moveTo>
                  <a:lnTo>
                    <a:pt x="0" y="372"/>
                  </a:lnTo>
                  <a:lnTo>
                    <a:pt x="124" y="35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7"/>
            <p:cNvSpPr/>
            <p:nvPr/>
          </p:nvSpPr>
          <p:spPr>
            <a:xfrm>
              <a:off x="1956400" y="5326700"/>
              <a:ext cx="3125" cy="9300"/>
            </a:xfrm>
            <a:custGeom>
              <a:avLst/>
              <a:gdLst/>
              <a:ahLst/>
              <a:cxnLst/>
              <a:rect l="l" t="t" r="r" b="b"/>
              <a:pathLst>
                <a:path w="125" h="372" fill="none" extrusionOk="0">
                  <a:moveTo>
                    <a:pt x="41" y="0"/>
                  </a:moveTo>
                  <a:lnTo>
                    <a:pt x="41" y="0"/>
                  </a:lnTo>
                  <a:lnTo>
                    <a:pt x="0" y="372"/>
                  </a:lnTo>
                  <a:lnTo>
                    <a:pt x="0" y="372"/>
                  </a:lnTo>
                  <a:lnTo>
                    <a:pt x="124" y="351"/>
                  </a:lnTo>
                  <a:lnTo>
                    <a:pt x="124" y="351"/>
                  </a:lnTo>
                  <a:lnTo>
                    <a:pt x="83" y="0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7"/>
            <p:cNvSpPr/>
            <p:nvPr/>
          </p:nvSpPr>
          <p:spPr>
            <a:xfrm>
              <a:off x="1915100" y="5326700"/>
              <a:ext cx="3650" cy="12925"/>
            </a:xfrm>
            <a:custGeom>
              <a:avLst/>
              <a:gdLst/>
              <a:ahLst/>
              <a:cxnLst/>
              <a:rect l="l" t="t" r="r" b="b"/>
              <a:pathLst>
                <a:path w="146" h="517" extrusionOk="0">
                  <a:moveTo>
                    <a:pt x="42" y="0"/>
                  </a:moveTo>
                  <a:lnTo>
                    <a:pt x="22" y="186"/>
                  </a:lnTo>
                  <a:lnTo>
                    <a:pt x="1" y="516"/>
                  </a:lnTo>
                  <a:lnTo>
                    <a:pt x="145" y="496"/>
                  </a:lnTo>
                  <a:lnTo>
                    <a:pt x="125" y="186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7"/>
            <p:cNvSpPr/>
            <p:nvPr/>
          </p:nvSpPr>
          <p:spPr>
            <a:xfrm>
              <a:off x="1915100" y="5326700"/>
              <a:ext cx="3650" cy="12925"/>
            </a:xfrm>
            <a:custGeom>
              <a:avLst/>
              <a:gdLst/>
              <a:ahLst/>
              <a:cxnLst/>
              <a:rect l="l" t="t" r="r" b="b"/>
              <a:pathLst>
                <a:path w="146" h="517" fill="none" extrusionOk="0">
                  <a:moveTo>
                    <a:pt x="42" y="0"/>
                  </a:moveTo>
                  <a:lnTo>
                    <a:pt x="42" y="0"/>
                  </a:lnTo>
                  <a:lnTo>
                    <a:pt x="22" y="186"/>
                  </a:lnTo>
                  <a:lnTo>
                    <a:pt x="1" y="516"/>
                  </a:lnTo>
                  <a:lnTo>
                    <a:pt x="1" y="516"/>
                  </a:lnTo>
                  <a:lnTo>
                    <a:pt x="145" y="496"/>
                  </a:lnTo>
                  <a:lnTo>
                    <a:pt x="145" y="496"/>
                  </a:lnTo>
                  <a:lnTo>
                    <a:pt x="125" y="186"/>
                  </a:lnTo>
                  <a:lnTo>
                    <a:pt x="104" y="0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7"/>
            <p:cNvSpPr/>
            <p:nvPr/>
          </p:nvSpPr>
          <p:spPr>
            <a:xfrm>
              <a:off x="2047225" y="5326700"/>
              <a:ext cx="2075" cy="2600"/>
            </a:xfrm>
            <a:custGeom>
              <a:avLst/>
              <a:gdLst/>
              <a:ahLst/>
              <a:cxnLst/>
              <a:rect l="l" t="t" r="r" b="b"/>
              <a:pathLst>
                <a:path w="83" h="104" extrusionOk="0">
                  <a:moveTo>
                    <a:pt x="0" y="0"/>
                  </a:moveTo>
                  <a:lnTo>
                    <a:pt x="0" y="104"/>
                  </a:lnTo>
                  <a:lnTo>
                    <a:pt x="83" y="104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7"/>
            <p:cNvSpPr/>
            <p:nvPr/>
          </p:nvSpPr>
          <p:spPr>
            <a:xfrm>
              <a:off x="2047225" y="5326700"/>
              <a:ext cx="2075" cy="2600"/>
            </a:xfrm>
            <a:custGeom>
              <a:avLst/>
              <a:gdLst/>
              <a:ahLst/>
              <a:cxnLst/>
              <a:rect l="l" t="t" r="r" b="b"/>
              <a:pathLst>
                <a:path w="83" h="104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83" y="104"/>
                  </a:lnTo>
                  <a:lnTo>
                    <a:pt x="83" y="104"/>
                  </a:lnTo>
                  <a:lnTo>
                    <a:pt x="6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7"/>
            <p:cNvSpPr/>
            <p:nvPr/>
          </p:nvSpPr>
          <p:spPr>
            <a:xfrm>
              <a:off x="2005425" y="5326700"/>
              <a:ext cx="3100" cy="5175"/>
            </a:xfrm>
            <a:custGeom>
              <a:avLst/>
              <a:gdLst/>
              <a:ahLst/>
              <a:cxnLst/>
              <a:rect l="l" t="t" r="r" b="b"/>
              <a:pathLst>
                <a:path w="124" h="207" extrusionOk="0">
                  <a:moveTo>
                    <a:pt x="41" y="0"/>
                  </a:moveTo>
                  <a:lnTo>
                    <a:pt x="0" y="207"/>
                  </a:lnTo>
                  <a:lnTo>
                    <a:pt x="124" y="207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7"/>
            <p:cNvSpPr/>
            <p:nvPr/>
          </p:nvSpPr>
          <p:spPr>
            <a:xfrm>
              <a:off x="2005425" y="5326700"/>
              <a:ext cx="3100" cy="5175"/>
            </a:xfrm>
            <a:custGeom>
              <a:avLst/>
              <a:gdLst/>
              <a:ahLst/>
              <a:cxnLst/>
              <a:rect l="l" t="t" r="r" b="b"/>
              <a:pathLst>
                <a:path w="124" h="207" fill="none" extrusionOk="0">
                  <a:moveTo>
                    <a:pt x="41" y="0"/>
                  </a:moveTo>
                  <a:lnTo>
                    <a:pt x="41" y="0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124" y="207"/>
                  </a:lnTo>
                  <a:lnTo>
                    <a:pt x="124" y="207"/>
                  </a:lnTo>
                  <a:lnTo>
                    <a:pt x="83" y="0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7"/>
            <p:cNvSpPr/>
            <p:nvPr/>
          </p:nvSpPr>
          <p:spPr>
            <a:xfrm>
              <a:off x="2096225" y="5327225"/>
              <a:ext cx="1575" cy="25"/>
            </a:xfrm>
            <a:custGeom>
              <a:avLst/>
              <a:gdLst/>
              <a:ahLst/>
              <a:cxnLst/>
              <a:rect l="l" t="t" r="r" b="b"/>
              <a:pathLst>
                <a:path w="63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7"/>
            <p:cNvSpPr/>
            <p:nvPr/>
          </p:nvSpPr>
          <p:spPr>
            <a:xfrm>
              <a:off x="2096225" y="5327225"/>
              <a:ext cx="1575" cy="25"/>
            </a:xfrm>
            <a:custGeom>
              <a:avLst/>
              <a:gdLst/>
              <a:ahLst/>
              <a:cxnLst/>
              <a:rect l="l" t="t" r="r" b="b"/>
              <a:pathLst>
                <a:path w="63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7"/>
            <p:cNvSpPr/>
            <p:nvPr/>
          </p:nvSpPr>
          <p:spPr>
            <a:xfrm>
              <a:off x="2115325" y="5327225"/>
              <a:ext cx="20675" cy="25"/>
            </a:xfrm>
            <a:custGeom>
              <a:avLst/>
              <a:gdLst/>
              <a:ahLst/>
              <a:cxnLst/>
              <a:rect l="l" t="t" r="r" b="b"/>
              <a:pathLst>
                <a:path w="827" h="1" extrusionOk="0">
                  <a:moveTo>
                    <a:pt x="290" y="0"/>
                  </a:moveTo>
                  <a:lnTo>
                    <a:pt x="290" y="0"/>
                  </a:lnTo>
                  <a:lnTo>
                    <a:pt x="1" y="0"/>
                  </a:lnTo>
                  <a:lnTo>
                    <a:pt x="826" y="0"/>
                  </a:lnTo>
                  <a:lnTo>
                    <a:pt x="826" y="0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rgbClr val="B250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7"/>
            <p:cNvSpPr/>
            <p:nvPr/>
          </p:nvSpPr>
          <p:spPr>
            <a:xfrm>
              <a:off x="2115325" y="5327225"/>
              <a:ext cx="20675" cy="25"/>
            </a:xfrm>
            <a:custGeom>
              <a:avLst/>
              <a:gdLst/>
              <a:ahLst/>
              <a:cxnLst/>
              <a:rect l="l" t="t" r="r" b="b"/>
              <a:pathLst>
                <a:path w="827" h="1" fill="none" extrusionOk="0">
                  <a:moveTo>
                    <a:pt x="290" y="0"/>
                  </a:moveTo>
                  <a:lnTo>
                    <a:pt x="290" y="0"/>
                  </a:lnTo>
                  <a:lnTo>
                    <a:pt x="1" y="0"/>
                  </a:lnTo>
                  <a:lnTo>
                    <a:pt x="826" y="0"/>
                  </a:lnTo>
                  <a:lnTo>
                    <a:pt x="826" y="0"/>
                  </a:lnTo>
                  <a:lnTo>
                    <a:pt x="29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1512100" y="5325150"/>
              <a:ext cx="378775" cy="1575"/>
            </a:xfrm>
            <a:custGeom>
              <a:avLst/>
              <a:gdLst/>
              <a:ahLst/>
              <a:cxnLst/>
              <a:rect l="l" t="t" r="r" b="b"/>
              <a:pathLst>
                <a:path w="15151" h="63" extrusionOk="0">
                  <a:moveTo>
                    <a:pt x="0" y="0"/>
                  </a:moveTo>
                  <a:lnTo>
                    <a:pt x="1775" y="21"/>
                  </a:lnTo>
                  <a:lnTo>
                    <a:pt x="1796" y="21"/>
                  </a:lnTo>
                  <a:lnTo>
                    <a:pt x="3406" y="42"/>
                  </a:lnTo>
                  <a:lnTo>
                    <a:pt x="7390" y="42"/>
                  </a:lnTo>
                  <a:lnTo>
                    <a:pt x="7348" y="21"/>
                  </a:lnTo>
                  <a:lnTo>
                    <a:pt x="0" y="0"/>
                  </a:lnTo>
                  <a:close/>
                  <a:moveTo>
                    <a:pt x="12282" y="42"/>
                  </a:moveTo>
                  <a:lnTo>
                    <a:pt x="12302" y="62"/>
                  </a:lnTo>
                  <a:lnTo>
                    <a:pt x="14263" y="62"/>
                  </a:lnTo>
                  <a:lnTo>
                    <a:pt x="15151" y="42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1819125" y="5326175"/>
              <a:ext cx="71750" cy="550"/>
            </a:xfrm>
            <a:custGeom>
              <a:avLst/>
              <a:gdLst/>
              <a:ahLst/>
              <a:cxnLst/>
              <a:rect l="l" t="t" r="r" b="b"/>
              <a:pathLst>
                <a:path w="2870" h="22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90" y="21"/>
                  </a:lnTo>
                  <a:lnTo>
                    <a:pt x="290" y="21"/>
                  </a:lnTo>
                  <a:lnTo>
                    <a:pt x="331" y="21"/>
                  </a:lnTo>
                  <a:lnTo>
                    <a:pt x="331" y="21"/>
                  </a:lnTo>
                  <a:lnTo>
                    <a:pt x="1920" y="21"/>
                  </a:lnTo>
                  <a:lnTo>
                    <a:pt x="1920" y="21"/>
                  </a:lnTo>
                  <a:lnTo>
                    <a:pt x="1982" y="21"/>
                  </a:lnTo>
                  <a:lnTo>
                    <a:pt x="1982" y="21"/>
                  </a:lnTo>
                  <a:lnTo>
                    <a:pt x="2870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1512100" y="5325150"/>
              <a:ext cx="184750" cy="1050"/>
            </a:xfrm>
            <a:custGeom>
              <a:avLst/>
              <a:gdLst/>
              <a:ahLst/>
              <a:cxnLst/>
              <a:rect l="l" t="t" r="r" b="b"/>
              <a:pathLst>
                <a:path w="7390" h="4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775" y="21"/>
                  </a:lnTo>
                  <a:lnTo>
                    <a:pt x="1775" y="21"/>
                  </a:lnTo>
                  <a:lnTo>
                    <a:pt x="1796" y="21"/>
                  </a:lnTo>
                  <a:lnTo>
                    <a:pt x="1796" y="21"/>
                  </a:lnTo>
                  <a:lnTo>
                    <a:pt x="3406" y="42"/>
                  </a:lnTo>
                  <a:lnTo>
                    <a:pt x="3406" y="42"/>
                  </a:lnTo>
                  <a:lnTo>
                    <a:pt x="3447" y="42"/>
                  </a:lnTo>
                  <a:lnTo>
                    <a:pt x="3447" y="42"/>
                  </a:lnTo>
                  <a:lnTo>
                    <a:pt x="5367" y="42"/>
                  </a:lnTo>
                  <a:lnTo>
                    <a:pt x="5367" y="42"/>
                  </a:lnTo>
                  <a:lnTo>
                    <a:pt x="5408" y="42"/>
                  </a:lnTo>
                  <a:lnTo>
                    <a:pt x="5408" y="42"/>
                  </a:lnTo>
                  <a:lnTo>
                    <a:pt x="6997" y="42"/>
                  </a:lnTo>
                  <a:lnTo>
                    <a:pt x="6997" y="42"/>
                  </a:lnTo>
                  <a:lnTo>
                    <a:pt x="7039" y="42"/>
                  </a:lnTo>
                  <a:lnTo>
                    <a:pt x="7039" y="42"/>
                  </a:lnTo>
                  <a:lnTo>
                    <a:pt x="7390" y="42"/>
                  </a:lnTo>
                  <a:lnTo>
                    <a:pt x="7348" y="2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1548200" y="5056300"/>
              <a:ext cx="19125" cy="6225"/>
            </a:xfrm>
            <a:custGeom>
              <a:avLst/>
              <a:gdLst/>
              <a:ahLst/>
              <a:cxnLst/>
              <a:rect l="l" t="t" r="r" b="b"/>
              <a:pathLst>
                <a:path w="765" h="249" extrusionOk="0">
                  <a:moveTo>
                    <a:pt x="228" y="0"/>
                  </a:moveTo>
                  <a:lnTo>
                    <a:pt x="104" y="42"/>
                  </a:lnTo>
                  <a:lnTo>
                    <a:pt x="22" y="83"/>
                  </a:lnTo>
                  <a:lnTo>
                    <a:pt x="1" y="104"/>
                  </a:lnTo>
                  <a:lnTo>
                    <a:pt x="1" y="124"/>
                  </a:lnTo>
                  <a:lnTo>
                    <a:pt x="1" y="145"/>
                  </a:lnTo>
                  <a:lnTo>
                    <a:pt x="22" y="166"/>
                  </a:lnTo>
                  <a:lnTo>
                    <a:pt x="104" y="207"/>
                  </a:lnTo>
                  <a:lnTo>
                    <a:pt x="228" y="248"/>
                  </a:lnTo>
                  <a:lnTo>
                    <a:pt x="517" y="248"/>
                  </a:lnTo>
                  <a:lnTo>
                    <a:pt x="641" y="207"/>
                  </a:lnTo>
                  <a:lnTo>
                    <a:pt x="723" y="166"/>
                  </a:lnTo>
                  <a:lnTo>
                    <a:pt x="744" y="145"/>
                  </a:lnTo>
                  <a:lnTo>
                    <a:pt x="765" y="124"/>
                  </a:lnTo>
                  <a:lnTo>
                    <a:pt x="744" y="104"/>
                  </a:lnTo>
                  <a:lnTo>
                    <a:pt x="723" y="83"/>
                  </a:lnTo>
                  <a:lnTo>
                    <a:pt x="641" y="42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7"/>
            <p:cNvSpPr/>
            <p:nvPr/>
          </p:nvSpPr>
          <p:spPr>
            <a:xfrm>
              <a:off x="1585375" y="5056825"/>
              <a:ext cx="85675" cy="6200"/>
            </a:xfrm>
            <a:custGeom>
              <a:avLst/>
              <a:gdLst/>
              <a:ahLst/>
              <a:cxnLst/>
              <a:rect l="l" t="t" r="r" b="b"/>
              <a:pathLst>
                <a:path w="3427" h="248" extrusionOk="0">
                  <a:moveTo>
                    <a:pt x="1032" y="0"/>
                  </a:moveTo>
                  <a:lnTo>
                    <a:pt x="496" y="21"/>
                  </a:lnTo>
                  <a:lnTo>
                    <a:pt x="124" y="62"/>
                  </a:lnTo>
                  <a:lnTo>
                    <a:pt x="21" y="103"/>
                  </a:lnTo>
                  <a:lnTo>
                    <a:pt x="0" y="124"/>
                  </a:lnTo>
                  <a:lnTo>
                    <a:pt x="21" y="145"/>
                  </a:lnTo>
                  <a:lnTo>
                    <a:pt x="124" y="165"/>
                  </a:lnTo>
                  <a:lnTo>
                    <a:pt x="496" y="206"/>
                  </a:lnTo>
                  <a:lnTo>
                    <a:pt x="1032" y="227"/>
                  </a:lnTo>
                  <a:lnTo>
                    <a:pt x="1713" y="248"/>
                  </a:lnTo>
                  <a:lnTo>
                    <a:pt x="2374" y="227"/>
                  </a:lnTo>
                  <a:lnTo>
                    <a:pt x="2931" y="206"/>
                  </a:lnTo>
                  <a:lnTo>
                    <a:pt x="3303" y="165"/>
                  </a:lnTo>
                  <a:lnTo>
                    <a:pt x="3406" y="145"/>
                  </a:lnTo>
                  <a:lnTo>
                    <a:pt x="3427" y="124"/>
                  </a:lnTo>
                  <a:lnTo>
                    <a:pt x="3406" y="103"/>
                  </a:lnTo>
                  <a:lnTo>
                    <a:pt x="3303" y="62"/>
                  </a:lnTo>
                  <a:lnTo>
                    <a:pt x="2931" y="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7"/>
            <p:cNvSpPr/>
            <p:nvPr/>
          </p:nvSpPr>
          <p:spPr>
            <a:xfrm>
              <a:off x="1585375" y="5056825"/>
              <a:ext cx="85675" cy="6200"/>
            </a:xfrm>
            <a:custGeom>
              <a:avLst/>
              <a:gdLst/>
              <a:ahLst/>
              <a:cxnLst/>
              <a:rect l="l" t="t" r="r" b="b"/>
              <a:pathLst>
                <a:path w="3427" h="248" fill="none" extrusionOk="0">
                  <a:moveTo>
                    <a:pt x="3427" y="124"/>
                  </a:moveTo>
                  <a:lnTo>
                    <a:pt x="3427" y="124"/>
                  </a:lnTo>
                  <a:lnTo>
                    <a:pt x="3406" y="145"/>
                  </a:lnTo>
                  <a:lnTo>
                    <a:pt x="3303" y="165"/>
                  </a:lnTo>
                  <a:lnTo>
                    <a:pt x="2931" y="206"/>
                  </a:lnTo>
                  <a:lnTo>
                    <a:pt x="2374" y="227"/>
                  </a:lnTo>
                  <a:lnTo>
                    <a:pt x="1713" y="248"/>
                  </a:lnTo>
                  <a:lnTo>
                    <a:pt x="1713" y="248"/>
                  </a:lnTo>
                  <a:lnTo>
                    <a:pt x="1032" y="227"/>
                  </a:lnTo>
                  <a:lnTo>
                    <a:pt x="496" y="206"/>
                  </a:lnTo>
                  <a:lnTo>
                    <a:pt x="124" y="165"/>
                  </a:lnTo>
                  <a:lnTo>
                    <a:pt x="21" y="145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21" y="103"/>
                  </a:lnTo>
                  <a:lnTo>
                    <a:pt x="124" y="62"/>
                  </a:lnTo>
                  <a:lnTo>
                    <a:pt x="496" y="21"/>
                  </a:lnTo>
                  <a:lnTo>
                    <a:pt x="1032" y="0"/>
                  </a:lnTo>
                  <a:lnTo>
                    <a:pt x="1713" y="0"/>
                  </a:lnTo>
                  <a:lnTo>
                    <a:pt x="1713" y="0"/>
                  </a:lnTo>
                  <a:lnTo>
                    <a:pt x="2374" y="0"/>
                  </a:lnTo>
                  <a:lnTo>
                    <a:pt x="2931" y="21"/>
                  </a:lnTo>
                  <a:lnTo>
                    <a:pt x="3303" y="62"/>
                  </a:lnTo>
                  <a:lnTo>
                    <a:pt x="3406" y="103"/>
                  </a:lnTo>
                  <a:lnTo>
                    <a:pt x="3427" y="1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7"/>
            <p:cNvSpPr/>
            <p:nvPr/>
          </p:nvSpPr>
          <p:spPr>
            <a:xfrm>
              <a:off x="1704050" y="5056825"/>
              <a:ext cx="86200" cy="6200"/>
            </a:xfrm>
            <a:custGeom>
              <a:avLst/>
              <a:gdLst/>
              <a:ahLst/>
              <a:cxnLst/>
              <a:rect l="l" t="t" r="r" b="b"/>
              <a:pathLst>
                <a:path w="3448" h="248" extrusionOk="0">
                  <a:moveTo>
                    <a:pt x="1053" y="0"/>
                  </a:moveTo>
                  <a:lnTo>
                    <a:pt x="496" y="21"/>
                  </a:lnTo>
                  <a:lnTo>
                    <a:pt x="145" y="62"/>
                  </a:lnTo>
                  <a:lnTo>
                    <a:pt x="42" y="103"/>
                  </a:lnTo>
                  <a:lnTo>
                    <a:pt x="1" y="124"/>
                  </a:lnTo>
                  <a:lnTo>
                    <a:pt x="42" y="145"/>
                  </a:lnTo>
                  <a:lnTo>
                    <a:pt x="145" y="165"/>
                  </a:lnTo>
                  <a:lnTo>
                    <a:pt x="496" y="206"/>
                  </a:lnTo>
                  <a:lnTo>
                    <a:pt x="1053" y="227"/>
                  </a:lnTo>
                  <a:lnTo>
                    <a:pt x="1714" y="248"/>
                  </a:lnTo>
                  <a:lnTo>
                    <a:pt x="2395" y="227"/>
                  </a:lnTo>
                  <a:lnTo>
                    <a:pt x="2932" y="206"/>
                  </a:lnTo>
                  <a:lnTo>
                    <a:pt x="3303" y="165"/>
                  </a:lnTo>
                  <a:lnTo>
                    <a:pt x="3406" y="145"/>
                  </a:lnTo>
                  <a:lnTo>
                    <a:pt x="3448" y="124"/>
                  </a:lnTo>
                  <a:lnTo>
                    <a:pt x="3406" y="103"/>
                  </a:lnTo>
                  <a:lnTo>
                    <a:pt x="3303" y="62"/>
                  </a:lnTo>
                  <a:lnTo>
                    <a:pt x="2932" y="21"/>
                  </a:lnTo>
                  <a:lnTo>
                    <a:pt x="2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7"/>
            <p:cNvSpPr/>
            <p:nvPr/>
          </p:nvSpPr>
          <p:spPr>
            <a:xfrm>
              <a:off x="5651700" y="4722950"/>
              <a:ext cx="806575" cy="146575"/>
            </a:xfrm>
            <a:custGeom>
              <a:avLst/>
              <a:gdLst/>
              <a:ahLst/>
              <a:cxnLst/>
              <a:rect l="l" t="t" r="r" b="b"/>
              <a:pathLst>
                <a:path w="32263" h="5863" extrusionOk="0">
                  <a:moveTo>
                    <a:pt x="0" y="0"/>
                  </a:moveTo>
                  <a:lnTo>
                    <a:pt x="0" y="5862"/>
                  </a:lnTo>
                  <a:lnTo>
                    <a:pt x="32262" y="5862"/>
                  </a:lnTo>
                  <a:lnTo>
                    <a:pt x="322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7"/>
            <p:cNvSpPr/>
            <p:nvPr/>
          </p:nvSpPr>
          <p:spPr>
            <a:xfrm>
              <a:off x="5651700" y="4722950"/>
              <a:ext cx="806575" cy="146575"/>
            </a:xfrm>
            <a:custGeom>
              <a:avLst/>
              <a:gdLst/>
              <a:ahLst/>
              <a:cxnLst/>
              <a:rect l="l" t="t" r="r" b="b"/>
              <a:pathLst>
                <a:path w="32263" h="5863" fill="none" extrusionOk="0">
                  <a:moveTo>
                    <a:pt x="32262" y="5862"/>
                  </a:moveTo>
                  <a:lnTo>
                    <a:pt x="0" y="5862"/>
                  </a:lnTo>
                  <a:lnTo>
                    <a:pt x="0" y="0"/>
                  </a:lnTo>
                  <a:lnTo>
                    <a:pt x="32262" y="0"/>
                  </a:lnTo>
                  <a:lnTo>
                    <a:pt x="32262" y="586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7"/>
            <p:cNvSpPr/>
            <p:nvPr/>
          </p:nvSpPr>
          <p:spPr>
            <a:xfrm>
              <a:off x="5727550" y="47250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24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24" y="5801"/>
                  </a:lnTo>
                  <a:lnTo>
                    <a:pt x="124" y="5822"/>
                  </a:lnTo>
                  <a:lnTo>
                    <a:pt x="145" y="5801"/>
                  </a:lnTo>
                  <a:lnTo>
                    <a:pt x="165" y="5760"/>
                  </a:lnTo>
                  <a:lnTo>
                    <a:pt x="186" y="5594"/>
                  </a:lnTo>
                  <a:lnTo>
                    <a:pt x="227" y="4975"/>
                  </a:lnTo>
                  <a:lnTo>
                    <a:pt x="248" y="404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7" y="868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7"/>
            <p:cNvSpPr/>
            <p:nvPr/>
          </p:nvSpPr>
          <p:spPr>
            <a:xfrm>
              <a:off x="5727550" y="47250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fill="none" extrusionOk="0">
                  <a:moveTo>
                    <a:pt x="124" y="5822"/>
                  </a:moveTo>
                  <a:lnTo>
                    <a:pt x="124" y="5822"/>
                  </a:lnTo>
                  <a:lnTo>
                    <a:pt x="124" y="5801"/>
                  </a:lnTo>
                  <a:lnTo>
                    <a:pt x="104" y="5760"/>
                  </a:lnTo>
                  <a:lnTo>
                    <a:pt x="83" y="5594"/>
                  </a:lnTo>
                  <a:lnTo>
                    <a:pt x="42" y="4975"/>
                  </a:lnTo>
                  <a:lnTo>
                    <a:pt x="0" y="404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0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4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65" y="63"/>
                  </a:lnTo>
                  <a:lnTo>
                    <a:pt x="186" y="228"/>
                  </a:lnTo>
                  <a:lnTo>
                    <a:pt x="227" y="868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46"/>
                  </a:lnTo>
                  <a:lnTo>
                    <a:pt x="227" y="4975"/>
                  </a:lnTo>
                  <a:lnTo>
                    <a:pt x="186" y="5594"/>
                  </a:lnTo>
                  <a:lnTo>
                    <a:pt x="165" y="5760"/>
                  </a:lnTo>
                  <a:lnTo>
                    <a:pt x="145" y="5801"/>
                  </a:lnTo>
                  <a:lnTo>
                    <a:pt x="124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7"/>
            <p:cNvSpPr/>
            <p:nvPr/>
          </p:nvSpPr>
          <p:spPr>
            <a:xfrm>
              <a:off x="5683175" y="47250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45" y="1"/>
                  </a:moveTo>
                  <a:lnTo>
                    <a:pt x="124" y="21"/>
                  </a:lnTo>
                  <a:lnTo>
                    <a:pt x="103" y="63"/>
                  </a:lnTo>
                  <a:lnTo>
                    <a:pt x="83" y="228"/>
                  </a:lnTo>
                  <a:lnTo>
                    <a:pt x="41" y="868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46"/>
                  </a:lnTo>
                  <a:lnTo>
                    <a:pt x="41" y="4975"/>
                  </a:lnTo>
                  <a:lnTo>
                    <a:pt x="83" y="5594"/>
                  </a:lnTo>
                  <a:lnTo>
                    <a:pt x="103" y="5760"/>
                  </a:lnTo>
                  <a:lnTo>
                    <a:pt x="124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5" y="5760"/>
                  </a:lnTo>
                  <a:lnTo>
                    <a:pt x="186" y="5594"/>
                  </a:lnTo>
                  <a:lnTo>
                    <a:pt x="227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7" y="868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7"/>
            <p:cNvSpPr/>
            <p:nvPr/>
          </p:nvSpPr>
          <p:spPr>
            <a:xfrm>
              <a:off x="5683175" y="47250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fill="none" extrusionOk="0">
                  <a:moveTo>
                    <a:pt x="145" y="5822"/>
                  </a:moveTo>
                  <a:lnTo>
                    <a:pt x="145" y="5822"/>
                  </a:lnTo>
                  <a:lnTo>
                    <a:pt x="124" y="5801"/>
                  </a:lnTo>
                  <a:lnTo>
                    <a:pt x="103" y="5760"/>
                  </a:lnTo>
                  <a:lnTo>
                    <a:pt x="83" y="5594"/>
                  </a:lnTo>
                  <a:lnTo>
                    <a:pt x="41" y="4975"/>
                  </a:lnTo>
                  <a:lnTo>
                    <a:pt x="21" y="404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21" y="1776"/>
                  </a:lnTo>
                  <a:lnTo>
                    <a:pt x="41" y="868"/>
                  </a:lnTo>
                  <a:lnTo>
                    <a:pt x="83" y="228"/>
                  </a:lnTo>
                  <a:lnTo>
                    <a:pt x="103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21"/>
                  </a:lnTo>
                  <a:lnTo>
                    <a:pt x="165" y="63"/>
                  </a:lnTo>
                  <a:lnTo>
                    <a:pt x="186" y="228"/>
                  </a:lnTo>
                  <a:lnTo>
                    <a:pt x="227" y="868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46"/>
                  </a:lnTo>
                  <a:lnTo>
                    <a:pt x="227" y="4975"/>
                  </a:lnTo>
                  <a:lnTo>
                    <a:pt x="186" y="5594"/>
                  </a:lnTo>
                  <a:lnTo>
                    <a:pt x="165" y="5760"/>
                  </a:lnTo>
                  <a:lnTo>
                    <a:pt x="145" y="5801"/>
                  </a:lnTo>
                  <a:lnTo>
                    <a:pt x="145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7"/>
            <p:cNvSpPr/>
            <p:nvPr/>
          </p:nvSpPr>
          <p:spPr>
            <a:xfrm>
              <a:off x="5824050" y="47250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45" y="1"/>
                  </a:moveTo>
                  <a:lnTo>
                    <a:pt x="124" y="21"/>
                  </a:lnTo>
                  <a:lnTo>
                    <a:pt x="12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24" y="5760"/>
                  </a:lnTo>
                  <a:lnTo>
                    <a:pt x="124" y="5801"/>
                  </a:lnTo>
                  <a:lnTo>
                    <a:pt x="145" y="5822"/>
                  </a:lnTo>
                  <a:lnTo>
                    <a:pt x="165" y="5801"/>
                  </a:lnTo>
                  <a:lnTo>
                    <a:pt x="165" y="5760"/>
                  </a:lnTo>
                  <a:lnTo>
                    <a:pt x="186" y="5594"/>
                  </a:lnTo>
                  <a:lnTo>
                    <a:pt x="248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48" y="868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6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7"/>
            <p:cNvSpPr/>
            <p:nvPr/>
          </p:nvSpPr>
          <p:spPr>
            <a:xfrm>
              <a:off x="5780175" y="47250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extrusionOk="0">
                  <a:moveTo>
                    <a:pt x="12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25" y="5801"/>
                  </a:lnTo>
                  <a:lnTo>
                    <a:pt x="12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7" y="5594"/>
                  </a:lnTo>
                  <a:lnTo>
                    <a:pt x="228" y="4975"/>
                  </a:lnTo>
                  <a:lnTo>
                    <a:pt x="248" y="404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7"/>
            <p:cNvSpPr/>
            <p:nvPr/>
          </p:nvSpPr>
          <p:spPr>
            <a:xfrm>
              <a:off x="5780175" y="47250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fill="none" extrusionOk="0">
                  <a:moveTo>
                    <a:pt x="125" y="5822"/>
                  </a:moveTo>
                  <a:lnTo>
                    <a:pt x="125" y="5822"/>
                  </a:lnTo>
                  <a:lnTo>
                    <a:pt x="125" y="5801"/>
                  </a:lnTo>
                  <a:lnTo>
                    <a:pt x="104" y="5760"/>
                  </a:lnTo>
                  <a:lnTo>
                    <a:pt x="83" y="5594"/>
                  </a:lnTo>
                  <a:lnTo>
                    <a:pt x="42" y="4975"/>
                  </a:lnTo>
                  <a:lnTo>
                    <a:pt x="1" y="404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1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5" y="2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7" y="228"/>
                  </a:lnTo>
                  <a:lnTo>
                    <a:pt x="228" y="868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46"/>
                  </a:lnTo>
                  <a:lnTo>
                    <a:pt x="228" y="4975"/>
                  </a:lnTo>
                  <a:lnTo>
                    <a:pt x="187" y="5594"/>
                  </a:lnTo>
                  <a:lnTo>
                    <a:pt x="166" y="5760"/>
                  </a:lnTo>
                  <a:lnTo>
                    <a:pt x="145" y="5801"/>
                  </a:lnTo>
                  <a:lnTo>
                    <a:pt x="125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7"/>
            <p:cNvSpPr/>
            <p:nvPr/>
          </p:nvSpPr>
          <p:spPr>
            <a:xfrm>
              <a:off x="5921050" y="47250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extrusionOk="0">
                  <a:moveTo>
                    <a:pt x="14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1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25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7" y="5594"/>
                  </a:lnTo>
                  <a:lnTo>
                    <a:pt x="228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7"/>
            <p:cNvSpPr/>
            <p:nvPr/>
          </p:nvSpPr>
          <p:spPr>
            <a:xfrm>
              <a:off x="5877200" y="47250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24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24" y="5801"/>
                  </a:lnTo>
                  <a:lnTo>
                    <a:pt x="124" y="5822"/>
                  </a:lnTo>
                  <a:lnTo>
                    <a:pt x="145" y="5801"/>
                  </a:lnTo>
                  <a:lnTo>
                    <a:pt x="165" y="5760"/>
                  </a:lnTo>
                  <a:lnTo>
                    <a:pt x="186" y="5594"/>
                  </a:lnTo>
                  <a:lnTo>
                    <a:pt x="227" y="4975"/>
                  </a:lnTo>
                  <a:lnTo>
                    <a:pt x="248" y="404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7" y="868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7"/>
            <p:cNvSpPr/>
            <p:nvPr/>
          </p:nvSpPr>
          <p:spPr>
            <a:xfrm>
              <a:off x="6018075" y="47250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45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24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6" y="5594"/>
                  </a:lnTo>
                  <a:lnTo>
                    <a:pt x="227" y="4975"/>
                  </a:lnTo>
                  <a:lnTo>
                    <a:pt x="248" y="404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7" y="868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7"/>
            <p:cNvSpPr/>
            <p:nvPr/>
          </p:nvSpPr>
          <p:spPr>
            <a:xfrm>
              <a:off x="5974200" y="47250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extrusionOk="0">
                  <a:moveTo>
                    <a:pt x="125" y="1"/>
                  </a:moveTo>
                  <a:lnTo>
                    <a:pt x="104" y="21"/>
                  </a:lnTo>
                  <a:lnTo>
                    <a:pt x="104" y="63"/>
                  </a:lnTo>
                  <a:lnTo>
                    <a:pt x="63" y="228"/>
                  </a:lnTo>
                  <a:lnTo>
                    <a:pt x="22" y="868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46"/>
                  </a:lnTo>
                  <a:lnTo>
                    <a:pt x="22" y="4975"/>
                  </a:lnTo>
                  <a:lnTo>
                    <a:pt x="63" y="5594"/>
                  </a:lnTo>
                  <a:lnTo>
                    <a:pt x="104" y="5760"/>
                  </a:lnTo>
                  <a:lnTo>
                    <a:pt x="104" y="5801"/>
                  </a:lnTo>
                  <a:lnTo>
                    <a:pt x="125" y="5822"/>
                  </a:lnTo>
                  <a:lnTo>
                    <a:pt x="145" y="5801"/>
                  </a:lnTo>
                  <a:lnTo>
                    <a:pt x="145" y="5760"/>
                  </a:lnTo>
                  <a:lnTo>
                    <a:pt x="187" y="5594"/>
                  </a:lnTo>
                  <a:lnTo>
                    <a:pt x="228" y="4975"/>
                  </a:lnTo>
                  <a:lnTo>
                    <a:pt x="249" y="4046"/>
                  </a:lnTo>
                  <a:lnTo>
                    <a:pt x="269" y="2911"/>
                  </a:lnTo>
                  <a:lnTo>
                    <a:pt x="24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45" y="63"/>
                  </a:lnTo>
                  <a:lnTo>
                    <a:pt x="145" y="2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7"/>
            <p:cNvSpPr/>
            <p:nvPr/>
          </p:nvSpPr>
          <p:spPr>
            <a:xfrm>
              <a:off x="6115075" y="47250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extrusionOk="0">
                  <a:moveTo>
                    <a:pt x="12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25" y="5801"/>
                  </a:lnTo>
                  <a:lnTo>
                    <a:pt x="12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7" y="5594"/>
                  </a:lnTo>
                  <a:lnTo>
                    <a:pt x="228" y="4975"/>
                  </a:lnTo>
                  <a:lnTo>
                    <a:pt x="249" y="4046"/>
                  </a:lnTo>
                  <a:lnTo>
                    <a:pt x="269" y="2911"/>
                  </a:lnTo>
                  <a:lnTo>
                    <a:pt x="24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7"/>
            <p:cNvSpPr/>
            <p:nvPr/>
          </p:nvSpPr>
          <p:spPr>
            <a:xfrm>
              <a:off x="6070700" y="47250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extrusionOk="0">
                  <a:moveTo>
                    <a:pt x="14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1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25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7" y="5594"/>
                  </a:lnTo>
                  <a:lnTo>
                    <a:pt x="228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7"/>
            <p:cNvSpPr/>
            <p:nvPr/>
          </p:nvSpPr>
          <p:spPr>
            <a:xfrm>
              <a:off x="6212100" y="47250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24" y="1"/>
                  </a:moveTo>
                  <a:lnTo>
                    <a:pt x="10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21" y="868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46"/>
                  </a:lnTo>
                  <a:lnTo>
                    <a:pt x="21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04" y="5801"/>
                  </a:lnTo>
                  <a:lnTo>
                    <a:pt x="124" y="5822"/>
                  </a:lnTo>
                  <a:lnTo>
                    <a:pt x="145" y="5801"/>
                  </a:lnTo>
                  <a:lnTo>
                    <a:pt x="145" y="5760"/>
                  </a:lnTo>
                  <a:lnTo>
                    <a:pt x="186" y="5594"/>
                  </a:lnTo>
                  <a:lnTo>
                    <a:pt x="228" y="4975"/>
                  </a:lnTo>
                  <a:lnTo>
                    <a:pt x="248" y="404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8" y="868"/>
                  </a:lnTo>
                  <a:lnTo>
                    <a:pt x="186" y="228"/>
                  </a:lnTo>
                  <a:lnTo>
                    <a:pt x="14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6167725" y="47250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45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24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5" y="5760"/>
                  </a:lnTo>
                  <a:lnTo>
                    <a:pt x="186" y="5594"/>
                  </a:lnTo>
                  <a:lnTo>
                    <a:pt x="227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7" y="868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6308600" y="47250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45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24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6" y="5594"/>
                  </a:lnTo>
                  <a:lnTo>
                    <a:pt x="227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7" y="868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7"/>
            <p:cNvSpPr/>
            <p:nvPr/>
          </p:nvSpPr>
          <p:spPr>
            <a:xfrm>
              <a:off x="6264725" y="47250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extrusionOk="0">
                  <a:moveTo>
                    <a:pt x="12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25" y="5801"/>
                  </a:lnTo>
                  <a:lnTo>
                    <a:pt x="12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7" y="5594"/>
                  </a:lnTo>
                  <a:lnTo>
                    <a:pt x="228" y="4975"/>
                  </a:lnTo>
                  <a:lnTo>
                    <a:pt x="249" y="4046"/>
                  </a:lnTo>
                  <a:lnTo>
                    <a:pt x="269" y="2911"/>
                  </a:lnTo>
                  <a:lnTo>
                    <a:pt x="24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7"/>
            <p:cNvSpPr/>
            <p:nvPr/>
          </p:nvSpPr>
          <p:spPr>
            <a:xfrm>
              <a:off x="6405600" y="47250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extrusionOk="0">
                  <a:moveTo>
                    <a:pt x="14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4" y="228"/>
                  </a:lnTo>
                  <a:lnTo>
                    <a:pt x="42" y="868"/>
                  </a:lnTo>
                  <a:lnTo>
                    <a:pt x="22" y="1776"/>
                  </a:lnTo>
                  <a:lnTo>
                    <a:pt x="1" y="2911"/>
                  </a:lnTo>
                  <a:lnTo>
                    <a:pt x="22" y="4046"/>
                  </a:lnTo>
                  <a:lnTo>
                    <a:pt x="42" y="4975"/>
                  </a:lnTo>
                  <a:lnTo>
                    <a:pt x="84" y="5594"/>
                  </a:lnTo>
                  <a:lnTo>
                    <a:pt x="104" y="5760"/>
                  </a:lnTo>
                  <a:lnTo>
                    <a:pt x="125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7" y="5594"/>
                  </a:lnTo>
                  <a:lnTo>
                    <a:pt x="228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7"/>
            <p:cNvSpPr/>
            <p:nvPr/>
          </p:nvSpPr>
          <p:spPr>
            <a:xfrm>
              <a:off x="6361750" y="47250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24" y="1"/>
                  </a:moveTo>
                  <a:lnTo>
                    <a:pt x="10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04" y="5801"/>
                  </a:lnTo>
                  <a:lnTo>
                    <a:pt x="124" y="5822"/>
                  </a:lnTo>
                  <a:lnTo>
                    <a:pt x="145" y="5801"/>
                  </a:lnTo>
                  <a:lnTo>
                    <a:pt x="145" y="5760"/>
                  </a:lnTo>
                  <a:lnTo>
                    <a:pt x="186" y="5594"/>
                  </a:lnTo>
                  <a:lnTo>
                    <a:pt x="227" y="4975"/>
                  </a:lnTo>
                  <a:lnTo>
                    <a:pt x="248" y="404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7" y="868"/>
                  </a:lnTo>
                  <a:lnTo>
                    <a:pt x="186" y="228"/>
                  </a:lnTo>
                  <a:lnTo>
                    <a:pt x="14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7"/>
            <p:cNvSpPr/>
            <p:nvPr/>
          </p:nvSpPr>
          <p:spPr>
            <a:xfrm>
              <a:off x="5648075" y="4719850"/>
              <a:ext cx="810200" cy="6725"/>
            </a:xfrm>
            <a:custGeom>
              <a:avLst/>
              <a:gdLst/>
              <a:ahLst/>
              <a:cxnLst/>
              <a:rect l="l" t="t" r="r" b="b"/>
              <a:pathLst>
                <a:path w="32408" h="269" extrusionOk="0">
                  <a:moveTo>
                    <a:pt x="9888" y="0"/>
                  </a:moveTo>
                  <a:lnTo>
                    <a:pt x="4748" y="21"/>
                  </a:lnTo>
                  <a:lnTo>
                    <a:pt x="1260" y="83"/>
                  </a:lnTo>
                  <a:lnTo>
                    <a:pt x="331" y="103"/>
                  </a:lnTo>
                  <a:lnTo>
                    <a:pt x="83" y="103"/>
                  </a:lnTo>
                  <a:lnTo>
                    <a:pt x="1" y="124"/>
                  </a:lnTo>
                  <a:lnTo>
                    <a:pt x="83" y="145"/>
                  </a:lnTo>
                  <a:lnTo>
                    <a:pt x="331" y="145"/>
                  </a:lnTo>
                  <a:lnTo>
                    <a:pt x="1260" y="186"/>
                  </a:lnTo>
                  <a:lnTo>
                    <a:pt x="4748" y="227"/>
                  </a:lnTo>
                  <a:lnTo>
                    <a:pt x="9888" y="248"/>
                  </a:lnTo>
                  <a:lnTo>
                    <a:pt x="16204" y="269"/>
                  </a:lnTo>
                  <a:lnTo>
                    <a:pt x="22500" y="248"/>
                  </a:lnTo>
                  <a:lnTo>
                    <a:pt x="27660" y="227"/>
                  </a:lnTo>
                  <a:lnTo>
                    <a:pt x="31128" y="186"/>
                  </a:lnTo>
                  <a:lnTo>
                    <a:pt x="32077" y="145"/>
                  </a:lnTo>
                  <a:lnTo>
                    <a:pt x="32325" y="145"/>
                  </a:lnTo>
                  <a:lnTo>
                    <a:pt x="32407" y="124"/>
                  </a:lnTo>
                  <a:lnTo>
                    <a:pt x="32325" y="103"/>
                  </a:lnTo>
                  <a:lnTo>
                    <a:pt x="32077" y="103"/>
                  </a:lnTo>
                  <a:lnTo>
                    <a:pt x="31128" y="83"/>
                  </a:lnTo>
                  <a:lnTo>
                    <a:pt x="27660" y="21"/>
                  </a:lnTo>
                  <a:lnTo>
                    <a:pt x="22500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7"/>
            <p:cNvSpPr/>
            <p:nvPr/>
          </p:nvSpPr>
          <p:spPr>
            <a:xfrm>
              <a:off x="5599050" y="4871550"/>
              <a:ext cx="806075" cy="146575"/>
            </a:xfrm>
            <a:custGeom>
              <a:avLst/>
              <a:gdLst/>
              <a:ahLst/>
              <a:cxnLst/>
              <a:rect l="l" t="t" r="r" b="b"/>
              <a:pathLst>
                <a:path w="32243" h="5863" extrusionOk="0">
                  <a:moveTo>
                    <a:pt x="1" y="1"/>
                  </a:moveTo>
                  <a:lnTo>
                    <a:pt x="1" y="5863"/>
                  </a:lnTo>
                  <a:lnTo>
                    <a:pt x="32242" y="5863"/>
                  </a:lnTo>
                  <a:lnTo>
                    <a:pt x="322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7"/>
            <p:cNvSpPr/>
            <p:nvPr/>
          </p:nvSpPr>
          <p:spPr>
            <a:xfrm>
              <a:off x="5599050" y="4871550"/>
              <a:ext cx="806075" cy="146575"/>
            </a:xfrm>
            <a:custGeom>
              <a:avLst/>
              <a:gdLst/>
              <a:ahLst/>
              <a:cxnLst/>
              <a:rect l="l" t="t" r="r" b="b"/>
              <a:pathLst>
                <a:path w="32243" h="5863" fill="none" extrusionOk="0">
                  <a:moveTo>
                    <a:pt x="32242" y="5863"/>
                  </a:moveTo>
                  <a:lnTo>
                    <a:pt x="1" y="5863"/>
                  </a:lnTo>
                  <a:lnTo>
                    <a:pt x="1" y="1"/>
                  </a:lnTo>
                  <a:lnTo>
                    <a:pt x="32242" y="1"/>
                  </a:lnTo>
                  <a:lnTo>
                    <a:pt x="32242" y="586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7"/>
            <p:cNvSpPr/>
            <p:nvPr/>
          </p:nvSpPr>
          <p:spPr>
            <a:xfrm>
              <a:off x="5674400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0"/>
                  </a:moveTo>
                  <a:lnTo>
                    <a:pt x="12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21" y="1775"/>
                  </a:lnTo>
                  <a:lnTo>
                    <a:pt x="0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24" y="5738"/>
                  </a:lnTo>
                  <a:lnTo>
                    <a:pt x="124" y="5780"/>
                  </a:lnTo>
                  <a:lnTo>
                    <a:pt x="145" y="5800"/>
                  </a:lnTo>
                  <a:lnTo>
                    <a:pt x="165" y="5780"/>
                  </a:lnTo>
                  <a:lnTo>
                    <a:pt x="165" y="5738"/>
                  </a:lnTo>
                  <a:lnTo>
                    <a:pt x="186" y="5573"/>
                  </a:lnTo>
                  <a:lnTo>
                    <a:pt x="248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48" y="846"/>
                  </a:lnTo>
                  <a:lnTo>
                    <a:pt x="186" y="227"/>
                  </a:lnTo>
                  <a:lnTo>
                    <a:pt x="165" y="41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7"/>
            <p:cNvSpPr/>
            <p:nvPr/>
          </p:nvSpPr>
          <p:spPr>
            <a:xfrm>
              <a:off x="5674400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4" y="5780"/>
                  </a:lnTo>
                  <a:lnTo>
                    <a:pt x="12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21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24" y="41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5" y="0"/>
                  </a:lnTo>
                  <a:lnTo>
                    <a:pt x="165" y="41"/>
                  </a:lnTo>
                  <a:lnTo>
                    <a:pt x="186" y="227"/>
                  </a:lnTo>
                  <a:lnTo>
                    <a:pt x="248" y="846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48" y="4954"/>
                  </a:lnTo>
                  <a:lnTo>
                    <a:pt x="186" y="5573"/>
                  </a:lnTo>
                  <a:lnTo>
                    <a:pt x="165" y="5738"/>
                  </a:lnTo>
                  <a:lnTo>
                    <a:pt x="16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7"/>
            <p:cNvSpPr/>
            <p:nvPr/>
          </p:nvSpPr>
          <p:spPr>
            <a:xfrm>
              <a:off x="5630525" y="48741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1" y="1775"/>
                  </a:lnTo>
                  <a:lnTo>
                    <a:pt x="1" y="2890"/>
                  </a:lnTo>
                  <a:lnTo>
                    <a:pt x="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25" y="5780"/>
                  </a:lnTo>
                  <a:lnTo>
                    <a:pt x="125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8" y="846"/>
                  </a:lnTo>
                  <a:lnTo>
                    <a:pt x="187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7"/>
            <p:cNvSpPr/>
            <p:nvPr/>
          </p:nvSpPr>
          <p:spPr>
            <a:xfrm>
              <a:off x="5771400" y="48741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21" y="1775"/>
                  </a:lnTo>
                  <a:lnTo>
                    <a:pt x="1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25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8" y="846"/>
                  </a:lnTo>
                  <a:lnTo>
                    <a:pt x="187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7"/>
            <p:cNvSpPr/>
            <p:nvPr/>
          </p:nvSpPr>
          <p:spPr>
            <a:xfrm>
              <a:off x="5771400" y="48741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5" y="5780"/>
                  </a:lnTo>
                  <a:lnTo>
                    <a:pt x="10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21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04" y="41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7" y="227"/>
                  </a:lnTo>
                  <a:lnTo>
                    <a:pt x="228" y="846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8" y="4954"/>
                  </a:lnTo>
                  <a:lnTo>
                    <a:pt x="187" y="5573"/>
                  </a:lnTo>
                  <a:lnTo>
                    <a:pt x="166" y="5738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7"/>
            <p:cNvSpPr/>
            <p:nvPr/>
          </p:nvSpPr>
          <p:spPr>
            <a:xfrm>
              <a:off x="5727550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0" y="1775"/>
                  </a:lnTo>
                  <a:lnTo>
                    <a:pt x="0" y="2890"/>
                  </a:lnTo>
                  <a:lnTo>
                    <a:pt x="0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24" y="5780"/>
                  </a:lnTo>
                  <a:lnTo>
                    <a:pt x="124" y="5800"/>
                  </a:lnTo>
                  <a:lnTo>
                    <a:pt x="145" y="5780"/>
                  </a:lnTo>
                  <a:lnTo>
                    <a:pt x="165" y="5738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7" y="846"/>
                  </a:lnTo>
                  <a:lnTo>
                    <a:pt x="186" y="227"/>
                  </a:lnTo>
                  <a:lnTo>
                    <a:pt x="165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7"/>
            <p:cNvSpPr/>
            <p:nvPr/>
          </p:nvSpPr>
          <p:spPr>
            <a:xfrm>
              <a:off x="5727550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24" y="5800"/>
                  </a:moveTo>
                  <a:lnTo>
                    <a:pt x="124" y="5800"/>
                  </a:lnTo>
                  <a:lnTo>
                    <a:pt x="124" y="5780"/>
                  </a:lnTo>
                  <a:lnTo>
                    <a:pt x="10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0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0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65" y="41"/>
                  </a:lnTo>
                  <a:lnTo>
                    <a:pt x="186" y="227"/>
                  </a:lnTo>
                  <a:lnTo>
                    <a:pt x="227" y="846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5" y="5738"/>
                  </a:lnTo>
                  <a:lnTo>
                    <a:pt x="145" y="5780"/>
                  </a:lnTo>
                  <a:lnTo>
                    <a:pt x="124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7"/>
            <p:cNvSpPr/>
            <p:nvPr/>
          </p:nvSpPr>
          <p:spPr>
            <a:xfrm>
              <a:off x="5868425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0" y="1775"/>
                  </a:lnTo>
                  <a:lnTo>
                    <a:pt x="0" y="2890"/>
                  </a:lnTo>
                  <a:lnTo>
                    <a:pt x="0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24" y="5780"/>
                  </a:lnTo>
                  <a:lnTo>
                    <a:pt x="124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7" y="846"/>
                  </a:lnTo>
                  <a:lnTo>
                    <a:pt x="186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7"/>
            <p:cNvSpPr/>
            <p:nvPr/>
          </p:nvSpPr>
          <p:spPr>
            <a:xfrm>
              <a:off x="5868425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24" y="5800"/>
                  </a:moveTo>
                  <a:lnTo>
                    <a:pt x="124" y="5800"/>
                  </a:lnTo>
                  <a:lnTo>
                    <a:pt x="124" y="5780"/>
                  </a:lnTo>
                  <a:lnTo>
                    <a:pt x="10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0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0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6" y="227"/>
                  </a:lnTo>
                  <a:lnTo>
                    <a:pt x="227" y="846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6" y="5738"/>
                  </a:lnTo>
                  <a:lnTo>
                    <a:pt x="145" y="5780"/>
                  </a:lnTo>
                  <a:lnTo>
                    <a:pt x="124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7"/>
            <p:cNvSpPr/>
            <p:nvPr/>
          </p:nvSpPr>
          <p:spPr>
            <a:xfrm>
              <a:off x="5824050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0"/>
                  </a:moveTo>
                  <a:lnTo>
                    <a:pt x="12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21" y="1775"/>
                  </a:lnTo>
                  <a:lnTo>
                    <a:pt x="0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24" y="5738"/>
                  </a:lnTo>
                  <a:lnTo>
                    <a:pt x="124" y="5780"/>
                  </a:lnTo>
                  <a:lnTo>
                    <a:pt x="145" y="5800"/>
                  </a:lnTo>
                  <a:lnTo>
                    <a:pt x="165" y="5780"/>
                  </a:lnTo>
                  <a:lnTo>
                    <a:pt x="165" y="5738"/>
                  </a:lnTo>
                  <a:lnTo>
                    <a:pt x="186" y="5573"/>
                  </a:lnTo>
                  <a:lnTo>
                    <a:pt x="248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48" y="846"/>
                  </a:lnTo>
                  <a:lnTo>
                    <a:pt x="186" y="227"/>
                  </a:lnTo>
                  <a:lnTo>
                    <a:pt x="165" y="41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7"/>
            <p:cNvSpPr/>
            <p:nvPr/>
          </p:nvSpPr>
          <p:spPr>
            <a:xfrm>
              <a:off x="5824050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4" y="5780"/>
                  </a:lnTo>
                  <a:lnTo>
                    <a:pt x="12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21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24" y="41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5" y="0"/>
                  </a:lnTo>
                  <a:lnTo>
                    <a:pt x="165" y="41"/>
                  </a:lnTo>
                  <a:lnTo>
                    <a:pt x="186" y="227"/>
                  </a:lnTo>
                  <a:lnTo>
                    <a:pt x="248" y="846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48" y="4954"/>
                  </a:lnTo>
                  <a:lnTo>
                    <a:pt x="186" y="5573"/>
                  </a:lnTo>
                  <a:lnTo>
                    <a:pt x="165" y="5738"/>
                  </a:lnTo>
                  <a:lnTo>
                    <a:pt x="16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7"/>
            <p:cNvSpPr/>
            <p:nvPr/>
          </p:nvSpPr>
          <p:spPr>
            <a:xfrm>
              <a:off x="5965425" y="48741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0"/>
                  </a:moveTo>
                  <a:lnTo>
                    <a:pt x="104" y="41"/>
                  </a:lnTo>
                  <a:lnTo>
                    <a:pt x="84" y="227"/>
                  </a:lnTo>
                  <a:lnTo>
                    <a:pt x="42" y="846"/>
                  </a:lnTo>
                  <a:lnTo>
                    <a:pt x="1" y="1775"/>
                  </a:lnTo>
                  <a:lnTo>
                    <a:pt x="1" y="2890"/>
                  </a:lnTo>
                  <a:lnTo>
                    <a:pt x="1" y="4025"/>
                  </a:lnTo>
                  <a:lnTo>
                    <a:pt x="42" y="4954"/>
                  </a:lnTo>
                  <a:lnTo>
                    <a:pt x="84" y="5573"/>
                  </a:lnTo>
                  <a:lnTo>
                    <a:pt x="104" y="5738"/>
                  </a:lnTo>
                  <a:lnTo>
                    <a:pt x="125" y="5780"/>
                  </a:lnTo>
                  <a:lnTo>
                    <a:pt x="125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49" y="4025"/>
                  </a:lnTo>
                  <a:lnTo>
                    <a:pt x="269" y="2890"/>
                  </a:lnTo>
                  <a:lnTo>
                    <a:pt x="249" y="1775"/>
                  </a:lnTo>
                  <a:lnTo>
                    <a:pt x="228" y="846"/>
                  </a:lnTo>
                  <a:lnTo>
                    <a:pt x="187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7"/>
            <p:cNvSpPr/>
            <p:nvPr/>
          </p:nvSpPr>
          <p:spPr>
            <a:xfrm>
              <a:off x="5965425" y="48741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25" y="5800"/>
                  </a:moveTo>
                  <a:lnTo>
                    <a:pt x="125" y="5800"/>
                  </a:lnTo>
                  <a:lnTo>
                    <a:pt x="125" y="5780"/>
                  </a:lnTo>
                  <a:lnTo>
                    <a:pt x="104" y="5738"/>
                  </a:lnTo>
                  <a:lnTo>
                    <a:pt x="84" y="5573"/>
                  </a:lnTo>
                  <a:lnTo>
                    <a:pt x="42" y="4954"/>
                  </a:lnTo>
                  <a:lnTo>
                    <a:pt x="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1" y="1775"/>
                  </a:lnTo>
                  <a:lnTo>
                    <a:pt x="42" y="846"/>
                  </a:lnTo>
                  <a:lnTo>
                    <a:pt x="84" y="227"/>
                  </a:lnTo>
                  <a:lnTo>
                    <a:pt x="104" y="4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7" y="227"/>
                  </a:lnTo>
                  <a:lnTo>
                    <a:pt x="228" y="846"/>
                  </a:lnTo>
                  <a:lnTo>
                    <a:pt x="24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9" y="4025"/>
                  </a:lnTo>
                  <a:lnTo>
                    <a:pt x="228" y="4954"/>
                  </a:lnTo>
                  <a:lnTo>
                    <a:pt x="187" y="5573"/>
                  </a:lnTo>
                  <a:lnTo>
                    <a:pt x="166" y="5738"/>
                  </a:lnTo>
                  <a:lnTo>
                    <a:pt x="145" y="5780"/>
                  </a:lnTo>
                  <a:lnTo>
                    <a:pt x="12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7"/>
            <p:cNvSpPr/>
            <p:nvPr/>
          </p:nvSpPr>
          <p:spPr>
            <a:xfrm>
              <a:off x="5921050" y="48741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21" y="1775"/>
                  </a:lnTo>
                  <a:lnTo>
                    <a:pt x="1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25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8" y="846"/>
                  </a:lnTo>
                  <a:lnTo>
                    <a:pt x="187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7"/>
            <p:cNvSpPr/>
            <p:nvPr/>
          </p:nvSpPr>
          <p:spPr>
            <a:xfrm>
              <a:off x="5921050" y="48741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5" y="5780"/>
                  </a:lnTo>
                  <a:lnTo>
                    <a:pt x="10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21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04" y="41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7" y="227"/>
                  </a:lnTo>
                  <a:lnTo>
                    <a:pt x="228" y="846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8" y="4954"/>
                  </a:lnTo>
                  <a:lnTo>
                    <a:pt x="187" y="5573"/>
                  </a:lnTo>
                  <a:lnTo>
                    <a:pt x="166" y="5738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7"/>
            <p:cNvSpPr/>
            <p:nvPr/>
          </p:nvSpPr>
          <p:spPr>
            <a:xfrm>
              <a:off x="6061925" y="48741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0"/>
                  </a:moveTo>
                  <a:lnTo>
                    <a:pt x="125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22" y="1775"/>
                  </a:lnTo>
                  <a:lnTo>
                    <a:pt x="1" y="2890"/>
                  </a:lnTo>
                  <a:lnTo>
                    <a:pt x="22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25" y="5738"/>
                  </a:lnTo>
                  <a:lnTo>
                    <a:pt x="125" y="5780"/>
                  </a:lnTo>
                  <a:lnTo>
                    <a:pt x="145" y="5800"/>
                  </a:lnTo>
                  <a:lnTo>
                    <a:pt x="166" y="5780"/>
                  </a:lnTo>
                  <a:lnTo>
                    <a:pt x="166" y="5738"/>
                  </a:lnTo>
                  <a:lnTo>
                    <a:pt x="207" y="5573"/>
                  </a:lnTo>
                  <a:lnTo>
                    <a:pt x="249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49" y="846"/>
                  </a:lnTo>
                  <a:lnTo>
                    <a:pt x="207" y="227"/>
                  </a:lnTo>
                  <a:lnTo>
                    <a:pt x="166" y="41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7"/>
            <p:cNvSpPr/>
            <p:nvPr/>
          </p:nvSpPr>
          <p:spPr>
            <a:xfrm>
              <a:off x="6061925" y="48741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5" y="5780"/>
                  </a:lnTo>
                  <a:lnTo>
                    <a:pt x="125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2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22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25" y="41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0"/>
                  </a:lnTo>
                  <a:lnTo>
                    <a:pt x="166" y="41"/>
                  </a:lnTo>
                  <a:lnTo>
                    <a:pt x="207" y="227"/>
                  </a:lnTo>
                  <a:lnTo>
                    <a:pt x="249" y="846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49" y="4954"/>
                  </a:lnTo>
                  <a:lnTo>
                    <a:pt x="207" y="5573"/>
                  </a:lnTo>
                  <a:lnTo>
                    <a:pt x="166" y="5738"/>
                  </a:lnTo>
                  <a:lnTo>
                    <a:pt x="166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7"/>
            <p:cNvSpPr/>
            <p:nvPr/>
          </p:nvSpPr>
          <p:spPr>
            <a:xfrm>
              <a:off x="6018075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21" y="1775"/>
                  </a:lnTo>
                  <a:lnTo>
                    <a:pt x="0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24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7" y="846"/>
                  </a:lnTo>
                  <a:lnTo>
                    <a:pt x="186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7"/>
            <p:cNvSpPr/>
            <p:nvPr/>
          </p:nvSpPr>
          <p:spPr>
            <a:xfrm>
              <a:off x="6018075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4" y="5780"/>
                  </a:lnTo>
                  <a:lnTo>
                    <a:pt x="10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21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6" y="227"/>
                  </a:lnTo>
                  <a:lnTo>
                    <a:pt x="227" y="846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6" y="5738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7"/>
            <p:cNvSpPr/>
            <p:nvPr/>
          </p:nvSpPr>
          <p:spPr>
            <a:xfrm>
              <a:off x="6158950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21" y="1775"/>
                  </a:lnTo>
                  <a:lnTo>
                    <a:pt x="0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24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7" y="846"/>
                  </a:lnTo>
                  <a:lnTo>
                    <a:pt x="186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7"/>
            <p:cNvSpPr/>
            <p:nvPr/>
          </p:nvSpPr>
          <p:spPr>
            <a:xfrm>
              <a:off x="6158950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4" y="5780"/>
                  </a:lnTo>
                  <a:lnTo>
                    <a:pt x="10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21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6" y="227"/>
                  </a:lnTo>
                  <a:lnTo>
                    <a:pt x="227" y="846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6" y="5738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7"/>
            <p:cNvSpPr/>
            <p:nvPr/>
          </p:nvSpPr>
          <p:spPr>
            <a:xfrm>
              <a:off x="6115075" y="48741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1" y="1775"/>
                  </a:lnTo>
                  <a:lnTo>
                    <a:pt x="1" y="2890"/>
                  </a:lnTo>
                  <a:lnTo>
                    <a:pt x="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25" y="5780"/>
                  </a:lnTo>
                  <a:lnTo>
                    <a:pt x="125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49" y="4025"/>
                  </a:lnTo>
                  <a:lnTo>
                    <a:pt x="269" y="2890"/>
                  </a:lnTo>
                  <a:lnTo>
                    <a:pt x="249" y="1775"/>
                  </a:lnTo>
                  <a:lnTo>
                    <a:pt x="228" y="846"/>
                  </a:lnTo>
                  <a:lnTo>
                    <a:pt x="187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7"/>
            <p:cNvSpPr/>
            <p:nvPr/>
          </p:nvSpPr>
          <p:spPr>
            <a:xfrm>
              <a:off x="6115075" y="48741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25" y="5800"/>
                  </a:moveTo>
                  <a:lnTo>
                    <a:pt x="125" y="5800"/>
                  </a:lnTo>
                  <a:lnTo>
                    <a:pt x="125" y="5780"/>
                  </a:lnTo>
                  <a:lnTo>
                    <a:pt x="10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1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04" y="4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7" y="227"/>
                  </a:lnTo>
                  <a:lnTo>
                    <a:pt x="228" y="846"/>
                  </a:lnTo>
                  <a:lnTo>
                    <a:pt x="24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9" y="4025"/>
                  </a:lnTo>
                  <a:lnTo>
                    <a:pt x="228" y="4954"/>
                  </a:lnTo>
                  <a:lnTo>
                    <a:pt x="187" y="5573"/>
                  </a:lnTo>
                  <a:lnTo>
                    <a:pt x="166" y="5738"/>
                  </a:lnTo>
                  <a:lnTo>
                    <a:pt x="145" y="5780"/>
                  </a:lnTo>
                  <a:lnTo>
                    <a:pt x="12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7"/>
            <p:cNvSpPr/>
            <p:nvPr/>
          </p:nvSpPr>
          <p:spPr>
            <a:xfrm>
              <a:off x="6255950" y="48741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0"/>
                  </a:moveTo>
                  <a:lnTo>
                    <a:pt x="104" y="41"/>
                  </a:lnTo>
                  <a:lnTo>
                    <a:pt x="84" y="227"/>
                  </a:lnTo>
                  <a:lnTo>
                    <a:pt x="42" y="846"/>
                  </a:lnTo>
                  <a:lnTo>
                    <a:pt x="22" y="1775"/>
                  </a:lnTo>
                  <a:lnTo>
                    <a:pt x="1" y="2890"/>
                  </a:lnTo>
                  <a:lnTo>
                    <a:pt x="22" y="4025"/>
                  </a:lnTo>
                  <a:lnTo>
                    <a:pt x="42" y="4954"/>
                  </a:lnTo>
                  <a:lnTo>
                    <a:pt x="84" y="5573"/>
                  </a:lnTo>
                  <a:lnTo>
                    <a:pt x="104" y="5738"/>
                  </a:lnTo>
                  <a:lnTo>
                    <a:pt x="125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8" y="846"/>
                  </a:lnTo>
                  <a:lnTo>
                    <a:pt x="187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7"/>
            <p:cNvSpPr/>
            <p:nvPr/>
          </p:nvSpPr>
          <p:spPr>
            <a:xfrm>
              <a:off x="6255950" y="48741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5" y="5780"/>
                  </a:lnTo>
                  <a:lnTo>
                    <a:pt x="104" y="5738"/>
                  </a:lnTo>
                  <a:lnTo>
                    <a:pt x="84" y="5573"/>
                  </a:lnTo>
                  <a:lnTo>
                    <a:pt x="42" y="4954"/>
                  </a:lnTo>
                  <a:lnTo>
                    <a:pt x="22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22" y="1775"/>
                  </a:lnTo>
                  <a:lnTo>
                    <a:pt x="42" y="846"/>
                  </a:lnTo>
                  <a:lnTo>
                    <a:pt x="84" y="227"/>
                  </a:lnTo>
                  <a:lnTo>
                    <a:pt x="104" y="41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7" y="227"/>
                  </a:lnTo>
                  <a:lnTo>
                    <a:pt x="228" y="846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8" y="4954"/>
                  </a:lnTo>
                  <a:lnTo>
                    <a:pt x="187" y="5573"/>
                  </a:lnTo>
                  <a:lnTo>
                    <a:pt x="166" y="5738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7"/>
            <p:cNvSpPr/>
            <p:nvPr/>
          </p:nvSpPr>
          <p:spPr>
            <a:xfrm>
              <a:off x="6212100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04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21" y="846"/>
                  </a:lnTo>
                  <a:lnTo>
                    <a:pt x="0" y="1775"/>
                  </a:lnTo>
                  <a:lnTo>
                    <a:pt x="0" y="2890"/>
                  </a:lnTo>
                  <a:lnTo>
                    <a:pt x="0" y="4025"/>
                  </a:lnTo>
                  <a:lnTo>
                    <a:pt x="21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04" y="5780"/>
                  </a:lnTo>
                  <a:lnTo>
                    <a:pt x="124" y="5800"/>
                  </a:lnTo>
                  <a:lnTo>
                    <a:pt x="145" y="5780"/>
                  </a:lnTo>
                  <a:lnTo>
                    <a:pt x="145" y="5738"/>
                  </a:lnTo>
                  <a:lnTo>
                    <a:pt x="186" y="5573"/>
                  </a:lnTo>
                  <a:lnTo>
                    <a:pt x="228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8" y="846"/>
                  </a:lnTo>
                  <a:lnTo>
                    <a:pt x="186" y="227"/>
                  </a:lnTo>
                  <a:lnTo>
                    <a:pt x="145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7"/>
            <p:cNvSpPr/>
            <p:nvPr/>
          </p:nvSpPr>
          <p:spPr>
            <a:xfrm>
              <a:off x="6212100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24" y="5800"/>
                  </a:moveTo>
                  <a:lnTo>
                    <a:pt x="124" y="5800"/>
                  </a:lnTo>
                  <a:lnTo>
                    <a:pt x="104" y="5780"/>
                  </a:lnTo>
                  <a:lnTo>
                    <a:pt x="104" y="5738"/>
                  </a:lnTo>
                  <a:lnTo>
                    <a:pt x="83" y="5573"/>
                  </a:lnTo>
                  <a:lnTo>
                    <a:pt x="21" y="4954"/>
                  </a:lnTo>
                  <a:lnTo>
                    <a:pt x="0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0" y="1775"/>
                  </a:lnTo>
                  <a:lnTo>
                    <a:pt x="21" y="846"/>
                  </a:lnTo>
                  <a:lnTo>
                    <a:pt x="83" y="227"/>
                  </a:lnTo>
                  <a:lnTo>
                    <a:pt x="104" y="41"/>
                  </a:lnTo>
                  <a:lnTo>
                    <a:pt x="104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41"/>
                  </a:lnTo>
                  <a:lnTo>
                    <a:pt x="186" y="227"/>
                  </a:lnTo>
                  <a:lnTo>
                    <a:pt x="228" y="846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8" y="4954"/>
                  </a:lnTo>
                  <a:lnTo>
                    <a:pt x="186" y="5573"/>
                  </a:lnTo>
                  <a:lnTo>
                    <a:pt x="145" y="5738"/>
                  </a:lnTo>
                  <a:lnTo>
                    <a:pt x="145" y="5780"/>
                  </a:lnTo>
                  <a:lnTo>
                    <a:pt x="124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7"/>
            <p:cNvSpPr/>
            <p:nvPr/>
          </p:nvSpPr>
          <p:spPr>
            <a:xfrm>
              <a:off x="6352975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1" y="1775"/>
                  </a:lnTo>
                  <a:lnTo>
                    <a:pt x="1" y="2890"/>
                  </a:lnTo>
                  <a:lnTo>
                    <a:pt x="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24" y="5780"/>
                  </a:lnTo>
                  <a:lnTo>
                    <a:pt x="124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6" y="5573"/>
                  </a:lnTo>
                  <a:lnTo>
                    <a:pt x="228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8" y="846"/>
                  </a:lnTo>
                  <a:lnTo>
                    <a:pt x="186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7"/>
            <p:cNvSpPr/>
            <p:nvPr/>
          </p:nvSpPr>
          <p:spPr>
            <a:xfrm>
              <a:off x="6352975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24" y="5800"/>
                  </a:moveTo>
                  <a:lnTo>
                    <a:pt x="124" y="5800"/>
                  </a:lnTo>
                  <a:lnTo>
                    <a:pt x="124" y="5780"/>
                  </a:lnTo>
                  <a:lnTo>
                    <a:pt x="10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1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6" y="227"/>
                  </a:lnTo>
                  <a:lnTo>
                    <a:pt x="228" y="846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8" y="4954"/>
                  </a:lnTo>
                  <a:lnTo>
                    <a:pt x="186" y="5573"/>
                  </a:lnTo>
                  <a:lnTo>
                    <a:pt x="166" y="5738"/>
                  </a:lnTo>
                  <a:lnTo>
                    <a:pt x="145" y="5780"/>
                  </a:lnTo>
                  <a:lnTo>
                    <a:pt x="124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7"/>
            <p:cNvSpPr/>
            <p:nvPr/>
          </p:nvSpPr>
          <p:spPr>
            <a:xfrm>
              <a:off x="6308600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21" y="1775"/>
                  </a:lnTo>
                  <a:lnTo>
                    <a:pt x="0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24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7" y="846"/>
                  </a:lnTo>
                  <a:lnTo>
                    <a:pt x="186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7"/>
            <p:cNvSpPr/>
            <p:nvPr/>
          </p:nvSpPr>
          <p:spPr>
            <a:xfrm>
              <a:off x="6308600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4" y="5780"/>
                  </a:lnTo>
                  <a:lnTo>
                    <a:pt x="10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21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6" y="227"/>
                  </a:lnTo>
                  <a:lnTo>
                    <a:pt x="227" y="846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6" y="5738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7"/>
            <p:cNvSpPr/>
            <p:nvPr/>
          </p:nvSpPr>
          <p:spPr>
            <a:xfrm>
              <a:off x="5595450" y="4868450"/>
              <a:ext cx="809675" cy="6750"/>
            </a:xfrm>
            <a:custGeom>
              <a:avLst/>
              <a:gdLst/>
              <a:ahLst/>
              <a:cxnLst/>
              <a:rect l="l" t="t" r="r" b="b"/>
              <a:pathLst>
                <a:path w="32387" h="270" extrusionOk="0">
                  <a:moveTo>
                    <a:pt x="9887" y="1"/>
                  </a:moveTo>
                  <a:lnTo>
                    <a:pt x="4727" y="42"/>
                  </a:lnTo>
                  <a:lnTo>
                    <a:pt x="1259" y="84"/>
                  </a:lnTo>
                  <a:lnTo>
                    <a:pt x="310" y="104"/>
                  </a:lnTo>
                  <a:lnTo>
                    <a:pt x="83" y="125"/>
                  </a:lnTo>
                  <a:lnTo>
                    <a:pt x="0" y="125"/>
                  </a:lnTo>
                  <a:lnTo>
                    <a:pt x="83" y="145"/>
                  </a:lnTo>
                  <a:lnTo>
                    <a:pt x="310" y="166"/>
                  </a:lnTo>
                  <a:lnTo>
                    <a:pt x="1259" y="187"/>
                  </a:lnTo>
                  <a:lnTo>
                    <a:pt x="4727" y="228"/>
                  </a:lnTo>
                  <a:lnTo>
                    <a:pt x="9887" y="249"/>
                  </a:lnTo>
                  <a:lnTo>
                    <a:pt x="16204" y="269"/>
                  </a:lnTo>
                  <a:lnTo>
                    <a:pt x="22499" y="249"/>
                  </a:lnTo>
                  <a:lnTo>
                    <a:pt x="27659" y="228"/>
                  </a:lnTo>
                  <a:lnTo>
                    <a:pt x="31127" y="187"/>
                  </a:lnTo>
                  <a:lnTo>
                    <a:pt x="32077" y="166"/>
                  </a:lnTo>
                  <a:lnTo>
                    <a:pt x="32304" y="145"/>
                  </a:lnTo>
                  <a:lnTo>
                    <a:pt x="32386" y="125"/>
                  </a:lnTo>
                  <a:lnTo>
                    <a:pt x="32304" y="125"/>
                  </a:lnTo>
                  <a:lnTo>
                    <a:pt x="32077" y="104"/>
                  </a:lnTo>
                  <a:lnTo>
                    <a:pt x="31127" y="84"/>
                  </a:lnTo>
                  <a:lnTo>
                    <a:pt x="27659" y="42"/>
                  </a:lnTo>
                  <a:lnTo>
                    <a:pt x="2249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7"/>
            <p:cNvSpPr/>
            <p:nvPr/>
          </p:nvSpPr>
          <p:spPr>
            <a:xfrm>
              <a:off x="5595450" y="4868450"/>
              <a:ext cx="809675" cy="6750"/>
            </a:xfrm>
            <a:custGeom>
              <a:avLst/>
              <a:gdLst/>
              <a:ahLst/>
              <a:cxnLst/>
              <a:rect l="l" t="t" r="r" b="b"/>
              <a:pathLst>
                <a:path w="32387" h="270" fill="none" extrusionOk="0">
                  <a:moveTo>
                    <a:pt x="32386" y="125"/>
                  </a:moveTo>
                  <a:lnTo>
                    <a:pt x="32386" y="125"/>
                  </a:lnTo>
                  <a:lnTo>
                    <a:pt x="32304" y="145"/>
                  </a:lnTo>
                  <a:lnTo>
                    <a:pt x="32077" y="166"/>
                  </a:lnTo>
                  <a:lnTo>
                    <a:pt x="31127" y="187"/>
                  </a:lnTo>
                  <a:lnTo>
                    <a:pt x="27659" y="228"/>
                  </a:lnTo>
                  <a:lnTo>
                    <a:pt x="22499" y="249"/>
                  </a:lnTo>
                  <a:lnTo>
                    <a:pt x="16204" y="269"/>
                  </a:lnTo>
                  <a:lnTo>
                    <a:pt x="16204" y="269"/>
                  </a:lnTo>
                  <a:lnTo>
                    <a:pt x="9887" y="249"/>
                  </a:lnTo>
                  <a:lnTo>
                    <a:pt x="4727" y="228"/>
                  </a:lnTo>
                  <a:lnTo>
                    <a:pt x="1259" y="187"/>
                  </a:lnTo>
                  <a:lnTo>
                    <a:pt x="310" y="166"/>
                  </a:lnTo>
                  <a:lnTo>
                    <a:pt x="83" y="145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83" y="125"/>
                  </a:lnTo>
                  <a:lnTo>
                    <a:pt x="310" y="104"/>
                  </a:lnTo>
                  <a:lnTo>
                    <a:pt x="1259" y="84"/>
                  </a:lnTo>
                  <a:lnTo>
                    <a:pt x="4727" y="42"/>
                  </a:lnTo>
                  <a:lnTo>
                    <a:pt x="9887" y="1"/>
                  </a:lnTo>
                  <a:lnTo>
                    <a:pt x="16204" y="1"/>
                  </a:lnTo>
                  <a:lnTo>
                    <a:pt x="16204" y="1"/>
                  </a:lnTo>
                  <a:lnTo>
                    <a:pt x="22499" y="1"/>
                  </a:lnTo>
                  <a:lnTo>
                    <a:pt x="27659" y="42"/>
                  </a:lnTo>
                  <a:lnTo>
                    <a:pt x="31127" y="84"/>
                  </a:lnTo>
                  <a:lnTo>
                    <a:pt x="32077" y="104"/>
                  </a:lnTo>
                  <a:lnTo>
                    <a:pt x="32304" y="125"/>
                  </a:lnTo>
                  <a:lnTo>
                    <a:pt x="32386" y="1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7"/>
            <p:cNvSpPr/>
            <p:nvPr/>
          </p:nvSpPr>
          <p:spPr>
            <a:xfrm>
              <a:off x="5664600" y="5019150"/>
              <a:ext cx="806575" cy="146575"/>
            </a:xfrm>
            <a:custGeom>
              <a:avLst/>
              <a:gdLst/>
              <a:ahLst/>
              <a:cxnLst/>
              <a:rect l="l" t="t" r="r" b="b"/>
              <a:pathLst>
                <a:path w="32263" h="5863" extrusionOk="0">
                  <a:moveTo>
                    <a:pt x="0" y="0"/>
                  </a:moveTo>
                  <a:lnTo>
                    <a:pt x="0" y="5862"/>
                  </a:lnTo>
                  <a:lnTo>
                    <a:pt x="32262" y="5862"/>
                  </a:lnTo>
                  <a:lnTo>
                    <a:pt x="322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7"/>
            <p:cNvSpPr/>
            <p:nvPr/>
          </p:nvSpPr>
          <p:spPr>
            <a:xfrm>
              <a:off x="5664600" y="5019150"/>
              <a:ext cx="806575" cy="146575"/>
            </a:xfrm>
            <a:custGeom>
              <a:avLst/>
              <a:gdLst/>
              <a:ahLst/>
              <a:cxnLst/>
              <a:rect l="l" t="t" r="r" b="b"/>
              <a:pathLst>
                <a:path w="32263" h="5863" fill="none" extrusionOk="0">
                  <a:moveTo>
                    <a:pt x="32262" y="5862"/>
                  </a:moveTo>
                  <a:lnTo>
                    <a:pt x="0" y="5862"/>
                  </a:lnTo>
                  <a:lnTo>
                    <a:pt x="0" y="0"/>
                  </a:lnTo>
                  <a:lnTo>
                    <a:pt x="32262" y="0"/>
                  </a:lnTo>
                  <a:lnTo>
                    <a:pt x="32262" y="586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7"/>
            <p:cNvSpPr/>
            <p:nvPr/>
          </p:nvSpPr>
          <p:spPr>
            <a:xfrm>
              <a:off x="5740450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45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04" y="5760"/>
                  </a:lnTo>
                  <a:lnTo>
                    <a:pt x="124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6" y="5595"/>
                  </a:lnTo>
                  <a:lnTo>
                    <a:pt x="227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7" y="868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7"/>
            <p:cNvSpPr/>
            <p:nvPr/>
          </p:nvSpPr>
          <p:spPr>
            <a:xfrm>
              <a:off x="5740450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fill="none" extrusionOk="0">
                  <a:moveTo>
                    <a:pt x="145" y="5822"/>
                  </a:moveTo>
                  <a:lnTo>
                    <a:pt x="145" y="5822"/>
                  </a:lnTo>
                  <a:lnTo>
                    <a:pt x="124" y="5801"/>
                  </a:lnTo>
                  <a:lnTo>
                    <a:pt x="10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21" y="404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21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6" y="228"/>
                  </a:lnTo>
                  <a:lnTo>
                    <a:pt x="227" y="868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46"/>
                  </a:lnTo>
                  <a:lnTo>
                    <a:pt x="227" y="4975"/>
                  </a:lnTo>
                  <a:lnTo>
                    <a:pt x="186" y="5595"/>
                  </a:lnTo>
                  <a:lnTo>
                    <a:pt x="166" y="5760"/>
                  </a:lnTo>
                  <a:lnTo>
                    <a:pt x="145" y="5801"/>
                  </a:lnTo>
                  <a:lnTo>
                    <a:pt x="145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7"/>
            <p:cNvSpPr/>
            <p:nvPr/>
          </p:nvSpPr>
          <p:spPr>
            <a:xfrm>
              <a:off x="5696575" y="50212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extrusionOk="0">
                  <a:moveTo>
                    <a:pt x="125" y="1"/>
                  </a:moveTo>
                  <a:lnTo>
                    <a:pt x="10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04" y="5760"/>
                  </a:lnTo>
                  <a:lnTo>
                    <a:pt x="104" y="5801"/>
                  </a:lnTo>
                  <a:lnTo>
                    <a:pt x="125" y="5822"/>
                  </a:lnTo>
                  <a:lnTo>
                    <a:pt x="145" y="5801"/>
                  </a:lnTo>
                  <a:lnTo>
                    <a:pt x="145" y="5760"/>
                  </a:lnTo>
                  <a:lnTo>
                    <a:pt x="187" y="5595"/>
                  </a:lnTo>
                  <a:lnTo>
                    <a:pt x="228" y="4975"/>
                  </a:lnTo>
                  <a:lnTo>
                    <a:pt x="249" y="4046"/>
                  </a:lnTo>
                  <a:lnTo>
                    <a:pt x="269" y="2911"/>
                  </a:lnTo>
                  <a:lnTo>
                    <a:pt x="24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45" y="63"/>
                  </a:lnTo>
                  <a:lnTo>
                    <a:pt x="145" y="2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7"/>
            <p:cNvSpPr/>
            <p:nvPr/>
          </p:nvSpPr>
          <p:spPr>
            <a:xfrm>
              <a:off x="5696575" y="50212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fill="none" extrusionOk="0">
                  <a:moveTo>
                    <a:pt x="125" y="5822"/>
                  </a:moveTo>
                  <a:lnTo>
                    <a:pt x="125" y="5822"/>
                  </a:lnTo>
                  <a:lnTo>
                    <a:pt x="104" y="5801"/>
                  </a:lnTo>
                  <a:lnTo>
                    <a:pt x="10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1" y="404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1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04" y="2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21"/>
                  </a:lnTo>
                  <a:lnTo>
                    <a:pt x="145" y="63"/>
                  </a:lnTo>
                  <a:lnTo>
                    <a:pt x="187" y="228"/>
                  </a:lnTo>
                  <a:lnTo>
                    <a:pt x="228" y="868"/>
                  </a:lnTo>
                  <a:lnTo>
                    <a:pt x="24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9" y="4046"/>
                  </a:lnTo>
                  <a:lnTo>
                    <a:pt x="228" y="4975"/>
                  </a:lnTo>
                  <a:lnTo>
                    <a:pt x="187" y="5595"/>
                  </a:lnTo>
                  <a:lnTo>
                    <a:pt x="145" y="5760"/>
                  </a:lnTo>
                  <a:lnTo>
                    <a:pt x="145" y="5801"/>
                  </a:lnTo>
                  <a:lnTo>
                    <a:pt x="125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7"/>
            <p:cNvSpPr/>
            <p:nvPr/>
          </p:nvSpPr>
          <p:spPr>
            <a:xfrm>
              <a:off x="5837450" y="50212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extrusionOk="0">
                  <a:moveTo>
                    <a:pt x="12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4" y="228"/>
                  </a:lnTo>
                  <a:lnTo>
                    <a:pt x="42" y="868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46"/>
                  </a:lnTo>
                  <a:lnTo>
                    <a:pt x="42" y="4975"/>
                  </a:lnTo>
                  <a:lnTo>
                    <a:pt x="84" y="5595"/>
                  </a:lnTo>
                  <a:lnTo>
                    <a:pt x="104" y="5760"/>
                  </a:lnTo>
                  <a:lnTo>
                    <a:pt x="125" y="5801"/>
                  </a:lnTo>
                  <a:lnTo>
                    <a:pt x="12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7" y="5595"/>
                  </a:lnTo>
                  <a:lnTo>
                    <a:pt x="228" y="4975"/>
                  </a:lnTo>
                  <a:lnTo>
                    <a:pt x="249" y="4046"/>
                  </a:lnTo>
                  <a:lnTo>
                    <a:pt x="269" y="2911"/>
                  </a:lnTo>
                  <a:lnTo>
                    <a:pt x="24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7"/>
            <p:cNvSpPr/>
            <p:nvPr/>
          </p:nvSpPr>
          <p:spPr>
            <a:xfrm>
              <a:off x="5837450" y="50212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fill="none" extrusionOk="0">
                  <a:moveTo>
                    <a:pt x="125" y="5822"/>
                  </a:moveTo>
                  <a:lnTo>
                    <a:pt x="125" y="5822"/>
                  </a:lnTo>
                  <a:lnTo>
                    <a:pt x="125" y="5801"/>
                  </a:lnTo>
                  <a:lnTo>
                    <a:pt x="104" y="5760"/>
                  </a:lnTo>
                  <a:lnTo>
                    <a:pt x="84" y="5595"/>
                  </a:lnTo>
                  <a:lnTo>
                    <a:pt x="42" y="4975"/>
                  </a:lnTo>
                  <a:lnTo>
                    <a:pt x="1" y="404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1" y="1776"/>
                  </a:lnTo>
                  <a:lnTo>
                    <a:pt x="42" y="868"/>
                  </a:lnTo>
                  <a:lnTo>
                    <a:pt x="84" y="228"/>
                  </a:lnTo>
                  <a:lnTo>
                    <a:pt x="104" y="63"/>
                  </a:lnTo>
                  <a:lnTo>
                    <a:pt x="125" y="2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7" y="228"/>
                  </a:lnTo>
                  <a:lnTo>
                    <a:pt x="228" y="868"/>
                  </a:lnTo>
                  <a:lnTo>
                    <a:pt x="24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9" y="4046"/>
                  </a:lnTo>
                  <a:lnTo>
                    <a:pt x="228" y="4975"/>
                  </a:lnTo>
                  <a:lnTo>
                    <a:pt x="187" y="5595"/>
                  </a:lnTo>
                  <a:lnTo>
                    <a:pt x="166" y="5760"/>
                  </a:lnTo>
                  <a:lnTo>
                    <a:pt x="145" y="5801"/>
                  </a:lnTo>
                  <a:lnTo>
                    <a:pt x="125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7"/>
            <p:cNvSpPr/>
            <p:nvPr/>
          </p:nvSpPr>
          <p:spPr>
            <a:xfrm>
              <a:off x="5793075" y="50212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extrusionOk="0">
                  <a:moveTo>
                    <a:pt x="145" y="1"/>
                  </a:moveTo>
                  <a:lnTo>
                    <a:pt x="125" y="21"/>
                  </a:lnTo>
                  <a:lnTo>
                    <a:pt x="125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1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25" y="5760"/>
                  </a:lnTo>
                  <a:lnTo>
                    <a:pt x="125" y="5801"/>
                  </a:lnTo>
                  <a:lnTo>
                    <a:pt x="145" y="5822"/>
                  </a:lnTo>
                  <a:lnTo>
                    <a:pt x="166" y="5801"/>
                  </a:lnTo>
                  <a:lnTo>
                    <a:pt x="166" y="5760"/>
                  </a:lnTo>
                  <a:lnTo>
                    <a:pt x="187" y="5595"/>
                  </a:lnTo>
                  <a:lnTo>
                    <a:pt x="248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4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66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7"/>
            <p:cNvSpPr/>
            <p:nvPr/>
          </p:nvSpPr>
          <p:spPr>
            <a:xfrm>
              <a:off x="5793075" y="50212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fill="none" extrusionOk="0">
                  <a:moveTo>
                    <a:pt x="145" y="5822"/>
                  </a:moveTo>
                  <a:lnTo>
                    <a:pt x="145" y="5822"/>
                  </a:lnTo>
                  <a:lnTo>
                    <a:pt x="125" y="5801"/>
                  </a:lnTo>
                  <a:lnTo>
                    <a:pt x="125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21" y="404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21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25" y="63"/>
                  </a:lnTo>
                  <a:lnTo>
                    <a:pt x="125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66" y="21"/>
                  </a:lnTo>
                  <a:lnTo>
                    <a:pt x="166" y="63"/>
                  </a:lnTo>
                  <a:lnTo>
                    <a:pt x="187" y="228"/>
                  </a:lnTo>
                  <a:lnTo>
                    <a:pt x="248" y="868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46"/>
                  </a:lnTo>
                  <a:lnTo>
                    <a:pt x="248" y="4975"/>
                  </a:lnTo>
                  <a:lnTo>
                    <a:pt x="187" y="5595"/>
                  </a:lnTo>
                  <a:lnTo>
                    <a:pt x="166" y="5760"/>
                  </a:lnTo>
                  <a:lnTo>
                    <a:pt x="166" y="5801"/>
                  </a:lnTo>
                  <a:lnTo>
                    <a:pt x="145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7"/>
            <p:cNvSpPr/>
            <p:nvPr/>
          </p:nvSpPr>
          <p:spPr>
            <a:xfrm>
              <a:off x="5934475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24" y="1"/>
                  </a:moveTo>
                  <a:lnTo>
                    <a:pt x="10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04" y="5760"/>
                  </a:lnTo>
                  <a:lnTo>
                    <a:pt x="104" y="5801"/>
                  </a:lnTo>
                  <a:lnTo>
                    <a:pt x="124" y="5822"/>
                  </a:lnTo>
                  <a:lnTo>
                    <a:pt x="145" y="5801"/>
                  </a:lnTo>
                  <a:lnTo>
                    <a:pt x="145" y="5760"/>
                  </a:lnTo>
                  <a:lnTo>
                    <a:pt x="186" y="5595"/>
                  </a:lnTo>
                  <a:lnTo>
                    <a:pt x="228" y="4975"/>
                  </a:lnTo>
                  <a:lnTo>
                    <a:pt x="248" y="404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8" y="868"/>
                  </a:lnTo>
                  <a:lnTo>
                    <a:pt x="186" y="228"/>
                  </a:lnTo>
                  <a:lnTo>
                    <a:pt x="14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7"/>
            <p:cNvSpPr/>
            <p:nvPr/>
          </p:nvSpPr>
          <p:spPr>
            <a:xfrm>
              <a:off x="5934475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fill="none" extrusionOk="0">
                  <a:moveTo>
                    <a:pt x="124" y="5822"/>
                  </a:moveTo>
                  <a:lnTo>
                    <a:pt x="124" y="5822"/>
                  </a:lnTo>
                  <a:lnTo>
                    <a:pt x="104" y="5801"/>
                  </a:lnTo>
                  <a:lnTo>
                    <a:pt x="10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0" y="404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0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04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45" y="63"/>
                  </a:lnTo>
                  <a:lnTo>
                    <a:pt x="186" y="228"/>
                  </a:lnTo>
                  <a:lnTo>
                    <a:pt x="228" y="868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46"/>
                  </a:lnTo>
                  <a:lnTo>
                    <a:pt x="228" y="4975"/>
                  </a:lnTo>
                  <a:lnTo>
                    <a:pt x="186" y="5595"/>
                  </a:lnTo>
                  <a:lnTo>
                    <a:pt x="145" y="5760"/>
                  </a:lnTo>
                  <a:lnTo>
                    <a:pt x="145" y="5801"/>
                  </a:lnTo>
                  <a:lnTo>
                    <a:pt x="124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7"/>
            <p:cNvSpPr/>
            <p:nvPr/>
          </p:nvSpPr>
          <p:spPr>
            <a:xfrm>
              <a:off x="5890100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45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04" y="5760"/>
                  </a:lnTo>
                  <a:lnTo>
                    <a:pt x="124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5" y="5760"/>
                  </a:lnTo>
                  <a:lnTo>
                    <a:pt x="186" y="5595"/>
                  </a:lnTo>
                  <a:lnTo>
                    <a:pt x="227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7" y="868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7"/>
            <p:cNvSpPr/>
            <p:nvPr/>
          </p:nvSpPr>
          <p:spPr>
            <a:xfrm>
              <a:off x="5890100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fill="none" extrusionOk="0">
                  <a:moveTo>
                    <a:pt x="145" y="5822"/>
                  </a:moveTo>
                  <a:lnTo>
                    <a:pt x="145" y="5822"/>
                  </a:lnTo>
                  <a:lnTo>
                    <a:pt x="124" y="5801"/>
                  </a:lnTo>
                  <a:lnTo>
                    <a:pt x="10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21" y="404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21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21"/>
                  </a:lnTo>
                  <a:lnTo>
                    <a:pt x="165" y="63"/>
                  </a:lnTo>
                  <a:lnTo>
                    <a:pt x="186" y="228"/>
                  </a:lnTo>
                  <a:lnTo>
                    <a:pt x="227" y="868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46"/>
                  </a:lnTo>
                  <a:lnTo>
                    <a:pt x="227" y="4975"/>
                  </a:lnTo>
                  <a:lnTo>
                    <a:pt x="186" y="5595"/>
                  </a:lnTo>
                  <a:lnTo>
                    <a:pt x="165" y="5760"/>
                  </a:lnTo>
                  <a:lnTo>
                    <a:pt x="145" y="5801"/>
                  </a:lnTo>
                  <a:lnTo>
                    <a:pt x="145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7"/>
            <p:cNvSpPr/>
            <p:nvPr/>
          </p:nvSpPr>
          <p:spPr>
            <a:xfrm>
              <a:off x="6030975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45" y="1"/>
                  </a:moveTo>
                  <a:lnTo>
                    <a:pt x="124" y="21"/>
                  </a:lnTo>
                  <a:lnTo>
                    <a:pt x="12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24" y="5760"/>
                  </a:lnTo>
                  <a:lnTo>
                    <a:pt x="124" y="5801"/>
                  </a:lnTo>
                  <a:lnTo>
                    <a:pt x="145" y="5822"/>
                  </a:lnTo>
                  <a:lnTo>
                    <a:pt x="166" y="5801"/>
                  </a:lnTo>
                  <a:lnTo>
                    <a:pt x="166" y="5760"/>
                  </a:lnTo>
                  <a:lnTo>
                    <a:pt x="186" y="5595"/>
                  </a:lnTo>
                  <a:lnTo>
                    <a:pt x="248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48" y="868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66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7"/>
            <p:cNvSpPr/>
            <p:nvPr/>
          </p:nvSpPr>
          <p:spPr>
            <a:xfrm>
              <a:off x="6030975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fill="none" extrusionOk="0">
                  <a:moveTo>
                    <a:pt x="145" y="5822"/>
                  </a:moveTo>
                  <a:lnTo>
                    <a:pt x="145" y="5822"/>
                  </a:lnTo>
                  <a:lnTo>
                    <a:pt x="124" y="5801"/>
                  </a:lnTo>
                  <a:lnTo>
                    <a:pt x="12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21" y="404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21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24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66" y="21"/>
                  </a:lnTo>
                  <a:lnTo>
                    <a:pt x="166" y="63"/>
                  </a:lnTo>
                  <a:lnTo>
                    <a:pt x="186" y="228"/>
                  </a:lnTo>
                  <a:lnTo>
                    <a:pt x="248" y="868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46"/>
                  </a:lnTo>
                  <a:lnTo>
                    <a:pt x="248" y="4975"/>
                  </a:lnTo>
                  <a:lnTo>
                    <a:pt x="186" y="5595"/>
                  </a:lnTo>
                  <a:lnTo>
                    <a:pt x="166" y="5760"/>
                  </a:lnTo>
                  <a:lnTo>
                    <a:pt x="166" y="5801"/>
                  </a:lnTo>
                  <a:lnTo>
                    <a:pt x="145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7"/>
            <p:cNvSpPr/>
            <p:nvPr/>
          </p:nvSpPr>
          <p:spPr>
            <a:xfrm>
              <a:off x="5987100" y="50212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extrusionOk="0">
                  <a:moveTo>
                    <a:pt x="12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04" y="5760"/>
                  </a:lnTo>
                  <a:lnTo>
                    <a:pt x="125" y="5801"/>
                  </a:lnTo>
                  <a:lnTo>
                    <a:pt x="12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7" y="5595"/>
                  </a:lnTo>
                  <a:lnTo>
                    <a:pt x="228" y="4975"/>
                  </a:lnTo>
                  <a:lnTo>
                    <a:pt x="249" y="4046"/>
                  </a:lnTo>
                  <a:lnTo>
                    <a:pt x="269" y="2911"/>
                  </a:lnTo>
                  <a:lnTo>
                    <a:pt x="24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7"/>
            <p:cNvSpPr/>
            <p:nvPr/>
          </p:nvSpPr>
          <p:spPr>
            <a:xfrm>
              <a:off x="5987100" y="50212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fill="none" extrusionOk="0">
                  <a:moveTo>
                    <a:pt x="125" y="5822"/>
                  </a:moveTo>
                  <a:lnTo>
                    <a:pt x="125" y="5822"/>
                  </a:lnTo>
                  <a:lnTo>
                    <a:pt x="125" y="5801"/>
                  </a:lnTo>
                  <a:lnTo>
                    <a:pt x="10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1" y="404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1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5" y="2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7" y="228"/>
                  </a:lnTo>
                  <a:lnTo>
                    <a:pt x="228" y="868"/>
                  </a:lnTo>
                  <a:lnTo>
                    <a:pt x="24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9" y="4046"/>
                  </a:lnTo>
                  <a:lnTo>
                    <a:pt x="228" y="4975"/>
                  </a:lnTo>
                  <a:lnTo>
                    <a:pt x="187" y="5595"/>
                  </a:lnTo>
                  <a:lnTo>
                    <a:pt x="166" y="5760"/>
                  </a:lnTo>
                  <a:lnTo>
                    <a:pt x="145" y="5801"/>
                  </a:lnTo>
                  <a:lnTo>
                    <a:pt x="125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6127975" y="50212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extrusionOk="0">
                  <a:moveTo>
                    <a:pt x="14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4" y="228"/>
                  </a:lnTo>
                  <a:lnTo>
                    <a:pt x="42" y="868"/>
                  </a:lnTo>
                  <a:lnTo>
                    <a:pt x="22" y="1776"/>
                  </a:lnTo>
                  <a:lnTo>
                    <a:pt x="1" y="2911"/>
                  </a:lnTo>
                  <a:lnTo>
                    <a:pt x="22" y="4046"/>
                  </a:lnTo>
                  <a:lnTo>
                    <a:pt x="42" y="4975"/>
                  </a:lnTo>
                  <a:lnTo>
                    <a:pt x="84" y="5595"/>
                  </a:lnTo>
                  <a:lnTo>
                    <a:pt x="104" y="5760"/>
                  </a:lnTo>
                  <a:lnTo>
                    <a:pt x="125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7" y="5595"/>
                  </a:lnTo>
                  <a:lnTo>
                    <a:pt x="228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7"/>
            <p:cNvSpPr/>
            <p:nvPr/>
          </p:nvSpPr>
          <p:spPr>
            <a:xfrm>
              <a:off x="6127975" y="50212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fill="none" extrusionOk="0">
                  <a:moveTo>
                    <a:pt x="145" y="5822"/>
                  </a:moveTo>
                  <a:lnTo>
                    <a:pt x="145" y="5822"/>
                  </a:lnTo>
                  <a:lnTo>
                    <a:pt x="125" y="5801"/>
                  </a:lnTo>
                  <a:lnTo>
                    <a:pt x="104" y="5760"/>
                  </a:lnTo>
                  <a:lnTo>
                    <a:pt x="84" y="5595"/>
                  </a:lnTo>
                  <a:lnTo>
                    <a:pt x="42" y="4975"/>
                  </a:lnTo>
                  <a:lnTo>
                    <a:pt x="22" y="404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22" y="1776"/>
                  </a:lnTo>
                  <a:lnTo>
                    <a:pt x="42" y="868"/>
                  </a:lnTo>
                  <a:lnTo>
                    <a:pt x="84" y="228"/>
                  </a:lnTo>
                  <a:lnTo>
                    <a:pt x="104" y="63"/>
                  </a:lnTo>
                  <a:lnTo>
                    <a:pt x="125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7" y="228"/>
                  </a:lnTo>
                  <a:lnTo>
                    <a:pt x="228" y="868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46"/>
                  </a:lnTo>
                  <a:lnTo>
                    <a:pt x="228" y="4975"/>
                  </a:lnTo>
                  <a:lnTo>
                    <a:pt x="187" y="5595"/>
                  </a:lnTo>
                  <a:lnTo>
                    <a:pt x="166" y="5760"/>
                  </a:lnTo>
                  <a:lnTo>
                    <a:pt x="145" y="5801"/>
                  </a:lnTo>
                  <a:lnTo>
                    <a:pt x="145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7"/>
            <p:cNvSpPr/>
            <p:nvPr/>
          </p:nvSpPr>
          <p:spPr>
            <a:xfrm>
              <a:off x="6084125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24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04" y="5760"/>
                  </a:lnTo>
                  <a:lnTo>
                    <a:pt x="124" y="5801"/>
                  </a:lnTo>
                  <a:lnTo>
                    <a:pt x="124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6" y="5595"/>
                  </a:lnTo>
                  <a:lnTo>
                    <a:pt x="228" y="4975"/>
                  </a:lnTo>
                  <a:lnTo>
                    <a:pt x="248" y="404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8" y="868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7"/>
            <p:cNvSpPr/>
            <p:nvPr/>
          </p:nvSpPr>
          <p:spPr>
            <a:xfrm>
              <a:off x="6084125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fill="none" extrusionOk="0">
                  <a:moveTo>
                    <a:pt x="124" y="5822"/>
                  </a:moveTo>
                  <a:lnTo>
                    <a:pt x="124" y="5822"/>
                  </a:lnTo>
                  <a:lnTo>
                    <a:pt x="124" y="5801"/>
                  </a:lnTo>
                  <a:lnTo>
                    <a:pt x="10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0" y="404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0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4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6" y="228"/>
                  </a:lnTo>
                  <a:lnTo>
                    <a:pt x="228" y="868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46"/>
                  </a:lnTo>
                  <a:lnTo>
                    <a:pt x="228" y="4975"/>
                  </a:lnTo>
                  <a:lnTo>
                    <a:pt x="186" y="5595"/>
                  </a:lnTo>
                  <a:lnTo>
                    <a:pt x="166" y="5760"/>
                  </a:lnTo>
                  <a:lnTo>
                    <a:pt x="145" y="5801"/>
                  </a:lnTo>
                  <a:lnTo>
                    <a:pt x="124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7"/>
            <p:cNvSpPr/>
            <p:nvPr/>
          </p:nvSpPr>
          <p:spPr>
            <a:xfrm>
              <a:off x="6225000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24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04" y="5760"/>
                  </a:lnTo>
                  <a:lnTo>
                    <a:pt x="124" y="5801"/>
                  </a:lnTo>
                  <a:lnTo>
                    <a:pt x="124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6" y="5595"/>
                  </a:lnTo>
                  <a:lnTo>
                    <a:pt x="228" y="4975"/>
                  </a:lnTo>
                  <a:lnTo>
                    <a:pt x="248" y="404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8" y="868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7"/>
            <p:cNvSpPr/>
            <p:nvPr/>
          </p:nvSpPr>
          <p:spPr>
            <a:xfrm>
              <a:off x="6225000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fill="none" extrusionOk="0">
                  <a:moveTo>
                    <a:pt x="124" y="5822"/>
                  </a:moveTo>
                  <a:lnTo>
                    <a:pt x="124" y="5822"/>
                  </a:lnTo>
                  <a:lnTo>
                    <a:pt x="124" y="5801"/>
                  </a:lnTo>
                  <a:lnTo>
                    <a:pt x="10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1" y="404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1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4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6" y="228"/>
                  </a:lnTo>
                  <a:lnTo>
                    <a:pt x="228" y="868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46"/>
                  </a:lnTo>
                  <a:lnTo>
                    <a:pt x="228" y="4975"/>
                  </a:lnTo>
                  <a:lnTo>
                    <a:pt x="186" y="5595"/>
                  </a:lnTo>
                  <a:lnTo>
                    <a:pt x="166" y="5760"/>
                  </a:lnTo>
                  <a:lnTo>
                    <a:pt x="145" y="5801"/>
                  </a:lnTo>
                  <a:lnTo>
                    <a:pt x="124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7"/>
            <p:cNvSpPr/>
            <p:nvPr/>
          </p:nvSpPr>
          <p:spPr>
            <a:xfrm>
              <a:off x="6180625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45" y="1"/>
                  </a:moveTo>
                  <a:lnTo>
                    <a:pt x="124" y="21"/>
                  </a:lnTo>
                  <a:lnTo>
                    <a:pt x="12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24" y="5760"/>
                  </a:lnTo>
                  <a:lnTo>
                    <a:pt x="124" y="5801"/>
                  </a:lnTo>
                  <a:lnTo>
                    <a:pt x="145" y="5822"/>
                  </a:lnTo>
                  <a:lnTo>
                    <a:pt x="165" y="5801"/>
                  </a:lnTo>
                  <a:lnTo>
                    <a:pt x="165" y="5760"/>
                  </a:lnTo>
                  <a:lnTo>
                    <a:pt x="207" y="5595"/>
                  </a:lnTo>
                  <a:lnTo>
                    <a:pt x="248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48" y="868"/>
                  </a:lnTo>
                  <a:lnTo>
                    <a:pt x="207" y="228"/>
                  </a:lnTo>
                  <a:lnTo>
                    <a:pt x="165" y="63"/>
                  </a:lnTo>
                  <a:lnTo>
                    <a:pt x="16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7"/>
            <p:cNvSpPr/>
            <p:nvPr/>
          </p:nvSpPr>
          <p:spPr>
            <a:xfrm>
              <a:off x="6180625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fill="none" extrusionOk="0">
                  <a:moveTo>
                    <a:pt x="145" y="5822"/>
                  </a:moveTo>
                  <a:lnTo>
                    <a:pt x="145" y="5822"/>
                  </a:lnTo>
                  <a:lnTo>
                    <a:pt x="124" y="5801"/>
                  </a:lnTo>
                  <a:lnTo>
                    <a:pt x="12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21" y="404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21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24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65" y="21"/>
                  </a:lnTo>
                  <a:lnTo>
                    <a:pt x="165" y="63"/>
                  </a:lnTo>
                  <a:lnTo>
                    <a:pt x="207" y="228"/>
                  </a:lnTo>
                  <a:lnTo>
                    <a:pt x="248" y="868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46"/>
                  </a:lnTo>
                  <a:lnTo>
                    <a:pt x="248" y="4975"/>
                  </a:lnTo>
                  <a:lnTo>
                    <a:pt x="207" y="5595"/>
                  </a:lnTo>
                  <a:lnTo>
                    <a:pt x="165" y="5760"/>
                  </a:lnTo>
                  <a:lnTo>
                    <a:pt x="165" y="5801"/>
                  </a:lnTo>
                  <a:lnTo>
                    <a:pt x="145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7"/>
            <p:cNvSpPr/>
            <p:nvPr/>
          </p:nvSpPr>
          <p:spPr>
            <a:xfrm>
              <a:off x="6322025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24" y="1"/>
                  </a:moveTo>
                  <a:lnTo>
                    <a:pt x="124" y="21"/>
                  </a:lnTo>
                  <a:lnTo>
                    <a:pt x="103" y="63"/>
                  </a:lnTo>
                  <a:lnTo>
                    <a:pt x="83" y="228"/>
                  </a:lnTo>
                  <a:lnTo>
                    <a:pt x="41" y="868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46"/>
                  </a:lnTo>
                  <a:lnTo>
                    <a:pt x="41" y="4975"/>
                  </a:lnTo>
                  <a:lnTo>
                    <a:pt x="83" y="5595"/>
                  </a:lnTo>
                  <a:lnTo>
                    <a:pt x="103" y="5760"/>
                  </a:lnTo>
                  <a:lnTo>
                    <a:pt x="124" y="5801"/>
                  </a:lnTo>
                  <a:lnTo>
                    <a:pt x="124" y="5822"/>
                  </a:lnTo>
                  <a:lnTo>
                    <a:pt x="145" y="5801"/>
                  </a:lnTo>
                  <a:lnTo>
                    <a:pt x="165" y="5760"/>
                  </a:lnTo>
                  <a:lnTo>
                    <a:pt x="186" y="5595"/>
                  </a:lnTo>
                  <a:lnTo>
                    <a:pt x="227" y="4975"/>
                  </a:lnTo>
                  <a:lnTo>
                    <a:pt x="248" y="4046"/>
                  </a:lnTo>
                  <a:lnTo>
                    <a:pt x="268" y="2911"/>
                  </a:lnTo>
                  <a:lnTo>
                    <a:pt x="248" y="1776"/>
                  </a:lnTo>
                  <a:lnTo>
                    <a:pt x="227" y="868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7"/>
            <p:cNvSpPr/>
            <p:nvPr/>
          </p:nvSpPr>
          <p:spPr>
            <a:xfrm>
              <a:off x="6322025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fill="none" extrusionOk="0">
                  <a:moveTo>
                    <a:pt x="124" y="5822"/>
                  </a:moveTo>
                  <a:lnTo>
                    <a:pt x="124" y="5822"/>
                  </a:lnTo>
                  <a:lnTo>
                    <a:pt x="124" y="5801"/>
                  </a:lnTo>
                  <a:lnTo>
                    <a:pt x="103" y="5760"/>
                  </a:lnTo>
                  <a:lnTo>
                    <a:pt x="83" y="5595"/>
                  </a:lnTo>
                  <a:lnTo>
                    <a:pt x="41" y="4975"/>
                  </a:lnTo>
                  <a:lnTo>
                    <a:pt x="0" y="404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0" y="1776"/>
                  </a:lnTo>
                  <a:lnTo>
                    <a:pt x="41" y="868"/>
                  </a:lnTo>
                  <a:lnTo>
                    <a:pt x="83" y="228"/>
                  </a:lnTo>
                  <a:lnTo>
                    <a:pt x="103" y="63"/>
                  </a:lnTo>
                  <a:lnTo>
                    <a:pt x="124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65" y="63"/>
                  </a:lnTo>
                  <a:lnTo>
                    <a:pt x="186" y="228"/>
                  </a:lnTo>
                  <a:lnTo>
                    <a:pt x="227" y="868"/>
                  </a:lnTo>
                  <a:lnTo>
                    <a:pt x="248" y="1776"/>
                  </a:lnTo>
                  <a:lnTo>
                    <a:pt x="268" y="2911"/>
                  </a:lnTo>
                  <a:lnTo>
                    <a:pt x="268" y="2911"/>
                  </a:lnTo>
                  <a:lnTo>
                    <a:pt x="248" y="4046"/>
                  </a:lnTo>
                  <a:lnTo>
                    <a:pt x="227" y="4975"/>
                  </a:lnTo>
                  <a:lnTo>
                    <a:pt x="186" y="5595"/>
                  </a:lnTo>
                  <a:lnTo>
                    <a:pt x="165" y="5760"/>
                  </a:lnTo>
                  <a:lnTo>
                    <a:pt x="145" y="5801"/>
                  </a:lnTo>
                  <a:lnTo>
                    <a:pt x="124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7"/>
            <p:cNvSpPr/>
            <p:nvPr/>
          </p:nvSpPr>
          <p:spPr>
            <a:xfrm>
              <a:off x="6277625" y="50212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extrusionOk="0">
                  <a:moveTo>
                    <a:pt x="14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2" y="1776"/>
                  </a:lnTo>
                  <a:lnTo>
                    <a:pt x="1" y="2911"/>
                  </a:lnTo>
                  <a:lnTo>
                    <a:pt x="22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04" y="5760"/>
                  </a:lnTo>
                  <a:lnTo>
                    <a:pt x="125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7" y="5595"/>
                  </a:lnTo>
                  <a:lnTo>
                    <a:pt x="228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7"/>
            <p:cNvSpPr/>
            <p:nvPr/>
          </p:nvSpPr>
          <p:spPr>
            <a:xfrm>
              <a:off x="6277625" y="50212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fill="none" extrusionOk="0">
                  <a:moveTo>
                    <a:pt x="145" y="5822"/>
                  </a:moveTo>
                  <a:lnTo>
                    <a:pt x="145" y="5822"/>
                  </a:lnTo>
                  <a:lnTo>
                    <a:pt x="125" y="5801"/>
                  </a:lnTo>
                  <a:lnTo>
                    <a:pt x="10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22" y="404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22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5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7" y="228"/>
                  </a:lnTo>
                  <a:lnTo>
                    <a:pt x="228" y="868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46"/>
                  </a:lnTo>
                  <a:lnTo>
                    <a:pt x="228" y="4975"/>
                  </a:lnTo>
                  <a:lnTo>
                    <a:pt x="187" y="5595"/>
                  </a:lnTo>
                  <a:lnTo>
                    <a:pt x="166" y="5760"/>
                  </a:lnTo>
                  <a:lnTo>
                    <a:pt x="145" y="5801"/>
                  </a:lnTo>
                  <a:lnTo>
                    <a:pt x="145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7"/>
            <p:cNvSpPr/>
            <p:nvPr/>
          </p:nvSpPr>
          <p:spPr>
            <a:xfrm>
              <a:off x="6418500" y="50212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extrusionOk="0">
                  <a:moveTo>
                    <a:pt x="145" y="1"/>
                  </a:moveTo>
                  <a:lnTo>
                    <a:pt x="125" y="21"/>
                  </a:lnTo>
                  <a:lnTo>
                    <a:pt x="125" y="63"/>
                  </a:lnTo>
                  <a:lnTo>
                    <a:pt x="84" y="228"/>
                  </a:lnTo>
                  <a:lnTo>
                    <a:pt x="42" y="868"/>
                  </a:lnTo>
                  <a:lnTo>
                    <a:pt x="22" y="1776"/>
                  </a:lnTo>
                  <a:lnTo>
                    <a:pt x="1" y="2911"/>
                  </a:lnTo>
                  <a:lnTo>
                    <a:pt x="22" y="4046"/>
                  </a:lnTo>
                  <a:lnTo>
                    <a:pt x="42" y="4975"/>
                  </a:lnTo>
                  <a:lnTo>
                    <a:pt x="84" y="5595"/>
                  </a:lnTo>
                  <a:lnTo>
                    <a:pt x="125" y="5760"/>
                  </a:lnTo>
                  <a:lnTo>
                    <a:pt x="125" y="5801"/>
                  </a:lnTo>
                  <a:lnTo>
                    <a:pt x="145" y="5822"/>
                  </a:lnTo>
                  <a:lnTo>
                    <a:pt x="166" y="5801"/>
                  </a:lnTo>
                  <a:lnTo>
                    <a:pt x="166" y="5760"/>
                  </a:lnTo>
                  <a:lnTo>
                    <a:pt x="207" y="5595"/>
                  </a:lnTo>
                  <a:lnTo>
                    <a:pt x="249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49" y="868"/>
                  </a:lnTo>
                  <a:lnTo>
                    <a:pt x="207" y="228"/>
                  </a:lnTo>
                  <a:lnTo>
                    <a:pt x="166" y="63"/>
                  </a:lnTo>
                  <a:lnTo>
                    <a:pt x="166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6418500" y="50212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fill="none" extrusionOk="0">
                  <a:moveTo>
                    <a:pt x="145" y="5822"/>
                  </a:moveTo>
                  <a:lnTo>
                    <a:pt x="145" y="5822"/>
                  </a:lnTo>
                  <a:lnTo>
                    <a:pt x="125" y="5801"/>
                  </a:lnTo>
                  <a:lnTo>
                    <a:pt x="125" y="5760"/>
                  </a:lnTo>
                  <a:lnTo>
                    <a:pt x="84" y="5595"/>
                  </a:lnTo>
                  <a:lnTo>
                    <a:pt x="42" y="4975"/>
                  </a:lnTo>
                  <a:lnTo>
                    <a:pt x="22" y="404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22" y="1776"/>
                  </a:lnTo>
                  <a:lnTo>
                    <a:pt x="42" y="868"/>
                  </a:lnTo>
                  <a:lnTo>
                    <a:pt x="84" y="228"/>
                  </a:lnTo>
                  <a:lnTo>
                    <a:pt x="125" y="63"/>
                  </a:lnTo>
                  <a:lnTo>
                    <a:pt x="125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66" y="21"/>
                  </a:lnTo>
                  <a:lnTo>
                    <a:pt x="166" y="63"/>
                  </a:lnTo>
                  <a:lnTo>
                    <a:pt x="207" y="228"/>
                  </a:lnTo>
                  <a:lnTo>
                    <a:pt x="249" y="868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46"/>
                  </a:lnTo>
                  <a:lnTo>
                    <a:pt x="249" y="4975"/>
                  </a:lnTo>
                  <a:lnTo>
                    <a:pt x="207" y="5595"/>
                  </a:lnTo>
                  <a:lnTo>
                    <a:pt x="166" y="5760"/>
                  </a:lnTo>
                  <a:lnTo>
                    <a:pt x="166" y="5801"/>
                  </a:lnTo>
                  <a:lnTo>
                    <a:pt x="145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6374650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45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04" y="5760"/>
                  </a:lnTo>
                  <a:lnTo>
                    <a:pt x="124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6" y="5595"/>
                  </a:lnTo>
                  <a:lnTo>
                    <a:pt x="228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8" y="868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6374650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fill="none" extrusionOk="0">
                  <a:moveTo>
                    <a:pt x="145" y="5822"/>
                  </a:moveTo>
                  <a:lnTo>
                    <a:pt x="145" y="5822"/>
                  </a:lnTo>
                  <a:lnTo>
                    <a:pt x="124" y="5801"/>
                  </a:lnTo>
                  <a:lnTo>
                    <a:pt x="10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21" y="404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21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6" y="228"/>
                  </a:lnTo>
                  <a:lnTo>
                    <a:pt x="228" y="868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46"/>
                  </a:lnTo>
                  <a:lnTo>
                    <a:pt x="228" y="4975"/>
                  </a:lnTo>
                  <a:lnTo>
                    <a:pt x="186" y="5595"/>
                  </a:lnTo>
                  <a:lnTo>
                    <a:pt x="166" y="5760"/>
                  </a:lnTo>
                  <a:lnTo>
                    <a:pt x="145" y="5801"/>
                  </a:lnTo>
                  <a:lnTo>
                    <a:pt x="145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7"/>
            <p:cNvSpPr/>
            <p:nvPr/>
          </p:nvSpPr>
          <p:spPr>
            <a:xfrm>
              <a:off x="5658925" y="5016050"/>
              <a:ext cx="812250" cy="6725"/>
            </a:xfrm>
            <a:custGeom>
              <a:avLst/>
              <a:gdLst/>
              <a:ahLst/>
              <a:cxnLst/>
              <a:rect l="l" t="t" r="r" b="b"/>
              <a:pathLst>
                <a:path w="32490" h="269" extrusionOk="0">
                  <a:moveTo>
                    <a:pt x="9929" y="0"/>
                  </a:moveTo>
                  <a:lnTo>
                    <a:pt x="4768" y="21"/>
                  </a:lnTo>
                  <a:lnTo>
                    <a:pt x="1280" y="83"/>
                  </a:lnTo>
                  <a:lnTo>
                    <a:pt x="330" y="104"/>
                  </a:lnTo>
                  <a:lnTo>
                    <a:pt x="103" y="104"/>
                  </a:lnTo>
                  <a:lnTo>
                    <a:pt x="0" y="124"/>
                  </a:lnTo>
                  <a:lnTo>
                    <a:pt x="103" y="145"/>
                  </a:lnTo>
                  <a:lnTo>
                    <a:pt x="330" y="145"/>
                  </a:lnTo>
                  <a:lnTo>
                    <a:pt x="1280" y="186"/>
                  </a:lnTo>
                  <a:lnTo>
                    <a:pt x="4768" y="227"/>
                  </a:lnTo>
                  <a:lnTo>
                    <a:pt x="9929" y="248"/>
                  </a:lnTo>
                  <a:lnTo>
                    <a:pt x="16245" y="269"/>
                  </a:lnTo>
                  <a:lnTo>
                    <a:pt x="22582" y="248"/>
                  </a:lnTo>
                  <a:lnTo>
                    <a:pt x="27742" y="227"/>
                  </a:lnTo>
                  <a:lnTo>
                    <a:pt x="31210" y="186"/>
                  </a:lnTo>
                  <a:lnTo>
                    <a:pt x="32159" y="145"/>
                  </a:lnTo>
                  <a:lnTo>
                    <a:pt x="32407" y="145"/>
                  </a:lnTo>
                  <a:lnTo>
                    <a:pt x="32489" y="124"/>
                  </a:lnTo>
                  <a:lnTo>
                    <a:pt x="32407" y="104"/>
                  </a:lnTo>
                  <a:lnTo>
                    <a:pt x="32159" y="104"/>
                  </a:lnTo>
                  <a:lnTo>
                    <a:pt x="31210" y="83"/>
                  </a:lnTo>
                  <a:lnTo>
                    <a:pt x="27742" y="21"/>
                  </a:lnTo>
                  <a:lnTo>
                    <a:pt x="22582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7"/>
            <p:cNvSpPr/>
            <p:nvPr/>
          </p:nvSpPr>
          <p:spPr>
            <a:xfrm>
              <a:off x="5658925" y="5016050"/>
              <a:ext cx="812250" cy="6725"/>
            </a:xfrm>
            <a:custGeom>
              <a:avLst/>
              <a:gdLst/>
              <a:ahLst/>
              <a:cxnLst/>
              <a:rect l="l" t="t" r="r" b="b"/>
              <a:pathLst>
                <a:path w="32490" h="269" fill="none" extrusionOk="0">
                  <a:moveTo>
                    <a:pt x="32489" y="124"/>
                  </a:moveTo>
                  <a:lnTo>
                    <a:pt x="32489" y="124"/>
                  </a:lnTo>
                  <a:lnTo>
                    <a:pt x="32407" y="145"/>
                  </a:lnTo>
                  <a:lnTo>
                    <a:pt x="32159" y="145"/>
                  </a:lnTo>
                  <a:lnTo>
                    <a:pt x="31210" y="186"/>
                  </a:lnTo>
                  <a:lnTo>
                    <a:pt x="27742" y="227"/>
                  </a:lnTo>
                  <a:lnTo>
                    <a:pt x="22582" y="248"/>
                  </a:lnTo>
                  <a:lnTo>
                    <a:pt x="16245" y="269"/>
                  </a:lnTo>
                  <a:lnTo>
                    <a:pt x="16245" y="269"/>
                  </a:lnTo>
                  <a:lnTo>
                    <a:pt x="9929" y="248"/>
                  </a:lnTo>
                  <a:lnTo>
                    <a:pt x="4768" y="227"/>
                  </a:lnTo>
                  <a:lnTo>
                    <a:pt x="1280" y="186"/>
                  </a:lnTo>
                  <a:lnTo>
                    <a:pt x="330" y="145"/>
                  </a:lnTo>
                  <a:lnTo>
                    <a:pt x="103" y="145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03" y="104"/>
                  </a:lnTo>
                  <a:lnTo>
                    <a:pt x="330" y="104"/>
                  </a:lnTo>
                  <a:lnTo>
                    <a:pt x="1280" y="83"/>
                  </a:lnTo>
                  <a:lnTo>
                    <a:pt x="4768" y="21"/>
                  </a:lnTo>
                  <a:lnTo>
                    <a:pt x="9929" y="0"/>
                  </a:lnTo>
                  <a:lnTo>
                    <a:pt x="16245" y="0"/>
                  </a:lnTo>
                  <a:lnTo>
                    <a:pt x="16245" y="0"/>
                  </a:lnTo>
                  <a:lnTo>
                    <a:pt x="22582" y="0"/>
                  </a:lnTo>
                  <a:lnTo>
                    <a:pt x="27742" y="21"/>
                  </a:lnTo>
                  <a:lnTo>
                    <a:pt x="31210" y="83"/>
                  </a:lnTo>
                  <a:lnTo>
                    <a:pt x="32159" y="104"/>
                  </a:lnTo>
                  <a:lnTo>
                    <a:pt x="32407" y="104"/>
                  </a:lnTo>
                  <a:lnTo>
                    <a:pt x="32489" y="1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7"/>
            <p:cNvSpPr/>
            <p:nvPr/>
          </p:nvSpPr>
          <p:spPr>
            <a:xfrm>
              <a:off x="5601625" y="5164675"/>
              <a:ext cx="806600" cy="146050"/>
            </a:xfrm>
            <a:custGeom>
              <a:avLst/>
              <a:gdLst/>
              <a:ahLst/>
              <a:cxnLst/>
              <a:rect l="l" t="t" r="r" b="b"/>
              <a:pathLst>
                <a:path w="32264" h="5842" extrusionOk="0">
                  <a:moveTo>
                    <a:pt x="1" y="0"/>
                  </a:moveTo>
                  <a:lnTo>
                    <a:pt x="1" y="5842"/>
                  </a:lnTo>
                  <a:lnTo>
                    <a:pt x="32263" y="5842"/>
                  </a:lnTo>
                  <a:lnTo>
                    <a:pt x="322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7"/>
            <p:cNvSpPr/>
            <p:nvPr/>
          </p:nvSpPr>
          <p:spPr>
            <a:xfrm>
              <a:off x="5601625" y="5164675"/>
              <a:ext cx="806600" cy="146050"/>
            </a:xfrm>
            <a:custGeom>
              <a:avLst/>
              <a:gdLst/>
              <a:ahLst/>
              <a:cxnLst/>
              <a:rect l="l" t="t" r="r" b="b"/>
              <a:pathLst>
                <a:path w="32264" h="5842" fill="none" extrusionOk="0">
                  <a:moveTo>
                    <a:pt x="32263" y="5842"/>
                  </a:moveTo>
                  <a:lnTo>
                    <a:pt x="1" y="5842"/>
                  </a:lnTo>
                  <a:lnTo>
                    <a:pt x="1" y="0"/>
                  </a:lnTo>
                  <a:lnTo>
                    <a:pt x="32263" y="0"/>
                  </a:lnTo>
                  <a:lnTo>
                    <a:pt x="32263" y="58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7"/>
            <p:cNvSpPr/>
            <p:nvPr/>
          </p:nvSpPr>
          <p:spPr>
            <a:xfrm>
              <a:off x="567750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1"/>
                  </a:moveTo>
                  <a:lnTo>
                    <a:pt x="103" y="21"/>
                  </a:lnTo>
                  <a:lnTo>
                    <a:pt x="103" y="63"/>
                  </a:lnTo>
                  <a:lnTo>
                    <a:pt x="83" y="228"/>
                  </a:lnTo>
                  <a:lnTo>
                    <a:pt x="41" y="847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26"/>
                  </a:lnTo>
                  <a:lnTo>
                    <a:pt x="41" y="4955"/>
                  </a:lnTo>
                  <a:lnTo>
                    <a:pt x="83" y="5574"/>
                  </a:lnTo>
                  <a:lnTo>
                    <a:pt x="103" y="5739"/>
                  </a:lnTo>
                  <a:lnTo>
                    <a:pt x="103" y="5801"/>
                  </a:lnTo>
                  <a:lnTo>
                    <a:pt x="145" y="5801"/>
                  </a:lnTo>
                  <a:lnTo>
                    <a:pt x="145" y="5739"/>
                  </a:lnTo>
                  <a:lnTo>
                    <a:pt x="186" y="5574"/>
                  </a:lnTo>
                  <a:lnTo>
                    <a:pt x="227" y="4955"/>
                  </a:lnTo>
                  <a:lnTo>
                    <a:pt x="248" y="4026"/>
                  </a:lnTo>
                  <a:lnTo>
                    <a:pt x="268" y="2911"/>
                  </a:lnTo>
                  <a:lnTo>
                    <a:pt x="248" y="1776"/>
                  </a:lnTo>
                  <a:lnTo>
                    <a:pt x="227" y="847"/>
                  </a:lnTo>
                  <a:lnTo>
                    <a:pt x="186" y="228"/>
                  </a:lnTo>
                  <a:lnTo>
                    <a:pt x="14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7"/>
            <p:cNvSpPr/>
            <p:nvPr/>
          </p:nvSpPr>
          <p:spPr>
            <a:xfrm>
              <a:off x="567750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24" y="5801"/>
                  </a:moveTo>
                  <a:lnTo>
                    <a:pt x="124" y="5801"/>
                  </a:lnTo>
                  <a:lnTo>
                    <a:pt x="103" y="5801"/>
                  </a:lnTo>
                  <a:lnTo>
                    <a:pt x="103" y="5739"/>
                  </a:lnTo>
                  <a:lnTo>
                    <a:pt x="83" y="5574"/>
                  </a:lnTo>
                  <a:lnTo>
                    <a:pt x="41" y="4955"/>
                  </a:lnTo>
                  <a:lnTo>
                    <a:pt x="0" y="402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0" y="1776"/>
                  </a:lnTo>
                  <a:lnTo>
                    <a:pt x="41" y="847"/>
                  </a:lnTo>
                  <a:lnTo>
                    <a:pt x="83" y="228"/>
                  </a:lnTo>
                  <a:lnTo>
                    <a:pt x="103" y="63"/>
                  </a:lnTo>
                  <a:lnTo>
                    <a:pt x="103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45" y="63"/>
                  </a:lnTo>
                  <a:lnTo>
                    <a:pt x="186" y="228"/>
                  </a:lnTo>
                  <a:lnTo>
                    <a:pt x="227" y="847"/>
                  </a:lnTo>
                  <a:lnTo>
                    <a:pt x="248" y="1776"/>
                  </a:lnTo>
                  <a:lnTo>
                    <a:pt x="268" y="2911"/>
                  </a:lnTo>
                  <a:lnTo>
                    <a:pt x="268" y="2911"/>
                  </a:lnTo>
                  <a:lnTo>
                    <a:pt x="248" y="4026"/>
                  </a:lnTo>
                  <a:lnTo>
                    <a:pt x="227" y="4955"/>
                  </a:lnTo>
                  <a:lnTo>
                    <a:pt x="186" y="5574"/>
                  </a:lnTo>
                  <a:lnTo>
                    <a:pt x="145" y="5739"/>
                  </a:lnTo>
                  <a:lnTo>
                    <a:pt x="145" y="5801"/>
                  </a:lnTo>
                  <a:lnTo>
                    <a:pt x="124" y="58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7"/>
            <p:cNvSpPr/>
            <p:nvPr/>
          </p:nvSpPr>
          <p:spPr>
            <a:xfrm>
              <a:off x="5633125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44" y="1"/>
                  </a:moveTo>
                  <a:lnTo>
                    <a:pt x="124" y="21"/>
                  </a:lnTo>
                  <a:lnTo>
                    <a:pt x="103" y="63"/>
                  </a:lnTo>
                  <a:lnTo>
                    <a:pt x="83" y="228"/>
                  </a:lnTo>
                  <a:lnTo>
                    <a:pt x="41" y="847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26"/>
                  </a:lnTo>
                  <a:lnTo>
                    <a:pt x="41" y="4955"/>
                  </a:lnTo>
                  <a:lnTo>
                    <a:pt x="83" y="5574"/>
                  </a:lnTo>
                  <a:lnTo>
                    <a:pt x="103" y="5739"/>
                  </a:lnTo>
                  <a:lnTo>
                    <a:pt x="124" y="5801"/>
                  </a:lnTo>
                  <a:lnTo>
                    <a:pt x="144" y="5801"/>
                  </a:lnTo>
                  <a:lnTo>
                    <a:pt x="165" y="5739"/>
                  </a:lnTo>
                  <a:lnTo>
                    <a:pt x="186" y="5574"/>
                  </a:lnTo>
                  <a:lnTo>
                    <a:pt x="227" y="4955"/>
                  </a:lnTo>
                  <a:lnTo>
                    <a:pt x="268" y="4026"/>
                  </a:lnTo>
                  <a:lnTo>
                    <a:pt x="268" y="2911"/>
                  </a:lnTo>
                  <a:lnTo>
                    <a:pt x="268" y="1776"/>
                  </a:lnTo>
                  <a:lnTo>
                    <a:pt x="227" y="847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44" y="2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7"/>
            <p:cNvSpPr/>
            <p:nvPr/>
          </p:nvSpPr>
          <p:spPr>
            <a:xfrm>
              <a:off x="577400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45" y="1"/>
                  </a:moveTo>
                  <a:lnTo>
                    <a:pt x="124" y="21"/>
                  </a:lnTo>
                  <a:lnTo>
                    <a:pt x="124" y="63"/>
                  </a:lnTo>
                  <a:lnTo>
                    <a:pt x="83" y="228"/>
                  </a:lnTo>
                  <a:lnTo>
                    <a:pt x="41" y="847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26"/>
                  </a:lnTo>
                  <a:lnTo>
                    <a:pt x="41" y="4955"/>
                  </a:lnTo>
                  <a:lnTo>
                    <a:pt x="83" y="5574"/>
                  </a:lnTo>
                  <a:lnTo>
                    <a:pt x="124" y="5739"/>
                  </a:lnTo>
                  <a:lnTo>
                    <a:pt x="124" y="5801"/>
                  </a:lnTo>
                  <a:lnTo>
                    <a:pt x="165" y="5801"/>
                  </a:lnTo>
                  <a:lnTo>
                    <a:pt x="165" y="5739"/>
                  </a:lnTo>
                  <a:lnTo>
                    <a:pt x="186" y="5574"/>
                  </a:lnTo>
                  <a:lnTo>
                    <a:pt x="227" y="4955"/>
                  </a:lnTo>
                  <a:lnTo>
                    <a:pt x="268" y="4026"/>
                  </a:lnTo>
                  <a:lnTo>
                    <a:pt x="268" y="2911"/>
                  </a:lnTo>
                  <a:lnTo>
                    <a:pt x="268" y="1776"/>
                  </a:lnTo>
                  <a:lnTo>
                    <a:pt x="227" y="847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6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7"/>
            <p:cNvSpPr/>
            <p:nvPr/>
          </p:nvSpPr>
          <p:spPr>
            <a:xfrm>
              <a:off x="577400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45" y="5801"/>
                  </a:moveTo>
                  <a:lnTo>
                    <a:pt x="145" y="5801"/>
                  </a:lnTo>
                  <a:lnTo>
                    <a:pt x="124" y="5801"/>
                  </a:lnTo>
                  <a:lnTo>
                    <a:pt x="124" y="5739"/>
                  </a:lnTo>
                  <a:lnTo>
                    <a:pt x="83" y="5574"/>
                  </a:lnTo>
                  <a:lnTo>
                    <a:pt x="41" y="4955"/>
                  </a:lnTo>
                  <a:lnTo>
                    <a:pt x="21" y="402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21" y="1776"/>
                  </a:lnTo>
                  <a:lnTo>
                    <a:pt x="41" y="847"/>
                  </a:lnTo>
                  <a:lnTo>
                    <a:pt x="83" y="228"/>
                  </a:lnTo>
                  <a:lnTo>
                    <a:pt x="124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65" y="21"/>
                  </a:lnTo>
                  <a:lnTo>
                    <a:pt x="165" y="63"/>
                  </a:lnTo>
                  <a:lnTo>
                    <a:pt x="186" y="228"/>
                  </a:lnTo>
                  <a:lnTo>
                    <a:pt x="227" y="847"/>
                  </a:lnTo>
                  <a:lnTo>
                    <a:pt x="268" y="1776"/>
                  </a:lnTo>
                  <a:lnTo>
                    <a:pt x="268" y="2911"/>
                  </a:lnTo>
                  <a:lnTo>
                    <a:pt x="268" y="2911"/>
                  </a:lnTo>
                  <a:lnTo>
                    <a:pt x="268" y="4026"/>
                  </a:lnTo>
                  <a:lnTo>
                    <a:pt x="227" y="4955"/>
                  </a:lnTo>
                  <a:lnTo>
                    <a:pt x="186" y="5574"/>
                  </a:lnTo>
                  <a:lnTo>
                    <a:pt x="165" y="5739"/>
                  </a:lnTo>
                  <a:lnTo>
                    <a:pt x="165" y="5801"/>
                  </a:lnTo>
                  <a:lnTo>
                    <a:pt x="145" y="58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7"/>
            <p:cNvSpPr/>
            <p:nvPr/>
          </p:nvSpPr>
          <p:spPr>
            <a:xfrm>
              <a:off x="5730125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47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26"/>
                  </a:lnTo>
                  <a:lnTo>
                    <a:pt x="42" y="4955"/>
                  </a:lnTo>
                  <a:lnTo>
                    <a:pt x="83" y="5574"/>
                  </a:lnTo>
                  <a:lnTo>
                    <a:pt x="104" y="5739"/>
                  </a:lnTo>
                  <a:lnTo>
                    <a:pt x="124" y="5801"/>
                  </a:lnTo>
                  <a:lnTo>
                    <a:pt x="145" y="5801"/>
                  </a:lnTo>
                  <a:lnTo>
                    <a:pt x="166" y="5739"/>
                  </a:lnTo>
                  <a:lnTo>
                    <a:pt x="186" y="5574"/>
                  </a:lnTo>
                  <a:lnTo>
                    <a:pt x="228" y="4955"/>
                  </a:lnTo>
                  <a:lnTo>
                    <a:pt x="248" y="402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8" y="847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7"/>
            <p:cNvSpPr/>
            <p:nvPr/>
          </p:nvSpPr>
          <p:spPr>
            <a:xfrm>
              <a:off x="5730125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24" y="5801"/>
                  </a:moveTo>
                  <a:lnTo>
                    <a:pt x="124" y="5801"/>
                  </a:lnTo>
                  <a:lnTo>
                    <a:pt x="124" y="5801"/>
                  </a:lnTo>
                  <a:lnTo>
                    <a:pt x="104" y="5739"/>
                  </a:lnTo>
                  <a:lnTo>
                    <a:pt x="83" y="5574"/>
                  </a:lnTo>
                  <a:lnTo>
                    <a:pt x="42" y="4955"/>
                  </a:lnTo>
                  <a:lnTo>
                    <a:pt x="1" y="402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1" y="1776"/>
                  </a:lnTo>
                  <a:lnTo>
                    <a:pt x="42" y="847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4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6" y="228"/>
                  </a:lnTo>
                  <a:lnTo>
                    <a:pt x="228" y="847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26"/>
                  </a:lnTo>
                  <a:lnTo>
                    <a:pt x="228" y="4955"/>
                  </a:lnTo>
                  <a:lnTo>
                    <a:pt x="186" y="5574"/>
                  </a:lnTo>
                  <a:lnTo>
                    <a:pt x="166" y="5739"/>
                  </a:lnTo>
                  <a:lnTo>
                    <a:pt x="145" y="5801"/>
                  </a:lnTo>
                  <a:lnTo>
                    <a:pt x="124" y="58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7"/>
            <p:cNvSpPr/>
            <p:nvPr/>
          </p:nvSpPr>
          <p:spPr>
            <a:xfrm>
              <a:off x="587100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45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47"/>
                  </a:lnTo>
                  <a:lnTo>
                    <a:pt x="21" y="1776"/>
                  </a:lnTo>
                  <a:lnTo>
                    <a:pt x="1" y="2911"/>
                  </a:lnTo>
                  <a:lnTo>
                    <a:pt x="21" y="4026"/>
                  </a:lnTo>
                  <a:lnTo>
                    <a:pt x="42" y="4955"/>
                  </a:lnTo>
                  <a:lnTo>
                    <a:pt x="83" y="5574"/>
                  </a:lnTo>
                  <a:lnTo>
                    <a:pt x="104" y="5739"/>
                  </a:lnTo>
                  <a:lnTo>
                    <a:pt x="124" y="5801"/>
                  </a:lnTo>
                  <a:lnTo>
                    <a:pt x="145" y="5801"/>
                  </a:lnTo>
                  <a:lnTo>
                    <a:pt x="166" y="5739"/>
                  </a:lnTo>
                  <a:lnTo>
                    <a:pt x="186" y="5574"/>
                  </a:lnTo>
                  <a:lnTo>
                    <a:pt x="228" y="4955"/>
                  </a:lnTo>
                  <a:lnTo>
                    <a:pt x="269" y="402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8" y="847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7"/>
            <p:cNvSpPr/>
            <p:nvPr/>
          </p:nvSpPr>
          <p:spPr>
            <a:xfrm>
              <a:off x="587100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45" y="5801"/>
                  </a:moveTo>
                  <a:lnTo>
                    <a:pt x="145" y="5801"/>
                  </a:lnTo>
                  <a:lnTo>
                    <a:pt x="124" y="5801"/>
                  </a:lnTo>
                  <a:lnTo>
                    <a:pt x="104" y="5739"/>
                  </a:lnTo>
                  <a:lnTo>
                    <a:pt x="83" y="5574"/>
                  </a:lnTo>
                  <a:lnTo>
                    <a:pt x="42" y="4955"/>
                  </a:lnTo>
                  <a:lnTo>
                    <a:pt x="21" y="402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21" y="1776"/>
                  </a:lnTo>
                  <a:lnTo>
                    <a:pt x="42" y="847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6" y="228"/>
                  </a:lnTo>
                  <a:lnTo>
                    <a:pt x="228" y="847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26"/>
                  </a:lnTo>
                  <a:lnTo>
                    <a:pt x="228" y="4955"/>
                  </a:lnTo>
                  <a:lnTo>
                    <a:pt x="186" y="5574"/>
                  </a:lnTo>
                  <a:lnTo>
                    <a:pt x="166" y="5739"/>
                  </a:lnTo>
                  <a:lnTo>
                    <a:pt x="145" y="5801"/>
                  </a:lnTo>
                  <a:lnTo>
                    <a:pt x="145" y="58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7"/>
            <p:cNvSpPr/>
            <p:nvPr/>
          </p:nvSpPr>
          <p:spPr>
            <a:xfrm>
              <a:off x="582715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1"/>
                  </a:moveTo>
                  <a:lnTo>
                    <a:pt x="124" y="21"/>
                  </a:lnTo>
                  <a:lnTo>
                    <a:pt x="103" y="63"/>
                  </a:lnTo>
                  <a:lnTo>
                    <a:pt x="83" y="228"/>
                  </a:lnTo>
                  <a:lnTo>
                    <a:pt x="41" y="847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26"/>
                  </a:lnTo>
                  <a:lnTo>
                    <a:pt x="41" y="4955"/>
                  </a:lnTo>
                  <a:lnTo>
                    <a:pt x="83" y="5574"/>
                  </a:lnTo>
                  <a:lnTo>
                    <a:pt x="103" y="5739"/>
                  </a:lnTo>
                  <a:lnTo>
                    <a:pt x="124" y="5801"/>
                  </a:lnTo>
                  <a:lnTo>
                    <a:pt x="145" y="5801"/>
                  </a:lnTo>
                  <a:lnTo>
                    <a:pt x="145" y="5739"/>
                  </a:lnTo>
                  <a:lnTo>
                    <a:pt x="186" y="5574"/>
                  </a:lnTo>
                  <a:lnTo>
                    <a:pt x="227" y="4955"/>
                  </a:lnTo>
                  <a:lnTo>
                    <a:pt x="248" y="4026"/>
                  </a:lnTo>
                  <a:lnTo>
                    <a:pt x="268" y="2911"/>
                  </a:lnTo>
                  <a:lnTo>
                    <a:pt x="248" y="1776"/>
                  </a:lnTo>
                  <a:lnTo>
                    <a:pt x="227" y="847"/>
                  </a:lnTo>
                  <a:lnTo>
                    <a:pt x="186" y="228"/>
                  </a:lnTo>
                  <a:lnTo>
                    <a:pt x="14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7"/>
            <p:cNvSpPr/>
            <p:nvPr/>
          </p:nvSpPr>
          <p:spPr>
            <a:xfrm>
              <a:off x="582715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24" y="5801"/>
                  </a:moveTo>
                  <a:lnTo>
                    <a:pt x="124" y="5801"/>
                  </a:lnTo>
                  <a:lnTo>
                    <a:pt x="124" y="5801"/>
                  </a:lnTo>
                  <a:lnTo>
                    <a:pt x="103" y="5739"/>
                  </a:lnTo>
                  <a:lnTo>
                    <a:pt x="83" y="5574"/>
                  </a:lnTo>
                  <a:lnTo>
                    <a:pt x="41" y="4955"/>
                  </a:lnTo>
                  <a:lnTo>
                    <a:pt x="0" y="402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0" y="1776"/>
                  </a:lnTo>
                  <a:lnTo>
                    <a:pt x="41" y="847"/>
                  </a:lnTo>
                  <a:lnTo>
                    <a:pt x="83" y="228"/>
                  </a:lnTo>
                  <a:lnTo>
                    <a:pt x="103" y="63"/>
                  </a:lnTo>
                  <a:lnTo>
                    <a:pt x="124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45" y="63"/>
                  </a:lnTo>
                  <a:lnTo>
                    <a:pt x="186" y="228"/>
                  </a:lnTo>
                  <a:lnTo>
                    <a:pt x="227" y="847"/>
                  </a:lnTo>
                  <a:lnTo>
                    <a:pt x="248" y="1776"/>
                  </a:lnTo>
                  <a:lnTo>
                    <a:pt x="268" y="2911"/>
                  </a:lnTo>
                  <a:lnTo>
                    <a:pt x="268" y="2911"/>
                  </a:lnTo>
                  <a:lnTo>
                    <a:pt x="248" y="4026"/>
                  </a:lnTo>
                  <a:lnTo>
                    <a:pt x="227" y="4955"/>
                  </a:lnTo>
                  <a:lnTo>
                    <a:pt x="186" y="5574"/>
                  </a:lnTo>
                  <a:lnTo>
                    <a:pt x="145" y="5739"/>
                  </a:lnTo>
                  <a:lnTo>
                    <a:pt x="145" y="5801"/>
                  </a:lnTo>
                  <a:lnTo>
                    <a:pt x="124" y="58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7"/>
            <p:cNvSpPr/>
            <p:nvPr/>
          </p:nvSpPr>
          <p:spPr>
            <a:xfrm>
              <a:off x="5968025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1"/>
                  </a:moveTo>
                  <a:lnTo>
                    <a:pt x="124" y="21"/>
                  </a:lnTo>
                  <a:lnTo>
                    <a:pt x="103" y="63"/>
                  </a:lnTo>
                  <a:lnTo>
                    <a:pt x="83" y="228"/>
                  </a:lnTo>
                  <a:lnTo>
                    <a:pt x="41" y="847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26"/>
                  </a:lnTo>
                  <a:lnTo>
                    <a:pt x="41" y="4955"/>
                  </a:lnTo>
                  <a:lnTo>
                    <a:pt x="83" y="5574"/>
                  </a:lnTo>
                  <a:lnTo>
                    <a:pt x="103" y="5739"/>
                  </a:lnTo>
                  <a:lnTo>
                    <a:pt x="124" y="5801"/>
                  </a:lnTo>
                  <a:lnTo>
                    <a:pt x="145" y="5801"/>
                  </a:lnTo>
                  <a:lnTo>
                    <a:pt x="165" y="5739"/>
                  </a:lnTo>
                  <a:lnTo>
                    <a:pt x="186" y="5574"/>
                  </a:lnTo>
                  <a:lnTo>
                    <a:pt x="227" y="4955"/>
                  </a:lnTo>
                  <a:lnTo>
                    <a:pt x="248" y="402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7" y="847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7"/>
            <p:cNvSpPr/>
            <p:nvPr/>
          </p:nvSpPr>
          <p:spPr>
            <a:xfrm>
              <a:off x="5968025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24" y="5801"/>
                  </a:moveTo>
                  <a:lnTo>
                    <a:pt x="124" y="5801"/>
                  </a:lnTo>
                  <a:lnTo>
                    <a:pt x="124" y="5801"/>
                  </a:lnTo>
                  <a:lnTo>
                    <a:pt x="103" y="5739"/>
                  </a:lnTo>
                  <a:lnTo>
                    <a:pt x="83" y="5574"/>
                  </a:lnTo>
                  <a:lnTo>
                    <a:pt x="41" y="4955"/>
                  </a:lnTo>
                  <a:lnTo>
                    <a:pt x="0" y="402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0" y="1776"/>
                  </a:lnTo>
                  <a:lnTo>
                    <a:pt x="41" y="847"/>
                  </a:lnTo>
                  <a:lnTo>
                    <a:pt x="83" y="228"/>
                  </a:lnTo>
                  <a:lnTo>
                    <a:pt x="103" y="63"/>
                  </a:lnTo>
                  <a:lnTo>
                    <a:pt x="124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65" y="63"/>
                  </a:lnTo>
                  <a:lnTo>
                    <a:pt x="186" y="228"/>
                  </a:lnTo>
                  <a:lnTo>
                    <a:pt x="227" y="847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26"/>
                  </a:lnTo>
                  <a:lnTo>
                    <a:pt x="227" y="4955"/>
                  </a:lnTo>
                  <a:lnTo>
                    <a:pt x="186" y="5574"/>
                  </a:lnTo>
                  <a:lnTo>
                    <a:pt x="165" y="5739"/>
                  </a:lnTo>
                  <a:lnTo>
                    <a:pt x="145" y="5801"/>
                  </a:lnTo>
                  <a:lnTo>
                    <a:pt x="124" y="58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7"/>
            <p:cNvSpPr/>
            <p:nvPr/>
          </p:nvSpPr>
          <p:spPr>
            <a:xfrm>
              <a:off x="592365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45" y="1"/>
                  </a:moveTo>
                  <a:lnTo>
                    <a:pt x="124" y="21"/>
                  </a:lnTo>
                  <a:lnTo>
                    <a:pt x="124" y="63"/>
                  </a:lnTo>
                  <a:lnTo>
                    <a:pt x="83" y="228"/>
                  </a:lnTo>
                  <a:lnTo>
                    <a:pt x="41" y="847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26"/>
                  </a:lnTo>
                  <a:lnTo>
                    <a:pt x="41" y="4955"/>
                  </a:lnTo>
                  <a:lnTo>
                    <a:pt x="83" y="5574"/>
                  </a:lnTo>
                  <a:lnTo>
                    <a:pt x="124" y="5739"/>
                  </a:lnTo>
                  <a:lnTo>
                    <a:pt x="124" y="5801"/>
                  </a:lnTo>
                  <a:lnTo>
                    <a:pt x="165" y="5801"/>
                  </a:lnTo>
                  <a:lnTo>
                    <a:pt x="165" y="5739"/>
                  </a:lnTo>
                  <a:lnTo>
                    <a:pt x="186" y="5574"/>
                  </a:lnTo>
                  <a:lnTo>
                    <a:pt x="248" y="4955"/>
                  </a:lnTo>
                  <a:lnTo>
                    <a:pt x="268" y="4026"/>
                  </a:lnTo>
                  <a:lnTo>
                    <a:pt x="268" y="2911"/>
                  </a:lnTo>
                  <a:lnTo>
                    <a:pt x="268" y="1776"/>
                  </a:lnTo>
                  <a:lnTo>
                    <a:pt x="248" y="847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6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7"/>
            <p:cNvSpPr/>
            <p:nvPr/>
          </p:nvSpPr>
          <p:spPr>
            <a:xfrm>
              <a:off x="592365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45" y="5801"/>
                  </a:moveTo>
                  <a:lnTo>
                    <a:pt x="145" y="5801"/>
                  </a:lnTo>
                  <a:lnTo>
                    <a:pt x="124" y="5801"/>
                  </a:lnTo>
                  <a:lnTo>
                    <a:pt x="124" y="5739"/>
                  </a:lnTo>
                  <a:lnTo>
                    <a:pt x="83" y="5574"/>
                  </a:lnTo>
                  <a:lnTo>
                    <a:pt x="41" y="4955"/>
                  </a:lnTo>
                  <a:lnTo>
                    <a:pt x="21" y="402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21" y="1776"/>
                  </a:lnTo>
                  <a:lnTo>
                    <a:pt x="41" y="847"/>
                  </a:lnTo>
                  <a:lnTo>
                    <a:pt x="83" y="228"/>
                  </a:lnTo>
                  <a:lnTo>
                    <a:pt x="124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65" y="21"/>
                  </a:lnTo>
                  <a:lnTo>
                    <a:pt x="165" y="63"/>
                  </a:lnTo>
                  <a:lnTo>
                    <a:pt x="186" y="228"/>
                  </a:lnTo>
                  <a:lnTo>
                    <a:pt x="248" y="847"/>
                  </a:lnTo>
                  <a:lnTo>
                    <a:pt x="268" y="1776"/>
                  </a:lnTo>
                  <a:lnTo>
                    <a:pt x="268" y="2911"/>
                  </a:lnTo>
                  <a:lnTo>
                    <a:pt x="268" y="2911"/>
                  </a:lnTo>
                  <a:lnTo>
                    <a:pt x="268" y="4026"/>
                  </a:lnTo>
                  <a:lnTo>
                    <a:pt x="248" y="4955"/>
                  </a:lnTo>
                  <a:lnTo>
                    <a:pt x="186" y="5574"/>
                  </a:lnTo>
                  <a:lnTo>
                    <a:pt x="165" y="5739"/>
                  </a:lnTo>
                  <a:lnTo>
                    <a:pt x="165" y="5801"/>
                  </a:lnTo>
                  <a:lnTo>
                    <a:pt x="145" y="58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7"/>
            <p:cNvSpPr/>
            <p:nvPr/>
          </p:nvSpPr>
          <p:spPr>
            <a:xfrm>
              <a:off x="6065025" y="5166725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47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26"/>
                  </a:lnTo>
                  <a:lnTo>
                    <a:pt x="42" y="4955"/>
                  </a:lnTo>
                  <a:lnTo>
                    <a:pt x="83" y="5574"/>
                  </a:lnTo>
                  <a:lnTo>
                    <a:pt x="104" y="5739"/>
                  </a:lnTo>
                  <a:lnTo>
                    <a:pt x="125" y="5801"/>
                  </a:lnTo>
                  <a:lnTo>
                    <a:pt x="145" y="5801"/>
                  </a:lnTo>
                  <a:lnTo>
                    <a:pt x="145" y="5739"/>
                  </a:lnTo>
                  <a:lnTo>
                    <a:pt x="186" y="5574"/>
                  </a:lnTo>
                  <a:lnTo>
                    <a:pt x="228" y="4955"/>
                  </a:lnTo>
                  <a:lnTo>
                    <a:pt x="248" y="402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8" y="847"/>
                  </a:lnTo>
                  <a:lnTo>
                    <a:pt x="186" y="228"/>
                  </a:lnTo>
                  <a:lnTo>
                    <a:pt x="145" y="63"/>
                  </a:lnTo>
                  <a:lnTo>
                    <a:pt x="145" y="2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7"/>
            <p:cNvSpPr/>
            <p:nvPr/>
          </p:nvSpPr>
          <p:spPr>
            <a:xfrm>
              <a:off x="6065025" y="5166725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25" y="5801"/>
                  </a:moveTo>
                  <a:lnTo>
                    <a:pt x="125" y="5801"/>
                  </a:lnTo>
                  <a:lnTo>
                    <a:pt x="125" y="5801"/>
                  </a:lnTo>
                  <a:lnTo>
                    <a:pt x="104" y="5739"/>
                  </a:lnTo>
                  <a:lnTo>
                    <a:pt x="83" y="5574"/>
                  </a:lnTo>
                  <a:lnTo>
                    <a:pt x="42" y="4955"/>
                  </a:lnTo>
                  <a:lnTo>
                    <a:pt x="1" y="402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1" y="1776"/>
                  </a:lnTo>
                  <a:lnTo>
                    <a:pt x="42" y="847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5" y="2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21"/>
                  </a:lnTo>
                  <a:lnTo>
                    <a:pt x="145" y="63"/>
                  </a:lnTo>
                  <a:lnTo>
                    <a:pt x="186" y="228"/>
                  </a:lnTo>
                  <a:lnTo>
                    <a:pt x="228" y="847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26"/>
                  </a:lnTo>
                  <a:lnTo>
                    <a:pt x="228" y="4955"/>
                  </a:lnTo>
                  <a:lnTo>
                    <a:pt x="186" y="5574"/>
                  </a:lnTo>
                  <a:lnTo>
                    <a:pt x="145" y="5739"/>
                  </a:lnTo>
                  <a:lnTo>
                    <a:pt x="145" y="5801"/>
                  </a:lnTo>
                  <a:lnTo>
                    <a:pt x="125" y="58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7"/>
            <p:cNvSpPr/>
            <p:nvPr/>
          </p:nvSpPr>
          <p:spPr>
            <a:xfrm>
              <a:off x="602065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45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47"/>
                  </a:lnTo>
                  <a:lnTo>
                    <a:pt x="21" y="1776"/>
                  </a:lnTo>
                  <a:lnTo>
                    <a:pt x="1" y="2911"/>
                  </a:lnTo>
                  <a:lnTo>
                    <a:pt x="21" y="4026"/>
                  </a:lnTo>
                  <a:lnTo>
                    <a:pt x="42" y="4955"/>
                  </a:lnTo>
                  <a:lnTo>
                    <a:pt x="83" y="5574"/>
                  </a:lnTo>
                  <a:lnTo>
                    <a:pt x="104" y="5739"/>
                  </a:lnTo>
                  <a:lnTo>
                    <a:pt x="124" y="5801"/>
                  </a:lnTo>
                  <a:lnTo>
                    <a:pt x="145" y="5801"/>
                  </a:lnTo>
                  <a:lnTo>
                    <a:pt x="166" y="5739"/>
                  </a:lnTo>
                  <a:lnTo>
                    <a:pt x="186" y="5574"/>
                  </a:lnTo>
                  <a:lnTo>
                    <a:pt x="228" y="4955"/>
                  </a:lnTo>
                  <a:lnTo>
                    <a:pt x="269" y="402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8" y="847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7"/>
            <p:cNvSpPr/>
            <p:nvPr/>
          </p:nvSpPr>
          <p:spPr>
            <a:xfrm>
              <a:off x="602065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45" y="5801"/>
                  </a:moveTo>
                  <a:lnTo>
                    <a:pt x="145" y="5801"/>
                  </a:lnTo>
                  <a:lnTo>
                    <a:pt x="124" y="5801"/>
                  </a:lnTo>
                  <a:lnTo>
                    <a:pt x="104" y="5739"/>
                  </a:lnTo>
                  <a:lnTo>
                    <a:pt x="83" y="5574"/>
                  </a:lnTo>
                  <a:lnTo>
                    <a:pt x="42" y="4955"/>
                  </a:lnTo>
                  <a:lnTo>
                    <a:pt x="21" y="402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21" y="1776"/>
                  </a:lnTo>
                  <a:lnTo>
                    <a:pt x="42" y="847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6" y="228"/>
                  </a:lnTo>
                  <a:lnTo>
                    <a:pt x="228" y="847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26"/>
                  </a:lnTo>
                  <a:lnTo>
                    <a:pt x="228" y="4955"/>
                  </a:lnTo>
                  <a:lnTo>
                    <a:pt x="186" y="5574"/>
                  </a:lnTo>
                  <a:lnTo>
                    <a:pt x="166" y="5739"/>
                  </a:lnTo>
                  <a:lnTo>
                    <a:pt x="145" y="5801"/>
                  </a:lnTo>
                  <a:lnTo>
                    <a:pt x="145" y="58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7"/>
            <p:cNvSpPr/>
            <p:nvPr/>
          </p:nvSpPr>
          <p:spPr>
            <a:xfrm>
              <a:off x="6161525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45" y="1"/>
                  </a:moveTo>
                  <a:lnTo>
                    <a:pt x="124" y="21"/>
                  </a:lnTo>
                  <a:lnTo>
                    <a:pt x="124" y="63"/>
                  </a:lnTo>
                  <a:lnTo>
                    <a:pt x="83" y="228"/>
                  </a:lnTo>
                  <a:lnTo>
                    <a:pt x="42" y="847"/>
                  </a:lnTo>
                  <a:lnTo>
                    <a:pt x="21" y="1776"/>
                  </a:lnTo>
                  <a:lnTo>
                    <a:pt x="1" y="2911"/>
                  </a:lnTo>
                  <a:lnTo>
                    <a:pt x="21" y="4026"/>
                  </a:lnTo>
                  <a:lnTo>
                    <a:pt x="42" y="4955"/>
                  </a:lnTo>
                  <a:lnTo>
                    <a:pt x="83" y="5574"/>
                  </a:lnTo>
                  <a:lnTo>
                    <a:pt x="124" y="5739"/>
                  </a:lnTo>
                  <a:lnTo>
                    <a:pt x="124" y="5801"/>
                  </a:lnTo>
                  <a:lnTo>
                    <a:pt x="166" y="5801"/>
                  </a:lnTo>
                  <a:lnTo>
                    <a:pt x="166" y="5739"/>
                  </a:lnTo>
                  <a:lnTo>
                    <a:pt x="186" y="5574"/>
                  </a:lnTo>
                  <a:lnTo>
                    <a:pt x="248" y="4955"/>
                  </a:lnTo>
                  <a:lnTo>
                    <a:pt x="269" y="402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48" y="847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66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7"/>
            <p:cNvSpPr/>
            <p:nvPr/>
          </p:nvSpPr>
          <p:spPr>
            <a:xfrm>
              <a:off x="6161525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45" y="5801"/>
                  </a:moveTo>
                  <a:lnTo>
                    <a:pt x="145" y="5801"/>
                  </a:lnTo>
                  <a:lnTo>
                    <a:pt x="124" y="5801"/>
                  </a:lnTo>
                  <a:lnTo>
                    <a:pt x="124" y="5739"/>
                  </a:lnTo>
                  <a:lnTo>
                    <a:pt x="83" y="5574"/>
                  </a:lnTo>
                  <a:lnTo>
                    <a:pt x="42" y="4955"/>
                  </a:lnTo>
                  <a:lnTo>
                    <a:pt x="21" y="402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21" y="1776"/>
                  </a:lnTo>
                  <a:lnTo>
                    <a:pt x="42" y="847"/>
                  </a:lnTo>
                  <a:lnTo>
                    <a:pt x="83" y="228"/>
                  </a:lnTo>
                  <a:lnTo>
                    <a:pt x="124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66" y="21"/>
                  </a:lnTo>
                  <a:lnTo>
                    <a:pt x="166" y="63"/>
                  </a:lnTo>
                  <a:lnTo>
                    <a:pt x="186" y="228"/>
                  </a:lnTo>
                  <a:lnTo>
                    <a:pt x="248" y="847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26"/>
                  </a:lnTo>
                  <a:lnTo>
                    <a:pt x="248" y="4955"/>
                  </a:lnTo>
                  <a:lnTo>
                    <a:pt x="186" y="5574"/>
                  </a:lnTo>
                  <a:lnTo>
                    <a:pt x="166" y="5739"/>
                  </a:lnTo>
                  <a:lnTo>
                    <a:pt x="166" y="5801"/>
                  </a:lnTo>
                  <a:lnTo>
                    <a:pt x="145" y="58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7"/>
            <p:cNvSpPr/>
            <p:nvPr/>
          </p:nvSpPr>
          <p:spPr>
            <a:xfrm>
              <a:off x="6117675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1"/>
                  </a:moveTo>
                  <a:lnTo>
                    <a:pt x="124" y="21"/>
                  </a:lnTo>
                  <a:lnTo>
                    <a:pt x="103" y="63"/>
                  </a:lnTo>
                  <a:lnTo>
                    <a:pt x="83" y="228"/>
                  </a:lnTo>
                  <a:lnTo>
                    <a:pt x="41" y="847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26"/>
                  </a:lnTo>
                  <a:lnTo>
                    <a:pt x="41" y="4955"/>
                  </a:lnTo>
                  <a:lnTo>
                    <a:pt x="83" y="5574"/>
                  </a:lnTo>
                  <a:lnTo>
                    <a:pt x="103" y="5739"/>
                  </a:lnTo>
                  <a:lnTo>
                    <a:pt x="124" y="5801"/>
                  </a:lnTo>
                  <a:lnTo>
                    <a:pt x="145" y="5801"/>
                  </a:lnTo>
                  <a:lnTo>
                    <a:pt x="165" y="5739"/>
                  </a:lnTo>
                  <a:lnTo>
                    <a:pt x="186" y="5574"/>
                  </a:lnTo>
                  <a:lnTo>
                    <a:pt x="227" y="4955"/>
                  </a:lnTo>
                  <a:lnTo>
                    <a:pt x="248" y="4026"/>
                  </a:lnTo>
                  <a:lnTo>
                    <a:pt x="268" y="2911"/>
                  </a:lnTo>
                  <a:lnTo>
                    <a:pt x="248" y="1776"/>
                  </a:lnTo>
                  <a:lnTo>
                    <a:pt x="227" y="847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7"/>
            <p:cNvSpPr/>
            <p:nvPr/>
          </p:nvSpPr>
          <p:spPr>
            <a:xfrm>
              <a:off x="6117675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24" y="5801"/>
                  </a:moveTo>
                  <a:lnTo>
                    <a:pt x="124" y="5801"/>
                  </a:lnTo>
                  <a:lnTo>
                    <a:pt x="124" y="5801"/>
                  </a:lnTo>
                  <a:lnTo>
                    <a:pt x="103" y="5739"/>
                  </a:lnTo>
                  <a:lnTo>
                    <a:pt x="83" y="5574"/>
                  </a:lnTo>
                  <a:lnTo>
                    <a:pt x="41" y="4955"/>
                  </a:lnTo>
                  <a:lnTo>
                    <a:pt x="0" y="402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0" y="1776"/>
                  </a:lnTo>
                  <a:lnTo>
                    <a:pt x="41" y="847"/>
                  </a:lnTo>
                  <a:lnTo>
                    <a:pt x="83" y="228"/>
                  </a:lnTo>
                  <a:lnTo>
                    <a:pt x="103" y="63"/>
                  </a:lnTo>
                  <a:lnTo>
                    <a:pt x="124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65" y="63"/>
                  </a:lnTo>
                  <a:lnTo>
                    <a:pt x="186" y="228"/>
                  </a:lnTo>
                  <a:lnTo>
                    <a:pt x="227" y="847"/>
                  </a:lnTo>
                  <a:lnTo>
                    <a:pt x="248" y="1776"/>
                  </a:lnTo>
                  <a:lnTo>
                    <a:pt x="268" y="2911"/>
                  </a:lnTo>
                  <a:lnTo>
                    <a:pt x="268" y="2911"/>
                  </a:lnTo>
                  <a:lnTo>
                    <a:pt x="248" y="4026"/>
                  </a:lnTo>
                  <a:lnTo>
                    <a:pt x="227" y="4955"/>
                  </a:lnTo>
                  <a:lnTo>
                    <a:pt x="186" y="5574"/>
                  </a:lnTo>
                  <a:lnTo>
                    <a:pt x="165" y="5739"/>
                  </a:lnTo>
                  <a:lnTo>
                    <a:pt x="145" y="5801"/>
                  </a:lnTo>
                  <a:lnTo>
                    <a:pt x="124" y="58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7"/>
            <p:cNvSpPr/>
            <p:nvPr/>
          </p:nvSpPr>
          <p:spPr>
            <a:xfrm>
              <a:off x="625855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45" y="1"/>
                  </a:moveTo>
                  <a:lnTo>
                    <a:pt x="124" y="21"/>
                  </a:lnTo>
                  <a:lnTo>
                    <a:pt x="103" y="63"/>
                  </a:lnTo>
                  <a:lnTo>
                    <a:pt x="83" y="228"/>
                  </a:lnTo>
                  <a:lnTo>
                    <a:pt x="41" y="847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26"/>
                  </a:lnTo>
                  <a:lnTo>
                    <a:pt x="41" y="4955"/>
                  </a:lnTo>
                  <a:lnTo>
                    <a:pt x="83" y="5574"/>
                  </a:lnTo>
                  <a:lnTo>
                    <a:pt x="103" y="5739"/>
                  </a:lnTo>
                  <a:lnTo>
                    <a:pt x="124" y="5801"/>
                  </a:lnTo>
                  <a:lnTo>
                    <a:pt x="145" y="5801"/>
                  </a:lnTo>
                  <a:lnTo>
                    <a:pt x="165" y="5739"/>
                  </a:lnTo>
                  <a:lnTo>
                    <a:pt x="186" y="5574"/>
                  </a:lnTo>
                  <a:lnTo>
                    <a:pt x="227" y="4955"/>
                  </a:lnTo>
                  <a:lnTo>
                    <a:pt x="269" y="402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7" y="847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7"/>
            <p:cNvSpPr/>
            <p:nvPr/>
          </p:nvSpPr>
          <p:spPr>
            <a:xfrm>
              <a:off x="625855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45" y="5801"/>
                  </a:moveTo>
                  <a:lnTo>
                    <a:pt x="145" y="5801"/>
                  </a:lnTo>
                  <a:lnTo>
                    <a:pt x="124" y="5801"/>
                  </a:lnTo>
                  <a:lnTo>
                    <a:pt x="103" y="5739"/>
                  </a:lnTo>
                  <a:lnTo>
                    <a:pt x="83" y="5574"/>
                  </a:lnTo>
                  <a:lnTo>
                    <a:pt x="41" y="4955"/>
                  </a:lnTo>
                  <a:lnTo>
                    <a:pt x="21" y="402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21" y="1776"/>
                  </a:lnTo>
                  <a:lnTo>
                    <a:pt x="41" y="847"/>
                  </a:lnTo>
                  <a:lnTo>
                    <a:pt x="83" y="228"/>
                  </a:lnTo>
                  <a:lnTo>
                    <a:pt x="103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21"/>
                  </a:lnTo>
                  <a:lnTo>
                    <a:pt x="165" y="63"/>
                  </a:lnTo>
                  <a:lnTo>
                    <a:pt x="186" y="228"/>
                  </a:lnTo>
                  <a:lnTo>
                    <a:pt x="227" y="847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26"/>
                  </a:lnTo>
                  <a:lnTo>
                    <a:pt x="227" y="4955"/>
                  </a:lnTo>
                  <a:lnTo>
                    <a:pt x="186" y="5574"/>
                  </a:lnTo>
                  <a:lnTo>
                    <a:pt x="165" y="5739"/>
                  </a:lnTo>
                  <a:lnTo>
                    <a:pt x="145" y="5801"/>
                  </a:lnTo>
                  <a:lnTo>
                    <a:pt x="145" y="58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7"/>
            <p:cNvSpPr/>
            <p:nvPr/>
          </p:nvSpPr>
          <p:spPr>
            <a:xfrm>
              <a:off x="6214675" y="5166725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47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26"/>
                  </a:lnTo>
                  <a:lnTo>
                    <a:pt x="42" y="4955"/>
                  </a:lnTo>
                  <a:lnTo>
                    <a:pt x="83" y="5574"/>
                  </a:lnTo>
                  <a:lnTo>
                    <a:pt x="104" y="5739"/>
                  </a:lnTo>
                  <a:lnTo>
                    <a:pt x="125" y="5801"/>
                  </a:lnTo>
                  <a:lnTo>
                    <a:pt x="145" y="5801"/>
                  </a:lnTo>
                  <a:lnTo>
                    <a:pt x="166" y="5739"/>
                  </a:lnTo>
                  <a:lnTo>
                    <a:pt x="186" y="5574"/>
                  </a:lnTo>
                  <a:lnTo>
                    <a:pt x="228" y="4955"/>
                  </a:lnTo>
                  <a:lnTo>
                    <a:pt x="248" y="402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8" y="847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7"/>
            <p:cNvSpPr/>
            <p:nvPr/>
          </p:nvSpPr>
          <p:spPr>
            <a:xfrm>
              <a:off x="6214675" y="5166725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25" y="5801"/>
                  </a:moveTo>
                  <a:lnTo>
                    <a:pt x="125" y="5801"/>
                  </a:lnTo>
                  <a:lnTo>
                    <a:pt x="125" y="5801"/>
                  </a:lnTo>
                  <a:lnTo>
                    <a:pt x="104" y="5739"/>
                  </a:lnTo>
                  <a:lnTo>
                    <a:pt x="83" y="5574"/>
                  </a:lnTo>
                  <a:lnTo>
                    <a:pt x="42" y="4955"/>
                  </a:lnTo>
                  <a:lnTo>
                    <a:pt x="1" y="402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1" y="1776"/>
                  </a:lnTo>
                  <a:lnTo>
                    <a:pt x="42" y="847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5" y="2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6" y="228"/>
                  </a:lnTo>
                  <a:lnTo>
                    <a:pt x="228" y="847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26"/>
                  </a:lnTo>
                  <a:lnTo>
                    <a:pt x="228" y="4955"/>
                  </a:lnTo>
                  <a:lnTo>
                    <a:pt x="186" y="5574"/>
                  </a:lnTo>
                  <a:lnTo>
                    <a:pt x="166" y="5739"/>
                  </a:lnTo>
                  <a:lnTo>
                    <a:pt x="145" y="5801"/>
                  </a:lnTo>
                  <a:lnTo>
                    <a:pt x="125" y="58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7"/>
            <p:cNvSpPr/>
            <p:nvPr/>
          </p:nvSpPr>
          <p:spPr>
            <a:xfrm>
              <a:off x="6355550" y="5166725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47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26"/>
                  </a:lnTo>
                  <a:lnTo>
                    <a:pt x="42" y="4955"/>
                  </a:lnTo>
                  <a:lnTo>
                    <a:pt x="83" y="5574"/>
                  </a:lnTo>
                  <a:lnTo>
                    <a:pt x="104" y="5739"/>
                  </a:lnTo>
                  <a:lnTo>
                    <a:pt x="125" y="5801"/>
                  </a:lnTo>
                  <a:lnTo>
                    <a:pt x="145" y="5801"/>
                  </a:lnTo>
                  <a:lnTo>
                    <a:pt x="166" y="5739"/>
                  </a:lnTo>
                  <a:lnTo>
                    <a:pt x="187" y="5574"/>
                  </a:lnTo>
                  <a:lnTo>
                    <a:pt x="228" y="4955"/>
                  </a:lnTo>
                  <a:lnTo>
                    <a:pt x="248" y="402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8" y="847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7"/>
            <p:cNvSpPr/>
            <p:nvPr/>
          </p:nvSpPr>
          <p:spPr>
            <a:xfrm>
              <a:off x="6355550" y="5166725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25" y="5801"/>
                  </a:moveTo>
                  <a:lnTo>
                    <a:pt x="125" y="5801"/>
                  </a:lnTo>
                  <a:lnTo>
                    <a:pt x="125" y="5801"/>
                  </a:lnTo>
                  <a:lnTo>
                    <a:pt x="104" y="5739"/>
                  </a:lnTo>
                  <a:lnTo>
                    <a:pt x="83" y="5574"/>
                  </a:lnTo>
                  <a:lnTo>
                    <a:pt x="42" y="4955"/>
                  </a:lnTo>
                  <a:lnTo>
                    <a:pt x="1" y="402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1" y="1776"/>
                  </a:lnTo>
                  <a:lnTo>
                    <a:pt x="42" y="847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5" y="2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7" y="228"/>
                  </a:lnTo>
                  <a:lnTo>
                    <a:pt x="228" y="847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26"/>
                  </a:lnTo>
                  <a:lnTo>
                    <a:pt x="228" y="4955"/>
                  </a:lnTo>
                  <a:lnTo>
                    <a:pt x="187" y="5574"/>
                  </a:lnTo>
                  <a:lnTo>
                    <a:pt x="166" y="5739"/>
                  </a:lnTo>
                  <a:lnTo>
                    <a:pt x="145" y="5801"/>
                  </a:lnTo>
                  <a:lnTo>
                    <a:pt x="125" y="58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7"/>
            <p:cNvSpPr/>
            <p:nvPr/>
          </p:nvSpPr>
          <p:spPr>
            <a:xfrm>
              <a:off x="631170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1"/>
                  </a:moveTo>
                  <a:lnTo>
                    <a:pt x="103" y="21"/>
                  </a:lnTo>
                  <a:lnTo>
                    <a:pt x="103" y="63"/>
                  </a:lnTo>
                  <a:lnTo>
                    <a:pt x="62" y="228"/>
                  </a:lnTo>
                  <a:lnTo>
                    <a:pt x="21" y="847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26"/>
                  </a:lnTo>
                  <a:lnTo>
                    <a:pt x="21" y="4955"/>
                  </a:lnTo>
                  <a:lnTo>
                    <a:pt x="62" y="5574"/>
                  </a:lnTo>
                  <a:lnTo>
                    <a:pt x="103" y="5739"/>
                  </a:lnTo>
                  <a:lnTo>
                    <a:pt x="103" y="5801"/>
                  </a:lnTo>
                  <a:lnTo>
                    <a:pt x="145" y="5801"/>
                  </a:lnTo>
                  <a:lnTo>
                    <a:pt x="145" y="5739"/>
                  </a:lnTo>
                  <a:lnTo>
                    <a:pt x="186" y="5574"/>
                  </a:lnTo>
                  <a:lnTo>
                    <a:pt x="227" y="4955"/>
                  </a:lnTo>
                  <a:lnTo>
                    <a:pt x="248" y="402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7" y="847"/>
                  </a:lnTo>
                  <a:lnTo>
                    <a:pt x="186" y="228"/>
                  </a:lnTo>
                  <a:lnTo>
                    <a:pt x="14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7"/>
            <p:cNvSpPr/>
            <p:nvPr/>
          </p:nvSpPr>
          <p:spPr>
            <a:xfrm>
              <a:off x="631170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24" y="5801"/>
                  </a:moveTo>
                  <a:lnTo>
                    <a:pt x="124" y="5801"/>
                  </a:lnTo>
                  <a:lnTo>
                    <a:pt x="103" y="5801"/>
                  </a:lnTo>
                  <a:lnTo>
                    <a:pt x="103" y="5739"/>
                  </a:lnTo>
                  <a:lnTo>
                    <a:pt x="62" y="5574"/>
                  </a:lnTo>
                  <a:lnTo>
                    <a:pt x="21" y="4955"/>
                  </a:lnTo>
                  <a:lnTo>
                    <a:pt x="0" y="402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0" y="1776"/>
                  </a:lnTo>
                  <a:lnTo>
                    <a:pt x="21" y="847"/>
                  </a:lnTo>
                  <a:lnTo>
                    <a:pt x="62" y="228"/>
                  </a:lnTo>
                  <a:lnTo>
                    <a:pt x="103" y="63"/>
                  </a:lnTo>
                  <a:lnTo>
                    <a:pt x="103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45" y="63"/>
                  </a:lnTo>
                  <a:lnTo>
                    <a:pt x="186" y="228"/>
                  </a:lnTo>
                  <a:lnTo>
                    <a:pt x="227" y="847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26"/>
                  </a:lnTo>
                  <a:lnTo>
                    <a:pt x="227" y="4955"/>
                  </a:lnTo>
                  <a:lnTo>
                    <a:pt x="186" y="5574"/>
                  </a:lnTo>
                  <a:lnTo>
                    <a:pt x="145" y="5739"/>
                  </a:lnTo>
                  <a:lnTo>
                    <a:pt x="145" y="5801"/>
                  </a:lnTo>
                  <a:lnTo>
                    <a:pt x="124" y="58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7"/>
            <p:cNvSpPr/>
            <p:nvPr/>
          </p:nvSpPr>
          <p:spPr>
            <a:xfrm>
              <a:off x="5598025" y="5161050"/>
              <a:ext cx="810200" cy="6725"/>
            </a:xfrm>
            <a:custGeom>
              <a:avLst/>
              <a:gdLst/>
              <a:ahLst/>
              <a:cxnLst/>
              <a:rect l="l" t="t" r="r" b="b"/>
              <a:pathLst>
                <a:path w="32408" h="269" extrusionOk="0">
                  <a:moveTo>
                    <a:pt x="16204" y="1"/>
                  </a:moveTo>
                  <a:lnTo>
                    <a:pt x="9888" y="21"/>
                  </a:lnTo>
                  <a:lnTo>
                    <a:pt x="4748" y="42"/>
                  </a:lnTo>
                  <a:lnTo>
                    <a:pt x="1260" y="83"/>
                  </a:lnTo>
                  <a:lnTo>
                    <a:pt x="331" y="104"/>
                  </a:lnTo>
                  <a:lnTo>
                    <a:pt x="83" y="124"/>
                  </a:lnTo>
                  <a:lnTo>
                    <a:pt x="0" y="145"/>
                  </a:lnTo>
                  <a:lnTo>
                    <a:pt x="83" y="145"/>
                  </a:lnTo>
                  <a:lnTo>
                    <a:pt x="331" y="166"/>
                  </a:lnTo>
                  <a:lnTo>
                    <a:pt x="1260" y="186"/>
                  </a:lnTo>
                  <a:lnTo>
                    <a:pt x="4748" y="228"/>
                  </a:lnTo>
                  <a:lnTo>
                    <a:pt x="9888" y="269"/>
                  </a:lnTo>
                  <a:lnTo>
                    <a:pt x="22499" y="269"/>
                  </a:lnTo>
                  <a:lnTo>
                    <a:pt x="27660" y="228"/>
                  </a:lnTo>
                  <a:lnTo>
                    <a:pt x="31127" y="186"/>
                  </a:lnTo>
                  <a:lnTo>
                    <a:pt x="32077" y="166"/>
                  </a:lnTo>
                  <a:lnTo>
                    <a:pt x="32325" y="145"/>
                  </a:lnTo>
                  <a:lnTo>
                    <a:pt x="32407" y="145"/>
                  </a:lnTo>
                  <a:lnTo>
                    <a:pt x="32325" y="124"/>
                  </a:lnTo>
                  <a:lnTo>
                    <a:pt x="32077" y="104"/>
                  </a:lnTo>
                  <a:lnTo>
                    <a:pt x="31127" y="83"/>
                  </a:lnTo>
                  <a:lnTo>
                    <a:pt x="27660" y="42"/>
                  </a:lnTo>
                  <a:lnTo>
                    <a:pt x="22499" y="21"/>
                  </a:lnTo>
                  <a:lnTo>
                    <a:pt x="1620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7"/>
            <p:cNvSpPr/>
            <p:nvPr/>
          </p:nvSpPr>
          <p:spPr>
            <a:xfrm>
              <a:off x="5598025" y="5161050"/>
              <a:ext cx="810200" cy="6725"/>
            </a:xfrm>
            <a:custGeom>
              <a:avLst/>
              <a:gdLst/>
              <a:ahLst/>
              <a:cxnLst/>
              <a:rect l="l" t="t" r="r" b="b"/>
              <a:pathLst>
                <a:path w="32408" h="269" fill="none" extrusionOk="0">
                  <a:moveTo>
                    <a:pt x="32407" y="145"/>
                  </a:moveTo>
                  <a:lnTo>
                    <a:pt x="32407" y="145"/>
                  </a:lnTo>
                  <a:lnTo>
                    <a:pt x="32325" y="145"/>
                  </a:lnTo>
                  <a:lnTo>
                    <a:pt x="32077" y="166"/>
                  </a:lnTo>
                  <a:lnTo>
                    <a:pt x="31127" y="186"/>
                  </a:lnTo>
                  <a:lnTo>
                    <a:pt x="27660" y="228"/>
                  </a:lnTo>
                  <a:lnTo>
                    <a:pt x="22499" y="269"/>
                  </a:lnTo>
                  <a:lnTo>
                    <a:pt x="16204" y="269"/>
                  </a:lnTo>
                  <a:lnTo>
                    <a:pt x="16204" y="269"/>
                  </a:lnTo>
                  <a:lnTo>
                    <a:pt x="9888" y="269"/>
                  </a:lnTo>
                  <a:lnTo>
                    <a:pt x="4748" y="228"/>
                  </a:lnTo>
                  <a:lnTo>
                    <a:pt x="1260" y="186"/>
                  </a:lnTo>
                  <a:lnTo>
                    <a:pt x="331" y="166"/>
                  </a:lnTo>
                  <a:lnTo>
                    <a:pt x="83" y="145"/>
                  </a:lnTo>
                  <a:lnTo>
                    <a:pt x="0" y="145"/>
                  </a:lnTo>
                  <a:lnTo>
                    <a:pt x="0" y="145"/>
                  </a:lnTo>
                  <a:lnTo>
                    <a:pt x="83" y="124"/>
                  </a:lnTo>
                  <a:lnTo>
                    <a:pt x="331" y="104"/>
                  </a:lnTo>
                  <a:lnTo>
                    <a:pt x="1260" y="83"/>
                  </a:lnTo>
                  <a:lnTo>
                    <a:pt x="4748" y="42"/>
                  </a:lnTo>
                  <a:lnTo>
                    <a:pt x="9888" y="21"/>
                  </a:lnTo>
                  <a:lnTo>
                    <a:pt x="16204" y="1"/>
                  </a:lnTo>
                  <a:lnTo>
                    <a:pt x="16204" y="1"/>
                  </a:lnTo>
                  <a:lnTo>
                    <a:pt x="22499" y="21"/>
                  </a:lnTo>
                  <a:lnTo>
                    <a:pt x="27660" y="42"/>
                  </a:lnTo>
                  <a:lnTo>
                    <a:pt x="31127" y="83"/>
                  </a:lnTo>
                  <a:lnTo>
                    <a:pt x="32077" y="104"/>
                  </a:lnTo>
                  <a:lnTo>
                    <a:pt x="32325" y="124"/>
                  </a:lnTo>
                  <a:lnTo>
                    <a:pt x="32407" y="1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7"/>
            <p:cNvSpPr/>
            <p:nvPr/>
          </p:nvSpPr>
          <p:spPr>
            <a:xfrm>
              <a:off x="5682650" y="5312775"/>
              <a:ext cx="806075" cy="146575"/>
            </a:xfrm>
            <a:custGeom>
              <a:avLst/>
              <a:gdLst/>
              <a:ahLst/>
              <a:cxnLst/>
              <a:rect l="l" t="t" r="r" b="b"/>
              <a:pathLst>
                <a:path w="32243" h="5863" extrusionOk="0">
                  <a:moveTo>
                    <a:pt x="1" y="0"/>
                  </a:moveTo>
                  <a:lnTo>
                    <a:pt x="1" y="5862"/>
                  </a:lnTo>
                  <a:lnTo>
                    <a:pt x="32242" y="5862"/>
                  </a:lnTo>
                  <a:lnTo>
                    <a:pt x="32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7"/>
            <p:cNvSpPr/>
            <p:nvPr/>
          </p:nvSpPr>
          <p:spPr>
            <a:xfrm>
              <a:off x="5682650" y="5312775"/>
              <a:ext cx="806075" cy="146575"/>
            </a:xfrm>
            <a:custGeom>
              <a:avLst/>
              <a:gdLst/>
              <a:ahLst/>
              <a:cxnLst/>
              <a:rect l="l" t="t" r="r" b="b"/>
              <a:pathLst>
                <a:path w="32243" h="5863" fill="none" extrusionOk="0">
                  <a:moveTo>
                    <a:pt x="32242" y="5862"/>
                  </a:moveTo>
                  <a:lnTo>
                    <a:pt x="1" y="5862"/>
                  </a:lnTo>
                  <a:lnTo>
                    <a:pt x="1" y="0"/>
                  </a:lnTo>
                  <a:lnTo>
                    <a:pt x="32242" y="0"/>
                  </a:lnTo>
                  <a:lnTo>
                    <a:pt x="32242" y="586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5758000" y="53153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0"/>
                  </a:moveTo>
                  <a:lnTo>
                    <a:pt x="103" y="62"/>
                  </a:lnTo>
                  <a:lnTo>
                    <a:pt x="83" y="227"/>
                  </a:lnTo>
                  <a:lnTo>
                    <a:pt x="41" y="847"/>
                  </a:lnTo>
                  <a:lnTo>
                    <a:pt x="21" y="1775"/>
                  </a:lnTo>
                  <a:lnTo>
                    <a:pt x="0" y="2890"/>
                  </a:lnTo>
                  <a:lnTo>
                    <a:pt x="21" y="4025"/>
                  </a:lnTo>
                  <a:lnTo>
                    <a:pt x="41" y="4954"/>
                  </a:lnTo>
                  <a:lnTo>
                    <a:pt x="83" y="5573"/>
                  </a:lnTo>
                  <a:lnTo>
                    <a:pt x="103" y="5739"/>
                  </a:lnTo>
                  <a:lnTo>
                    <a:pt x="124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5" y="5739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7" y="847"/>
                  </a:lnTo>
                  <a:lnTo>
                    <a:pt x="186" y="227"/>
                  </a:lnTo>
                  <a:lnTo>
                    <a:pt x="165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5758000" y="53153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4" y="5780"/>
                  </a:lnTo>
                  <a:lnTo>
                    <a:pt x="103" y="5739"/>
                  </a:lnTo>
                  <a:lnTo>
                    <a:pt x="83" y="5573"/>
                  </a:lnTo>
                  <a:lnTo>
                    <a:pt x="41" y="4954"/>
                  </a:lnTo>
                  <a:lnTo>
                    <a:pt x="21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21" y="1775"/>
                  </a:lnTo>
                  <a:lnTo>
                    <a:pt x="41" y="847"/>
                  </a:lnTo>
                  <a:lnTo>
                    <a:pt x="83" y="227"/>
                  </a:lnTo>
                  <a:lnTo>
                    <a:pt x="103" y="62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5" y="62"/>
                  </a:lnTo>
                  <a:lnTo>
                    <a:pt x="186" y="227"/>
                  </a:lnTo>
                  <a:lnTo>
                    <a:pt x="227" y="847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5" y="5739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5714125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0"/>
                  </a:moveTo>
                  <a:lnTo>
                    <a:pt x="104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1" y="1775"/>
                  </a:lnTo>
                  <a:lnTo>
                    <a:pt x="1" y="2890"/>
                  </a:lnTo>
                  <a:lnTo>
                    <a:pt x="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9"/>
                  </a:lnTo>
                  <a:lnTo>
                    <a:pt x="125" y="5780"/>
                  </a:lnTo>
                  <a:lnTo>
                    <a:pt x="125" y="5800"/>
                  </a:lnTo>
                  <a:lnTo>
                    <a:pt x="145" y="5780"/>
                  </a:lnTo>
                  <a:lnTo>
                    <a:pt x="166" y="5739"/>
                  </a:lnTo>
                  <a:lnTo>
                    <a:pt x="186" y="5573"/>
                  </a:lnTo>
                  <a:lnTo>
                    <a:pt x="228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8" y="847"/>
                  </a:lnTo>
                  <a:lnTo>
                    <a:pt x="186" y="227"/>
                  </a:lnTo>
                  <a:lnTo>
                    <a:pt x="166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5714125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25" y="5800"/>
                  </a:moveTo>
                  <a:lnTo>
                    <a:pt x="125" y="5800"/>
                  </a:lnTo>
                  <a:lnTo>
                    <a:pt x="125" y="5780"/>
                  </a:lnTo>
                  <a:lnTo>
                    <a:pt x="104" y="5739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1" y="1775"/>
                  </a:lnTo>
                  <a:lnTo>
                    <a:pt x="42" y="847"/>
                  </a:lnTo>
                  <a:lnTo>
                    <a:pt x="83" y="227"/>
                  </a:lnTo>
                  <a:lnTo>
                    <a:pt x="104" y="62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66" y="62"/>
                  </a:lnTo>
                  <a:lnTo>
                    <a:pt x="186" y="227"/>
                  </a:lnTo>
                  <a:lnTo>
                    <a:pt x="228" y="847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8" y="4954"/>
                  </a:lnTo>
                  <a:lnTo>
                    <a:pt x="186" y="5573"/>
                  </a:lnTo>
                  <a:lnTo>
                    <a:pt x="166" y="5739"/>
                  </a:lnTo>
                  <a:lnTo>
                    <a:pt x="145" y="5780"/>
                  </a:lnTo>
                  <a:lnTo>
                    <a:pt x="12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5855000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0"/>
                  </a:moveTo>
                  <a:lnTo>
                    <a:pt x="104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1" y="1775"/>
                  </a:lnTo>
                  <a:lnTo>
                    <a:pt x="1" y="2890"/>
                  </a:lnTo>
                  <a:lnTo>
                    <a:pt x="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9"/>
                  </a:lnTo>
                  <a:lnTo>
                    <a:pt x="125" y="5780"/>
                  </a:lnTo>
                  <a:lnTo>
                    <a:pt x="125" y="5800"/>
                  </a:lnTo>
                  <a:lnTo>
                    <a:pt x="145" y="5780"/>
                  </a:lnTo>
                  <a:lnTo>
                    <a:pt x="166" y="5739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8" y="847"/>
                  </a:lnTo>
                  <a:lnTo>
                    <a:pt x="187" y="227"/>
                  </a:lnTo>
                  <a:lnTo>
                    <a:pt x="166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5855000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25" y="5800"/>
                  </a:moveTo>
                  <a:lnTo>
                    <a:pt x="125" y="5800"/>
                  </a:lnTo>
                  <a:lnTo>
                    <a:pt x="125" y="5780"/>
                  </a:lnTo>
                  <a:lnTo>
                    <a:pt x="104" y="5739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1" y="1775"/>
                  </a:lnTo>
                  <a:lnTo>
                    <a:pt x="42" y="847"/>
                  </a:lnTo>
                  <a:lnTo>
                    <a:pt x="83" y="227"/>
                  </a:lnTo>
                  <a:lnTo>
                    <a:pt x="104" y="62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66" y="62"/>
                  </a:lnTo>
                  <a:lnTo>
                    <a:pt x="187" y="227"/>
                  </a:lnTo>
                  <a:lnTo>
                    <a:pt x="228" y="847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8" y="4954"/>
                  </a:lnTo>
                  <a:lnTo>
                    <a:pt x="187" y="5573"/>
                  </a:lnTo>
                  <a:lnTo>
                    <a:pt x="166" y="5739"/>
                  </a:lnTo>
                  <a:lnTo>
                    <a:pt x="145" y="5780"/>
                  </a:lnTo>
                  <a:lnTo>
                    <a:pt x="12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7"/>
            <p:cNvSpPr/>
            <p:nvPr/>
          </p:nvSpPr>
          <p:spPr>
            <a:xfrm>
              <a:off x="5811150" y="53153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03" y="0"/>
                  </a:moveTo>
                  <a:lnTo>
                    <a:pt x="103" y="62"/>
                  </a:lnTo>
                  <a:lnTo>
                    <a:pt x="62" y="227"/>
                  </a:lnTo>
                  <a:lnTo>
                    <a:pt x="21" y="847"/>
                  </a:lnTo>
                  <a:lnTo>
                    <a:pt x="0" y="1775"/>
                  </a:lnTo>
                  <a:lnTo>
                    <a:pt x="0" y="2890"/>
                  </a:lnTo>
                  <a:lnTo>
                    <a:pt x="0" y="4025"/>
                  </a:lnTo>
                  <a:lnTo>
                    <a:pt x="21" y="4954"/>
                  </a:lnTo>
                  <a:lnTo>
                    <a:pt x="62" y="5573"/>
                  </a:lnTo>
                  <a:lnTo>
                    <a:pt x="103" y="5739"/>
                  </a:lnTo>
                  <a:lnTo>
                    <a:pt x="103" y="5780"/>
                  </a:lnTo>
                  <a:lnTo>
                    <a:pt x="124" y="5800"/>
                  </a:lnTo>
                  <a:lnTo>
                    <a:pt x="145" y="5780"/>
                  </a:lnTo>
                  <a:lnTo>
                    <a:pt x="145" y="5739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7" y="847"/>
                  </a:lnTo>
                  <a:lnTo>
                    <a:pt x="186" y="227"/>
                  </a:lnTo>
                  <a:lnTo>
                    <a:pt x="145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5811150" y="53153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24" y="5800"/>
                  </a:moveTo>
                  <a:lnTo>
                    <a:pt x="124" y="5800"/>
                  </a:lnTo>
                  <a:lnTo>
                    <a:pt x="103" y="5780"/>
                  </a:lnTo>
                  <a:lnTo>
                    <a:pt x="103" y="5739"/>
                  </a:lnTo>
                  <a:lnTo>
                    <a:pt x="62" y="5573"/>
                  </a:lnTo>
                  <a:lnTo>
                    <a:pt x="21" y="4954"/>
                  </a:lnTo>
                  <a:lnTo>
                    <a:pt x="0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0" y="1775"/>
                  </a:lnTo>
                  <a:lnTo>
                    <a:pt x="21" y="847"/>
                  </a:lnTo>
                  <a:lnTo>
                    <a:pt x="62" y="227"/>
                  </a:lnTo>
                  <a:lnTo>
                    <a:pt x="103" y="62"/>
                  </a:lnTo>
                  <a:lnTo>
                    <a:pt x="103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62"/>
                  </a:lnTo>
                  <a:lnTo>
                    <a:pt x="186" y="227"/>
                  </a:lnTo>
                  <a:lnTo>
                    <a:pt x="227" y="847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45" y="5739"/>
                  </a:lnTo>
                  <a:lnTo>
                    <a:pt x="145" y="5780"/>
                  </a:lnTo>
                  <a:lnTo>
                    <a:pt x="124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5952025" y="53153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0"/>
                  </a:moveTo>
                  <a:lnTo>
                    <a:pt x="103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0" y="1775"/>
                  </a:lnTo>
                  <a:lnTo>
                    <a:pt x="0" y="2890"/>
                  </a:lnTo>
                  <a:lnTo>
                    <a:pt x="0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3" y="5739"/>
                  </a:lnTo>
                  <a:lnTo>
                    <a:pt x="124" y="5780"/>
                  </a:lnTo>
                  <a:lnTo>
                    <a:pt x="124" y="5800"/>
                  </a:lnTo>
                  <a:lnTo>
                    <a:pt x="145" y="5780"/>
                  </a:lnTo>
                  <a:lnTo>
                    <a:pt x="165" y="5739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7" y="847"/>
                  </a:lnTo>
                  <a:lnTo>
                    <a:pt x="186" y="227"/>
                  </a:lnTo>
                  <a:lnTo>
                    <a:pt x="165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5952025" y="53153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24" y="5800"/>
                  </a:moveTo>
                  <a:lnTo>
                    <a:pt x="124" y="5800"/>
                  </a:lnTo>
                  <a:lnTo>
                    <a:pt x="124" y="5780"/>
                  </a:lnTo>
                  <a:lnTo>
                    <a:pt x="103" y="5739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0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0" y="1775"/>
                  </a:lnTo>
                  <a:lnTo>
                    <a:pt x="42" y="847"/>
                  </a:lnTo>
                  <a:lnTo>
                    <a:pt x="83" y="227"/>
                  </a:lnTo>
                  <a:lnTo>
                    <a:pt x="103" y="62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65" y="62"/>
                  </a:lnTo>
                  <a:lnTo>
                    <a:pt x="186" y="227"/>
                  </a:lnTo>
                  <a:lnTo>
                    <a:pt x="227" y="847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5" y="5739"/>
                  </a:lnTo>
                  <a:lnTo>
                    <a:pt x="145" y="5780"/>
                  </a:lnTo>
                  <a:lnTo>
                    <a:pt x="124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5907650" y="53153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0"/>
                  </a:moveTo>
                  <a:lnTo>
                    <a:pt x="103" y="62"/>
                  </a:lnTo>
                  <a:lnTo>
                    <a:pt x="83" y="227"/>
                  </a:lnTo>
                  <a:lnTo>
                    <a:pt x="41" y="847"/>
                  </a:lnTo>
                  <a:lnTo>
                    <a:pt x="21" y="1775"/>
                  </a:lnTo>
                  <a:lnTo>
                    <a:pt x="0" y="2890"/>
                  </a:lnTo>
                  <a:lnTo>
                    <a:pt x="21" y="4025"/>
                  </a:lnTo>
                  <a:lnTo>
                    <a:pt x="41" y="4954"/>
                  </a:lnTo>
                  <a:lnTo>
                    <a:pt x="83" y="5573"/>
                  </a:lnTo>
                  <a:lnTo>
                    <a:pt x="103" y="5739"/>
                  </a:lnTo>
                  <a:lnTo>
                    <a:pt x="124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5" y="5739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68" y="4025"/>
                  </a:lnTo>
                  <a:lnTo>
                    <a:pt x="268" y="2890"/>
                  </a:lnTo>
                  <a:lnTo>
                    <a:pt x="268" y="1775"/>
                  </a:lnTo>
                  <a:lnTo>
                    <a:pt x="227" y="847"/>
                  </a:lnTo>
                  <a:lnTo>
                    <a:pt x="186" y="227"/>
                  </a:lnTo>
                  <a:lnTo>
                    <a:pt x="165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7"/>
            <p:cNvSpPr/>
            <p:nvPr/>
          </p:nvSpPr>
          <p:spPr>
            <a:xfrm>
              <a:off x="5907650" y="53153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4" y="5780"/>
                  </a:lnTo>
                  <a:lnTo>
                    <a:pt x="103" y="5739"/>
                  </a:lnTo>
                  <a:lnTo>
                    <a:pt x="83" y="5573"/>
                  </a:lnTo>
                  <a:lnTo>
                    <a:pt x="41" y="4954"/>
                  </a:lnTo>
                  <a:lnTo>
                    <a:pt x="21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21" y="1775"/>
                  </a:lnTo>
                  <a:lnTo>
                    <a:pt x="41" y="847"/>
                  </a:lnTo>
                  <a:lnTo>
                    <a:pt x="83" y="227"/>
                  </a:lnTo>
                  <a:lnTo>
                    <a:pt x="103" y="62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5" y="62"/>
                  </a:lnTo>
                  <a:lnTo>
                    <a:pt x="186" y="227"/>
                  </a:lnTo>
                  <a:lnTo>
                    <a:pt x="227" y="847"/>
                  </a:lnTo>
                  <a:lnTo>
                    <a:pt x="268" y="1775"/>
                  </a:lnTo>
                  <a:lnTo>
                    <a:pt x="268" y="2890"/>
                  </a:lnTo>
                  <a:lnTo>
                    <a:pt x="268" y="2890"/>
                  </a:lnTo>
                  <a:lnTo>
                    <a:pt x="268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5" y="5739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7"/>
            <p:cNvSpPr/>
            <p:nvPr/>
          </p:nvSpPr>
          <p:spPr>
            <a:xfrm>
              <a:off x="6049025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04" y="0"/>
                  </a:moveTo>
                  <a:lnTo>
                    <a:pt x="104" y="62"/>
                  </a:lnTo>
                  <a:lnTo>
                    <a:pt x="63" y="227"/>
                  </a:lnTo>
                  <a:lnTo>
                    <a:pt x="21" y="847"/>
                  </a:lnTo>
                  <a:lnTo>
                    <a:pt x="1" y="1775"/>
                  </a:lnTo>
                  <a:lnTo>
                    <a:pt x="1" y="2890"/>
                  </a:lnTo>
                  <a:lnTo>
                    <a:pt x="1" y="4025"/>
                  </a:lnTo>
                  <a:lnTo>
                    <a:pt x="21" y="4954"/>
                  </a:lnTo>
                  <a:lnTo>
                    <a:pt x="63" y="5573"/>
                  </a:lnTo>
                  <a:lnTo>
                    <a:pt x="104" y="5739"/>
                  </a:lnTo>
                  <a:lnTo>
                    <a:pt x="104" y="5780"/>
                  </a:lnTo>
                  <a:lnTo>
                    <a:pt x="125" y="5800"/>
                  </a:lnTo>
                  <a:lnTo>
                    <a:pt x="145" y="5780"/>
                  </a:lnTo>
                  <a:lnTo>
                    <a:pt x="145" y="5739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49" y="4025"/>
                  </a:lnTo>
                  <a:lnTo>
                    <a:pt x="269" y="2890"/>
                  </a:lnTo>
                  <a:lnTo>
                    <a:pt x="249" y="1775"/>
                  </a:lnTo>
                  <a:lnTo>
                    <a:pt x="228" y="847"/>
                  </a:lnTo>
                  <a:lnTo>
                    <a:pt x="187" y="227"/>
                  </a:lnTo>
                  <a:lnTo>
                    <a:pt x="145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7"/>
            <p:cNvSpPr/>
            <p:nvPr/>
          </p:nvSpPr>
          <p:spPr>
            <a:xfrm>
              <a:off x="6049025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25" y="5800"/>
                  </a:moveTo>
                  <a:lnTo>
                    <a:pt x="125" y="5800"/>
                  </a:lnTo>
                  <a:lnTo>
                    <a:pt x="104" y="5780"/>
                  </a:lnTo>
                  <a:lnTo>
                    <a:pt x="104" y="5739"/>
                  </a:lnTo>
                  <a:lnTo>
                    <a:pt x="63" y="5573"/>
                  </a:lnTo>
                  <a:lnTo>
                    <a:pt x="21" y="4954"/>
                  </a:lnTo>
                  <a:lnTo>
                    <a:pt x="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1" y="1775"/>
                  </a:lnTo>
                  <a:lnTo>
                    <a:pt x="21" y="847"/>
                  </a:lnTo>
                  <a:lnTo>
                    <a:pt x="63" y="227"/>
                  </a:lnTo>
                  <a:lnTo>
                    <a:pt x="104" y="62"/>
                  </a:lnTo>
                  <a:lnTo>
                    <a:pt x="104" y="0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45" y="62"/>
                  </a:lnTo>
                  <a:lnTo>
                    <a:pt x="187" y="227"/>
                  </a:lnTo>
                  <a:lnTo>
                    <a:pt x="228" y="847"/>
                  </a:lnTo>
                  <a:lnTo>
                    <a:pt x="24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9" y="4025"/>
                  </a:lnTo>
                  <a:lnTo>
                    <a:pt x="228" y="4954"/>
                  </a:lnTo>
                  <a:lnTo>
                    <a:pt x="187" y="5573"/>
                  </a:lnTo>
                  <a:lnTo>
                    <a:pt x="145" y="5739"/>
                  </a:lnTo>
                  <a:lnTo>
                    <a:pt x="145" y="5780"/>
                  </a:lnTo>
                  <a:lnTo>
                    <a:pt x="12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7"/>
            <p:cNvSpPr/>
            <p:nvPr/>
          </p:nvSpPr>
          <p:spPr>
            <a:xfrm>
              <a:off x="6004650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0"/>
                  </a:moveTo>
                  <a:lnTo>
                    <a:pt x="104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21" y="1775"/>
                  </a:lnTo>
                  <a:lnTo>
                    <a:pt x="1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9"/>
                  </a:lnTo>
                  <a:lnTo>
                    <a:pt x="125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6" y="5739"/>
                  </a:lnTo>
                  <a:lnTo>
                    <a:pt x="186" y="5573"/>
                  </a:lnTo>
                  <a:lnTo>
                    <a:pt x="228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8" y="847"/>
                  </a:lnTo>
                  <a:lnTo>
                    <a:pt x="186" y="227"/>
                  </a:lnTo>
                  <a:lnTo>
                    <a:pt x="166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7"/>
            <p:cNvSpPr/>
            <p:nvPr/>
          </p:nvSpPr>
          <p:spPr>
            <a:xfrm>
              <a:off x="6004650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5" y="5780"/>
                  </a:lnTo>
                  <a:lnTo>
                    <a:pt x="104" y="5739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21" y="1775"/>
                  </a:lnTo>
                  <a:lnTo>
                    <a:pt x="42" y="847"/>
                  </a:lnTo>
                  <a:lnTo>
                    <a:pt x="83" y="227"/>
                  </a:lnTo>
                  <a:lnTo>
                    <a:pt x="104" y="62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62"/>
                  </a:lnTo>
                  <a:lnTo>
                    <a:pt x="186" y="227"/>
                  </a:lnTo>
                  <a:lnTo>
                    <a:pt x="228" y="847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8" y="4954"/>
                  </a:lnTo>
                  <a:lnTo>
                    <a:pt x="186" y="5573"/>
                  </a:lnTo>
                  <a:lnTo>
                    <a:pt x="166" y="5739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7"/>
            <p:cNvSpPr/>
            <p:nvPr/>
          </p:nvSpPr>
          <p:spPr>
            <a:xfrm>
              <a:off x="6145525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0"/>
                  </a:moveTo>
                  <a:lnTo>
                    <a:pt x="104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21" y="1775"/>
                  </a:lnTo>
                  <a:lnTo>
                    <a:pt x="1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9"/>
                  </a:lnTo>
                  <a:lnTo>
                    <a:pt x="125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6" y="5739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8" y="847"/>
                  </a:lnTo>
                  <a:lnTo>
                    <a:pt x="187" y="227"/>
                  </a:lnTo>
                  <a:lnTo>
                    <a:pt x="166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6145525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5" y="5780"/>
                  </a:lnTo>
                  <a:lnTo>
                    <a:pt x="104" y="5739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21" y="1775"/>
                  </a:lnTo>
                  <a:lnTo>
                    <a:pt x="42" y="847"/>
                  </a:lnTo>
                  <a:lnTo>
                    <a:pt x="83" y="227"/>
                  </a:lnTo>
                  <a:lnTo>
                    <a:pt x="104" y="62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62"/>
                  </a:lnTo>
                  <a:lnTo>
                    <a:pt x="187" y="227"/>
                  </a:lnTo>
                  <a:lnTo>
                    <a:pt x="228" y="847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8" y="4954"/>
                  </a:lnTo>
                  <a:lnTo>
                    <a:pt x="187" y="5573"/>
                  </a:lnTo>
                  <a:lnTo>
                    <a:pt x="166" y="5739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6101675" y="53153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0"/>
                  </a:moveTo>
                  <a:lnTo>
                    <a:pt x="103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0" y="1775"/>
                  </a:lnTo>
                  <a:lnTo>
                    <a:pt x="0" y="2890"/>
                  </a:lnTo>
                  <a:lnTo>
                    <a:pt x="0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3" y="5739"/>
                  </a:lnTo>
                  <a:lnTo>
                    <a:pt x="124" y="5780"/>
                  </a:lnTo>
                  <a:lnTo>
                    <a:pt x="124" y="5800"/>
                  </a:lnTo>
                  <a:lnTo>
                    <a:pt x="145" y="5780"/>
                  </a:lnTo>
                  <a:lnTo>
                    <a:pt x="165" y="5739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7" y="847"/>
                  </a:lnTo>
                  <a:lnTo>
                    <a:pt x="186" y="227"/>
                  </a:lnTo>
                  <a:lnTo>
                    <a:pt x="165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6101675" y="53153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24" y="5800"/>
                  </a:moveTo>
                  <a:lnTo>
                    <a:pt x="124" y="5800"/>
                  </a:lnTo>
                  <a:lnTo>
                    <a:pt x="124" y="5780"/>
                  </a:lnTo>
                  <a:lnTo>
                    <a:pt x="103" y="5739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0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0" y="1775"/>
                  </a:lnTo>
                  <a:lnTo>
                    <a:pt x="42" y="847"/>
                  </a:lnTo>
                  <a:lnTo>
                    <a:pt x="83" y="227"/>
                  </a:lnTo>
                  <a:lnTo>
                    <a:pt x="103" y="62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65" y="62"/>
                  </a:lnTo>
                  <a:lnTo>
                    <a:pt x="186" y="227"/>
                  </a:lnTo>
                  <a:lnTo>
                    <a:pt x="227" y="847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5" y="5739"/>
                  </a:lnTo>
                  <a:lnTo>
                    <a:pt x="145" y="5780"/>
                  </a:lnTo>
                  <a:lnTo>
                    <a:pt x="124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6242550" y="53153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0"/>
                  </a:moveTo>
                  <a:lnTo>
                    <a:pt x="104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21" y="1775"/>
                  </a:lnTo>
                  <a:lnTo>
                    <a:pt x="0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9"/>
                  </a:lnTo>
                  <a:lnTo>
                    <a:pt x="124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5" y="5739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7" y="847"/>
                  </a:lnTo>
                  <a:lnTo>
                    <a:pt x="186" y="227"/>
                  </a:lnTo>
                  <a:lnTo>
                    <a:pt x="165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6242550" y="53153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4" y="5780"/>
                  </a:lnTo>
                  <a:lnTo>
                    <a:pt x="104" y="5739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21" y="1775"/>
                  </a:lnTo>
                  <a:lnTo>
                    <a:pt x="42" y="847"/>
                  </a:lnTo>
                  <a:lnTo>
                    <a:pt x="83" y="227"/>
                  </a:lnTo>
                  <a:lnTo>
                    <a:pt x="104" y="62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5" y="62"/>
                  </a:lnTo>
                  <a:lnTo>
                    <a:pt x="186" y="227"/>
                  </a:lnTo>
                  <a:lnTo>
                    <a:pt x="227" y="847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5" y="5739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7"/>
            <p:cNvSpPr/>
            <p:nvPr/>
          </p:nvSpPr>
          <p:spPr>
            <a:xfrm>
              <a:off x="6198675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04" y="0"/>
                  </a:moveTo>
                  <a:lnTo>
                    <a:pt x="104" y="62"/>
                  </a:lnTo>
                  <a:lnTo>
                    <a:pt x="83" y="227"/>
                  </a:lnTo>
                  <a:lnTo>
                    <a:pt x="21" y="847"/>
                  </a:lnTo>
                  <a:lnTo>
                    <a:pt x="1" y="1775"/>
                  </a:lnTo>
                  <a:lnTo>
                    <a:pt x="1" y="2890"/>
                  </a:lnTo>
                  <a:lnTo>
                    <a:pt x="1" y="4025"/>
                  </a:lnTo>
                  <a:lnTo>
                    <a:pt x="21" y="4954"/>
                  </a:lnTo>
                  <a:lnTo>
                    <a:pt x="83" y="5573"/>
                  </a:lnTo>
                  <a:lnTo>
                    <a:pt x="104" y="5739"/>
                  </a:lnTo>
                  <a:lnTo>
                    <a:pt x="104" y="5780"/>
                  </a:lnTo>
                  <a:lnTo>
                    <a:pt x="125" y="5800"/>
                  </a:lnTo>
                  <a:lnTo>
                    <a:pt x="145" y="5780"/>
                  </a:lnTo>
                  <a:lnTo>
                    <a:pt x="145" y="5739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8" y="847"/>
                  </a:lnTo>
                  <a:lnTo>
                    <a:pt x="187" y="227"/>
                  </a:lnTo>
                  <a:lnTo>
                    <a:pt x="145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7"/>
            <p:cNvSpPr/>
            <p:nvPr/>
          </p:nvSpPr>
          <p:spPr>
            <a:xfrm>
              <a:off x="6198675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25" y="5800"/>
                  </a:moveTo>
                  <a:lnTo>
                    <a:pt x="125" y="5800"/>
                  </a:lnTo>
                  <a:lnTo>
                    <a:pt x="104" y="5780"/>
                  </a:lnTo>
                  <a:lnTo>
                    <a:pt x="104" y="5739"/>
                  </a:lnTo>
                  <a:lnTo>
                    <a:pt x="83" y="5573"/>
                  </a:lnTo>
                  <a:lnTo>
                    <a:pt x="21" y="4954"/>
                  </a:lnTo>
                  <a:lnTo>
                    <a:pt x="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1" y="1775"/>
                  </a:lnTo>
                  <a:lnTo>
                    <a:pt x="21" y="847"/>
                  </a:lnTo>
                  <a:lnTo>
                    <a:pt x="83" y="227"/>
                  </a:lnTo>
                  <a:lnTo>
                    <a:pt x="104" y="62"/>
                  </a:lnTo>
                  <a:lnTo>
                    <a:pt x="104" y="0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45" y="62"/>
                  </a:lnTo>
                  <a:lnTo>
                    <a:pt x="187" y="227"/>
                  </a:lnTo>
                  <a:lnTo>
                    <a:pt x="228" y="847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8" y="4954"/>
                  </a:lnTo>
                  <a:lnTo>
                    <a:pt x="187" y="5573"/>
                  </a:lnTo>
                  <a:lnTo>
                    <a:pt x="145" y="5739"/>
                  </a:lnTo>
                  <a:lnTo>
                    <a:pt x="145" y="5780"/>
                  </a:lnTo>
                  <a:lnTo>
                    <a:pt x="12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6339550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0"/>
                  </a:moveTo>
                  <a:lnTo>
                    <a:pt x="104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1" y="1775"/>
                  </a:lnTo>
                  <a:lnTo>
                    <a:pt x="1" y="2890"/>
                  </a:lnTo>
                  <a:lnTo>
                    <a:pt x="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9"/>
                  </a:lnTo>
                  <a:lnTo>
                    <a:pt x="125" y="5780"/>
                  </a:lnTo>
                  <a:lnTo>
                    <a:pt x="125" y="5800"/>
                  </a:lnTo>
                  <a:lnTo>
                    <a:pt x="145" y="5780"/>
                  </a:lnTo>
                  <a:lnTo>
                    <a:pt x="166" y="5739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49" y="4025"/>
                  </a:lnTo>
                  <a:lnTo>
                    <a:pt x="269" y="2890"/>
                  </a:lnTo>
                  <a:lnTo>
                    <a:pt x="249" y="1775"/>
                  </a:lnTo>
                  <a:lnTo>
                    <a:pt x="228" y="847"/>
                  </a:lnTo>
                  <a:lnTo>
                    <a:pt x="187" y="227"/>
                  </a:lnTo>
                  <a:lnTo>
                    <a:pt x="166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7"/>
            <p:cNvSpPr/>
            <p:nvPr/>
          </p:nvSpPr>
          <p:spPr>
            <a:xfrm>
              <a:off x="6339550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25" y="5800"/>
                  </a:moveTo>
                  <a:lnTo>
                    <a:pt x="125" y="5800"/>
                  </a:lnTo>
                  <a:lnTo>
                    <a:pt x="125" y="5780"/>
                  </a:lnTo>
                  <a:lnTo>
                    <a:pt x="104" y="5739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1" y="1775"/>
                  </a:lnTo>
                  <a:lnTo>
                    <a:pt x="42" y="847"/>
                  </a:lnTo>
                  <a:lnTo>
                    <a:pt x="83" y="227"/>
                  </a:lnTo>
                  <a:lnTo>
                    <a:pt x="104" y="62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66" y="62"/>
                  </a:lnTo>
                  <a:lnTo>
                    <a:pt x="187" y="227"/>
                  </a:lnTo>
                  <a:lnTo>
                    <a:pt x="228" y="847"/>
                  </a:lnTo>
                  <a:lnTo>
                    <a:pt x="24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9" y="4025"/>
                  </a:lnTo>
                  <a:lnTo>
                    <a:pt x="228" y="4954"/>
                  </a:lnTo>
                  <a:lnTo>
                    <a:pt x="187" y="5573"/>
                  </a:lnTo>
                  <a:lnTo>
                    <a:pt x="166" y="5739"/>
                  </a:lnTo>
                  <a:lnTo>
                    <a:pt x="145" y="5780"/>
                  </a:lnTo>
                  <a:lnTo>
                    <a:pt x="12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7"/>
            <p:cNvSpPr/>
            <p:nvPr/>
          </p:nvSpPr>
          <p:spPr>
            <a:xfrm>
              <a:off x="6295175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0"/>
                  </a:moveTo>
                  <a:lnTo>
                    <a:pt x="125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21" y="1775"/>
                  </a:lnTo>
                  <a:lnTo>
                    <a:pt x="1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25" y="5739"/>
                  </a:lnTo>
                  <a:lnTo>
                    <a:pt x="125" y="5780"/>
                  </a:lnTo>
                  <a:lnTo>
                    <a:pt x="145" y="5800"/>
                  </a:lnTo>
                  <a:lnTo>
                    <a:pt x="166" y="5780"/>
                  </a:lnTo>
                  <a:lnTo>
                    <a:pt x="166" y="5739"/>
                  </a:lnTo>
                  <a:lnTo>
                    <a:pt x="186" y="5573"/>
                  </a:lnTo>
                  <a:lnTo>
                    <a:pt x="228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8" y="847"/>
                  </a:lnTo>
                  <a:lnTo>
                    <a:pt x="186" y="227"/>
                  </a:lnTo>
                  <a:lnTo>
                    <a:pt x="166" y="62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7"/>
            <p:cNvSpPr/>
            <p:nvPr/>
          </p:nvSpPr>
          <p:spPr>
            <a:xfrm>
              <a:off x="6295175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5" y="5780"/>
                  </a:lnTo>
                  <a:lnTo>
                    <a:pt x="125" y="5739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21" y="1775"/>
                  </a:lnTo>
                  <a:lnTo>
                    <a:pt x="42" y="847"/>
                  </a:lnTo>
                  <a:lnTo>
                    <a:pt x="83" y="227"/>
                  </a:lnTo>
                  <a:lnTo>
                    <a:pt x="125" y="62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0"/>
                  </a:lnTo>
                  <a:lnTo>
                    <a:pt x="166" y="62"/>
                  </a:lnTo>
                  <a:lnTo>
                    <a:pt x="186" y="227"/>
                  </a:lnTo>
                  <a:lnTo>
                    <a:pt x="228" y="847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8" y="4954"/>
                  </a:lnTo>
                  <a:lnTo>
                    <a:pt x="186" y="5573"/>
                  </a:lnTo>
                  <a:lnTo>
                    <a:pt x="166" y="5739"/>
                  </a:lnTo>
                  <a:lnTo>
                    <a:pt x="166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6436575" y="53153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04" y="0"/>
                  </a:moveTo>
                  <a:lnTo>
                    <a:pt x="104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0" y="1775"/>
                  </a:lnTo>
                  <a:lnTo>
                    <a:pt x="0" y="2890"/>
                  </a:lnTo>
                  <a:lnTo>
                    <a:pt x="0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9"/>
                  </a:lnTo>
                  <a:lnTo>
                    <a:pt x="104" y="5780"/>
                  </a:lnTo>
                  <a:lnTo>
                    <a:pt x="124" y="5800"/>
                  </a:lnTo>
                  <a:lnTo>
                    <a:pt x="145" y="5780"/>
                  </a:lnTo>
                  <a:lnTo>
                    <a:pt x="145" y="5739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7" y="847"/>
                  </a:lnTo>
                  <a:lnTo>
                    <a:pt x="186" y="227"/>
                  </a:lnTo>
                  <a:lnTo>
                    <a:pt x="145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7"/>
            <p:cNvSpPr/>
            <p:nvPr/>
          </p:nvSpPr>
          <p:spPr>
            <a:xfrm>
              <a:off x="6392200" y="53153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0"/>
                  </a:moveTo>
                  <a:lnTo>
                    <a:pt x="103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21" y="1775"/>
                  </a:lnTo>
                  <a:lnTo>
                    <a:pt x="0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3" y="5739"/>
                  </a:lnTo>
                  <a:lnTo>
                    <a:pt x="124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5" y="5739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7" y="847"/>
                  </a:lnTo>
                  <a:lnTo>
                    <a:pt x="186" y="227"/>
                  </a:lnTo>
                  <a:lnTo>
                    <a:pt x="165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7"/>
            <p:cNvSpPr/>
            <p:nvPr/>
          </p:nvSpPr>
          <p:spPr>
            <a:xfrm>
              <a:off x="6392200" y="53153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4" y="5780"/>
                  </a:lnTo>
                  <a:lnTo>
                    <a:pt x="103" y="5739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21" y="1775"/>
                  </a:lnTo>
                  <a:lnTo>
                    <a:pt x="42" y="847"/>
                  </a:lnTo>
                  <a:lnTo>
                    <a:pt x="83" y="227"/>
                  </a:lnTo>
                  <a:lnTo>
                    <a:pt x="103" y="62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5" y="62"/>
                  </a:lnTo>
                  <a:lnTo>
                    <a:pt x="186" y="227"/>
                  </a:lnTo>
                  <a:lnTo>
                    <a:pt x="227" y="847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5" y="5739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7"/>
            <p:cNvSpPr/>
            <p:nvPr/>
          </p:nvSpPr>
          <p:spPr>
            <a:xfrm>
              <a:off x="5678525" y="5309675"/>
              <a:ext cx="810200" cy="6725"/>
            </a:xfrm>
            <a:custGeom>
              <a:avLst/>
              <a:gdLst/>
              <a:ahLst/>
              <a:cxnLst/>
              <a:rect l="l" t="t" r="r" b="b"/>
              <a:pathLst>
                <a:path w="32408" h="269" extrusionOk="0">
                  <a:moveTo>
                    <a:pt x="9908" y="0"/>
                  </a:moveTo>
                  <a:lnTo>
                    <a:pt x="4748" y="42"/>
                  </a:lnTo>
                  <a:lnTo>
                    <a:pt x="1280" y="83"/>
                  </a:lnTo>
                  <a:lnTo>
                    <a:pt x="331" y="103"/>
                  </a:lnTo>
                  <a:lnTo>
                    <a:pt x="83" y="124"/>
                  </a:lnTo>
                  <a:lnTo>
                    <a:pt x="0" y="124"/>
                  </a:lnTo>
                  <a:lnTo>
                    <a:pt x="83" y="145"/>
                  </a:lnTo>
                  <a:lnTo>
                    <a:pt x="331" y="165"/>
                  </a:lnTo>
                  <a:lnTo>
                    <a:pt x="1280" y="186"/>
                  </a:lnTo>
                  <a:lnTo>
                    <a:pt x="4748" y="227"/>
                  </a:lnTo>
                  <a:lnTo>
                    <a:pt x="9908" y="248"/>
                  </a:lnTo>
                  <a:lnTo>
                    <a:pt x="16204" y="269"/>
                  </a:lnTo>
                  <a:lnTo>
                    <a:pt x="22520" y="248"/>
                  </a:lnTo>
                  <a:lnTo>
                    <a:pt x="27660" y="227"/>
                  </a:lnTo>
                  <a:lnTo>
                    <a:pt x="31148" y="186"/>
                  </a:lnTo>
                  <a:lnTo>
                    <a:pt x="32077" y="165"/>
                  </a:lnTo>
                  <a:lnTo>
                    <a:pt x="32325" y="145"/>
                  </a:lnTo>
                  <a:lnTo>
                    <a:pt x="32407" y="124"/>
                  </a:lnTo>
                  <a:lnTo>
                    <a:pt x="32325" y="124"/>
                  </a:lnTo>
                  <a:lnTo>
                    <a:pt x="32077" y="103"/>
                  </a:lnTo>
                  <a:lnTo>
                    <a:pt x="31148" y="83"/>
                  </a:lnTo>
                  <a:lnTo>
                    <a:pt x="27660" y="42"/>
                  </a:lnTo>
                  <a:lnTo>
                    <a:pt x="22520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7"/>
            <p:cNvSpPr/>
            <p:nvPr/>
          </p:nvSpPr>
          <p:spPr>
            <a:xfrm>
              <a:off x="5678525" y="5309675"/>
              <a:ext cx="810200" cy="6725"/>
            </a:xfrm>
            <a:custGeom>
              <a:avLst/>
              <a:gdLst/>
              <a:ahLst/>
              <a:cxnLst/>
              <a:rect l="l" t="t" r="r" b="b"/>
              <a:pathLst>
                <a:path w="32408" h="269" fill="none" extrusionOk="0">
                  <a:moveTo>
                    <a:pt x="32407" y="124"/>
                  </a:moveTo>
                  <a:lnTo>
                    <a:pt x="32407" y="124"/>
                  </a:lnTo>
                  <a:lnTo>
                    <a:pt x="32325" y="145"/>
                  </a:lnTo>
                  <a:lnTo>
                    <a:pt x="32077" y="165"/>
                  </a:lnTo>
                  <a:lnTo>
                    <a:pt x="31148" y="186"/>
                  </a:lnTo>
                  <a:lnTo>
                    <a:pt x="27660" y="227"/>
                  </a:lnTo>
                  <a:lnTo>
                    <a:pt x="22520" y="248"/>
                  </a:lnTo>
                  <a:lnTo>
                    <a:pt x="16204" y="269"/>
                  </a:lnTo>
                  <a:lnTo>
                    <a:pt x="16204" y="269"/>
                  </a:lnTo>
                  <a:lnTo>
                    <a:pt x="9908" y="248"/>
                  </a:lnTo>
                  <a:lnTo>
                    <a:pt x="4748" y="227"/>
                  </a:lnTo>
                  <a:lnTo>
                    <a:pt x="1280" y="186"/>
                  </a:lnTo>
                  <a:lnTo>
                    <a:pt x="331" y="165"/>
                  </a:lnTo>
                  <a:lnTo>
                    <a:pt x="83" y="145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83" y="124"/>
                  </a:lnTo>
                  <a:lnTo>
                    <a:pt x="331" y="103"/>
                  </a:lnTo>
                  <a:lnTo>
                    <a:pt x="1280" y="83"/>
                  </a:lnTo>
                  <a:lnTo>
                    <a:pt x="4748" y="42"/>
                  </a:lnTo>
                  <a:lnTo>
                    <a:pt x="9908" y="0"/>
                  </a:lnTo>
                  <a:lnTo>
                    <a:pt x="16204" y="0"/>
                  </a:lnTo>
                  <a:lnTo>
                    <a:pt x="16204" y="0"/>
                  </a:lnTo>
                  <a:lnTo>
                    <a:pt x="22520" y="0"/>
                  </a:lnTo>
                  <a:lnTo>
                    <a:pt x="27660" y="42"/>
                  </a:lnTo>
                  <a:lnTo>
                    <a:pt x="31148" y="83"/>
                  </a:lnTo>
                  <a:lnTo>
                    <a:pt x="32077" y="103"/>
                  </a:lnTo>
                  <a:lnTo>
                    <a:pt x="32325" y="124"/>
                  </a:lnTo>
                  <a:lnTo>
                    <a:pt x="32407" y="1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7"/>
            <p:cNvSpPr/>
            <p:nvPr/>
          </p:nvSpPr>
          <p:spPr>
            <a:xfrm>
              <a:off x="5667675" y="5019650"/>
              <a:ext cx="714750" cy="29975"/>
            </a:xfrm>
            <a:custGeom>
              <a:avLst/>
              <a:gdLst/>
              <a:ahLst/>
              <a:cxnLst/>
              <a:rect l="l" t="t" r="r" b="b"/>
              <a:pathLst>
                <a:path w="28590" h="1199" extrusionOk="0">
                  <a:moveTo>
                    <a:pt x="28403" y="63"/>
                  </a:moveTo>
                  <a:lnTo>
                    <a:pt x="28349" y="65"/>
                  </a:lnTo>
                  <a:lnTo>
                    <a:pt x="28349" y="65"/>
                  </a:lnTo>
                  <a:lnTo>
                    <a:pt x="28589" y="63"/>
                  </a:lnTo>
                  <a:close/>
                  <a:moveTo>
                    <a:pt x="28349" y="65"/>
                  </a:moveTo>
                  <a:lnTo>
                    <a:pt x="26319" y="83"/>
                  </a:lnTo>
                  <a:lnTo>
                    <a:pt x="26339" y="125"/>
                  </a:lnTo>
                  <a:lnTo>
                    <a:pt x="27371" y="104"/>
                  </a:lnTo>
                  <a:lnTo>
                    <a:pt x="28349" y="65"/>
                  </a:lnTo>
                  <a:close/>
                  <a:moveTo>
                    <a:pt x="26298" y="83"/>
                  </a:moveTo>
                  <a:lnTo>
                    <a:pt x="24564" y="104"/>
                  </a:lnTo>
                  <a:lnTo>
                    <a:pt x="24585" y="228"/>
                  </a:lnTo>
                  <a:lnTo>
                    <a:pt x="26277" y="145"/>
                  </a:lnTo>
                  <a:lnTo>
                    <a:pt x="26298" y="83"/>
                  </a:lnTo>
                  <a:close/>
                  <a:moveTo>
                    <a:pt x="22438" y="104"/>
                  </a:moveTo>
                  <a:lnTo>
                    <a:pt x="22479" y="393"/>
                  </a:lnTo>
                  <a:lnTo>
                    <a:pt x="24502" y="249"/>
                  </a:lnTo>
                  <a:lnTo>
                    <a:pt x="24523" y="104"/>
                  </a:lnTo>
                  <a:close/>
                  <a:moveTo>
                    <a:pt x="20683" y="104"/>
                  </a:moveTo>
                  <a:lnTo>
                    <a:pt x="20704" y="269"/>
                  </a:lnTo>
                  <a:lnTo>
                    <a:pt x="20745" y="558"/>
                  </a:lnTo>
                  <a:lnTo>
                    <a:pt x="22355" y="414"/>
                  </a:lnTo>
                  <a:lnTo>
                    <a:pt x="22397" y="104"/>
                  </a:lnTo>
                  <a:close/>
                  <a:moveTo>
                    <a:pt x="18578" y="104"/>
                  </a:moveTo>
                  <a:lnTo>
                    <a:pt x="18599" y="352"/>
                  </a:lnTo>
                  <a:lnTo>
                    <a:pt x="18640" y="744"/>
                  </a:lnTo>
                  <a:lnTo>
                    <a:pt x="20580" y="579"/>
                  </a:lnTo>
                  <a:lnTo>
                    <a:pt x="20622" y="290"/>
                  </a:lnTo>
                  <a:lnTo>
                    <a:pt x="20642" y="104"/>
                  </a:lnTo>
                  <a:close/>
                  <a:moveTo>
                    <a:pt x="1" y="1"/>
                  </a:moveTo>
                  <a:lnTo>
                    <a:pt x="1239" y="290"/>
                  </a:lnTo>
                  <a:lnTo>
                    <a:pt x="1260" y="125"/>
                  </a:lnTo>
                  <a:lnTo>
                    <a:pt x="1281" y="63"/>
                  </a:lnTo>
                  <a:lnTo>
                    <a:pt x="1301" y="83"/>
                  </a:lnTo>
                  <a:lnTo>
                    <a:pt x="1301" y="125"/>
                  </a:lnTo>
                  <a:lnTo>
                    <a:pt x="1343" y="310"/>
                  </a:lnTo>
                  <a:lnTo>
                    <a:pt x="2148" y="476"/>
                  </a:lnTo>
                  <a:lnTo>
                    <a:pt x="2973" y="599"/>
                  </a:lnTo>
                  <a:lnTo>
                    <a:pt x="3015" y="207"/>
                  </a:lnTo>
                  <a:lnTo>
                    <a:pt x="3035" y="104"/>
                  </a:lnTo>
                  <a:lnTo>
                    <a:pt x="3056" y="63"/>
                  </a:lnTo>
                  <a:lnTo>
                    <a:pt x="3077" y="104"/>
                  </a:lnTo>
                  <a:lnTo>
                    <a:pt x="3097" y="228"/>
                  </a:lnTo>
                  <a:lnTo>
                    <a:pt x="3118" y="641"/>
                  </a:lnTo>
                  <a:lnTo>
                    <a:pt x="4088" y="765"/>
                  </a:lnTo>
                  <a:lnTo>
                    <a:pt x="5058" y="888"/>
                  </a:lnTo>
                  <a:lnTo>
                    <a:pt x="5099" y="352"/>
                  </a:lnTo>
                  <a:lnTo>
                    <a:pt x="5120" y="166"/>
                  </a:lnTo>
                  <a:lnTo>
                    <a:pt x="5141" y="83"/>
                  </a:lnTo>
                  <a:lnTo>
                    <a:pt x="1879" y="42"/>
                  </a:lnTo>
                  <a:lnTo>
                    <a:pt x="1" y="1"/>
                  </a:lnTo>
                  <a:close/>
                  <a:moveTo>
                    <a:pt x="18537" y="104"/>
                  </a:moveTo>
                  <a:lnTo>
                    <a:pt x="16803" y="125"/>
                  </a:lnTo>
                  <a:lnTo>
                    <a:pt x="16844" y="393"/>
                  </a:lnTo>
                  <a:lnTo>
                    <a:pt x="16886" y="909"/>
                  </a:lnTo>
                  <a:lnTo>
                    <a:pt x="18454" y="765"/>
                  </a:lnTo>
                  <a:lnTo>
                    <a:pt x="18496" y="352"/>
                  </a:lnTo>
                  <a:lnTo>
                    <a:pt x="18537" y="104"/>
                  </a:lnTo>
                  <a:close/>
                  <a:moveTo>
                    <a:pt x="5182" y="83"/>
                  </a:moveTo>
                  <a:lnTo>
                    <a:pt x="5203" y="166"/>
                  </a:lnTo>
                  <a:lnTo>
                    <a:pt x="5223" y="352"/>
                  </a:lnTo>
                  <a:lnTo>
                    <a:pt x="5244" y="909"/>
                  </a:lnTo>
                  <a:lnTo>
                    <a:pt x="6028" y="992"/>
                  </a:lnTo>
                  <a:lnTo>
                    <a:pt x="6813" y="1054"/>
                  </a:lnTo>
                  <a:lnTo>
                    <a:pt x="6854" y="414"/>
                  </a:lnTo>
                  <a:lnTo>
                    <a:pt x="6875" y="207"/>
                  </a:lnTo>
                  <a:lnTo>
                    <a:pt x="6916" y="83"/>
                  </a:lnTo>
                  <a:close/>
                  <a:moveTo>
                    <a:pt x="14698" y="125"/>
                  </a:moveTo>
                  <a:lnTo>
                    <a:pt x="14739" y="455"/>
                  </a:lnTo>
                  <a:lnTo>
                    <a:pt x="14780" y="1074"/>
                  </a:lnTo>
                  <a:lnTo>
                    <a:pt x="16700" y="930"/>
                  </a:lnTo>
                  <a:lnTo>
                    <a:pt x="16720" y="414"/>
                  </a:lnTo>
                  <a:lnTo>
                    <a:pt x="16762" y="125"/>
                  </a:lnTo>
                  <a:close/>
                  <a:moveTo>
                    <a:pt x="12943" y="104"/>
                  </a:moveTo>
                  <a:lnTo>
                    <a:pt x="12964" y="249"/>
                  </a:lnTo>
                  <a:lnTo>
                    <a:pt x="12984" y="476"/>
                  </a:lnTo>
                  <a:lnTo>
                    <a:pt x="13026" y="1157"/>
                  </a:lnTo>
                  <a:lnTo>
                    <a:pt x="14574" y="1074"/>
                  </a:lnTo>
                  <a:lnTo>
                    <a:pt x="14615" y="455"/>
                  </a:lnTo>
                  <a:lnTo>
                    <a:pt x="14656" y="125"/>
                  </a:lnTo>
                  <a:lnTo>
                    <a:pt x="12943" y="104"/>
                  </a:lnTo>
                  <a:close/>
                  <a:moveTo>
                    <a:pt x="6936" y="104"/>
                  </a:moveTo>
                  <a:lnTo>
                    <a:pt x="6957" y="207"/>
                  </a:lnTo>
                  <a:lnTo>
                    <a:pt x="6978" y="414"/>
                  </a:lnTo>
                  <a:lnTo>
                    <a:pt x="7019" y="1074"/>
                  </a:lnTo>
                  <a:lnTo>
                    <a:pt x="7968" y="1136"/>
                  </a:lnTo>
                  <a:lnTo>
                    <a:pt x="8939" y="1177"/>
                  </a:lnTo>
                  <a:lnTo>
                    <a:pt x="8959" y="476"/>
                  </a:lnTo>
                  <a:lnTo>
                    <a:pt x="8980" y="249"/>
                  </a:lnTo>
                  <a:lnTo>
                    <a:pt x="9021" y="104"/>
                  </a:lnTo>
                  <a:close/>
                  <a:moveTo>
                    <a:pt x="9062" y="104"/>
                  </a:moveTo>
                  <a:lnTo>
                    <a:pt x="9083" y="249"/>
                  </a:lnTo>
                  <a:lnTo>
                    <a:pt x="9104" y="476"/>
                  </a:lnTo>
                  <a:lnTo>
                    <a:pt x="9145" y="1177"/>
                  </a:lnTo>
                  <a:lnTo>
                    <a:pt x="10693" y="1198"/>
                  </a:lnTo>
                  <a:lnTo>
                    <a:pt x="10734" y="496"/>
                  </a:lnTo>
                  <a:lnTo>
                    <a:pt x="10755" y="249"/>
                  </a:lnTo>
                  <a:lnTo>
                    <a:pt x="10776" y="104"/>
                  </a:lnTo>
                  <a:close/>
                  <a:moveTo>
                    <a:pt x="10817" y="104"/>
                  </a:moveTo>
                  <a:lnTo>
                    <a:pt x="10838" y="249"/>
                  </a:lnTo>
                  <a:lnTo>
                    <a:pt x="10879" y="496"/>
                  </a:lnTo>
                  <a:lnTo>
                    <a:pt x="10900" y="1198"/>
                  </a:lnTo>
                  <a:lnTo>
                    <a:pt x="11849" y="1198"/>
                  </a:lnTo>
                  <a:lnTo>
                    <a:pt x="12799" y="1157"/>
                  </a:lnTo>
                  <a:lnTo>
                    <a:pt x="12840" y="476"/>
                  </a:lnTo>
                  <a:lnTo>
                    <a:pt x="12860" y="249"/>
                  </a:lnTo>
                  <a:lnTo>
                    <a:pt x="12881" y="104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7"/>
            <p:cNvSpPr/>
            <p:nvPr/>
          </p:nvSpPr>
          <p:spPr>
            <a:xfrm>
              <a:off x="6035100" y="5022750"/>
              <a:ext cx="51625" cy="23775"/>
            </a:xfrm>
            <a:custGeom>
              <a:avLst/>
              <a:gdLst/>
              <a:ahLst/>
              <a:cxnLst/>
              <a:rect l="l" t="t" r="r" b="b"/>
              <a:pathLst>
                <a:path w="2065" h="95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42" y="331"/>
                  </a:lnTo>
                  <a:lnTo>
                    <a:pt x="83" y="950"/>
                  </a:lnTo>
                  <a:lnTo>
                    <a:pt x="83" y="950"/>
                  </a:lnTo>
                  <a:lnTo>
                    <a:pt x="83" y="950"/>
                  </a:lnTo>
                  <a:lnTo>
                    <a:pt x="83" y="950"/>
                  </a:lnTo>
                  <a:lnTo>
                    <a:pt x="2003" y="806"/>
                  </a:lnTo>
                  <a:lnTo>
                    <a:pt x="2003" y="806"/>
                  </a:lnTo>
                  <a:lnTo>
                    <a:pt x="2023" y="290"/>
                  </a:lnTo>
                  <a:lnTo>
                    <a:pt x="2065" y="1"/>
                  </a:lnTo>
                  <a:lnTo>
                    <a:pt x="2065" y="1"/>
                  </a:lnTo>
                  <a:lnTo>
                    <a:pt x="1198" y="1"/>
                  </a:lnTo>
                  <a:lnTo>
                    <a:pt x="1198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7"/>
            <p:cNvSpPr/>
            <p:nvPr/>
          </p:nvSpPr>
          <p:spPr>
            <a:xfrm>
              <a:off x="6087725" y="5022250"/>
              <a:ext cx="43375" cy="20150"/>
            </a:xfrm>
            <a:custGeom>
              <a:avLst/>
              <a:gdLst/>
              <a:ahLst/>
              <a:cxnLst/>
              <a:rect l="l" t="t" r="r" b="b"/>
              <a:pathLst>
                <a:path w="1735" h="806" fill="none" extrusionOk="0">
                  <a:moveTo>
                    <a:pt x="1735" y="0"/>
                  </a:moveTo>
                  <a:lnTo>
                    <a:pt x="1735" y="0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42" y="289"/>
                  </a:lnTo>
                  <a:lnTo>
                    <a:pt x="84" y="805"/>
                  </a:lnTo>
                  <a:lnTo>
                    <a:pt x="84" y="805"/>
                  </a:lnTo>
                  <a:lnTo>
                    <a:pt x="1652" y="661"/>
                  </a:lnTo>
                  <a:lnTo>
                    <a:pt x="1652" y="661"/>
                  </a:lnTo>
                  <a:lnTo>
                    <a:pt x="1694" y="248"/>
                  </a:lnTo>
                  <a:lnTo>
                    <a:pt x="173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7"/>
            <p:cNvSpPr/>
            <p:nvPr/>
          </p:nvSpPr>
          <p:spPr>
            <a:xfrm>
              <a:off x="5991250" y="5022250"/>
              <a:ext cx="42850" cy="26325"/>
            </a:xfrm>
            <a:custGeom>
              <a:avLst/>
              <a:gdLst/>
              <a:ahLst/>
              <a:cxnLst/>
              <a:rect l="l" t="t" r="r" b="b"/>
              <a:pathLst>
                <a:path w="1714" h="1053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" y="145"/>
                  </a:lnTo>
                  <a:lnTo>
                    <a:pt x="41" y="372"/>
                  </a:lnTo>
                  <a:lnTo>
                    <a:pt x="83" y="1053"/>
                  </a:lnTo>
                  <a:lnTo>
                    <a:pt x="83" y="1053"/>
                  </a:lnTo>
                  <a:lnTo>
                    <a:pt x="1631" y="970"/>
                  </a:lnTo>
                  <a:lnTo>
                    <a:pt x="1631" y="970"/>
                  </a:lnTo>
                  <a:lnTo>
                    <a:pt x="1672" y="351"/>
                  </a:lnTo>
                  <a:lnTo>
                    <a:pt x="1713" y="21"/>
                  </a:lnTo>
                  <a:lnTo>
                    <a:pt x="1713" y="2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7"/>
            <p:cNvSpPr/>
            <p:nvPr/>
          </p:nvSpPr>
          <p:spPr>
            <a:xfrm>
              <a:off x="6132125" y="5022250"/>
              <a:ext cx="51625" cy="16000"/>
            </a:xfrm>
            <a:custGeom>
              <a:avLst/>
              <a:gdLst/>
              <a:ahLst/>
              <a:cxnLst/>
              <a:rect l="l" t="t" r="r" b="b"/>
              <a:pathLst>
                <a:path w="2065" h="640" fill="none" extrusionOk="0">
                  <a:moveTo>
                    <a:pt x="2064" y="0"/>
                  </a:moveTo>
                  <a:lnTo>
                    <a:pt x="206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1" y="248"/>
                  </a:lnTo>
                  <a:lnTo>
                    <a:pt x="62" y="640"/>
                  </a:lnTo>
                  <a:lnTo>
                    <a:pt x="62" y="640"/>
                  </a:lnTo>
                  <a:lnTo>
                    <a:pt x="2002" y="475"/>
                  </a:lnTo>
                  <a:lnTo>
                    <a:pt x="2002" y="475"/>
                  </a:lnTo>
                  <a:lnTo>
                    <a:pt x="2044" y="186"/>
                  </a:lnTo>
                  <a:lnTo>
                    <a:pt x="206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7"/>
            <p:cNvSpPr/>
            <p:nvPr/>
          </p:nvSpPr>
          <p:spPr>
            <a:xfrm>
              <a:off x="5938075" y="5022250"/>
              <a:ext cx="51650" cy="27375"/>
            </a:xfrm>
            <a:custGeom>
              <a:avLst/>
              <a:gdLst/>
              <a:ahLst/>
              <a:cxnLst/>
              <a:rect l="l" t="t" r="r" b="b"/>
              <a:pathLst>
                <a:path w="2066" h="1095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2" y="145"/>
                  </a:lnTo>
                  <a:lnTo>
                    <a:pt x="63" y="392"/>
                  </a:lnTo>
                  <a:lnTo>
                    <a:pt x="84" y="1094"/>
                  </a:lnTo>
                  <a:lnTo>
                    <a:pt x="84" y="1094"/>
                  </a:lnTo>
                  <a:lnTo>
                    <a:pt x="1033" y="1094"/>
                  </a:lnTo>
                  <a:lnTo>
                    <a:pt x="1983" y="1053"/>
                  </a:lnTo>
                  <a:lnTo>
                    <a:pt x="1983" y="1053"/>
                  </a:lnTo>
                  <a:lnTo>
                    <a:pt x="2024" y="372"/>
                  </a:lnTo>
                  <a:lnTo>
                    <a:pt x="2044" y="145"/>
                  </a:lnTo>
                  <a:lnTo>
                    <a:pt x="2065" y="0"/>
                  </a:lnTo>
                  <a:lnTo>
                    <a:pt x="2065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7"/>
            <p:cNvSpPr/>
            <p:nvPr/>
          </p:nvSpPr>
          <p:spPr>
            <a:xfrm>
              <a:off x="6184750" y="5022250"/>
              <a:ext cx="42850" cy="11375"/>
            </a:xfrm>
            <a:custGeom>
              <a:avLst/>
              <a:gdLst/>
              <a:ahLst/>
              <a:cxnLst/>
              <a:rect l="l" t="t" r="r" b="b"/>
              <a:pathLst>
                <a:path w="1714" h="455" fill="none" extrusionOk="0">
                  <a:moveTo>
                    <a:pt x="1714" y="0"/>
                  </a:moveTo>
                  <a:lnTo>
                    <a:pt x="171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1" y="165"/>
                  </a:lnTo>
                  <a:lnTo>
                    <a:pt x="62" y="454"/>
                  </a:lnTo>
                  <a:lnTo>
                    <a:pt x="62" y="454"/>
                  </a:lnTo>
                  <a:lnTo>
                    <a:pt x="1672" y="310"/>
                  </a:lnTo>
                  <a:lnTo>
                    <a:pt x="1672" y="310"/>
                  </a:lnTo>
                  <a:lnTo>
                    <a:pt x="171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7"/>
            <p:cNvSpPr/>
            <p:nvPr/>
          </p:nvSpPr>
          <p:spPr>
            <a:xfrm>
              <a:off x="5894225" y="5022250"/>
              <a:ext cx="42850" cy="27375"/>
            </a:xfrm>
            <a:custGeom>
              <a:avLst/>
              <a:gdLst/>
              <a:ahLst/>
              <a:cxnLst/>
              <a:rect l="l" t="t" r="r" b="b"/>
              <a:pathLst>
                <a:path w="1714" h="109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" y="145"/>
                  </a:lnTo>
                  <a:lnTo>
                    <a:pt x="42" y="372"/>
                  </a:lnTo>
                  <a:lnTo>
                    <a:pt x="83" y="1073"/>
                  </a:lnTo>
                  <a:lnTo>
                    <a:pt x="83" y="1073"/>
                  </a:lnTo>
                  <a:lnTo>
                    <a:pt x="1631" y="1094"/>
                  </a:lnTo>
                  <a:lnTo>
                    <a:pt x="1631" y="1094"/>
                  </a:lnTo>
                  <a:lnTo>
                    <a:pt x="1672" y="392"/>
                  </a:lnTo>
                  <a:lnTo>
                    <a:pt x="1693" y="145"/>
                  </a:lnTo>
                  <a:lnTo>
                    <a:pt x="1714" y="0"/>
                  </a:lnTo>
                  <a:lnTo>
                    <a:pt x="17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7"/>
            <p:cNvSpPr/>
            <p:nvPr/>
          </p:nvSpPr>
          <p:spPr>
            <a:xfrm>
              <a:off x="6228600" y="5022250"/>
              <a:ext cx="52150" cy="7250"/>
            </a:xfrm>
            <a:custGeom>
              <a:avLst/>
              <a:gdLst/>
              <a:ahLst/>
              <a:cxnLst/>
              <a:rect l="l" t="t" r="r" b="b"/>
              <a:pathLst>
                <a:path w="2086" h="290" fill="none" extrusionOk="0">
                  <a:moveTo>
                    <a:pt x="2086" y="0"/>
                  </a:moveTo>
                  <a:lnTo>
                    <a:pt x="2086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42" y="289"/>
                  </a:lnTo>
                  <a:lnTo>
                    <a:pt x="42" y="289"/>
                  </a:lnTo>
                  <a:lnTo>
                    <a:pt x="2065" y="145"/>
                  </a:lnTo>
                  <a:lnTo>
                    <a:pt x="2065" y="145"/>
                  </a:lnTo>
                  <a:lnTo>
                    <a:pt x="208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5841075" y="5022250"/>
              <a:ext cx="52150" cy="26850"/>
            </a:xfrm>
            <a:custGeom>
              <a:avLst/>
              <a:gdLst/>
              <a:ahLst/>
              <a:cxnLst/>
              <a:rect l="l" t="t" r="r" b="b"/>
              <a:pathLst>
                <a:path w="2086" h="1074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" y="103"/>
                  </a:lnTo>
                  <a:lnTo>
                    <a:pt x="42" y="310"/>
                  </a:lnTo>
                  <a:lnTo>
                    <a:pt x="83" y="970"/>
                  </a:lnTo>
                  <a:lnTo>
                    <a:pt x="83" y="970"/>
                  </a:lnTo>
                  <a:lnTo>
                    <a:pt x="1032" y="1032"/>
                  </a:lnTo>
                  <a:lnTo>
                    <a:pt x="2003" y="1073"/>
                  </a:lnTo>
                  <a:lnTo>
                    <a:pt x="2003" y="1073"/>
                  </a:lnTo>
                  <a:lnTo>
                    <a:pt x="2023" y="372"/>
                  </a:lnTo>
                  <a:lnTo>
                    <a:pt x="2044" y="145"/>
                  </a:lnTo>
                  <a:lnTo>
                    <a:pt x="2085" y="0"/>
                  </a:lnTo>
                  <a:lnTo>
                    <a:pt x="20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6281775" y="5021725"/>
              <a:ext cx="43350" cy="3625"/>
            </a:xfrm>
            <a:custGeom>
              <a:avLst/>
              <a:gdLst/>
              <a:ahLst/>
              <a:cxnLst/>
              <a:rect l="l" t="t" r="r" b="b"/>
              <a:pathLst>
                <a:path w="1734" h="145" fill="none" extrusionOk="0">
                  <a:moveTo>
                    <a:pt x="1734" y="0"/>
                  </a:moveTo>
                  <a:lnTo>
                    <a:pt x="1734" y="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21" y="145"/>
                  </a:lnTo>
                  <a:lnTo>
                    <a:pt x="21" y="145"/>
                  </a:lnTo>
                  <a:lnTo>
                    <a:pt x="1713" y="62"/>
                  </a:lnTo>
                  <a:lnTo>
                    <a:pt x="1713" y="62"/>
                  </a:lnTo>
                  <a:lnTo>
                    <a:pt x="173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5797200" y="5021725"/>
              <a:ext cx="43375" cy="24275"/>
            </a:xfrm>
            <a:custGeom>
              <a:avLst/>
              <a:gdLst/>
              <a:ahLst/>
              <a:cxnLst/>
              <a:rect l="l" t="t" r="r" b="b"/>
              <a:pathLst>
                <a:path w="1735" h="97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2" y="83"/>
                  </a:lnTo>
                  <a:lnTo>
                    <a:pt x="42" y="269"/>
                  </a:lnTo>
                  <a:lnTo>
                    <a:pt x="63" y="826"/>
                  </a:lnTo>
                  <a:lnTo>
                    <a:pt x="63" y="826"/>
                  </a:lnTo>
                  <a:lnTo>
                    <a:pt x="847" y="909"/>
                  </a:lnTo>
                  <a:lnTo>
                    <a:pt x="1632" y="971"/>
                  </a:lnTo>
                  <a:lnTo>
                    <a:pt x="1632" y="971"/>
                  </a:lnTo>
                  <a:lnTo>
                    <a:pt x="1673" y="331"/>
                  </a:lnTo>
                  <a:lnTo>
                    <a:pt x="1694" y="124"/>
                  </a:lnTo>
                  <a:lnTo>
                    <a:pt x="1735" y="0"/>
                  </a:lnTo>
                  <a:lnTo>
                    <a:pt x="1735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6325625" y="5021200"/>
              <a:ext cx="62475" cy="1575"/>
            </a:xfrm>
            <a:custGeom>
              <a:avLst/>
              <a:gdLst/>
              <a:ahLst/>
              <a:cxnLst/>
              <a:rect l="l" t="t" r="r" b="b"/>
              <a:pathLst>
                <a:path w="2499" h="63" fill="none" extrusionOk="0">
                  <a:moveTo>
                    <a:pt x="2271" y="1"/>
                  </a:moveTo>
                  <a:lnTo>
                    <a:pt x="2271" y="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21" y="63"/>
                  </a:lnTo>
                  <a:lnTo>
                    <a:pt x="21" y="63"/>
                  </a:lnTo>
                  <a:lnTo>
                    <a:pt x="1053" y="42"/>
                  </a:lnTo>
                  <a:lnTo>
                    <a:pt x="2085" y="1"/>
                  </a:lnTo>
                  <a:lnTo>
                    <a:pt x="2085" y="1"/>
                  </a:lnTo>
                  <a:lnTo>
                    <a:pt x="2106" y="1"/>
                  </a:lnTo>
                  <a:lnTo>
                    <a:pt x="2106" y="1"/>
                  </a:lnTo>
                  <a:lnTo>
                    <a:pt x="2106" y="1"/>
                  </a:lnTo>
                  <a:lnTo>
                    <a:pt x="2106" y="1"/>
                  </a:lnTo>
                  <a:lnTo>
                    <a:pt x="2498" y="1"/>
                  </a:lnTo>
                  <a:lnTo>
                    <a:pt x="227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5667675" y="5019650"/>
              <a:ext cx="128525" cy="22225"/>
            </a:xfrm>
            <a:custGeom>
              <a:avLst/>
              <a:gdLst/>
              <a:ahLst/>
              <a:cxnLst/>
              <a:rect l="l" t="t" r="r" b="b"/>
              <a:pathLst>
                <a:path w="5141" h="889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239" y="290"/>
                  </a:lnTo>
                  <a:lnTo>
                    <a:pt x="1239" y="290"/>
                  </a:lnTo>
                  <a:lnTo>
                    <a:pt x="1260" y="125"/>
                  </a:lnTo>
                  <a:lnTo>
                    <a:pt x="1281" y="63"/>
                  </a:lnTo>
                  <a:lnTo>
                    <a:pt x="1281" y="63"/>
                  </a:lnTo>
                  <a:lnTo>
                    <a:pt x="1301" y="83"/>
                  </a:lnTo>
                  <a:lnTo>
                    <a:pt x="1301" y="125"/>
                  </a:lnTo>
                  <a:lnTo>
                    <a:pt x="1343" y="310"/>
                  </a:lnTo>
                  <a:lnTo>
                    <a:pt x="1343" y="310"/>
                  </a:lnTo>
                  <a:lnTo>
                    <a:pt x="2148" y="476"/>
                  </a:lnTo>
                  <a:lnTo>
                    <a:pt x="2973" y="599"/>
                  </a:lnTo>
                  <a:lnTo>
                    <a:pt x="2973" y="599"/>
                  </a:lnTo>
                  <a:lnTo>
                    <a:pt x="3015" y="207"/>
                  </a:lnTo>
                  <a:lnTo>
                    <a:pt x="3035" y="104"/>
                  </a:lnTo>
                  <a:lnTo>
                    <a:pt x="3056" y="63"/>
                  </a:lnTo>
                  <a:lnTo>
                    <a:pt x="3056" y="63"/>
                  </a:lnTo>
                  <a:lnTo>
                    <a:pt x="3077" y="104"/>
                  </a:lnTo>
                  <a:lnTo>
                    <a:pt x="3097" y="228"/>
                  </a:lnTo>
                  <a:lnTo>
                    <a:pt x="3118" y="641"/>
                  </a:lnTo>
                  <a:lnTo>
                    <a:pt x="3118" y="641"/>
                  </a:lnTo>
                  <a:lnTo>
                    <a:pt x="4088" y="765"/>
                  </a:lnTo>
                  <a:lnTo>
                    <a:pt x="5058" y="888"/>
                  </a:lnTo>
                  <a:lnTo>
                    <a:pt x="5058" y="888"/>
                  </a:lnTo>
                  <a:lnTo>
                    <a:pt x="5099" y="352"/>
                  </a:lnTo>
                  <a:lnTo>
                    <a:pt x="5120" y="166"/>
                  </a:lnTo>
                  <a:lnTo>
                    <a:pt x="5141" y="83"/>
                  </a:lnTo>
                  <a:lnTo>
                    <a:pt x="5141" y="83"/>
                  </a:lnTo>
                  <a:lnTo>
                    <a:pt x="1879" y="42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5742000" y="5021200"/>
              <a:ext cx="3625" cy="14475"/>
            </a:xfrm>
            <a:custGeom>
              <a:avLst/>
              <a:gdLst/>
              <a:ahLst/>
              <a:cxnLst/>
              <a:rect l="l" t="t" r="r" b="b"/>
              <a:pathLst>
                <a:path w="145" h="579" extrusionOk="0">
                  <a:moveTo>
                    <a:pt x="83" y="1"/>
                  </a:moveTo>
                  <a:lnTo>
                    <a:pt x="62" y="42"/>
                  </a:lnTo>
                  <a:lnTo>
                    <a:pt x="42" y="145"/>
                  </a:lnTo>
                  <a:lnTo>
                    <a:pt x="0" y="537"/>
                  </a:lnTo>
                  <a:lnTo>
                    <a:pt x="145" y="579"/>
                  </a:lnTo>
                  <a:lnTo>
                    <a:pt x="124" y="166"/>
                  </a:lnTo>
                  <a:lnTo>
                    <a:pt x="104" y="42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7"/>
            <p:cNvSpPr/>
            <p:nvPr/>
          </p:nvSpPr>
          <p:spPr>
            <a:xfrm>
              <a:off x="5742000" y="5021200"/>
              <a:ext cx="3625" cy="14475"/>
            </a:xfrm>
            <a:custGeom>
              <a:avLst/>
              <a:gdLst/>
              <a:ahLst/>
              <a:cxnLst/>
              <a:rect l="l" t="t" r="r" b="b"/>
              <a:pathLst>
                <a:path w="145" h="579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62" y="42"/>
                  </a:lnTo>
                  <a:lnTo>
                    <a:pt x="42" y="145"/>
                  </a:lnTo>
                  <a:lnTo>
                    <a:pt x="0" y="537"/>
                  </a:lnTo>
                  <a:lnTo>
                    <a:pt x="0" y="537"/>
                  </a:lnTo>
                  <a:lnTo>
                    <a:pt x="145" y="579"/>
                  </a:lnTo>
                  <a:lnTo>
                    <a:pt x="145" y="579"/>
                  </a:lnTo>
                  <a:lnTo>
                    <a:pt x="124" y="166"/>
                  </a:lnTo>
                  <a:lnTo>
                    <a:pt x="104" y="42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7"/>
            <p:cNvSpPr/>
            <p:nvPr/>
          </p:nvSpPr>
          <p:spPr>
            <a:xfrm>
              <a:off x="5698650" y="5021200"/>
              <a:ext cx="2600" cy="6225"/>
            </a:xfrm>
            <a:custGeom>
              <a:avLst/>
              <a:gdLst/>
              <a:ahLst/>
              <a:cxnLst/>
              <a:rect l="l" t="t" r="r" b="b"/>
              <a:pathLst>
                <a:path w="104" h="249" extrusionOk="0">
                  <a:moveTo>
                    <a:pt x="42" y="1"/>
                  </a:moveTo>
                  <a:lnTo>
                    <a:pt x="21" y="63"/>
                  </a:lnTo>
                  <a:lnTo>
                    <a:pt x="0" y="228"/>
                  </a:lnTo>
                  <a:lnTo>
                    <a:pt x="104" y="248"/>
                  </a:lnTo>
                  <a:lnTo>
                    <a:pt x="104" y="248"/>
                  </a:lnTo>
                  <a:lnTo>
                    <a:pt x="62" y="63"/>
                  </a:lnTo>
                  <a:lnTo>
                    <a:pt x="62" y="21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7"/>
            <p:cNvSpPr/>
            <p:nvPr/>
          </p:nvSpPr>
          <p:spPr>
            <a:xfrm>
              <a:off x="5698650" y="5021200"/>
              <a:ext cx="2600" cy="6225"/>
            </a:xfrm>
            <a:custGeom>
              <a:avLst/>
              <a:gdLst/>
              <a:ahLst/>
              <a:cxnLst/>
              <a:rect l="l" t="t" r="r" b="b"/>
              <a:pathLst>
                <a:path w="104" h="249" fill="none" extrusionOk="0">
                  <a:moveTo>
                    <a:pt x="42" y="1"/>
                  </a:moveTo>
                  <a:lnTo>
                    <a:pt x="42" y="1"/>
                  </a:lnTo>
                  <a:lnTo>
                    <a:pt x="21" y="63"/>
                  </a:lnTo>
                  <a:lnTo>
                    <a:pt x="0" y="228"/>
                  </a:lnTo>
                  <a:lnTo>
                    <a:pt x="0" y="228"/>
                  </a:lnTo>
                  <a:lnTo>
                    <a:pt x="104" y="248"/>
                  </a:lnTo>
                  <a:lnTo>
                    <a:pt x="104" y="248"/>
                  </a:lnTo>
                  <a:lnTo>
                    <a:pt x="62" y="63"/>
                  </a:lnTo>
                  <a:lnTo>
                    <a:pt x="62" y="21"/>
                  </a:lnTo>
                  <a:lnTo>
                    <a:pt x="4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7"/>
            <p:cNvSpPr/>
            <p:nvPr/>
          </p:nvSpPr>
          <p:spPr>
            <a:xfrm>
              <a:off x="5837975" y="5021725"/>
              <a:ext cx="5175" cy="24800"/>
            </a:xfrm>
            <a:custGeom>
              <a:avLst/>
              <a:gdLst/>
              <a:ahLst/>
              <a:cxnLst/>
              <a:rect l="l" t="t" r="r" b="b"/>
              <a:pathLst>
                <a:path w="207" h="992" extrusionOk="0">
                  <a:moveTo>
                    <a:pt x="104" y="0"/>
                  </a:moveTo>
                  <a:lnTo>
                    <a:pt x="63" y="124"/>
                  </a:lnTo>
                  <a:lnTo>
                    <a:pt x="42" y="331"/>
                  </a:lnTo>
                  <a:lnTo>
                    <a:pt x="1" y="971"/>
                  </a:lnTo>
                  <a:lnTo>
                    <a:pt x="207" y="991"/>
                  </a:lnTo>
                  <a:lnTo>
                    <a:pt x="166" y="331"/>
                  </a:lnTo>
                  <a:lnTo>
                    <a:pt x="145" y="124"/>
                  </a:lnTo>
                  <a:lnTo>
                    <a:pt x="124" y="21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7"/>
            <p:cNvSpPr/>
            <p:nvPr/>
          </p:nvSpPr>
          <p:spPr>
            <a:xfrm>
              <a:off x="5837975" y="5021725"/>
              <a:ext cx="5175" cy="24800"/>
            </a:xfrm>
            <a:custGeom>
              <a:avLst/>
              <a:gdLst/>
              <a:ahLst/>
              <a:cxnLst/>
              <a:rect l="l" t="t" r="r" b="b"/>
              <a:pathLst>
                <a:path w="207" h="992" fill="none" extrusionOk="0">
                  <a:moveTo>
                    <a:pt x="104" y="0"/>
                  </a:moveTo>
                  <a:lnTo>
                    <a:pt x="104" y="0"/>
                  </a:lnTo>
                  <a:lnTo>
                    <a:pt x="63" y="124"/>
                  </a:lnTo>
                  <a:lnTo>
                    <a:pt x="42" y="331"/>
                  </a:lnTo>
                  <a:lnTo>
                    <a:pt x="1" y="971"/>
                  </a:lnTo>
                  <a:lnTo>
                    <a:pt x="1" y="971"/>
                  </a:lnTo>
                  <a:lnTo>
                    <a:pt x="207" y="991"/>
                  </a:lnTo>
                  <a:lnTo>
                    <a:pt x="207" y="991"/>
                  </a:lnTo>
                  <a:lnTo>
                    <a:pt x="166" y="331"/>
                  </a:lnTo>
                  <a:lnTo>
                    <a:pt x="145" y="124"/>
                  </a:lnTo>
                  <a:lnTo>
                    <a:pt x="124" y="21"/>
                  </a:lnTo>
                  <a:lnTo>
                    <a:pt x="124" y="21"/>
                  </a:lnTo>
                  <a:lnTo>
                    <a:pt x="10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7"/>
            <p:cNvSpPr/>
            <p:nvPr/>
          </p:nvSpPr>
          <p:spPr>
            <a:xfrm>
              <a:off x="5794125" y="5021725"/>
              <a:ext cx="4650" cy="20675"/>
            </a:xfrm>
            <a:custGeom>
              <a:avLst/>
              <a:gdLst/>
              <a:ahLst/>
              <a:cxnLst/>
              <a:rect l="l" t="t" r="r" b="b"/>
              <a:pathLst>
                <a:path w="186" h="827" extrusionOk="0">
                  <a:moveTo>
                    <a:pt x="83" y="0"/>
                  </a:moveTo>
                  <a:lnTo>
                    <a:pt x="62" y="83"/>
                  </a:lnTo>
                  <a:lnTo>
                    <a:pt x="41" y="269"/>
                  </a:lnTo>
                  <a:lnTo>
                    <a:pt x="0" y="805"/>
                  </a:lnTo>
                  <a:lnTo>
                    <a:pt x="186" y="826"/>
                  </a:lnTo>
                  <a:lnTo>
                    <a:pt x="165" y="269"/>
                  </a:lnTo>
                  <a:lnTo>
                    <a:pt x="145" y="8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7"/>
            <p:cNvSpPr/>
            <p:nvPr/>
          </p:nvSpPr>
          <p:spPr>
            <a:xfrm>
              <a:off x="5794125" y="5021725"/>
              <a:ext cx="4650" cy="20675"/>
            </a:xfrm>
            <a:custGeom>
              <a:avLst/>
              <a:gdLst/>
              <a:ahLst/>
              <a:cxnLst/>
              <a:rect l="l" t="t" r="r" b="b"/>
              <a:pathLst>
                <a:path w="186" h="827" fill="none" extrusionOk="0">
                  <a:moveTo>
                    <a:pt x="83" y="0"/>
                  </a:moveTo>
                  <a:lnTo>
                    <a:pt x="83" y="0"/>
                  </a:lnTo>
                  <a:lnTo>
                    <a:pt x="62" y="83"/>
                  </a:lnTo>
                  <a:lnTo>
                    <a:pt x="41" y="269"/>
                  </a:lnTo>
                  <a:lnTo>
                    <a:pt x="0" y="805"/>
                  </a:lnTo>
                  <a:lnTo>
                    <a:pt x="0" y="805"/>
                  </a:lnTo>
                  <a:lnTo>
                    <a:pt x="186" y="826"/>
                  </a:lnTo>
                  <a:lnTo>
                    <a:pt x="186" y="826"/>
                  </a:lnTo>
                  <a:lnTo>
                    <a:pt x="165" y="269"/>
                  </a:lnTo>
                  <a:lnTo>
                    <a:pt x="145" y="83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7"/>
            <p:cNvSpPr/>
            <p:nvPr/>
          </p:nvSpPr>
          <p:spPr>
            <a:xfrm>
              <a:off x="5935000" y="5022250"/>
              <a:ext cx="5175" cy="27375"/>
            </a:xfrm>
            <a:custGeom>
              <a:avLst/>
              <a:gdLst/>
              <a:ahLst/>
              <a:cxnLst/>
              <a:rect l="l" t="t" r="r" b="b"/>
              <a:pathLst>
                <a:path w="207" h="1095" extrusionOk="0">
                  <a:moveTo>
                    <a:pt x="83" y="0"/>
                  </a:moveTo>
                  <a:lnTo>
                    <a:pt x="62" y="145"/>
                  </a:lnTo>
                  <a:lnTo>
                    <a:pt x="41" y="392"/>
                  </a:lnTo>
                  <a:lnTo>
                    <a:pt x="0" y="1094"/>
                  </a:lnTo>
                  <a:lnTo>
                    <a:pt x="207" y="1094"/>
                  </a:lnTo>
                  <a:lnTo>
                    <a:pt x="186" y="392"/>
                  </a:lnTo>
                  <a:lnTo>
                    <a:pt x="145" y="145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7"/>
            <p:cNvSpPr/>
            <p:nvPr/>
          </p:nvSpPr>
          <p:spPr>
            <a:xfrm>
              <a:off x="5935000" y="5022250"/>
              <a:ext cx="5175" cy="27375"/>
            </a:xfrm>
            <a:custGeom>
              <a:avLst/>
              <a:gdLst/>
              <a:ahLst/>
              <a:cxnLst/>
              <a:rect l="l" t="t" r="r" b="b"/>
              <a:pathLst>
                <a:path w="207" h="1095" fill="none" extrusionOk="0">
                  <a:moveTo>
                    <a:pt x="83" y="0"/>
                  </a:moveTo>
                  <a:lnTo>
                    <a:pt x="83" y="0"/>
                  </a:lnTo>
                  <a:lnTo>
                    <a:pt x="62" y="145"/>
                  </a:lnTo>
                  <a:lnTo>
                    <a:pt x="41" y="392"/>
                  </a:lnTo>
                  <a:lnTo>
                    <a:pt x="0" y="1094"/>
                  </a:lnTo>
                  <a:lnTo>
                    <a:pt x="0" y="1094"/>
                  </a:lnTo>
                  <a:lnTo>
                    <a:pt x="62" y="1094"/>
                  </a:lnTo>
                  <a:lnTo>
                    <a:pt x="62" y="1094"/>
                  </a:lnTo>
                  <a:lnTo>
                    <a:pt x="207" y="1094"/>
                  </a:lnTo>
                  <a:lnTo>
                    <a:pt x="207" y="1094"/>
                  </a:lnTo>
                  <a:lnTo>
                    <a:pt x="186" y="392"/>
                  </a:lnTo>
                  <a:lnTo>
                    <a:pt x="145" y="145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7"/>
            <p:cNvSpPr/>
            <p:nvPr/>
          </p:nvSpPr>
          <p:spPr>
            <a:xfrm>
              <a:off x="5891125" y="5022250"/>
              <a:ext cx="5200" cy="26850"/>
            </a:xfrm>
            <a:custGeom>
              <a:avLst/>
              <a:gdLst/>
              <a:ahLst/>
              <a:cxnLst/>
              <a:rect l="l" t="t" r="r" b="b"/>
              <a:pathLst>
                <a:path w="208" h="1074" extrusionOk="0">
                  <a:moveTo>
                    <a:pt x="83" y="0"/>
                  </a:moveTo>
                  <a:lnTo>
                    <a:pt x="42" y="145"/>
                  </a:lnTo>
                  <a:lnTo>
                    <a:pt x="21" y="372"/>
                  </a:lnTo>
                  <a:lnTo>
                    <a:pt x="1" y="1073"/>
                  </a:lnTo>
                  <a:lnTo>
                    <a:pt x="207" y="1073"/>
                  </a:lnTo>
                  <a:lnTo>
                    <a:pt x="166" y="372"/>
                  </a:lnTo>
                  <a:lnTo>
                    <a:pt x="145" y="145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7"/>
            <p:cNvSpPr/>
            <p:nvPr/>
          </p:nvSpPr>
          <p:spPr>
            <a:xfrm>
              <a:off x="5891125" y="5022250"/>
              <a:ext cx="5200" cy="26850"/>
            </a:xfrm>
            <a:custGeom>
              <a:avLst/>
              <a:gdLst/>
              <a:ahLst/>
              <a:cxnLst/>
              <a:rect l="l" t="t" r="r" b="b"/>
              <a:pathLst>
                <a:path w="208" h="1074" fill="none" extrusionOk="0">
                  <a:moveTo>
                    <a:pt x="83" y="0"/>
                  </a:moveTo>
                  <a:lnTo>
                    <a:pt x="83" y="0"/>
                  </a:lnTo>
                  <a:lnTo>
                    <a:pt x="42" y="145"/>
                  </a:lnTo>
                  <a:lnTo>
                    <a:pt x="21" y="372"/>
                  </a:lnTo>
                  <a:lnTo>
                    <a:pt x="1" y="1073"/>
                  </a:lnTo>
                  <a:lnTo>
                    <a:pt x="1" y="1073"/>
                  </a:lnTo>
                  <a:lnTo>
                    <a:pt x="207" y="1073"/>
                  </a:lnTo>
                  <a:lnTo>
                    <a:pt x="207" y="1073"/>
                  </a:lnTo>
                  <a:lnTo>
                    <a:pt x="166" y="372"/>
                  </a:lnTo>
                  <a:lnTo>
                    <a:pt x="145" y="145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7"/>
            <p:cNvSpPr/>
            <p:nvPr/>
          </p:nvSpPr>
          <p:spPr>
            <a:xfrm>
              <a:off x="6032000" y="5022750"/>
              <a:ext cx="5200" cy="23775"/>
            </a:xfrm>
            <a:custGeom>
              <a:avLst/>
              <a:gdLst/>
              <a:ahLst/>
              <a:cxnLst/>
              <a:rect l="l" t="t" r="r" b="b"/>
              <a:pathLst>
                <a:path w="208" h="951" extrusionOk="0">
                  <a:moveTo>
                    <a:pt x="83" y="1"/>
                  </a:moveTo>
                  <a:lnTo>
                    <a:pt x="42" y="331"/>
                  </a:lnTo>
                  <a:lnTo>
                    <a:pt x="1" y="950"/>
                  </a:lnTo>
                  <a:lnTo>
                    <a:pt x="207" y="950"/>
                  </a:lnTo>
                  <a:lnTo>
                    <a:pt x="166" y="33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7"/>
            <p:cNvSpPr/>
            <p:nvPr/>
          </p:nvSpPr>
          <p:spPr>
            <a:xfrm>
              <a:off x="6032000" y="5022750"/>
              <a:ext cx="5200" cy="23775"/>
            </a:xfrm>
            <a:custGeom>
              <a:avLst/>
              <a:gdLst/>
              <a:ahLst/>
              <a:cxnLst/>
              <a:rect l="l" t="t" r="r" b="b"/>
              <a:pathLst>
                <a:path w="208" h="951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42" y="331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07" y="950"/>
                  </a:lnTo>
                  <a:lnTo>
                    <a:pt x="207" y="950"/>
                  </a:lnTo>
                  <a:lnTo>
                    <a:pt x="166" y="33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7"/>
            <p:cNvSpPr/>
            <p:nvPr/>
          </p:nvSpPr>
          <p:spPr>
            <a:xfrm>
              <a:off x="5987625" y="5022250"/>
              <a:ext cx="5700" cy="26325"/>
            </a:xfrm>
            <a:custGeom>
              <a:avLst/>
              <a:gdLst/>
              <a:ahLst/>
              <a:cxnLst/>
              <a:rect l="l" t="t" r="r" b="b"/>
              <a:pathLst>
                <a:path w="228" h="1053" extrusionOk="0">
                  <a:moveTo>
                    <a:pt x="83" y="0"/>
                  </a:moveTo>
                  <a:lnTo>
                    <a:pt x="62" y="145"/>
                  </a:lnTo>
                  <a:lnTo>
                    <a:pt x="42" y="372"/>
                  </a:lnTo>
                  <a:lnTo>
                    <a:pt x="1" y="1053"/>
                  </a:lnTo>
                  <a:lnTo>
                    <a:pt x="228" y="1053"/>
                  </a:lnTo>
                  <a:lnTo>
                    <a:pt x="186" y="372"/>
                  </a:lnTo>
                  <a:lnTo>
                    <a:pt x="166" y="145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7"/>
            <p:cNvSpPr/>
            <p:nvPr/>
          </p:nvSpPr>
          <p:spPr>
            <a:xfrm>
              <a:off x="5987625" y="5022250"/>
              <a:ext cx="5700" cy="26325"/>
            </a:xfrm>
            <a:custGeom>
              <a:avLst/>
              <a:gdLst/>
              <a:ahLst/>
              <a:cxnLst/>
              <a:rect l="l" t="t" r="r" b="b"/>
              <a:pathLst>
                <a:path w="228" h="1053" fill="none" extrusionOk="0">
                  <a:moveTo>
                    <a:pt x="83" y="0"/>
                  </a:moveTo>
                  <a:lnTo>
                    <a:pt x="83" y="0"/>
                  </a:lnTo>
                  <a:lnTo>
                    <a:pt x="62" y="145"/>
                  </a:lnTo>
                  <a:lnTo>
                    <a:pt x="42" y="372"/>
                  </a:lnTo>
                  <a:lnTo>
                    <a:pt x="1" y="1053"/>
                  </a:lnTo>
                  <a:lnTo>
                    <a:pt x="1" y="1053"/>
                  </a:lnTo>
                  <a:lnTo>
                    <a:pt x="228" y="1053"/>
                  </a:lnTo>
                  <a:lnTo>
                    <a:pt x="228" y="1053"/>
                  </a:lnTo>
                  <a:lnTo>
                    <a:pt x="186" y="372"/>
                  </a:lnTo>
                  <a:lnTo>
                    <a:pt x="166" y="145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7"/>
            <p:cNvSpPr/>
            <p:nvPr/>
          </p:nvSpPr>
          <p:spPr>
            <a:xfrm>
              <a:off x="6129025" y="5022250"/>
              <a:ext cx="4650" cy="16525"/>
            </a:xfrm>
            <a:custGeom>
              <a:avLst/>
              <a:gdLst/>
              <a:ahLst/>
              <a:cxnLst/>
              <a:rect l="l" t="t" r="r" b="b"/>
              <a:pathLst>
                <a:path w="186" h="661" extrusionOk="0">
                  <a:moveTo>
                    <a:pt x="83" y="0"/>
                  </a:moveTo>
                  <a:lnTo>
                    <a:pt x="42" y="248"/>
                  </a:lnTo>
                  <a:lnTo>
                    <a:pt x="0" y="661"/>
                  </a:lnTo>
                  <a:lnTo>
                    <a:pt x="0" y="661"/>
                  </a:lnTo>
                  <a:lnTo>
                    <a:pt x="186" y="640"/>
                  </a:lnTo>
                  <a:lnTo>
                    <a:pt x="145" y="248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7"/>
            <p:cNvSpPr/>
            <p:nvPr/>
          </p:nvSpPr>
          <p:spPr>
            <a:xfrm>
              <a:off x="6129025" y="5022250"/>
              <a:ext cx="4650" cy="16525"/>
            </a:xfrm>
            <a:custGeom>
              <a:avLst/>
              <a:gdLst/>
              <a:ahLst/>
              <a:cxnLst/>
              <a:rect l="l" t="t" r="r" b="b"/>
              <a:pathLst>
                <a:path w="186" h="661" fill="none" extrusionOk="0">
                  <a:moveTo>
                    <a:pt x="124" y="0"/>
                  </a:moveTo>
                  <a:lnTo>
                    <a:pt x="124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42" y="248"/>
                  </a:lnTo>
                  <a:lnTo>
                    <a:pt x="0" y="661"/>
                  </a:lnTo>
                  <a:lnTo>
                    <a:pt x="0" y="661"/>
                  </a:lnTo>
                  <a:lnTo>
                    <a:pt x="186" y="640"/>
                  </a:lnTo>
                  <a:lnTo>
                    <a:pt x="186" y="640"/>
                  </a:lnTo>
                  <a:lnTo>
                    <a:pt x="145" y="248"/>
                  </a:lnTo>
                  <a:lnTo>
                    <a:pt x="12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7"/>
            <p:cNvSpPr/>
            <p:nvPr/>
          </p:nvSpPr>
          <p:spPr>
            <a:xfrm>
              <a:off x="6085150" y="5022750"/>
              <a:ext cx="4675" cy="20150"/>
            </a:xfrm>
            <a:custGeom>
              <a:avLst/>
              <a:gdLst/>
              <a:ahLst/>
              <a:cxnLst/>
              <a:rect l="l" t="t" r="r" b="b"/>
              <a:pathLst>
                <a:path w="187" h="806" extrusionOk="0">
                  <a:moveTo>
                    <a:pt x="63" y="1"/>
                  </a:moveTo>
                  <a:lnTo>
                    <a:pt x="21" y="290"/>
                  </a:lnTo>
                  <a:lnTo>
                    <a:pt x="1" y="806"/>
                  </a:lnTo>
                  <a:lnTo>
                    <a:pt x="1" y="806"/>
                  </a:lnTo>
                  <a:lnTo>
                    <a:pt x="187" y="785"/>
                  </a:lnTo>
                  <a:lnTo>
                    <a:pt x="145" y="269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7"/>
            <p:cNvSpPr/>
            <p:nvPr/>
          </p:nvSpPr>
          <p:spPr>
            <a:xfrm>
              <a:off x="6085150" y="5022750"/>
              <a:ext cx="4675" cy="20150"/>
            </a:xfrm>
            <a:custGeom>
              <a:avLst/>
              <a:gdLst/>
              <a:ahLst/>
              <a:cxnLst/>
              <a:rect l="l" t="t" r="r" b="b"/>
              <a:pathLst>
                <a:path w="187" h="806" fill="none" extrusionOk="0">
                  <a:moveTo>
                    <a:pt x="104" y="1"/>
                  </a:moveTo>
                  <a:lnTo>
                    <a:pt x="104" y="1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21" y="290"/>
                  </a:lnTo>
                  <a:lnTo>
                    <a:pt x="1" y="806"/>
                  </a:lnTo>
                  <a:lnTo>
                    <a:pt x="1" y="806"/>
                  </a:lnTo>
                  <a:lnTo>
                    <a:pt x="187" y="785"/>
                  </a:lnTo>
                  <a:lnTo>
                    <a:pt x="187" y="785"/>
                  </a:lnTo>
                  <a:lnTo>
                    <a:pt x="145" y="269"/>
                  </a:lnTo>
                  <a:lnTo>
                    <a:pt x="10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7"/>
            <p:cNvSpPr/>
            <p:nvPr/>
          </p:nvSpPr>
          <p:spPr>
            <a:xfrm>
              <a:off x="6226550" y="5022250"/>
              <a:ext cx="3125" cy="7750"/>
            </a:xfrm>
            <a:custGeom>
              <a:avLst/>
              <a:gdLst/>
              <a:ahLst/>
              <a:cxnLst/>
              <a:rect l="l" t="t" r="r" b="b"/>
              <a:pathLst>
                <a:path w="125" h="310" extrusionOk="0">
                  <a:moveTo>
                    <a:pt x="42" y="0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124" y="28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6226550" y="5022250"/>
              <a:ext cx="3125" cy="7750"/>
            </a:xfrm>
            <a:custGeom>
              <a:avLst/>
              <a:gdLst/>
              <a:ahLst/>
              <a:cxnLst/>
              <a:rect l="l" t="t" r="r" b="b"/>
              <a:pathLst>
                <a:path w="125" h="310" fill="none" extrusionOk="0">
                  <a:moveTo>
                    <a:pt x="83" y="0"/>
                  </a:moveTo>
                  <a:lnTo>
                    <a:pt x="83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0" y="310"/>
                  </a:lnTo>
                  <a:lnTo>
                    <a:pt x="0" y="310"/>
                  </a:lnTo>
                  <a:lnTo>
                    <a:pt x="124" y="289"/>
                  </a:lnTo>
                  <a:lnTo>
                    <a:pt x="124" y="289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6182175" y="5022250"/>
              <a:ext cx="4150" cy="11875"/>
            </a:xfrm>
            <a:custGeom>
              <a:avLst/>
              <a:gdLst/>
              <a:ahLst/>
              <a:cxnLst/>
              <a:rect l="l" t="t" r="r" b="b"/>
              <a:pathLst>
                <a:path w="166" h="475" extrusionOk="0">
                  <a:moveTo>
                    <a:pt x="62" y="0"/>
                  </a:moveTo>
                  <a:lnTo>
                    <a:pt x="42" y="186"/>
                  </a:lnTo>
                  <a:lnTo>
                    <a:pt x="0" y="475"/>
                  </a:lnTo>
                  <a:lnTo>
                    <a:pt x="165" y="454"/>
                  </a:lnTo>
                  <a:lnTo>
                    <a:pt x="124" y="165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7"/>
            <p:cNvSpPr/>
            <p:nvPr/>
          </p:nvSpPr>
          <p:spPr>
            <a:xfrm>
              <a:off x="6182175" y="5022250"/>
              <a:ext cx="4150" cy="11875"/>
            </a:xfrm>
            <a:custGeom>
              <a:avLst/>
              <a:gdLst/>
              <a:ahLst/>
              <a:cxnLst/>
              <a:rect l="l" t="t" r="r" b="b"/>
              <a:pathLst>
                <a:path w="166" h="475" fill="none" extrusionOk="0">
                  <a:moveTo>
                    <a:pt x="103" y="0"/>
                  </a:moveTo>
                  <a:lnTo>
                    <a:pt x="103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42" y="186"/>
                  </a:lnTo>
                  <a:lnTo>
                    <a:pt x="0" y="475"/>
                  </a:lnTo>
                  <a:lnTo>
                    <a:pt x="0" y="475"/>
                  </a:lnTo>
                  <a:lnTo>
                    <a:pt x="165" y="454"/>
                  </a:lnTo>
                  <a:lnTo>
                    <a:pt x="165" y="454"/>
                  </a:lnTo>
                  <a:lnTo>
                    <a:pt x="124" y="165"/>
                  </a:lnTo>
                  <a:lnTo>
                    <a:pt x="10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7"/>
            <p:cNvSpPr/>
            <p:nvPr/>
          </p:nvSpPr>
          <p:spPr>
            <a:xfrm>
              <a:off x="6324600" y="5021725"/>
              <a:ext cx="1575" cy="1575"/>
            </a:xfrm>
            <a:custGeom>
              <a:avLst/>
              <a:gdLst/>
              <a:ahLst/>
              <a:cxnLst/>
              <a:rect l="l" t="t" r="r" b="b"/>
              <a:pathLst>
                <a:path w="63" h="63" extrusionOk="0">
                  <a:moveTo>
                    <a:pt x="21" y="0"/>
                  </a:moveTo>
                  <a:lnTo>
                    <a:pt x="0" y="62"/>
                  </a:lnTo>
                  <a:lnTo>
                    <a:pt x="0" y="62"/>
                  </a:lnTo>
                  <a:lnTo>
                    <a:pt x="62" y="4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7"/>
            <p:cNvSpPr/>
            <p:nvPr/>
          </p:nvSpPr>
          <p:spPr>
            <a:xfrm>
              <a:off x="6324600" y="5021725"/>
              <a:ext cx="1575" cy="1575"/>
            </a:xfrm>
            <a:custGeom>
              <a:avLst/>
              <a:gdLst/>
              <a:ahLst/>
              <a:cxnLst/>
              <a:rect l="l" t="t" r="r" b="b"/>
              <a:pathLst>
                <a:path w="63" h="63" fill="none" extrusionOk="0">
                  <a:moveTo>
                    <a:pt x="42" y="0"/>
                  </a:moveTo>
                  <a:lnTo>
                    <a:pt x="42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62" y="42"/>
                  </a:lnTo>
                  <a:lnTo>
                    <a:pt x="62" y="42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7"/>
            <p:cNvSpPr/>
            <p:nvPr/>
          </p:nvSpPr>
          <p:spPr>
            <a:xfrm>
              <a:off x="6280225" y="5022250"/>
              <a:ext cx="2075" cy="3625"/>
            </a:xfrm>
            <a:custGeom>
              <a:avLst/>
              <a:gdLst/>
              <a:ahLst/>
              <a:cxnLst/>
              <a:rect l="l" t="t" r="r" b="b"/>
              <a:pathLst>
                <a:path w="83" h="145" extrusionOk="0">
                  <a:moveTo>
                    <a:pt x="21" y="0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83" y="124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7"/>
            <p:cNvSpPr/>
            <p:nvPr/>
          </p:nvSpPr>
          <p:spPr>
            <a:xfrm>
              <a:off x="6280225" y="5022250"/>
              <a:ext cx="2075" cy="3625"/>
            </a:xfrm>
            <a:custGeom>
              <a:avLst/>
              <a:gdLst/>
              <a:ahLst/>
              <a:cxnLst/>
              <a:rect l="l" t="t" r="r" b="b"/>
              <a:pathLst>
                <a:path w="83" h="145" fill="none" extrusionOk="0">
                  <a:moveTo>
                    <a:pt x="62" y="0"/>
                  </a:moveTo>
                  <a:lnTo>
                    <a:pt x="62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0" y="145"/>
                  </a:lnTo>
                  <a:lnTo>
                    <a:pt x="0" y="145"/>
                  </a:lnTo>
                  <a:lnTo>
                    <a:pt x="83" y="124"/>
                  </a:lnTo>
                  <a:lnTo>
                    <a:pt x="83" y="124"/>
                  </a:lnTo>
                  <a:lnTo>
                    <a:pt x="6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7"/>
            <p:cNvSpPr/>
            <p:nvPr/>
          </p:nvSpPr>
          <p:spPr>
            <a:xfrm>
              <a:off x="6377750" y="5021200"/>
              <a:ext cx="525" cy="25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1"/>
                  </a:moveTo>
                  <a:lnTo>
                    <a:pt x="2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7"/>
            <p:cNvSpPr/>
            <p:nvPr/>
          </p:nvSpPr>
          <p:spPr>
            <a:xfrm>
              <a:off x="6377750" y="5021200"/>
              <a:ext cx="525" cy="25"/>
            </a:xfrm>
            <a:custGeom>
              <a:avLst/>
              <a:gdLst/>
              <a:ahLst/>
              <a:cxnLst/>
              <a:rect l="l" t="t" r="r" b="b"/>
              <a:pathLst>
                <a:path w="21" h="1" fill="none" extrusionOk="0">
                  <a:moveTo>
                    <a:pt x="21" y="1"/>
                  </a:moveTo>
                  <a:lnTo>
                    <a:pt x="2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7"/>
            <p:cNvSpPr/>
            <p:nvPr/>
          </p:nvSpPr>
          <p:spPr>
            <a:xfrm>
              <a:off x="5664600" y="5019150"/>
              <a:ext cx="717825" cy="3625"/>
            </a:xfrm>
            <a:custGeom>
              <a:avLst/>
              <a:gdLst/>
              <a:ahLst/>
              <a:cxnLst/>
              <a:rect l="l" t="t" r="r" b="b"/>
              <a:pathLst>
                <a:path w="28713" h="145" extrusionOk="0">
                  <a:moveTo>
                    <a:pt x="0" y="0"/>
                  </a:moveTo>
                  <a:lnTo>
                    <a:pt x="124" y="21"/>
                  </a:lnTo>
                  <a:lnTo>
                    <a:pt x="2002" y="62"/>
                  </a:lnTo>
                  <a:lnTo>
                    <a:pt x="5264" y="103"/>
                  </a:lnTo>
                  <a:lnTo>
                    <a:pt x="7039" y="103"/>
                  </a:lnTo>
                  <a:lnTo>
                    <a:pt x="7059" y="124"/>
                  </a:lnTo>
                  <a:lnTo>
                    <a:pt x="13066" y="124"/>
                  </a:lnTo>
                  <a:lnTo>
                    <a:pt x="14779" y="145"/>
                  </a:lnTo>
                  <a:lnTo>
                    <a:pt x="16926" y="145"/>
                  </a:lnTo>
                  <a:lnTo>
                    <a:pt x="18660" y="124"/>
                  </a:lnTo>
                  <a:lnTo>
                    <a:pt x="24687" y="124"/>
                  </a:lnTo>
                  <a:lnTo>
                    <a:pt x="26421" y="103"/>
                  </a:lnTo>
                  <a:lnTo>
                    <a:pt x="26442" y="103"/>
                  </a:lnTo>
                  <a:lnTo>
                    <a:pt x="28712" y="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7"/>
            <p:cNvSpPr/>
            <p:nvPr/>
          </p:nvSpPr>
          <p:spPr>
            <a:xfrm>
              <a:off x="5664600" y="5019150"/>
              <a:ext cx="717825" cy="3625"/>
            </a:xfrm>
            <a:custGeom>
              <a:avLst/>
              <a:gdLst/>
              <a:ahLst/>
              <a:cxnLst/>
              <a:rect l="l" t="t" r="r" b="b"/>
              <a:pathLst>
                <a:path w="28713" h="14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24" y="21"/>
                  </a:lnTo>
                  <a:lnTo>
                    <a:pt x="124" y="21"/>
                  </a:lnTo>
                  <a:lnTo>
                    <a:pt x="2002" y="62"/>
                  </a:lnTo>
                  <a:lnTo>
                    <a:pt x="5264" y="103"/>
                  </a:lnTo>
                  <a:lnTo>
                    <a:pt x="5264" y="103"/>
                  </a:lnTo>
                  <a:lnTo>
                    <a:pt x="5305" y="103"/>
                  </a:lnTo>
                  <a:lnTo>
                    <a:pt x="5305" y="103"/>
                  </a:lnTo>
                  <a:lnTo>
                    <a:pt x="7039" y="103"/>
                  </a:lnTo>
                  <a:lnTo>
                    <a:pt x="7039" y="103"/>
                  </a:lnTo>
                  <a:lnTo>
                    <a:pt x="7059" y="124"/>
                  </a:lnTo>
                  <a:lnTo>
                    <a:pt x="7059" y="124"/>
                  </a:lnTo>
                  <a:lnTo>
                    <a:pt x="9144" y="124"/>
                  </a:lnTo>
                  <a:lnTo>
                    <a:pt x="9144" y="124"/>
                  </a:lnTo>
                  <a:lnTo>
                    <a:pt x="9185" y="124"/>
                  </a:lnTo>
                  <a:lnTo>
                    <a:pt x="9185" y="124"/>
                  </a:lnTo>
                  <a:lnTo>
                    <a:pt x="10899" y="124"/>
                  </a:lnTo>
                  <a:lnTo>
                    <a:pt x="10899" y="124"/>
                  </a:lnTo>
                  <a:lnTo>
                    <a:pt x="10940" y="124"/>
                  </a:lnTo>
                  <a:lnTo>
                    <a:pt x="10940" y="124"/>
                  </a:lnTo>
                  <a:lnTo>
                    <a:pt x="13004" y="124"/>
                  </a:lnTo>
                  <a:lnTo>
                    <a:pt x="13004" y="124"/>
                  </a:lnTo>
                  <a:lnTo>
                    <a:pt x="13066" y="124"/>
                  </a:lnTo>
                  <a:lnTo>
                    <a:pt x="13066" y="124"/>
                  </a:lnTo>
                  <a:lnTo>
                    <a:pt x="14779" y="145"/>
                  </a:lnTo>
                  <a:lnTo>
                    <a:pt x="14779" y="145"/>
                  </a:lnTo>
                  <a:lnTo>
                    <a:pt x="14821" y="145"/>
                  </a:lnTo>
                  <a:lnTo>
                    <a:pt x="14821" y="145"/>
                  </a:lnTo>
                  <a:lnTo>
                    <a:pt x="16018" y="145"/>
                  </a:lnTo>
                  <a:lnTo>
                    <a:pt x="16018" y="145"/>
                  </a:lnTo>
                  <a:lnTo>
                    <a:pt x="16885" y="145"/>
                  </a:lnTo>
                  <a:lnTo>
                    <a:pt x="16885" y="145"/>
                  </a:lnTo>
                  <a:lnTo>
                    <a:pt x="16926" y="145"/>
                  </a:lnTo>
                  <a:lnTo>
                    <a:pt x="16926" y="145"/>
                  </a:lnTo>
                  <a:lnTo>
                    <a:pt x="18660" y="124"/>
                  </a:lnTo>
                  <a:lnTo>
                    <a:pt x="18660" y="124"/>
                  </a:lnTo>
                  <a:lnTo>
                    <a:pt x="18701" y="124"/>
                  </a:lnTo>
                  <a:lnTo>
                    <a:pt x="18701" y="124"/>
                  </a:lnTo>
                  <a:lnTo>
                    <a:pt x="20765" y="124"/>
                  </a:lnTo>
                  <a:lnTo>
                    <a:pt x="20765" y="124"/>
                  </a:lnTo>
                  <a:lnTo>
                    <a:pt x="20806" y="124"/>
                  </a:lnTo>
                  <a:lnTo>
                    <a:pt x="20806" y="124"/>
                  </a:lnTo>
                  <a:lnTo>
                    <a:pt x="22520" y="124"/>
                  </a:lnTo>
                  <a:lnTo>
                    <a:pt x="22520" y="124"/>
                  </a:lnTo>
                  <a:lnTo>
                    <a:pt x="22561" y="124"/>
                  </a:lnTo>
                  <a:lnTo>
                    <a:pt x="22561" y="124"/>
                  </a:lnTo>
                  <a:lnTo>
                    <a:pt x="24646" y="124"/>
                  </a:lnTo>
                  <a:lnTo>
                    <a:pt x="24646" y="124"/>
                  </a:lnTo>
                  <a:lnTo>
                    <a:pt x="24687" y="124"/>
                  </a:lnTo>
                  <a:lnTo>
                    <a:pt x="24687" y="124"/>
                  </a:lnTo>
                  <a:lnTo>
                    <a:pt x="26421" y="103"/>
                  </a:lnTo>
                  <a:lnTo>
                    <a:pt x="26421" y="103"/>
                  </a:lnTo>
                  <a:lnTo>
                    <a:pt x="26442" y="103"/>
                  </a:lnTo>
                  <a:lnTo>
                    <a:pt x="26442" y="103"/>
                  </a:lnTo>
                  <a:lnTo>
                    <a:pt x="28712" y="8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7"/>
            <p:cNvSpPr/>
            <p:nvPr/>
          </p:nvSpPr>
          <p:spPr>
            <a:xfrm>
              <a:off x="6388075" y="5021200"/>
              <a:ext cx="22200" cy="25"/>
            </a:xfrm>
            <a:custGeom>
              <a:avLst/>
              <a:gdLst/>
              <a:ahLst/>
              <a:cxnLst/>
              <a:rect l="l" t="t" r="r" b="b"/>
              <a:pathLst>
                <a:path w="888" h="1" extrusionOk="0">
                  <a:moveTo>
                    <a:pt x="289" y="1"/>
                  </a:moveTo>
                  <a:lnTo>
                    <a:pt x="289" y="1"/>
                  </a:lnTo>
                  <a:lnTo>
                    <a:pt x="0" y="1"/>
                  </a:lnTo>
                  <a:lnTo>
                    <a:pt x="888" y="1"/>
                  </a:lnTo>
                  <a:lnTo>
                    <a:pt x="888" y="1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B250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7"/>
            <p:cNvSpPr/>
            <p:nvPr/>
          </p:nvSpPr>
          <p:spPr>
            <a:xfrm>
              <a:off x="6388075" y="5021200"/>
              <a:ext cx="22200" cy="25"/>
            </a:xfrm>
            <a:custGeom>
              <a:avLst/>
              <a:gdLst/>
              <a:ahLst/>
              <a:cxnLst/>
              <a:rect l="l" t="t" r="r" b="b"/>
              <a:pathLst>
                <a:path w="888" h="1" fill="none" extrusionOk="0">
                  <a:moveTo>
                    <a:pt x="289" y="1"/>
                  </a:moveTo>
                  <a:lnTo>
                    <a:pt x="289" y="1"/>
                  </a:lnTo>
                  <a:lnTo>
                    <a:pt x="0" y="1"/>
                  </a:lnTo>
                  <a:lnTo>
                    <a:pt x="888" y="1"/>
                  </a:lnTo>
                  <a:lnTo>
                    <a:pt x="888" y="1"/>
                  </a:lnTo>
                  <a:lnTo>
                    <a:pt x="28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7"/>
            <p:cNvSpPr/>
            <p:nvPr/>
          </p:nvSpPr>
          <p:spPr>
            <a:xfrm>
              <a:off x="5673375" y="4873625"/>
              <a:ext cx="721950" cy="30475"/>
            </a:xfrm>
            <a:custGeom>
              <a:avLst/>
              <a:gdLst/>
              <a:ahLst/>
              <a:cxnLst/>
              <a:rect l="l" t="t" r="r" b="b"/>
              <a:pathLst>
                <a:path w="28878" h="1219" extrusionOk="0">
                  <a:moveTo>
                    <a:pt x="27350" y="62"/>
                  </a:moveTo>
                  <a:lnTo>
                    <a:pt x="27350" y="104"/>
                  </a:lnTo>
                  <a:lnTo>
                    <a:pt x="28877" y="83"/>
                  </a:lnTo>
                  <a:lnTo>
                    <a:pt x="27350" y="62"/>
                  </a:lnTo>
                  <a:close/>
                  <a:moveTo>
                    <a:pt x="25575" y="62"/>
                  </a:moveTo>
                  <a:lnTo>
                    <a:pt x="25595" y="186"/>
                  </a:lnTo>
                  <a:lnTo>
                    <a:pt x="27288" y="104"/>
                  </a:lnTo>
                  <a:lnTo>
                    <a:pt x="27288" y="62"/>
                  </a:lnTo>
                  <a:close/>
                  <a:moveTo>
                    <a:pt x="23469" y="62"/>
                  </a:moveTo>
                  <a:lnTo>
                    <a:pt x="23490" y="331"/>
                  </a:lnTo>
                  <a:lnTo>
                    <a:pt x="25513" y="186"/>
                  </a:lnTo>
                  <a:lnTo>
                    <a:pt x="25533" y="62"/>
                  </a:lnTo>
                  <a:close/>
                  <a:moveTo>
                    <a:pt x="0" y="0"/>
                  </a:moveTo>
                  <a:lnTo>
                    <a:pt x="165" y="42"/>
                  </a:lnTo>
                  <a:lnTo>
                    <a:pt x="186" y="21"/>
                  </a:lnTo>
                  <a:lnTo>
                    <a:pt x="206" y="62"/>
                  </a:lnTo>
                  <a:lnTo>
                    <a:pt x="1218" y="269"/>
                  </a:lnTo>
                  <a:lnTo>
                    <a:pt x="2229" y="475"/>
                  </a:lnTo>
                  <a:lnTo>
                    <a:pt x="2250" y="166"/>
                  </a:lnTo>
                  <a:lnTo>
                    <a:pt x="2291" y="21"/>
                  </a:lnTo>
                  <a:lnTo>
                    <a:pt x="0" y="0"/>
                  </a:lnTo>
                  <a:close/>
                  <a:moveTo>
                    <a:pt x="21694" y="62"/>
                  </a:moveTo>
                  <a:lnTo>
                    <a:pt x="21715" y="207"/>
                  </a:lnTo>
                  <a:lnTo>
                    <a:pt x="21756" y="475"/>
                  </a:lnTo>
                  <a:lnTo>
                    <a:pt x="23387" y="351"/>
                  </a:lnTo>
                  <a:lnTo>
                    <a:pt x="23407" y="62"/>
                  </a:lnTo>
                  <a:close/>
                  <a:moveTo>
                    <a:pt x="19589" y="42"/>
                  </a:moveTo>
                  <a:lnTo>
                    <a:pt x="19609" y="269"/>
                  </a:lnTo>
                  <a:lnTo>
                    <a:pt x="19650" y="682"/>
                  </a:lnTo>
                  <a:lnTo>
                    <a:pt x="21591" y="496"/>
                  </a:lnTo>
                  <a:lnTo>
                    <a:pt x="21632" y="227"/>
                  </a:lnTo>
                  <a:lnTo>
                    <a:pt x="21653" y="62"/>
                  </a:lnTo>
                  <a:lnTo>
                    <a:pt x="19589" y="42"/>
                  </a:lnTo>
                  <a:close/>
                  <a:moveTo>
                    <a:pt x="2312" y="21"/>
                  </a:moveTo>
                  <a:lnTo>
                    <a:pt x="2332" y="186"/>
                  </a:lnTo>
                  <a:lnTo>
                    <a:pt x="2374" y="496"/>
                  </a:lnTo>
                  <a:lnTo>
                    <a:pt x="3158" y="640"/>
                  </a:lnTo>
                  <a:lnTo>
                    <a:pt x="3963" y="764"/>
                  </a:lnTo>
                  <a:lnTo>
                    <a:pt x="4004" y="289"/>
                  </a:lnTo>
                  <a:lnTo>
                    <a:pt x="4046" y="42"/>
                  </a:lnTo>
                  <a:lnTo>
                    <a:pt x="2312" y="21"/>
                  </a:lnTo>
                  <a:close/>
                  <a:moveTo>
                    <a:pt x="19341" y="42"/>
                  </a:moveTo>
                  <a:lnTo>
                    <a:pt x="17813" y="62"/>
                  </a:lnTo>
                  <a:lnTo>
                    <a:pt x="17855" y="331"/>
                  </a:lnTo>
                  <a:lnTo>
                    <a:pt x="17896" y="826"/>
                  </a:lnTo>
                  <a:lnTo>
                    <a:pt x="19485" y="682"/>
                  </a:lnTo>
                  <a:lnTo>
                    <a:pt x="19506" y="269"/>
                  </a:lnTo>
                  <a:lnTo>
                    <a:pt x="19547" y="42"/>
                  </a:lnTo>
                  <a:close/>
                  <a:moveTo>
                    <a:pt x="4087" y="42"/>
                  </a:moveTo>
                  <a:lnTo>
                    <a:pt x="4108" y="289"/>
                  </a:lnTo>
                  <a:lnTo>
                    <a:pt x="4149" y="785"/>
                  </a:lnTo>
                  <a:lnTo>
                    <a:pt x="5098" y="909"/>
                  </a:lnTo>
                  <a:lnTo>
                    <a:pt x="6069" y="991"/>
                  </a:lnTo>
                  <a:lnTo>
                    <a:pt x="6110" y="372"/>
                  </a:lnTo>
                  <a:lnTo>
                    <a:pt x="6130" y="166"/>
                  </a:lnTo>
                  <a:lnTo>
                    <a:pt x="6151" y="42"/>
                  </a:lnTo>
                  <a:close/>
                  <a:moveTo>
                    <a:pt x="15708" y="62"/>
                  </a:moveTo>
                  <a:lnTo>
                    <a:pt x="15749" y="393"/>
                  </a:lnTo>
                  <a:lnTo>
                    <a:pt x="15791" y="1012"/>
                  </a:lnTo>
                  <a:lnTo>
                    <a:pt x="17710" y="847"/>
                  </a:lnTo>
                  <a:lnTo>
                    <a:pt x="17731" y="331"/>
                  </a:lnTo>
                  <a:lnTo>
                    <a:pt x="17772" y="62"/>
                  </a:lnTo>
                  <a:close/>
                  <a:moveTo>
                    <a:pt x="13954" y="62"/>
                  </a:moveTo>
                  <a:lnTo>
                    <a:pt x="13974" y="207"/>
                  </a:lnTo>
                  <a:lnTo>
                    <a:pt x="13995" y="434"/>
                  </a:lnTo>
                  <a:lnTo>
                    <a:pt x="14036" y="1115"/>
                  </a:lnTo>
                  <a:lnTo>
                    <a:pt x="14841" y="1074"/>
                  </a:lnTo>
                  <a:lnTo>
                    <a:pt x="15584" y="1032"/>
                  </a:lnTo>
                  <a:lnTo>
                    <a:pt x="15625" y="393"/>
                  </a:lnTo>
                  <a:lnTo>
                    <a:pt x="15667" y="62"/>
                  </a:lnTo>
                  <a:close/>
                  <a:moveTo>
                    <a:pt x="6192" y="42"/>
                  </a:moveTo>
                  <a:lnTo>
                    <a:pt x="6213" y="166"/>
                  </a:lnTo>
                  <a:lnTo>
                    <a:pt x="6234" y="372"/>
                  </a:lnTo>
                  <a:lnTo>
                    <a:pt x="6275" y="1012"/>
                  </a:lnTo>
                  <a:lnTo>
                    <a:pt x="7059" y="1074"/>
                  </a:lnTo>
                  <a:lnTo>
                    <a:pt x="7823" y="1136"/>
                  </a:lnTo>
                  <a:lnTo>
                    <a:pt x="7864" y="434"/>
                  </a:lnTo>
                  <a:lnTo>
                    <a:pt x="7885" y="186"/>
                  </a:lnTo>
                  <a:lnTo>
                    <a:pt x="7906" y="42"/>
                  </a:lnTo>
                  <a:close/>
                  <a:moveTo>
                    <a:pt x="7968" y="62"/>
                  </a:moveTo>
                  <a:lnTo>
                    <a:pt x="7988" y="186"/>
                  </a:lnTo>
                  <a:lnTo>
                    <a:pt x="8009" y="434"/>
                  </a:lnTo>
                  <a:lnTo>
                    <a:pt x="8050" y="1136"/>
                  </a:lnTo>
                  <a:lnTo>
                    <a:pt x="9000" y="1177"/>
                  </a:lnTo>
                  <a:lnTo>
                    <a:pt x="9928" y="1198"/>
                  </a:lnTo>
                  <a:lnTo>
                    <a:pt x="9970" y="454"/>
                  </a:lnTo>
                  <a:lnTo>
                    <a:pt x="9990" y="207"/>
                  </a:lnTo>
                  <a:lnTo>
                    <a:pt x="10032" y="62"/>
                  </a:lnTo>
                  <a:close/>
                  <a:moveTo>
                    <a:pt x="11827" y="62"/>
                  </a:moveTo>
                  <a:lnTo>
                    <a:pt x="11869" y="207"/>
                  </a:lnTo>
                  <a:lnTo>
                    <a:pt x="11889" y="454"/>
                  </a:lnTo>
                  <a:lnTo>
                    <a:pt x="11910" y="1198"/>
                  </a:lnTo>
                  <a:lnTo>
                    <a:pt x="12860" y="1177"/>
                  </a:lnTo>
                  <a:lnTo>
                    <a:pt x="13809" y="1136"/>
                  </a:lnTo>
                  <a:lnTo>
                    <a:pt x="13850" y="434"/>
                  </a:lnTo>
                  <a:lnTo>
                    <a:pt x="13871" y="207"/>
                  </a:lnTo>
                  <a:lnTo>
                    <a:pt x="13892" y="62"/>
                  </a:lnTo>
                  <a:close/>
                  <a:moveTo>
                    <a:pt x="10073" y="62"/>
                  </a:moveTo>
                  <a:lnTo>
                    <a:pt x="10094" y="207"/>
                  </a:lnTo>
                  <a:lnTo>
                    <a:pt x="10114" y="454"/>
                  </a:lnTo>
                  <a:lnTo>
                    <a:pt x="10156" y="1218"/>
                  </a:lnTo>
                  <a:lnTo>
                    <a:pt x="10816" y="1218"/>
                  </a:lnTo>
                  <a:lnTo>
                    <a:pt x="11704" y="1198"/>
                  </a:lnTo>
                  <a:lnTo>
                    <a:pt x="11745" y="454"/>
                  </a:lnTo>
                  <a:lnTo>
                    <a:pt x="11766" y="207"/>
                  </a:lnTo>
                  <a:lnTo>
                    <a:pt x="11786" y="62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7"/>
            <p:cNvSpPr/>
            <p:nvPr/>
          </p:nvSpPr>
          <p:spPr>
            <a:xfrm>
              <a:off x="6357100" y="4875175"/>
              <a:ext cx="38225" cy="1050"/>
            </a:xfrm>
            <a:custGeom>
              <a:avLst/>
              <a:gdLst/>
              <a:ahLst/>
              <a:cxnLst/>
              <a:rect l="l" t="t" r="r" b="b"/>
              <a:pathLst>
                <a:path w="1529" h="42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1528" y="2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7"/>
            <p:cNvSpPr/>
            <p:nvPr/>
          </p:nvSpPr>
          <p:spPr>
            <a:xfrm>
              <a:off x="6312725" y="4875175"/>
              <a:ext cx="42850" cy="3125"/>
            </a:xfrm>
            <a:custGeom>
              <a:avLst/>
              <a:gdLst/>
              <a:ahLst/>
              <a:cxnLst/>
              <a:rect l="l" t="t" r="r" b="b"/>
              <a:pathLst>
                <a:path w="1714" h="125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1" y="124"/>
                  </a:lnTo>
                  <a:lnTo>
                    <a:pt x="21" y="124"/>
                  </a:lnTo>
                  <a:lnTo>
                    <a:pt x="1714" y="42"/>
                  </a:lnTo>
                  <a:lnTo>
                    <a:pt x="1714" y="42"/>
                  </a:lnTo>
                  <a:lnTo>
                    <a:pt x="1714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7"/>
            <p:cNvSpPr/>
            <p:nvPr/>
          </p:nvSpPr>
          <p:spPr>
            <a:xfrm>
              <a:off x="6260100" y="4875175"/>
              <a:ext cx="51625" cy="6725"/>
            </a:xfrm>
            <a:custGeom>
              <a:avLst/>
              <a:gdLst/>
              <a:ahLst/>
              <a:cxnLst/>
              <a:rect l="l" t="t" r="r" b="b"/>
              <a:pathLst>
                <a:path w="2065" h="26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" y="269"/>
                  </a:lnTo>
                  <a:lnTo>
                    <a:pt x="21" y="269"/>
                  </a:lnTo>
                  <a:lnTo>
                    <a:pt x="2044" y="124"/>
                  </a:lnTo>
                  <a:lnTo>
                    <a:pt x="2044" y="124"/>
                  </a:lnTo>
                  <a:lnTo>
                    <a:pt x="206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7"/>
            <p:cNvSpPr/>
            <p:nvPr/>
          </p:nvSpPr>
          <p:spPr>
            <a:xfrm>
              <a:off x="5969050" y="4875175"/>
              <a:ext cx="51625" cy="28400"/>
            </a:xfrm>
            <a:custGeom>
              <a:avLst/>
              <a:gdLst/>
              <a:ahLst/>
              <a:cxnLst/>
              <a:rect l="l" t="t" r="r" b="b"/>
              <a:pathLst>
                <a:path w="2065" h="1136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2" y="145"/>
                  </a:lnTo>
                  <a:lnTo>
                    <a:pt x="62" y="392"/>
                  </a:lnTo>
                  <a:lnTo>
                    <a:pt x="83" y="1136"/>
                  </a:lnTo>
                  <a:lnTo>
                    <a:pt x="83" y="1136"/>
                  </a:lnTo>
                  <a:lnTo>
                    <a:pt x="1033" y="1115"/>
                  </a:lnTo>
                  <a:lnTo>
                    <a:pt x="1982" y="1074"/>
                  </a:lnTo>
                  <a:lnTo>
                    <a:pt x="1982" y="1074"/>
                  </a:lnTo>
                  <a:lnTo>
                    <a:pt x="2023" y="372"/>
                  </a:lnTo>
                  <a:lnTo>
                    <a:pt x="2044" y="145"/>
                  </a:lnTo>
                  <a:lnTo>
                    <a:pt x="2065" y="0"/>
                  </a:lnTo>
                  <a:lnTo>
                    <a:pt x="2065" y="0"/>
                  </a:lnTo>
                  <a:lnTo>
                    <a:pt x="1260" y="0"/>
                  </a:lnTo>
                  <a:lnTo>
                    <a:pt x="126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7"/>
            <p:cNvSpPr/>
            <p:nvPr/>
          </p:nvSpPr>
          <p:spPr>
            <a:xfrm>
              <a:off x="6022200" y="4875175"/>
              <a:ext cx="42850" cy="26325"/>
            </a:xfrm>
            <a:custGeom>
              <a:avLst/>
              <a:gdLst/>
              <a:ahLst/>
              <a:cxnLst/>
              <a:rect l="l" t="t" r="r" b="b"/>
              <a:pathLst>
                <a:path w="1714" h="1053" fill="none" extrusionOk="0">
                  <a:moveTo>
                    <a:pt x="1714" y="0"/>
                  </a:moveTo>
                  <a:lnTo>
                    <a:pt x="1714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1" y="145"/>
                  </a:lnTo>
                  <a:lnTo>
                    <a:pt x="42" y="372"/>
                  </a:lnTo>
                  <a:lnTo>
                    <a:pt x="83" y="1053"/>
                  </a:lnTo>
                  <a:lnTo>
                    <a:pt x="83" y="1053"/>
                  </a:lnTo>
                  <a:lnTo>
                    <a:pt x="888" y="1012"/>
                  </a:lnTo>
                  <a:lnTo>
                    <a:pt x="888" y="1012"/>
                  </a:lnTo>
                  <a:lnTo>
                    <a:pt x="1631" y="970"/>
                  </a:lnTo>
                  <a:lnTo>
                    <a:pt x="1631" y="970"/>
                  </a:lnTo>
                  <a:lnTo>
                    <a:pt x="1672" y="331"/>
                  </a:lnTo>
                  <a:lnTo>
                    <a:pt x="171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7"/>
            <p:cNvSpPr/>
            <p:nvPr/>
          </p:nvSpPr>
          <p:spPr>
            <a:xfrm>
              <a:off x="5925175" y="4875175"/>
              <a:ext cx="42875" cy="28925"/>
            </a:xfrm>
            <a:custGeom>
              <a:avLst/>
              <a:gdLst/>
              <a:ahLst/>
              <a:cxnLst/>
              <a:rect l="l" t="t" r="r" b="b"/>
              <a:pathLst>
                <a:path w="1715" h="1157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2" y="145"/>
                  </a:lnTo>
                  <a:lnTo>
                    <a:pt x="42" y="392"/>
                  </a:lnTo>
                  <a:lnTo>
                    <a:pt x="84" y="1156"/>
                  </a:lnTo>
                  <a:lnTo>
                    <a:pt x="84" y="1156"/>
                  </a:lnTo>
                  <a:lnTo>
                    <a:pt x="744" y="1156"/>
                  </a:lnTo>
                  <a:lnTo>
                    <a:pt x="744" y="1156"/>
                  </a:lnTo>
                  <a:lnTo>
                    <a:pt x="1632" y="1136"/>
                  </a:lnTo>
                  <a:lnTo>
                    <a:pt x="1632" y="1136"/>
                  </a:lnTo>
                  <a:lnTo>
                    <a:pt x="1673" y="392"/>
                  </a:lnTo>
                  <a:lnTo>
                    <a:pt x="1694" y="145"/>
                  </a:lnTo>
                  <a:lnTo>
                    <a:pt x="1714" y="0"/>
                  </a:lnTo>
                  <a:lnTo>
                    <a:pt x="1714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7"/>
            <p:cNvSpPr/>
            <p:nvPr/>
          </p:nvSpPr>
          <p:spPr>
            <a:xfrm>
              <a:off x="6215700" y="4875175"/>
              <a:ext cx="42875" cy="10350"/>
            </a:xfrm>
            <a:custGeom>
              <a:avLst/>
              <a:gdLst/>
              <a:ahLst/>
              <a:cxnLst/>
              <a:rect l="l" t="t" r="r" b="b"/>
              <a:pathLst>
                <a:path w="1715" h="414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2" y="145"/>
                  </a:lnTo>
                  <a:lnTo>
                    <a:pt x="63" y="413"/>
                  </a:lnTo>
                  <a:lnTo>
                    <a:pt x="63" y="413"/>
                  </a:lnTo>
                  <a:lnTo>
                    <a:pt x="1694" y="289"/>
                  </a:lnTo>
                  <a:lnTo>
                    <a:pt x="1694" y="289"/>
                  </a:lnTo>
                  <a:lnTo>
                    <a:pt x="1714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7"/>
            <p:cNvSpPr/>
            <p:nvPr/>
          </p:nvSpPr>
          <p:spPr>
            <a:xfrm>
              <a:off x="6066075" y="4875175"/>
              <a:ext cx="51625" cy="23750"/>
            </a:xfrm>
            <a:custGeom>
              <a:avLst/>
              <a:gdLst/>
              <a:ahLst/>
              <a:cxnLst/>
              <a:rect l="l" t="t" r="r" b="b"/>
              <a:pathLst>
                <a:path w="2065" h="950" fill="none" extrusionOk="0">
                  <a:moveTo>
                    <a:pt x="2064" y="0"/>
                  </a:moveTo>
                  <a:lnTo>
                    <a:pt x="206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1" y="331"/>
                  </a:lnTo>
                  <a:lnTo>
                    <a:pt x="83" y="950"/>
                  </a:lnTo>
                  <a:lnTo>
                    <a:pt x="83" y="950"/>
                  </a:lnTo>
                  <a:lnTo>
                    <a:pt x="2002" y="785"/>
                  </a:lnTo>
                  <a:lnTo>
                    <a:pt x="2002" y="785"/>
                  </a:lnTo>
                  <a:lnTo>
                    <a:pt x="2023" y="269"/>
                  </a:lnTo>
                  <a:lnTo>
                    <a:pt x="206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7"/>
            <p:cNvSpPr/>
            <p:nvPr/>
          </p:nvSpPr>
          <p:spPr>
            <a:xfrm>
              <a:off x="5872550" y="4875175"/>
              <a:ext cx="51625" cy="28400"/>
            </a:xfrm>
            <a:custGeom>
              <a:avLst/>
              <a:gdLst/>
              <a:ahLst/>
              <a:cxnLst/>
              <a:rect l="l" t="t" r="r" b="b"/>
              <a:pathLst>
                <a:path w="2065" h="1136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1" y="124"/>
                  </a:lnTo>
                  <a:lnTo>
                    <a:pt x="42" y="372"/>
                  </a:lnTo>
                  <a:lnTo>
                    <a:pt x="83" y="1074"/>
                  </a:lnTo>
                  <a:lnTo>
                    <a:pt x="83" y="1074"/>
                  </a:lnTo>
                  <a:lnTo>
                    <a:pt x="1033" y="1115"/>
                  </a:lnTo>
                  <a:lnTo>
                    <a:pt x="1961" y="1136"/>
                  </a:lnTo>
                  <a:lnTo>
                    <a:pt x="1961" y="1136"/>
                  </a:lnTo>
                  <a:lnTo>
                    <a:pt x="2003" y="392"/>
                  </a:lnTo>
                  <a:lnTo>
                    <a:pt x="2023" y="145"/>
                  </a:lnTo>
                  <a:lnTo>
                    <a:pt x="2065" y="0"/>
                  </a:lnTo>
                  <a:lnTo>
                    <a:pt x="2065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7"/>
            <p:cNvSpPr/>
            <p:nvPr/>
          </p:nvSpPr>
          <p:spPr>
            <a:xfrm>
              <a:off x="6163075" y="4874650"/>
              <a:ext cx="51625" cy="16025"/>
            </a:xfrm>
            <a:custGeom>
              <a:avLst/>
              <a:gdLst/>
              <a:ahLst/>
              <a:cxnLst/>
              <a:rect l="l" t="t" r="r" b="b"/>
              <a:pathLst>
                <a:path w="2065" h="64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1" y="228"/>
                  </a:lnTo>
                  <a:lnTo>
                    <a:pt x="62" y="641"/>
                  </a:lnTo>
                  <a:lnTo>
                    <a:pt x="62" y="641"/>
                  </a:lnTo>
                  <a:lnTo>
                    <a:pt x="2003" y="455"/>
                  </a:lnTo>
                  <a:lnTo>
                    <a:pt x="2003" y="455"/>
                  </a:lnTo>
                  <a:lnTo>
                    <a:pt x="2044" y="186"/>
                  </a:lnTo>
                  <a:lnTo>
                    <a:pt x="2065" y="2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7"/>
            <p:cNvSpPr/>
            <p:nvPr/>
          </p:nvSpPr>
          <p:spPr>
            <a:xfrm>
              <a:off x="6118700" y="4874650"/>
              <a:ext cx="43375" cy="19650"/>
            </a:xfrm>
            <a:custGeom>
              <a:avLst/>
              <a:gdLst/>
              <a:ahLst/>
              <a:cxnLst/>
              <a:rect l="l" t="t" r="r" b="b"/>
              <a:pathLst>
                <a:path w="1735" h="786" fill="none" extrusionOk="0">
                  <a:moveTo>
                    <a:pt x="1528" y="1"/>
                  </a:moveTo>
                  <a:lnTo>
                    <a:pt x="1528" y="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42" y="290"/>
                  </a:lnTo>
                  <a:lnTo>
                    <a:pt x="83" y="785"/>
                  </a:lnTo>
                  <a:lnTo>
                    <a:pt x="83" y="785"/>
                  </a:lnTo>
                  <a:lnTo>
                    <a:pt x="1672" y="641"/>
                  </a:lnTo>
                  <a:lnTo>
                    <a:pt x="1672" y="641"/>
                  </a:lnTo>
                  <a:lnTo>
                    <a:pt x="1693" y="228"/>
                  </a:lnTo>
                  <a:lnTo>
                    <a:pt x="1734" y="1"/>
                  </a:lnTo>
                  <a:lnTo>
                    <a:pt x="152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7"/>
            <p:cNvSpPr/>
            <p:nvPr/>
          </p:nvSpPr>
          <p:spPr>
            <a:xfrm>
              <a:off x="5828175" y="4874650"/>
              <a:ext cx="42850" cy="27375"/>
            </a:xfrm>
            <a:custGeom>
              <a:avLst/>
              <a:gdLst/>
              <a:ahLst/>
              <a:cxnLst/>
              <a:rect l="l" t="t" r="r" b="b"/>
              <a:pathLst>
                <a:path w="1714" h="1095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1" y="125"/>
                  </a:lnTo>
                  <a:lnTo>
                    <a:pt x="42" y="331"/>
                  </a:lnTo>
                  <a:lnTo>
                    <a:pt x="83" y="971"/>
                  </a:lnTo>
                  <a:lnTo>
                    <a:pt x="83" y="971"/>
                  </a:lnTo>
                  <a:lnTo>
                    <a:pt x="867" y="1033"/>
                  </a:lnTo>
                  <a:lnTo>
                    <a:pt x="1631" y="1095"/>
                  </a:lnTo>
                  <a:lnTo>
                    <a:pt x="1631" y="1095"/>
                  </a:lnTo>
                  <a:lnTo>
                    <a:pt x="1672" y="393"/>
                  </a:lnTo>
                  <a:lnTo>
                    <a:pt x="1693" y="145"/>
                  </a:lnTo>
                  <a:lnTo>
                    <a:pt x="1714" y="1"/>
                  </a:lnTo>
                  <a:lnTo>
                    <a:pt x="1714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7"/>
            <p:cNvSpPr/>
            <p:nvPr/>
          </p:nvSpPr>
          <p:spPr>
            <a:xfrm>
              <a:off x="5775525" y="4874650"/>
              <a:ext cx="51650" cy="23775"/>
            </a:xfrm>
            <a:custGeom>
              <a:avLst/>
              <a:gdLst/>
              <a:ahLst/>
              <a:cxnLst/>
              <a:rect l="l" t="t" r="r" b="b"/>
              <a:pathLst>
                <a:path w="2066" h="95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2" y="248"/>
                  </a:lnTo>
                  <a:lnTo>
                    <a:pt x="63" y="744"/>
                  </a:lnTo>
                  <a:lnTo>
                    <a:pt x="63" y="744"/>
                  </a:lnTo>
                  <a:lnTo>
                    <a:pt x="1012" y="868"/>
                  </a:lnTo>
                  <a:lnTo>
                    <a:pt x="1983" y="950"/>
                  </a:lnTo>
                  <a:lnTo>
                    <a:pt x="1983" y="950"/>
                  </a:lnTo>
                  <a:lnTo>
                    <a:pt x="2024" y="331"/>
                  </a:lnTo>
                  <a:lnTo>
                    <a:pt x="2044" y="125"/>
                  </a:lnTo>
                  <a:lnTo>
                    <a:pt x="2065" y="1"/>
                  </a:lnTo>
                  <a:lnTo>
                    <a:pt x="2065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7"/>
            <p:cNvSpPr/>
            <p:nvPr/>
          </p:nvSpPr>
          <p:spPr>
            <a:xfrm>
              <a:off x="5731150" y="4874150"/>
              <a:ext cx="43375" cy="18600"/>
            </a:xfrm>
            <a:custGeom>
              <a:avLst/>
              <a:gdLst/>
              <a:ahLst/>
              <a:cxnLst/>
              <a:rect l="l" t="t" r="r" b="b"/>
              <a:pathLst>
                <a:path w="1735" h="744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1" y="165"/>
                  </a:lnTo>
                  <a:lnTo>
                    <a:pt x="63" y="475"/>
                  </a:lnTo>
                  <a:lnTo>
                    <a:pt x="63" y="475"/>
                  </a:lnTo>
                  <a:lnTo>
                    <a:pt x="847" y="619"/>
                  </a:lnTo>
                  <a:lnTo>
                    <a:pt x="1652" y="743"/>
                  </a:lnTo>
                  <a:lnTo>
                    <a:pt x="1652" y="743"/>
                  </a:lnTo>
                  <a:lnTo>
                    <a:pt x="1693" y="268"/>
                  </a:lnTo>
                  <a:lnTo>
                    <a:pt x="1735" y="21"/>
                  </a:lnTo>
                  <a:lnTo>
                    <a:pt x="1735" y="2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7"/>
            <p:cNvSpPr/>
            <p:nvPr/>
          </p:nvSpPr>
          <p:spPr>
            <a:xfrm>
              <a:off x="5673375" y="4873625"/>
              <a:ext cx="57300" cy="11900"/>
            </a:xfrm>
            <a:custGeom>
              <a:avLst/>
              <a:gdLst/>
              <a:ahLst/>
              <a:cxnLst/>
              <a:rect l="l" t="t" r="r" b="b"/>
              <a:pathLst>
                <a:path w="2292" h="476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65" y="42"/>
                  </a:lnTo>
                  <a:lnTo>
                    <a:pt x="165" y="42"/>
                  </a:lnTo>
                  <a:lnTo>
                    <a:pt x="186" y="21"/>
                  </a:lnTo>
                  <a:lnTo>
                    <a:pt x="186" y="21"/>
                  </a:lnTo>
                  <a:lnTo>
                    <a:pt x="206" y="62"/>
                  </a:lnTo>
                  <a:lnTo>
                    <a:pt x="206" y="62"/>
                  </a:lnTo>
                  <a:lnTo>
                    <a:pt x="1218" y="269"/>
                  </a:lnTo>
                  <a:lnTo>
                    <a:pt x="2229" y="475"/>
                  </a:lnTo>
                  <a:lnTo>
                    <a:pt x="2229" y="475"/>
                  </a:lnTo>
                  <a:lnTo>
                    <a:pt x="2250" y="166"/>
                  </a:lnTo>
                  <a:lnTo>
                    <a:pt x="2291" y="21"/>
                  </a:lnTo>
                  <a:lnTo>
                    <a:pt x="2291" y="2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7"/>
            <p:cNvSpPr/>
            <p:nvPr/>
          </p:nvSpPr>
          <p:spPr>
            <a:xfrm>
              <a:off x="5677500" y="4874150"/>
              <a:ext cx="1050" cy="1050"/>
            </a:xfrm>
            <a:custGeom>
              <a:avLst/>
              <a:gdLst/>
              <a:ahLst/>
              <a:cxnLst/>
              <a:rect l="l" t="t" r="r" b="b"/>
              <a:pathLst>
                <a:path w="42" h="42" extrusionOk="0">
                  <a:moveTo>
                    <a:pt x="21" y="0"/>
                  </a:moveTo>
                  <a:lnTo>
                    <a:pt x="0" y="21"/>
                  </a:lnTo>
                  <a:lnTo>
                    <a:pt x="41" y="4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7"/>
            <p:cNvSpPr/>
            <p:nvPr/>
          </p:nvSpPr>
          <p:spPr>
            <a:xfrm>
              <a:off x="5677500" y="4874150"/>
              <a:ext cx="1050" cy="1050"/>
            </a:xfrm>
            <a:custGeom>
              <a:avLst/>
              <a:gdLst/>
              <a:ahLst/>
              <a:cxnLst/>
              <a:rect l="l" t="t" r="r" b="b"/>
              <a:pathLst>
                <a:path w="42" h="42" fill="none" extrusionOk="0">
                  <a:moveTo>
                    <a:pt x="21" y="0"/>
                  </a:moveTo>
                  <a:lnTo>
                    <a:pt x="21" y="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41" y="41"/>
                  </a:lnTo>
                  <a:lnTo>
                    <a:pt x="41" y="41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7"/>
            <p:cNvSpPr/>
            <p:nvPr/>
          </p:nvSpPr>
          <p:spPr>
            <a:xfrm>
              <a:off x="5772450" y="4874650"/>
              <a:ext cx="4650" cy="18600"/>
            </a:xfrm>
            <a:custGeom>
              <a:avLst/>
              <a:gdLst/>
              <a:ahLst/>
              <a:cxnLst/>
              <a:rect l="l" t="t" r="r" b="b"/>
              <a:pathLst>
                <a:path w="186" h="744" extrusionOk="0">
                  <a:moveTo>
                    <a:pt x="83" y="1"/>
                  </a:moveTo>
                  <a:lnTo>
                    <a:pt x="41" y="248"/>
                  </a:lnTo>
                  <a:lnTo>
                    <a:pt x="0" y="723"/>
                  </a:lnTo>
                  <a:lnTo>
                    <a:pt x="186" y="744"/>
                  </a:lnTo>
                  <a:lnTo>
                    <a:pt x="145" y="248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7"/>
            <p:cNvSpPr/>
            <p:nvPr/>
          </p:nvSpPr>
          <p:spPr>
            <a:xfrm>
              <a:off x="5772450" y="4874650"/>
              <a:ext cx="4650" cy="18600"/>
            </a:xfrm>
            <a:custGeom>
              <a:avLst/>
              <a:gdLst/>
              <a:ahLst/>
              <a:cxnLst/>
              <a:rect l="l" t="t" r="r" b="b"/>
              <a:pathLst>
                <a:path w="186" h="744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41" y="248"/>
                  </a:lnTo>
                  <a:lnTo>
                    <a:pt x="0" y="723"/>
                  </a:lnTo>
                  <a:lnTo>
                    <a:pt x="0" y="723"/>
                  </a:lnTo>
                  <a:lnTo>
                    <a:pt x="186" y="744"/>
                  </a:lnTo>
                  <a:lnTo>
                    <a:pt x="186" y="744"/>
                  </a:lnTo>
                  <a:lnTo>
                    <a:pt x="145" y="248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7"/>
            <p:cNvSpPr/>
            <p:nvPr/>
          </p:nvSpPr>
          <p:spPr>
            <a:xfrm>
              <a:off x="5729100" y="4874150"/>
              <a:ext cx="3625" cy="11875"/>
            </a:xfrm>
            <a:custGeom>
              <a:avLst/>
              <a:gdLst/>
              <a:ahLst/>
              <a:cxnLst/>
              <a:rect l="l" t="t" r="r" b="b"/>
              <a:pathLst>
                <a:path w="145" h="475" extrusionOk="0">
                  <a:moveTo>
                    <a:pt x="62" y="0"/>
                  </a:moveTo>
                  <a:lnTo>
                    <a:pt x="21" y="145"/>
                  </a:lnTo>
                  <a:lnTo>
                    <a:pt x="0" y="454"/>
                  </a:lnTo>
                  <a:lnTo>
                    <a:pt x="145" y="475"/>
                  </a:lnTo>
                  <a:lnTo>
                    <a:pt x="103" y="165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7"/>
            <p:cNvSpPr/>
            <p:nvPr/>
          </p:nvSpPr>
          <p:spPr>
            <a:xfrm>
              <a:off x="5729100" y="4874150"/>
              <a:ext cx="3625" cy="11875"/>
            </a:xfrm>
            <a:custGeom>
              <a:avLst/>
              <a:gdLst/>
              <a:ahLst/>
              <a:cxnLst/>
              <a:rect l="l" t="t" r="r" b="b"/>
              <a:pathLst>
                <a:path w="145" h="475" fill="none" extrusionOk="0">
                  <a:moveTo>
                    <a:pt x="62" y="0"/>
                  </a:moveTo>
                  <a:lnTo>
                    <a:pt x="62" y="0"/>
                  </a:lnTo>
                  <a:lnTo>
                    <a:pt x="21" y="145"/>
                  </a:lnTo>
                  <a:lnTo>
                    <a:pt x="0" y="454"/>
                  </a:lnTo>
                  <a:lnTo>
                    <a:pt x="0" y="454"/>
                  </a:lnTo>
                  <a:lnTo>
                    <a:pt x="145" y="475"/>
                  </a:lnTo>
                  <a:lnTo>
                    <a:pt x="145" y="475"/>
                  </a:lnTo>
                  <a:lnTo>
                    <a:pt x="103" y="165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6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7"/>
            <p:cNvSpPr/>
            <p:nvPr/>
          </p:nvSpPr>
          <p:spPr>
            <a:xfrm>
              <a:off x="5868950" y="4874650"/>
              <a:ext cx="5700" cy="27375"/>
            </a:xfrm>
            <a:custGeom>
              <a:avLst/>
              <a:gdLst/>
              <a:ahLst/>
              <a:cxnLst/>
              <a:rect l="l" t="t" r="r" b="b"/>
              <a:pathLst>
                <a:path w="228" h="1095" extrusionOk="0">
                  <a:moveTo>
                    <a:pt x="83" y="1"/>
                  </a:moveTo>
                  <a:lnTo>
                    <a:pt x="62" y="145"/>
                  </a:lnTo>
                  <a:lnTo>
                    <a:pt x="41" y="393"/>
                  </a:lnTo>
                  <a:lnTo>
                    <a:pt x="0" y="1095"/>
                  </a:lnTo>
                  <a:lnTo>
                    <a:pt x="227" y="1095"/>
                  </a:lnTo>
                  <a:lnTo>
                    <a:pt x="186" y="393"/>
                  </a:lnTo>
                  <a:lnTo>
                    <a:pt x="165" y="145"/>
                  </a:lnTo>
                  <a:lnTo>
                    <a:pt x="145" y="21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7"/>
            <p:cNvSpPr/>
            <p:nvPr/>
          </p:nvSpPr>
          <p:spPr>
            <a:xfrm>
              <a:off x="5868950" y="4874650"/>
              <a:ext cx="5700" cy="27375"/>
            </a:xfrm>
            <a:custGeom>
              <a:avLst/>
              <a:gdLst/>
              <a:ahLst/>
              <a:cxnLst/>
              <a:rect l="l" t="t" r="r" b="b"/>
              <a:pathLst>
                <a:path w="228" h="1095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62" y="145"/>
                  </a:lnTo>
                  <a:lnTo>
                    <a:pt x="41" y="393"/>
                  </a:lnTo>
                  <a:lnTo>
                    <a:pt x="0" y="1095"/>
                  </a:lnTo>
                  <a:lnTo>
                    <a:pt x="0" y="1095"/>
                  </a:lnTo>
                  <a:lnTo>
                    <a:pt x="227" y="1095"/>
                  </a:lnTo>
                  <a:lnTo>
                    <a:pt x="227" y="1095"/>
                  </a:lnTo>
                  <a:lnTo>
                    <a:pt x="186" y="393"/>
                  </a:lnTo>
                  <a:lnTo>
                    <a:pt x="165" y="145"/>
                  </a:lnTo>
                  <a:lnTo>
                    <a:pt x="145" y="21"/>
                  </a:lnTo>
                  <a:lnTo>
                    <a:pt x="145" y="2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7"/>
            <p:cNvSpPr/>
            <p:nvPr/>
          </p:nvSpPr>
          <p:spPr>
            <a:xfrm>
              <a:off x="5825075" y="4874650"/>
              <a:ext cx="5175" cy="24275"/>
            </a:xfrm>
            <a:custGeom>
              <a:avLst/>
              <a:gdLst/>
              <a:ahLst/>
              <a:cxnLst/>
              <a:rect l="l" t="t" r="r" b="b"/>
              <a:pathLst>
                <a:path w="207" h="971" extrusionOk="0">
                  <a:moveTo>
                    <a:pt x="83" y="1"/>
                  </a:moveTo>
                  <a:lnTo>
                    <a:pt x="62" y="125"/>
                  </a:lnTo>
                  <a:lnTo>
                    <a:pt x="42" y="331"/>
                  </a:lnTo>
                  <a:lnTo>
                    <a:pt x="1" y="950"/>
                  </a:lnTo>
                  <a:lnTo>
                    <a:pt x="207" y="971"/>
                  </a:lnTo>
                  <a:lnTo>
                    <a:pt x="166" y="331"/>
                  </a:lnTo>
                  <a:lnTo>
                    <a:pt x="145" y="125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7"/>
            <p:cNvSpPr/>
            <p:nvPr/>
          </p:nvSpPr>
          <p:spPr>
            <a:xfrm>
              <a:off x="5825075" y="4874650"/>
              <a:ext cx="5175" cy="24275"/>
            </a:xfrm>
            <a:custGeom>
              <a:avLst/>
              <a:gdLst/>
              <a:ahLst/>
              <a:cxnLst/>
              <a:rect l="l" t="t" r="r" b="b"/>
              <a:pathLst>
                <a:path w="207" h="971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62" y="125"/>
                  </a:lnTo>
                  <a:lnTo>
                    <a:pt x="42" y="331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07" y="971"/>
                  </a:lnTo>
                  <a:lnTo>
                    <a:pt x="207" y="971"/>
                  </a:lnTo>
                  <a:lnTo>
                    <a:pt x="166" y="331"/>
                  </a:lnTo>
                  <a:lnTo>
                    <a:pt x="145" y="125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5965950" y="4875175"/>
              <a:ext cx="5200" cy="28400"/>
            </a:xfrm>
            <a:custGeom>
              <a:avLst/>
              <a:gdLst/>
              <a:ahLst/>
              <a:cxnLst/>
              <a:rect l="l" t="t" r="r" b="b"/>
              <a:pathLst>
                <a:path w="208" h="1136" extrusionOk="0">
                  <a:moveTo>
                    <a:pt x="83" y="0"/>
                  </a:moveTo>
                  <a:lnTo>
                    <a:pt x="63" y="145"/>
                  </a:lnTo>
                  <a:lnTo>
                    <a:pt x="42" y="392"/>
                  </a:lnTo>
                  <a:lnTo>
                    <a:pt x="1" y="1136"/>
                  </a:lnTo>
                  <a:lnTo>
                    <a:pt x="207" y="1136"/>
                  </a:lnTo>
                  <a:lnTo>
                    <a:pt x="186" y="392"/>
                  </a:lnTo>
                  <a:lnTo>
                    <a:pt x="166" y="145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7"/>
            <p:cNvSpPr/>
            <p:nvPr/>
          </p:nvSpPr>
          <p:spPr>
            <a:xfrm>
              <a:off x="5965950" y="4875175"/>
              <a:ext cx="5200" cy="28400"/>
            </a:xfrm>
            <a:custGeom>
              <a:avLst/>
              <a:gdLst/>
              <a:ahLst/>
              <a:cxnLst/>
              <a:rect l="l" t="t" r="r" b="b"/>
              <a:pathLst>
                <a:path w="208" h="1136" fill="none" extrusionOk="0">
                  <a:moveTo>
                    <a:pt x="83" y="0"/>
                  </a:moveTo>
                  <a:lnTo>
                    <a:pt x="83" y="0"/>
                  </a:lnTo>
                  <a:lnTo>
                    <a:pt x="63" y="145"/>
                  </a:lnTo>
                  <a:lnTo>
                    <a:pt x="42" y="392"/>
                  </a:lnTo>
                  <a:lnTo>
                    <a:pt x="1" y="1136"/>
                  </a:lnTo>
                  <a:lnTo>
                    <a:pt x="1" y="1136"/>
                  </a:lnTo>
                  <a:lnTo>
                    <a:pt x="207" y="1136"/>
                  </a:lnTo>
                  <a:lnTo>
                    <a:pt x="207" y="1136"/>
                  </a:lnTo>
                  <a:lnTo>
                    <a:pt x="186" y="392"/>
                  </a:lnTo>
                  <a:lnTo>
                    <a:pt x="166" y="145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5921575" y="4875175"/>
              <a:ext cx="5700" cy="28925"/>
            </a:xfrm>
            <a:custGeom>
              <a:avLst/>
              <a:gdLst/>
              <a:ahLst/>
              <a:cxnLst/>
              <a:rect l="l" t="t" r="r" b="b"/>
              <a:pathLst>
                <a:path w="228" h="1157" extrusionOk="0">
                  <a:moveTo>
                    <a:pt x="104" y="0"/>
                  </a:moveTo>
                  <a:lnTo>
                    <a:pt x="62" y="145"/>
                  </a:lnTo>
                  <a:lnTo>
                    <a:pt x="42" y="392"/>
                  </a:lnTo>
                  <a:lnTo>
                    <a:pt x="0" y="1136"/>
                  </a:lnTo>
                  <a:lnTo>
                    <a:pt x="228" y="1156"/>
                  </a:lnTo>
                  <a:lnTo>
                    <a:pt x="186" y="392"/>
                  </a:lnTo>
                  <a:lnTo>
                    <a:pt x="166" y="145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5921575" y="4875175"/>
              <a:ext cx="5700" cy="28925"/>
            </a:xfrm>
            <a:custGeom>
              <a:avLst/>
              <a:gdLst/>
              <a:ahLst/>
              <a:cxnLst/>
              <a:rect l="l" t="t" r="r" b="b"/>
              <a:pathLst>
                <a:path w="228" h="1157" fill="none" extrusionOk="0">
                  <a:moveTo>
                    <a:pt x="104" y="0"/>
                  </a:moveTo>
                  <a:lnTo>
                    <a:pt x="104" y="0"/>
                  </a:lnTo>
                  <a:lnTo>
                    <a:pt x="62" y="145"/>
                  </a:lnTo>
                  <a:lnTo>
                    <a:pt x="42" y="392"/>
                  </a:lnTo>
                  <a:lnTo>
                    <a:pt x="0" y="1136"/>
                  </a:lnTo>
                  <a:lnTo>
                    <a:pt x="0" y="1136"/>
                  </a:lnTo>
                  <a:lnTo>
                    <a:pt x="228" y="1156"/>
                  </a:lnTo>
                  <a:lnTo>
                    <a:pt x="228" y="1156"/>
                  </a:lnTo>
                  <a:lnTo>
                    <a:pt x="186" y="392"/>
                  </a:lnTo>
                  <a:lnTo>
                    <a:pt x="166" y="145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0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7"/>
            <p:cNvSpPr/>
            <p:nvPr/>
          </p:nvSpPr>
          <p:spPr>
            <a:xfrm>
              <a:off x="6062975" y="4875175"/>
              <a:ext cx="5175" cy="24275"/>
            </a:xfrm>
            <a:custGeom>
              <a:avLst/>
              <a:gdLst/>
              <a:ahLst/>
              <a:cxnLst/>
              <a:rect l="l" t="t" r="r" b="b"/>
              <a:pathLst>
                <a:path w="207" h="971" extrusionOk="0">
                  <a:moveTo>
                    <a:pt x="83" y="0"/>
                  </a:moveTo>
                  <a:lnTo>
                    <a:pt x="41" y="331"/>
                  </a:lnTo>
                  <a:lnTo>
                    <a:pt x="0" y="970"/>
                  </a:lnTo>
                  <a:lnTo>
                    <a:pt x="0" y="970"/>
                  </a:lnTo>
                  <a:lnTo>
                    <a:pt x="207" y="950"/>
                  </a:lnTo>
                  <a:lnTo>
                    <a:pt x="165" y="33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7"/>
            <p:cNvSpPr/>
            <p:nvPr/>
          </p:nvSpPr>
          <p:spPr>
            <a:xfrm>
              <a:off x="6062975" y="4875175"/>
              <a:ext cx="5175" cy="24275"/>
            </a:xfrm>
            <a:custGeom>
              <a:avLst/>
              <a:gdLst/>
              <a:ahLst/>
              <a:cxnLst/>
              <a:rect l="l" t="t" r="r" b="b"/>
              <a:pathLst>
                <a:path w="207" h="971" fill="none" extrusionOk="0">
                  <a:moveTo>
                    <a:pt x="124" y="0"/>
                  </a:moveTo>
                  <a:lnTo>
                    <a:pt x="124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41" y="331"/>
                  </a:lnTo>
                  <a:lnTo>
                    <a:pt x="0" y="970"/>
                  </a:lnTo>
                  <a:lnTo>
                    <a:pt x="0" y="970"/>
                  </a:lnTo>
                  <a:lnTo>
                    <a:pt x="207" y="950"/>
                  </a:lnTo>
                  <a:lnTo>
                    <a:pt x="207" y="950"/>
                  </a:lnTo>
                  <a:lnTo>
                    <a:pt x="165" y="331"/>
                  </a:lnTo>
                  <a:lnTo>
                    <a:pt x="12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6018600" y="4875175"/>
              <a:ext cx="5700" cy="26850"/>
            </a:xfrm>
            <a:custGeom>
              <a:avLst/>
              <a:gdLst/>
              <a:ahLst/>
              <a:cxnLst/>
              <a:rect l="l" t="t" r="r" b="b"/>
              <a:pathLst>
                <a:path w="228" h="1074" extrusionOk="0">
                  <a:moveTo>
                    <a:pt x="83" y="0"/>
                  </a:moveTo>
                  <a:lnTo>
                    <a:pt x="62" y="145"/>
                  </a:lnTo>
                  <a:lnTo>
                    <a:pt x="41" y="372"/>
                  </a:lnTo>
                  <a:lnTo>
                    <a:pt x="0" y="1074"/>
                  </a:lnTo>
                  <a:lnTo>
                    <a:pt x="0" y="1074"/>
                  </a:lnTo>
                  <a:lnTo>
                    <a:pt x="227" y="1053"/>
                  </a:lnTo>
                  <a:lnTo>
                    <a:pt x="186" y="372"/>
                  </a:lnTo>
                  <a:lnTo>
                    <a:pt x="165" y="145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7"/>
            <p:cNvSpPr/>
            <p:nvPr/>
          </p:nvSpPr>
          <p:spPr>
            <a:xfrm>
              <a:off x="6018600" y="4875175"/>
              <a:ext cx="5700" cy="26850"/>
            </a:xfrm>
            <a:custGeom>
              <a:avLst/>
              <a:gdLst/>
              <a:ahLst/>
              <a:cxnLst/>
              <a:rect l="l" t="t" r="r" b="b"/>
              <a:pathLst>
                <a:path w="228" h="1074" fill="none" extrusionOk="0">
                  <a:moveTo>
                    <a:pt x="145" y="0"/>
                  </a:moveTo>
                  <a:lnTo>
                    <a:pt x="145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62" y="145"/>
                  </a:lnTo>
                  <a:lnTo>
                    <a:pt x="41" y="372"/>
                  </a:lnTo>
                  <a:lnTo>
                    <a:pt x="0" y="1074"/>
                  </a:lnTo>
                  <a:lnTo>
                    <a:pt x="0" y="1074"/>
                  </a:lnTo>
                  <a:lnTo>
                    <a:pt x="227" y="1053"/>
                  </a:lnTo>
                  <a:lnTo>
                    <a:pt x="227" y="1053"/>
                  </a:lnTo>
                  <a:lnTo>
                    <a:pt x="186" y="372"/>
                  </a:lnTo>
                  <a:lnTo>
                    <a:pt x="165" y="145"/>
                  </a:lnTo>
                  <a:lnTo>
                    <a:pt x="14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7"/>
            <p:cNvSpPr/>
            <p:nvPr/>
          </p:nvSpPr>
          <p:spPr>
            <a:xfrm>
              <a:off x="6160500" y="4874650"/>
              <a:ext cx="4150" cy="16025"/>
            </a:xfrm>
            <a:custGeom>
              <a:avLst/>
              <a:gdLst/>
              <a:ahLst/>
              <a:cxnLst/>
              <a:rect l="l" t="t" r="r" b="b"/>
              <a:pathLst>
                <a:path w="166" h="641" extrusionOk="0">
                  <a:moveTo>
                    <a:pt x="62" y="1"/>
                  </a:moveTo>
                  <a:lnTo>
                    <a:pt x="21" y="228"/>
                  </a:lnTo>
                  <a:lnTo>
                    <a:pt x="0" y="641"/>
                  </a:lnTo>
                  <a:lnTo>
                    <a:pt x="165" y="641"/>
                  </a:lnTo>
                  <a:lnTo>
                    <a:pt x="124" y="228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7"/>
            <p:cNvSpPr/>
            <p:nvPr/>
          </p:nvSpPr>
          <p:spPr>
            <a:xfrm>
              <a:off x="6160500" y="4874650"/>
              <a:ext cx="4150" cy="16025"/>
            </a:xfrm>
            <a:custGeom>
              <a:avLst/>
              <a:gdLst/>
              <a:ahLst/>
              <a:cxnLst/>
              <a:rect l="l" t="t" r="r" b="b"/>
              <a:pathLst>
                <a:path w="166" h="641" fill="none" extrusionOk="0">
                  <a:moveTo>
                    <a:pt x="62" y="1"/>
                  </a:moveTo>
                  <a:lnTo>
                    <a:pt x="62" y="1"/>
                  </a:lnTo>
                  <a:lnTo>
                    <a:pt x="21" y="228"/>
                  </a:lnTo>
                  <a:lnTo>
                    <a:pt x="0" y="641"/>
                  </a:lnTo>
                  <a:lnTo>
                    <a:pt x="0" y="641"/>
                  </a:lnTo>
                  <a:lnTo>
                    <a:pt x="165" y="641"/>
                  </a:lnTo>
                  <a:lnTo>
                    <a:pt x="165" y="641"/>
                  </a:lnTo>
                  <a:lnTo>
                    <a:pt x="124" y="228"/>
                  </a:lnTo>
                  <a:lnTo>
                    <a:pt x="104" y="1"/>
                  </a:lnTo>
                  <a:lnTo>
                    <a:pt x="6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7"/>
            <p:cNvSpPr/>
            <p:nvPr/>
          </p:nvSpPr>
          <p:spPr>
            <a:xfrm>
              <a:off x="6116125" y="4875175"/>
              <a:ext cx="4650" cy="19625"/>
            </a:xfrm>
            <a:custGeom>
              <a:avLst/>
              <a:gdLst/>
              <a:ahLst/>
              <a:cxnLst/>
              <a:rect l="l" t="t" r="r" b="b"/>
              <a:pathLst>
                <a:path w="186" h="785" extrusionOk="0">
                  <a:moveTo>
                    <a:pt x="62" y="0"/>
                  </a:moveTo>
                  <a:lnTo>
                    <a:pt x="21" y="269"/>
                  </a:lnTo>
                  <a:lnTo>
                    <a:pt x="0" y="785"/>
                  </a:lnTo>
                  <a:lnTo>
                    <a:pt x="186" y="764"/>
                  </a:lnTo>
                  <a:lnTo>
                    <a:pt x="145" y="269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7"/>
            <p:cNvSpPr/>
            <p:nvPr/>
          </p:nvSpPr>
          <p:spPr>
            <a:xfrm>
              <a:off x="6116125" y="4875175"/>
              <a:ext cx="4650" cy="19625"/>
            </a:xfrm>
            <a:custGeom>
              <a:avLst/>
              <a:gdLst/>
              <a:ahLst/>
              <a:cxnLst/>
              <a:rect l="l" t="t" r="r" b="b"/>
              <a:pathLst>
                <a:path w="186" h="785" fill="none" extrusionOk="0">
                  <a:moveTo>
                    <a:pt x="103" y="0"/>
                  </a:moveTo>
                  <a:lnTo>
                    <a:pt x="103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21" y="269"/>
                  </a:lnTo>
                  <a:lnTo>
                    <a:pt x="0" y="785"/>
                  </a:lnTo>
                  <a:lnTo>
                    <a:pt x="0" y="785"/>
                  </a:lnTo>
                  <a:lnTo>
                    <a:pt x="186" y="764"/>
                  </a:lnTo>
                  <a:lnTo>
                    <a:pt x="186" y="764"/>
                  </a:lnTo>
                  <a:lnTo>
                    <a:pt x="145" y="269"/>
                  </a:lnTo>
                  <a:lnTo>
                    <a:pt x="10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7"/>
            <p:cNvSpPr/>
            <p:nvPr/>
          </p:nvSpPr>
          <p:spPr>
            <a:xfrm>
              <a:off x="6258025" y="4875175"/>
              <a:ext cx="2600" cy="7250"/>
            </a:xfrm>
            <a:custGeom>
              <a:avLst/>
              <a:gdLst/>
              <a:ahLst/>
              <a:cxnLst/>
              <a:rect l="l" t="t" r="r" b="b"/>
              <a:pathLst>
                <a:path w="104" h="290" extrusionOk="0">
                  <a:moveTo>
                    <a:pt x="21" y="0"/>
                  </a:moveTo>
                  <a:lnTo>
                    <a:pt x="1" y="289"/>
                  </a:lnTo>
                  <a:lnTo>
                    <a:pt x="104" y="26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7"/>
            <p:cNvSpPr/>
            <p:nvPr/>
          </p:nvSpPr>
          <p:spPr>
            <a:xfrm>
              <a:off x="6258025" y="4875175"/>
              <a:ext cx="2600" cy="7250"/>
            </a:xfrm>
            <a:custGeom>
              <a:avLst/>
              <a:gdLst/>
              <a:ahLst/>
              <a:cxnLst/>
              <a:rect l="l" t="t" r="r" b="b"/>
              <a:pathLst>
                <a:path w="104" h="290" fill="none" extrusionOk="0">
                  <a:moveTo>
                    <a:pt x="21" y="0"/>
                  </a:moveTo>
                  <a:lnTo>
                    <a:pt x="21" y="0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04" y="269"/>
                  </a:lnTo>
                  <a:lnTo>
                    <a:pt x="104" y="269"/>
                  </a:lnTo>
                  <a:lnTo>
                    <a:pt x="83" y="0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7"/>
            <p:cNvSpPr/>
            <p:nvPr/>
          </p:nvSpPr>
          <p:spPr>
            <a:xfrm>
              <a:off x="6213125" y="4875175"/>
              <a:ext cx="4150" cy="10850"/>
            </a:xfrm>
            <a:custGeom>
              <a:avLst/>
              <a:gdLst/>
              <a:ahLst/>
              <a:cxnLst/>
              <a:rect l="l" t="t" r="r" b="b"/>
              <a:pathLst>
                <a:path w="166" h="434" extrusionOk="0">
                  <a:moveTo>
                    <a:pt x="63" y="0"/>
                  </a:moveTo>
                  <a:lnTo>
                    <a:pt x="42" y="165"/>
                  </a:lnTo>
                  <a:lnTo>
                    <a:pt x="1" y="434"/>
                  </a:lnTo>
                  <a:lnTo>
                    <a:pt x="166" y="413"/>
                  </a:lnTo>
                  <a:lnTo>
                    <a:pt x="125" y="145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7"/>
            <p:cNvSpPr/>
            <p:nvPr/>
          </p:nvSpPr>
          <p:spPr>
            <a:xfrm>
              <a:off x="6213125" y="4875175"/>
              <a:ext cx="4150" cy="10850"/>
            </a:xfrm>
            <a:custGeom>
              <a:avLst/>
              <a:gdLst/>
              <a:ahLst/>
              <a:cxnLst/>
              <a:rect l="l" t="t" r="r" b="b"/>
              <a:pathLst>
                <a:path w="166" h="434" fill="none" extrusionOk="0">
                  <a:moveTo>
                    <a:pt x="63" y="0"/>
                  </a:moveTo>
                  <a:lnTo>
                    <a:pt x="63" y="0"/>
                  </a:lnTo>
                  <a:lnTo>
                    <a:pt x="42" y="165"/>
                  </a:lnTo>
                  <a:lnTo>
                    <a:pt x="1" y="434"/>
                  </a:lnTo>
                  <a:lnTo>
                    <a:pt x="1" y="434"/>
                  </a:lnTo>
                  <a:lnTo>
                    <a:pt x="166" y="413"/>
                  </a:lnTo>
                  <a:lnTo>
                    <a:pt x="166" y="413"/>
                  </a:lnTo>
                  <a:lnTo>
                    <a:pt x="125" y="145"/>
                  </a:lnTo>
                  <a:lnTo>
                    <a:pt x="104" y="0"/>
                  </a:lnTo>
                  <a:lnTo>
                    <a:pt x="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7"/>
            <p:cNvSpPr/>
            <p:nvPr/>
          </p:nvSpPr>
          <p:spPr>
            <a:xfrm>
              <a:off x="6355550" y="4875175"/>
              <a:ext cx="1575" cy="1050"/>
            </a:xfrm>
            <a:custGeom>
              <a:avLst/>
              <a:gdLst/>
              <a:ahLst/>
              <a:cxnLst/>
              <a:rect l="l" t="t" r="r" b="b"/>
              <a:pathLst>
                <a:path w="63" h="42" extrusionOk="0">
                  <a:moveTo>
                    <a:pt x="1" y="0"/>
                  </a:moveTo>
                  <a:lnTo>
                    <a:pt x="1" y="42"/>
                  </a:lnTo>
                  <a:lnTo>
                    <a:pt x="63" y="4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7"/>
            <p:cNvSpPr/>
            <p:nvPr/>
          </p:nvSpPr>
          <p:spPr>
            <a:xfrm>
              <a:off x="6355550" y="4875175"/>
              <a:ext cx="1575" cy="1050"/>
            </a:xfrm>
            <a:custGeom>
              <a:avLst/>
              <a:gdLst/>
              <a:ahLst/>
              <a:cxnLst/>
              <a:rect l="l" t="t" r="r" b="b"/>
              <a:pathLst>
                <a:path w="63" h="42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63" y="42"/>
                  </a:lnTo>
                  <a:lnTo>
                    <a:pt x="63" y="42"/>
                  </a:lnTo>
                  <a:lnTo>
                    <a:pt x="63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7"/>
            <p:cNvSpPr/>
            <p:nvPr/>
          </p:nvSpPr>
          <p:spPr>
            <a:xfrm>
              <a:off x="6311175" y="4875175"/>
              <a:ext cx="2100" cy="3125"/>
            </a:xfrm>
            <a:custGeom>
              <a:avLst/>
              <a:gdLst/>
              <a:ahLst/>
              <a:cxnLst/>
              <a:rect l="l" t="t" r="r" b="b"/>
              <a:pathLst>
                <a:path w="84" h="125" extrusionOk="0">
                  <a:moveTo>
                    <a:pt x="21" y="0"/>
                  </a:moveTo>
                  <a:lnTo>
                    <a:pt x="1" y="124"/>
                  </a:lnTo>
                  <a:lnTo>
                    <a:pt x="83" y="12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7"/>
            <p:cNvSpPr/>
            <p:nvPr/>
          </p:nvSpPr>
          <p:spPr>
            <a:xfrm>
              <a:off x="6311175" y="4875175"/>
              <a:ext cx="2100" cy="3125"/>
            </a:xfrm>
            <a:custGeom>
              <a:avLst/>
              <a:gdLst/>
              <a:ahLst/>
              <a:cxnLst/>
              <a:rect l="l" t="t" r="r" b="b"/>
              <a:pathLst>
                <a:path w="84" h="125" fill="none" extrusionOk="0">
                  <a:moveTo>
                    <a:pt x="21" y="0"/>
                  </a:moveTo>
                  <a:lnTo>
                    <a:pt x="21" y="0"/>
                  </a:lnTo>
                  <a:lnTo>
                    <a:pt x="1" y="124"/>
                  </a:lnTo>
                  <a:lnTo>
                    <a:pt x="1" y="124"/>
                  </a:lnTo>
                  <a:lnTo>
                    <a:pt x="83" y="124"/>
                  </a:lnTo>
                  <a:lnTo>
                    <a:pt x="83" y="124"/>
                  </a:lnTo>
                  <a:lnTo>
                    <a:pt x="63" y="0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7"/>
            <p:cNvSpPr/>
            <p:nvPr/>
          </p:nvSpPr>
          <p:spPr>
            <a:xfrm>
              <a:off x="5672325" y="4873625"/>
              <a:ext cx="484575" cy="1575"/>
            </a:xfrm>
            <a:custGeom>
              <a:avLst/>
              <a:gdLst/>
              <a:ahLst/>
              <a:cxnLst/>
              <a:rect l="l" t="t" r="r" b="b"/>
              <a:pathLst>
                <a:path w="19383" h="63" extrusionOk="0">
                  <a:moveTo>
                    <a:pt x="1" y="0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42" y="0"/>
                  </a:lnTo>
                  <a:close/>
                  <a:moveTo>
                    <a:pt x="55" y="0"/>
                  </a:moveTo>
                  <a:lnTo>
                    <a:pt x="2333" y="21"/>
                  </a:lnTo>
                  <a:lnTo>
                    <a:pt x="2354" y="21"/>
                  </a:lnTo>
                  <a:lnTo>
                    <a:pt x="4088" y="42"/>
                  </a:lnTo>
                  <a:lnTo>
                    <a:pt x="7948" y="42"/>
                  </a:lnTo>
                  <a:lnTo>
                    <a:pt x="8010" y="62"/>
                  </a:lnTo>
                  <a:lnTo>
                    <a:pt x="17855" y="62"/>
                  </a:lnTo>
                  <a:lnTo>
                    <a:pt x="19383" y="42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7"/>
            <p:cNvSpPr/>
            <p:nvPr/>
          </p:nvSpPr>
          <p:spPr>
            <a:xfrm>
              <a:off x="5672325" y="4873625"/>
              <a:ext cx="484575" cy="1575"/>
            </a:xfrm>
            <a:custGeom>
              <a:avLst/>
              <a:gdLst/>
              <a:ahLst/>
              <a:cxnLst/>
              <a:rect l="l" t="t" r="r" b="b"/>
              <a:pathLst>
                <a:path w="19383" h="63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333" y="21"/>
                  </a:lnTo>
                  <a:lnTo>
                    <a:pt x="2333" y="21"/>
                  </a:lnTo>
                  <a:lnTo>
                    <a:pt x="2354" y="21"/>
                  </a:lnTo>
                  <a:lnTo>
                    <a:pt x="2354" y="21"/>
                  </a:lnTo>
                  <a:lnTo>
                    <a:pt x="4088" y="42"/>
                  </a:lnTo>
                  <a:lnTo>
                    <a:pt x="4088" y="42"/>
                  </a:lnTo>
                  <a:lnTo>
                    <a:pt x="4129" y="42"/>
                  </a:lnTo>
                  <a:lnTo>
                    <a:pt x="4129" y="42"/>
                  </a:lnTo>
                  <a:lnTo>
                    <a:pt x="6193" y="42"/>
                  </a:lnTo>
                  <a:lnTo>
                    <a:pt x="6193" y="42"/>
                  </a:lnTo>
                  <a:lnTo>
                    <a:pt x="6234" y="42"/>
                  </a:lnTo>
                  <a:lnTo>
                    <a:pt x="6234" y="42"/>
                  </a:lnTo>
                  <a:lnTo>
                    <a:pt x="7948" y="42"/>
                  </a:lnTo>
                  <a:lnTo>
                    <a:pt x="7948" y="42"/>
                  </a:lnTo>
                  <a:lnTo>
                    <a:pt x="8010" y="62"/>
                  </a:lnTo>
                  <a:lnTo>
                    <a:pt x="8010" y="62"/>
                  </a:lnTo>
                  <a:lnTo>
                    <a:pt x="10074" y="62"/>
                  </a:lnTo>
                  <a:lnTo>
                    <a:pt x="10074" y="62"/>
                  </a:lnTo>
                  <a:lnTo>
                    <a:pt x="10115" y="62"/>
                  </a:lnTo>
                  <a:lnTo>
                    <a:pt x="10115" y="62"/>
                  </a:lnTo>
                  <a:lnTo>
                    <a:pt x="11828" y="62"/>
                  </a:lnTo>
                  <a:lnTo>
                    <a:pt x="11828" y="62"/>
                  </a:lnTo>
                  <a:lnTo>
                    <a:pt x="11869" y="62"/>
                  </a:lnTo>
                  <a:lnTo>
                    <a:pt x="11869" y="62"/>
                  </a:lnTo>
                  <a:lnTo>
                    <a:pt x="13129" y="62"/>
                  </a:lnTo>
                  <a:lnTo>
                    <a:pt x="13129" y="62"/>
                  </a:lnTo>
                  <a:lnTo>
                    <a:pt x="13934" y="62"/>
                  </a:lnTo>
                  <a:lnTo>
                    <a:pt x="13934" y="62"/>
                  </a:lnTo>
                  <a:lnTo>
                    <a:pt x="13996" y="62"/>
                  </a:lnTo>
                  <a:lnTo>
                    <a:pt x="13996" y="62"/>
                  </a:lnTo>
                  <a:lnTo>
                    <a:pt x="15709" y="62"/>
                  </a:lnTo>
                  <a:lnTo>
                    <a:pt x="15709" y="62"/>
                  </a:lnTo>
                  <a:lnTo>
                    <a:pt x="15750" y="62"/>
                  </a:lnTo>
                  <a:lnTo>
                    <a:pt x="15750" y="62"/>
                  </a:lnTo>
                  <a:lnTo>
                    <a:pt x="17814" y="62"/>
                  </a:lnTo>
                  <a:lnTo>
                    <a:pt x="17814" y="62"/>
                  </a:lnTo>
                  <a:lnTo>
                    <a:pt x="17855" y="62"/>
                  </a:lnTo>
                  <a:lnTo>
                    <a:pt x="17855" y="62"/>
                  </a:lnTo>
                  <a:lnTo>
                    <a:pt x="19383" y="4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7"/>
            <p:cNvSpPr/>
            <p:nvPr/>
          </p:nvSpPr>
          <p:spPr>
            <a:xfrm>
              <a:off x="6405100" y="4875675"/>
              <a:ext cx="12400" cy="25"/>
            </a:xfrm>
            <a:custGeom>
              <a:avLst/>
              <a:gdLst/>
              <a:ahLst/>
              <a:cxnLst/>
              <a:rect l="l" t="t" r="r" b="b"/>
              <a:pathLst>
                <a:path w="496" h="1" extrusionOk="0">
                  <a:moveTo>
                    <a:pt x="0" y="1"/>
                  </a:moveTo>
                  <a:lnTo>
                    <a:pt x="0" y="1"/>
                  </a:lnTo>
                  <a:lnTo>
                    <a:pt x="496" y="1"/>
                  </a:lnTo>
                  <a:lnTo>
                    <a:pt x="49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7"/>
            <p:cNvSpPr/>
            <p:nvPr/>
          </p:nvSpPr>
          <p:spPr>
            <a:xfrm>
              <a:off x="6405100" y="4875675"/>
              <a:ext cx="12400" cy="25"/>
            </a:xfrm>
            <a:custGeom>
              <a:avLst/>
              <a:gdLst/>
              <a:ahLst/>
              <a:cxnLst/>
              <a:rect l="l" t="t" r="r" b="b"/>
              <a:pathLst>
                <a:path w="496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496" y="1"/>
                  </a:lnTo>
                  <a:lnTo>
                    <a:pt x="496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7"/>
            <p:cNvSpPr/>
            <p:nvPr/>
          </p:nvSpPr>
          <p:spPr>
            <a:xfrm>
              <a:off x="6395300" y="4875675"/>
              <a:ext cx="9825" cy="25"/>
            </a:xfrm>
            <a:custGeom>
              <a:avLst/>
              <a:gdLst/>
              <a:ahLst/>
              <a:cxnLst/>
              <a:rect l="l" t="t" r="r" b="b"/>
              <a:pathLst>
                <a:path w="393" h="1" extrusionOk="0">
                  <a:moveTo>
                    <a:pt x="289" y="1"/>
                  </a:moveTo>
                  <a:lnTo>
                    <a:pt x="289" y="1"/>
                  </a:lnTo>
                  <a:lnTo>
                    <a:pt x="0" y="1"/>
                  </a:lnTo>
                  <a:lnTo>
                    <a:pt x="392" y="1"/>
                  </a:lnTo>
                  <a:lnTo>
                    <a:pt x="392" y="1"/>
                  </a:lnTo>
                  <a:lnTo>
                    <a:pt x="392" y="1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B250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7"/>
            <p:cNvSpPr/>
            <p:nvPr/>
          </p:nvSpPr>
          <p:spPr>
            <a:xfrm>
              <a:off x="6395300" y="4875675"/>
              <a:ext cx="9825" cy="25"/>
            </a:xfrm>
            <a:custGeom>
              <a:avLst/>
              <a:gdLst/>
              <a:ahLst/>
              <a:cxnLst/>
              <a:rect l="l" t="t" r="r" b="b"/>
              <a:pathLst>
                <a:path w="393" h="1" fill="none" extrusionOk="0">
                  <a:moveTo>
                    <a:pt x="289" y="1"/>
                  </a:moveTo>
                  <a:lnTo>
                    <a:pt x="289" y="1"/>
                  </a:lnTo>
                  <a:lnTo>
                    <a:pt x="0" y="1"/>
                  </a:lnTo>
                  <a:lnTo>
                    <a:pt x="392" y="1"/>
                  </a:lnTo>
                  <a:lnTo>
                    <a:pt x="392" y="1"/>
                  </a:lnTo>
                  <a:lnTo>
                    <a:pt x="392" y="1"/>
                  </a:lnTo>
                  <a:lnTo>
                    <a:pt x="28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7"/>
            <p:cNvSpPr/>
            <p:nvPr/>
          </p:nvSpPr>
          <p:spPr>
            <a:xfrm>
              <a:off x="6408200" y="5167750"/>
              <a:ext cx="25825" cy="550"/>
            </a:xfrm>
            <a:custGeom>
              <a:avLst/>
              <a:gdLst/>
              <a:ahLst/>
              <a:cxnLst/>
              <a:rect l="l" t="t" r="r" b="b"/>
              <a:pathLst>
                <a:path w="1033" h="22" extrusionOk="0">
                  <a:moveTo>
                    <a:pt x="0" y="1"/>
                  </a:moveTo>
                  <a:lnTo>
                    <a:pt x="0" y="22"/>
                  </a:lnTo>
                  <a:lnTo>
                    <a:pt x="1032" y="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7"/>
            <p:cNvSpPr/>
            <p:nvPr/>
          </p:nvSpPr>
          <p:spPr>
            <a:xfrm>
              <a:off x="6408200" y="5167750"/>
              <a:ext cx="25825" cy="550"/>
            </a:xfrm>
            <a:custGeom>
              <a:avLst/>
              <a:gdLst/>
              <a:ahLst/>
              <a:cxnLst/>
              <a:rect l="l" t="t" r="r" b="b"/>
              <a:pathLst>
                <a:path w="1033" h="22" fill="none" extrusionOk="0">
                  <a:moveTo>
                    <a:pt x="0" y="1"/>
                  </a:moveTo>
                  <a:lnTo>
                    <a:pt x="0" y="22"/>
                  </a:lnTo>
                  <a:lnTo>
                    <a:pt x="0" y="22"/>
                  </a:lnTo>
                  <a:lnTo>
                    <a:pt x="1032" y="2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7"/>
            <p:cNvSpPr/>
            <p:nvPr/>
          </p:nvSpPr>
          <p:spPr>
            <a:xfrm>
              <a:off x="5714650" y="5166725"/>
              <a:ext cx="693575" cy="29950"/>
            </a:xfrm>
            <a:custGeom>
              <a:avLst/>
              <a:gdLst/>
              <a:ahLst/>
              <a:cxnLst/>
              <a:rect l="l" t="t" r="r" b="b"/>
              <a:pathLst>
                <a:path w="27743" h="1198" extrusionOk="0">
                  <a:moveTo>
                    <a:pt x="25802" y="42"/>
                  </a:moveTo>
                  <a:lnTo>
                    <a:pt x="25823" y="145"/>
                  </a:lnTo>
                  <a:lnTo>
                    <a:pt x="26772" y="104"/>
                  </a:lnTo>
                  <a:lnTo>
                    <a:pt x="27742" y="63"/>
                  </a:lnTo>
                  <a:lnTo>
                    <a:pt x="27742" y="42"/>
                  </a:lnTo>
                  <a:close/>
                  <a:moveTo>
                    <a:pt x="0" y="1"/>
                  </a:moveTo>
                  <a:lnTo>
                    <a:pt x="702" y="166"/>
                  </a:lnTo>
                  <a:lnTo>
                    <a:pt x="743" y="1"/>
                  </a:lnTo>
                  <a:close/>
                  <a:moveTo>
                    <a:pt x="24027" y="42"/>
                  </a:moveTo>
                  <a:lnTo>
                    <a:pt x="24068" y="269"/>
                  </a:lnTo>
                  <a:lnTo>
                    <a:pt x="25719" y="145"/>
                  </a:lnTo>
                  <a:lnTo>
                    <a:pt x="25740" y="42"/>
                  </a:lnTo>
                  <a:close/>
                  <a:moveTo>
                    <a:pt x="21921" y="42"/>
                  </a:moveTo>
                  <a:lnTo>
                    <a:pt x="21942" y="186"/>
                  </a:lnTo>
                  <a:lnTo>
                    <a:pt x="21963" y="434"/>
                  </a:lnTo>
                  <a:lnTo>
                    <a:pt x="23944" y="269"/>
                  </a:lnTo>
                  <a:lnTo>
                    <a:pt x="23985" y="42"/>
                  </a:lnTo>
                  <a:close/>
                  <a:moveTo>
                    <a:pt x="764" y="1"/>
                  </a:moveTo>
                  <a:lnTo>
                    <a:pt x="805" y="186"/>
                  </a:lnTo>
                  <a:lnTo>
                    <a:pt x="1610" y="352"/>
                  </a:lnTo>
                  <a:lnTo>
                    <a:pt x="2436" y="517"/>
                  </a:lnTo>
                  <a:lnTo>
                    <a:pt x="2477" y="186"/>
                  </a:lnTo>
                  <a:lnTo>
                    <a:pt x="2498" y="21"/>
                  </a:lnTo>
                  <a:lnTo>
                    <a:pt x="764" y="1"/>
                  </a:lnTo>
                  <a:close/>
                  <a:moveTo>
                    <a:pt x="20146" y="21"/>
                  </a:moveTo>
                  <a:lnTo>
                    <a:pt x="20187" y="228"/>
                  </a:lnTo>
                  <a:lnTo>
                    <a:pt x="20208" y="599"/>
                  </a:lnTo>
                  <a:lnTo>
                    <a:pt x="21818" y="434"/>
                  </a:lnTo>
                  <a:lnTo>
                    <a:pt x="21839" y="186"/>
                  </a:lnTo>
                  <a:lnTo>
                    <a:pt x="21880" y="42"/>
                  </a:lnTo>
                  <a:lnTo>
                    <a:pt x="20146" y="21"/>
                  </a:lnTo>
                  <a:close/>
                  <a:moveTo>
                    <a:pt x="19589" y="21"/>
                  </a:moveTo>
                  <a:lnTo>
                    <a:pt x="18041" y="42"/>
                  </a:lnTo>
                  <a:lnTo>
                    <a:pt x="18082" y="290"/>
                  </a:lnTo>
                  <a:lnTo>
                    <a:pt x="18103" y="785"/>
                  </a:lnTo>
                  <a:lnTo>
                    <a:pt x="20043" y="599"/>
                  </a:lnTo>
                  <a:lnTo>
                    <a:pt x="20084" y="228"/>
                  </a:lnTo>
                  <a:lnTo>
                    <a:pt x="20105" y="21"/>
                  </a:lnTo>
                  <a:close/>
                  <a:moveTo>
                    <a:pt x="2539" y="21"/>
                  </a:moveTo>
                  <a:lnTo>
                    <a:pt x="2560" y="207"/>
                  </a:lnTo>
                  <a:lnTo>
                    <a:pt x="2601" y="537"/>
                  </a:lnTo>
                  <a:lnTo>
                    <a:pt x="3571" y="682"/>
                  </a:lnTo>
                  <a:lnTo>
                    <a:pt x="4541" y="826"/>
                  </a:lnTo>
                  <a:lnTo>
                    <a:pt x="4562" y="310"/>
                  </a:lnTo>
                  <a:lnTo>
                    <a:pt x="4603" y="21"/>
                  </a:lnTo>
                  <a:close/>
                  <a:moveTo>
                    <a:pt x="16286" y="42"/>
                  </a:moveTo>
                  <a:lnTo>
                    <a:pt x="16328" y="352"/>
                  </a:lnTo>
                  <a:lnTo>
                    <a:pt x="16348" y="929"/>
                  </a:lnTo>
                  <a:lnTo>
                    <a:pt x="17917" y="806"/>
                  </a:lnTo>
                  <a:lnTo>
                    <a:pt x="17958" y="310"/>
                  </a:lnTo>
                  <a:lnTo>
                    <a:pt x="17999" y="42"/>
                  </a:lnTo>
                  <a:close/>
                  <a:moveTo>
                    <a:pt x="4645" y="21"/>
                  </a:moveTo>
                  <a:lnTo>
                    <a:pt x="4686" y="310"/>
                  </a:lnTo>
                  <a:lnTo>
                    <a:pt x="4727" y="847"/>
                  </a:lnTo>
                  <a:lnTo>
                    <a:pt x="5512" y="929"/>
                  </a:lnTo>
                  <a:lnTo>
                    <a:pt x="6296" y="1012"/>
                  </a:lnTo>
                  <a:lnTo>
                    <a:pt x="6317" y="372"/>
                  </a:lnTo>
                  <a:lnTo>
                    <a:pt x="6337" y="166"/>
                  </a:lnTo>
                  <a:lnTo>
                    <a:pt x="6378" y="42"/>
                  </a:lnTo>
                  <a:lnTo>
                    <a:pt x="4645" y="21"/>
                  </a:lnTo>
                  <a:close/>
                  <a:moveTo>
                    <a:pt x="14160" y="42"/>
                  </a:moveTo>
                  <a:lnTo>
                    <a:pt x="14181" y="186"/>
                  </a:lnTo>
                  <a:lnTo>
                    <a:pt x="14222" y="413"/>
                  </a:lnTo>
                  <a:lnTo>
                    <a:pt x="14243" y="1095"/>
                  </a:lnTo>
                  <a:lnTo>
                    <a:pt x="14759" y="1053"/>
                  </a:lnTo>
                  <a:lnTo>
                    <a:pt x="16162" y="950"/>
                  </a:lnTo>
                  <a:lnTo>
                    <a:pt x="16183" y="352"/>
                  </a:lnTo>
                  <a:lnTo>
                    <a:pt x="16224" y="42"/>
                  </a:lnTo>
                  <a:close/>
                  <a:moveTo>
                    <a:pt x="6420" y="42"/>
                  </a:moveTo>
                  <a:lnTo>
                    <a:pt x="6440" y="166"/>
                  </a:lnTo>
                  <a:lnTo>
                    <a:pt x="6461" y="372"/>
                  </a:lnTo>
                  <a:lnTo>
                    <a:pt x="6502" y="1012"/>
                  </a:lnTo>
                  <a:lnTo>
                    <a:pt x="7452" y="1095"/>
                  </a:lnTo>
                  <a:lnTo>
                    <a:pt x="8401" y="1136"/>
                  </a:lnTo>
                  <a:lnTo>
                    <a:pt x="8443" y="434"/>
                  </a:lnTo>
                  <a:lnTo>
                    <a:pt x="8463" y="186"/>
                  </a:lnTo>
                  <a:lnTo>
                    <a:pt x="8484" y="42"/>
                  </a:lnTo>
                  <a:close/>
                  <a:moveTo>
                    <a:pt x="12406" y="42"/>
                  </a:moveTo>
                  <a:lnTo>
                    <a:pt x="12426" y="186"/>
                  </a:lnTo>
                  <a:lnTo>
                    <a:pt x="12447" y="434"/>
                  </a:lnTo>
                  <a:lnTo>
                    <a:pt x="12488" y="1157"/>
                  </a:lnTo>
                  <a:lnTo>
                    <a:pt x="14036" y="1095"/>
                  </a:lnTo>
                  <a:lnTo>
                    <a:pt x="14078" y="413"/>
                  </a:lnTo>
                  <a:lnTo>
                    <a:pt x="14098" y="186"/>
                  </a:lnTo>
                  <a:lnTo>
                    <a:pt x="14119" y="42"/>
                  </a:lnTo>
                  <a:close/>
                  <a:moveTo>
                    <a:pt x="8525" y="42"/>
                  </a:moveTo>
                  <a:lnTo>
                    <a:pt x="8546" y="186"/>
                  </a:lnTo>
                  <a:lnTo>
                    <a:pt x="8566" y="434"/>
                  </a:lnTo>
                  <a:lnTo>
                    <a:pt x="8608" y="1157"/>
                  </a:lnTo>
                  <a:lnTo>
                    <a:pt x="10156" y="1177"/>
                  </a:lnTo>
                  <a:lnTo>
                    <a:pt x="10197" y="455"/>
                  </a:lnTo>
                  <a:lnTo>
                    <a:pt x="10218" y="186"/>
                  </a:lnTo>
                  <a:lnTo>
                    <a:pt x="10238" y="42"/>
                  </a:lnTo>
                  <a:close/>
                  <a:moveTo>
                    <a:pt x="10300" y="42"/>
                  </a:moveTo>
                  <a:lnTo>
                    <a:pt x="10321" y="207"/>
                  </a:lnTo>
                  <a:lnTo>
                    <a:pt x="10342" y="455"/>
                  </a:lnTo>
                  <a:lnTo>
                    <a:pt x="10383" y="1198"/>
                  </a:lnTo>
                  <a:lnTo>
                    <a:pt x="10734" y="1198"/>
                  </a:lnTo>
                  <a:lnTo>
                    <a:pt x="12261" y="1177"/>
                  </a:lnTo>
                  <a:lnTo>
                    <a:pt x="12303" y="434"/>
                  </a:lnTo>
                  <a:lnTo>
                    <a:pt x="12323" y="186"/>
                  </a:lnTo>
                  <a:lnTo>
                    <a:pt x="12364" y="42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7"/>
            <p:cNvSpPr/>
            <p:nvPr/>
          </p:nvSpPr>
          <p:spPr>
            <a:xfrm>
              <a:off x="6359675" y="5167750"/>
              <a:ext cx="48550" cy="2625"/>
            </a:xfrm>
            <a:custGeom>
              <a:avLst/>
              <a:gdLst/>
              <a:ahLst/>
              <a:cxnLst/>
              <a:rect l="l" t="t" r="r" b="b"/>
              <a:pathLst>
                <a:path w="1942" h="10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2" y="104"/>
                  </a:lnTo>
                  <a:lnTo>
                    <a:pt x="22" y="104"/>
                  </a:lnTo>
                  <a:lnTo>
                    <a:pt x="971" y="63"/>
                  </a:lnTo>
                  <a:lnTo>
                    <a:pt x="1941" y="22"/>
                  </a:lnTo>
                  <a:lnTo>
                    <a:pt x="194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7"/>
            <p:cNvSpPr/>
            <p:nvPr/>
          </p:nvSpPr>
          <p:spPr>
            <a:xfrm>
              <a:off x="5972150" y="5167750"/>
              <a:ext cx="51625" cy="28925"/>
            </a:xfrm>
            <a:custGeom>
              <a:avLst/>
              <a:gdLst/>
              <a:ahLst/>
              <a:cxnLst/>
              <a:rect l="l" t="t" r="r" b="b"/>
              <a:pathLst>
                <a:path w="2065" h="115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1" y="166"/>
                  </a:lnTo>
                  <a:lnTo>
                    <a:pt x="42" y="414"/>
                  </a:lnTo>
                  <a:lnTo>
                    <a:pt x="83" y="1157"/>
                  </a:lnTo>
                  <a:lnTo>
                    <a:pt x="83" y="1157"/>
                  </a:lnTo>
                  <a:lnTo>
                    <a:pt x="434" y="1157"/>
                  </a:lnTo>
                  <a:lnTo>
                    <a:pt x="434" y="1157"/>
                  </a:lnTo>
                  <a:lnTo>
                    <a:pt x="1961" y="1136"/>
                  </a:lnTo>
                  <a:lnTo>
                    <a:pt x="1961" y="1136"/>
                  </a:lnTo>
                  <a:lnTo>
                    <a:pt x="2003" y="393"/>
                  </a:lnTo>
                  <a:lnTo>
                    <a:pt x="2023" y="145"/>
                  </a:lnTo>
                  <a:lnTo>
                    <a:pt x="2064" y="1"/>
                  </a:lnTo>
                  <a:lnTo>
                    <a:pt x="2064" y="1"/>
                  </a:lnTo>
                  <a:lnTo>
                    <a:pt x="1239" y="1"/>
                  </a:lnTo>
                  <a:lnTo>
                    <a:pt x="1239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7"/>
            <p:cNvSpPr/>
            <p:nvPr/>
          </p:nvSpPr>
          <p:spPr>
            <a:xfrm>
              <a:off x="6024775" y="5167750"/>
              <a:ext cx="42850" cy="27900"/>
            </a:xfrm>
            <a:custGeom>
              <a:avLst/>
              <a:gdLst/>
              <a:ahLst/>
              <a:cxnLst/>
              <a:rect l="l" t="t" r="r" b="b"/>
              <a:pathLst>
                <a:path w="1714" h="1116" fill="none" extrusionOk="0">
                  <a:moveTo>
                    <a:pt x="1714" y="1"/>
                  </a:moveTo>
                  <a:lnTo>
                    <a:pt x="1714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1" y="145"/>
                  </a:lnTo>
                  <a:lnTo>
                    <a:pt x="42" y="393"/>
                  </a:lnTo>
                  <a:lnTo>
                    <a:pt x="83" y="1116"/>
                  </a:lnTo>
                  <a:lnTo>
                    <a:pt x="83" y="1116"/>
                  </a:lnTo>
                  <a:lnTo>
                    <a:pt x="1631" y="1054"/>
                  </a:lnTo>
                  <a:lnTo>
                    <a:pt x="1631" y="1054"/>
                  </a:lnTo>
                  <a:lnTo>
                    <a:pt x="1673" y="372"/>
                  </a:lnTo>
                  <a:lnTo>
                    <a:pt x="1693" y="145"/>
                  </a:lnTo>
                  <a:lnTo>
                    <a:pt x="171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7"/>
            <p:cNvSpPr/>
            <p:nvPr/>
          </p:nvSpPr>
          <p:spPr>
            <a:xfrm>
              <a:off x="5927775" y="5167750"/>
              <a:ext cx="42850" cy="28425"/>
            </a:xfrm>
            <a:custGeom>
              <a:avLst/>
              <a:gdLst/>
              <a:ahLst/>
              <a:cxnLst/>
              <a:rect l="l" t="t" r="r" b="b"/>
              <a:pathLst>
                <a:path w="1714" h="113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1" y="145"/>
                  </a:lnTo>
                  <a:lnTo>
                    <a:pt x="41" y="393"/>
                  </a:lnTo>
                  <a:lnTo>
                    <a:pt x="83" y="1116"/>
                  </a:lnTo>
                  <a:lnTo>
                    <a:pt x="83" y="1116"/>
                  </a:lnTo>
                  <a:lnTo>
                    <a:pt x="1631" y="1136"/>
                  </a:lnTo>
                  <a:lnTo>
                    <a:pt x="1631" y="1136"/>
                  </a:lnTo>
                  <a:lnTo>
                    <a:pt x="1672" y="414"/>
                  </a:lnTo>
                  <a:lnTo>
                    <a:pt x="1693" y="145"/>
                  </a:lnTo>
                  <a:lnTo>
                    <a:pt x="1713" y="1"/>
                  </a:lnTo>
                  <a:lnTo>
                    <a:pt x="1713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7"/>
            <p:cNvSpPr/>
            <p:nvPr/>
          </p:nvSpPr>
          <p:spPr>
            <a:xfrm>
              <a:off x="6315300" y="5167750"/>
              <a:ext cx="42850" cy="5700"/>
            </a:xfrm>
            <a:custGeom>
              <a:avLst/>
              <a:gdLst/>
              <a:ahLst/>
              <a:cxnLst/>
              <a:rect l="l" t="t" r="r" b="b"/>
              <a:pathLst>
                <a:path w="1714" h="228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42" y="228"/>
                  </a:lnTo>
                  <a:lnTo>
                    <a:pt x="42" y="228"/>
                  </a:lnTo>
                  <a:lnTo>
                    <a:pt x="1693" y="104"/>
                  </a:lnTo>
                  <a:lnTo>
                    <a:pt x="1693" y="104"/>
                  </a:lnTo>
                  <a:lnTo>
                    <a:pt x="1714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7"/>
            <p:cNvSpPr/>
            <p:nvPr/>
          </p:nvSpPr>
          <p:spPr>
            <a:xfrm>
              <a:off x="6068650" y="5167750"/>
              <a:ext cx="51625" cy="26350"/>
            </a:xfrm>
            <a:custGeom>
              <a:avLst/>
              <a:gdLst/>
              <a:ahLst/>
              <a:cxnLst/>
              <a:rect l="l" t="t" r="r" b="b"/>
              <a:pathLst>
                <a:path w="2065" h="1054" fill="none" extrusionOk="0">
                  <a:moveTo>
                    <a:pt x="2064" y="1"/>
                  </a:moveTo>
                  <a:lnTo>
                    <a:pt x="2064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1" y="145"/>
                  </a:lnTo>
                  <a:lnTo>
                    <a:pt x="62" y="372"/>
                  </a:lnTo>
                  <a:lnTo>
                    <a:pt x="83" y="1054"/>
                  </a:lnTo>
                  <a:lnTo>
                    <a:pt x="83" y="1054"/>
                  </a:lnTo>
                  <a:lnTo>
                    <a:pt x="599" y="1012"/>
                  </a:lnTo>
                  <a:lnTo>
                    <a:pt x="599" y="1012"/>
                  </a:lnTo>
                  <a:lnTo>
                    <a:pt x="2002" y="909"/>
                  </a:lnTo>
                  <a:lnTo>
                    <a:pt x="2002" y="909"/>
                  </a:lnTo>
                  <a:lnTo>
                    <a:pt x="2023" y="311"/>
                  </a:lnTo>
                  <a:lnTo>
                    <a:pt x="20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7"/>
            <p:cNvSpPr/>
            <p:nvPr/>
          </p:nvSpPr>
          <p:spPr>
            <a:xfrm>
              <a:off x="5875125" y="5167750"/>
              <a:ext cx="51625" cy="27375"/>
            </a:xfrm>
            <a:custGeom>
              <a:avLst/>
              <a:gdLst/>
              <a:ahLst/>
              <a:cxnLst/>
              <a:rect l="l" t="t" r="r" b="b"/>
              <a:pathLst>
                <a:path w="2065" h="109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1" y="125"/>
                  </a:lnTo>
                  <a:lnTo>
                    <a:pt x="42" y="331"/>
                  </a:lnTo>
                  <a:lnTo>
                    <a:pt x="83" y="971"/>
                  </a:lnTo>
                  <a:lnTo>
                    <a:pt x="83" y="971"/>
                  </a:lnTo>
                  <a:lnTo>
                    <a:pt x="1033" y="1054"/>
                  </a:lnTo>
                  <a:lnTo>
                    <a:pt x="1982" y="1095"/>
                  </a:lnTo>
                  <a:lnTo>
                    <a:pt x="1982" y="1095"/>
                  </a:lnTo>
                  <a:lnTo>
                    <a:pt x="2024" y="393"/>
                  </a:lnTo>
                  <a:lnTo>
                    <a:pt x="2044" y="145"/>
                  </a:lnTo>
                  <a:lnTo>
                    <a:pt x="2065" y="1"/>
                  </a:lnTo>
                  <a:lnTo>
                    <a:pt x="2065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7"/>
            <p:cNvSpPr/>
            <p:nvPr/>
          </p:nvSpPr>
          <p:spPr>
            <a:xfrm>
              <a:off x="6262675" y="5167750"/>
              <a:ext cx="51625" cy="9850"/>
            </a:xfrm>
            <a:custGeom>
              <a:avLst/>
              <a:gdLst/>
              <a:ahLst/>
              <a:cxnLst/>
              <a:rect l="l" t="t" r="r" b="b"/>
              <a:pathLst>
                <a:path w="2065" h="39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1" y="145"/>
                  </a:lnTo>
                  <a:lnTo>
                    <a:pt x="42" y="393"/>
                  </a:lnTo>
                  <a:lnTo>
                    <a:pt x="42" y="393"/>
                  </a:lnTo>
                  <a:lnTo>
                    <a:pt x="2023" y="228"/>
                  </a:lnTo>
                  <a:lnTo>
                    <a:pt x="2023" y="228"/>
                  </a:lnTo>
                  <a:lnTo>
                    <a:pt x="2064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7"/>
            <p:cNvSpPr/>
            <p:nvPr/>
          </p:nvSpPr>
          <p:spPr>
            <a:xfrm>
              <a:off x="6121800" y="5167750"/>
              <a:ext cx="42850" cy="22225"/>
            </a:xfrm>
            <a:custGeom>
              <a:avLst/>
              <a:gdLst/>
              <a:ahLst/>
              <a:cxnLst/>
              <a:rect l="l" t="t" r="r" b="b"/>
              <a:pathLst>
                <a:path w="1714" h="889" fill="none" extrusionOk="0">
                  <a:moveTo>
                    <a:pt x="1713" y="1"/>
                  </a:moveTo>
                  <a:lnTo>
                    <a:pt x="1713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42" y="311"/>
                  </a:lnTo>
                  <a:lnTo>
                    <a:pt x="62" y="888"/>
                  </a:lnTo>
                  <a:lnTo>
                    <a:pt x="62" y="888"/>
                  </a:lnTo>
                  <a:lnTo>
                    <a:pt x="1631" y="765"/>
                  </a:lnTo>
                  <a:lnTo>
                    <a:pt x="1631" y="765"/>
                  </a:lnTo>
                  <a:lnTo>
                    <a:pt x="1672" y="269"/>
                  </a:lnTo>
                  <a:lnTo>
                    <a:pt x="171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7"/>
            <p:cNvSpPr/>
            <p:nvPr/>
          </p:nvSpPr>
          <p:spPr>
            <a:xfrm>
              <a:off x="5830750" y="5167250"/>
              <a:ext cx="43375" cy="24800"/>
            </a:xfrm>
            <a:custGeom>
              <a:avLst/>
              <a:gdLst/>
              <a:ahLst/>
              <a:cxnLst/>
              <a:rect l="l" t="t" r="r" b="b"/>
              <a:pathLst>
                <a:path w="1735" h="992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42" y="289"/>
                  </a:lnTo>
                  <a:lnTo>
                    <a:pt x="83" y="826"/>
                  </a:lnTo>
                  <a:lnTo>
                    <a:pt x="83" y="826"/>
                  </a:lnTo>
                  <a:lnTo>
                    <a:pt x="868" y="908"/>
                  </a:lnTo>
                  <a:lnTo>
                    <a:pt x="1652" y="991"/>
                  </a:lnTo>
                  <a:lnTo>
                    <a:pt x="1652" y="991"/>
                  </a:lnTo>
                  <a:lnTo>
                    <a:pt x="1673" y="351"/>
                  </a:lnTo>
                  <a:lnTo>
                    <a:pt x="1693" y="145"/>
                  </a:lnTo>
                  <a:lnTo>
                    <a:pt x="1734" y="21"/>
                  </a:lnTo>
                  <a:lnTo>
                    <a:pt x="1734" y="2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7"/>
            <p:cNvSpPr/>
            <p:nvPr/>
          </p:nvSpPr>
          <p:spPr>
            <a:xfrm>
              <a:off x="6218300" y="5167250"/>
              <a:ext cx="43375" cy="14475"/>
            </a:xfrm>
            <a:custGeom>
              <a:avLst/>
              <a:gdLst/>
              <a:ahLst/>
              <a:cxnLst/>
              <a:rect l="l" t="t" r="r" b="b"/>
              <a:pathLst>
                <a:path w="1735" h="57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1" y="207"/>
                  </a:lnTo>
                  <a:lnTo>
                    <a:pt x="62" y="578"/>
                  </a:lnTo>
                  <a:lnTo>
                    <a:pt x="62" y="578"/>
                  </a:lnTo>
                  <a:lnTo>
                    <a:pt x="1672" y="413"/>
                  </a:lnTo>
                  <a:lnTo>
                    <a:pt x="1672" y="413"/>
                  </a:lnTo>
                  <a:lnTo>
                    <a:pt x="1693" y="165"/>
                  </a:lnTo>
                  <a:lnTo>
                    <a:pt x="1734" y="2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7"/>
            <p:cNvSpPr/>
            <p:nvPr/>
          </p:nvSpPr>
          <p:spPr>
            <a:xfrm>
              <a:off x="6165650" y="5167250"/>
              <a:ext cx="51625" cy="19100"/>
            </a:xfrm>
            <a:custGeom>
              <a:avLst/>
              <a:gdLst/>
              <a:ahLst/>
              <a:cxnLst/>
              <a:rect l="l" t="t" r="r" b="b"/>
              <a:pathLst>
                <a:path w="2065" h="764" fill="none" extrusionOk="0">
                  <a:moveTo>
                    <a:pt x="1549" y="0"/>
                  </a:moveTo>
                  <a:lnTo>
                    <a:pt x="1549" y="0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42" y="269"/>
                  </a:lnTo>
                  <a:lnTo>
                    <a:pt x="63" y="764"/>
                  </a:lnTo>
                  <a:lnTo>
                    <a:pt x="63" y="764"/>
                  </a:lnTo>
                  <a:lnTo>
                    <a:pt x="2003" y="578"/>
                  </a:lnTo>
                  <a:lnTo>
                    <a:pt x="2003" y="578"/>
                  </a:lnTo>
                  <a:lnTo>
                    <a:pt x="2044" y="207"/>
                  </a:lnTo>
                  <a:lnTo>
                    <a:pt x="2065" y="0"/>
                  </a:lnTo>
                  <a:lnTo>
                    <a:pt x="154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7"/>
            <p:cNvSpPr/>
            <p:nvPr/>
          </p:nvSpPr>
          <p:spPr>
            <a:xfrm>
              <a:off x="5778125" y="5167250"/>
              <a:ext cx="51625" cy="20150"/>
            </a:xfrm>
            <a:custGeom>
              <a:avLst/>
              <a:gdLst/>
              <a:ahLst/>
              <a:cxnLst/>
              <a:rect l="l" t="t" r="r" b="b"/>
              <a:pathLst>
                <a:path w="2065" h="806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" y="186"/>
                  </a:lnTo>
                  <a:lnTo>
                    <a:pt x="62" y="516"/>
                  </a:lnTo>
                  <a:lnTo>
                    <a:pt x="62" y="516"/>
                  </a:lnTo>
                  <a:lnTo>
                    <a:pt x="1032" y="661"/>
                  </a:lnTo>
                  <a:lnTo>
                    <a:pt x="2002" y="805"/>
                  </a:lnTo>
                  <a:lnTo>
                    <a:pt x="2002" y="805"/>
                  </a:lnTo>
                  <a:lnTo>
                    <a:pt x="2023" y="289"/>
                  </a:lnTo>
                  <a:lnTo>
                    <a:pt x="2064" y="0"/>
                  </a:lnTo>
                  <a:lnTo>
                    <a:pt x="206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7"/>
            <p:cNvSpPr/>
            <p:nvPr/>
          </p:nvSpPr>
          <p:spPr>
            <a:xfrm>
              <a:off x="5733750" y="5166725"/>
              <a:ext cx="43350" cy="12925"/>
            </a:xfrm>
            <a:custGeom>
              <a:avLst/>
              <a:gdLst/>
              <a:ahLst/>
              <a:cxnLst/>
              <a:rect l="l" t="t" r="r" b="b"/>
              <a:pathLst>
                <a:path w="1734" h="51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41" y="186"/>
                  </a:lnTo>
                  <a:lnTo>
                    <a:pt x="41" y="186"/>
                  </a:lnTo>
                  <a:lnTo>
                    <a:pt x="846" y="352"/>
                  </a:lnTo>
                  <a:lnTo>
                    <a:pt x="1672" y="517"/>
                  </a:lnTo>
                  <a:lnTo>
                    <a:pt x="1672" y="517"/>
                  </a:lnTo>
                  <a:lnTo>
                    <a:pt x="1713" y="186"/>
                  </a:lnTo>
                  <a:lnTo>
                    <a:pt x="1734" y="21"/>
                  </a:lnTo>
                  <a:lnTo>
                    <a:pt x="1734" y="2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7"/>
            <p:cNvSpPr/>
            <p:nvPr/>
          </p:nvSpPr>
          <p:spPr>
            <a:xfrm>
              <a:off x="5714650" y="5166725"/>
              <a:ext cx="18600" cy="4150"/>
            </a:xfrm>
            <a:custGeom>
              <a:avLst/>
              <a:gdLst/>
              <a:ahLst/>
              <a:cxnLst/>
              <a:rect l="l" t="t" r="r" b="b"/>
              <a:pathLst>
                <a:path w="744" h="166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702" y="166"/>
                  </a:lnTo>
                  <a:lnTo>
                    <a:pt x="702" y="166"/>
                  </a:lnTo>
                  <a:lnTo>
                    <a:pt x="743" y="1"/>
                  </a:lnTo>
                  <a:lnTo>
                    <a:pt x="743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7"/>
            <p:cNvSpPr/>
            <p:nvPr/>
          </p:nvSpPr>
          <p:spPr>
            <a:xfrm>
              <a:off x="5775525" y="5167250"/>
              <a:ext cx="4175" cy="12925"/>
            </a:xfrm>
            <a:custGeom>
              <a:avLst/>
              <a:gdLst/>
              <a:ahLst/>
              <a:cxnLst/>
              <a:rect l="l" t="t" r="r" b="b"/>
              <a:pathLst>
                <a:path w="167" h="517" extrusionOk="0">
                  <a:moveTo>
                    <a:pt x="63" y="0"/>
                  </a:moveTo>
                  <a:lnTo>
                    <a:pt x="42" y="165"/>
                  </a:lnTo>
                  <a:lnTo>
                    <a:pt x="1" y="496"/>
                  </a:lnTo>
                  <a:lnTo>
                    <a:pt x="166" y="516"/>
                  </a:lnTo>
                  <a:lnTo>
                    <a:pt x="125" y="186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7"/>
            <p:cNvSpPr/>
            <p:nvPr/>
          </p:nvSpPr>
          <p:spPr>
            <a:xfrm>
              <a:off x="5775525" y="5167250"/>
              <a:ext cx="4175" cy="12925"/>
            </a:xfrm>
            <a:custGeom>
              <a:avLst/>
              <a:gdLst/>
              <a:ahLst/>
              <a:cxnLst/>
              <a:rect l="l" t="t" r="r" b="b"/>
              <a:pathLst>
                <a:path w="167" h="517" fill="none" extrusionOk="0">
                  <a:moveTo>
                    <a:pt x="63" y="0"/>
                  </a:moveTo>
                  <a:lnTo>
                    <a:pt x="63" y="0"/>
                  </a:lnTo>
                  <a:lnTo>
                    <a:pt x="42" y="165"/>
                  </a:lnTo>
                  <a:lnTo>
                    <a:pt x="1" y="496"/>
                  </a:lnTo>
                  <a:lnTo>
                    <a:pt x="1" y="496"/>
                  </a:lnTo>
                  <a:lnTo>
                    <a:pt x="166" y="516"/>
                  </a:lnTo>
                  <a:lnTo>
                    <a:pt x="166" y="516"/>
                  </a:lnTo>
                  <a:lnTo>
                    <a:pt x="125" y="186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7"/>
            <p:cNvSpPr/>
            <p:nvPr/>
          </p:nvSpPr>
          <p:spPr>
            <a:xfrm>
              <a:off x="5732200" y="5166725"/>
              <a:ext cx="2600" cy="4675"/>
            </a:xfrm>
            <a:custGeom>
              <a:avLst/>
              <a:gdLst/>
              <a:ahLst/>
              <a:cxnLst/>
              <a:rect l="l" t="t" r="r" b="b"/>
              <a:pathLst>
                <a:path w="104" h="187" extrusionOk="0">
                  <a:moveTo>
                    <a:pt x="41" y="1"/>
                  </a:moveTo>
                  <a:lnTo>
                    <a:pt x="0" y="166"/>
                  </a:lnTo>
                  <a:lnTo>
                    <a:pt x="103" y="186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7"/>
            <p:cNvSpPr/>
            <p:nvPr/>
          </p:nvSpPr>
          <p:spPr>
            <a:xfrm>
              <a:off x="5732200" y="5166725"/>
              <a:ext cx="2600" cy="4675"/>
            </a:xfrm>
            <a:custGeom>
              <a:avLst/>
              <a:gdLst/>
              <a:ahLst/>
              <a:cxnLst/>
              <a:rect l="l" t="t" r="r" b="b"/>
              <a:pathLst>
                <a:path w="104" h="187" fill="none" extrusionOk="0">
                  <a:moveTo>
                    <a:pt x="41" y="1"/>
                  </a:moveTo>
                  <a:lnTo>
                    <a:pt x="41" y="1"/>
                  </a:lnTo>
                  <a:lnTo>
                    <a:pt x="0" y="166"/>
                  </a:lnTo>
                  <a:lnTo>
                    <a:pt x="0" y="166"/>
                  </a:lnTo>
                  <a:lnTo>
                    <a:pt x="103" y="186"/>
                  </a:lnTo>
                  <a:lnTo>
                    <a:pt x="103" y="186"/>
                  </a:lnTo>
                  <a:lnTo>
                    <a:pt x="62" y="1"/>
                  </a:lnTo>
                  <a:lnTo>
                    <a:pt x="62" y="1"/>
                  </a:lnTo>
                  <a:lnTo>
                    <a:pt x="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7"/>
            <p:cNvSpPr/>
            <p:nvPr/>
          </p:nvSpPr>
          <p:spPr>
            <a:xfrm>
              <a:off x="5872025" y="5167750"/>
              <a:ext cx="5200" cy="24300"/>
            </a:xfrm>
            <a:custGeom>
              <a:avLst/>
              <a:gdLst/>
              <a:ahLst/>
              <a:cxnLst/>
              <a:rect l="l" t="t" r="r" b="b"/>
              <a:pathLst>
                <a:path w="208" h="972" extrusionOk="0">
                  <a:moveTo>
                    <a:pt x="83" y="1"/>
                  </a:moveTo>
                  <a:lnTo>
                    <a:pt x="42" y="125"/>
                  </a:lnTo>
                  <a:lnTo>
                    <a:pt x="22" y="331"/>
                  </a:lnTo>
                  <a:lnTo>
                    <a:pt x="1" y="971"/>
                  </a:lnTo>
                  <a:lnTo>
                    <a:pt x="207" y="971"/>
                  </a:lnTo>
                  <a:lnTo>
                    <a:pt x="166" y="331"/>
                  </a:lnTo>
                  <a:lnTo>
                    <a:pt x="145" y="125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7"/>
            <p:cNvSpPr/>
            <p:nvPr/>
          </p:nvSpPr>
          <p:spPr>
            <a:xfrm>
              <a:off x="5872025" y="5167750"/>
              <a:ext cx="5200" cy="24300"/>
            </a:xfrm>
            <a:custGeom>
              <a:avLst/>
              <a:gdLst/>
              <a:ahLst/>
              <a:cxnLst/>
              <a:rect l="l" t="t" r="r" b="b"/>
              <a:pathLst>
                <a:path w="208" h="972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42" y="125"/>
                  </a:lnTo>
                  <a:lnTo>
                    <a:pt x="22" y="331"/>
                  </a:lnTo>
                  <a:lnTo>
                    <a:pt x="1" y="971"/>
                  </a:lnTo>
                  <a:lnTo>
                    <a:pt x="1" y="971"/>
                  </a:lnTo>
                  <a:lnTo>
                    <a:pt x="207" y="971"/>
                  </a:lnTo>
                  <a:lnTo>
                    <a:pt x="207" y="971"/>
                  </a:lnTo>
                  <a:lnTo>
                    <a:pt x="166" y="331"/>
                  </a:lnTo>
                  <a:lnTo>
                    <a:pt x="145" y="125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7"/>
            <p:cNvSpPr/>
            <p:nvPr/>
          </p:nvSpPr>
          <p:spPr>
            <a:xfrm>
              <a:off x="5828175" y="5167250"/>
              <a:ext cx="4675" cy="20650"/>
            </a:xfrm>
            <a:custGeom>
              <a:avLst/>
              <a:gdLst/>
              <a:ahLst/>
              <a:cxnLst/>
              <a:rect l="l" t="t" r="r" b="b"/>
              <a:pathLst>
                <a:path w="187" h="826" extrusionOk="0">
                  <a:moveTo>
                    <a:pt x="62" y="0"/>
                  </a:moveTo>
                  <a:lnTo>
                    <a:pt x="21" y="289"/>
                  </a:lnTo>
                  <a:lnTo>
                    <a:pt x="0" y="805"/>
                  </a:lnTo>
                  <a:lnTo>
                    <a:pt x="186" y="826"/>
                  </a:lnTo>
                  <a:lnTo>
                    <a:pt x="145" y="289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7"/>
            <p:cNvSpPr/>
            <p:nvPr/>
          </p:nvSpPr>
          <p:spPr>
            <a:xfrm>
              <a:off x="5828175" y="5167250"/>
              <a:ext cx="4675" cy="20650"/>
            </a:xfrm>
            <a:custGeom>
              <a:avLst/>
              <a:gdLst/>
              <a:ahLst/>
              <a:cxnLst/>
              <a:rect l="l" t="t" r="r" b="b"/>
              <a:pathLst>
                <a:path w="187" h="826" fill="none" extrusionOk="0">
                  <a:moveTo>
                    <a:pt x="62" y="0"/>
                  </a:moveTo>
                  <a:lnTo>
                    <a:pt x="62" y="0"/>
                  </a:lnTo>
                  <a:lnTo>
                    <a:pt x="21" y="289"/>
                  </a:lnTo>
                  <a:lnTo>
                    <a:pt x="0" y="805"/>
                  </a:lnTo>
                  <a:lnTo>
                    <a:pt x="0" y="805"/>
                  </a:lnTo>
                  <a:lnTo>
                    <a:pt x="186" y="826"/>
                  </a:lnTo>
                  <a:lnTo>
                    <a:pt x="186" y="826"/>
                  </a:lnTo>
                  <a:lnTo>
                    <a:pt x="145" y="289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6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7"/>
            <p:cNvSpPr/>
            <p:nvPr/>
          </p:nvSpPr>
          <p:spPr>
            <a:xfrm>
              <a:off x="5968525" y="5167750"/>
              <a:ext cx="5700" cy="28925"/>
            </a:xfrm>
            <a:custGeom>
              <a:avLst/>
              <a:gdLst/>
              <a:ahLst/>
              <a:cxnLst/>
              <a:rect l="l" t="t" r="r" b="b"/>
              <a:pathLst>
                <a:path w="228" h="1157" extrusionOk="0">
                  <a:moveTo>
                    <a:pt x="83" y="1"/>
                  </a:moveTo>
                  <a:lnTo>
                    <a:pt x="63" y="145"/>
                  </a:lnTo>
                  <a:lnTo>
                    <a:pt x="42" y="414"/>
                  </a:lnTo>
                  <a:lnTo>
                    <a:pt x="1" y="1136"/>
                  </a:lnTo>
                  <a:lnTo>
                    <a:pt x="228" y="1157"/>
                  </a:lnTo>
                  <a:lnTo>
                    <a:pt x="187" y="414"/>
                  </a:lnTo>
                  <a:lnTo>
                    <a:pt x="166" y="166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7"/>
            <p:cNvSpPr/>
            <p:nvPr/>
          </p:nvSpPr>
          <p:spPr>
            <a:xfrm>
              <a:off x="5968525" y="5167750"/>
              <a:ext cx="5700" cy="28925"/>
            </a:xfrm>
            <a:custGeom>
              <a:avLst/>
              <a:gdLst/>
              <a:ahLst/>
              <a:cxnLst/>
              <a:rect l="l" t="t" r="r" b="b"/>
              <a:pathLst>
                <a:path w="228" h="1157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63" y="145"/>
                  </a:lnTo>
                  <a:lnTo>
                    <a:pt x="42" y="414"/>
                  </a:lnTo>
                  <a:lnTo>
                    <a:pt x="1" y="1136"/>
                  </a:lnTo>
                  <a:lnTo>
                    <a:pt x="1" y="1136"/>
                  </a:lnTo>
                  <a:lnTo>
                    <a:pt x="228" y="1157"/>
                  </a:lnTo>
                  <a:lnTo>
                    <a:pt x="228" y="1157"/>
                  </a:lnTo>
                  <a:lnTo>
                    <a:pt x="187" y="414"/>
                  </a:lnTo>
                  <a:lnTo>
                    <a:pt x="166" y="166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7"/>
            <p:cNvSpPr/>
            <p:nvPr/>
          </p:nvSpPr>
          <p:spPr>
            <a:xfrm>
              <a:off x="5924675" y="5167750"/>
              <a:ext cx="5175" cy="27900"/>
            </a:xfrm>
            <a:custGeom>
              <a:avLst/>
              <a:gdLst/>
              <a:ahLst/>
              <a:cxnLst/>
              <a:rect l="l" t="t" r="r" b="b"/>
              <a:pathLst>
                <a:path w="207" h="1116" extrusionOk="0">
                  <a:moveTo>
                    <a:pt x="83" y="1"/>
                  </a:moveTo>
                  <a:lnTo>
                    <a:pt x="62" y="145"/>
                  </a:lnTo>
                  <a:lnTo>
                    <a:pt x="42" y="393"/>
                  </a:lnTo>
                  <a:lnTo>
                    <a:pt x="0" y="1095"/>
                  </a:lnTo>
                  <a:lnTo>
                    <a:pt x="207" y="1116"/>
                  </a:lnTo>
                  <a:lnTo>
                    <a:pt x="165" y="393"/>
                  </a:lnTo>
                  <a:lnTo>
                    <a:pt x="145" y="145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7"/>
            <p:cNvSpPr/>
            <p:nvPr/>
          </p:nvSpPr>
          <p:spPr>
            <a:xfrm>
              <a:off x="5924675" y="5167750"/>
              <a:ext cx="5175" cy="27900"/>
            </a:xfrm>
            <a:custGeom>
              <a:avLst/>
              <a:gdLst/>
              <a:ahLst/>
              <a:cxnLst/>
              <a:rect l="l" t="t" r="r" b="b"/>
              <a:pathLst>
                <a:path w="207" h="1116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62" y="145"/>
                  </a:lnTo>
                  <a:lnTo>
                    <a:pt x="42" y="393"/>
                  </a:lnTo>
                  <a:lnTo>
                    <a:pt x="0" y="1095"/>
                  </a:lnTo>
                  <a:lnTo>
                    <a:pt x="0" y="1095"/>
                  </a:lnTo>
                  <a:lnTo>
                    <a:pt x="207" y="1116"/>
                  </a:lnTo>
                  <a:lnTo>
                    <a:pt x="207" y="1116"/>
                  </a:lnTo>
                  <a:lnTo>
                    <a:pt x="165" y="393"/>
                  </a:lnTo>
                  <a:lnTo>
                    <a:pt x="145" y="145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7"/>
            <p:cNvSpPr/>
            <p:nvPr/>
          </p:nvSpPr>
          <p:spPr>
            <a:xfrm>
              <a:off x="6065550" y="5167750"/>
              <a:ext cx="5175" cy="26350"/>
            </a:xfrm>
            <a:custGeom>
              <a:avLst/>
              <a:gdLst/>
              <a:ahLst/>
              <a:cxnLst/>
              <a:rect l="l" t="t" r="r" b="b"/>
              <a:pathLst>
                <a:path w="207" h="1054" extrusionOk="0">
                  <a:moveTo>
                    <a:pt x="83" y="1"/>
                  </a:moveTo>
                  <a:lnTo>
                    <a:pt x="62" y="145"/>
                  </a:lnTo>
                  <a:lnTo>
                    <a:pt x="42" y="372"/>
                  </a:lnTo>
                  <a:lnTo>
                    <a:pt x="0" y="1054"/>
                  </a:lnTo>
                  <a:lnTo>
                    <a:pt x="207" y="1054"/>
                  </a:lnTo>
                  <a:lnTo>
                    <a:pt x="186" y="372"/>
                  </a:lnTo>
                  <a:lnTo>
                    <a:pt x="145" y="145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7"/>
            <p:cNvSpPr/>
            <p:nvPr/>
          </p:nvSpPr>
          <p:spPr>
            <a:xfrm>
              <a:off x="6065550" y="5167750"/>
              <a:ext cx="5175" cy="26350"/>
            </a:xfrm>
            <a:custGeom>
              <a:avLst/>
              <a:gdLst/>
              <a:ahLst/>
              <a:cxnLst/>
              <a:rect l="l" t="t" r="r" b="b"/>
              <a:pathLst>
                <a:path w="207" h="1054" fill="none" extrusionOk="0">
                  <a:moveTo>
                    <a:pt x="124" y="1"/>
                  </a:moveTo>
                  <a:lnTo>
                    <a:pt x="124" y="1"/>
                  </a:lnTo>
                  <a:lnTo>
                    <a:pt x="83" y="1"/>
                  </a:lnTo>
                  <a:lnTo>
                    <a:pt x="83" y="1"/>
                  </a:lnTo>
                  <a:lnTo>
                    <a:pt x="62" y="145"/>
                  </a:lnTo>
                  <a:lnTo>
                    <a:pt x="42" y="372"/>
                  </a:lnTo>
                  <a:lnTo>
                    <a:pt x="0" y="1054"/>
                  </a:lnTo>
                  <a:lnTo>
                    <a:pt x="0" y="1054"/>
                  </a:lnTo>
                  <a:lnTo>
                    <a:pt x="207" y="1054"/>
                  </a:lnTo>
                  <a:lnTo>
                    <a:pt x="207" y="1054"/>
                  </a:lnTo>
                  <a:lnTo>
                    <a:pt x="186" y="372"/>
                  </a:lnTo>
                  <a:lnTo>
                    <a:pt x="145" y="145"/>
                  </a:lnTo>
                  <a:lnTo>
                    <a:pt x="12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7"/>
            <p:cNvSpPr/>
            <p:nvPr/>
          </p:nvSpPr>
          <p:spPr>
            <a:xfrm>
              <a:off x="6021175" y="5167750"/>
              <a:ext cx="5700" cy="28425"/>
            </a:xfrm>
            <a:custGeom>
              <a:avLst/>
              <a:gdLst/>
              <a:ahLst/>
              <a:cxnLst/>
              <a:rect l="l" t="t" r="r" b="b"/>
              <a:pathLst>
                <a:path w="228" h="1137" extrusionOk="0">
                  <a:moveTo>
                    <a:pt x="103" y="1"/>
                  </a:moveTo>
                  <a:lnTo>
                    <a:pt x="62" y="145"/>
                  </a:lnTo>
                  <a:lnTo>
                    <a:pt x="42" y="393"/>
                  </a:lnTo>
                  <a:lnTo>
                    <a:pt x="0" y="1136"/>
                  </a:lnTo>
                  <a:lnTo>
                    <a:pt x="227" y="1116"/>
                  </a:lnTo>
                  <a:lnTo>
                    <a:pt x="186" y="393"/>
                  </a:lnTo>
                  <a:lnTo>
                    <a:pt x="165" y="145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7"/>
            <p:cNvSpPr/>
            <p:nvPr/>
          </p:nvSpPr>
          <p:spPr>
            <a:xfrm>
              <a:off x="6021175" y="5167750"/>
              <a:ext cx="5700" cy="28425"/>
            </a:xfrm>
            <a:custGeom>
              <a:avLst/>
              <a:gdLst/>
              <a:ahLst/>
              <a:cxnLst/>
              <a:rect l="l" t="t" r="r" b="b"/>
              <a:pathLst>
                <a:path w="228" h="1137" fill="none" extrusionOk="0">
                  <a:moveTo>
                    <a:pt x="145" y="1"/>
                  </a:moveTo>
                  <a:lnTo>
                    <a:pt x="145" y="1"/>
                  </a:lnTo>
                  <a:lnTo>
                    <a:pt x="103" y="1"/>
                  </a:lnTo>
                  <a:lnTo>
                    <a:pt x="103" y="1"/>
                  </a:lnTo>
                  <a:lnTo>
                    <a:pt x="62" y="145"/>
                  </a:lnTo>
                  <a:lnTo>
                    <a:pt x="42" y="393"/>
                  </a:lnTo>
                  <a:lnTo>
                    <a:pt x="0" y="1136"/>
                  </a:lnTo>
                  <a:lnTo>
                    <a:pt x="0" y="1136"/>
                  </a:lnTo>
                  <a:lnTo>
                    <a:pt x="227" y="1116"/>
                  </a:lnTo>
                  <a:lnTo>
                    <a:pt x="227" y="1116"/>
                  </a:lnTo>
                  <a:lnTo>
                    <a:pt x="186" y="393"/>
                  </a:lnTo>
                  <a:lnTo>
                    <a:pt x="165" y="145"/>
                  </a:lnTo>
                  <a:lnTo>
                    <a:pt x="14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7"/>
            <p:cNvSpPr/>
            <p:nvPr/>
          </p:nvSpPr>
          <p:spPr>
            <a:xfrm>
              <a:off x="6162550" y="5167750"/>
              <a:ext cx="4675" cy="19125"/>
            </a:xfrm>
            <a:custGeom>
              <a:avLst/>
              <a:gdLst/>
              <a:ahLst/>
              <a:cxnLst/>
              <a:rect l="l" t="t" r="r" b="b"/>
              <a:pathLst>
                <a:path w="187" h="765" extrusionOk="0">
                  <a:moveTo>
                    <a:pt x="83" y="1"/>
                  </a:moveTo>
                  <a:lnTo>
                    <a:pt x="42" y="269"/>
                  </a:lnTo>
                  <a:lnTo>
                    <a:pt x="1" y="765"/>
                  </a:lnTo>
                  <a:lnTo>
                    <a:pt x="187" y="744"/>
                  </a:lnTo>
                  <a:lnTo>
                    <a:pt x="166" y="249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7"/>
            <p:cNvSpPr/>
            <p:nvPr/>
          </p:nvSpPr>
          <p:spPr>
            <a:xfrm>
              <a:off x="6162550" y="5167750"/>
              <a:ext cx="4675" cy="19125"/>
            </a:xfrm>
            <a:custGeom>
              <a:avLst/>
              <a:gdLst/>
              <a:ahLst/>
              <a:cxnLst/>
              <a:rect l="l" t="t" r="r" b="b"/>
              <a:pathLst>
                <a:path w="187" h="765" fill="none" extrusionOk="0">
                  <a:moveTo>
                    <a:pt x="125" y="1"/>
                  </a:moveTo>
                  <a:lnTo>
                    <a:pt x="125" y="1"/>
                  </a:lnTo>
                  <a:lnTo>
                    <a:pt x="83" y="1"/>
                  </a:lnTo>
                  <a:lnTo>
                    <a:pt x="83" y="1"/>
                  </a:lnTo>
                  <a:lnTo>
                    <a:pt x="42" y="269"/>
                  </a:lnTo>
                  <a:lnTo>
                    <a:pt x="1" y="765"/>
                  </a:lnTo>
                  <a:lnTo>
                    <a:pt x="1" y="765"/>
                  </a:lnTo>
                  <a:lnTo>
                    <a:pt x="187" y="744"/>
                  </a:lnTo>
                  <a:lnTo>
                    <a:pt x="187" y="744"/>
                  </a:lnTo>
                  <a:lnTo>
                    <a:pt x="166" y="249"/>
                  </a:lnTo>
                  <a:lnTo>
                    <a:pt x="12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7"/>
            <p:cNvSpPr/>
            <p:nvPr/>
          </p:nvSpPr>
          <p:spPr>
            <a:xfrm>
              <a:off x="6118700" y="5167750"/>
              <a:ext cx="4675" cy="22750"/>
            </a:xfrm>
            <a:custGeom>
              <a:avLst/>
              <a:gdLst/>
              <a:ahLst/>
              <a:cxnLst/>
              <a:rect l="l" t="t" r="r" b="b"/>
              <a:pathLst>
                <a:path w="187" h="910" extrusionOk="0">
                  <a:moveTo>
                    <a:pt x="62" y="1"/>
                  </a:moveTo>
                  <a:lnTo>
                    <a:pt x="21" y="311"/>
                  </a:lnTo>
                  <a:lnTo>
                    <a:pt x="0" y="909"/>
                  </a:lnTo>
                  <a:lnTo>
                    <a:pt x="0" y="909"/>
                  </a:lnTo>
                  <a:lnTo>
                    <a:pt x="186" y="888"/>
                  </a:lnTo>
                  <a:lnTo>
                    <a:pt x="166" y="31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7"/>
            <p:cNvSpPr/>
            <p:nvPr/>
          </p:nvSpPr>
          <p:spPr>
            <a:xfrm>
              <a:off x="6118700" y="5167750"/>
              <a:ext cx="4675" cy="22750"/>
            </a:xfrm>
            <a:custGeom>
              <a:avLst/>
              <a:gdLst/>
              <a:ahLst/>
              <a:cxnLst/>
              <a:rect l="l" t="t" r="r" b="b"/>
              <a:pathLst>
                <a:path w="187" h="910" fill="none" extrusionOk="0">
                  <a:moveTo>
                    <a:pt x="124" y="1"/>
                  </a:moveTo>
                  <a:lnTo>
                    <a:pt x="124" y="1"/>
                  </a:lnTo>
                  <a:lnTo>
                    <a:pt x="62" y="1"/>
                  </a:lnTo>
                  <a:lnTo>
                    <a:pt x="62" y="1"/>
                  </a:lnTo>
                  <a:lnTo>
                    <a:pt x="21" y="311"/>
                  </a:lnTo>
                  <a:lnTo>
                    <a:pt x="0" y="909"/>
                  </a:lnTo>
                  <a:lnTo>
                    <a:pt x="0" y="909"/>
                  </a:lnTo>
                  <a:lnTo>
                    <a:pt x="186" y="888"/>
                  </a:lnTo>
                  <a:lnTo>
                    <a:pt x="186" y="888"/>
                  </a:lnTo>
                  <a:lnTo>
                    <a:pt x="166" y="311"/>
                  </a:lnTo>
                  <a:lnTo>
                    <a:pt x="12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6260100" y="5167750"/>
              <a:ext cx="3625" cy="9850"/>
            </a:xfrm>
            <a:custGeom>
              <a:avLst/>
              <a:gdLst/>
              <a:ahLst/>
              <a:cxnLst/>
              <a:rect l="l" t="t" r="r" b="b"/>
              <a:pathLst>
                <a:path w="145" h="394" extrusionOk="0">
                  <a:moveTo>
                    <a:pt x="62" y="1"/>
                  </a:moveTo>
                  <a:lnTo>
                    <a:pt x="21" y="145"/>
                  </a:lnTo>
                  <a:lnTo>
                    <a:pt x="0" y="393"/>
                  </a:lnTo>
                  <a:lnTo>
                    <a:pt x="145" y="393"/>
                  </a:lnTo>
                  <a:lnTo>
                    <a:pt x="124" y="145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7"/>
            <p:cNvSpPr/>
            <p:nvPr/>
          </p:nvSpPr>
          <p:spPr>
            <a:xfrm>
              <a:off x="6260100" y="5167750"/>
              <a:ext cx="3625" cy="9850"/>
            </a:xfrm>
            <a:custGeom>
              <a:avLst/>
              <a:gdLst/>
              <a:ahLst/>
              <a:cxnLst/>
              <a:rect l="l" t="t" r="r" b="b"/>
              <a:pathLst>
                <a:path w="145" h="394" fill="none" extrusionOk="0">
                  <a:moveTo>
                    <a:pt x="62" y="1"/>
                  </a:moveTo>
                  <a:lnTo>
                    <a:pt x="62" y="1"/>
                  </a:lnTo>
                  <a:lnTo>
                    <a:pt x="21" y="145"/>
                  </a:lnTo>
                  <a:lnTo>
                    <a:pt x="0" y="393"/>
                  </a:lnTo>
                  <a:lnTo>
                    <a:pt x="0" y="393"/>
                  </a:lnTo>
                  <a:lnTo>
                    <a:pt x="145" y="393"/>
                  </a:lnTo>
                  <a:lnTo>
                    <a:pt x="145" y="393"/>
                  </a:lnTo>
                  <a:lnTo>
                    <a:pt x="124" y="145"/>
                  </a:lnTo>
                  <a:lnTo>
                    <a:pt x="103" y="1"/>
                  </a:lnTo>
                  <a:lnTo>
                    <a:pt x="6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7"/>
            <p:cNvSpPr/>
            <p:nvPr/>
          </p:nvSpPr>
          <p:spPr>
            <a:xfrm>
              <a:off x="6215700" y="5167250"/>
              <a:ext cx="4175" cy="14475"/>
            </a:xfrm>
            <a:custGeom>
              <a:avLst/>
              <a:gdLst/>
              <a:ahLst/>
              <a:cxnLst/>
              <a:rect l="l" t="t" r="r" b="b"/>
              <a:pathLst>
                <a:path w="167" h="579" extrusionOk="0">
                  <a:moveTo>
                    <a:pt x="63" y="0"/>
                  </a:moveTo>
                  <a:lnTo>
                    <a:pt x="42" y="207"/>
                  </a:lnTo>
                  <a:lnTo>
                    <a:pt x="1" y="578"/>
                  </a:lnTo>
                  <a:lnTo>
                    <a:pt x="166" y="578"/>
                  </a:lnTo>
                  <a:lnTo>
                    <a:pt x="145" y="207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6215700" y="5167250"/>
              <a:ext cx="4175" cy="14475"/>
            </a:xfrm>
            <a:custGeom>
              <a:avLst/>
              <a:gdLst/>
              <a:ahLst/>
              <a:cxnLst/>
              <a:rect l="l" t="t" r="r" b="b"/>
              <a:pathLst>
                <a:path w="167" h="579" fill="none" extrusionOk="0">
                  <a:moveTo>
                    <a:pt x="63" y="0"/>
                  </a:moveTo>
                  <a:lnTo>
                    <a:pt x="63" y="0"/>
                  </a:lnTo>
                  <a:lnTo>
                    <a:pt x="42" y="207"/>
                  </a:lnTo>
                  <a:lnTo>
                    <a:pt x="1" y="578"/>
                  </a:lnTo>
                  <a:lnTo>
                    <a:pt x="1" y="578"/>
                  </a:lnTo>
                  <a:lnTo>
                    <a:pt x="166" y="578"/>
                  </a:lnTo>
                  <a:lnTo>
                    <a:pt x="166" y="578"/>
                  </a:lnTo>
                  <a:lnTo>
                    <a:pt x="145" y="207"/>
                  </a:lnTo>
                  <a:lnTo>
                    <a:pt x="104" y="0"/>
                  </a:lnTo>
                  <a:lnTo>
                    <a:pt x="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7"/>
            <p:cNvSpPr/>
            <p:nvPr/>
          </p:nvSpPr>
          <p:spPr>
            <a:xfrm>
              <a:off x="6357625" y="5167750"/>
              <a:ext cx="2600" cy="2625"/>
            </a:xfrm>
            <a:custGeom>
              <a:avLst/>
              <a:gdLst/>
              <a:ahLst/>
              <a:cxnLst/>
              <a:rect l="l" t="t" r="r" b="b"/>
              <a:pathLst>
                <a:path w="104" h="105" extrusionOk="0">
                  <a:moveTo>
                    <a:pt x="21" y="1"/>
                  </a:moveTo>
                  <a:lnTo>
                    <a:pt x="0" y="104"/>
                  </a:lnTo>
                  <a:lnTo>
                    <a:pt x="104" y="104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7"/>
            <p:cNvSpPr/>
            <p:nvPr/>
          </p:nvSpPr>
          <p:spPr>
            <a:xfrm>
              <a:off x="6357625" y="5167750"/>
              <a:ext cx="2600" cy="2625"/>
            </a:xfrm>
            <a:custGeom>
              <a:avLst/>
              <a:gdLst/>
              <a:ahLst/>
              <a:cxnLst/>
              <a:rect l="l" t="t" r="r" b="b"/>
              <a:pathLst>
                <a:path w="104" h="105" fill="none" extrusionOk="0">
                  <a:moveTo>
                    <a:pt x="21" y="1"/>
                  </a:moveTo>
                  <a:lnTo>
                    <a:pt x="21" y="1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104" y="104"/>
                  </a:lnTo>
                  <a:lnTo>
                    <a:pt x="104" y="104"/>
                  </a:lnTo>
                  <a:lnTo>
                    <a:pt x="83" y="1"/>
                  </a:lnTo>
                  <a:lnTo>
                    <a:pt x="2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7"/>
            <p:cNvSpPr/>
            <p:nvPr/>
          </p:nvSpPr>
          <p:spPr>
            <a:xfrm>
              <a:off x="6313250" y="5167750"/>
              <a:ext cx="3100" cy="5700"/>
            </a:xfrm>
            <a:custGeom>
              <a:avLst/>
              <a:gdLst/>
              <a:ahLst/>
              <a:cxnLst/>
              <a:rect l="l" t="t" r="r" b="b"/>
              <a:pathLst>
                <a:path w="124" h="228" extrusionOk="0">
                  <a:moveTo>
                    <a:pt x="41" y="1"/>
                  </a:moveTo>
                  <a:lnTo>
                    <a:pt x="0" y="228"/>
                  </a:lnTo>
                  <a:lnTo>
                    <a:pt x="124" y="228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7"/>
            <p:cNvSpPr/>
            <p:nvPr/>
          </p:nvSpPr>
          <p:spPr>
            <a:xfrm>
              <a:off x="6313250" y="5167750"/>
              <a:ext cx="3100" cy="5700"/>
            </a:xfrm>
            <a:custGeom>
              <a:avLst/>
              <a:gdLst/>
              <a:ahLst/>
              <a:cxnLst/>
              <a:rect l="l" t="t" r="r" b="b"/>
              <a:pathLst>
                <a:path w="124" h="228" fill="none" extrusionOk="0">
                  <a:moveTo>
                    <a:pt x="41" y="1"/>
                  </a:moveTo>
                  <a:lnTo>
                    <a:pt x="41" y="1"/>
                  </a:lnTo>
                  <a:lnTo>
                    <a:pt x="0" y="228"/>
                  </a:lnTo>
                  <a:lnTo>
                    <a:pt x="0" y="228"/>
                  </a:lnTo>
                  <a:lnTo>
                    <a:pt x="124" y="228"/>
                  </a:lnTo>
                  <a:lnTo>
                    <a:pt x="124" y="228"/>
                  </a:lnTo>
                  <a:lnTo>
                    <a:pt x="83" y="1"/>
                  </a:lnTo>
                  <a:lnTo>
                    <a:pt x="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7"/>
            <p:cNvSpPr/>
            <p:nvPr/>
          </p:nvSpPr>
          <p:spPr>
            <a:xfrm>
              <a:off x="5711025" y="5165700"/>
              <a:ext cx="493350" cy="2075"/>
            </a:xfrm>
            <a:custGeom>
              <a:avLst/>
              <a:gdLst/>
              <a:ahLst/>
              <a:cxnLst/>
              <a:rect l="l" t="t" r="r" b="b"/>
              <a:pathLst>
                <a:path w="19734" h="83" extrusionOk="0">
                  <a:moveTo>
                    <a:pt x="1" y="0"/>
                  </a:moveTo>
                  <a:lnTo>
                    <a:pt x="145" y="42"/>
                  </a:lnTo>
                  <a:lnTo>
                    <a:pt x="909" y="42"/>
                  </a:lnTo>
                  <a:lnTo>
                    <a:pt x="2643" y="62"/>
                  </a:lnTo>
                  <a:lnTo>
                    <a:pt x="4790" y="62"/>
                  </a:lnTo>
                  <a:lnTo>
                    <a:pt x="6523" y="83"/>
                  </a:lnTo>
                  <a:lnTo>
                    <a:pt x="18186" y="83"/>
                  </a:lnTo>
                  <a:lnTo>
                    <a:pt x="19734" y="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7"/>
            <p:cNvSpPr/>
            <p:nvPr/>
          </p:nvSpPr>
          <p:spPr>
            <a:xfrm>
              <a:off x="5711025" y="5165700"/>
              <a:ext cx="493350" cy="2075"/>
            </a:xfrm>
            <a:custGeom>
              <a:avLst/>
              <a:gdLst/>
              <a:ahLst/>
              <a:cxnLst/>
              <a:rect l="l" t="t" r="r" b="b"/>
              <a:pathLst>
                <a:path w="19734" h="83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45" y="42"/>
                  </a:lnTo>
                  <a:lnTo>
                    <a:pt x="145" y="42"/>
                  </a:lnTo>
                  <a:lnTo>
                    <a:pt x="888" y="42"/>
                  </a:lnTo>
                  <a:lnTo>
                    <a:pt x="888" y="42"/>
                  </a:lnTo>
                  <a:lnTo>
                    <a:pt x="909" y="42"/>
                  </a:lnTo>
                  <a:lnTo>
                    <a:pt x="909" y="42"/>
                  </a:lnTo>
                  <a:lnTo>
                    <a:pt x="2643" y="62"/>
                  </a:lnTo>
                  <a:lnTo>
                    <a:pt x="2643" y="62"/>
                  </a:lnTo>
                  <a:lnTo>
                    <a:pt x="2684" y="62"/>
                  </a:lnTo>
                  <a:lnTo>
                    <a:pt x="2684" y="62"/>
                  </a:lnTo>
                  <a:lnTo>
                    <a:pt x="4748" y="62"/>
                  </a:lnTo>
                  <a:lnTo>
                    <a:pt x="4748" y="62"/>
                  </a:lnTo>
                  <a:lnTo>
                    <a:pt x="4790" y="62"/>
                  </a:lnTo>
                  <a:lnTo>
                    <a:pt x="4790" y="62"/>
                  </a:lnTo>
                  <a:lnTo>
                    <a:pt x="6523" y="83"/>
                  </a:lnTo>
                  <a:lnTo>
                    <a:pt x="6523" y="83"/>
                  </a:lnTo>
                  <a:lnTo>
                    <a:pt x="6565" y="83"/>
                  </a:lnTo>
                  <a:lnTo>
                    <a:pt x="6565" y="83"/>
                  </a:lnTo>
                  <a:lnTo>
                    <a:pt x="8629" y="83"/>
                  </a:lnTo>
                  <a:lnTo>
                    <a:pt x="8629" y="83"/>
                  </a:lnTo>
                  <a:lnTo>
                    <a:pt x="8670" y="83"/>
                  </a:lnTo>
                  <a:lnTo>
                    <a:pt x="8670" y="83"/>
                  </a:lnTo>
                  <a:lnTo>
                    <a:pt x="10383" y="83"/>
                  </a:lnTo>
                  <a:lnTo>
                    <a:pt x="10383" y="83"/>
                  </a:lnTo>
                  <a:lnTo>
                    <a:pt x="10445" y="83"/>
                  </a:lnTo>
                  <a:lnTo>
                    <a:pt x="10445" y="83"/>
                  </a:lnTo>
                  <a:lnTo>
                    <a:pt x="11684" y="83"/>
                  </a:lnTo>
                  <a:lnTo>
                    <a:pt x="11684" y="83"/>
                  </a:lnTo>
                  <a:lnTo>
                    <a:pt x="12509" y="83"/>
                  </a:lnTo>
                  <a:lnTo>
                    <a:pt x="12509" y="83"/>
                  </a:lnTo>
                  <a:lnTo>
                    <a:pt x="12551" y="83"/>
                  </a:lnTo>
                  <a:lnTo>
                    <a:pt x="12551" y="83"/>
                  </a:lnTo>
                  <a:lnTo>
                    <a:pt x="14264" y="83"/>
                  </a:lnTo>
                  <a:lnTo>
                    <a:pt x="14264" y="83"/>
                  </a:lnTo>
                  <a:lnTo>
                    <a:pt x="14305" y="83"/>
                  </a:lnTo>
                  <a:lnTo>
                    <a:pt x="14305" y="83"/>
                  </a:lnTo>
                  <a:lnTo>
                    <a:pt x="16369" y="83"/>
                  </a:lnTo>
                  <a:lnTo>
                    <a:pt x="16369" y="83"/>
                  </a:lnTo>
                  <a:lnTo>
                    <a:pt x="16431" y="83"/>
                  </a:lnTo>
                  <a:lnTo>
                    <a:pt x="16431" y="83"/>
                  </a:lnTo>
                  <a:lnTo>
                    <a:pt x="18144" y="83"/>
                  </a:lnTo>
                  <a:lnTo>
                    <a:pt x="18144" y="83"/>
                  </a:lnTo>
                  <a:lnTo>
                    <a:pt x="18186" y="83"/>
                  </a:lnTo>
                  <a:lnTo>
                    <a:pt x="18186" y="83"/>
                  </a:lnTo>
                  <a:lnTo>
                    <a:pt x="19734" y="6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7"/>
            <p:cNvSpPr/>
            <p:nvPr/>
          </p:nvSpPr>
          <p:spPr>
            <a:xfrm>
              <a:off x="6434000" y="5167750"/>
              <a:ext cx="22200" cy="550"/>
            </a:xfrm>
            <a:custGeom>
              <a:avLst/>
              <a:gdLst/>
              <a:ahLst/>
              <a:cxnLst/>
              <a:rect l="l" t="t" r="r" b="b"/>
              <a:pathLst>
                <a:path w="888" h="22" extrusionOk="0">
                  <a:moveTo>
                    <a:pt x="310" y="1"/>
                  </a:moveTo>
                  <a:lnTo>
                    <a:pt x="0" y="22"/>
                  </a:lnTo>
                  <a:lnTo>
                    <a:pt x="888" y="22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7"/>
            <p:cNvSpPr/>
            <p:nvPr/>
          </p:nvSpPr>
          <p:spPr>
            <a:xfrm>
              <a:off x="6434000" y="5167750"/>
              <a:ext cx="22200" cy="550"/>
            </a:xfrm>
            <a:custGeom>
              <a:avLst/>
              <a:gdLst/>
              <a:ahLst/>
              <a:cxnLst/>
              <a:rect l="l" t="t" r="r" b="b"/>
              <a:pathLst>
                <a:path w="888" h="22" fill="none" extrusionOk="0">
                  <a:moveTo>
                    <a:pt x="310" y="1"/>
                  </a:moveTo>
                  <a:lnTo>
                    <a:pt x="310" y="1"/>
                  </a:lnTo>
                  <a:lnTo>
                    <a:pt x="0" y="22"/>
                  </a:lnTo>
                  <a:lnTo>
                    <a:pt x="888" y="22"/>
                  </a:lnTo>
                  <a:lnTo>
                    <a:pt x="888" y="22"/>
                  </a:lnTo>
                  <a:lnTo>
                    <a:pt x="3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7"/>
            <p:cNvSpPr/>
            <p:nvPr/>
          </p:nvSpPr>
          <p:spPr>
            <a:xfrm>
              <a:off x="5679550" y="5312250"/>
              <a:ext cx="11900" cy="550"/>
            </a:xfrm>
            <a:custGeom>
              <a:avLst/>
              <a:gdLst/>
              <a:ahLst/>
              <a:cxnLst/>
              <a:rect l="l" t="t" r="r" b="b"/>
              <a:pathLst>
                <a:path w="476" h="22" extrusionOk="0">
                  <a:moveTo>
                    <a:pt x="1" y="0"/>
                  </a:moveTo>
                  <a:lnTo>
                    <a:pt x="83" y="21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7"/>
            <p:cNvSpPr/>
            <p:nvPr/>
          </p:nvSpPr>
          <p:spPr>
            <a:xfrm>
              <a:off x="5679550" y="5312250"/>
              <a:ext cx="11900" cy="550"/>
            </a:xfrm>
            <a:custGeom>
              <a:avLst/>
              <a:gdLst/>
              <a:ahLst/>
              <a:cxnLst/>
              <a:rect l="l" t="t" r="r" b="b"/>
              <a:pathLst>
                <a:path w="476" h="22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83" y="21"/>
                  </a:lnTo>
                  <a:lnTo>
                    <a:pt x="83" y="21"/>
                  </a:lnTo>
                  <a:lnTo>
                    <a:pt x="475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7"/>
            <p:cNvSpPr/>
            <p:nvPr/>
          </p:nvSpPr>
          <p:spPr>
            <a:xfrm>
              <a:off x="5685750" y="5313800"/>
              <a:ext cx="321500" cy="28925"/>
            </a:xfrm>
            <a:custGeom>
              <a:avLst/>
              <a:gdLst/>
              <a:ahLst/>
              <a:cxnLst/>
              <a:rect l="l" t="t" r="r" b="b"/>
              <a:pathLst>
                <a:path w="12860" h="1157" extrusionOk="0">
                  <a:moveTo>
                    <a:pt x="0" y="0"/>
                  </a:moveTo>
                  <a:lnTo>
                    <a:pt x="1218" y="269"/>
                  </a:lnTo>
                  <a:lnTo>
                    <a:pt x="1239" y="104"/>
                  </a:lnTo>
                  <a:lnTo>
                    <a:pt x="1260" y="62"/>
                  </a:lnTo>
                  <a:lnTo>
                    <a:pt x="1280" y="62"/>
                  </a:lnTo>
                  <a:lnTo>
                    <a:pt x="1301" y="124"/>
                  </a:lnTo>
                  <a:lnTo>
                    <a:pt x="1321" y="289"/>
                  </a:lnTo>
                  <a:lnTo>
                    <a:pt x="2126" y="434"/>
                  </a:lnTo>
                  <a:lnTo>
                    <a:pt x="2952" y="578"/>
                  </a:lnTo>
                  <a:lnTo>
                    <a:pt x="2993" y="186"/>
                  </a:lnTo>
                  <a:lnTo>
                    <a:pt x="3014" y="83"/>
                  </a:lnTo>
                  <a:lnTo>
                    <a:pt x="3035" y="62"/>
                  </a:lnTo>
                  <a:lnTo>
                    <a:pt x="3055" y="83"/>
                  </a:lnTo>
                  <a:lnTo>
                    <a:pt x="3076" y="207"/>
                  </a:lnTo>
                  <a:lnTo>
                    <a:pt x="3117" y="599"/>
                  </a:lnTo>
                  <a:lnTo>
                    <a:pt x="4067" y="743"/>
                  </a:lnTo>
                  <a:lnTo>
                    <a:pt x="5058" y="867"/>
                  </a:lnTo>
                  <a:lnTo>
                    <a:pt x="5078" y="331"/>
                  </a:lnTo>
                  <a:lnTo>
                    <a:pt x="5099" y="166"/>
                  </a:lnTo>
                  <a:lnTo>
                    <a:pt x="5119" y="62"/>
                  </a:lnTo>
                  <a:lnTo>
                    <a:pt x="1837" y="42"/>
                  </a:lnTo>
                  <a:lnTo>
                    <a:pt x="0" y="0"/>
                  </a:lnTo>
                  <a:close/>
                  <a:moveTo>
                    <a:pt x="5161" y="62"/>
                  </a:moveTo>
                  <a:lnTo>
                    <a:pt x="5181" y="166"/>
                  </a:lnTo>
                  <a:lnTo>
                    <a:pt x="5202" y="331"/>
                  </a:lnTo>
                  <a:lnTo>
                    <a:pt x="5243" y="888"/>
                  </a:lnTo>
                  <a:lnTo>
                    <a:pt x="6028" y="950"/>
                  </a:lnTo>
                  <a:lnTo>
                    <a:pt x="6812" y="1012"/>
                  </a:lnTo>
                  <a:lnTo>
                    <a:pt x="6833" y="393"/>
                  </a:lnTo>
                  <a:lnTo>
                    <a:pt x="6853" y="186"/>
                  </a:lnTo>
                  <a:lnTo>
                    <a:pt x="6895" y="83"/>
                  </a:lnTo>
                  <a:lnTo>
                    <a:pt x="5161" y="62"/>
                  </a:lnTo>
                  <a:close/>
                  <a:moveTo>
                    <a:pt x="6915" y="83"/>
                  </a:moveTo>
                  <a:lnTo>
                    <a:pt x="6936" y="186"/>
                  </a:lnTo>
                  <a:lnTo>
                    <a:pt x="6977" y="393"/>
                  </a:lnTo>
                  <a:lnTo>
                    <a:pt x="6998" y="1032"/>
                  </a:lnTo>
                  <a:lnTo>
                    <a:pt x="7968" y="1094"/>
                  </a:lnTo>
                  <a:lnTo>
                    <a:pt x="8917" y="1136"/>
                  </a:lnTo>
                  <a:lnTo>
                    <a:pt x="8959" y="454"/>
                  </a:lnTo>
                  <a:lnTo>
                    <a:pt x="8979" y="227"/>
                  </a:lnTo>
                  <a:lnTo>
                    <a:pt x="9000" y="83"/>
                  </a:lnTo>
                  <a:close/>
                  <a:moveTo>
                    <a:pt x="9041" y="83"/>
                  </a:moveTo>
                  <a:lnTo>
                    <a:pt x="9062" y="227"/>
                  </a:lnTo>
                  <a:lnTo>
                    <a:pt x="9083" y="454"/>
                  </a:lnTo>
                  <a:lnTo>
                    <a:pt x="9124" y="1136"/>
                  </a:lnTo>
                  <a:lnTo>
                    <a:pt x="10631" y="1156"/>
                  </a:lnTo>
                  <a:lnTo>
                    <a:pt x="10672" y="1156"/>
                  </a:lnTo>
                  <a:lnTo>
                    <a:pt x="10713" y="454"/>
                  </a:lnTo>
                  <a:lnTo>
                    <a:pt x="10734" y="227"/>
                  </a:lnTo>
                  <a:lnTo>
                    <a:pt x="10754" y="104"/>
                  </a:lnTo>
                  <a:lnTo>
                    <a:pt x="9041" y="83"/>
                  </a:lnTo>
                  <a:close/>
                  <a:moveTo>
                    <a:pt x="10796" y="104"/>
                  </a:moveTo>
                  <a:lnTo>
                    <a:pt x="10837" y="227"/>
                  </a:lnTo>
                  <a:lnTo>
                    <a:pt x="10858" y="454"/>
                  </a:lnTo>
                  <a:lnTo>
                    <a:pt x="10878" y="1156"/>
                  </a:lnTo>
                  <a:lnTo>
                    <a:pt x="11828" y="1136"/>
                  </a:lnTo>
                  <a:lnTo>
                    <a:pt x="12798" y="1115"/>
                  </a:lnTo>
                  <a:lnTo>
                    <a:pt x="12819" y="454"/>
                  </a:lnTo>
                  <a:lnTo>
                    <a:pt x="12839" y="227"/>
                  </a:lnTo>
                  <a:lnTo>
                    <a:pt x="12860" y="104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7"/>
            <p:cNvSpPr/>
            <p:nvPr/>
          </p:nvSpPr>
          <p:spPr>
            <a:xfrm>
              <a:off x="5955625" y="5316375"/>
              <a:ext cx="51625" cy="26350"/>
            </a:xfrm>
            <a:custGeom>
              <a:avLst/>
              <a:gdLst/>
              <a:ahLst/>
              <a:cxnLst/>
              <a:rect l="l" t="t" r="r" b="b"/>
              <a:pathLst>
                <a:path w="2065" h="1054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42" y="124"/>
                  </a:lnTo>
                  <a:lnTo>
                    <a:pt x="63" y="351"/>
                  </a:lnTo>
                  <a:lnTo>
                    <a:pt x="83" y="1053"/>
                  </a:lnTo>
                  <a:lnTo>
                    <a:pt x="83" y="1053"/>
                  </a:lnTo>
                  <a:lnTo>
                    <a:pt x="1033" y="1033"/>
                  </a:lnTo>
                  <a:lnTo>
                    <a:pt x="2003" y="1012"/>
                  </a:lnTo>
                  <a:lnTo>
                    <a:pt x="2003" y="1012"/>
                  </a:lnTo>
                  <a:lnTo>
                    <a:pt x="2024" y="351"/>
                  </a:lnTo>
                  <a:lnTo>
                    <a:pt x="2044" y="124"/>
                  </a:lnTo>
                  <a:lnTo>
                    <a:pt x="2065" y="1"/>
                  </a:lnTo>
                  <a:lnTo>
                    <a:pt x="2065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7"/>
            <p:cNvSpPr/>
            <p:nvPr/>
          </p:nvSpPr>
          <p:spPr>
            <a:xfrm>
              <a:off x="5911775" y="5315850"/>
              <a:ext cx="42850" cy="26875"/>
            </a:xfrm>
            <a:custGeom>
              <a:avLst/>
              <a:gdLst/>
              <a:ahLst/>
              <a:cxnLst/>
              <a:rect l="l" t="t" r="r" b="b"/>
              <a:pathLst>
                <a:path w="1714" h="1075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1" y="145"/>
                  </a:lnTo>
                  <a:lnTo>
                    <a:pt x="42" y="372"/>
                  </a:lnTo>
                  <a:lnTo>
                    <a:pt x="83" y="1054"/>
                  </a:lnTo>
                  <a:lnTo>
                    <a:pt x="83" y="1054"/>
                  </a:lnTo>
                  <a:lnTo>
                    <a:pt x="1590" y="1074"/>
                  </a:lnTo>
                  <a:lnTo>
                    <a:pt x="1590" y="1074"/>
                  </a:lnTo>
                  <a:lnTo>
                    <a:pt x="1631" y="1074"/>
                  </a:lnTo>
                  <a:lnTo>
                    <a:pt x="1631" y="1074"/>
                  </a:lnTo>
                  <a:lnTo>
                    <a:pt x="1672" y="372"/>
                  </a:lnTo>
                  <a:lnTo>
                    <a:pt x="1693" y="145"/>
                  </a:lnTo>
                  <a:lnTo>
                    <a:pt x="1713" y="22"/>
                  </a:lnTo>
                  <a:lnTo>
                    <a:pt x="1713" y="2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7"/>
            <p:cNvSpPr/>
            <p:nvPr/>
          </p:nvSpPr>
          <p:spPr>
            <a:xfrm>
              <a:off x="5858625" y="5315850"/>
              <a:ext cx="52125" cy="26350"/>
            </a:xfrm>
            <a:custGeom>
              <a:avLst/>
              <a:gdLst/>
              <a:ahLst/>
              <a:cxnLst/>
              <a:rect l="l" t="t" r="r" b="b"/>
              <a:pathLst>
                <a:path w="2085" h="105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1" y="104"/>
                  </a:lnTo>
                  <a:lnTo>
                    <a:pt x="62" y="311"/>
                  </a:lnTo>
                  <a:lnTo>
                    <a:pt x="83" y="950"/>
                  </a:lnTo>
                  <a:lnTo>
                    <a:pt x="83" y="950"/>
                  </a:lnTo>
                  <a:lnTo>
                    <a:pt x="1053" y="1012"/>
                  </a:lnTo>
                  <a:lnTo>
                    <a:pt x="2002" y="1054"/>
                  </a:lnTo>
                  <a:lnTo>
                    <a:pt x="2002" y="1054"/>
                  </a:lnTo>
                  <a:lnTo>
                    <a:pt x="2044" y="372"/>
                  </a:lnTo>
                  <a:lnTo>
                    <a:pt x="2064" y="145"/>
                  </a:lnTo>
                  <a:lnTo>
                    <a:pt x="2085" y="1"/>
                  </a:lnTo>
                  <a:lnTo>
                    <a:pt x="2085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7"/>
            <p:cNvSpPr/>
            <p:nvPr/>
          </p:nvSpPr>
          <p:spPr>
            <a:xfrm>
              <a:off x="5814750" y="5315350"/>
              <a:ext cx="43375" cy="23750"/>
            </a:xfrm>
            <a:custGeom>
              <a:avLst/>
              <a:gdLst/>
              <a:ahLst/>
              <a:cxnLst/>
              <a:rect l="l" t="t" r="r" b="b"/>
              <a:pathLst>
                <a:path w="1735" h="950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1" y="104"/>
                  </a:lnTo>
                  <a:lnTo>
                    <a:pt x="42" y="269"/>
                  </a:lnTo>
                  <a:lnTo>
                    <a:pt x="83" y="826"/>
                  </a:lnTo>
                  <a:lnTo>
                    <a:pt x="83" y="826"/>
                  </a:lnTo>
                  <a:lnTo>
                    <a:pt x="868" y="888"/>
                  </a:lnTo>
                  <a:lnTo>
                    <a:pt x="1652" y="950"/>
                  </a:lnTo>
                  <a:lnTo>
                    <a:pt x="1652" y="950"/>
                  </a:lnTo>
                  <a:lnTo>
                    <a:pt x="1673" y="331"/>
                  </a:lnTo>
                  <a:lnTo>
                    <a:pt x="1693" y="124"/>
                  </a:lnTo>
                  <a:lnTo>
                    <a:pt x="1735" y="21"/>
                  </a:lnTo>
                  <a:lnTo>
                    <a:pt x="1735" y="2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7"/>
            <p:cNvSpPr/>
            <p:nvPr/>
          </p:nvSpPr>
          <p:spPr>
            <a:xfrm>
              <a:off x="5685750" y="5313800"/>
              <a:ext cx="128000" cy="21700"/>
            </a:xfrm>
            <a:custGeom>
              <a:avLst/>
              <a:gdLst/>
              <a:ahLst/>
              <a:cxnLst/>
              <a:rect l="l" t="t" r="r" b="b"/>
              <a:pathLst>
                <a:path w="5120" h="86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218" y="269"/>
                  </a:lnTo>
                  <a:lnTo>
                    <a:pt x="1218" y="269"/>
                  </a:lnTo>
                  <a:lnTo>
                    <a:pt x="1239" y="104"/>
                  </a:lnTo>
                  <a:lnTo>
                    <a:pt x="1260" y="62"/>
                  </a:lnTo>
                  <a:lnTo>
                    <a:pt x="1260" y="62"/>
                  </a:lnTo>
                  <a:lnTo>
                    <a:pt x="1280" y="62"/>
                  </a:lnTo>
                  <a:lnTo>
                    <a:pt x="1301" y="124"/>
                  </a:lnTo>
                  <a:lnTo>
                    <a:pt x="1321" y="289"/>
                  </a:lnTo>
                  <a:lnTo>
                    <a:pt x="1321" y="289"/>
                  </a:lnTo>
                  <a:lnTo>
                    <a:pt x="2126" y="434"/>
                  </a:lnTo>
                  <a:lnTo>
                    <a:pt x="2952" y="578"/>
                  </a:lnTo>
                  <a:lnTo>
                    <a:pt x="2952" y="578"/>
                  </a:lnTo>
                  <a:lnTo>
                    <a:pt x="2993" y="186"/>
                  </a:lnTo>
                  <a:lnTo>
                    <a:pt x="3014" y="83"/>
                  </a:lnTo>
                  <a:lnTo>
                    <a:pt x="3035" y="62"/>
                  </a:lnTo>
                  <a:lnTo>
                    <a:pt x="3035" y="62"/>
                  </a:lnTo>
                  <a:lnTo>
                    <a:pt x="3055" y="83"/>
                  </a:lnTo>
                  <a:lnTo>
                    <a:pt x="3076" y="207"/>
                  </a:lnTo>
                  <a:lnTo>
                    <a:pt x="3117" y="599"/>
                  </a:lnTo>
                  <a:lnTo>
                    <a:pt x="3117" y="599"/>
                  </a:lnTo>
                  <a:lnTo>
                    <a:pt x="4067" y="743"/>
                  </a:lnTo>
                  <a:lnTo>
                    <a:pt x="5058" y="867"/>
                  </a:lnTo>
                  <a:lnTo>
                    <a:pt x="5058" y="867"/>
                  </a:lnTo>
                  <a:lnTo>
                    <a:pt x="5078" y="331"/>
                  </a:lnTo>
                  <a:lnTo>
                    <a:pt x="5099" y="166"/>
                  </a:lnTo>
                  <a:lnTo>
                    <a:pt x="5119" y="62"/>
                  </a:lnTo>
                  <a:lnTo>
                    <a:pt x="5119" y="62"/>
                  </a:lnTo>
                  <a:lnTo>
                    <a:pt x="1837" y="4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7"/>
            <p:cNvSpPr/>
            <p:nvPr/>
          </p:nvSpPr>
          <p:spPr>
            <a:xfrm>
              <a:off x="5759550" y="5315350"/>
              <a:ext cx="4150" cy="13425"/>
            </a:xfrm>
            <a:custGeom>
              <a:avLst/>
              <a:gdLst/>
              <a:ahLst/>
              <a:cxnLst/>
              <a:rect l="l" t="t" r="r" b="b"/>
              <a:pathLst>
                <a:path w="166" h="537" extrusionOk="0">
                  <a:moveTo>
                    <a:pt x="83" y="0"/>
                  </a:moveTo>
                  <a:lnTo>
                    <a:pt x="62" y="21"/>
                  </a:lnTo>
                  <a:lnTo>
                    <a:pt x="41" y="124"/>
                  </a:lnTo>
                  <a:lnTo>
                    <a:pt x="0" y="516"/>
                  </a:lnTo>
                  <a:lnTo>
                    <a:pt x="165" y="537"/>
                  </a:lnTo>
                  <a:lnTo>
                    <a:pt x="165" y="537"/>
                  </a:lnTo>
                  <a:lnTo>
                    <a:pt x="124" y="145"/>
                  </a:lnTo>
                  <a:lnTo>
                    <a:pt x="103" y="2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7"/>
            <p:cNvSpPr/>
            <p:nvPr/>
          </p:nvSpPr>
          <p:spPr>
            <a:xfrm>
              <a:off x="5759550" y="5315350"/>
              <a:ext cx="4150" cy="13425"/>
            </a:xfrm>
            <a:custGeom>
              <a:avLst/>
              <a:gdLst/>
              <a:ahLst/>
              <a:cxnLst/>
              <a:rect l="l" t="t" r="r" b="b"/>
              <a:pathLst>
                <a:path w="166" h="537" fill="none" extrusionOk="0">
                  <a:moveTo>
                    <a:pt x="83" y="0"/>
                  </a:moveTo>
                  <a:lnTo>
                    <a:pt x="83" y="0"/>
                  </a:lnTo>
                  <a:lnTo>
                    <a:pt x="62" y="21"/>
                  </a:lnTo>
                  <a:lnTo>
                    <a:pt x="41" y="124"/>
                  </a:lnTo>
                  <a:lnTo>
                    <a:pt x="0" y="516"/>
                  </a:lnTo>
                  <a:lnTo>
                    <a:pt x="0" y="516"/>
                  </a:lnTo>
                  <a:lnTo>
                    <a:pt x="165" y="537"/>
                  </a:lnTo>
                  <a:lnTo>
                    <a:pt x="165" y="537"/>
                  </a:lnTo>
                  <a:lnTo>
                    <a:pt x="124" y="145"/>
                  </a:lnTo>
                  <a:lnTo>
                    <a:pt x="103" y="21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7"/>
            <p:cNvSpPr/>
            <p:nvPr/>
          </p:nvSpPr>
          <p:spPr>
            <a:xfrm>
              <a:off x="5716200" y="5315350"/>
              <a:ext cx="2600" cy="5700"/>
            </a:xfrm>
            <a:custGeom>
              <a:avLst/>
              <a:gdLst/>
              <a:ahLst/>
              <a:cxnLst/>
              <a:rect l="l" t="t" r="r" b="b"/>
              <a:pathLst>
                <a:path w="104" h="228" extrusionOk="0">
                  <a:moveTo>
                    <a:pt x="42" y="0"/>
                  </a:moveTo>
                  <a:lnTo>
                    <a:pt x="21" y="42"/>
                  </a:lnTo>
                  <a:lnTo>
                    <a:pt x="0" y="207"/>
                  </a:lnTo>
                  <a:lnTo>
                    <a:pt x="103" y="227"/>
                  </a:lnTo>
                  <a:lnTo>
                    <a:pt x="83" y="62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7"/>
            <p:cNvSpPr/>
            <p:nvPr/>
          </p:nvSpPr>
          <p:spPr>
            <a:xfrm>
              <a:off x="5716200" y="5315350"/>
              <a:ext cx="2600" cy="5700"/>
            </a:xfrm>
            <a:custGeom>
              <a:avLst/>
              <a:gdLst/>
              <a:ahLst/>
              <a:cxnLst/>
              <a:rect l="l" t="t" r="r" b="b"/>
              <a:pathLst>
                <a:path w="104" h="228" fill="none" extrusionOk="0">
                  <a:moveTo>
                    <a:pt x="42" y="0"/>
                  </a:moveTo>
                  <a:lnTo>
                    <a:pt x="42" y="0"/>
                  </a:lnTo>
                  <a:lnTo>
                    <a:pt x="21" y="42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103" y="227"/>
                  </a:lnTo>
                  <a:lnTo>
                    <a:pt x="103" y="227"/>
                  </a:lnTo>
                  <a:lnTo>
                    <a:pt x="83" y="62"/>
                  </a:lnTo>
                  <a:lnTo>
                    <a:pt x="62" y="0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7"/>
            <p:cNvSpPr/>
            <p:nvPr/>
          </p:nvSpPr>
          <p:spPr>
            <a:xfrm>
              <a:off x="5856050" y="5315850"/>
              <a:ext cx="4650" cy="23775"/>
            </a:xfrm>
            <a:custGeom>
              <a:avLst/>
              <a:gdLst/>
              <a:ahLst/>
              <a:cxnLst/>
              <a:rect l="l" t="t" r="r" b="b"/>
              <a:pathLst>
                <a:path w="186" h="951" extrusionOk="0">
                  <a:moveTo>
                    <a:pt x="83" y="1"/>
                  </a:moveTo>
                  <a:lnTo>
                    <a:pt x="41" y="104"/>
                  </a:lnTo>
                  <a:lnTo>
                    <a:pt x="21" y="311"/>
                  </a:lnTo>
                  <a:lnTo>
                    <a:pt x="0" y="930"/>
                  </a:lnTo>
                  <a:lnTo>
                    <a:pt x="186" y="950"/>
                  </a:lnTo>
                  <a:lnTo>
                    <a:pt x="165" y="311"/>
                  </a:lnTo>
                  <a:lnTo>
                    <a:pt x="124" y="104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7"/>
            <p:cNvSpPr/>
            <p:nvPr/>
          </p:nvSpPr>
          <p:spPr>
            <a:xfrm>
              <a:off x="5856050" y="5315850"/>
              <a:ext cx="4650" cy="23775"/>
            </a:xfrm>
            <a:custGeom>
              <a:avLst/>
              <a:gdLst/>
              <a:ahLst/>
              <a:cxnLst/>
              <a:rect l="l" t="t" r="r" b="b"/>
              <a:pathLst>
                <a:path w="186" h="951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41" y="104"/>
                  </a:lnTo>
                  <a:lnTo>
                    <a:pt x="21" y="311"/>
                  </a:lnTo>
                  <a:lnTo>
                    <a:pt x="0" y="930"/>
                  </a:lnTo>
                  <a:lnTo>
                    <a:pt x="0" y="930"/>
                  </a:lnTo>
                  <a:lnTo>
                    <a:pt x="186" y="950"/>
                  </a:lnTo>
                  <a:lnTo>
                    <a:pt x="186" y="950"/>
                  </a:lnTo>
                  <a:lnTo>
                    <a:pt x="165" y="311"/>
                  </a:lnTo>
                  <a:lnTo>
                    <a:pt x="124" y="104"/>
                  </a:lnTo>
                  <a:lnTo>
                    <a:pt x="103" y="1"/>
                  </a:lnTo>
                  <a:lnTo>
                    <a:pt x="103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7"/>
            <p:cNvSpPr/>
            <p:nvPr/>
          </p:nvSpPr>
          <p:spPr>
            <a:xfrm>
              <a:off x="5812175" y="5315350"/>
              <a:ext cx="4675" cy="20650"/>
            </a:xfrm>
            <a:custGeom>
              <a:avLst/>
              <a:gdLst/>
              <a:ahLst/>
              <a:cxnLst/>
              <a:rect l="l" t="t" r="r" b="b"/>
              <a:pathLst>
                <a:path w="187" h="826" extrusionOk="0">
                  <a:moveTo>
                    <a:pt x="62" y="0"/>
                  </a:moveTo>
                  <a:lnTo>
                    <a:pt x="42" y="104"/>
                  </a:lnTo>
                  <a:lnTo>
                    <a:pt x="21" y="269"/>
                  </a:lnTo>
                  <a:lnTo>
                    <a:pt x="1" y="805"/>
                  </a:lnTo>
                  <a:lnTo>
                    <a:pt x="186" y="826"/>
                  </a:lnTo>
                  <a:lnTo>
                    <a:pt x="186" y="826"/>
                  </a:lnTo>
                  <a:lnTo>
                    <a:pt x="145" y="269"/>
                  </a:lnTo>
                  <a:lnTo>
                    <a:pt x="124" y="104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7"/>
            <p:cNvSpPr/>
            <p:nvPr/>
          </p:nvSpPr>
          <p:spPr>
            <a:xfrm>
              <a:off x="5812175" y="5315350"/>
              <a:ext cx="4675" cy="20650"/>
            </a:xfrm>
            <a:custGeom>
              <a:avLst/>
              <a:gdLst/>
              <a:ahLst/>
              <a:cxnLst/>
              <a:rect l="l" t="t" r="r" b="b"/>
              <a:pathLst>
                <a:path w="187" h="826" fill="none" extrusionOk="0">
                  <a:moveTo>
                    <a:pt x="62" y="0"/>
                  </a:moveTo>
                  <a:lnTo>
                    <a:pt x="62" y="0"/>
                  </a:lnTo>
                  <a:lnTo>
                    <a:pt x="42" y="104"/>
                  </a:lnTo>
                  <a:lnTo>
                    <a:pt x="21" y="269"/>
                  </a:lnTo>
                  <a:lnTo>
                    <a:pt x="1" y="805"/>
                  </a:lnTo>
                  <a:lnTo>
                    <a:pt x="1" y="805"/>
                  </a:lnTo>
                  <a:lnTo>
                    <a:pt x="186" y="826"/>
                  </a:lnTo>
                  <a:lnTo>
                    <a:pt x="186" y="826"/>
                  </a:lnTo>
                  <a:lnTo>
                    <a:pt x="145" y="269"/>
                  </a:lnTo>
                  <a:lnTo>
                    <a:pt x="124" y="104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6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7"/>
            <p:cNvSpPr/>
            <p:nvPr/>
          </p:nvSpPr>
          <p:spPr>
            <a:xfrm>
              <a:off x="5952525" y="5316375"/>
              <a:ext cx="5200" cy="26350"/>
            </a:xfrm>
            <a:custGeom>
              <a:avLst/>
              <a:gdLst/>
              <a:ahLst/>
              <a:cxnLst/>
              <a:rect l="l" t="t" r="r" b="b"/>
              <a:pathLst>
                <a:path w="208" h="1054" extrusionOk="0">
                  <a:moveTo>
                    <a:pt x="83" y="1"/>
                  </a:moveTo>
                  <a:lnTo>
                    <a:pt x="63" y="124"/>
                  </a:lnTo>
                  <a:lnTo>
                    <a:pt x="42" y="351"/>
                  </a:lnTo>
                  <a:lnTo>
                    <a:pt x="1" y="1053"/>
                  </a:lnTo>
                  <a:lnTo>
                    <a:pt x="207" y="1053"/>
                  </a:lnTo>
                  <a:lnTo>
                    <a:pt x="187" y="351"/>
                  </a:lnTo>
                  <a:lnTo>
                    <a:pt x="166" y="124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7"/>
            <p:cNvSpPr/>
            <p:nvPr/>
          </p:nvSpPr>
          <p:spPr>
            <a:xfrm>
              <a:off x="5952525" y="5316375"/>
              <a:ext cx="5200" cy="26350"/>
            </a:xfrm>
            <a:custGeom>
              <a:avLst/>
              <a:gdLst/>
              <a:ahLst/>
              <a:cxnLst/>
              <a:rect l="l" t="t" r="r" b="b"/>
              <a:pathLst>
                <a:path w="208" h="1054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63" y="124"/>
                  </a:lnTo>
                  <a:lnTo>
                    <a:pt x="42" y="351"/>
                  </a:lnTo>
                  <a:lnTo>
                    <a:pt x="1" y="1053"/>
                  </a:lnTo>
                  <a:lnTo>
                    <a:pt x="1" y="1053"/>
                  </a:lnTo>
                  <a:lnTo>
                    <a:pt x="207" y="1053"/>
                  </a:lnTo>
                  <a:lnTo>
                    <a:pt x="207" y="1053"/>
                  </a:lnTo>
                  <a:lnTo>
                    <a:pt x="187" y="351"/>
                  </a:lnTo>
                  <a:lnTo>
                    <a:pt x="166" y="124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7"/>
            <p:cNvSpPr/>
            <p:nvPr/>
          </p:nvSpPr>
          <p:spPr>
            <a:xfrm>
              <a:off x="5908675" y="5315850"/>
              <a:ext cx="5175" cy="26350"/>
            </a:xfrm>
            <a:custGeom>
              <a:avLst/>
              <a:gdLst/>
              <a:ahLst/>
              <a:cxnLst/>
              <a:rect l="l" t="t" r="r" b="b"/>
              <a:pathLst>
                <a:path w="207" h="1054" extrusionOk="0">
                  <a:moveTo>
                    <a:pt x="83" y="1"/>
                  </a:moveTo>
                  <a:lnTo>
                    <a:pt x="62" y="145"/>
                  </a:lnTo>
                  <a:lnTo>
                    <a:pt x="42" y="372"/>
                  </a:lnTo>
                  <a:lnTo>
                    <a:pt x="0" y="1054"/>
                  </a:lnTo>
                  <a:lnTo>
                    <a:pt x="207" y="1054"/>
                  </a:lnTo>
                  <a:lnTo>
                    <a:pt x="166" y="372"/>
                  </a:lnTo>
                  <a:lnTo>
                    <a:pt x="145" y="145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7"/>
            <p:cNvSpPr/>
            <p:nvPr/>
          </p:nvSpPr>
          <p:spPr>
            <a:xfrm>
              <a:off x="5908675" y="5315850"/>
              <a:ext cx="5175" cy="26350"/>
            </a:xfrm>
            <a:custGeom>
              <a:avLst/>
              <a:gdLst/>
              <a:ahLst/>
              <a:cxnLst/>
              <a:rect l="l" t="t" r="r" b="b"/>
              <a:pathLst>
                <a:path w="207" h="1054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62" y="145"/>
                  </a:lnTo>
                  <a:lnTo>
                    <a:pt x="42" y="372"/>
                  </a:lnTo>
                  <a:lnTo>
                    <a:pt x="0" y="1054"/>
                  </a:lnTo>
                  <a:lnTo>
                    <a:pt x="0" y="1054"/>
                  </a:lnTo>
                  <a:lnTo>
                    <a:pt x="207" y="1054"/>
                  </a:lnTo>
                  <a:lnTo>
                    <a:pt x="207" y="1054"/>
                  </a:lnTo>
                  <a:lnTo>
                    <a:pt x="166" y="372"/>
                  </a:lnTo>
                  <a:lnTo>
                    <a:pt x="145" y="145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7"/>
            <p:cNvSpPr/>
            <p:nvPr/>
          </p:nvSpPr>
          <p:spPr>
            <a:xfrm>
              <a:off x="6008775" y="5315350"/>
              <a:ext cx="341125" cy="26325"/>
            </a:xfrm>
            <a:custGeom>
              <a:avLst/>
              <a:gdLst/>
              <a:ahLst/>
              <a:cxnLst/>
              <a:rect l="l" t="t" r="r" b="b"/>
              <a:pathLst>
                <a:path w="13645" h="1053" extrusionOk="0">
                  <a:moveTo>
                    <a:pt x="13376" y="0"/>
                  </a:moveTo>
                  <a:lnTo>
                    <a:pt x="13376" y="21"/>
                  </a:lnTo>
                  <a:lnTo>
                    <a:pt x="13645" y="0"/>
                  </a:lnTo>
                  <a:close/>
                  <a:moveTo>
                    <a:pt x="13356" y="0"/>
                  </a:moveTo>
                  <a:lnTo>
                    <a:pt x="11622" y="21"/>
                  </a:lnTo>
                  <a:lnTo>
                    <a:pt x="11642" y="124"/>
                  </a:lnTo>
                  <a:lnTo>
                    <a:pt x="13335" y="21"/>
                  </a:lnTo>
                  <a:lnTo>
                    <a:pt x="13356" y="0"/>
                  </a:lnTo>
                  <a:close/>
                  <a:moveTo>
                    <a:pt x="9516" y="21"/>
                  </a:moveTo>
                  <a:lnTo>
                    <a:pt x="9537" y="289"/>
                  </a:lnTo>
                  <a:lnTo>
                    <a:pt x="11560" y="124"/>
                  </a:lnTo>
                  <a:lnTo>
                    <a:pt x="11581" y="21"/>
                  </a:lnTo>
                  <a:close/>
                  <a:moveTo>
                    <a:pt x="9475" y="21"/>
                  </a:moveTo>
                  <a:lnTo>
                    <a:pt x="7741" y="42"/>
                  </a:lnTo>
                  <a:lnTo>
                    <a:pt x="7762" y="186"/>
                  </a:lnTo>
                  <a:lnTo>
                    <a:pt x="7803" y="434"/>
                  </a:lnTo>
                  <a:lnTo>
                    <a:pt x="9434" y="289"/>
                  </a:lnTo>
                  <a:lnTo>
                    <a:pt x="9475" y="21"/>
                  </a:lnTo>
                  <a:close/>
                  <a:moveTo>
                    <a:pt x="5636" y="42"/>
                  </a:moveTo>
                  <a:lnTo>
                    <a:pt x="5657" y="248"/>
                  </a:lnTo>
                  <a:lnTo>
                    <a:pt x="5698" y="620"/>
                  </a:lnTo>
                  <a:lnTo>
                    <a:pt x="7659" y="454"/>
                  </a:lnTo>
                  <a:lnTo>
                    <a:pt x="7679" y="186"/>
                  </a:lnTo>
                  <a:lnTo>
                    <a:pt x="7700" y="42"/>
                  </a:lnTo>
                  <a:close/>
                  <a:moveTo>
                    <a:pt x="1755" y="42"/>
                  </a:moveTo>
                  <a:lnTo>
                    <a:pt x="1797" y="372"/>
                  </a:lnTo>
                  <a:lnTo>
                    <a:pt x="1838" y="950"/>
                  </a:lnTo>
                  <a:lnTo>
                    <a:pt x="3758" y="805"/>
                  </a:lnTo>
                  <a:lnTo>
                    <a:pt x="3778" y="310"/>
                  </a:lnTo>
                  <a:lnTo>
                    <a:pt x="3819" y="42"/>
                  </a:lnTo>
                  <a:close/>
                  <a:moveTo>
                    <a:pt x="1" y="42"/>
                  </a:moveTo>
                  <a:lnTo>
                    <a:pt x="42" y="392"/>
                  </a:lnTo>
                  <a:lnTo>
                    <a:pt x="83" y="1053"/>
                  </a:lnTo>
                  <a:lnTo>
                    <a:pt x="1631" y="970"/>
                  </a:lnTo>
                  <a:lnTo>
                    <a:pt x="1673" y="372"/>
                  </a:lnTo>
                  <a:lnTo>
                    <a:pt x="1714" y="42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7"/>
            <p:cNvSpPr/>
            <p:nvPr/>
          </p:nvSpPr>
          <p:spPr>
            <a:xfrm>
              <a:off x="6052650" y="5316375"/>
              <a:ext cx="51625" cy="22725"/>
            </a:xfrm>
            <a:custGeom>
              <a:avLst/>
              <a:gdLst/>
              <a:ahLst/>
              <a:cxnLst/>
              <a:rect l="l" t="t" r="r" b="b"/>
              <a:pathLst>
                <a:path w="2065" h="909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42" y="331"/>
                  </a:lnTo>
                  <a:lnTo>
                    <a:pt x="83" y="909"/>
                  </a:lnTo>
                  <a:lnTo>
                    <a:pt x="83" y="909"/>
                  </a:lnTo>
                  <a:lnTo>
                    <a:pt x="2003" y="764"/>
                  </a:lnTo>
                  <a:lnTo>
                    <a:pt x="2003" y="764"/>
                  </a:lnTo>
                  <a:lnTo>
                    <a:pt x="2023" y="269"/>
                  </a:lnTo>
                  <a:lnTo>
                    <a:pt x="2064" y="1"/>
                  </a:lnTo>
                  <a:lnTo>
                    <a:pt x="2064" y="1"/>
                  </a:lnTo>
                  <a:lnTo>
                    <a:pt x="1239" y="1"/>
                  </a:lnTo>
                  <a:lnTo>
                    <a:pt x="1239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7"/>
            <p:cNvSpPr/>
            <p:nvPr/>
          </p:nvSpPr>
          <p:spPr>
            <a:xfrm>
              <a:off x="6008775" y="5316375"/>
              <a:ext cx="42875" cy="25300"/>
            </a:xfrm>
            <a:custGeom>
              <a:avLst/>
              <a:gdLst/>
              <a:ahLst/>
              <a:cxnLst/>
              <a:rect l="l" t="t" r="r" b="b"/>
              <a:pathLst>
                <a:path w="1715" h="1012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42" y="351"/>
                  </a:lnTo>
                  <a:lnTo>
                    <a:pt x="83" y="1012"/>
                  </a:lnTo>
                  <a:lnTo>
                    <a:pt x="83" y="1012"/>
                  </a:lnTo>
                  <a:lnTo>
                    <a:pt x="1631" y="929"/>
                  </a:lnTo>
                  <a:lnTo>
                    <a:pt x="1631" y="929"/>
                  </a:lnTo>
                  <a:lnTo>
                    <a:pt x="1673" y="331"/>
                  </a:lnTo>
                  <a:lnTo>
                    <a:pt x="1714" y="1"/>
                  </a:lnTo>
                  <a:lnTo>
                    <a:pt x="1714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7"/>
            <p:cNvSpPr/>
            <p:nvPr/>
          </p:nvSpPr>
          <p:spPr>
            <a:xfrm>
              <a:off x="6149650" y="5316375"/>
              <a:ext cx="51625" cy="14475"/>
            </a:xfrm>
            <a:custGeom>
              <a:avLst/>
              <a:gdLst/>
              <a:ahLst/>
              <a:cxnLst/>
              <a:rect l="l" t="t" r="r" b="b"/>
              <a:pathLst>
                <a:path w="2065" h="579" fill="none" extrusionOk="0">
                  <a:moveTo>
                    <a:pt x="2065" y="1"/>
                  </a:moveTo>
                  <a:lnTo>
                    <a:pt x="2065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2" y="207"/>
                  </a:lnTo>
                  <a:lnTo>
                    <a:pt x="63" y="579"/>
                  </a:lnTo>
                  <a:lnTo>
                    <a:pt x="63" y="579"/>
                  </a:lnTo>
                  <a:lnTo>
                    <a:pt x="2024" y="413"/>
                  </a:lnTo>
                  <a:lnTo>
                    <a:pt x="2024" y="413"/>
                  </a:lnTo>
                  <a:lnTo>
                    <a:pt x="2044" y="145"/>
                  </a:lnTo>
                  <a:lnTo>
                    <a:pt x="20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7"/>
            <p:cNvSpPr/>
            <p:nvPr/>
          </p:nvSpPr>
          <p:spPr>
            <a:xfrm>
              <a:off x="6202300" y="5315850"/>
              <a:ext cx="43375" cy="10350"/>
            </a:xfrm>
            <a:custGeom>
              <a:avLst/>
              <a:gdLst/>
              <a:ahLst/>
              <a:cxnLst/>
              <a:rect l="l" t="t" r="r" b="b"/>
              <a:pathLst>
                <a:path w="1735" h="414" fill="none" extrusionOk="0">
                  <a:moveTo>
                    <a:pt x="1734" y="1"/>
                  </a:moveTo>
                  <a:lnTo>
                    <a:pt x="1734" y="1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1" y="166"/>
                  </a:lnTo>
                  <a:lnTo>
                    <a:pt x="62" y="414"/>
                  </a:lnTo>
                  <a:lnTo>
                    <a:pt x="62" y="414"/>
                  </a:lnTo>
                  <a:lnTo>
                    <a:pt x="1693" y="269"/>
                  </a:lnTo>
                  <a:lnTo>
                    <a:pt x="1693" y="269"/>
                  </a:lnTo>
                  <a:lnTo>
                    <a:pt x="173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7"/>
            <p:cNvSpPr/>
            <p:nvPr/>
          </p:nvSpPr>
          <p:spPr>
            <a:xfrm>
              <a:off x="6246675" y="5315850"/>
              <a:ext cx="51625" cy="6750"/>
            </a:xfrm>
            <a:custGeom>
              <a:avLst/>
              <a:gdLst/>
              <a:ahLst/>
              <a:cxnLst/>
              <a:rect l="l" t="t" r="r" b="b"/>
              <a:pathLst>
                <a:path w="2065" h="270" fill="none" extrusionOk="0">
                  <a:moveTo>
                    <a:pt x="2065" y="1"/>
                  </a:moveTo>
                  <a:lnTo>
                    <a:pt x="2065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1" y="269"/>
                  </a:lnTo>
                  <a:lnTo>
                    <a:pt x="21" y="269"/>
                  </a:lnTo>
                  <a:lnTo>
                    <a:pt x="2044" y="104"/>
                  </a:lnTo>
                  <a:lnTo>
                    <a:pt x="2044" y="104"/>
                  </a:lnTo>
                  <a:lnTo>
                    <a:pt x="20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7"/>
            <p:cNvSpPr/>
            <p:nvPr/>
          </p:nvSpPr>
          <p:spPr>
            <a:xfrm>
              <a:off x="6299300" y="5315350"/>
              <a:ext cx="43375" cy="3125"/>
            </a:xfrm>
            <a:custGeom>
              <a:avLst/>
              <a:gdLst/>
              <a:ahLst/>
              <a:cxnLst/>
              <a:rect l="l" t="t" r="r" b="b"/>
              <a:pathLst>
                <a:path w="1735" h="125" fill="none" extrusionOk="0">
                  <a:moveTo>
                    <a:pt x="1735" y="0"/>
                  </a:moveTo>
                  <a:lnTo>
                    <a:pt x="1735" y="0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21" y="124"/>
                  </a:lnTo>
                  <a:lnTo>
                    <a:pt x="21" y="124"/>
                  </a:lnTo>
                  <a:lnTo>
                    <a:pt x="1714" y="21"/>
                  </a:lnTo>
                  <a:lnTo>
                    <a:pt x="1714" y="21"/>
                  </a:lnTo>
                  <a:lnTo>
                    <a:pt x="173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7"/>
            <p:cNvSpPr/>
            <p:nvPr/>
          </p:nvSpPr>
          <p:spPr>
            <a:xfrm>
              <a:off x="6343175" y="5315350"/>
              <a:ext cx="6725" cy="525"/>
            </a:xfrm>
            <a:custGeom>
              <a:avLst/>
              <a:gdLst/>
              <a:ahLst/>
              <a:cxnLst/>
              <a:rect l="l" t="t" r="r" b="b"/>
              <a:pathLst>
                <a:path w="269" h="21" fill="none" extrusionOk="0">
                  <a:moveTo>
                    <a:pt x="269" y="0"/>
                  </a:moveTo>
                  <a:lnTo>
                    <a:pt x="269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26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7"/>
            <p:cNvSpPr/>
            <p:nvPr/>
          </p:nvSpPr>
          <p:spPr>
            <a:xfrm>
              <a:off x="6049550" y="5316375"/>
              <a:ext cx="5175" cy="23250"/>
            </a:xfrm>
            <a:custGeom>
              <a:avLst/>
              <a:gdLst/>
              <a:ahLst/>
              <a:cxnLst/>
              <a:rect l="l" t="t" r="r" b="b"/>
              <a:pathLst>
                <a:path w="207" h="930" extrusionOk="0">
                  <a:moveTo>
                    <a:pt x="83" y="1"/>
                  </a:moveTo>
                  <a:lnTo>
                    <a:pt x="42" y="331"/>
                  </a:lnTo>
                  <a:lnTo>
                    <a:pt x="0" y="929"/>
                  </a:lnTo>
                  <a:lnTo>
                    <a:pt x="104" y="909"/>
                  </a:lnTo>
                  <a:lnTo>
                    <a:pt x="207" y="909"/>
                  </a:lnTo>
                  <a:lnTo>
                    <a:pt x="166" y="33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7"/>
            <p:cNvSpPr/>
            <p:nvPr/>
          </p:nvSpPr>
          <p:spPr>
            <a:xfrm>
              <a:off x="6049550" y="5316375"/>
              <a:ext cx="5175" cy="23250"/>
            </a:xfrm>
            <a:custGeom>
              <a:avLst/>
              <a:gdLst/>
              <a:ahLst/>
              <a:cxnLst/>
              <a:rect l="l" t="t" r="r" b="b"/>
              <a:pathLst>
                <a:path w="207" h="930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42" y="331"/>
                  </a:lnTo>
                  <a:lnTo>
                    <a:pt x="0" y="929"/>
                  </a:lnTo>
                  <a:lnTo>
                    <a:pt x="0" y="929"/>
                  </a:lnTo>
                  <a:lnTo>
                    <a:pt x="104" y="909"/>
                  </a:lnTo>
                  <a:lnTo>
                    <a:pt x="104" y="909"/>
                  </a:lnTo>
                  <a:lnTo>
                    <a:pt x="207" y="909"/>
                  </a:lnTo>
                  <a:lnTo>
                    <a:pt x="207" y="909"/>
                  </a:lnTo>
                  <a:lnTo>
                    <a:pt x="166" y="33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7"/>
            <p:cNvSpPr/>
            <p:nvPr/>
          </p:nvSpPr>
          <p:spPr>
            <a:xfrm>
              <a:off x="6105275" y="5316375"/>
              <a:ext cx="43375" cy="18600"/>
            </a:xfrm>
            <a:custGeom>
              <a:avLst/>
              <a:gdLst/>
              <a:ahLst/>
              <a:cxnLst/>
              <a:rect l="l" t="t" r="r" b="b"/>
              <a:pathLst>
                <a:path w="1735" h="744" extrusionOk="0">
                  <a:moveTo>
                    <a:pt x="1" y="1"/>
                  </a:moveTo>
                  <a:lnTo>
                    <a:pt x="42" y="269"/>
                  </a:lnTo>
                  <a:lnTo>
                    <a:pt x="83" y="744"/>
                  </a:lnTo>
                  <a:lnTo>
                    <a:pt x="1673" y="599"/>
                  </a:lnTo>
                  <a:lnTo>
                    <a:pt x="1693" y="228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7"/>
            <p:cNvSpPr/>
            <p:nvPr/>
          </p:nvSpPr>
          <p:spPr>
            <a:xfrm>
              <a:off x="6005675" y="5316375"/>
              <a:ext cx="5200" cy="25300"/>
            </a:xfrm>
            <a:custGeom>
              <a:avLst/>
              <a:gdLst/>
              <a:ahLst/>
              <a:cxnLst/>
              <a:rect l="l" t="t" r="r" b="b"/>
              <a:pathLst>
                <a:path w="208" h="1012" extrusionOk="0">
                  <a:moveTo>
                    <a:pt x="63" y="1"/>
                  </a:moveTo>
                  <a:lnTo>
                    <a:pt x="42" y="124"/>
                  </a:lnTo>
                  <a:lnTo>
                    <a:pt x="22" y="351"/>
                  </a:lnTo>
                  <a:lnTo>
                    <a:pt x="1" y="1012"/>
                  </a:lnTo>
                  <a:lnTo>
                    <a:pt x="207" y="1012"/>
                  </a:lnTo>
                  <a:lnTo>
                    <a:pt x="166" y="35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7"/>
            <p:cNvSpPr/>
            <p:nvPr/>
          </p:nvSpPr>
          <p:spPr>
            <a:xfrm>
              <a:off x="6005675" y="5316375"/>
              <a:ext cx="5200" cy="25300"/>
            </a:xfrm>
            <a:custGeom>
              <a:avLst/>
              <a:gdLst/>
              <a:ahLst/>
              <a:cxnLst/>
              <a:rect l="l" t="t" r="r" b="b"/>
              <a:pathLst>
                <a:path w="208" h="1012" fill="none" extrusionOk="0">
                  <a:moveTo>
                    <a:pt x="63" y="1"/>
                  </a:moveTo>
                  <a:lnTo>
                    <a:pt x="63" y="1"/>
                  </a:lnTo>
                  <a:lnTo>
                    <a:pt x="42" y="124"/>
                  </a:lnTo>
                  <a:lnTo>
                    <a:pt x="22" y="351"/>
                  </a:lnTo>
                  <a:lnTo>
                    <a:pt x="1" y="1012"/>
                  </a:lnTo>
                  <a:lnTo>
                    <a:pt x="1" y="1012"/>
                  </a:lnTo>
                  <a:lnTo>
                    <a:pt x="207" y="1012"/>
                  </a:lnTo>
                  <a:lnTo>
                    <a:pt x="207" y="1012"/>
                  </a:lnTo>
                  <a:lnTo>
                    <a:pt x="166" y="35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7"/>
            <p:cNvSpPr/>
            <p:nvPr/>
          </p:nvSpPr>
          <p:spPr>
            <a:xfrm>
              <a:off x="6147075" y="5316375"/>
              <a:ext cx="4150" cy="15000"/>
            </a:xfrm>
            <a:custGeom>
              <a:avLst/>
              <a:gdLst/>
              <a:ahLst/>
              <a:cxnLst/>
              <a:rect l="l" t="t" r="r" b="b"/>
              <a:pathLst>
                <a:path w="166" h="600" extrusionOk="0">
                  <a:moveTo>
                    <a:pt x="63" y="1"/>
                  </a:moveTo>
                  <a:lnTo>
                    <a:pt x="21" y="228"/>
                  </a:lnTo>
                  <a:lnTo>
                    <a:pt x="1" y="599"/>
                  </a:lnTo>
                  <a:lnTo>
                    <a:pt x="166" y="579"/>
                  </a:lnTo>
                  <a:lnTo>
                    <a:pt x="125" y="207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7"/>
            <p:cNvSpPr/>
            <p:nvPr/>
          </p:nvSpPr>
          <p:spPr>
            <a:xfrm>
              <a:off x="6147075" y="5316375"/>
              <a:ext cx="4150" cy="15000"/>
            </a:xfrm>
            <a:custGeom>
              <a:avLst/>
              <a:gdLst/>
              <a:ahLst/>
              <a:cxnLst/>
              <a:rect l="l" t="t" r="r" b="b"/>
              <a:pathLst>
                <a:path w="166" h="600" fill="none" extrusionOk="0">
                  <a:moveTo>
                    <a:pt x="104" y="1"/>
                  </a:moveTo>
                  <a:lnTo>
                    <a:pt x="104" y="1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21" y="228"/>
                  </a:lnTo>
                  <a:lnTo>
                    <a:pt x="1" y="599"/>
                  </a:lnTo>
                  <a:lnTo>
                    <a:pt x="1" y="599"/>
                  </a:lnTo>
                  <a:lnTo>
                    <a:pt x="166" y="579"/>
                  </a:lnTo>
                  <a:lnTo>
                    <a:pt x="166" y="579"/>
                  </a:lnTo>
                  <a:lnTo>
                    <a:pt x="125" y="207"/>
                  </a:lnTo>
                  <a:lnTo>
                    <a:pt x="10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7"/>
            <p:cNvSpPr/>
            <p:nvPr/>
          </p:nvSpPr>
          <p:spPr>
            <a:xfrm>
              <a:off x="6102700" y="5316375"/>
              <a:ext cx="4675" cy="19125"/>
            </a:xfrm>
            <a:custGeom>
              <a:avLst/>
              <a:gdLst/>
              <a:ahLst/>
              <a:cxnLst/>
              <a:rect l="l" t="t" r="r" b="b"/>
              <a:pathLst>
                <a:path w="187" h="765" extrusionOk="0">
                  <a:moveTo>
                    <a:pt x="62" y="1"/>
                  </a:moveTo>
                  <a:lnTo>
                    <a:pt x="21" y="269"/>
                  </a:lnTo>
                  <a:lnTo>
                    <a:pt x="1" y="764"/>
                  </a:lnTo>
                  <a:lnTo>
                    <a:pt x="1" y="764"/>
                  </a:lnTo>
                  <a:lnTo>
                    <a:pt x="186" y="744"/>
                  </a:lnTo>
                  <a:lnTo>
                    <a:pt x="145" y="269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7"/>
            <p:cNvSpPr/>
            <p:nvPr/>
          </p:nvSpPr>
          <p:spPr>
            <a:xfrm>
              <a:off x="6102700" y="5316375"/>
              <a:ext cx="4675" cy="19125"/>
            </a:xfrm>
            <a:custGeom>
              <a:avLst/>
              <a:gdLst/>
              <a:ahLst/>
              <a:cxnLst/>
              <a:rect l="l" t="t" r="r" b="b"/>
              <a:pathLst>
                <a:path w="187" h="765" fill="none" extrusionOk="0">
                  <a:moveTo>
                    <a:pt x="104" y="1"/>
                  </a:moveTo>
                  <a:lnTo>
                    <a:pt x="104" y="1"/>
                  </a:lnTo>
                  <a:lnTo>
                    <a:pt x="62" y="1"/>
                  </a:lnTo>
                  <a:lnTo>
                    <a:pt x="62" y="1"/>
                  </a:lnTo>
                  <a:lnTo>
                    <a:pt x="21" y="269"/>
                  </a:lnTo>
                  <a:lnTo>
                    <a:pt x="1" y="764"/>
                  </a:lnTo>
                  <a:lnTo>
                    <a:pt x="1" y="764"/>
                  </a:lnTo>
                  <a:lnTo>
                    <a:pt x="186" y="744"/>
                  </a:lnTo>
                  <a:lnTo>
                    <a:pt x="186" y="744"/>
                  </a:lnTo>
                  <a:lnTo>
                    <a:pt x="145" y="269"/>
                  </a:lnTo>
                  <a:lnTo>
                    <a:pt x="10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7"/>
            <p:cNvSpPr/>
            <p:nvPr/>
          </p:nvSpPr>
          <p:spPr>
            <a:xfrm>
              <a:off x="6244600" y="5315850"/>
              <a:ext cx="2625" cy="6750"/>
            </a:xfrm>
            <a:custGeom>
              <a:avLst/>
              <a:gdLst/>
              <a:ahLst/>
              <a:cxnLst/>
              <a:rect l="l" t="t" r="r" b="b"/>
              <a:pathLst>
                <a:path w="105" h="270" extrusionOk="0">
                  <a:moveTo>
                    <a:pt x="42" y="1"/>
                  </a:moveTo>
                  <a:lnTo>
                    <a:pt x="1" y="269"/>
                  </a:lnTo>
                  <a:lnTo>
                    <a:pt x="104" y="269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7"/>
            <p:cNvSpPr/>
            <p:nvPr/>
          </p:nvSpPr>
          <p:spPr>
            <a:xfrm>
              <a:off x="6244600" y="5315850"/>
              <a:ext cx="2625" cy="6750"/>
            </a:xfrm>
            <a:custGeom>
              <a:avLst/>
              <a:gdLst/>
              <a:ahLst/>
              <a:cxnLst/>
              <a:rect l="l" t="t" r="r" b="b"/>
              <a:pathLst>
                <a:path w="105" h="270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42" y="1"/>
                  </a:lnTo>
                  <a:lnTo>
                    <a:pt x="42" y="1"/>
                  </a:lnTo>
                  <a:lnTo>
                    <a:pt x="1" y="269"/>
                  </a:lnTo>
                  <a:lnTo>
                    <a:pt x="1" y="269"/>
                  </a:lnTo>
                  <a:lnTo>
                    <a:pt x="104" y="269"/>
                  </a:lnTo>
                  <a:lnTo>
                    <a:pt x="104" y="269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7"/>
            <p:cNvSpPr/>
            <p:nvPr/>
          </p:nvSpPr>
          <p:spPr>
            <a:xfrm>
              <a:off x="6200225" y="5316375"/>
              <a:ext cx="3650" cy="10350"/>
            </a:xfrm>
            <a:custGeom>
              <a:avLst/>
              <a:gdLst/>
              <a:ahLst/>
              <a:cxnLst/>
              <a:rect l="l" t="t" r="r" b="b"/>
              <a:pathLst>
                <a:path w="146" h="414" extrusionOk="0">
                  <a:moveTo>
                    <a:pt x="42" y="1"/>
                  </a:moveTo>
                  <a:lnTo>
                    <a:pt x="21" y="145"/>
                  </a:lnTo>
                  <a:lnTo>
                    <a:pt x="1" y="413"/>
                  </a:lnTo>
                  <a:lnTo>
                    <a:pt x="145" y="393"/>
                  </a:lnTo>
                  <a:lnTo>
                    <a:pt x="104" y="145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7"/>
            <p:cNvSpPr/>
            <p:nvPr/>
          </p:nvSpPr>
          <p:spPr>
            <a:xfrm>
              <a:off x="6200225" y="5316375"/>
              <a:ext cx="3650" cy="10350"/>
            </a:xfrm>
            <a:custGeom>
              <a:avLst/>
              <a:gdLst/>
              <a:ahLst/>
              <a:cxnLst/>
              <a:rect l="l" t="t" r="r" b="b"/>
              <a:pathLst>
                <a:path w="146" h="414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42" y="1"/>
                  </a:lnTo>
                  <a:lnTo>
                    <a:pt x="42" y="1"/>
                  </a:lnTo>
                  <a:lnTo>
                    <a:pt x="21" y="145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145" y="393"/>
                  </a:lnTo>
                  <a:lnTo>
                    <a:pt x="145" y="393"/>
                  </a:lnTo>
                  <a:lnTo>
                    <a:pt x="104" y="145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7"/>
            <p:cNvSpPr/>
            <p:nvPr/>
          </p:nvSpPr>
          <p:spPr>
            <a:xfrm>
              <a:off x="6342150" y="5315350"/>
              <a:ext cx="1050" cy="525"/>
            </a:xfrm>
            <a:custGeom>
              <a:avLst/>
              <a:gdLst/>
              <a:ahLst/>
              <a:cxnLst/>
              <a:rect l="l" t="t" r="r" b="b"/>
              <a:pathLst>
                <a:path w="42" h="21" extrusionOk="0">
                  <a:moveTo>
                    <a:pt x="21" y="0"/>
                  </a:moveTo>
                  <a:lnTo>
                    <a:pt x="0" y="21"/>
                  </a:lnTo>
                  <a:lnTo>
                    <a:pt x="41" y="21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7"/>
            <p:cNvSpPr/>
            <p:nvPr/>
          </p:nvSpPr>
          <p:spPr>
            <a:xfrm>
              <a:off x="6342150" y="5315350"/>
              <a:ext cx="1050" cy="525"/>
            </a:xfrm>
            <a:custGeom>
              <a:avLst/>
              <a:gdLst/>
              <a:ahLst/>
              <a:cxnLst/>
              <a:rect l="l" t="t" r="r" b="b"/>
              <a:pathLst>
                <a:path w="42" h="21" fill="none" extrusionOk="0">
                  <a:moveTo>
                    <a:pt x="41" y="0"/>
                  </a:moveTo>
                  <a:lnTo>
                    <a:pt x="4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41" y="21"/>
                  </a:lnTo>
                  <a:lnTo>
                    <a:pt x="41" y="21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7"/>
            <p:cNvSpPr/>
            <p:nvPr/>
          </p:nvSpPr>
          <p:spPr>
            <a:xfrm>
              <a:off x="6297750" y="5315850"/>
              <a:ext cx="2100" cy="2625"/>
            </a:xfrm>
            <a:custGeom>
              <a:avLst/>
              <a:gdLst/>
              <a:ahLst/>
              <a:cxnLst/>
              <a:rect l="l" t="t" r="r" b="b"/>
              <a:pathLst>
                <a:path w="84" h="105" extrusionOk="0">
                  <a:moveTo>
                    <a:pt x="22" y="1"/>
                  </a:moveTo>
                  <a:lnTo>
                    <a:pt x="1" y="104"/>
                  </a:lnTo>
                  <a:lnTo>
                    <a:pt x="83" y="104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7"/>
            <p:cNvSpPr/>
            <p:nvPr/>
          </p:nvSpPr>
          <p:spPr>
            <a:xfrm>
              <a:off x="6297750" y="5315850"/>
              <a:ext cx="2100" cy="2625"/>
            </a:xfrm>
            <a:custGeom>
              <a:avLst/>
              <a:gdLst/>
              <a:ahLst/>
              <a:cxnLst/>
              <a:rect l="l" t="t" r="r" b="b"/>
              <a:pathLst>
                <a:path w="84" h="105" fill="none" extrusionOk="0">
                  <a:moveTo>
                    <a:pt x="63" y="1"/>
                  </a:moveTo>
                  <a:lnTo>
                    <a:pt x="63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1" y="104"/>
                  </a:lnTo>
                  <a:lnTo>
                    <a:pt x="1" y="104"/>
                  </a:lnTo>
                  <a:lnTo>
                    <a:pt x="83" y="104"/>
                  </a:lnTo>
                  <a:lnTo>
                    <a:pt x="83" y="104"/>
                  </a:lnTo>
                  <a:lnTo>
                    <a:pt x="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7"/>
            <p:cNvSpPr/>
            <p:nvPr/>
          </p:nvSpPr>
          <p:spPr>
            <a:xfrm>
              <a:off x="5681625" y="5312250"/>
              <a:ext cx="720925" cy="4150"/>
            </a:xfrm>
            <a:custGeom>
              <a:avLst/>
              <a:gdLst/>
              <a:ahLst/>
              <a:cxnLst/>
              <a:rect l="l" t="t" r="r" b="b"/>
              <a:pathLst>
                <a:path w="28837" h="166" extrusionOk="0">
                  <a:moveTo>
                    <a:pt x="392" y="0"/>
                  </a:moveTo>
                  <a:lnTo>
                    <a:pt x="0" y="21"/>
                  </a:lnTo>
                  <a:lnTo>
                    <a:pt x="165" y="62"/>
                  </a:lnTo>
                  <a:lnTo>
                    <a:pt x="2002" y="104"/>
                  </a:lnTo>
                  <a:lnTo>
                    <a:pt x="5284" y="124"/>
                  </a:lnTo>
                  <a:lnTo>
                    <a:pt x="5326" y="124"/>
                  </a:lnTo>
                  <a:lnTo>
                    <a:pt x="7060" y="145"/>
                  </a:lnTo>
                  <a:lnTo>
                    <a:pt x="9206" y="145"/>
                  </a:lnTo>
                  <a:lnTo>
                    <a:pt x="10919" y="166"/>
                  </a:lnTo>
                  <a:lnTo>
                    <a:pt x="20827" y="166"/>
                  </a:lnTo>
                  <a:lnTo>
                    <a:pt x="22561" y="145"/>
                  </a:lnTo>
                  <a:lnTo>
                    <a:pt x="24708" y="145"/>
                  </a:lnTo>
                  <a:lnTo>
                    <a:pt x="26442" y="124"/>
                  </a:lnTo>
                  <a:lnTo>
                    <a:pt x="26731" y="124"/>
                  </a:lnTo>
                  <a:lnTo>
                    <a:pt x="27783" y="104"/>
                  </a:lnTo>
                  <a:lnTo>
                    <a:pt x="28836" y="83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7"/>
            <p:cNvSpPr/>
            <p:nvPr/>
          </p:nvSpPr>
          <p:spPr>
            <a:xfrm>
              <a:off x="6402525" y="5314325"/>
              <a:ext cx="22200" cy="0"/>
            </a:xfrm>
            <a:custGeom>
              <a:avLst/>
              <a:gdLst/>
              <a:ahLst/>
              <a:cxnLst/>
              <a:rect l="l" t="t" r="r" b="b"/>
              <a:pathLst>
                <a:path w="888" fill="none" extrusionOk="0">
                  <a:moveTo>
                    <a:pt x="310" y="0"/>
                  </a:moveTo>
                  <a:lnTo>
                    <a:pt x="310" y="0"/>
                  </a:lnTo>
                  <a:lnTo>
                    <a:pt x="0" y="0"/>
                  </a:lnTo>
                  <a:lnTo>
                    <a:pt x="888" y="0"/>
                  </a:lnTo>
                  <a:lnTo>
                    <a:pt x="888" y="0"/>
                  </a:lnTo>
                  <a:lnTo>
                    <a:pt x="31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7"/>
            <p:cNvSpPr/>
            <p:nvPr/>
          </p:nvSpPr>
          <p:spPr>
            <a:xfrm>
              <a:off x="5681625" y="5312250"/>
              <a:ext cx="720925" cy="4150"/>
            </a:xfrm>
            <a:custGeom>
              <a:avLst/>
              <a:gdLst/>
              <a:ahLst/>
              <a:cxnLst/>
              <a:rect l="l" t="t" r="r" b="b"/>
              <a:pathLst>
                <a:path w="28837" h="166" fill="none" extrusionOk="0">
                  <a:moveTo>
                    <a:pt x="392" y="0"/>
                  </a:moveTo>
                  <a:lnTo>
                    <a:pt x="392" y="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165" y="62"/>
                  </a:lnTo>
                  <a:lnTo>
                    <a:pt x="165" y="62"/>
                  </a:lnTo>
                  <a:lnTo>
                    <a:pt x="2002" y="104"/>
                  </a:lnTo>
                  <a:lnTo>
                    <a:pt x="5284" y="124"/>
                  </a:lnTo>
                  <a:lnTo>
                    <a:pt x="5284" y="124"/>
                  </a:lnTo>
                  <a:lnTo>
                    <a:pt x="5326" y="124"/>
                  </a:lnTo>
                  <a:lnTo>
                    <a:pt x="5326" y="124"/>
                  </a:lnTo>
                  <a:lnTo>
                    <a:pt x="7060" y="145"/>
                  </a:lnTo>
                  <a:lnTo>
                    <a:pt x="7060" y="145"/>
                  </a:lnTo>
                  <a:lnTo>
                    <a:pt x="7080" y="145"/>
                  </a:lnTo>
                  <a:lnTo>
                    <a:pt x="7080" y="145"/>
                  </a:lnTo>
                  <a:lnTo>
                    <a:pt x="9165" y="145"/>
                  </a:lnTo>
                  <a:lnTo>
                    <a:pt x="9165" y="145"/>
                  </a:lnTo>
                  <a:lnTo>
                    <a:pt x="9206" y="145"/>
                  </a:lnTo>
                  <a:lnTo>
                    <a:pt x="9206" y="145"/>
                  </a:lnTo>
                  <a:lnTo>
                    <a:pt x="10919" y="166"/>
                  </a:lnTo>
                  <a:lnTo>
                    <a:pt x="10919" y="166"/>
                  </a:lnTo>
                  <a:lnTo>
                    <a:pt x="10961" y="166"/>
                  </a:lnTo>
                  <a:lnTo>
                    <a:pt x="10961" y="166"/>
                  </a:lnTo>
                  <a:lnTo>
                    <a:pt x="13025" y="166"/>
                  </a:lnTo>
                  <a:lnTo>
                    <a:pt x="13025" y="166"/>
                  </a:lnTo>
                  <a:lnTo>
                    <a:pt x="13087" y="166"/>
                  </a:lnTo>
                  <a:lnTo>
                    <a:pt x="13087" y="166"/>
                  </a:lnTo>
                  <a:lnTo>
                    <a:pt x="14800" y="166"/>
                  </a:lnTo>
                  <a:lnTo>
                    <a:pt x="14800" y="166"/>
                  </a:lnTo>
                  <a:lnTo>
                    <a:pt x="14841" y="166"/>
                  </a:lnTo>
                  <a:lnTo>
                    <a:pt x="14841" y="166"/>
                  </a:lnTo>
                  <a:lnTo>
                    <a:pt x="16080" y="166"/>
                  </a:lnTo>
                  <a:lnTo>
                    <a:pt x="16080" y="166"/>
                  </a:lnTo>
                  <a:lnTo>
                    <a:pt x="16905" y="166"/>
                  </a:lnTo>
                  <a:lnTo>
                    <a:pt x="16905" y="166"/>
                  </a:lnTo>
                  <a:lnTo>
                    <a:pt x="16947" y="166"/>
                  </a:lnTo>
                  <a:lnTo>
                    <a:pt x="16947" y="166"/>
                  </a:lnTo>
                  <a:lnTo>
                    <a:pt x="18681" y="166"/>
                  </a:lnTo>
                  <a:lnTo>
                    <a:pt x="18681" y="166"/>
                  </a:lnTo>
                  <a:lnTo>
                    <a:pt x="18722" y="166"/>
                  </a:lnTo>
                  <a:lnTo>
                    <a:pt x="18722" y="166"/>
                  </a:lnTo>
                  <a:lnTo>
                    <a:pt x="20786" y="166"/>
                  </a:lnTo>
                  <a:lnTo>
                    <a:pt x="20786" y="166"/>
                  </a:lnTo>
                  <a:lnTo>
                    <a:pt x="20827" y="166"/>
                  </a:lnTo>
                  <a:lnTo>
                    <a:pt x="20827" y="166"/>
                  </a:lnTo>
                  <a:lnTo>
                    <a:pt x="22561" y="145"/>
                  </a:lnTo>
                  <a:lnTo>
                    <a:pt x="22561" y="145"/>
                  </a:lnTo>
                  <a:lnTo>
                    <a:pt x="22602" y="145"/>
                  </a:lnTo>
                  <a:lnTo>
                    <a:pt x="22602" y="145"/>
                  </a:lnTo>
                  <a:lnTo>
                    <a:pt x="24667" y="145"/>
                  </a:lnTo>
                  <a:lnTo>
                    <a:pt x="24667" y="145"/>
                  </a:lnTo>
                  <a:lnTo>
                    <a:pt x="24708" y="145"/>
                  </a:lnTo>
                  <a:lnTo>
                    <a:pt x="24708" y="145"/>
                  </a:lnTo>
                  <a:lnTo>
                    <a:pt x="26442" y="124"/>
                  </a:lnTo>
                  <a:lnTo>
                    <a:pt x="26442" y="124"/>
                  </a:lnTo>
                  <a:lnTo>
                    <a:pt x="26462" y="124"/>
                  </a:lnTo>
                  <a:lnTo>
                    <a:pt x="26462" y="124"/>
                  </a:lnTo>
                  <a:lnTo>
                    <a:pt x="26731" y="124"/>
                  </a:lnTo>
                  <a:lnTo>
                    <a:pt x="26731" y="124"/>
                  </a:lnTo>
                  <a:lnTo>
                    <a:pt x="27783" y="104"/>
                  </a:lnTo>
                  <a:lnTo>
                    <a:pt x="28836" y="83"/>
                  </a:lnTo>
                  <a:lnTo>
                    <a:pt x="39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7"/>
            <p:cNvSpPr/>
            <p:nvPr/>
          </p:nvSpPr>
          <p:spPr>
            <a:xfrm>
              <a:off x="5663050" y="4743075"/>
              <a:ext cx="6725" cy="80000"/>
            </a:xfrm>
            <a:custGeom>
              <a:avLst/>
              <a:gdLst/>
              <a:ahLst/>
              <a:cxnLst/>
              <a:rect l="l" t="t" r="r" b="b"/>
              <a:pathLst>
                <a:path w="269" h="3200" extrusionOk="0">
                  <a:moveTo>
                    <a:pt x="145" y="0"/>
                  </a:moveTo>
                  <a:lnTo>
                    <a:pt x="103" y="21"/>
                  </a:lnTo>
                  <a:lnTo>
                    <a:pt x="83" y="124"/>
                  </a:lnTo>
                  <a:lnTo>
                    <a:pt x="41" y="475"/>
                  </a:lnTo>
                  <a:lnTo>
                    <a:pt x="21" y="970"/>
                  </a:lnTo>
                  <a:lnTo>
                    <a:pt x="0" y="1590"/>
                  </a:lnTo>
                  <a:lnTo>
                    <a:pt x="21" y="2229"/>
                  </a:lnTo>
                  <a:lnTo>
                    <a:pt x="41" y="2725"/>
                  </a:lnTo>
                  <a:lnTo>
                    <a:pt x="83" y="3076"/>
                  </a:lnTo>
                  <a:lnTo>
                    <a:pt x="103" y="3179"/>
                  </a:lnTo>
                  <a:lnTo>
                    <a:pt x="145" y="3200"/>
                  </a:lnTo>
                  <a:lnTo>
                    <a:pt x="165" y="3179"/>
                  </a:lnTo>
                  <a:lnTo>
                    <a:pt x="186" y="3076"/>
                  </a:lnTo>
                  <a:lnTo>
                    <a:pt x="227" y="2725"/>
                  </a:lnTo>
                  <a:lnTo>
                    <a:pt x="269" y="2229"/>
                  </a:lnTo>
                  <a:lnTo>
                    <a:pt x="269" y="1590"/>
                  </a:lnTo>
                  <a:lnTo>
                    <a:pt x="269" y="970"/>
                  </a:lnTo>
                  <a:lnTo>
                    <a:pt x="227" y="475"/>
                  </a:lnTo>
                  <a:lnTo>
                    <a:pt x="186" y="124"/>
                  </a:lnTo>
                  <a:lnTo>
                    <a:pt x="165" y="2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7"/>
            <p:cNvSpPr/>
            <p:nvPr/>
          </p:nvSpPr>
          <p:spPr>
            <a:xfrm>
              <a:off x="5612475" y="4893750"/>
              <a:ext cx="6725" cy="85675"/>
            </a:xfrm>
            <a:custGeom>
              <a:avLst/>
              <a:gdLst/>
              <a:ahLst/>
              <a:cxnLst/>
              <a:rect l="l" t="t" r="r" b="b"/>
              <a:pathLst>
                <a:path w="269" h="3427" extrusionOk="0">
                  <a:moveTo>
                    <a:pt x="124" y="0"/>
                  </a:moveTo>
                  <a:lnTo>
                    <a:pt x="104" y="21"/>
                  </a:lnTo>
                  <a:lnTo>
                    <a:pt x="83" y="124"/>
                  </a:lnTo>
                  <a:lnTo>
                    <a:pt x="42" y="496"/>
                  </a:lnTo>
                  <a:lnTo>
                    <a:pt x="0" y="1053"/>
                  </a:lnTo>
                  <a:lnTo>
                    <a:pt x="0" y="1714"/>
                  </a:lnTo>
                  <a:lnTo>
                    <a:pt x="0" y="2374"/>
                  </a:lnTo>
                  <a:lnTo>
                    <a:pt x="42" y="2931"/>
                  </a:lnTo>
                  <a:lnTo>
                    <a:pt x="83" y="3303"/>
                  </a:lnTo>
                  <a:lnTo>
                    <a:pt x="104" y="3406"/>
                  </a:lnTo>
                  <a:lnTo>
                    <a:pt x="124" y="3427"/>
                  </a:lnTo>
                  <a:lnTo>
                    <a:pt x="145" y="3406"/>
                  </a:lnTo>
                  <a:lnTo>
                    <a:pt x="186" y="3303"/>
                  </a:lnTo>
                  <a:lnTo>
                    <a:pt x="227" y="2931"/>
                  </a:lnTo>
                  <a:lnTo>
                    <a:pt x="248" y="2374"/>
                  </a:lnTo>
                  <a:lnTo>
                    <a:pt x="269" y="1714"/>
                  </a:lnTo>
                  <a:lnTo>
                    <a:pt x="248" y="1053"/>
                  </a:lnTo>
                  <a:lnTo>
                    <a:pt x="227" y="496"/>
                  </a:lnTo>
                  <a:lnTo>
                    <a:pt x="186" y="124"/>
                  </a:lnTo>
                  <a:lnTo>
                    <a:pt x="145" y="2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7"/>
            <p:cNvSpPr/>
            <p:nvPr/>
          </p:nvSpPr>
          <p:spPr>
            <a:xfrm>
              <a:off x="5684725" y="5053725"/>
              <a:ext cx="6725" cy="76400"/>
            </a:xfrm>
            <a:custGeom>
              <a:avLst/>
              <a:gdLst/>
              <a:ahLst/>
              <a:cxnLst/>
              <a:rect l="l" t="t" r="r" b="b"/>
              <a:pathLst>
                <a:path w="269" h="3056" extrusionOk="0">
                  <a:moveTo>
                    <a:pt x="124" y="0"/>
                  </a:moveTo>
                  <a:lnTo>
                    <a:pt x="103" y="41"/>
                  </a:lnTo>
                  <a:lnTo>
                    <a:pt x="83" y="124"/>
                  </a:lnTo>
                  <a:lnTo>
                    <a:pt x="41" y="454"/>
                  </a:lnTo>
                  <a:lnTo>
                    <a:pt x="0" y="950"/>
                  </a:lnTo>
                  <a:lnTo>
                    <a:pt x="0" y="1528"/>
                  </a:lnTo>
                  <a:lnTo>
                    <a:pt x="0" y="2126"/>
                  </a:lnTo>
                  <a:lnTo>
                    <a:pt x="41" y="2622"/>
                  </a:lnTo>
                  <a:lnTo>
                    <a:pt x="83" y="2931"/>
                  </a:lnTo>
                  <a:lnTo>
                    <a:pt x="103" y="3034"/>
                  </a:lnTo>
                  <a:lnTo>
                    <a:pt x="124" y="3055"/>
                  </a:lnTo>
                  <a:lnTo>
                    <a:pt x="165" y="3034"/>
                  </a:lnTo>
                  <a:lnTo>
                    <a:pt x="186" y="2931"/>
                  </a:lnTo>
                  <a:lnTo>
                    <a:pt x="227" y="2622"/>
                  </a:lnTo>
                  <a:lnTo>
                    <a:pt x="248" y="2126"/>
                  </a:lnTo>
                  <a:lnTo>
                    <a:pt x="268" y="1528"/>
                  </a:lnTo>
                  <a:lnTo>
                    <a:pt x="248" y="950"/>
                  </a:lnTo>
                  <a:lnTo>
                    <a:pt x="227" y="454"/>
                  </a:lnTo>
                  <a:lnTo>
                    <a:pt x="186" y="124"/>
                  </a:lnTo>
                  <a:lnTo>
                    <a:pt x="16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7"/>
            <p:cNvSpPr/>
            <p:nvPr/>
          </p:nvSpPr>
          <p:spPr>
            <a:xfrm>
              <a:off x="5610400" y="5200775"/>
              <a:ext cx="6750" cy="68150"/>
            </a:xfrm>
            <a:custGeom>
              <a:avLst/>
              <a:gdLst/>
              <a:ahLst/>
              <a:cxnLst/>
              <a:rect l="l" t="t" r="r" b="b"/>
              <a:pathLst>
                <a:path w="270" h="2726" extrusionOk="0">
                  <a:moveTo>
                    <a:pt x="125" y="1"/>
                  </a:moveTo>
                  <a:lnTo>
                    <a:pt x="104" y="22"/>
                  </a:lnTo>
                  <a:lnTo>
                    <a:pt x="83" y="104"/>
                  </a:lnTo>
                  <a:lnTo>
                    <a:pt x="42" y="393"/>
                  </a:lnTo>
                  <a:lnTo>
                    <a:pt x="1" y="827"/>
                  </a:lnTo>
                  <a:lnTo>
                    <a:pt x="1" y="1363"/>
                  </a:lnTo>
                  <a:lnTo>
                    <a:pt x="1" y="1900"/>
                  </a:lnTo>
                  <a:lnTo>
                    <a:pt x="42" y="2333"/>
                  </a:lnTo>
                  <a:lnTo>
                    <a:pt x="83" y="2622"/>
                  </a:lnTo>
                  <a:lnTo>
                    <a:pt x="104" y="2705"/>
                  </a:lnTo>
                  <a:lnTo>
                    <a:pt x="125" y="2726"/>
                  </a:lnTo>
                  <a:lnTo>
                    <a:pt x="166" y="2705"/>
                  </a:lnTo>
                  <a:lnTo>
                    <a:pt x="187" y="2622"/>
                  </a:lnTo>
                  <a:lnTo>
                    <a:pt x="228" y="2333"/>
                  </a:lnTo>
                  <a:lnTo>
                    <a:pt x="248" y="1900"/>
                  </a:lnTo>
                  <a:lnTo>
                    <a:pt x="269" y="1363"/>
                  </a:lnTo>
                  <a:lnTo>
                    <a:pt x="248" y="827"/>
                  </a:lnTo>
                  <a:lnTo>
                    <a:pt x="228" y="393"/>
                  </a:lnTo>
                  <a:lnTo>
                    <a:pt x="187" y="104"/>
                  </a:lnTo>
                  <a:lnTo>
                    <a:pt x="166" y="22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7"/>
            <p:cNvSpPr/>
            <p:nvPr/>
          </p:nvSpPr>
          <p:spPr>
            <a:xfrm>
              <a:off x="5642925" y="4880325"/>
              <a:ext cx="266300" cy="6750"/>
            </a:xfrm>
            <a:custGeom>
              <a:avLst/>
              <a:gdLst/>
              <a:ahLst/>
              <a:cxnLst/>
              <a:rect l="l" t="t" r="r" b="b"/>
              <a:pathLst>
                <a:path w="10652" h="270" extrusionOk="0">
                  <a:moveTo>
                    <a:pt x="5326" y="1"/>
                  </a:moveTo>
                  <a:lnTo>
                    <a:pt x="3262" y="21"/>
                  </a:lnTo>
                  <a:lnTo>
                    <a:pt x="1569" y="42"/>
                  </a:lnTo>
                  <a:lnTo>
                    <a:pt x="413" y="83"/>
                  </a:lnTo>
                  <a:lnTo>
                    <a:pt x="103" y="104"/>
                  </a:lnTo>
                  <a:lnTo>
                    <a:pt x="41" y="125"/>
                  </a:lnTo>
                  <a:lnTo>
                    <a:pt x="0" y="145"/>
                  </a:lnTo>
                  <a:lnTo>
                    <a:pt x="41" y="145"/>
                  </a:lnTo>
                  <a:lnTo>
                    <a:pt x="103" y="166"/>
                  </a:lnTo>
                  <a:lnTo>
                    <a:pt x="413" y="186"/>
                  </a:lnTo>
                  <a:lnTo>
                    <a:pt x="1569" y="228"/>
                  </a:lnTo>
                  <a:lnTo>
                    <a:pt x="3262" y="269"/>
                  </a:lnTo>
                  <a:lnTo>
                    <a:pt x="7390" y="269"/>
                  </a:lnTo>
                  <a:lnTo>
                    <a:pt x="9082" y="228"/>
                  </a:lnTo>
                  <a:lnTo>
                    <a:pt x="10218" y="186"/>
                  </a:lnTo>
                  <a:lnTo>
                    <a:pt x="10527" y="166"/>
                  </a:lnTo>
                  <a:lnTo>
                    <a:pt x="10610" y="145"/>
                  </a:lnTo>
                  <a:lnTo>
                    <a:pt x="10651" y="145"/>
                  </a:lnTo>
                  <a:lnTo>
                    <a:pt x="10610" y="125"/>
                  </a:lnTo>
                  <a:lnTo>
                    <a:pt x="10527" y="104"/>
                  </a:lnTo>
                  <a:lnTo>
                    <a:pt x="10218" y="83"/>
                  </a:lnTo>
                  <a:lnTo>
                    <a:pt x="9082" y="42"/>
                  </a:lnTo>
                  <a:lnTo>
                    <a:pt x="7390" y="21"/>
                  </a:lnTo>
                  <a:lnTo>
                    <a:pt x="5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7"/>
            <p:cNvSpPr/>
            <p:nvPr/>
          </p:nvSpPr>
          <p:spPr>
            <a:xfrm>
              <a:off x="5727025" y="4739450"/>
              <a:ext cx="267850" cy="6725"/>
            </a:xfrm>
            <a:custGeom>
              <a:avLst/>
              <a:gdLst/>
              <a:ahLst/>
              <a:cxnLst/>
              <a:rect l="l" t="t" r="r" b="b"/>
              <a:pathLst>
                <a:path w="10714" h="269" extrusionOk="0">
                  <a:moveTo>
                    <a:pt x="5367" y="1"/>
                  </a:moveTo>
                  <a:lnTo>
                    <a:pt x="3283" y="21"/>
                  </a:lnTo>
                  <a:lnTo>
                    <a:pt x="1569" y="42"/>
                  </a:lnTo>
                  <a:lnTo>
                    <a:pt x="434" y="83"/>
                  </a:lnTo>
                  <a:lnTo>
                    <a:pt x="104" y="104"/>
                  </a:lnTo>
                  <a:lnTo>
                    <a:pt x="42" y="125"/>
                  </a:lnTo>
                  <a:lnTo>
                    <a:pt x="1" y="145"/>
                  </a:lnTo>
                  <a:lnTo>
                    <a:pt x="42" y="145"/>
                  </a:lnTo>
                  <a:lnTo>
                    <a:pt x="104" y="166"/>
                  </a:lnTo>
                  <a:lnTo>
                    <a:pt x="434" y="186"/>
                  </a:lnTo>
                  <a:lnTo>
                    <a:pt x="1569" y="228"/>
                  </a:lnTo>
                  <a:lnTo>
                    <a:pt x="3283" y="269"/>
                  </a:lnTo>
                  <a:lnTo>
                    <a:pt x="7452" y="269"/>
                  </a:lnTo>
                  <a:lnTo>
                    <a:pt x="9145" y="228"/>
                  </a:lnTo>
                  <a:lnTo>
                    <a:pt x="10301" y="186"/>
                  </a:lnTo>
                  <a:lnTo>
                    <a:pt x="10610" y="166"/>
                  </a:lnTo>
                  <a:lnTo>
                    <a:pt x="10693" y="145"/>
                  </a:lnTo>
                  <a:lnTo>
                    <a:pt x="10714" y="145"/>
                  </a:lnTo>
                  <a:lnTo>
                    <a:pt x="10693" y="125"/>
                  </a:lnTo>
                  <a:lnTo>
                    <a:pt x="10610" y="104"/>
                  </a:lnTo>
                  <a:lnTo>
                    <a:pt x="10301" y="83"/>
                  </a:lnTo>
                  <a:lnTo>
                    <a:pt x="9145" y="42"/>
                  </a:lnTo>
                  <a:lnTo>
                    <a:pt x="7452" y="21"/>
                  </a:lnTo>
                  <a:lnTo>
                    <a:pt x="53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7"/>
            <p:cNvSpPr/>
            <p:nvPr/>
          </p:nvSpPr>
          <p:spPr>
            <a:xfrm>
              <a:off x="6036125" y="4741525"/>
              <a:ext cx="88275" cy="6725"/>
            </a:xfrm>
            <a:custGeom>
              <a:avLst/>
              <a:gdLst/>
              <a:ahLst/>
              <a:cxnLst/>
              <a:rect l="l" t="t" r="r" b="b"/>
              <a:pathLst>
                <a:path w="3531" h="269" extrusionOk="0">
                  <a:moveTo>
                    <a:pt x="1755" y="0"/>
                  </a:moveTo>
                  <a:lnTo>
                    <a:pt x="1074" y="21"/>
                  </a:lnTo>
                  <a:lnTo>
                    <a:pt x="517" y="42"/>
                  </a:lnTo>
                  <a:lnTo>
                    <a:pt x="145" y="83"/>
                  </a:lnTo>
                  <a:lnTo>
                    <a:pt x="42" y="103"/>
                  </a:lnTo>
                  <a:lnTo>
                    <a:pt x="1" y="145"/>
                  </a:lnTo>
                  <a:lnTo>
                    <a:pt x="42" y="165"/>
                  </a:lnTo>
                  <a:lnTo>
                    <a:pt x="145" y="186"/>
                  </a:lnTo>
                  <a:lnTo>
                    <a:pt x="517" y="227"/>
                  </a:lnTo>
                  <a:lnTo>
                    <a:pt x="1074" y="269"/>
                  </a:lnTo>
                  <a:lnTo>
                    <a:pt x="2457" y="269"/>
                  </a:lnTo>
                  <a:lnTo>
                    <a:pt x="3014" y="227"/>
                  </a:lnTo>
                  <a:lnTo>
                    <a:pt x="3386" y="186"/>
                  </a:lnTo>
                  <a:lnTo>
                    <a:pt x="3489" y="165"/>
                  </a:lnTo>
                  <a:lnTo>
                    <a:pt x="3530" y="145"/>
                  </a:lnTo>
                  <a:lnTo>
                    <a:pt x="3489" y="103"/>
                  </a:lnTo>
                  <a:lnTo>
                    <a:pt x="3386" y="83"/>
                  </a:lnTo>
                  <a:lnTo>
                    <a:pt x="3014" y="42"/>
                  </a:lnTo>
                  <a:lnTo>
                    <a:pt x="2457" y="21"/>
                  </a:lnTo>
                  <a:lnTo>
                    <a:pt x="17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7"/>
            <p:cNvSpPr/>
            <p:nvPr/>
          </p:nvSpPr>
          <p:spPr>
            <a:xfrm>
              <a:off x="1898600" y="1559150"/>
              <a:ext cx="1127025" cy="618225"/>
            </a:xfrm>
            <a:custGeom>
              <a:avLst/>
              <a:gdLst/>
              <a:ahLst/>
              <a:cxnLst/>
              <a:rect l="l" t="t" r="r" b="b"/>
              <a:pathLst>
                <a:path w="45081" h="24729" extrusionOk="0">
                  <a:moveTo>
                    <a:pt x="38455" y="1"/>
                  </a:moveTo>
                  <a:lnTo>
                    <a:pt x="18701" y="12881"/>
                  </a:lnTo>
                  <a:lnTo>
                    <a:pt x="5099" y="5883"/>
                  </a:lnTo>
                  <a:lnTo>
                    <a:pt x="0" y="11622"/>
                  </a:lnTo>
                  <a:lnTo>
                    <a:pt x="9227" y="24729"/>
                  </a:lnTo>
                  <a:lnTo>
                    <a:pt x="24047" y="24708"/>
                  </a:lnTo>
                  <a:lnTo>
                    <a:pt x="45081" y="8092"/>
                  </a:lnTo>
                  <a:lnTo>
                    <a:pt x="38455" y="1"/>
                  </a:lnTo>
                  <a:close/>
                </a:path>
              </a:pathLst>
            </a:custGeom>
            <a:solidFill>
              <a:srgbClr val="37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7"/>
            <p:cNvSpPr/>
            <p:nvPr/>
          </p:nvSpPr>
          <p:spPr>
            <a:xfrm>
              <a:off x="1898600" y="1559150"/>
              <a:ext cx="1127025" cy="618225"/>
            </a:xfrm>
            <a:custGeom>
              <a:avLst/>
              <a:gdLst/>
              <a:ahLst/>
              <a:cxnLst/>
              <a:rect l="l" t="t" r="r" b="b"/>
              <a:pathLst>
                <a:path w="45081" h="24729" fill="none" extrusionOk="0">
                  <a:moveTo>
                    <a:pt x="5099" y="5883"/>
                  </a:moveTo>
                  <a:lnTo>
                    <a:pt x="18701" y="12881"/>
                  </a:lnTo>
                  <a:lnTo>
                    <a:pt x="38455" y="1"/>
                  </a:lnTo>
                  <a:lnTo>
                    <a:pt x="45081" y="8092"/>
                  </a:lnTo>
                  <a:lnTo>
                    <a:pt x="24047" y="24708"/>
                  </a:lnTo>
                  <a:lnTo>
                    <a:pt x="9227" y="24729"/>
                  </a:lnTo>
                  <a:lnTo>
                    <a:pt x="0" y="11622"/>
                  </a:lnTo>
                  <a:lnTo>
                    <a:pt x="5099" y="588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7"/>
            <p:cNvSpPr/>
            <p:nvPr/>
          </p:nvSpPr>
          <p:spPr>
            <a:xfrm>
              <a:off x="1898075" y="1558625"/>
              <a:ext cx="1128075" cy="618750"/>
            </a:xfrm>
            <a:custGeom>
              <a:avLst/>
              <a:gdLst/>
              <a:ahLst/>
              <a:cxnLst/>
              <a:rect l="l" t="t" r="r" b="b"/>
              <a:pathLst>
                <a:path w="45123" h="24750" extrusionOk="0">
                  <a:moveTo>
                    <a:pt x="38476" y="1"/>
                  </a:moveTo>
                  <a:lnTo>
                    <a:pt x="18722" y="12881"/>
                  </a:lnTo>
                  <a:lnTo>
                    <a:pt x="5120" y="5904"/>
                  </a:lnTo>
                  <a:lnTo>
                    <a:pt x="5120" y="5884"/>
                  </a:lnTo>
                  <a:lnTo>
                    <a:pt x="1" y="11643"/>
                  </a:lnTo>
                  <a:lnTo>
                    <a:pt x="9227" y="24750"/>
                  </a:lnTo>
                  <a:lnTo>
                    <a:pt x="24068" y="24750"/>
                  </a:lnTo>
                  <a:lnTo>
                    <a:pt x="45102" y="8113"/>
                  </a:lnTo>
                  <a:lnTo>
                    <a:pt x="45122" y="8113"/>
                  </a:lnTo>
                  <a:lnTo>
                    <a:pt x="38476" y="22"/>
                  </a:lnTo>
                  <a:lnTo>
                    <a:pt x="38476" y="1"/>
                  </a:lnTo>
                  <a:close/>
                </a:path>
              </a:pathLst>
            </a:custGeom>
            <a:solidFill>
              <a:srgbClr val="37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7"/>
            <p:cNvSpPr/>
            <p:nvPr/>
          </p:nvSpPr>
          <p:spPr>
            <a:xfrm>
              <a:off x="1898075" y="1558625"/>
              <a:ext cx="1128075" cy="618750"/>
            </a:xfrm>
            <a:custGeom>
              <a:avLst/>
              <a:gdLst/>
              <a:ahLst/>
              <a:cxnLst/>
              <a:rect l="l" t="t" r="r" b="b"/>
              <a:pathLst>
                <a:path w="45123" h="24750" fill="none" extrusionOk="0">
                  <a:moveTo>
                    <a:pt x="9248" y="24750"/>
                  </a:moveTo>
                  <a:lnTo>
                    <a:pt x="9227" y="24750"/>
                  </a:lnTo>
                  <a:lnTo>
                    <a:pt x="1" y="11643"/>
                  </a:lnTo>
                  <a:lnTo>
                    <a:pt x="1" y="11643"/>
                  </a:lnTo>
                  <a:lnTo>
                    <a:pt x="5120" y="5884"/>
                  </a:lnTo>
                  <a:lnTo>
                    <a:pt x="5120" y="5904"/>
                  </a:lnTo>
                  <a:lnTo>
                    <a:pt x="18722" y="12881"/>
                  </a:lnTo>
                  <a:lnTo>
                    <a:pt x="38476" y="1"/>
                  </a:lnTo>
                  <a:lnTo>
                    <a:pt x="38476" y="22"/>
                  </a:lnTo>
                  <a:lnTo>
                    <a:pt x="45122" y="8113"/>
                  </a:lnTo>
                  <a:lnTo>
                    <a:pt x="45102" y="8113"/>
                  </a:lnTo>
                  <a:lnTo>
                    <a:pt x="24068" y="24750"/>
                  </a:lnTo>
                  <a:lnTo>
                    <a:pt x="24068" y="24750"/>
                  </a:lnTo>
                  <a:lnTo>
                    <a:pt x="9248" y="2475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7"/>
            <p:cNvSpPr/>
            <p:nvPr/>
          </p:nvSpPr>
          <p:spPr>
            <a:xfrm>
              <a:off x="2405850" y="1701575"/>
              <a:ext cx="231725" cy="153300"/>
            </a:xfrm>
            <a:custGeom>
              <a:avLst/>
              <a:gdLst/>
              <a:ahLst/>
              <a:cxnLst/>
              <a:rect l="l" t="t" r="r" b="b"/>
              <a:pathLst>
                <a:path w="9269" h="6132" extrusionOk="0">
                  <a:moveTo>
                    <a:pt x="9248" y="1"/>
                  </a:moveTo>
                  <a:lnTo>
                    <a:pt x="1" y="6131"/>
                  </a:lnTo>
                  <a:lnTo>
                    <a:pt x="9269" y="83"/>
                  </a:lnTo>
                  <a:lnTo>
                    <a:pt x="9248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2405850" y="1701575"/>
              <a:ext cx="231725" cy="153300"/>
            </a:xfrm>
            <a:custGeom>
              <a:avLst/>
              <a:gdLst/>
              <a:ahLst/>
              <a:cxnLst/>
              <a:rect l="l" t="t" r="r" b="b"/>
              <a:pathLst>
                <a:path w="9269" h="6132" fill="none" extrusionOk="0">
                  <a:moveTo>
                    <a:pt x="9248" y="1"/>
                  </a:moveTo>
                  <a:lnTo>
                    <a:pt x="1" y="6131"/>
                  </a:lnTo>
                  <a:lnTo>
                    <a:pt x="9269" y="83"/>
                  </a:lnTo>
                  <a:lnTo>
                    <a:pt x="9269" y="83"/>
                  </a:lnTo>
                  <a:lnTo>
                    <a:pt x="924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7"/>
            <p:cNvSpPr/>
            <p:nvPr/>
          </p:nvSpPr>
          <p:spPr>
            <a:xfrm>
              <a:off x="2129775" y="1703650"/>
              <a:ext cx="669325" cy="473725"/>
            </a:xfrm>
            <a:custGeom>
              <a:avLst/>
              <a:gdLst/>
              <a:ahLst/>
              <a:cxnLst/>
              <a:rect l="l" t="t" r="r" b="b"/>
              <a:pathLst>
                <a:path w="26773" h="18949" extrusionOk="0">
                  <a:moveTo>
                    <a:pt x="20312" y="0"/>
                  </a:moveTo>
                  <a:lnTo>
                    <a:pt x="11044" y="6048"/>
                  </a:lnTo>
                  <a:lnTo>
                    <a:pt x="9454" y="7101"/>
                  </a:lnTo>
                  <a:lnTo>
                    <a:pt x="1" y="2229"/>
                  </a:lnTo>
                  <a:lnTo>
                    <a:pt x="4480" y="6027"/>
                  </a:lnTo>
                  <a:lnTo>
                    <a:pt x="8133" y="18949"/>
                  </a:lnTo>
                  <a:lnTo>
                    <a:pt x="14800" y="18928"/>
                  </a:lnTo>
                  <a:lnTo>
                    <a:pt x="26772" y="9474"/>
                  </a:lnTo>
                  <a:lnTo>
                    <a:pt x="26236" y="8958"/>
                  </a:lnTo>
                  <a:lnTo>
                    <a:pt x="25720" y="8442"/>
                  </a:lnTo>
                  <a:lnTo>
                    <a:pt x="25224" y="7926"/>
                  </a:lnTo>
                  <a:lnTo>
                    <a:pt x="24749" y="7369"/>
                  </a:lnTo>
                  <a:lnTo>
                    <a:pt x="24295" y="6812"/>
                  </a:lnTo>
                  <a:lnTo>
                    <a:pt x="23841" y="6254"/>
                  </a:lnTo>
                  <a:lnTo>
                    <a:pt x="23408" y="5677"/>
                  </a:lnTo>
                  <a:lnTo>
                    <a:pt x="22995" y="5078"/>
                  </a:lnTo>
                  <a:lnTo>
                    <a:pt x="22603" y="4479"/>
                  </a:lnTo>
                  <a:lnTo>
                    <a:pt x="22211" y="3860"/>
                  </a:lnTo>
                  <a:lnTo>
                    <a:pt x="21860" y="3241"/>
                  </a:lnTo>
                  <a:lnTo>
                    <a:pt x="21509" y="2601"/>
                  </a:lnTo>
                  <a:lnTo>
                    <a:pt x="21179" y="1961"/>
                  </a:lnTo>
                  <a:lnTo>
                    <a:pt x="20869" y="1321"/>
                  </a:lnTo>
                  <a:lnTo>
                    <a:pt x="20580" y="661"/>
                  </a:lnTo>
                  <a:lnTo>
                    <a:pt x="203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7"/>
            <p:cNvSpPr/>
            <p:nvPr/>
          </p:nvSpPr>
          <p:spPr>
            <a:xfrm>
              <a:off x="2129775" y="1703650"/>
              <a:ext cx="669325" cy="473725"/>
            </a:xfrm>
            <a:custGeom>
              <a:avLst/>
              <a:gdLst/>
              <a:ahLst/>
              <a:cxnLst/>
              <a:rect l="l" t="t" r="r" b="b"/>
              <a:pathLst>
                <a:path w="26773" h="18949" fill="none" extrusionOk="0">
                  <a:moveTo>
                    <a:pt x="20312" y="0"/>
                  </a:moveTo>
                  <a:lnTo>
                    <a:pt x="11044" y="6048"/>
                  </a:lnTo>
                  <a:lnTo>
                    <a:pt x="9454" y="7101"/>
                  </a:lnTo>
                  <a:lnTo>
                    <a:pt x="1" y="2229"/>
                  </a:lnTo>
                  <a:lnTo>
                    <a:pt x="4480" y="6027"/>
                  </a:lnTo>
                  <a:lnTo>
                    <a:pt x="8133" y="18949"/>
                  </a:lnTo>
                  <a:lnTo>
                    <a:pt x="14800" y="18928"/>
                  </a:lnTo>
                  <a:lnTo>
                    <a:pt x="26772" y="9474"/>
                  </a:lnTo>
                  <a:lnTo>
                    <a:pt x="26772" y="9474"/>
                  </a:lnTo>
                  <a:lnTo>
                    <a:pt x="26236" y="8958"/>
                  </a:lnTo>
                  <a:lnTo>
                    <a:pt x="25720" y="8442"/>
                  </a:lnTo>
                  <a:lnTo>
                    <a:pt x="25224" y="7926"/>
                  </a:lnTo>
                  <a:lnTo>
                    <a:pt x="24749" y="7369"/>
                  </a:lnTo>
                  <a:lnTo>
                    <a:pt x="24295" y="6812"/>
                  </a:lnTo>
                  <a:lnTo>
                    <a:pt x="23841" y="6254"/>
                  </a:lnTo>
                  <a:lnTo>
                    <a:pt x="23408" y="5677"/>
                  </a:lnTo>
                  <a:lnTo>
                    <a:pt x="22995" y="5078"/>
                  </a:lnTo>
                  <a:lnTo>
                    <a:pt x="22603" y="4479"/>
                  </a:lnTo>
                  <a:lnTo>
                    <a:pt x="22211" y="3860"/>
                  </a:lnTo>
                  <a:lnTo>
                    <a:pt x="21860" y="3241"/>
                  </a:lnTo>
                  <a:lnTo>
                    <a:pt x="21509" y="2601"/>
                  </a:lnTo>
                  <a:lnTo>
                    <a:pt x="21179" y="1961"/>
                  </a:lnTo>
                  <a:lnTo>
                    <a:pt x="20869" y="1321"/>
                  </a:lnTo>
                  <a:lnTo>
                    <a:pt x="20580" y="661"/>
                  </a:lnTo>
                  <a:lnTo>
                    <a:pt x="2031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7"/>
            <p:cNvSpPr/>
            <p:nvPr/>
          </p:nvSpPr>
          <p:spPr>
            <a:xfrm>
              <a:off x="2593175" y="825350"/>
              <a:ext cx="1290100" cy="1288050"/>
            </a:xfrm>
            <a:custGeom>
              <a:avLst/>
              <a:gdLst/>
              <a:ahLst/>
              <a:cxnLst/>
              <a:rect l="l" t="t" r="r" b="b"/>
              <a:pathLst>
                <a:path w="51604" h="51522" extrusionOk="0">
                  <a:moveTo>
                    <a:pt x="24853" y="1"/>
                  </a:moveTo>
                  <a:lnTo>
                    <a:pt x="24233" y="42"/>
                  </a:lnTo>
                  <a:lnTo>
                    <a:pt x="23614" y="83"/>
                  </a:lnTo>
                  <a:lnTo>
                    <a:pt x="22995" y="145"/>
                  </a:lnTo>
                  <a:lnTo>
                    <a:pt x="22376" y="228"/>
                  </a:lnTo>
                  <a:lnTo>
                    <a:pt x="21756" y="310"/>
                  </a:lnTo>
                  <a:lnTo>
                    <a:pt x="21137" y="414"/>
                  </a:lnTo>
                  <a:lnTo>
                    <a:pt x="20538" y="537"/>
                  </a:lnTo>
                  <a:lnTo>
                    <a:pt x="19919" y="661"/>
                  </a:lnTo>
                  <a:lnTo>
                    <a:pt x="19321" y="806"/>
                  </a:lnTo>
                  <a:lnTo>
                    <a:pt x="18722" y="971"/>
                  </a:lnTo>
                  <a:lnTo>
                    <a:pt x="18123" y="1157"/>
                  </a:lnTo>
                  <a:lnTo>
                    <a:pt x="17546" y="1342"/>
                  </a:lnTo>
                  <a:lnTo>
                    <a:pt x="16968" y="1549"/>
                  </a:lnTo>
                  <a:lnTo>
                    <a:pt x="16369" y="1755"/>
                  </a:lnTo>
                  <a:lnTo>
                    <a:pt x="15812" y="2003"/>
                  </a:lnTo>
                  <a:lnTo>
                    <a:pt x="15234" y="2251"/>
                  </a:lnTo>
                  <a:lnTo>
                    <a:pt x="14676" y="2498"/>
                  </a:lnTo>
                  <a:lnTo>
                    <a:pt x="14119" y="2767"/>
                  </a:lnTo>
                  <a:lnTo>
                    <a:pt x="13562" y="3056"/>
                  </a:lnTo>
                  <a:lnTo>
                    <a:pt x="13025" y="3365"/>
                  </a:lnTo>
                  <a:lnTo>
                    <a:pt x="12488" y="3675"/>
                  </a:lnTo>
                  <a:lnTo>
                    <a:pt x="11972" y="3985"/>
                  </a:lnTo>
                  <a:lnTo>
                    <a:pt x="11436" y="4335"/>
                  </a:lnTo>
                  <a:lnTo>
                    <a:pt x="10940" y="4686"/>
                  </a:lnTo>
                  <a:lnTo>
                    <a:pt x="10424" y="5037"/>
                  </a:lnTo>
                  <a:lnTo>
                    <a:pt x="9929" y="5409"/>
                  </a:lnTo>
                  <a:lnTo>
                    <a:pt x="9454" y="5801"/>
                  </a:lnTo>
                  <a:lnTo>
                    <a:pt x="8959" y="6214"/>
                  </a:lnTo>
                  <a:lnTo>
                    <a:pt x="8505" y="6627"/>
                  </a:lnTo>
                  <a:lnTo>
                    <a:pt x="8030" y="7039"/>
                  </a:lnTo>
                  <a:lnTo>
                    <a:pt x="7576" y="7473"/>
                  </a:lnTo>
                  <a:lnTo>
                    <a:pt x="7142" y="7927"/>
                  </a:lnTo>
                  <a:lnTo>
                    <a:pt x="6709" y="8381"/>
                  </a:lnTo>
                  <a:lnTo>
                    <a:pt x="6296" y="8856"/>
                  </a:lnTo>
                  <a:lnTo>
                    <a:pt x="5883" y="9331"/>
                  </a:lnTo>
                  <a:lnTo>
                    <a:pt x="5491" y="9826"/>
                  </a:lnTo>
                  <a:lnTo>
                    <a:pt x="5099" y="10342"/>
                  </a:lnTo>
                  <a:lnTo>
                    <a:pt x="4727" y="10858"/>
                  </a:lnTo>
                  <a:lnTo>
                    <a:pt x="4356" y="11374"/>
                  </a:lnTo>
                  <a:lnTo>
                    <a:pt x="4005" y="11911"/>
                  </a:lnTo>
                  <a:lnTo>
                    <a:pt x="3675" y="12468"/>
                  </a:lnTo>
                  <a:lnTo>
                    <a:pt x="3344" y="13025"/>
                  </a:lnTo>
                  <a:lnTo>
                    <a:pt x="3035" y="13603"/>
                  </a:lnTo>
                  <a:lnTo>
                    <a:pt x="2725" y="14181"/>
                  </a:lnTo>
                  <a:lnTo>
                    <a:pt x="2436" y="14780"/>
                  </a:lnTo>
                  <a:lnTo>
                    <a:pt x="2168" y="15378"/>
                  </a:lnTo>
                  <a:lnTo>
                    <a:pt x="1920" y="15977"/>
                  </a:lnTo>
                  <a:lnTo>
                    <a:pt x="1672" y="16596"/>
                  </a:lnTo>
                  <a:lnTo>
                    <a:pt x="1445" y="17236"/>
                  </a:lnTo>
                  <a:lnTo>
                    <a:pt x="1239" y="17855"/>
                  </a:lnTo>
                  <a:lnTo>
                    <a:pt x="1033" y="18475"/>
                  </a:lnTo>
                  <a:lnTo>
                    <a:pt x="867" y="19094"/>
                  </a:lnTo>
                  <a:lnTo>
                    <a:pt x="702" y="19734"/>
                  </a:lnTo>
                  <a:lnTo>
                    <a:pt x="558" y="20353"/>
                  </a:lnTo>
                  <a:lnTo>
                    <a:pt x="434" y="20993"/>
                  </a:lnTo>
                  <a:lnTo>
                    <a:pt x="331" y="21612"/>
                  </a:lnTo>
                  <a:lnTo>
                    <a:pt x="228" y="22252"/>
                  </a:lnTo>
                  <a:lnTo>
                    <a:pt x="145" y="22892"/>
                  </a:lnTo>
                  <a:lnTo>
                    <a:pt x="83" y="23511"/>
                  </a:lnTo>
                  <a:lnTo>
                    <a:pt x="42" y="24151"/>
                  </a:lnTo>
                  <a:lnTo>
                    <a:pt x="0" y="24770"/>
                  </a:lnTo>
                  <a:lnTo>
                    <a:pt x="0" y="25410"/>
                  </a:lnTo>
                  <a:lnTo>
                    <a:pt x="0" y="26029"/>
                  </a:lnTo>
                  <a:lnTo>
                    <a:pt x="0" y="26669"/>
                  </a:lnTo>
                  <a:lnTo>
                    <a:pt x="42" y="27288"/>
                  </a:lnTo>
                  <a:lnTo>
                    <a:pt x="83" y="27908"/>
                  </a:lnTo>
                  <a:lnTo>
                    <a:pt x="145" y="28527"/>
                  </a:lnTo>
                  <a:lnTo>
                    <a:pt x="228" y="29146"/>
                  </a:lnTo>
                  <a:lnTo>
                    <a:pt x="310" y="29765"/>
                  </a:lnTo>
                  <a:lnTo>
                    <a:pt x="413" y="30364"/>
                  </a:lnTo>
                  <a:lnTo>
                    <a:pt x="537" y="30983"/>
                  </a:lnTo>
                  <a:lnTo>
                    <a:pt x="682" y="31582"/>
                  </a:lnTo>
                  <a:lnTo>
                    <a:pt x="826" y="32180"/>
                  </a:lnTo>
                  <a:lnTo>
                    <a:pt x="991" y="32779"/>
                  </a:lnTo>
                  <a:lnTo>
                    <a:pt x="1156" y="33378"/>
                  </a:lnTo>
                  <a:lnTo>
                    <a:pt x="1363" y="33976"/>
                  </a:lnTo>
                  <a:lnTo>
                    <a:pt x="1569" y="34554"/>
                  </a:lnTo>
                  <a:lnTo>
                    <a:pt x="1776" y="35132"/>
                  </a:lnTo>
                  <a:lnTo>
                    <a:pt x="2023" y="35710"/>
                  </a:lnTo>
                  <a:lnTo>
                    <a:pt x="2271" y="36267"/>
                  </a:lnTo>
                  <a:lnTo>
                    <a:pt x="2519" y="36825"/>
                  </a:lnTo>
                  <a:lnTo>
                    <a:pt x="2787" y="37382"/>
                  </a:lnTo>
                  <a:lnTo>
                    <a:pt x="3076" y="37939"/>
                  </a:lnTo>
                  <a:lnTo>
                    <a:pt x="3386" y="38476"/>
                  </a:lnTo>
                  <a:lnTo>
                    <a:pt x="3695" y="39013"/>
                  </a:lnTo>
                  <a:lnTo>
                    <a:pt x="4026" y="39549"/>
                  </a:lnTo>
                  <a:lnTo>
                    <a:pt x="4356" y="40065"/>
                  </a:lnTo>
                  <a:lnTo>
                    <a:pt x="4707" y="40581"/>
                  </a:lnTo>
                  <a:lnTo>
                    <a:pt x="5078" y="41077"/>
                  </a:lnTo>
                  <a:lnTo>
                    <a:pt x="5450" y="41572"/>
                  </a:lnTo>
                  <a:lnTo>
                    <a:pt x="5842" y="42068"/>
                  </a:lnTo>
                  <a:lnTo>
                    <a:pt x="6234" y="42542"/>
                  </a:lnTo>
                  <a:lnTo>
                    <a:pt x="6647" y="43017"/>
                  </a:lnTo>
                  <a:lnTo>
                    <a:pt x="7080" y="43471"/>
                  </a:lnTo>
                  <a:lnTo>
                    <a:pt x="7514" y="43925"/>
                  </a:lnTo>
                  <a:lnTo>
                    <a:pt x="7968" y="44359"/>
                  </a:lnTo>
                  <a:lnTo>
                    <a:pt x="8422" y="44792"/>
                  </a:lnTo>
                  <a:lnTo>
                    <a:pt x="8897" y="45205"/>
                  </a:lnTo>
                  <a:lnTo>
                    <a:pt x="9392" y="45618"/>
                  </a:lnTo>
                  <a:lnTo>
                    <a:pt x="9888" y="46010"/>
                  </a:lnTo>
                  <a:lnTo>
                    <a:pt x="10383" y="46402"/>
                  </a:lnTo>
                  <a:lnTo>
                    <a:pt x="10899" y="46774"/>
                  </a:lnTo>
                  <a:lnTo>
                    <a:pt x="11436" y="47145"/>
                  </a:lnTo>
                  <a:lnTo>
                    <a:pt x="11972" y="47496"/>
                  </a:lnTo>
                  <a:lnTo>
                    <a:pt x="12530" y="47827"/>
                  </a:lnTo>
                  <a:lnTo>
                    <a:pt x="13087" y="48157"/>
                  </a:lnTo>
                  <a:lnTo>
                    <a:pt x="13665" y="48466"/>
                  </a:lnTo>
                  <a:lnTo>
                    <a:pt x="14243" y="48776"/>
                  </a:lnTo>
                  <a:lnTo>
                    <a:pt x="14842" y="49065"/>
                  </a:lnTo>
                  <a:lnTo>
                    <a:pt x="15440" y="49333"/>
                  </a:lnTo>
                  <a:lnTo>
                    <a:pt x="16059" y="49602"/>
                  </a:lnTo>
                  <a:lnTo>
                    <a:pt x="16679" y="49849"/>
                  </a:lnTo>
                  <a:lnTo>
                    <a:pt x="17298" y="50076"/>
                  </a:lnTo>
                  <a:lnTo>
                    <a:pt x="17917" y="50283"/>
                  </a:lnTo>
                  <a:lnTo>
                    <a:pt x="18536" y="50469"/>
                  </a:lnTo>
                  <a:lnTo>
                    <a:pt x="19176" y="50654"/>
                  </a:lnTo>
                  <a:lnTo>
                    <a:pt x="19795" y="50820"/>
                  </a:lnTo>
                  <a:lnTo>
                    <a:pt x="20435" y="50943"/>
                  </a:lnTo>
                  <a:lnTo>
                    <a:pt x="21055" y="51088"/>
                  </a:lnTo>
                  <a:lnTo>
                    <a:pt x="21694" y="51191"/>
                  </a:lnTo>
                  <a:lnTo>
                    <a:pt x="22334" y="51294"/>
                  </a:lnTo>
                  <a:lnTo>
                    <a:pt x="22954" y="51377"/>
                  </a:lnTo>
                  <a:lnTo>
                    <a:pt x="23593" y="51439"/>
                  </a:lnTo>
                  <a:lnTo>
                    <a:pt x="24233" y="51480"/>
                  </a:lnTo>
                  <a:lnTo>
                    <a:pt x="24853" y="51501"/>
                  </a:lnTo>
                  <a:lnTo>
                    <a:pt x="25492" y="51521"/>
                  </a:lnTo>
                  <a:lnTo>
                    <a:pt x="26752" y="51521"/>
                  </a:lnTo>
                  <a:lnTo>
                    <a:pt x="27371" y="51480"/>
                  </a:lnTo>
                  <a:lnTo>
                    <a:pt x="27990" y="51439"/>
                  </a:lnTo>
                  <a:lnTo>
                    <a:pt x="28609" y="51377"/>
                  </a:lnTo>
                  <a:lnTo>
                    <a:pt x="29228" y="51294"/>
                  </a:lnTo>
                  <a:lnTo>
                    <a:pt x="29848" y="51212"/>
                  </a:lnTo>
                  <a:lnTo>
                    <a:pt x="30467" y="51108"/>
                  </a:lnTo>
                  <a:lnTo>
                    <a:pt x="31066" y="50985"/>
                  </a:lnTo>
                  <a:lnTo>
                    <a:pt x="31685" y="50861"/>
                  </a:lnTo>
                  <a:lnTo>
                    <a:pt x="32283" y="50716"/>
                  </a:lnTo>
                  <a:lnTo>
                    <a:pt x="32882" y="50551"/>
                  </a:lnTo>
                  <a:lnTo>
                    <a:pt x="33481" y="50365"/>
                  </a:lnTo>
                  <a:lnTo>
                    <a:pt x="34059" y="50180"/>
                  </a:lnTo>
                  <a:lnTo>
                    <a:pt x="34657" y="49973"/>
                  </a:lnTo>
                  <a:lnTo>
                    <a:pt x="35235" y="49767"/>
                  </a:lnTo>
                  <a:lnTo>
                    <a:pt x="35792" y="49519"/>
                  </a:lnTo>
                  <a:lnTo>
                    <a:pt x="36370" y="49271"/>
                  </a:lnTo>
                  <a:lnTo>
                    <a:pt x="36928" y="49024"/>
                  </a:lnTo>
                  <a:lnTo>
                    <a:pt x="37485" y="48755"/>
                  </a:lnTo>
                  <a:lnTo>
                    <a:pt x="38042" y="48466"/>
                  </a:lnTo>
                  <a:lnTo>
                    <a:pt x="38579" y="48157"/>
                  </a:lnTo>
                  <a:lnTo>
                    <a:pt x="39116" y="47847"/>
                  </a:lnTo>
                  <a:lnTo>
                    <a:pt x="39632" y="47538"/>
                  </a:lnTo>
                  <a:lnTo>
                    <a:pt x="40168" y="47187"/>
                  </a:lnTo>
                  <a:lnTo>
                    <a:pt x="40664" y="46836"/>
                  </a:lnTo>
                  <a:lnTo>
                    <a:pt x="41180" y="46485"/>
                  </a:lnTo>
                  <a:lnTo>
                    <a:pt x="41675" y="46113"/>
                  </a:lnTo>
                  <a:lnTo>
                    <a:pt x="42171" y="45721"/>
                  </a:lnTo>
                  <a:lnTo>
                    <a:pt x="42645" y="45308"/>
                  </a:lnTo>
                  <a:lnTo>
                    <a:pt x="43099" y="44895"/>
                  </a:lnTo>
                  <a:lnTo>
                    <a:pt x="43574" y="44483"/>
                  </a:lnTo>
                  <a:lnTo>
                    <a:pt x="44028" y="44049"/>
                  </a:lnTo>
                  <a:lnTo>
                    <a:pt x="44462" y="43595"/>
                  </a:lnTo>
                  <a:lnTo>
                    <a:pt x="44895" y="43141"/>
                  </a:lnTo>
                  <a:lnTo>
                    <a:pt x="45308" y="42666"/>
                  </a:lnTo>
                  <a:lnTo>
                    <a:pt x="45721" y="42191"/>
                  </a:lnTo>
                  <a:lnTo>
                    <a:pt x="46113" y="41696"/>
                  </a:lnTo>
                  <a:lnTo>
                    <a:pt x="46505" y="41180"/>
                  </a:lnTo>
                  <a:lnTo>
                    <a:pt x="46877" y="40664"/>
                  </a:lnTo>
                  <a:lnTo>
                    <a:pt x="47248" y="40148"/>
                  </a:lnTo>
                  <a:lnTo>
                    <a:pt x="47599" y="39591"/>
                  </a:lnTo>
                  <a:lnTo>
                    <a:pt x="47929" y="39054"/>
                  </a:lnTo>
                  <a:lnTo>
                    <a:pt x="48260" y="38497"/>
                  </a:lnTo>
                  <a:lnTo>
                    <a:pt x="48569" y="37919"/>
                  </a:lnTo>
                  <a:lnTo>
                    <a:pt x="48879" y="37341"/>
                  </a:lnTo>
                  <a:lnTo>
                    <a:pt x="49168" y="36742"/>
                  </a:lnTo>
                  <a:lnTo>
                    <a:pt x="49436" y="36144"/>
                  </a:lnTo>
                  <a:lnTo>
                    <a:pt x="49684" y="35524"/>
                  </a:lnTo>
                  <a:lnTo>
                    <a:pt x="49932" y="34926"/>
                  </a:lnTo>
                  <a:lnTo>
                    <a:pt x="50159" y="34286"/>
                  </a:lnTo>
                  <a:lnTo>
                    <a:pt x="50365" y="33667"/>
                  </a:lnTo>
                  <a:lnTo>
                    <a:pt x="50572" y="33047"/>
                  </a:lnTo>
                  <a:lnTo>
                    <a:pt x="50737" y="32428"/>
                  </a:lnTo>
                  <a:lnTo>
                    <a:pt x="50902" y="31788"/>
                  </a:lnTo>
                  <a:lnTo>
                    <a:pt x="51046" y="31169"/>
                  </a:lnTo>
                  <a:lnTo>
                    <a:pt x="51170" y="30529"/>
                  </a:lnTo>
                  <a:lnTo>
                    <a:pt x="51294" y="29910"/>
                  </a:lnTo>
                  <a:lnTo>
                    <a:pt x="51377" y="29270"/>
                  </a:lnTo>
                  <a:lnTo>
                    <a:pt x="51459" y="28630"/>
                  </a:lnTo>
                  <a:lnTo>
                    <a:pt x="51521" y="28011"/>
                  </a:lnTo>
                  <a:lnTo>
                    <a:pt x="51562" y="27371"/>
                  </a:lnTo>
                  <a:lnTo>
                    <a:pt x="51604" y="26752"/>
                  </a:lnTo>
                  <a:lnTo>
                    <a:pt x="51604" y="26112"/>
                  </a:lnTo>
                  <a:lnTo>
                    <a:pt x="51604" y="25493"/>
                  </a:lnTo>
                  <a:lnTo>
                    <a:pt x="51604" y="24853"/>
                  </a:lnTo>
                  <a:lnTo>
                    <a:pt x="51562" y="24234"/>
                  </a:lnTo>
                  <a:lnTo>
                    <a:pt x="51521" y="23614"/>
                  </a:lnTo>
                  <a:lnTo>
                    <a:pt x="51459" y="22995"/>
                  </a:lnTo>
                  <a:lnTo>
                    <a:pt x="51377" y="22376"/>
                  </a:lnTo>
                  <a:lnTo>
                    <a:pt x="51294" y="21757"/>
                  </a:lnTo>
                  <a:lnTo>
                    <a:pt x="51191" y="21158"/>
                  </a:lnTo>
                  <a:lnTo>
                    <a:pt x="51067" y="20539"/>
                  </a:lnTo>
                  <a:lnTo>
                    <a:pt x="50922" y="19940"/>
                  </a:lnTo>
                  <a:lnTo>
                    <a:pt x="50778" y="19342"/>
                  </a:lnTo>
                  <a:lnTo>
                    <a:pt x="50613" y="18743"/>
                  </a:lnTo>
                  <a:lnTo>
                    <a:pt x="50448" y="18144"/>
                  </a:lnTo>
                  <a:lnTo>
                    <a:pt x="50241" y="17546"/>
                  </a:lnTo>
                  <a:lnTo>
                    <a:pt x="50035" y="16968"/>
                  </a:lnTo>
                  <a:lnTo>
                    <a:pt x="49828" y="16390"/>
                  </a:lnTo>
                  <a:lnTo>
                    <a:pt x="49581" y="15812"/>
                  </a:lnTo>
                  <a:lnTo>
                    <a:pt x="49354" y="15255"/>
                  </a:lnTo>
                  <a:lnTo>
                    <a:pt x="49085" y="14697"/>
                  </a:lnTo>
                  <a:lnTo>
                    <a:pt x="48817" y="14140"/>
                  </a:lnTo>
                  <a:lnTo>
                    <a:pt x="48528" y="13583"/>
                  </a:lnTo>
                  <a:lnTo>
                    <a:pt x="48218" y="13046"/>
                  </a:lnTo>
                  <a:lnTo>
                    <a:pt x="47909" y="12509"/>
                  </a:lnTo>
                  <a:lnTo>
                    <a:pt x="47579" y="11973"/>
                  </a:lnTo>
                  <a:lnTo>
                    <a:pt x="47248" y="11457"/>
                  </a:lnTo>
                  <a:lnTo>
                    <a:pt x="46897" y="10941"/>
                  </a:lnTo>
                  <a:lnTo>
                    <a:pt x="46526" y="10445"/>
                  </a:lnTo>
                  <a:lnTo>
                    <a:pt x="46154" y="9950"/>
                  </a:lnTo>
                  <a:lnTo>
                    <a:pt x="45762" y="9454"/>
                  </a:lnTo>
                  <a:lnTo>
                    <a:pt x="45370" y="8980"/>
                  </a:lnTo>
                  <a:lnTo>
                    <a:pt x="44957" y="8505"/>
                  </a:lnTo>
                  <a:lnTo>
                    <a:pt x="44524" y="8051"/>
                  </a:lnTo>
                  <a:lnTo>
                    <a:pt x="44090" y="7597"/>
                  </a:lnTo>
                  <a:lnTo>
                    <a:pt x="43636" y="7163"/>
                  </a:lnTo>
                  <a:lnTo>
                    <a:pt x="43182" y="6730"/>
                  </a:lnTo>
                  <a:lnTo>
                    <a:pt x="42707" y="6317"/>
                  </a:lnTo>
                  <a:lnTo>
                    <a:pt x="42212" y="5904"/>
                  </a:lnTo>
                  <a:lnTo>
                    <a:pt x="41716" y="5512"/>
                  </a:lnTo>
                  <a:lnTo>
                    <a:pt x="41221" y="5120"/>
                  </a:lnTo>
                  <a:lnTo>
                    <a:pt x="40705" y="4748"/>
                  </a:lnTo>
                  <a:lnTo>
                    <a:pt x="40168" y="4377"/>
                  </a:lnTo>
                  <a:lnTo>
                    <a:pt x="39632" y="4026"/>
                  </a:lnTo>
                  <a:lnTo>
                    <a:pt x="39074" y="3696"/>
                  </a:lnTo>
                  <a:lnTo>
                    <a:pt x="38517" y="3365"/>
                  </a:lnTo>
                  <a:lnTo>
                    <a:pt x="37939" y="3056"/>
                  </a:lnTo>
                  <a:lnTo>
                    <a:pt x="37361" y="2746"/>
                  </a:lnTo>
                  <a:lnTo>
                    <a:pt x="36763" y="2457"/>
                  </a:lnTo>
                  <a:lnTo>
                    <a:pt x="36164" y="2189"/>
                  </a:lnTo>
                  <a:lnTo>
                    <a:pt x="35545" y="1920"/>
                  </a:lnTo>
                  <a:lnTo>
                    <a:pt x="34925" y="1673"/>
                  </a:lnTo>
                  <a:lnTo>
                    <a:pt x="34306" y="1446"/>
                  </a:lnTo>
                  <a:lnTo>
                    <a:pt x="33687" y="1239"/>
                  </a:lnTo>
                  <a:lnTo>
                    <a:pt x="33068" y="1053"/>
                  </a:lnTo>
                  <a:lnTo>
                    <a:pt x="32428" y="868"/>
                  </a:lnTo>
                  <a:lnTo>
                    <a:pt x="31809" y="703"/>
                  </a:lnTo>
                  <a:lnTo>
                    <a:pt x="31169" y="558"/>
                  </a:lnTo>
                  <a:lnTo>
                    <a:pt x="30549" y="434"/>
                  </a:lnTo>
                  <a:lnTo>
                    <a:pt x="29910" y="331"/>
                  </a:lnTo>
                  <a:lnTo>
                    <a:pt x="29270" y="228"/>
                  </a:lnTo>
                  <a:lnTo>
                    <a:pt x="28651" y="145"/>
                  </a:lnTo>
                  <a:lnTo>
                    <a:pt x="28011" y="83"/>
                  </a:lnTo>
                  <a:lnTo>
                    <a:pt x="27371" y="42"/>
                  </a:lnTo>
                  <a:lnTo>
                    <a:pt x="26752" y="21"/>
                  </a:lnTo>
                  <a:lnTo>
                    <a:pt x="261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7"/>
            <p:cNvSpPr/>
            <p:nvPr/>
          </p:nvSpPr>
          <p:spPr>
            <a:xfrm>
              <a:off x="2593175" y="825350"/>
              <a:ext cx="1290100" cy="1288050"/>
            </a:xfrm>
            <a:custGeom>
              <a:avLst/>
              <a:gdLst/>
              <a:ahLst/>
              <a:cxnLst/>
              <a:rect l="l" t="t" r="r" b="b"/>
              <a:pathLst>
                <a:path w="51604" h="51522" fill="none" extrusionOk="0">
                  <a:moveTo>
                    <a:pt x="49684" y="35524"/>
                  </a:moveTo>
                  <a:lnTo>
                    <a:pt x="49684" y="35524"/>
                  </a:lnTo>
                  <a:lnTo>
                    <a:pt x="49436" y="36144"/>
                  </a:lnTo>
                  <a:lnTo>
                    <a:pt x="49168" y="36742"/>
                  </a:lnTo>
                  <a:lnTo>
                    <a:pt x="48879" y="37341"/>
                  </a:lnTo>
                  <a:lnTo>
                    <a:pt x="48569" y="37919"/>
                  </a:lnTo>
                  <a:lnTo>
                    <a:pt x="48260" y="38497"/>
                  </a:lnTo>
                  <a:lnTo>
                    <a:pt x="47929" y="39054"/>
                  </a:lnTo>
                  <a:lnTo>
                    <a:pt x="47599" y="39591"/>
                  </a:lnTo>
                  <a:lnTo>
                    <a:pt x="47248" y="40148"/>
                  </a:lnTo>
                  <a:lnTo>
                    <a:pt x="46877" y="40664"/>
                  </a:lnTo>
                  <a:lnTo>
                    <a:pt x="46505" y="41180"/>
                  </a:lnTo>
                  <a:lnTo>
                    <a:pt x="46113" y="41696"/>
                  </a:lnTo>
                  <a:lnTo>
                    <a:pt x="45721" y="42191"/>
                  </a:lnTo>
                  <a:lnTo>
                    <a:pt x="45308" y="42666"/>
                  </a:lnTo>
                  <a:lnTo>
                    <a:pt x="44895" y="43141"/>
                  </a:lnTo>
                  <a:lnTo>
                    <a:pt x="44462" y="43595"/>
                  </a:lnTo>
                  <a:lnTo>
                    <a:pt x="44028" y="44049"/>
                  </a:lnTo>
                  <a:lnTo>
                    <a:pt x="43574" y="44483"/>
                  </a:lnTo>
                  <a:lnTo>
                    <a:pt x="43099" y="44895"/>
                  </a:lnTo>
                  <a:lnTo>
                    <a:pt x="42645" y="45308"/>
                  </a:lnTo>
                  <a:lnTo>
                    <a:pt x="42171" y="45721"/>
                  </a:lnTo>
                  <a:lnTo>
                    <a:pt x="41675" y="46113"/>
                  </a:lnTo>
                  <a:lnTo>
                    <a:pt x="41180" y="46485"/>
                  </a:lnTo>
                  <a:lnTo>
                    <a:pt x="40664" y="46836"/>
                  </a:lnTo>
                  <a:lnTo>
                    <a:pt x="40168" y="47187"/>
                  </a:lnTo>
                  <a:lnTo>
                    <a:pt x="39632" y="47538"/>
                  </a:lnTo>
                  <a:lnTo>
                    <a:pt x="39116" y="47847"/>
                  </a:lnTo>
                  <a:lnTo>
                    <a:pt x="38579" y="48157"/>
                  </a:lnTo>
                  <a:lnTo>
                    <a:pt x="38042" y="48466"/>
                  </a:lnTo>
                  <a:lnTo>
                    <a:pt x="37485" y="48755"/>
                  </a:lnTo>
                  <a:lnTo>
                    <a:pt x="36928" y="49024"/>
                  </a:lnTo>
                  <a:lnTo>
                    <a:pt x="36370" y="49271"/>
                  </a:lnTo>
                  <a:lnTo>
                    <a:pt x="35792" y="49519"/>
                  </a:lnTo>
                  <a:lnTo>
                    <a:pt x="35235" y="49767"/>
                  </a:lnTo>
                  <a:lnTo>
                    <a:pt x="34657" y="49973"/>
                  </a:lnTo>
                  <a:lnTo>
                    <a:pt x="34059" y="50180"/>
                  </a:lnTo>
                  <a:lnTo>
                    <a:pt x="33481" y="50365"/>
                  </a:lnTo>
                  <a:lnTo>
                    <a:pt x="32882" y="50551"/>
                  </a:lnTo>
                  <a:lnTo>
                    <a:pt x="32283" y="50716"/>
                  </a:lnTo>
                  <a:lnTo>
                    <a:pt x="31685" y="50861"/>
                  </a:lnTo>
                  <a:lnTo>
                    <a:pt x="31066" y="50985"/>
                  </a:lnTo>
                  <a:lnTo>
                    <a:pt x="30467" y="51108"/>
                  </a:lnTo>
                  <a:lnTo>
                    <a:pt x="29848" y="51212"/>
                  </a:lnTo>
                  <a:lnTo>
                    <a:pt x="29228" y="51294"/>
                  </a:lnTo>
                  <a:lnTo>
                    <a:pt x="28609" y="51377"/>
                  </a:lnTo>
                  <a:lnTo>
                    <a:pt x="27990" y="51439"/>
                  </a:lnTo>
                  <a:lnTo>
                    <a:pt x="27371" y="51480"/>
                  </a:lnTo>
                  <a:lnTo>
                    <a:pt x="26752" y="51521"/>
                  </a:lnTo>
                  <a:lnTo>
                    <a:pt x="26112" y="51521"/>
                  </a:lnTo>
                  <a:lnTo>
                    <a:pt x="25492" y="51521"/>
                  </a:lnTo>
                  <a:lnTo>
                    <a:pt x="24853" y="51501"/>
                  </a:lnTo>
                  <a:lnTo>
                    <a:pt x="24233" y="51480"/>
                  </a:lnTo>
                  <a:lnTo>
                    <a:pt x="23593" y="51439"/>
                  </a:lnTo>
                  <a:lnTo>
                    <a:pt x="22954" y="51377"/>
                  </a:lnTo>
                  <a:lnTo>
                    <a:pt x="22334" y="51294"/>
                  </a:lnTo>
                  <a:lnTo>
                    <a:pt x="21694" y="51191"/>
                  </a:lnTo>
                  <a:lnTo>
                    <a:pt x="21055" y="51088"/>
                  </a:lnTo>
                  <a:lnTo>
                    <a:pt x="20435" y="50943"/>
                  </a:lnTo>
                  <a:lnTo>
                    <a:pt x="19795" y="50820"/>
                  </a:lnTo>
                  <a:lnTo>
                    <a:pt x="19176" y="50654"/>
                  </a:lnTo>
                  <a:lnTo>
                    <a:pt x="18536" y="50469"/>
                  </a:lnTo>
                  <a:lnTo>
                    <a:pt x="17917" y="50283"/>
                  </a:lnTo>
                  <a:lnTo>
                    <a:pt x="17298" y="50076"/>
                  </a:lnTo>
                  <a:lnTo>
                    <a:pt x="16679" y="49849"/>
                  </a:lnTo>
                  <a:lnTo>
                    <a:pt x="16059" y="49602"/>
                  </a:lnTo>
                  <a:lnTo>
                    <a:pt x="16059" y="49602"/>
                  </a:lnTo>
                  <a:lnTo>
                    <a:pt x="15440" y="49333"/>
                  </a:lnTo>
                  <a:lnTo>
                    <a:pt x="14842" y="49065"/>
                  </a:lnTo>
                  <a:lnTo>
                    <a:pt x="14243" y="48776"/>
                  </a:lnTo>
                  <a:lnTo>
                    <a:pt x="13665" y="48466"/>
                  </a:lnTo>
                  <a:lnTo>
                    <a:pt x="13087" y="48157"/>
                  </a:lnTo>
                  <a:lnTo>
                    <a:pt x="12530" y="47827"/>
                  </a:lnTo>
                  <a:lnTo>
                    <a:pt x="11972" y="47496"/>
                  </a:lnTo>
                  <a:lnTo>
                    <a:pt x="11436" y="47145"/>
                  </a:lnTo>
                  <a:lnTo>
                    <a:pt x="10899" y="46774"/>
                  </a:lnTo>
                  <a:lnTo>
                    <a:pt x="10383" y="46402"/>
                  </a:lnTo>
                  <a:lnTo>
                    <a:pt x="9888" y="46010"/>
                  </a:lnTo>
                  <a:lnTo>
                    <a:pt x="9392" y="45618"/>
                  </a:lnTo>
                  <a:lnTo>
                    <a:pt x="8897" y="45205"/>
                  </a:lnTo>
                  <a:lnTo>
                    <a:pt x="8422" y="44792"/>
                  </a:lnTo>
                  <a:lnTo>
                    <a:pt x="7968" y="44359"/>
                  </a:lnTo>
                  <a:lnTo>
                    <a:pt x="7514" y="43925"/>
                  </a:lnTo>
                  <a:lnTo>
                    <a:pt x="7080" y="43471"/>
                  </a:lnTo>
                  <a:lnTo>
                    <a:pt x="6647" y="43017"/>
                  </a:lnTo>
                  <a:lnTo>
                    <a:pt x="6234" y="42542"/>
                  </a:lnTo>
                  <a:lnTo>
                    <a:pt x="5842" y="42068"/>
                  </a:lnTo>
                  <a:lnTo>
                    <a:pt x="5450" y="41572"/>
                  </a:lnTo>
                  <a:lnTo>
                    <a:pt x="5078" y="41077"/>
                  </a:lnTo>
                  <a:lnTo>
                    <a:pt x="4707" y="40581"/>
                  </a:lnTo>
                  <a:lnTo>
                    <a:pt x="4356" y="40065"/>
                  </a:lnTo>
                  <a:lnTo>
                    <a:pt x="4026" y="39549"/>
                  </a:lnTo>
                  <a:lnTo>
                    <a:pt x="3695" y="39013"/>
                  </a:lnTo>
                  <a:lnTo>
                    <a:pt x="3386" y="38476"/>
                  </a:lnTo>
                  <a:lnTo>
                    <a:pt x="3076" y="37939"/>
                  </a:lnTo>
                  <a:lnTo>
                    <a:pt x="2787" y="37382"/>
                  </a:lnTo>
                  <a:lnTo>
                    <a:pt x="2519" y="36825"/>
                  </a:lnTo>
                  <a:lnTo>
                    <a:pt x="2271" y="36267"/>
                  </a:lnTo>
                  <a:lnTo>
                    <a:pt x="2023" y="35710"/>
                  </a:lnTo>
                  <a:lnTo>
                    <a:pt x="1776" y="35132"/>
                  </a:lnTo>
                  <a:lnTo>
                    <a:pt x="1569" y="34554"/>
                  </a:lnTo>
                  <a:lnTo>
                    <a:pt x="1363" y="33976"/>
                  </a:lnTo>
                  <a:lnTo>
                    <a:pt x="1156" y="33378"/>
                  </a:lnTo>
                  <a:lnTo>
                    <a:pt x="991" y="32779"/>
                  </a:lnTo>
                  <a:lnTo>
                    <a:pt x="826" y="32180"/>
                  </a:lnTo>
                  <a:lnTo>
                    <a:pt x="682" y="31582"/>
                  </a:lnTo>
                  <a:lnTo>
                    <a:pt x="537" y="30983"/>
                  </a:lnTo>
                  <a:lnTo>
                    <a:pt x="413" y="30364"/>
                  </a:lnTo>
                  <a:lnTo>
                    <a:pt x="310" y="29765"/>
                  </a:lnTo>
                  <a:lnTo>
                    <a:pt x="228" y="29146"/>
                  </a:lnTo>
                  <a:lnTo>
                    <a:pt x="145" y="28527"/>
                  </a:lnTo>
                  <a:lnTo>
                    <a:pt x="83" y="27908"/>
                  </a:lnTo>
                  <a:lnTo>
                    <a:pt x="42" y="27288"/>
                  </a:lnTo>
                  <a:lnTo>
                    <a:pt x="0" y="26669"/>
                  </a:lnTo>
                  <a:lnTo>
                    <a:pt x="0" y="26029"/>
                  </a:lnTo>
                  <a:lnTo>
                    <a:pt x="0" y="25410"/>
                  </a:lnTo>
                  <a:lnTo>
                    <a:pt x="0" y="24770"/>
                  </a:lnTo>
                  <a:lnTo>
                    <a:pt x="42" y="24151"/>
                  </a:lnTo>
                  <a:lnTo>
                    <a:pt x="83" y="23511"/>
                  </a:lnTo>
                  <a:lnTo>
                    <a:pt x="145" y="22892"/>
                  </a:lnTo>
                  <a:lnTo>
                    <a:pt x="228" y="22252"/>
                  </a:lnTo>
                  <a:lnTo>
                    <a:pt x="331" y="21612"/>
                  </a:lnTo>
                  <a:lnTo>
                    <a:pt x="434" y="20993"/>
                  </a:lnTo>
                  <a:lnTo>
                    <a:pt x="558" y="20353"/>
                  </a:lnTo>
                  <a:lnTo>
                    <a:pt x="702" y="19734"/>
                  </a:lnTo>
                  <a:lnTo>
                    <a:pt x="867" y="19094"/>
                  </a:lnTo>
                  <a:lnTo>
                    <a:pt x="1033" y="18475"/>
                  </a:lnTo>
                  <a:lnTo>
                    <a:pt x="1239" y="17855"/>
                  </a:lnTo>
                  <a:lnTo>
                    <a:pt x="1445" y="17236"/>
                  </a:lnTo>
                  <a:lnTo>
                    <a:pt x="1672" y="16596"/>
                  </a:lnTo>
                  <a:lnTo>
                    <a:pt x="1920" y="15977"/>
                  </a:lnTo>
                  <a:lnTo>
                    <a:pt x="1920" y="15977"/>
                  </a:lnTo>
                  <a:lnTo>
                    <a:pt x="2168" y="15378"/>
                  </a:lnTo>
                  <a:lnTo>
                    <a:pt x="2436" y="14780"/>
                  </a:lnTo>
                  <a:lnTo>
                    <a:pt x="2725" y="14181"/>
                  </a:lnTo>
                  <a:lnTo>
                    <a:pt x="3035" y="13603"/>
                  </a:lnTo>
                  <a:lnTo>
                    <a:pt x="3344" y="13025"/>
                  </a:lnTo>
                  <a:lnTo>
                    <a:pt x="3675" y="12468"/>
                  </a:lnTo>
                  <a:lnTo>
                    <a:pt x="4005" y="11911"/>
                  </a:lnTo>
                  <a:lnTo>
                    <a:pt x="4356" y="11374"/>
                  </a:lnTo>
                  <a:lnTo>
                    <a:pt x="4727" y="10858"/>
                  </a:lnTo>
                  <a:lnTo>
                    <a:pt x="5099" y="10342"/>
                  </a:lnTo>
                  <a:lnTo>
                    <a:pt x="5491" y="9826"/>
                  </a:lnTo>
                  <a:lnTo>
                    <a:pt x="5883" y="9331"/>
                  </a:lnTo>
                  <a:lnTo>
                    <a:pt x="6296" y="8856"/>
                  </a:lnTo>
                  <a:lnTo>
                    <a:pt x="6709" y="8381"/>
                  </a:lnTo>
                  <a:lnTo>
                    <a:pt x="7142" y="7927"/>
                  </a:lnTo>
                  <a:lnTo>
                    <a:pt x="7576" y="7473"/>
                  </a:lnTo>
                  <a:lnTo>
                    <a:pt x="8030" y="7039"/>
                  </a:lnTo>
                  <a:lnTo>
                    <a:pt x="8505" y="6627"/>
                  </a:lnTo>
                  <a:lnTo>
                    <a:pt x="8959" y="6214"/>
                  </a:lnTo>
                  <a:lnTo>
                    <a:pt x="9454" y="5801"/>
                  </a:lnTo>
                  <a:lnTo>
                    <a:pt x="9929" y="5409"/>
                  </a:lnTo>
                  <a:lnTo>
                    <a:pt x="10424" y="5037"/>
                  </a:lnTo>
                  <a:lnTo>
                    <a:pt x="10940" y="4686"/>
                  </a:lnTo>
                  <a:lnTo>
                    <a:pt x="11436" y="4335"/>
                  </a:lnTo>
                  <a:lnTo>
                    <a:pt x="11972" y="3985"/>
                  </a:lnTo>
                  <a:lnTo>
                    <a:pt x="12488" y="3675"/>
                  </a:lnTo>
                  <a:lnTo>
                    <a:pt x="13025" y="3365"/>
                  </a:lnTo>
                  <a:lnTo>
                    <a:pt x="13562" y="3056"/>
                  </a:lnTo>
                  <a:lnTo>
                    <a:pt x="14119" y="2767"/>
                  </a:lnTo>
                  <a:lnTo>
                    <a:pt x="14676" y="2498"/>
                  </a:lnTo>
                  <a:lnTo>
                    <a:pt x="15234" y="2251"/>
                  </a:lnTo>
                  <a:lnTo>
                    <a:pt x="15812" y="2003"/>
                  </a:lnTo>
                  <a:lnTo>
                    <a:pt x="16369" y="1755"/>
                  </a:lnTo>
                  <a:lnTo>
                    <a:pt x="16968" y="1549"/>
                  </a:lnTo>
                  <a:lnTo>
                    <a:pt x="17546" y="1342"/>
                  </a:lnTo>
                  <a:lnTo>
                    <a:pt x="18123" y="1157"/>
                  </a:lnTo>
                  <a:lnTo>
                    <a:pt x="18722" y="971"/>
                  </a:lnTo>
                  <a:lnTo>
                    <a:pt x="19321" y="806"/>
                  </a:lnTo>
                  <a:lnTo>
                    <a:pt x="19919" y="661"/>
                  </a:lnTo>
                  <a:lnTo>
                    <a:pt x="20538" y="537"/>
                  </a:lnTo>
                  <a:lnTo>
                    <a:pt x="21137" y="414"/>
                  </a:lnTo>
                  <a:lnTo>
                    <a:pt x="21756" y="310"/>
                  </a:lnTo>
                  <a:lnTo>
                    <a:pt x="22376" y="228"/>
                  </a:lnTo>
                  <a:lnTo>
                    <a:pt x="22995" y="145"/>
                  </a:lnTo>
                  <a:lnTo>
                    <a:pt x="23614" y="83"/>
                  </a:lnTo>
                  <a:lnTo>
                    <a:pt x="24233" y="42"/>
                  </a:lnTo>
                  <a:lnTo>
                    <a:pt x="24853" y="1"/>
                  </a:lnTo>
                  <a:lnTo>
                    <a:pt x="25492" y="1"/>
                  </a:lnTo>
                  <a:lnTo>
                    <a:pt x="26112" y="1"/>
                  </a:lnTo>
                  <a:lnTo>
                    <a:pt x="26752" y="21"/>
                  </a:lnTo>
                  <a:lnTo>
                    <a:pt x="27371" y="42"/>
                  </a:lnTo>
                  <a:lnTo>
                    <a:pt x="28011" y="83"/>
                  </a:lnTo>
                  <a:lnTo>
                    <a:pt x="28651" y="145"/>
                  </a:lnTo>
                  <a:lnTo>
                    <a:pt x="29270" y="228"/>
                  </a:lnTo>
                  <a:lnTo>
                    <a:pt x="29910" y="331"/>
                  </a:lnTo>
                  <a:lnTo>
                    <a:pt x="30549" y="434"/>
                  </a:lnTo>
                  <a:lnTo>
                    <a:pt x="31169" y="558"/>
                  </a:lnTo>
                  <a:lnTo>
                    <a:pt x="31809" y="703"/>
                  </a:lnTo>
                  <a:lnTo>
                    <a:pt x="32428" y="868"/>
                  </a:lnTo>
                  <a:lnTo>
                    <a:pt x="33068" y="1053"/>
                  </a:lnTo>
                  <a:lnTo>
                    <a:pt x="33687" y="1239"/>
                  </a:lnTo>
                  <a:lnTo>
                    <a:pt x="34306" y="1446"/>
                  </a:lnTo>
                  <a:lnTo>
                    <a:pt x="34925" y="1673"/>
                  </a:lnTo>
                  <a:lnTo>
                    <a:pt x="35545" y="1920"/>
                  </a:lnTo>
                  <a:lnTo>
                    <a:pt x="35545" y="1920"/>
                  </a:lnTo>
                  <a:lnTo>
                    <a:pt x="36164" y="2189"/>
                  </a:lnTo>
                  <a:lnTo>
                    <a:pt x="36763" y="2457"/>
                  </a:lnTo>
                  <a:lnTo>
                    <a:pt x="37361" y="2746"/>
                  </a:lnTo>
                  <a:lnTo>
                    <a:pt x="37939" y="3056"/>
                  </a:lnTo>
                  <a:lnTo>
                    <a:pt x="38517" y="3365"/>
                  </a:lnTo>
                  <a:lnTo>
                    <a:pt x="39074" y="3696"/>
                  </a:lnTo>
                  <a:lnTo>
                    <a:pt x="39632" y="4026"/>
                  </a:lnTo>
                  <a:lnTo>
                    <a:pt x="40168" y="4377"/>
                  </a:lnTo>
                  <a:lnTo>
                    <a:pt x="40705" y="4748"/>
                  </a:lnTo>
                  <a:lnTo>
                    <a:pt x="41221" y="5120"/>
                  </a:lnTo>
                  <a:lnTo>
                    <a:pt x="41716" y="5512"/>
                  </a:lnTo>
                  <a:lnTo>
                    <a:pt x="42212" y="5904"/>
                  </a:lnTo>
                  <a:lnTo>
                    <a:pt x="42707" y="6317"/>
                  </a:lnTo>
                  <a:lnTo>
                    <a:pt x="43182" y="6730"/>
                  </a:lnTo>
                  <a:lnTo>
                    <a:pt x="43636" y="7163"/>
                  </a:lnTo>
                  <a:lnTo>
                    <a:pt x="44090" y="7597"/>
                  </a:lnTo>
                  <a:lnTo>
                    <a:pt x="44524" y="8051"/>
                  </a:lnTo>
                  <a:lnTo>
                    <a:pt x="44957" y="8505"/>
                  </a:lnTo>
                  <a:lnTo>
                    <a:pt x="45370" y="8980"/>
                  </a:lnTo>
                  <a:lnTo>
                    <a:pt x="45762" y="9454"/>
                  </a:lnTo>
                  <a:lnTo>
                    <a:pt x="46154" y="9950"/>
                  </a:lnTo>
                  <a:lnTo>
                    <a:pt x="46526" y="10445"/>
                  </a:lnTo>
                  <a:lnTo>
                    <a:pt x="46897" y="10941"/>
                  </a:lnTo>
                  <a:lnTo>
                    <a:pt x="47248" y="11457"/>
                  </a:lnTo>
                  <a:lnTo>
                    <a:pt x="47579" y="11973"/>
                  </a:lnTo>
                  <a:lnTo>
                    <a:pt x="47909" y="12509"/>
                  </a:lnTo>
                  <a:lnTo>
                    <a:pt x="48218" y="13046"/>
                  </a:lnTo>
                  <a:lnTo>
                    <a:pt x="48528" y="13583"/>
                  </a:lnTo>
                  <a:lnTo>
                    <a:pt x="48817" y="14140"/>
                  </a:lnTo>
                  <a:lnTo>
                    <a:pt x="49085" y="14697"/>
                  </a:lnTo>
                  <a:lnTo>
                    <a:pt x="49354" y="15255"/>
                  </a:lnTo>
                  <a:lnTo>
                    <a:pt x="49581" y="15812"/>
                  </a:lnTo>
                  <a:lnTo>
                    <a:pt x="49828" y="16390"/>
                  </a:lnTo>
                  <a:lnTo>
                    <a:pt x="50035" y="16968"/>
                  </a:lnTo>
                  <a:lnTo>
                    <a:pt x="50241" y="17546"/>
                  </a:lnTo>
                  <a:lnTo>
                    <a:pt x="50448" y="18144"/>
                  </a:lnTo>
                  <a:lnTo>
                    <a:pt x="50613" y="18743"/>
                  </a:lnTo>
                  <a:lnTo>
                    <a:pt x="50778" y="19342"/>
                  </a:lnTo>
                  <a:lnTo>
                    <a:pt x="50922" y="19940"/>
                  </a:lnTo>
                  <a:lnTo>
                    <a:pt x="51067" y="20539"/>
                  </a:lnTo>
                  <a:lnTo>
                    <a:pt x="51191" y="21158"/>
                  </a:lnTo>
                  <a:lnTo>
                    <a:pt x="51294" y="21757"/>
                  </a:lnTo>
                  <a:lnTo>
                    <a:pt x="51377" y="22376"/>
                  </a:lnTo>
                  <a:lnTo>
                    <a:pt x="51459" y="22995"/>
                  </a:lnTo>
                  <a:lnTo>
                    <a:pt x="51521" y="23614"/>
                  </a:lnTo>
                  <a:lnTo>
                    <a:pt x="51562" y="24234"/>
                  </a:lnTo>
                  <a:lnTo>
                    <a:pt x="51604" y="24853"/>
                  </a:lnTo>
                  <a:lnTo>
                    <a:pt x="51604" y="25493"/>
                  </a:lnTo>
                  <a:lnTo>
                    <a:pt x="51604" y="26112"/>
                  </a:lnTo>
                  <a:lnTo>
                    <a:pt x="51604" y="26752"/>
                  </a:lnTo>
                  <a:lnTo>
                    <a:pt x="51562" y="27371"/>
                  </a:lnTo>
                  <a:lnTo>
                    <a:pt x="51521" y="28011"/>
                  </a:lnTo>
                  <a:lnTo>
                    <a:pt x="51459" y="28630"/>
                  </a:lnTo>
                  <a:lnTo>
                    <a:pt x="51377" y="29270"/>
                  </a:lnTo>
                  <a:lnTo>
                    <a:pt x="51294" y="29910"/>
                  </a:lnTo>
                  <a:lnTo>
                    <a:pt x="51170" y="30529"/>
                  </a:lnTo>
                  <a:lnTo>
                    <a:pt x="51046" y="31169"/>
                  </a:lnTo>
                  <a:lnTo>
                    <a:pt x="50902" y="31788"/>
                  </a:lnTo>
                  <a:lnTo>
                    <a:pt x="50737" y="32428"/>
                  </a:lnTo>
                  <a:lnTo>
                    <a:pt x="50572" y="33047"/>
                  </a:lnTo>
                  <a:lnTo>
                    <a:pt x="50365" y="33667"/>
                  </a:lnTo>
                  <a:lnTo>
                    <a:pt x="50159" y="34286"/>
                  </a:lnTo>
                  <a:lnTo>
                    <a:pt x="49932" y="34926"/>
                  </a:lnTo>
                  <a:lnTo>
                    <a:pt x="49684" y="355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7"/>
            <p:cNvSpPr/>
            <p:nvPr/>
          </p:nvSpPr>
          <p:spPr>
            <a:xfrm>
              <a:off x="2746425" y="978625"/>
              <a:ext cx="983600" cy="981500"/>
            </a:xfrm>
            <a:custGeom>
              <a:avLst/>
              <a:gdLst/>
              <a:ahLst/>
              <a:cxnLst/>
              <a:rect l="l" t="t" r="r" b="b"/>
              <a:pathLst>
                <a:path w="39344" h="39260" extrusionOk="0">
                  <a:moveTo>
                    <a:pt x="19424" y="0"/>
                  </a:moveTo>
                  <a:lnTo>
                    <a:pt x="18475" y="21"/>
                  </a:lnTo>
                  <a:lnTo>
                    <a:pt x="17525" y="103"/>
                  </a:lnTo>
                  <a:lnTo>
                    <a:pt x="16596" y="227"/>
                  </a:lnTo>
                  <a:lnTo>
                    <a:pt x="15647" y="413"/>
                  </a:lnTo>
                  <a:lnTo>
                    <a:pt x="14739" y="619"/>
                  </a:lnTo>
                  <a:lnTo>
                    <a:pt x="13831" y="867"/>
                  </a:lnTo>
                  <a:lnTo>
                    <a:pt x="12943" y="1177"/>
                  </a:lnTo>
                  <a:lnTo>
                    <a:pt x="12055" y="1528"/>
                  </a:lnTo>
                  <a:lnTo>
                    <a:pt x="11188" y="1899"/>
                  </a:lnTo>
                  <a:lnTo>
                    <a:pt x="10342" y="2333"/>
                  </a:lnTo>
                  <a:lnTo>
                    <a:pt x="9537" y="2787"/>
                  </a:lnTo>
                  <a:lnTo>
                    <a:pt x="8732" y="3303"/>
                  </a:lnTo>
                  <a:lnTo>
                    <a:pt x="7948" y="3839"/>
                  </a:lnTo>
                  <a:lnTo>
                    <a:pt x="7205" y="4417"/>
                  </a:lnTo>
                  <a:lnTo>
                    <a:pt x="6482" y="5037"/>
                  </a:lnTo>
                  <a:lnTo>
                    <a:pt x="5780" y="5697"/>
                  </a:lnTo>
                  <a:lnTo>
                    <a:pt x="5120" y="6378"/>
                  </a:lnTo>
                  <a:lnTo>
                    <a:pt x="4501" y="7121"/>
                  </a:lnTo>
                  <a:lnTo>
                    <a:pt x="3902" y="7885"/>
                  </a:lnTo>
                  <a:lnTo>
                    <a:pt x="3345" y="8670"/>
                  </a:lnTo>
                  <a:lnTo>
                    <a:pt x="3076" y="9082"/>
                  </a:lnTo>
                  <a:lnTo>
                    <a:pt x="2808" y="9495"/>
                  </a:lnTo>
                  <a:lnTo>
                    <a:pt x="2560" y="9929"/>
                  </a:lnTo>
                  <a:lnTo>
                    <a:pt x="2313" y="10362"/>
                  </a:lnTo>
                  <a:lnTo>
                    <a:pt x="2086" y="10796"/>
                  </a:lnTo>
                  <a:lnTo>
                    <a:pt x="1879" y="11250"/>
                  </a:lnTo>
                  <a:lnTo>
                    <a:pt x="1673" y="11724"/>
                  </a:lnTo>
                  <a:lnTo>
                    <a:pt x="1466" y="12179"/>
                  </a:lnTo>
                  <a:lnTo>
                    <a:pt x="1281" y="12653"/>
                  </a:lnTo>
                  <a:lnTo>
                    <a:pt x="1116" y="13128"/>
                  </a:lnTo>
                  <a:lnTo>
                    <a:pt x="950" y="13603"/>
                  </a:lnTo>
                  <a:lnTo>
                    <a:pt x="806" y="14078"/>
                  </a:lnTo>
                  <a:lnTo>
                    <a:pt x="661" y="14552"/>
                  </a:lnTo>
                  <a:lnTo>
                    <a:pt x="538" y="15027"/>
                  </a:lnTo>
                  <a:lnTo>
                    <a:pt x="434" y="15522"/>
                  </a:lnTo>
                  <a:lnTo>
                    <a:pt x="331" y="15997"/>
                  </a:lnTo>
                  <a:lnTo>
                    <a:pt x="187" y="16947"/>
                  </a:lnTo>
                  <a:lnTo>
                    <a:pt x="83" y="17917"/>
                  </a:lnTo>
                  <a:lnTo>
                    <a:pt x="22" y="18887"/>
                  </a:lnTo>
                  <a:lnTo>
                    <a:pt x="1" y="19836"/>
                  </a:lnTo>
                  <a:lnTo>
                    <a:pt x="42" y="20786"/>
                  </a:lnTo>
                  <a:lnTo>
                    <a:pt x="125" y="21735"/>
                  </a:lnTo>
                  <a:lnTo>
                    <a:pt x="249" y="22685"/>
                  </a:lnTo>
                  <a:lnTo>
                    <a:pt x="414" y="23614"/>
                  </a:lnTo>
                  <a:lnTo>
                    <a:pt x="641" y="24522"/>
                  </a:lnTo>
                  <a:lnTo>
                    <a:pt x="888" y="25430"/>
                  </a:lnTo>
                  <a:lnTo>
                    <a:pt x="1198" y="26338"/>
                  </a:lnTo>
                  <a:lnTo>
                    <a:pt x="1549" y="27205"/>
                  </a:lnTo>
                  <a:lnTo>
                    <a:pt x="1941" y="28072"/>
                  </a:lnTo>
                  <a:lnTo>
                    <a:pt x="2354" y="28898"/>
                  </a:lnTo>
                  <a:lnTo>
                    <a:pt x="2829" y="29724"/>
                  </a:lnTo>
                  <a:lnTo>
                    <a:pt x="3324" y="30529"/>
                  </a:lnTo>
                  <a:lnTo>
                    <a:pt x="3881" y="31292"/>
                  </a:lnTo>
                  <a:lnTo>
                    <a:pt x="4459" y="32056"/>
                  </a:lnTo>
                  <a:lnTo>
                    <a:pt x="5079" y="32779"/>
                  </a:lnTo>
                  <a:lnTo>
                    <a:pt x="5739" y="33460"/>
                  </a:lnTo>
                  <a:lnTo>
                    <a:pt x="6441" y="34120"/>
                  </a:lnTo>
                  <a:lnTo>
                    <a:pt x="7163" y="34760"/>
                  </a:lnTo>
                  <a:lnTo>
                    <a:pt x="7927" y="35359"/>
                  </a:lnTo>
                  <a:lnTo>
                    <a:pt x="8732" y="35916"/>
                  </a:lnTo>
                  <a:lnTo>
                    <a:pt x="9558" y="36453"/>
                  </a:lnTo>
                  <a:lnTo>
                    <a:pt x="9991" y="36700"/>
                  </a:lnTo>
                  <a:lnTo>
                    <a:pt x="10425" y="36927"/>
                  </a:lnTo>
                  <a:lnTo>
                    <a:pt x="10858" y="37175"/>
                  </a:lnTo>
                  <a:lnTo>
                    <a:pt x="11312" y="37382"/>
                  </a:lnTo>
                  <a:lnTo>
                    <a:pt x="11766" y="37588"/>
                  </a:lnTo>
                  <a:lnTo>
                    <a:pt x="12241" y="37794"/>
                  </a:lnTo>
                  <a:lnTo>
                    <a:pt x="12716" y="37980"/>
                  </a:lnTo>
                  <a:lnTo>
                    <a:pt x="13191" y="38145"/>
                  </a:lnTo>
                  <a:lnTo>
                    <a:pt x="13665" y="38310"/>
                  </a:lnTo>
                  <a:lnTo>
                    <a:pt x="14140" y="38455"/>
                  </a:lnTo>
                  <a:lnTo>
                    <a:pt x="14615" y="38599"/>
                  </a:lnTo>
                  <a:lnTo>
                    <a:pt x="15090" y="38723"/>
                  </a:lnTo>
                  <a:lnTo>
                    <a:pt x="16060" y="38930"/>
                  </a:lnTo>
                  <a:lnTo>
                    <a:pt x="17030" y="39074"/>
                  </a:lnTo>
                  <a:lnTo>
                    <a:pt x="17979" y="39198"/>
                  </a:lnTo>
                  <a:lnTo>
                    <a:pt x="18950" y="39260"/>
                  </a:lnTo>
                  <a:lnTo>
                    <a:pt x="19920" y="39260"/>
                  </a:lnTo>
                  <a:lnTo>
                    <a:pt x="20869" y="39239"/>
                  </a:lnTo>
                  <a:lnTo>
                    <a:pt x="21819" y="39157"/>
                  </a:lnTo>
                  <a:lnTo>
                    <a:pt x="22768" y="39033"/>
                  </a:lnTo>
                  <a:lnTo>
                    <a:pt x="23697" y="38847"/>
                  </a:lnTo>
                  <a:lnTo>
                    <a:pt x="24605" y="38641"/>
                  </a:lnTo>
                  <a:lnTo>
                    <a:pt x="25513" y="38393"/>
                  </a:lnTo>
                  <a:lnTo>
                    <a:pt x="26422" y="38083"/>
                  </a:lnTo>
                  <a:lnTo>
                    <a:pt x="27289" y="37732"/>
                  </a:lnTo>
                  <a:lnTo>
                    <a:pt x="28156" y="37361"/>
                  </a:lnTo>
                  <a:lnTo>
                    <a:pt x="29002" y="36927"/>
                  </a:lnTo>
                  <a:lnTo>
                    <a:pt x="29807" y="36473"/>
                  </a:lnTo>
                  <a:lnTo>
                    <a:pt x="30612" y="35957"/>
                  </a:lnTo>
                  <a:lnTo>
                    <a:pt x="31396" y="35421"/>
                  </a:lnTo>
                  <a:lnTo>
                    <a:pt x="32139" y="34843"/>
                  </a:lnTo>
                  <a:lnTo>
                    <a:pt x="32862" y="34223"/>
                  </a:lnTo>
                  <a:lnTo>
                    <a:pt x="33564" y="33563"/>
                  </a:lnTo>
                  <a:lnTo>
                    <a:pt x="34224" y="32861"/>
                  </a:lnTo>
                  <a:lnTo>
                    <a:pt x="34843" y="32139"/>
                  </a:lnTo>
                  <a:lnTo>
                    <a:pt x="35442" y="31375"/>
                  </a:lnTo>
                  <a:lnTo>
                    <a:pt x="36020" y="30591"/>
                  </a:lnTo>
                  <a:lnTo>
                    <a:pt x="36288" y="30178"/>
                  </a:lnTo>
                  <a:lnTo>
                    <a:pt x="36536" y="29765"/>
                  </a:lnTo>
                  <a:lnTo>
                    <a:pt x="36784" y="29331"/>
                  </a:lnTo>
                  <a:lnTo>
                    <a:pt x="37031" y="28898"/>
                  </a:lnTo>
                  <a:lnTo>
                    <a:pt x="37258" y="28444"/>
                  </a:lnTo>
                  <a:lnTo>
                    <a:pt x="37465" y="28010"/>
                  </a:lnTo>
                  <a:lnTo>
                    <a:pt x="37671" y="27536"/>
                  </a:lnTo>
                  <a:lnTo>
                    <a:pt x="37878" y="27082"/>
                  </a:lnTo>
                  <a:lnTo>
                    <a:pt x="38063" y="26607"/>
                  </a:lnTo>
                  <a:lnTo>
                    <a:pt x="38228" y="26132"/>
                  </a:lnTo>
                  <a:lnTo>
                    <a:pt x="38394" y="25657"/>
                  </a:lnTo>
                  <a:lnTo>
                    <a:pt x="38538" y="25183"/>
                  </a:lnTo>
                  <a:lnTo>
                    <a:pt x="38683" y="24708"/>
                  </a:lnTo>
                  <a:lnTo>
                    <a:pt x="38806" y="24233"/>
                  </a:lnTo>
                  <a:lnTo>
                    <a:pt x="38910" y="23738"/>
                  </a:lnTo>
                  <a:lnTo>
                    <a:pt x="39013" y="23263"/>
                  </a:lnTo>
                  <a:lnTo>
                    <a:pt x="39157" y="22313"/>
                  </a:lnTo>
                  <a:lnTo>
                    <a:pt x="39261" y="21343"/>
                  </a:lnTo>
                  <a:lnTo>
                    <a:pt x="39322" y="20373"/>
                  </a:lnTo>
                  <a:lnTo>
                    <a:pt x="39343" y="19424"/>
                  </a:lnTo>
                  <a:lnTo>
                    <a:pt x="39302" y="18474"/>
                  </a:lnTo>
                  <a:lnTo>
                    <a:pt x="39219" y="17525"/>
                  </a:lnTo>
                  <a:lnTo>
                    <a:pt x="39095" y="16575"/>
                  </a:lnTo>
                  <a:lnTo>
                    <a:pt x="38930" y="15646"/>
                  </a:lnTo>
                  <a:lnTo>
                    <a:pt x="38703" y="14738"/>
                  </a:lnTo>
                  <a:lnTo>
                    <a:pt x="38456" y="13830"/>
                  </a:lnTo>
                  <a:lnTo>
                    <a:pt x="38146" y="12922"/>
                  </a:lnTo>
                  <a:lnTo>
                    <a:pt x="37795" y="12055"/>
                  </a:lnTo>
                  <a:lnTo>
                    <a:pt x="37423" y="11188"/>
                  </a:lnTo>
                  <a:lnTo>
                    <a:pt x="36990" y="10341"/>
                  </a:lnTo>
                  <a:lnTo>
                    <a:pt x="36515" y="9536"/>
                  </a:lnTo>
                  <a:lnTo>
                    <a:pt x="36020" y="8731"/>
                  </a:lnTo>
                  <a:lnTo>
                    <a:pt x="35463" y="7968"/>
                  </a:lnTo>
                  <a:lnTo>
                    <a:pt x="34885" y="7204"/>
                  </a:lnTo>
                  <a:lnTo>
                    <a:pt x="34265" y="6482"/>
                  </a:lnTo>
                  <a:lnTo>
                    <a:pt x="33605" y="5800"/>
                  </a:lnTo>
                  <a:lnTo>
                    <a:pt x="32903" y="5119"/>
                  </a:lnTo>
                  <a:lnTo>
                    <a:pt x="32181" y="4500"/>
                  </a:lnTo>
                  <a:lnTo>
                    <a:pt x="31417" y="3901"/>
                  </a:lnTo>
                  <a:lnTo>
                    <a:pt x="30612" y="3344"/>
                  </a:lnTo>
                  <a:lnTo>
                    <a:pt x="29786" y="2807"/>
                  </a:lnTo>
                  <a:lnTo>
                    <a:pt x="29353" y="2560"/>
                  </a:lnTo>
                  <a:lnTo>
                    <a:pt x="28919" y="2312"/>
                  </a:lnTo>
                  <a:lnTo>
                    <a:pt x="28486" y="2085"/>
                  </a:lnTo>
                  <a:lnTo>
                    <a:pt x="28032" y="1879"/>
                  </a:lnTo>
                  <a:lnTo>
                    <a:pt x="27578" y="1672"/>
                  </a:lnTo>
                  <a:lnTo>
                    <a:pt x="27103" y="1466"/>
                  </a:lnTo>
                  <a:lnTo>
                    <a:pt x="26628" y="1280"/>
                  </a:lnTo>
                  <a:lnTo>
                    <a:pt x="26153" y="1115"/>
                  </a:lnTo>
                  <a:lnTo>
                    <a:pt x="25679" y="950"/>
                  </a:lnTo>
                  <a:lnTo>
                    <a:pt x="25204" y="805"/>
                  </a:lnTo>
                  <a:lnTo>
                    <a:pt x="24729" y="661"/>
                  </a:lnTo>
                  <a:lnTo>
                    <a:pt x="24254" y="537"/>
                  </a:lnTo>
                  <a:lnTo>
                    <a:pt x="23284" y="330"/>
                  </a:lnTo>
                  <a:lnTo>
                    <a:pt x="22314" y="186"/>
                  </a:lnTo>
                  <a:lnTo>
                    <a:pt x="21365" y="62"/>
                  </a:lnTo>
                  <a:lnTo>
                    <a:pt x="203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7"/>
            <p:cNvSpPr/>
            <p:nvPr/>
          </p:nvSpPr>
          <p:spPr>
            <a:xfrm>
              <a:off x="2746425" y="978625"/>
              <a:ext cx="983600" cy="981500"/>
            </a:xfrm>
            <a:custGeom>
              <a:avLst/>
              <a:gdLst/>
              <a:ahLst/>
              <a:cxnLst/>
              <a:rect l="l" t="t" r="r" b="b"/>
              <a:pathLst>
                <a:path w="39344" h="39260" fill="none" extrusionOk="0">
                  <a:moveTo>
                    <a:pt x="37878" y="27082"/>
                  </a:moveTo>
                  <a:lnTo>
                    <a:pt x="37878" y="27082"/>
                  </a:lnTo>
                  <a:lnTo>
                    <a:pt x="37671" y="27536"/>
                  </a:lnTo>
                  <a:lnTo>
                    <a:pt x="37465" y="28010"/>
                  </a:lnTo>
                  <a:lnTo>
                    <a:pt x="37258" y="28444"/>
                  </a:lnTo>
                  <a:lnTo>
                    <a:pt x="37031" y="28898"/>
                  </a:lnTo>
                  <a:lnTo>
                    <a:pt x="36784" y="29331"/>
                  </a:lnTo>
                  <a:lnTo>
                    <a:pt x="36536" y="29765"/>
                  </a:lnTo>
                  <a:lnTo>
                    <a:pt x="36288" y="30178"/>
                  </a:lnTo>
                  <a:lnTo>
                    <a:pt x="36020" y="30591"/>
                  </a:lnTo>
                  <a:lnTo>
                    <a:pt x="35442" y="31375"/>
                  </a:lnTo>
                  <a:lnTo>
                    <a:pt x="34843" y="32139"/>
                  </a:lnTo>
                  <a:lnTo>
                    <a:pt x="34224" y="32861"/>
                  </a:lnTo>
                  <a:lnTo>
                    <a:pt x="33564" y="33563"/>
                  </a:lnTo>
                  <a:lnTo>
                    <a:pt x="32862" y="34223"/>
                  </a:lnTo>
                  <a:lnTo>
                    <a:pt x="32139" y="34843"/>
                  </a:lnTo>
                  <a:lnTo>
                    <a:pt x="31396" y="35421"/>
                  </a:lnTo>
                  <a:lnTo>
                    <a:pt x="30612" y="35957"/>
                  </a:lnTo>
                  <a:lnTo>
                    <a:pt x="29807" y="36473"/>
                  </a:lnTo>
                  <a:lnTo>
                    <a:pt x="29002" y="36927"/>
                  </a:lnTo>
                  <a:lnTo>
                    <a:pt x="28156" y="37361"/>
                  </a:lnTo>
                  <a:lnTo>
                    <a:pt x="27289" y="37732"/>
                  </a:lnTo>
                  <a:lnTo>
                    <a:pt x="26422" y="38083"/>
                  </a:lnTo>
                  <a:lnTo>
                    <a:pt x="25513" y="38393"/>
                  </a:lnTo>
                  <a:lnTo>
                    <a:pt x="24605" y="38641"/>
                  </a:lnTo>
                  <a:lnTo>
                    <a:pt x="23697" y="38847"/>
                  </a:lnTo>
                  <a:lnTo>
                    <a:pt x="22768" y="39033"/>
                  </a:lnTo>
                  <a:lnTo>
                    <a:pt x="21819" y="39157"/>
                  </a:lnTo>
                  <a:lnTo>
                    <a:pt x="20869" y="39239"/>
                  </a:lnTo>
                  <a:lnTo>
                    <a:pt x="19920" y="39260"/>
                  </a:lnTo>
                  <a:lnTo>
                    <a:pt x="18950" y="39260"/>
                  </a:lnTo>
                  <a:lnTo>
                    <a:pt x="17979" y="39198"/>
                  </a:lnTo>
                  <a:lnTo>
                    <a:pt x="17030" y="39074"/>
                  </a:lnTo>
                  <a:lnTo>
                    <a:pt x="16060" y="38930"/>
                  </a:lnTo>
                  <a:lnTo>
                    <a:pt x="15090" y="38723"/>
                  </a:lnTo>
                  <a:lnTo>
                    <a:pt x="14615" y="38599"/>
                  </a:lnTo>
                  <a:lnTo>
                    <a:pt x="14140" y="38455"/>
                  </a:lnTo>
                  <a:lnTo>
                    <a:pt x="13665" y="38310"/>
                  </a:lnTo>
                  <a:lnTo>
                    <a:pt x="13191" y="38145"/>
                  </a:lnTo>
                  <a:lnTo>
                    <a:pt x="12716" y="37980"/>
                  </a:lnTo>
                  <a:lnTo>
                    <a:pt x="12241" y="37794"/>
                  </a:lnTo>
                  <a:lnTo>
                    <a:pt x="12241" y="37794"/>
                  </a:lnTo>
                  <a:lnTo>
                    <a:pt x="11766" y="37588"/>
                  </a:lnTo>
                  <a:lnTo>
                    <a:pt x="11312" y="37382"/>
                  </a:lnTo>
                  <a:lnTo>
                    <a:pt x="10858" y="37175"/>
                  </a:lnTo>
                  <a:lnTo>
                    <a:pt x="10425" y="36927"/>
                  </a:lnTo>
                  <a:lnTo>
                    <a:pt x="9991" y="36700"/>
                  </a:lnTo>
                  <a:lnTo>
                    <a:pt x="9558" y="36453"/>
                  </a:lnTo>
                  <a:lnTo>
                    <a:pt x="8732" y="35916"/>
                  </a:lnTo>
                  <a:lnTo>
                    <a:pt x="7927" y="35359"/>
                  </a:lnTo>
                  <a:lnTo>
                    <a:pt x="7163" y="34760"/>
                  </a:lnTo>
                  <a:lnTo>
                    <a:pt x="6441" y="34120"/>
                  </a:lnTo>
                  <a:lnTo>
                    <a:pt x="5739" y="33460"/>
                  </a:lnTo>
                  <a:lnTo>
                    <a:pt x="5079" y="32779"/>
                  </a:lnTo>
                  <a:lnTo>
                    <a:pt x="4459" y="32056"/>
                  </a:lnTo>
                  <a:lnTo>
                    <a:pt x="3881" y="31292"/>
                  </a:lnTo>
                  <a:lnTo>
                    <a:pt x="3324" y="30529"/>
                  </a:lnTo>
                  <a:lnTo>
                    <a:pt x="2829" y="29724"/>
                  </a:lnTo>
                  <a:lnTo>
                    <a:pt x="2354" y="28898"/>
                  </a:lnTo>
                  <a:lnTo>
                    <a:pt x="1941" y="28072"/>
                  </a:lnTo>
                  <a:lnTo>
                    <a:pt x="1549" y="27205"/>
                  </a:lnTo>
                  <a:lnTo>
                    <a:pt x="1198" y="26338"/>
                  </a:lnTo>
                  <a:lnTo>
                    <a:pt x="888" y="25430"/>
                  </a:lnTo>
                  <a:lnTo>
                    <a:pt x="641" y="24522"/>
                  </a:lnTo>
                  <a:lnTo>
                    <a:pt x="414" y="23614"/>
                  </a:lnTo>
                  <a:lnTo>
                    <a:pt x="249" y="22685"/>
                  </a:lnTo>
                  <a:lnTo>
                    <a:pt x="125" y="21735"/>
                  </a:lnTo>
                  <a:lnTo>
                    <a:pt x="42" y="20786"/>
                  </a:lnTo>
                  <a:lnTo>
                    <a:pt x="1" y="19836"/>
                  </a:lnTo>
                  <a:lnTo>
                    <a:pt x="22" y="18887"/>
                  </a:lnTo>
                  <a:lnTo>
                    <a:pt x="83" y="17917"/>
                  </a:lnTo>
                  <a:lnTo>
                    <a:pt x="187" y="16947"/>
                  </a:lnTo>
                  <a:lnTo>
                    <a:pt x="331" y="15997"/>
                  </a:lnTo>
                  <a:lnTo>
                    <a:pt x="434" y="15522"/>
                  </a:lnTo>
                  <a:lnTo>
                    <a:pt x="538" y="15027"/>
                  </a:lnTo>
                  <a:lnTo>
                    <a:pt x="661" y="14552"/>
                  </a:lnTo>
                  <a:lnTo>
                    <a:pt x="806" y="14078"/>
                  </a:lnTo>
                  <a:lnTo>
                    <a:pt x="950" y="13603"/>
                  </a:lnTo>
                  <a:lnTo>
                    <a:pt x="1116" y="13128"/>
                  </a:lnTo>
                  <a:lnTo>
                    <a:pt x="1281" y="12653"/>
                  </a:lnTo>
                  <a:lnTo>
                    <a:pt x="1466" y="12179"/>
                  </a:lnTo>
                  <a:lnTo>
                    <a:pt x="1466" y="12179"/>
                  </a:lnTo>
                  <a:lnTo>
                    <a:pt x="1673" y="11724"/>
                  </a:lnTo>
                  <a:lnTo>
                    <a:pt x="1879" y="11250"/>
                  </a:lnTo>
                  <a:lnTo>
                    <a:pt x="2086" y="10796"/>
                  </a:lnTo>
                  <a:lnTo>
                    <a:pt x="2313" y="10362"/>
                  </a:lnTo>
                  <a:lnTo>
                    <a:pt x="2560" y="9929"/>
                  </a:lnTo>
                  <a:lnTo>
                    <a:pt x="2808" y="9495"/>
                  </a:lnTo>
                  <a:lnTo>
                    <a:pt x="3076" y="9082"/>
                  </a:lnTo>
                  <a:lnTo>
                    <a:pt x="3345" y="8670"/>
                  </a:lnTo>
                  <a:lnTo>
                    <a:pt x="3902" y="7885"/>
                  </a:lnTo>
                  <a:lnTo>
                    <a:pt x="4501" y="7121"/>
                  </a:lnTo>
                  <a:lnTo>
                    <a:pt x="5120" y="6378"/>
                  </a:lnTo>
                  <a:lnTo>
                    <a:pt x="5780" y="5697"/>
                  </a:lnTo>
                  <a:lnTo>
                    <a:pt x="6482" y="5037"/>
                  </a:lnTo>
                  <a:lnTo>
                    <a:pt x="7205" y="4417"/>
                  </a:lnTo>
                  <a:lnTo>
                    <a:pt x="7948" y="3839"/>
                  </a:lnTo>
                  <a:lnTo>
                    <a:pt x="8732" y="3303"/>
                  </a:lnTo>
                  <a:lnTo>
                    <a:pt x="9537" y="2787"/>
                  </a:lnTo>
                  <a:lnTo>
                    <a:pt x="10342" y="2333"/>
                  </a:lnTo>
                  <a:lnTo>
                    <a:pt x="11188" y="1899"/>
                  </a:lnTo>
                  <a:lnTo>
                    <a:pt x="12055" y="1528"/>
                  </a:lnTo>
                  <a:lnTo>
                    <a:pt x="12943" y="1177"/>
                  </a:lnTo>
                  <a:lnTo>
                    <a:pt x="13831" y="867"/>
                  </a:lnTo>
                  <a:lnTo>
                    <a:pt x="14739" y="619"/>
                  </a:lnTo>
                  <a:lnTo>
                    <a:pt x="15647" y="413"/>
                  </a:lnTo>
                  <a:lnTo>
                    <a:pt x="16596" y="227"/>
                  </a:lnTo>
                  <a:lnTo>
                    <a:pt x="17525" y="103"/>
                  </a:lnTo>
                  <a:lnTo>
                    <a:pt x="18475" y="21"/>
                  </a:lnTo>
                  <a:lnTo>
                    <a:pt x="19424" y="0"/>
                  </a:lnTo>
                  <a:lnTo>
                    <a:pt x="20394" y="0"/>
                  </a:lnTo>
                  <a:lnTo>
                    <a:pt x="21365" y="62"/>
                  </a:lnTo>
                  <a:lnTo>
                    <a:pt x="22314" y="186"/>
                  </a:lnTo>
                  <a:lnTo>
                    <a:pt x="23284" y="330"/>
                  </a:lnTo>
                  <a:lnTo>
                    <a:pt x="24254" y="537"/>
                  </a:lnTo>
                  <a:lnTo>
                    <a:pt x="24729" y="661"/>
                  </a:lnTo>
                  <a:lnTo>
                    <a:pt x="25204" y="805"/>
                  </a:lnTo>
                  <a:lnTo>
                    <a:pt x="25679" y="950"/>
                  </a:lnTo>
                  <a:lnTo>
                    <a:pt x="26153" y="1115"/>
                  </a:lnTo>
                  <a:lnTo>
                    <a:pt x="26628" y="1280"/>
                  </a:lnTo>
                  <a:lnTo>
                    <a:pt x="27103" y="1466"/>
                  </a:lnTo>
                  <a:lnTo>
                    <a:pt x="27103" y="1466"/>
                  </a:lnTo>
                  <a:lnTo>
                    <a:pt x="27578" y="1672"/>
                  </a:lnTo>
                  <a:lnTo>
                    <a:pt x="28032" y="1879"/>
                  </a:lnTo>
                  <a:lnTo>
                    <a:pt x="28486" y="2085"/>
                  </a:lnTo>
                  <a:lnTo>
                    <a:pt x="28919" y="2312"/>
                  </a:lnTo>
                  <a:lnTo>
                    <a:pt x="29353" y="2560"/>
                  </a:lnTo>
                  <a:lnTo>
                    <a:pt x="29786" y="2807"/>
                  </a:lnTo>
                  <a:lnTo>
                    <a:pt x="30612" y="3344"/>
                  </a:lnTo>
                  <a:lnTo>
                    <a:pt x="31417" y="3901"/>
                  </a:lnTo>
                  <a:lnTo>
                    <a:pt x="32181" y="4500"/>
                  </a:lnTo>
                  <a:lnTo>
                    <a:pt x="32903" y="5119"/>
                  </a:lnTo>
                  <a:lnTo>
                    <a:pt x="33605" y="5800"/>
                  </a:lnTo>
                  <a:lnTo>
                    <a:pt x="34265" y="6482"/>
                  </a:lnTo>
                  <a:lnTo>
                    <a:pt x="34885" y="7204"/>
                  </a:lnTo>
                  <a:lnTo>
                    <a:pt x="35463" y="7968"/>
                  </a:lnTo>
                  <a:lnTo>
                    <a:pt x="36020" y="8731"/>
                  </a:lnTo>
                  <a:lnTo>
                    <a:pt x="36515" y="9536"/>
                  </a:lnTo>
                  <a:lnTo>
                    <a:pt x="36990" y="10341"/>
                  </a:lnTo>
                  <a:lnTo>
                    <a:pt x="37423" y="11188"/>
                  </a:lnTo>
                  <a:lnTo>
                    <a:pt x="37795" y="12055"/>
                  </a:lnTo>
                  <a:lnTo>
                    <a:pt x="38146" y="12922"/>
                  </a:lnTo>
                  <a:lnTo>
                    <a:pt x="38456" y="13830"/>
                  </a:lnTo>
                  <a:lnTo>
                    <a:pt x="38703" y="14738"/>
                  </a:lnTo>
                  <a:lnTo>
                    <a:pt x="38930" y="15646"/>
                  </a:lnTo>
                  <a:lnTo>
                    <a:pt x="39095" y="16575"/>
                  </a:lnTo>
                  <a:lnTo>
                    <a:pt x="39219" y="17525"/>
                  </a:lnTo>
                  <a:lnTo>
                    <a:pt x="39302" y="18474"/>
                  </a:lnTo>
                  <a:lnTo>
                    <a:pt x="39343" y="19424"/>
                  </a:lnTo>
                  <a:lnTo>
                    <a:pt x="39322" y="20373"/>
                  </a:lnTo>
                  <a:lnTo>
                    <a:pt x="39261" y="21343"/>
                  </a:lnTo>
                  <a:lnTo>
                    <a:pt x="39157" y="22313"/>
                  </a:lnTo>
                  <a:lnTo>
                    <a:pt x="39013" y="23263"/>
                  </a:lnTo>
                  <a:lnTo>
                    <a:pt x="38910" y="23738"/>
                  </a:lnTo>
                  <a:lnTo>
                    <a:pt x="38806" y="24233"/>
                  </a:lnTo>
                  <a:lnTo>
                    <a:pt x="38683" y="24708"/>
                  </a:lnTo>
                  <a:lnTo>
                    <a:pt x="38538" y="25183"/>
                  </a:lnTo>
                  <a:lnTo>
                    <a:pt x="38394" y="25657"/>
                  </a:lnTo>
                  <a:lnTo>
                    <a:pt x="38228" y="26132"/>
                  </a:lnTo>
                  <a:lnTo>
                    <a:pt x="38063" y="26607"/>
                  </a:lnTo>
                  <a:lnTo>
                    <a:pt x="37878" y="2708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7"/>
            <p:cNvSpPr/>
            <p:nvPr/>
          </p:nvSpPr>
          <p:spPr>
            <a:xfrm>
              <a:off x="2741275" y="973975"/>
              <a:ext cx="990800" cy="989775"/>
            </a:xfrm>
            <a:custGeom>
              <a:avLst/>
              <a:gdLst/>
              <a:ahLst/>
              <a:cxnLst/>
              <a:rect l="l" t="t" r="r" b="b"/>
              <a:pathLst>
                <a:path w="39632" h="39591" extrusionOk="0">
                  <a:moveTo>
                    <a:pt x="19981" y="0"/>
                  </a:moveTo>
                  <a:lnTo>
                    <a:pt x="19259" y="21"/>
                  </a:lnTo>
                  <a:lnTo>
                    <a:pt x="17855" y="104"/>
                  </a:lnTo>
                  <a:lnTo>
                    <a:pt x="17133" y="186"/>
                  </a:lnTo>
                  <a:lnTo>
                    <a:pt x="16431" y="310"/>
                  </a:lnTo>
                  <a:lnTo>
                    <a:pt x="16059" y="351"/>
                  </a:lnTo>
                  <a:lnTo>
                    <a:pt x="15708" y="434"/>
                  </a:lnTo>
                  <a:lnTo>
                    <a:pt x="15007" y="599"/>
                  </a:lnTo>
                  <a:lnTo>
                    <a:pt x="14635" y="702"/>
                  </a:lnTo>
                  <a:lnTo>
                    <a:pt x="14284" y="785"/>
                  </a:lnTo>
                  <a:lnTo>
                    <a:pt x="13582" y="1012"/>
                  </a:lnTo>
                  <a:lnTo>
                    <a:pt x="12199" y="1528"/>
                  </a:lnTo>
                  <a:lnTo>
                    <a:pt x="11518" y="1838"/>
                  </a:lnTo>
                  <a:lnTo>
                    <a:pt x="10837" y="2168"/>
                  </a:lnTo>
                  <a:lnTo>
                    <a:pt x="10156" y="2519"/>
                  </a:lnTo>
                  <a:lnTo>
                    <a:pt x="9846" y="2704"/>
                  </a:lnTo>
                  <a:lnTo>
                    <a:pt x="9516" y="2911"/>
                  </a:lnTo>
                  <a:lnTo>
                    <a:pt x="8876" y="3324"/>
                  </a:lnTo>
                  <a:lnTo>
                    <a:pt x="8236" y="3736"/>
                  </a:lnTo>
                  <a:lnTo>
                    <a:pt x="7617" y="4211"/>
                  </a:lnTo>
                  <a:lnTo>
                    <a:pt x="7019" y="4686"/>
                  </a:lnTo>
                  <a:lnTo>
                    <a:pt x="6441" y="5202"/>
                  </a:lnTo>
                  <a:lnTo>
                    <a:pt x="5863" y="5718"/>
                  </a:lnTo>
                  <a:lnTo>
                    <a:pt x="5326" y="6296"/>
                  </a:lnTo>
                  <a:lnTo>
                    <a:pt x="4810" y="6874"/>
                  </a:lnTo>
                  <a:lnTo>
                    <a:pt x="4315" y="7493"/>
                  </a:lnTo>
                  <a:lnTo>
                    <a:pt x="3840" y="8112"/>
                  </a:lnTo>
                  <a:lnTo>
                    <a:pt x="3386" y="8773"/>
                  </a:lnTo>
                  <a:lnTo>
                    <a:pt x="2952" y="9433"/>
                  </a:lnTo>
                  <a:lnTo>
                    <a:pt x="2539" y="10135"/>
                  </a:lnTo>
                  <a:lnTo>
                    <a:pt x="2168" y="10837"/>
                  </a:lnTo>
                  <a:lnTo>
                    <a:pt x="1817" y="11560"/>
                  </a:lnTo>
                  <a:lnTo>
                    <a:pt x="1487" y="12282"/>
                  </a:lnTo>
                  <a:lnTo>
                    <a:pt x="1198" y="13046"/>
                  </a:lnTo>
                  <a:lnTo>
                    <a:pt x="950" y="13809"/>
                  </a:lnTo>
                  <a:lnTo>
                    <a:pt x="723" y="14573"/>
                  </a:lnTo>
                  <a:lnTo>
                    <a:pt x="537" y="15358"/>
                  </a:lnTo>
                  <a:lnTo>
                    <a:pt x="372" y="16121"/>
                  </a:lnTo>
                  <a:lnTo>
                    <a:pt x="228" y="16906"/>
                  </a:lnTo>
                  <a:lnTo>
                    <a:pt x="145" y="17690"/>
                  </a:lnTo>
                  <a:lnTo>
                    <a:pt x="62" y="18474"/>
                  </a:lnTo>
                  <a:lnTo>
                    <a:pt x="21" y="19259"/>
                  </a:lnTo>
                  <a:lnTo>
                    <a:pt x="0" y="20043"/>
                  </a:lnTo>
                  <a:lnTo>
                    <a:pt x="42" y="20827"/>
                  </a:lnTo>
                  <a:lnTo>
                    <a:pt x="104" y="21591"/>
                  </a:lnTo>
                  <a:lnTo>
                    <a:pt x="186" y="22355"/>
                  </a:lnTo>
                  <a:lnTo>
                    <a:pt x="310" y="23119"/>
                  </a:lnTo>
                  <a:lnTo>
                    <a:pt x="455" y="23862"/>
                  </a:lnTo>
                  <a:lnTo>
                    <a:pt x="640" y="24605"/>
                  </a:lnTo>
                  <a:lnTo>
                    <a:pt x="723" y="24976"/>
                  </a:lnTo>
                  <a:lnTo>
                    <a:pt x="826" y="25348"/>
                  </a:lnTo>
                  <a:lnTo>
                    <a:pt x="1053" y="26070"/>
                  </a:lnTo>
                  <a:lnTo>
                    <a:pt x="1301" y="26772"/>
                  </a:lnTo>
                  <a:lnTo>
                    <a:pt x="1569" y="27474"/>
                  </a:lnTo>
                  <a:lnTo>
                    <a:pt x="2209" y="28816"/>
                  </a:lnTo>
                  <a:lnTo>
                    <a:pt x="2560" y="29476"/>
                  </a:lnTo>
                  <a:lnTo>
                    <a:pt x="2746" y="29786"/>
                  </a:lnTo>
                  <a:lnTo>
                    <a:pt x="2932" y="30095"/>
                  </a:lnTo>
                  <a:lnTo>
                    <a:pt x="3117" y="30405"/>
                  </a:lnTo>
                  <a:lnTo>
                    <a:pt x="3324" y="30715"/>
                  </a:lnTo>
                  <a:lnTo>
                    <a:pt x="3737" y="31313"/>
                  </a:lnTo>
                  <a:lnTo>
                    <a:pt x="4603" y="32448"/>
                  </a:lnTo>
                  <a:lnTo>
                    <a:pt x="5553" y="33501"/>
                  </a:lnTo>
                  <a:lnTo>
                    <a:pt x="6048" y="34017"/>
                  </a:lnTo>
                  <a:lnTo>
                    <a:pt x="6317" y="34244"/>
                  </a:lnTo>
                  <a:lnTo>
                    <a:pt x="6585" y="34492"/>
                  </a:lnTo>
                  <a:lnTo>
                    <a:pt x="7101" y="34946"/>
                  </a:lnTo>
                  <a:lnTo>
                    <a:pt x="7638" y="35380"/>
                  </a:lnTo>
                  <a:lnTo>
                    <a:pt x="8174" y="35813"/>
                  </a:lnTo>
                  <a:lnTo>
                    <a:pt x="8732" y="36205"/>
                  </a:lnTo>
                  <a:lnTo>
                    <a:pt x="9310" y="36556"/>
                  </a:lnTo>
                  <a:lnTo>
                    <a:pt x="9888" y="36907"/>
                  </a:lnTo>
                  <a:lnTo>
                    <a:pt x="10466" y="37237"/>
                  </a:lnTo>
                  <a:lnTo>
                    <a:pt x="11064" y="37526"/>
                  </a:lnTo>
                  <a:lnTo>
                    <a:pt x="11663" y="37815"/>
                  </a:lnTo>
                  <a:lnTo>
                    <a:pt x="12261" y="38063"/>
                  </a:lnTo>
                  <a:lnTo>
                    <a:pt x="12860" y="38311"/>
                  </a:lnTo>
                  <a:lnTo>
                    <a:pt x="13479" y="38517"/>
                  </a:lnTo>
                  <a:lnTo>
                    <a:pt x="14078" y="38723"/>
                  </a:lnTo>
                  <a:lnTo>
                    <a:pt x="14697" y="38909"/>
                  </a:lnTo>
                  <a:lnTo>
                    <a:pt x="15296" y="39054"/>
                  </a:lnTo>
                  <a:lnTo>
                    <a:pt x="15894" y="39198"/>
                  </a:lnTo>
                  <a:lnTo>
                    <a:pt x="16513" y="39322"/>
                  </a:lnTo>
                  <a:lnTo>
                    <a:pt x="17112" y="39405"/>
                  </a:lnTo>
                  <a:lnTo>
                    <a:pt x="17711" y="39487"/>
                  </a:lnTo>
                  <a:lnTo>
                    <a:pt x="18309" y="39549"/>
                  </a:lnTo>
                  <a:lnTo>
                    <a:pt x="18908" y="39590"/>
                  </a:lnTo>
                  <a:lnTo>
                    <a:pt x="20662" y="39590"/>
                  </a:lnTo>
                  <a:lnTo>
                    <a:pt x="21240" y="39549"/>
                  </a:lnTo>
                  <a:lnTo>
                    <a:pt x="21798" y="39487"/>
                  </a:lnTo>
                  <a:lnTo>
                    <a:pt x="22355" y="39425"/>
                  </a:lnTo>
                  <a:lnTo>
                    <a:pt x="22912" y="39343"/>
                  </a:lnTo>
                  <a:lnTo>
                    <a:pt x="23449" y="39260"/>
                  </a:lnTo>
                  <a:lnTo>
                    <a:pt x="23986" y="39157"/>
                  </a:lnTo>
                  <a:lnTo>
                    <a:pt x="24502" y="39033"/>
                  </a:lnTo>
                  <a:lnTo>
                    <a:pt x="25018" y="38909"/>
                  </a:lnTo>
                  <a:lnTo>
                    <a:pt x="25513" y="38765"/>
                  </a:lnTo>
                  <a:lnTo>
                    <a:pt x="26008" y="38600"/>
                  </a:lnTo>
                  <a:lnTo>
                    <a:pt x="26504" y="38434"/>
                  </a:lnTo>
                  <a:lnTo>
                    <a:pt x="26979" y="38269"/>
                  </a:lnTo>
                  <a:lnTo>
                    <a:pt x="27433" y="38084"/>
                  </a:lnTo>
                  <a:lnTo>
                    <a:pt x="27887" y="37877"/>
                  </a:lnTo>
                  <a:lnTo>
                    <a:pt x="28754" y="37464"/>
                  </a:lnTo>
                  <a:lnTo>
                    <a:pt x="29579" y="37031"/>
                  </a:lnTo>
                  <a:lnTo>
                    <a:pt x="30364" y="36577"/>
                  </a:lnTo>
                  <a:lnTo>
                    <a:pt x="31086" y="36081"/>
                  </a:lnTo>
                  <a:lnTo>
                    <a:pt x="31788" y="35586"/>
                  </a:lnTo>
                  <a:lnTo>
                    <a:pt x="32428" y="35070"/>
                  </a:lnTo>
                  <a:lnTo>
                    <a:pt x="33026" y="34554"/>
                  </a:lnTo>
                  <a:lnTo>
                    <a:pt x="33584" y="34038"/>
                  </a:lnTo>
                  <a:lnTo>
                    <a:pt x="34100" y="33522"/>
                  </a:lnTo>
                  <a:lnTo>
                    <a:pt x="34575" y="33006"/>
                  </a:lnTo>
                  <a:lnTo>
                    <a:pt x="35008" y="32510"/>
                  </a:lnTo>
                  <a:lnTo>
                    <a:pt x="35400" y="32015"/>
                  </a:lnTo>
                  <a:lnTo>
                    <a:pt x="35772" y="31520"/>
                  </a:lnTo>
                  <a:lnTo>
                    <a:pt x="36102" y="31066"/>
                  </a:lnTo>
                  <a:lnTo>
                    <a:pt x="36391" y="30611"/>
                  </a:lnTo>
                  <a:lnTo>
                    <a:pt x="36886" y="29765"/>
                  </a:lnTo>
                  <a:lnTo>
                    <a:pt x="37113" y="29394"/>
                  </a:lnTo>
                  <a:lnTo>
                    <a:pt x="37299" y="29043"/>
                  </a:lnTo>
                  <a:lnTo>
                    <a:pt x="37588" y="28423"/>
                  </a:lnTo>
                  <a:lnTo>
                    <a:pt x="37960" y="27557"/>
                  </a:lnTo>
                  <a:lnTo>
                    <a:pt x="38084" y="27268"/>
                  </a:lnTo>
                  <a:lnTo>
                    <a:pt x="37939" y="27536"/>
                  </a:lnTo>
                  <a:lnTo>
                    <a:pt x="37506" y="28382"/>
                  </a:lnTo>
                  <a:lnTo>
                    <a:pt x="37217" y="29001"/>
                  </a:lnTo>
                  <a:lnTo>
                    <a:pt x="37010" y="29332"/>
                  </a:lnTo>
                  <a:lnTo>
                    <a:pt x="36783" y="29703"/>
                  </a:lnTo>
                  <a:lnTo>
                    <a:pt x="36267" y="30529"/>
                  </a:lnTo>
                  <a:lnTo>
                    <a:pt x="35978" y="30962"/>
                  </a:lnTo>
                  <a:lnTo>
                    <a:pt x="35627" y="31416"/>
                  </a:lnTo>
                  <a:lnTo>
                    <a:pt x="35276" y="31912"/>
                  </a:lnTo>
                  <a:lnTo>
                    <a:pt x="34884" y="32387"/>
                  </a:lnTo>
                  <a:lnTo>
                    <a:pt x="34430" y="32882"/>
                  </a:lnTo>
                  <a:lnTo>
                    <a:pt x="33955" y="33398"/>
                  </a:lnTo>
                  <a:lnTo>
                    <a:pt x="33439" y="33893"/>
                  </a:lnTo>
                  <a:lnTo>
                    <a:pt x="32882" y="34389"/>
                  </a:lnTo>
                  <a:lnTo>
                    <a:pt x="32283" y="34905"/>
                  </a:lnTo>
                  <a:lnTo>
                    <a:pt x="31644" y="35400"/>
                  </a:lnTo>
                  <a:lnTo>
                    <a:pt x="30962" y="35896"/>
                  </a:lnTo>
                  <a:lnTo>
                    <a:pt x="30219" y="36350"/>
                  </a:lnTo>
                  <a:lnTo>
                    <a:pt x="29456" y="36804"/>
                  </a:lnTo>
                  <a:lnTo>
                    <a:pt x="28630" y="37237"/>
                  </a:lnTo>
                  <a:lnTo>
                    <a:pt x="27784" y="37629"/>
                  </a:lnTo>
                  <a:lnTo>
                    <a:pt x="26875" y="38001"/>
                  </a:lnTo>
                  <a:lnTo>
                    <a:pt x="26401" y="38166"/>
                  </a:lnTo>
                  <a:lnTo>
                    <a:pt x="25926" y="38331"/>
                  </a:lnTo>
                  <a:lnTo>
                    <a:pt x="25431" y="38476"/>
                  </a:lnTo>
                  <a:lnTo>
                    <a:pt x="24935" y="38620"/>
                  </a:lnTo>
                  <a:lnTo>
                    <a:pt x="24440" y="38744"/>
                  </a:lnTo>
                  <a:lnTo>
                    <a:pt x="23924" y="38868"/>
                  </a:lnTo>
                  <a:lnTo>
                    <a:pt x="23387" y="38950"/>
                  </a:lnTo>
                  <a:lnTo>
                    <a:pt x="22850" y="39054"/>
                  </a:lnTo>
                  <a:lnTo>
                    <a:pt x="22314" y="39116"/>
                  </a:lnTo>
                  <a:lnTo>
                    <a:pt x="21777" y="39178"/>
                  </a:lnTo>
                  <a:lnTo>
                    <a:pt x="21220" y="39239"/>
                  </a:lnTo>
                  <a:lnTo>
                    <a:pt x="20642" y="39260"/>
                  </a:lnTo>
                  <a:lnTo>
                    <a:pt x="20084" y="39281"/>
                  </a:lnTo>
                  <a:lnTo>
                    <a:pt x="19506" y="39281"/>
                  </a:lnTo>
                  <a:lnTo>
                    <a:pt x="18929" y="39260"/>
                  </a:lnTo>
                  <a:lnTo>
                    <a:pt x="18351" y="39219"/>
                  </a:lnTo>
                  <a:lnTo>
                    <a:pt x="17752" y="39157"/>
                  </a:lnTo>
                  <a:lnTo>
                    <a:pt x="17153" y="39074"/>
                  </a:lnTo>
                  <a:lnTo>
                    <a:pt x="16575" y="38992"/>
                  </a:lnTo>
                  <a:lnTo>
                    <a:pt x="15977" y="38868"/>
                  </a:lnTo>
                  <a:lnTo>
                    <a:pt x="15378" y="38723"/>
                  </a:lnTo>
                  <a:lnTo>
                    <a:pt x="14780" y="38558"/>
                  </a:lnTo>
                  <a:lnTo>
                    <a:pt x="14181" y="38393"/>
                  </a:lnTo>
                  <a:lnTo>
                    <a:pt x="13582" y="38187"/>
                  </a:lnTo>
                  <a:lnTo>
                    <a:pt x="12984" y="37980"/>
                  </a:lnTo>
                  <a:lnTo>
                    <a:pt x="12406" y="37733"/>
                  </a:lnTo>
                  <a:lnTo>
                    <a:pt x="11807" y="37485"/>
                  </a:lnTo>
                  <a:lnTo>
                    <a:pt x="11229" y="37217"/>
                  </a:lnTo>
                  <a:lnTo>
                    <a:pt x="10651" y="36907"/>
                  </a:lnTo>
                  <a:lnTo>
                    <a:pt x="10073" y="36597"/>
                  </a:lnTo>
                  <a:lnTo>
                    <a:pt x="9495" y="36246"/>
                  </a:lnTo>
                  <a:lnTo>
                    <a:pt x="8938" y="35896"/>
                  </a:lnTo>
                  <a:lnTo>
                    <a:pt x="8401" y="35503"/>
                  </a:lnTo>
                  <a:lnTo>
                    <a:pt x="7865" y="35091"/>
                  </a:lnTo>
                  <a:lnTo>
                    <a:pt x="7349" y="34657"/>
                  </a:lnTo>
                  <a:lnTo>
                    <a:pt x="6833" y="34203"/>
                  </a:lnTo>
                  <a:lnTo>
                    <a:pt x="6564" y="33976"/>
                  </a:lnTo>
                  <a:lnTo>
                    <a:pt x="6317" y="33749"/>
                  </a:lnTo>
                  <a:lnTo>
                    <a:pt x="5842" y="33253"/>
                  </a:lnTo>
                  <a:lnTo>
                    <a:pt x="4913" y="32201"/>
                  </a:lnTo>
                  <a:lnTo>
                    <a:pt x="4046" y="31086"/>
                  </a:lnTo>
                  <a:lnTo>
                    <a:pt x="3633" y="30508"/>
                  </a:lnTo>
                  <a:lnTo>
                    <a:pt x="3448" y="30199"/>
                  </a:lnTo>
                  <a:lnTo>
                    <a:pt x="3282" y="29889"/>
                  </a:lnTo>
                  <a:lnTo>
                    <a:pt x="3076" y="29579"/>
                  </a:lnTo>
                  <a:lnTo>
                    <a:pt x="2911" y="29270"/>
                  </a:lnTo>
                  <a:lnTo>
                    <a:pt x="2560" y="28630"/>
                  </a:lnTo>
                  <a:lnTo>
                    <a:pt x="1941" y="27329"/>
                  </a:lnTo>
                  <a:lnTo>
                    <a:pt x="1445" y="25946"/>
                  </a:lnTo>
                  <a:lnTo>
                    <a:pt x="1218" y="25224"/>
                  </a:lnTo>
                  <a:lnTo>
                    <a:pt x="1115" y="24873"/>
                  </a:lnTo>
                  <a:lnTo>
                    <a:pt x="1033" y="24522"/>
                  </a:lnTo>
                  <a:lnTo>
                    <a:pt x="867" y="23779"/>
                  </a:lnTo>
                  <a:lnTo>
                    <a:pt x="723" y="23057"/>
                  </a:lnTo>
                  <a:lnTo>
                    <a:pt x="599" y="22314"/>
                  </a:lnTo>
                  <a:lnTo>
                    <a:pt x="517" y="21550"/>
                  </a:lnTo>
                  <a:lnTo>
                    <a:pt x="455" y="20807"/>
                  </a:lnTo>
                  <a:lnTo>
                    <a:pt x="413" y="20043"/>
                  </a:lnTo>
                  <a:lnTo>
                    <a:pt x="434" y="19279"/>
                  </a:lnTo>
                  <a:lnTo>
                    <a:pt x="475" y="18495"/>
                  </a:lnTo>
                  <a:lnTo>
                    <a:pt x="537" y="17731"/>
                  </a:lnTo>
                  <a:lnTo>
                    <a:pt x="640" y="16968"/>
                  </a:lnTo>
                  <a:lnTo>
                    <a:pt x="785" y="16204"/>
                  </a:lnTo>
                  <a:lnTo>
                    <a:pt x="929" y="15440"/>
                  </a:lnTo>
                  <a:lnTo>
                    <a:pt x="1115" y="14676"/>
                  </a:lnTo>
                  <a:lnTo>
                    <a:pt x="1342" y="13933"/>
                  </a:lnTo>
                  <a:lnTo>
                    <a:pt x="1590" y="13190"/>
                  </a:lnTo>
                  <a:lnTo>
                    <a:pt x="1858" y="12447"/>
                  </a:lnTo>
                  <a:lnTo>
                    <a:pt x="2188" y="11725"/>
                  </a:lnTo>
                  <a:lnTo>
                    <a:pt x="2539" y="11023"/>
                  </a:lnTo>
                  <a:lnTo>
                    <a:pt x="2911" y="10321"/>
                  </a:lnTo>
                  <a:lnTo>
                    <a:pt x="3303" y="9661"/>
                  </a:lnTo>
                  <a:lnTo>
                    <a:pt x="3716" y="9000"/>
                  </a:lnTo>
                  <a:lnTo>
                    <a:pt x="4170" y="8360"/>
                  </a:lnTo>
                  <a:lnTo>
                    <a:pt x="4624" y="7741"/>
                  </a:lnTo>
                  <a:lnTo>
                    <a:pt x="5120" y="7142"/>
                  </a:lnTo>
                  <a:lnTo>
                    <a:pt x="5615" y="6564"/>
                  </a:lnTo>
                  <a:lnTo>
                    <a:pt x="6152" y="6007"/>
                  </a:lnTo>
                  <a:lnTo>
                    <a:pt x="6709" y="5491"/>
                  </a:lnTo>
                  <a:lnTo>
                    <a:pt x="7287" y="4996"/>
                  </a:lnTo>
                  <a:lnTo>
                    <a:pt x="7865" y="4521"/>
                  </a:lnTo>
                  <a:lnTo>
                    <a:pt x="8484" y="4067"/>
                  </a:lnTo>
                  <a:lnTo>
                    <a:pt x="9103" y="3654"/>
                  </a:lnTo>
                  <a:lnTo>
                    <a:pt x="9723" y="3241"/>
                  </a:lnTo>
                  <a:lnTo>
                    <a:pt x="10032" y="3055"/>
                  </a:lnTo>
                  <a:lnTo>
                    <a:pt x="10362" y="2870"/>
                  </a:lnTo>
                  <a:lnTo>
                    <a:pt x="11023" y="2519"/>
                  </a:lnTo>
                  <a:lnTo>
                    <a:pt x="12344" y="1879"/>
                  </a:lnTo>
                  <a:lnTo>
                    <a:pt x="13706" y="1383"/>
                  </a:lnTo>
                  <a:lnTo>
                    <a:pt x="14408" y="1177"/>
                  </a:lnTo>
                  <a:lnTo>
                    <a:pt x="14738" y="1074"/>
                  </a:lnTo>
                  <a:lnTo>
                    <a:pt x="15089" y="991"/>
                  </a:lnTo>
                  <a:lnTo>
                    <a:pt x="15791" y="805"/>
                  </a:lnTo>
                  <a:lnTo>
                    <a:pt x="16142" y="744"/>
                  </a:lnTo>
                  <a:lnTo>
                    <a:pt x="16493" y="682"/>
                  </a:lnTo>
                  <a:lnTo>
                    <a:pt x="17195" y="578"/>
                  </a:lnTo>
                  <a:lnTo>
                    <a:pt x="17876" y="475"/>
                  </a:lnTo>
                  <a:lnTo>
                    <a:pt x="19279" y="393"/>
                  </a:lnTo>
                  <a:lnTo>
                    <a:pt x="19961" y="372"/>
                  </a:lnTo>
                  <a:lnTo>
                    <a:pt x="20311" y="393"/>
                  </a:lnTo>
                  <a:lnTo>
                    <a:pt x="20662" y="413"/>
                  </a:lnTo>
                  <a:lnTo>
                    <a:pt x="21344" y="434"/>
                  </a:lnTo>
                  <a:lnTo>
                    <a:pt x="22025" y="496"/>
                  </a:lnTo>
                  <a:lnTo>
                    <a:pt x="22685" y="578"/>
                  </a:lnTo>
                  <a:lnTo>
                    <a:pt x="23346" y="682"/>
                  </a:lnTo>
                  <a:lnTo>
                    <a:pt x="24006" y="826"/>
                  </a:lnTo>
                  <a:lnTo>
                    <a:pt x="24646" y="971"/>
                  </a:lnTo>
                  <a:lnTo>
                    <a:pt x="25265" y="1156"/>
                  </a:lnTo>
                  <a:lnTo>
                    <a:pt x="25885" y="1342"/>
                  </a:lnTo>
                  <a:lnTo>
                    <a:pt x="26504" y="1549"/>
                  </a:lnTo>
                  <a:lnTo>
                    <a:pt x="27102" y="1796"/>
                  </a:lnTo>
                  <a:lnTo>
                    <a:pt x="27701" y="2044"/>
                  </a:lnTo>
                  <a:lnTo>
                    <a:pt x="28279" y="2292"/>
                  </a:lnTo>
                  <a:lnTo>
                    <a:pt x="28836" y="2581"/>
                  </a:lnTo>
                  <a:lnTo>
                    <a:pt x="29373" y="2870"/>
                  </a:lnTo>
                  <a:lnTo>
                    <a:pt x="29910" y="3179"/>
                  </a:lnTo>
                  <a:lnTo>
                    <a:pt x="30446" y="3489"/>
                  </a:lnTo>
                  <a:lnTo>
                    <a:pt x="30942" y="3819"/>
                  </a:lnTo>
                  <a:lnTo>
                    <a:pt x="31437" y="4170"/>
                  </a:lnTo>
                  <a:lnTo>
                    <a:pt x="31912" y="4521"/>
                  </a:lnTo>
                  <a:lnTo>
                    <a:pt x="32387" y="4892"/>
                  </a:lnTo>
                  <a:lnTo>
                    <a:pt x="32820" y="5285"/>
                  </a:lnTo>
                  <a:lnTo>
                    <a:pt x="33254" y="5677"/>
                  </a:lnTo>
                  <a:lnTo>
                    <a:pt x="33666" y="6069"/>
                  </a:lnTo>
                  <a:lnTo>
                    <a:pt x="34059" y="6482"/>
                  </a:lnTo>
                  <a:lnTo>
                    <a:pt x="34430" y="6895"/>
                  </a:lnTo>
                  <a:lnTo>
                    <a:pt x="34802" y="7328"/>
                  </a:lnTo>
                  <a:lnTo>
                    <a:pt x="35153" y="7762"/>
                  </a:lnTo>
                  <a:lnTo>
                    <a:pt x="35483" y="8195"/>
                  </a:lnTo>
                  <a:lnTo>
                    <a:pt x="35813" y="8628"/>
                  </a:lnTo>
                  <a:lnTo>
                    <a:pt x="36102" y="9062"/>
                  </a:lnTo>
                  <a:lnTo>
                    <a:pt x="36391" y="9516"/>
                  </a:lnTo>
                  <a:lnTo>
                    <a:pt x="36659" y="9950"/>
                  </a:lnTo>
                  <a:lnTo>
                    <a:pt x="36928" y="10404"/>
                  </a:lnTo>
                  <a:lnTo>
                    <a:pt x="37175" y="10837"/>
                  </a:lnTo>
                  <a:lnTo>
                    <a:pt x="37402" y="11291"/>
                  </a:lnTo>
                  <a:lnTo>
                    <a:pt x="37609" y="11745"/>
                  </a:lnTo>
                  <a:lnTo>
                    <a:pt x="38001" y="12633"/>
                  </a:lnTo>
                  <a:lnTo>
                    <a:pt x="38331" y="13520"/>
                  </a:lnTo>
                  <a:lnTo>
                    <a:pt x="38620" y="14408"/>
                  </a:lnTo>
                  <a:lnTo>
                    <a:pt x="38847" y="15275"/>
                  </a:lnTo>
                  <a:lnTo>
                    <a:pt x="39054" y="16121"/>
                  </a:lnTo>
                  <a:lnTo>
                    <a:pt x="39198" y="16947"/>
                  </a:lnTo>
                  <a:lnTo>
                    <a:pt x="39301" y="17752"/>
                  </a:lnTo>
                  <a:lnTo>
                    <a:pt x="39363" y="18536"/>
                  </a:lnTo>
                  <a:lnTo>
                    <a:pt x="39425" y="19279"/>
                  </a:lnTo>
                  <a:lnTo>
                    <a:pt x="39425" y="20002"/>
                  </a:lnTo>
                  <a:lnTo>
                    <a:pt x="39425" y="20704"/>
                  </a:lnTo>
                  <a:lnTo>
                    <a:pt x="39384" y="21364"/>
                  </a:lnTo>
                  <a:lnTo>
                    <a:pt x="39343" y="21983"/>
                  </a:lnTo>
                  <a:lnTo>
                    <a:pt x="39260" y="22582"/>
                  </a:lnTo>
                  <a:lnTo>
                    <a:pt x="39178" y="23139"/>
                  </a:lnTo>
                  <a:lnTo>
                    <a:pt x="39095" y="23676"/>
                  </a:lnTo>
                  <a:lnTo>
                    <a:pt x="38868" y="24605"/>
                  </a:lnTo>
                  <a:lnTo>
                    <a:pt x="38765" y="25038"/>
                  </a:lnTo>
                  <a:lnTo>
                    <a:pt x="38682" y="25410"/>
                  </a:lnTo>
                  <a:lnTo>
                    <a:pt x="38455" y="26070"/>
                  </a:lnTo>
                  <a:lnTo>
                    <a:pt x="38166" y="26958"/>
                  </a:lnTo>
                  <a:lnTo>
                    <a:pt x="38084" y="27268"/>
                  </a:lnTo>
                  <a:lnTo>
                    <a:pt x="38207" y="26979"/>
                  </a:lnTo>
                  <a:lnTo>
                    <a:pt x="38538" y="26091"/>
                  </a:lnTo>
                  <a:lnTo>
                    <a:pt x="38785" y="25451"/>
                  </a:lnTo>
                  <a:lnTo>
                    <a:pt x="38889" y="25059"/>
                  </a:lnTo>
                  <a:lnTo>
                    <a:pt x="38992" y="24646"/>
                  </a:lnTo>
                  <a:lnTo>
                    <a:pt x="39219" y="23697"/>
                  </a:lnTo>
                  <a:lnTo>
                    <a:pt x="39322" y="23160"/>
                  </a:lnTo>
                  <a:lnTo>
                    <a:pt x="39405" y="22603"/>
                  </a:lnTo>
                  <a:lnTo>
                    <a:pt x="39508" y="22004"/>
                  </a:lnTo>
                  <a:lnTo>
                    <a:pt x="39570" y="21364"/>
                  </a:lnTo>
                  <a:lnTo>
                    <a:pt x="39611" y="20704"/>
                  </a:lnTo>
                  <a:lnTo>
                    <a:pt x="39632" y="20002"/>
                  </a:lnTo>
                  <a:lnTo>
                    <a:pt x="39632" y="19279"/>
                  </a:lnTo>
                  <a:lnTo>
                    <a:pt x="39590" y="18516"/>
                  </a:lnTo>
                  <a:lnTo>
                    <a:pt x="39508" y="17731"/>
                  </a:lnTo>
                  <a:lnTo>
                    <a:pt x="39425" y="16906"/>
                  </a:lnTo>
                  <a:lnTo>
                    <a:pt x="39281" y="16080"/>
                  </a:lnTo>
                  <a:lnTo>
                    <a:pt x="39095" y="15213"/>
                  </a:lnTo>
                  <a:lnTo>
                    <a:pt x="38868" y="14325"/>
                  </a:lnTo>
                  <a:lnTo>
                    <a:pt x="38579" y="13438"/>
                  </a:lnTo>
                  <a:lnTo>
                    <a:pt x="38249" y="12530"/>
                  </a:lnTo>
                  <a:lnTo>
                    <a:pt x="38063" y="12076"/>
                  </a:lnTo>
                  <a:lnTo>
                    <a:pt x="37877" y="11621"/>
                  </a:lnTo>
                  <a:lnTo>
                    <a:pt x="37650" y="11167"/>
                  </a:lnTo>
                  <a:lnTo>
                    <a:pt x="37423" y="10713"/>
                  </a:lnTo>
                  <a:lnTo>
                    <a:pt x="37175" y="10259"/>
                  </a:lnTo>
                  <a:lnTo>
                    <a:pt x="36928" y="9805"/>
                  </a:lnTo>
                  <a:lnTo>
                    <a:pt x="36639" y="9351"/>
                  </a:lnTo>
                  <a:lnTo>
                    <a:pt x="36350" y="8897"/>
                  </a:lnTo>
                  <a:lnTo>
                    <a:pt x="36061" y="8443"/>
                  </a:lnTo>
                  <a:lnTo>
                    <a:pt x="35730" y="8009"/>
                  </a:lnTo>
                  <a:lnTo>
                    <a:pt x="35400" y="7555"/>
                  </a:lnTo>
                  <a:lnTo>
                    <a:pt x="35049" y="7122"/>
                  </a:lnTo>
                  <a:lnTo>
                    <a:pt x="34678" y="6688"/>
                  </a:lnTo>
                  <a:lnTo>
                    <a:pt x="34286" y="6275"/>
                  </a:lnTo>
                  <a:lnTo>
                    <a:pt x="33893" y="5842"/>
                  </a:lnTo>
                  <a:lnTo>
                    <a:pt x="33481" y="5429"/>
                  </a:lnTo>
                  <a:lnTo>
                    <a:pt x="33047" y="5037"/>
                  </a:lnTo>
                  <a:lnTo>
                    <a:pt x="32593" y="4645"/>
                  </a:lnTo>
                  <a:lnTo>
                    <a:pt x="32118" y="4273"/>
                  </a:lnTo>
                  <a:lnTo>
                    <a:pt x="31644" y="3902"/>
                  </a:lnTo>
                  <a:lnTo>
                    <a:pt x="31148" y="3551"/>
                  </a:lnTo>
                  <a:lnTo>
                    <a:pt x="30632" y="3200"/>
                  </a:lnTo>
                  <a:lnTo>
                    <a:pt x="30095" y="2870"/>
                  </a:lnTo>
                  <a:lnTo>
                    <a:pt x="29559" y="2560"/>
                  </a:lnTo>
                  <a:lnTo>
                    <a:pt x="29001" y="2271"/>
                  </a:lnTo>
                  <a:lnTo>
                    <a:pt x="28423" y="1982"/>
                  </a:lnTo>
                  <a:lnTo>
                    <a:pt x="27846" y="1714"/>
                  </a:lnTo>
                  <a:lnTo>
                    <a:pt x="27247" y="1445"/>
                  </a:lnTo>
                  <a:lnTo>
                    <a:pt x="26628" y="1218"/>
                  </a:lnTo>
                  <a:lnTo>
                    <a:pt x="26008" y="991"/>
                  </a:lnTo>
                  <a:lnTo>
                    <a:pt x="25369" y="805"/>
                  </a:lnTo>
                  <a:lnTo>
                    <a:pt x="24729" y="620"/>
                  </a:lnTo>
                  <a:lnTo>
                    <a:pt x="24068" y="455"/>
                  </a:lnTo>
                  <a:lnTo>
                    <a:pt x="23408" y="331"/>
                  </a:lnTo>
                  <a:lnTo>
                    <a:pt x="22747" y="207"/>
                  </a:lnTo>
                  <a:lnTo>
                    <a:pt x="22066" y="124"/>
                  </a:lnTo>
                  <a:lnTo>
                    <a:pt x="21364" y="62"/>
                  </a:lnTo>
                  <a:lnTo>
                    <a:pt x="20662" y="21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7"/>
            <p:cNvSpPr/>
            <p:nvPr/>
          </p:nvSpPr>
          <p:spPr>
            <a:xfrm>
              <a:off x="2741275" y="973975"/>
              <a:ext cx="990800" cy="989775"/>
            </a:xfrm>
            <a:custGeom>
              <a:avLst/>
              <a:gdLst/>
              <a:ahLst/>
              <a:cxnLst/>
              <a:rect l="l" t="t" r="r" b="b"/>
              <a:pathLst>
                <a:path w="39632" h="39591" fill="none" extrusionOk="0">
                  <a:moveTo>
                    <a:pt x="38084" y="27268"/>
                  </a:moveTo>
                  <a:lnTo>
                    <a:pt x="38084" y="27268"/>
                  </a:lnTo>
                  <a:lnTo>
                    <a:pt x="38166" y="26958"/>
                  </a:lnTo>
                  <a:lnTo>
                    <a:pt x="38166" y="26958"/>
                  </a:lnTo>
                  <a:lnTo>
                    <a:pt x="38455" y="26070"/>
                  </a:lnTo>
                  <a:lnTo>
                    <a:pt x="38455" y="26070"/>
                  </a:lnTo>
                  <a:lnTo>
                    <a:pt x="38682" y="25410"/>
                  </a:lnTo>
                  <a:lnTo>
                    <a:pt x="38682" y="25410"/>
                  </a:lnTo>
                  <a:lnTo>
                    <a:pt x="38765" y="25038"/>
                  </a:lnTo>
                  <a:lnTo>
                    <a:pt x="38868" y="24605"/>
                  </a:lnTo>
                  <a:lnTo>
                    <a:pt x="38868" y="24605"/>
                  </a:lnTo>
                  <a:lnTo>
                    <a:pt x="39095" y="23676"/>
                  </a:lnTo>
                  <a:lnTo>
                    <a:pt x="39178" y="23139"/>
                  </a:lnTo>
                  <a:lnTo>
                    <a:pt x="39260" y="22582"/>
                  </a:lnTo>
                  <a:lnTo>
                    <a:pt x="39260" y="22582"/>
                  </a:lnTo>
                  <a:lnTo>
                    <a:pt x="39343" y="21983"/>
                  </a:lnTo>
                  <a:lnTo>
                    <a:pt x="39384" y="21364"/>
                  </a:lnTo>
                  <a:lnTo>
                    <a:pt x="39425" y="20704"/>
                  </a:lnTo>
                  <a:lnTo>
                    <a:pt x="39425" y="20002"/>
                  </a:lnTo>
                  <a:lnTo>
                    <a:pt x="39425" y="19279"/>
                  </a:lnTo>
                  <a:lnTo>
                    <a:pt x="39363" y="18536"/>
                  </a:lnTo>
                  <a:lnTo>
                    <a:pt x="39301" y="17752"/>
                  </a:lnTo>
                  <a:lnTo>
                    <a:pt x="39198" y="16947"/>
                  </a:lnTo>
                  <a:lnTo>
                    <a:pt x="39198" y="16947"/>
                  </a:lnTo>
                  <a:lnTo>
                    <a:pt x="39054" y="16121"/>
                  </a:lnTo>
                  <a:lnTo>
                    <a:pt x="38847" y="15275"/>
                  </a:lnTo>
                  <a:lnTo>
                    <a:pt x="38620" y="14408"/>
                  </a:lnTo>
                  <a:lnTo>
                    <a:pt x="38331" y="13520"/>
                  </a:lnTo>
                  <a:lnTo>
                    <a:pt x="38001" y="12633"/>
                  </a:lnTo>
                  <a:lnTo>
                    <a:pt x="37609" y="11745"/>
                  </a:lnTo>
                  <a:lnTo>
                    <a:pt x="37402" y="11291"/>
                  </a:lnTo>
                  <a:lnTo>
                    <a:pt x="37175" y="10837"/>
                  </a:lnTo>
                  <a:lnTo>
                    <a:pt x="36928" y="10404"/>
                  </a:lnTo>
                  <a:lnTo>
                    <a:pt x="36659" y="9950"/>
                  </a:lnTo>
                  <a:lnTo>
                    <a:pt x="36659" y="9950"/>
                  </a:lnTo>
                  <a:lnTo>
                    <a:pt x="36391" y="9516"/>
                  </a:lnTo>
                  <a:lnTo>
                    <a:pt x="36102" y="9062"/>
                  </a:lnTo>
                  <a:lnTo>
                    <a:pt x="35813" y="8628"/>
                  </a:lnTo>
                  <a:lnTo>
                    <a:pt x="35483" y="8195"/>
                  </a:lnTo>
                  <a:lnTo>
                    <a:pt x="35153" y="7762"/>
                  </a:lnTo>
                  <a:lnTo>
                    <a:pt x="34802" y="7328"/>
                  </a:lnTo>
                  <a:lnTo>
                    <a:pt x="34430" y="6895"/>
                  </a:lnTo>
                  <a:lnTo>
                    <a:pt x="34059" y="6482"/>
                  </a:lnTo>
                  <a:lnTo>
                    <a:pt x="33666" y="6069"/>
                  </a:lnTo>
                  <a:lnTo>
                    <a:pt x="33254" y="5677"/>
                  </a:lnTo>
                  <a:lnTo>
                    <a:pt x="32820" y="5285"/>
                  </a:lnTo>
                  <a:lnTo>
                    <a:pt x="32387" y="4892"/>
                  </a:lnTo>
                  <a:lnTo>
                    <a:pt x="31912" y="4521"/>
                  </a:lnTo>
                  <a:lnTo>
                    <a:pt x="31437" y="4170"/>
                  </a:lnTo>
                  <a:lnTo>
                    <a:pt x="30942" y="3819"/>
                  </a:lnTo>
                  <a:lnTo>
                    <a:pt x="30446" y="3489"/>
                  </a:lnTo>
                  <a:lnTo>
                    <a:pt x="30446" y="3489"/>
                  </a:lnTo>
                  <a:lnTo>
                    <a:pt x="29910" y="3179"/>
                  </a:lnTo>
                  <a:lnTo>
                    <a:pt x="29373" y="2870"/>
                  </a:lnTo>
                  <a:lnTo>
                    <a:pt x="28836" y="2581"/>
                  </a:lnTo>
                  <a:lnTo>
                    <a:pt x="28279" y="2292"/>
                  </a:lnTo>
                  <a:lnTo>
                    <a:pt x="27701" y="2044"/>
                  </a:lnTo>
                  <a:lnTo>
                    <a:pt x="27102" y="1796"/>
                  </a:lnTo>
                  <a:lnTo>
                    <a:pt x="26504" y="1549"/>
                  </a:lnTo>
                  <a:lnTo>
                    <a:pt x="25885" y="1342"/>
                  </a:lnTo>
                  <a:lnTo>
                    <a:pt x="25265" y="1156"/>
                  </a:lnTo>
                  <a:lnTo>
                    <a:pt x="24646" y="971"/>
                  </a:lnTo>
                  <a:lnTo>
                    <a:pt x="24006" y="826"/>
                  </a:lnTo>
                  <a:lnTo>
                    <a:pt x="23346" y="682"/>
                  </a:lnTo>
                  <a:lnTo>
                    <a:pt x="22685" y="578"/>
                  </a:lnTo>
                  <a:lnTo>
                    <a:pt x="22025" y="496"/>
                  </a:lnTo>
                  <a:lnTo>
                    <a:pt x="21344" y="434"/>
                  </a:lnTo>
                  <a:lnTo>
                    <a:pt x="20662" y="413"/>
                  </a:lnTo>
                  <a:lnTo>
                    <a:pt x="20662" y="413"/>
                  </a:lnTo>
                  <a:lnTo>
                    <a:pt x="20311" y="393"/>
                  </a:lnTo>
                  <a:lnTo>
                    <a:pt x="19961" y="372"/>
                  </a:lnTo>
                  <a:lnTo>
                    <a:pt x="19279" y="393"/>
                  </a:lnTo>
                  <a:lnTo>
                    <a:pt x="17876" y="475"/>
                  </a:lnTo>
                  <a:lnTo>
                    <a:pt x="17876" y="475"/>
                  </a:lnTo>
                  <a:lnTo>
                    <a:pt x="17195" y="578"/>
                  </a:lnTo>
                  <a:lnTo>
                    <a:pt x="16493" y="682"/>
                  </a:lnTo>
                  <a:lnTo>
                    <a:pt x="16493" y="682"/>
                  </a:lnTo>
                  <a:lnTo>
                    <a:pt x="16142" y="744"/>
                  </a:lnTo>
                  <a:lnTo>
                    <a:pt x="15791" y="805"/>
                  </a:lnTo>
                  <a:lnTo>
                    <a:pt x="15089" y="991"/>
                  </a:lnTo>
                  <a:lnTo>
                    <a:pt x="15089" y="991"/>
                  </a:lnTo>
                  <a:lnTo>
                    <a:pt x="14738" y="1074"/>
                  </a:lnTo>
                  <a:lnTo>
                    <a:pt x="14408" y="1177"/>
                  </a:lnTo>
                  <a:lnTo>
                    <a:pt x="13706" y="1383"/>
                  </a:lnTo>
                  <a:lnTo>
                    <a:pt x="12344" y="1879"/>
                  </a:lnTo>
                  <a:lnTo>
                    <a:pt x="12344" y="1879"/>
                  </a:lnTo>
                  <a:lnTo>
                    <a:pt x="11023" y="2519"/>
                  </a:lnTo>
                  <a:lnTo>
                    <a:pt x="10362" y="2870"/>
                  </a:lnTo>
                  <a:lnTo>
                    <a:pt x="10032" y="3055"/>
                  </a:lnTo>
                  <a:lnTo>
                    <a:pt x="9723" y="3241"/>
                  </a:lnTo>
                  <a:lnTo>
                    <a:pt x="9723" y="3241"/>
                  </a:lnTo>
                  <a:lnTo>
                    <a:pt x="9103" y="3654"/>
                  </a:lnTo>
                  <a:lnTo>
                    <a:pt x="8484" y="4067"/>
                  </a:lnTo>
                  <a:lnTo>
                    <a:pt x="7865" y="4521"/>
                  </a:lnTo>
                  <a:lnTo>
                    <a:pt x="7287" y="4996"/>
                  </a:lnTo>
                  <a:lnTo>
                    <a:pt x="6709" y="5491"/>
                  </a:lnTo>
                  <a:lnTo>
                    <a:pt x="6152" y="6007"/>
                  </a:lnTo>
                  <a:lnTo>
                    <a:pt x="5615" y="6564"/>
                  </a:lnTo>
                  <a:lnTo>
                    <a:pt x="5120" y="7142"/>
                  </a:lnTo>
                  <a:lnTo>
                    <a:pt x="5120" y="7142"/>
                  </a:lnTo>
                  <a:lnTo>
                    <a:pt x="4624" y="7741"/>
                  </a:lnTo>
                  <a:lnTo>
                    <a:pt x="4170" y="8360"/>
                  </a:lnTo>
                  <a:lnTo>
                    <a:pt x="3716" y="9000"/>
                  </a:lnTo>
                  <a:lnTo>
                    <a:pt x="3303" y="9661"/>
                  </a:lnTo>
                  <a:lnTo>
                    <a:pt x="2911" y="10321"/>
                  </a:lnTo>
                  <a:lnTo>
                    <a:pt x="2539" y="11023"/>
                  </a:lnTo>
                  <a:lnTo>
                    <a:pt x="2188" y="11725"/>
                  </a:lnTo>
                  <a:lnTo>
                    <a:pt x="1858" y="12447"/>
                  </a:lnTo>
                  <a:lnTo>
                    <a:pt x="1858" y="12447"/>
                  </a:lnTo>
                  <a:lnTo>
                    <a:pt x="1590" y="13190"/>
                  </a:lnTo>
                  <a:lnTo>
                    <a:pt x="1342" y="13933"/>
                  </a:lnTo>
                  <a:lnTo>
                    <a:pt x="1115" y="14676"/>
                  </a:lnTo>
                  <a:lnTo>
                    <a:pt x="929" y="15440"/>
                  </a:lnTo>
                  <a:lnTo>
                    <a:pt x="785" y="16204"/>
                  </a:lnTo>
                  <a:lnTo>
                    <a:pt x="640" y="16968"/>
                  </a:lnTo>
                  <a:lnTo>
                    <a:pt x="537" y="17731"/>
                  </a:lnTo>
                  <a:lnTo>
                    <a:pt x="475" y="18495"/>
                  </a:lnTo>
                  <a:lnTo>
                    <a:pt x="475" y="18495"/>
                  </a:lnTo>
                  <a:lnTo>
                    <a:pt x="434" y="19279"/>
                  </a:lnTo>
                  <a:lnTo>
                    <a:pt x="413" y="20043"/>
                  </a:lnTo>
                  <a:lnTo>
                    <a:pt x="455" y="20807"/>
                  </a:lnTo>
                  <a:lnTo>
                    <a:pt x="517" y="21550"/>
                  </a:lnTo>
                  <a:lnTo>
                    <a:pt x="599" y="22314"/>
                  </a:lnTo>
                  <a:lnTo>
                    <a:pt x="723" y="23057"/>
                  </a:lnTo>
                  <a:lnTo>
                    <a:pt x="867" y="23779"/>
                  </a:lnTo>
                  <a:lnTo>
                    <a:pt x="1033" y="24522"/>
                  </a:lnTo>
                  <a:lnTo>
                    <a:pt x="1033" y="24522"/>
                  </a:lnTo>
                  <a:lnTo>
                    <a:pt x="1115" y="24873"/>
                  </a:lnTo>
                  <a:lnTo>
                    <a:pt x="1218" y="25224"/>
                  </a:lnTo>
                  <a:lnTo>
                    <a:pt x="1445" y="25946"/>
                  </a:lnTo>
                  <a:lnTo>
                    <a:pt x="1941" y="27329"/>
                  </a:lnTo>
                  <a:lnTo>
                    <a:pt x="1941" y="27329"/>
                  </a:lnTo>
                  <a:lnTo>
                    <a:pt x="2560" y="28630"/>
                  </a:lnTo>
                  <a:lnTo>
                    <a:pt x="2911" y="29270"/>
                  </a:lnTo>
                  <a:lnTo>
                    <a:pt x="3076" y="29579"/>
                  </a:lnTo>
                  <a:lnTo>
                    <a:pt x="3282" y="29889"/>
                  </a:lnTo>
                  <a:lnTo>
                    <a:pt x="3282" y="29889"/>
                  </a:lnTo>
                  <a:lnTo>
                    <a:pt x="3448" y="30199"/>
                  </a:lnTo>
                  <a:lnTo>
                    <a:pt x="3633" y="30508"/>
                  </a:lnTo>
                  <a:lnTo>
                    <a:pt x="4046" y="31086"/>
                  </a:lnTo>
                  <a:lnTo>
                    <a:pt x="4913" y="32201"/>
                  </a:lnTo>
                  <a:lnTo>
                    <a:pt x="4913" y="32201"/>
                  </a:lnTo>
                  <a:lnTo>
                    <a:pt x="5842" y="33253"/>
                  </a:lnTo>
                  <a:lnTo>
                    <a:pt x="6317" y="33749"/>
                  </a:lnTo>
                  <a:lnTo>
                    <a:pt x="6564" y="33976"/>
                  </a:lnTo>
                  <a:lnTo>
                    <a:pt x="6833" y="34203"/>
                  </a:lnTo>
                  <a:lnTo>
                    <a:pt x="6833" y="34203"/>
                  </a:lnTo>
                  <a:lnTo>
                    <a:pt x="7349" y="34657"/>
                  </a:lnTo>
                  <a:lnTo>
                    <a:pt x="7865" y="35091"/>
                  </a:lnTo>
                  <a:lnTo>
                    <a:pt x="8401" y="35503"/>
                  </a:lnTo>
                  <a:lnTo>
                    <a:pt x="8938" y="35896"/>
                  </a:lnTo>
                  <a:lnTo>
                    <a:pt x="9495" y="36246"/>
                  </a:lnTo>
                  <a:lnTo>
                    <a:pt x="10073" y="36597"/>
                  </a:lnTo>
                  <a:lnTo>
                    <a:pt x="10651" y="36907"/>
                  </a:lnTo>
                  <a:lnTo>
                    <a:pt x="11229" y="37217"/>
                  </a:lnTo>
                  <a:lnTo>
                    <a:pt x="11807" y="37485"/>
                  </a:lnTo>
                  <a:lnTo>
                    <a:pt x="12406" y="37733"/>
                  </a:lnTo>
                  <a:lnTo>
                    <a:pt x="12984" y="37980"/>
                  </a:lnTo>
                  <a:lnTo>
                    <a:pt x="13582" y="38187"/>
                  </a:lnTo>
                  <a:lnTo>
                    <a:pt x="14181" y="38393"/>
                  </a:lnTo>
                  <a:lnTo>
                    <a:pt x="14780" y="38558"/>
                  </a:lnTo>
                  <a:lnTo>
                    <a:pt x="15378" y="38723"/>
                  </a:lnTo>
                  <a:lnTo>
                    <a:pt x="15977" y="38868"/>
                  </a:lnTo>
                  <a:lnTo>
                    <a:pt x="15977" y="38868"/>
                  </a:lnTo>
                  <a:lnTo>
                    <a:pt x="16575" y="38992"/>
                  </a:lnTo>
                  <a:lnTo>
                    <a:pt x="17153" y="39074"/>
                  </a:lnTo>
                  <a:lnTo>
                    <a:pt x="17752" y="39157"/>
                  </a:lnTo>
                  <a:lnTo>
                    <a:pt x="18351" y="39219"/>
                  </a:lnTo>
                  <a:lnTo>
                    <a:pt x="18929" y="39260"/>
                  </a:lnTo>
                  <a:lnTo>
                    <a:pt x="19506" y="39281"/>
                  </a:lnTo>
                  <a:lnTo>
                    <a:pt x="20084" y="39281"/>
                  </a:lnTo>
                  <a:lnTo>
                    <a:pt x="20642" y="39260"/>
                  </a:lnTo>
                  <a:lnTo>
                    <a:pt x="21220" y="39239"/>
                  </a:lnTo>
                  <a:lnTo>
                    <a:pt x="21777" y="39178"/>
                  </a:lnTo>
                  <a:lnTo>
                    <a:pt x="22314" y="39116"/>
                  </a:lnTo>
                  <a:lnTo>
                    <a:pt x="22850" y="39054"/>
                  </a:lnTo>
                  <a:lnTo>
                    <a:pt x="23387" y="38950"/>
                  </a:lnTo>
                  <a:lnTo>
                    <a:pt x="23924" y="38868"/>
                  </a:lnTo>
                  <a:lnTo>
                    <a:pt x="24440" y="38744"/>
                  </a:lnTo>
                  <a:lnTo>
                    <a:pt x="24935" y="38620"/>
                  </a:lnTo>
                  <a:lnTo>
                    <a:pt x="24935" y="38620"/>
                  </a:lnTo>
                  <a:lnTo>
                    <a:pt x="25431" y="38476"/>
                  </a:lnTo>
                  <a:lnTo>
                    <a:pt x="25926" y="38331"/>
                  </a:lnTo>
                  <a:lnTo>
                    <a:pt x="26401" y="38166"/>
                  </a:lnTo>
                  <a:lnTo>
                    <a:pt x="26875" y="38001"/>
                  </a:lnTo>
                  <a:lnTo>
                    <a:pt x="27784" y="37629"/>
                  </a:lnTo>
                  <a:lnTo>
                    <a:pt x="28630" y="37237"/>
                  </a:lnTo>
                  <a:lnTo>
                    <a:pt x="29456" y="36804"/>
                  </a:lnTo>
                  <a:lnTo>
                    <a:pt x="30219" y="36350"/>
                  </a:lnTo>
                  <a:lnTo>
                    <a:pt x="30962" y="35896"/>
                  </a:lnTo>
                  <a:lnTo>
                    <a:pt x="31644" y="35400"/>
                  </a:lnTo>
                  <a:lnTo>
                    <a:pt x="31644" y="35400"/>
                  </a:lnTo>
                  <a:lnTo>
                    <a:pt x="32283" y="34905"/>
                  </a:lnTo>
                  <a:lnTo>
                    <a:pt x="32882" y="34389"/>
                  </a:lnTo>
                  <a:lnTo>
                    <a:pt x="33439" y="33893"/>
                  </a:lnTo>
                  <a:lnTo>
                    <a:pt x="33955" y="33398"/>
                  </a:lnTo>
                  <a:lnTo>
                    <a:pt x="34430" y="32882"/>
                  </a:lnTo>
                  <a:lnTo>
                    <a:pt x="34884" y="32387"/>
                  </a:lnTo>
                  <a:lnTo>
                    <a:pt x="35276" y="31912"/>
                  </a:lnTo>
                  <a:lnTo>
                    <a:pt x="35627" y="31416"/>
                  </a:lnTo>
                  <a:lnTo>
                    <a:pt x="35627" y="31416"/>
                  </a:lnTo>
                  <a:lnTo>
                    <a:pt x="35978" y="30962"/>
                  </a:lnTo>
                  <a:lnTo>
                    <a:pt x="36267" y="30529"/>
                  </a:lnTo>
                  <a:lnTo>
                    <a:pt x="36783" y="29703"/>
                  </a:lnTo>
                  <a:lnTo>
                    <a:pt x="36783" y="29703"/>
                  </a:lnTo>
                  <a:lnTo>
                    <a:pt x="37010" y="29332"/>
                  </a:lnTo>
                  <a:lnTo>
                    <a:pt x="37217" y="29001"/>
                  </a:lnTo>
                  <a:lnTo>
                    <a:pt x="37217" y="29001"/>
                  </a:lnTo>
                  <a:lnTo>
                    <a:pt x="37506" y="28382"/>
                  </a:lnTo>
                  <a:lnTo>
                    <a:pt x="37506" y="28382"/>
                  </a:lnTo>
                  <a:lnTo>
                    <a:pt x="37939" y="27536"/>
                  </a:lnTo>
                  <a:lnTo>
                    <a:pt x="37939" y="27536"/>
                  </a:lnTo>
                  <a:lnTo>
                    <a:pt x="38084" y="27268"/>
                  </a:lnTo>
                  <a:lnTo>
                    <a:pt x="38084" y="27268"/>
                  </a:lnTo>
                  <a:lnTo>
                    <a:pt x="37960" y="27557"/>
                  </a:lnTo>
                  <a:lnTo>
                    <a:pt x="37960" y="27557"/>
                  </a:lnTo>
                  <a:lnTo>
                    <a:pt x="37588" y="28423"/>
                  </a:lnTo>
                  <a:lnTo>
                    <a:pt x="37588" y="28423"/>
                  </a:lnTo>
                  <a:lnTo>
                    <a:pt x="37299" y="29043"/>
                  </a:lnTo>
                  <a:lnTo>
                    <a:pt x="37299" y="29043"/>
                  </a:lnTo>
                  <a:lnTo>
                    <a:pt x="37113" y="29394"/>
                  </a:lnTo>
                  <a:lnTo>
                    <a:pt x="36886" y="29765"/>
                  </a:lnTo>
                  <a:lnTo>
                    <a:pt x="36886" y="29765"/>
                  </a:lnTo>
                  <a:lnTo>
                    <a:pt x="36391" y="30611"/>
                  </a:lnTo>
                  <a:lnTo>
                    <a:pt x="36102" y="31066"/>
                  </a:lnTo>
                  <a:lnTo>
                    <a:pt x="35772" y="31520"/>
                  </a:lnTo>
                  <a:lnTo>
                    <a:pt x="35772" y="31520"/>
                  </a:lnTo>
                  <a:lnTo>
                    <a:pt x="35400" y="32015"/>
                  </a:lnTo>
                  <a:lnTo>
                    <a:pt x="35008" y="32510"/>
                  </a:lnTo>
                  <a:lnTo>
                    <a:pt x="34575" y="33006"/>
                  </a:lnTo>
                  <a:lnTo>
                    <a:pt x="34100" y="33522"/>
                  </a:lnTo>
                  <a:lnTo>
                    <a:pt x="33584" y="34038"/>
                  </a:lnTo>
                  <a:lnTo>
                    <a:pt x="33026" y="34554"/>
                  </a:lnTo>
                  <a:lnTo>
                    <a:pt x="32428" y="35070"/>
                  </a:lnTo>
                  <a:lnTo>
                    <a:pt x="31788" y="35586"/>
                  </a:lnTo>
                  <a:lnTo>
                    <a:pt x="31788" y="35586"/>
                  </a:lnTo>
                  <a:lnTo>
                    <a:pt x="31086" y="36081"/>
                  </a:lnTo>
                  <a:lnTo>
                    <a:pt x="30364" y="36577"/>
                  </a:lnTo>
                  <a:lnTo>
                    <a:pt x="29579" y="37031"/>
                  </a:lnTo>
                  <a:lnTo>
                    <a:pt x="28754" y="37464"/>
                  </a:lnTo>
                  <a:lnTo>
                    <a:pt x="27887" y="37877"/>
                  </a:lnTo>
                  <a:lnTo>
                    <a:pt x="27433" y="38084"/>
                  </a:lnTo>
                  <a:lnTo>
                    <a:pt x="26979" y="38269"/>
                  </a:lnTo>
                  <a:lnTo>
                    <a:pt x="26504" y="38434"/>
                  </a:lnTo>
                  <a:lnTo>
                    <a:pt x="26008" y="38600"/>
                  </a:lnTo>
                  <a:lnTo>
                    <a:pt x="25513" y="38765"/>
                  </a:lnTo>
                  <a:lnTo>
                    <a:pt x="25018" y="38909"/>
                  </a:lnTo>
                  <a:lnTo>
                    <a:pt x="25018" y="38909"/>
                  </a:lnTo>
                  <a:lnTo>
                    <a:pt x="24502" y="39033"/>
                  </a:lnTo>
                  <a:lnTo>
                    <a:pt x="23986" y="39157"/>
                  </a:lnTo>
                  <a:lnTo>
                    <a:pt x="23449" y="39260"/>
                  </a:lnTo>
                  <a:lnTo>
                    <a:pt x="22912" y="39343"/>
                  </a:lnTo>
                  <a:lnTo>
                    <a:pt x="22355" y="39425"/>
                  </a:lnTo>
                  <a:lnTo>
                    <a:pt x="21798" y="39487"/>
                  </a:lnTo>
                  <a:lnTo>
                    <a:pt x="21240" y="39549"/>
                  </a:lnTo>
                  <a:lnTo>
                    <a:pt x="20662" y="39590"/>
                  </a:lnTo>
                  <a:lnTo>
                    <a:pt x="20084" y="39590"/>
                  </a:lnTo>
                  <a:lnTo>
                    <a:pt x="19506" y="39590"/>
                  </a:lnTo>
                  <a:lnTo>
                    <a:pt x="18908" y="39590"/>
                  </a:lnTo>
                  <a:lnTo>
                    <a:pt x="18309" y="39549"/>
                  </a:lnTo>
                  <a:lnTo>
                    <a:pt x="17711" y="39487"/>
                  </a:lnTo>
                  <a:lnTo>
                    <a:pt x="17112" y="39405"/>
                  </a:lnTo>
                  <a:lnTo>
                    <a:pt x="16513" y="39322"/>
                  </a:lnTo>
                  <a:lnTo>
                    <a:pt x="15894" y="39198"/>
                  </a:lnTo>
                  <a:lnTo>
                    <a:pt x="15894" y="39198"/>
                  </a:lnTo>
                  <a:lnTo>
                    <a:pt x="15296" y="39054"/>
                  </a:lnTo>
                  <a:lnTo>
                    <a:pt x="14697" y="38909"/>
                  </a:lnTo>
                  <a:lnTo>
                    <a:pt x="14078" y="38723"/>
                  </a:lnTo>
                  <a:lnTo>
                    <a:pt x="13479" y="38517"/>
                  </a:lnTo>
                  <a:lnTo>
                    <a:pt x="12860" y="38311"/>
                  </a:lnTo>
                  <a:lnTo>
                    <a:pt x="12261" y="38063"/>
                  </a:lnTo>
                  <a:lnTo>
                    <a:pt x="11663" y="37815"/>
                  </a:lnTo>
                  <a:lnTo>
                    <a:pt x="11064" y="37526"/>
                  </a:lnTo>
                  <a:lnTo>
                    <a:pt x="10466" y="37237"/>
                  </a:lnTo>
                  <a:lnTo>
                    <a:pt x="9888" y="36907"/>
                  </a:lnTo>
                  <a:lnTo>
                    <a:pt x="9310" y="36556"/>
                  </a:lnTo>
                  <a:lnTo>
                    <a:pt x="8732" y="36205"/>
                  </a:lnTo>
                  <a:lnTo>
                    <a:pt x="8174" y="35813"/>
                  </a:lnTo>
                  <a:lnTo>
                    <a:pt x="7638" y="35380"/>
                  </a:lnTo>
                  <a:lnTo>
                    <a:pt x="7101" y="34946"/>
                  </a:lnTo>
                  <a:lnTo>
                    <a:pt x="6585" y="34492"/>
                  </a:lnTo>
                  <a:lnTo>
                    <a:pt x="6585" y="34492"/>
                  </a:lnTo>
                  <a:lnTo>
                    <a:pt x="6317" y="34244"/>
                  </a:lnTo>
                  <a:lnTo>
                    <a:pt x="6048" y="34017"/>
                  </a:lnTo>
                  <a:lnTo>
                    <a:pt x="5553" y="33501"/>
                  </a:lnTo>
                  <a:lnTo>
                    <a:pt x="4603" y="32448"/>
                  </a:lnTo>
                  <a:lnTo>
                    <a:pt x="4603" y="32448"/>
                  </a:lnTo>
                  <a:lnTo>
                    <a:pt x="3737" y="31313"/>
                  </a:lnTo>
                  <a:lnTo>
                    <a:pt x="3324" y="30715"/>
                  </a:lnTo>
                  <a:lnTo>
                    <a:pt x="3117" y="30405"/>
                  </a:lnTo>
                  <a:lnTo>
                    <a:pt x="2932" y="30095"/>
                  </a:lnTo>
                  <a:lnTo>
                    <a:pt x="2932" y="30095"/>
                  </a:lnTo>
                  <a:lnTo>
                    <a:pt x="2746" y="29786"/>
                  </a:lnTo>
                  <a:lnTo>
                    <a:pt x="2560" y="29476"/>
                  </a:lnTo>
                  <a:lnTo>
                    <a:pt x="2209" y="28816"/>
                  </a:lnTo>
                  <a:lnTo>
                    <a:pt x="1569" y="27474"/>
                  </a:lnTo>
                  <a:lnTo>
                    <a:pt x="1569" y="27474"/>
                  </a:lnTo>
                  <a:lnTo>
                    <a:pt x="1301" y="26772"/>
                  </a:lnTo>
                  <a:lnTo>
                    <a:pt x="1053" y="26070"/>
                  </a:lnTo>
                  <a:lnTo>
                    <a:pt x="826" y="25348"/>
                  </a:lnTo>
                  <a:lnTo>
                    <a:pt x="723" y="24976"/>
                  </a:lnTo>
                  <a:lnTo>
                    <a:pt x="640" y="24605"/>
                  </a:lnTo>
                  <a:lnTo>
                    <a:pt x="640" y="24605"/>
                  </a:lnTo>
                  <a:lnTo>
                    <a:pt x="455" y="23862"/>
                  </a:lnTo>
                  <a:lnTo>
                    <a:pt x="310" y="23119"/>
                  </a:lnTo>
                  <a:lnTo>
                    <a:pt x="186" y="22355"/>
                  </a:lnTo>
                  <a:lnTo>
                    <a:pt x="104" y="21591"/>
                  </a:lnTo>
                  <a:lnTo>
                    <a:pt x="42" y="20827"/>
                  </a:lnTo>
                  <a:lnTo>
                    <a:pt x="0" y="20043"/>
                  </a:lnTo>
                  <a:lnTo>
                    <a:pt x="21" y="19259"/>
                  </a:lnTo>
                  <a:lnTo>
                    <a:pt x="62" y="18474"/>
                  </a:lnTo>
                  <a:lnTo>
                    <a:pt x="62" y="18474"/>
                  </a:lnTo>
                  <a:lnTo>
                    <a:pt x="145" y="17690"/>
                  </a:lnTo>
                  <a:lnTo>
                    <a:pt x="228" y="16906"/>
                  </a:lnTo>
                  <a:lnTo>
                    <a:pt x="372" y="16121"/>
                  </a:lnTo>
                  <a:lnTo>
                    <a:pt x="537" y="15358"/>
                  </a:lnTo>
                  <a:lnTo>
                    <a:pt x="723" y="14573"/>
                  </a:lnTo>
                  <a:lnTo>
                    <a:pt x="950" y="13809"/>
                  </a:lnTo>
                  <a:lnTo>
                    <a:pt x="1198" y="13046"/>
                  </a:lnTo>
                  <a:lnTo>
                    <a:pt x="1487" y="12282"/>
                  </a:lnTo>
                  <a:lnTo>
                    <a:pt x="1487" y="12282"/>
                  </a:lnTo>
                  <a:lnTo>
                    <a:pt x="1817" y="11560"/>
                  </a:lnTo>
                  <a:lnTo>
                    <a:pt x="2168" y="10837"/>
                  </a:lnTo>
                  <a:lnTo>
                    <a:pt x="2539" y="10135"/>
                  </a:lnTo>
                  <a:lnTo>
                    <a:pt x="2952" y="9433"/>
                  </a:lnTo>
                  <a:lnTo>
                    <a:pt x="3386" y="8773"/>
                  </a:lnTo>
                  <a:lnTo>
                    <a:pt x="3840" y="8112"/>
                  </a:lnTo>
                  <a:lnTo>
                    <a:pt x="4315" y="7493"/>
                  </a:lnTo>
                  <a:lnTo>
                    <a:pt x="4810" y="6874"/>
                  </a:lnTo>
                  <a:lnTo>
                    <a:pt x="4810" y="6874"/>
                  </a:lnTo>
                  <a:lnTo>
                    <a:pt x="5326" y="6296"/>
                  </a:lnTo>
                  <a:lnTo>
                    <a:pt x="5863" y="5718"/>
                  </a:lnTo>
                  <a:lnTo>
                    <a:pt x="6441" y="5202"/>
                  </a:lnTo>
                  <a:lnTo>
                    <a:pt x="7019" y="4686"/>
                  </a:lnTo>
                  <a:lnTo>
                    <a:pt x="7617" y="4211"/>
                  </a:lnTo>
                  <a:lnTo>
                    <a:pt x="8236" y="3736"/>
                  </a:lnTo>
                  <a:lnTo>
                    <a:pt x="8876" y="3324"/>
                  </a:lnTo>
                  <a:lnTo>
                    <a:pt x="9516" y="2911"/>
                  </a:lnTo>
                  <a:lnTo>
                    <a:pt x="9516" y="2911"/>
                  </a:lnTo>
                  <a:lnTo>
                    <a:pt x="9846" y="2704"/>
                  </a:lnTo>
                  <a:lnTo>
                    <a:pt x="10156" y="2519"/>
                  </a:lnTo>
                  <a:lnTo>
                    <a:pt x="10837" y="2168"/>
                  </a:lnTo>
                  <a:lnTo>
                    <a:pt x="11518" y="1838"/>
                  </a:lnTo>
                  <a:lnTo>
                    <a:pt x="12199" y="1528"/>
                  </a:lnTo>
                  <a:lnTo>
                    <a:pt x="12199" y="1528"/>
                  </a:lnTo>
                  <a:lnTo>
                    <a:pt x="13582" y="1012"/>
                  </a:lnTo>
                  <a:lnTo>
                    <a:pt x="14284" y="785"/>
                  </a:lnTo>
                  <a:lnTo>
                    <a:pt x="14635" y="702"/>
                  </a:lnTo>
                  <a:lnTo>
                    <a:pt x="15007" y="599"/>
                  </a:lnTo>
                  <a:lnTo>
                    <a:pt x="15007" y="599"/>
                  </a:lnTo>
                  <a:lnTo>
                    <a:pt x="15708" y="434"/>
                  </a:lnTo>
                  <a:lnTo>
                    <a:pt x="16059" y="351"/>
                  </a:lnTo>
                  <a:lnTo>
                    <a:pt x="16431" y="310"/>
                  </a:lnTo>
                  <a:lnTo>
                    <a:pt x="16431" y="310"/>
                  </a:lnTo>
                  <a:lnTo>
                    <a:pt x="17133" y="186"/>
                  </a:lnTo>
                  <a:lnTo>
                    <a:pt x="17855" y="104"/>
                  </a:lnTo>
                  <a:lnTo>
                    <a:pt x="17855" y="104"/>
                  </a:lnTo>
                  <a:lnTo>
                    <a:pt x="19259" y="21"/>
                  </a:lnTo>
                  <a:lnTo>
                    <a:pt x="19981" y="0"/>
                  </a:lnTo>
                  <a:lnTo>
                    <a:pt x="20332" y="0"/>
                  </a:lnTo>
                  <a:lnTo>
                    <a:pt x="20662" y="21"/>
                  </a:lnTo>
                  <a:lnTo>
                    <a:pt x="20662" y="21"/>
                  </a:lnTo>
                  <a:lnTo>
                    <a:pt x="21364" y="62"/>
                  </a:lnTo>
                  <a:lnTo>
                    <a:pt x="22066" y="124"/>
                  </a:lnTo>
                  <a:lnTo>
                    <a:pt x="22747" y="207"/>
                  </a:lnTo>
                  <a:lnTo>
                    <a:pt x="23408" y="331"/>
                  </a:lnTo>
                  <a:lnTo>
                    <a:pt x="24068" y="455"/>
                  </a:lnTo>
                  <a:lnTo>
                    <a:pt x="24729" y="620"/>
                  </a:lnTo>
                  <a:lnTo>
                    <a:pt x="25369" y="805"/>
                  </a:lnTo>
                  <a:lnTo>
                    <a:pt x="26008" y="991"/>
                  </a:lnTo>
                  <a:lnTo>
                    <a:pt x="26628" y="1218"/>
                  </a:lnTo>
                  <a:lnTo>
                    <a:pt x="27247" y="1445"/>
                  </a:lnTo>
                  <a:lnTo>
                    <a:pt x="27846" y="1714"/>
                  </a:lnTo>
                  <a:lnTo>
                    <a:pt x="28423" y="1982"/>
                  </a:lnTo>
                  <a:lnTo>
                    <a:pt x="29001" y="2271"/>
                  </a:lnTo>
                  <a:lnTo>
                    <a:pt x="29559" y="2560"/>
                  </a:lnTo>
                  <a:lnTo>
                    <a:pt x="30095" y="2870"/>
                  </a:lnTo>
                  <a:lnTo>
                    <a:pt x="30632" y="3200"/>
                  </a:lnTo>
                  <a:lnTo>
                    <a:pt x="30632" y="3200"/>
                  </a:lnTo>
                  <a:lnTo>
                    <a:pt x="31148" y="3551"/>
                  </a:lnTo>
                  <a:lnTo>
                    <a:pt x="31644" y="3902"/>
                  </a:lnTo>
                  <a:lnTo>
                    <a:pt x="32118" y="4273"/>
                  </a:lnTo>
                  <a:lnTo>
                    <a:pt x="32593" y="4645"/>
                  </a:lnTo>
                  <a:lnTo>
                    <a:pt x="33047" y="5037"/>
                  </a:lnTo>
                  <a:lnTo>
                    <a:pt x="33481" y="5429"/>
                  </a:lnTo>
                  <a:lnTo>
                    <a:pt x="33893" y="5842"/>
                  </a:lnTo>
                  <a:lnTo>
                    <a:pt x="34286" y="6275"/>
                  </a:lnTo>
                  <a:lnTo>
                    <a:pt x="34678" y="6688"/>
                  </a:lnTo>
                  <a:lnTo>
                    <a:pt x="35049" y="7122"/>
                  </a:lnTo>
                  <a:lnTo>
                    <a:pt x="35400" y="7555"/>
                  </a:lnTo>
                  <a:lnTo>
                    <a:pt x="35730" y="8009"/>
                  </a:lnTo>
                  <a:lnTo>
                    <a:pt x="36061" y="8443"/>
                  </a:lnTo>
                  <a:lnTo>
                    <a:pt x="36350" y="8897"/>
                  </a:lnTo>
                  <a:lnTo>
                    <a:pt x="36639" y="9351"/>
                  </a:lnTo>
                  <a:lnTo>
                    <a:pt x="36928" y="9805"/>
                  </a:lnTo>
                  <a:lnTo>
                    <a:pt x="36928" y="9805"/>
                  </a:lnTo>
                  <a:lnTo>
                    <a:pt x="37175" y="10259"/>
                  </a:lnTo>
                  <a:lnTo>
                    <a:pt x="37423" y="10713"/>
                  </a:lnTo>
                  <a:lnTo>
                    <a:pt x="37650" y="11167"/>
                  </a:lnTo>
                  <a:lnTo>
                    <a:pt x="37877" y="11621"/>
                  </a:lnTo>
                  <a:lnTo>
                    <a:pt x="38063" y="12076"/>
                  </a:lnTo>
                  <a:lnTo>
                    <a:pt x="38249" y="12530"/>
                  </a:lnTo>
                  <a:lnTo>
                    <a:pt x="38579" y="13438"/>
                  </a:lnTo>
                  <a:lnTo>
                    <a:pt x="38868" y="14325"/>
                  </a:lnTo>
                  <a:lnTo>
                    <a:pt x="39095" y="15213"/>
                  </a:lnTo>
                  <a:lnTo>
                    <a:pt x="39281" y="16080"/>
                  </a:lnTo>
                  <a:lnTo>
                    <a:pt x="39425" y="16906"/>
                  </a:lnTo>
                  <a:lnTo>
                    <a:pt x="39425" y="16906"/>
                  </a:lnTo>
                  <a:lnTo>
                    <a:pt x="39508" y="17731"/>
                  </a:lnTo>
                  <a:lnTo>
                    <a:pt x="39590" y="18516"/>
                  </a:lnTo>
                  <a:lnTo>
                    <a:pt x="39632" y="19279"/>
                  </a:lnTo>
                  <a:lnTo>
                    <a:pt x="39632" y="20002"/>
                  </a:lnTo>
                  <a:lnTo>
                    <a:pt x="39611" y="20704"/>
                  </a:lnTo>
                  <a:lnTo>
                    <a:pt x="39570" y="21364"/>
                  </a:lnTo>
                  <a:lnTo>
                    <a:pt x="39508" y="22004"/>
                  </a:lnTo>
                  <a:lnTo>
                    <a:pt x="39405" y="22603"/>
                  </a:lnTo>
                  <a:lnTo>
                    <a:pt x="39405" y="22603"/>
                  </a:lnTo>
                  <a:lnTo>
                    <a:pt x="39322" y="23160"/>
                  </a:lnTo>
                  <a:lnTo>
                    <a:pt x="39219" y="23697"/>
                  </a:lnTo>
                  <a:lnTo>
                    <a:pt x="38992" y="24646"/>
                  </a:lnTo>
                  <a:lnTo>
                    <a:pt x="38992" y="24646"/>
                  </a:lnTo>
                  <a:lnTo>
                    <a:pt x="38889" y="25059"/>
                  </a:lnTo>
                  <a:lnTo>
                    <a:pt x="38785" y="25451"/>
                  </a:lnTo>
                  <a:lnTo>
                    <a:pt x="38785" y="25451"/>
                  </a:lnTo>
                  <a:lnTo>
                    <a:pt x="38538" y="26091"/>
                  </a:lnTo>
                  <a:lnTo>
                    <a:pt x="38538" y="26091"/>
                  </a:lnTo>
                  <a:lnTo>
                    <a:pt x="38207" y="26979"/>
                  </a:lnTo>
                  <a:lnTo>
                    <a:pt x="38207" y="26979"/>
                  </a:lnTo>
                  <a:lnTo>
                    <a:pt x="38084" y="2726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7"/>
            <p:cNvSpPr/>
            <p:nvPr/>
          </p:nvSpPr>
          <p:spPr>
            <a:xfrm>
              <a:off x="3714500" y="1576175"/>
              <a:ext cx="5200" cy="19125"/>
            </a:xfrm>
            <a:custGeom>
              <a:avLst/>
              <a:gdLst/>
              <a:ahLst/>
              <a:cxnLst/>
              <a:rect l="l" t="t" r="r" b="b"/>
              <a:pathLst>
                <a:path w="208" h="765" extrusionOk="0">
                  <a:moveTo>
                    <a:pt x="207" y="1"/>
                  </a:moveTo>
                  <a:lnTo>
                    <a:pt x="1" y="764"/>
                  </a:lnTo>
                  <a:lnTo>
                    <a:pt x="63" y="558"/>
                  </a:lnTo>
                  <a:lnTo>
                    <a:pt x="207" y="1"/>
                  </a:lnTo>
                  <a:close/>
                </a:path>
              </a:pathLst>
            </a:custGeom>
            <a:solidFill>
              <a:srgbClr val="B250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7"/>
            <p:cNvSpPr/>
            <p:nvPr/>
          </p:nvSpPr>
          <p:spPr>
            <a:xfrm>
              <a:off x="3714500" y="1576175"/>
              <a:ext cx="5200" cy="19125"/>
            </a:xfrm>
            <a:custGeom>
              <a:avLst/>
              <a:gdLst/>
              <a:ahLst/>
              <a:cxnLst/>
              <a:rect l="l" t="t" r="r" b="b"/>
              <a:pathLst>
                <a:path w="208" h="765" fill="none" extrusionOk="0">
                  <a:moveTo>
                    <a:pt x="207" y="1"/>
                  </a:moveTo>
                  <a:lnTo>
                    <a:pt x="207" y="1"/>
                  </a:lnTo>
                  <a:lnTo>
                    <a:pt x="63" y="558"/>
                  </a:lnTo>
                  <a:lnTo>
                    <a:pt x="63" y="558"/>
                  </a:lnTo>
                  <a:lnTo>
                    <a:pt x="1" y="764"/>
                  </a:lnTo>
                  <a:lnTo>
                    <a:pt x="1" y="764"/>
                  </a:lnTo>
                  <a:lnTo>
                    <a:pt x="2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7"/>
            <p:cNvSpPr/>
            <p:nvPr/>
          </p:nvSpPr>
          <p:spPr>
            <a:xfrm>
              <a:off x="2775850" y="983250"/>
              <a:ext cx="951075" cy="675525"/>
            </a:xfrm>
            <a:custGeom>
              <a:avLst/>
              <a:gdLst/>
              <a:ahLst/>
              <a:cxnLst/>
              <a:rect l="l" t="t" r="r" b="b"/>
              <a:pathLst>
                <a:path w="38043" h="27021" extrusionOk="0">
                  <a:moveTo>
                    <a:pt x="18536" y="1"/>
                  </a:moveTo>
                  <a:lnTo>
                    <a:pt x="18020" y="22"/>
                  </a:lnTo>
                  <a:lnTo>
                    <a:pt x="17525" y="42"/>
                  </a:lnTo>
                  <a:lnTo>
                    <a:pt x="16493" y="104"/>
                  </a:lnTo>
                  <a:lnTo>
                    <a:pt x="15812" y="207"/>
                  </a:lnTo>
                  <a:lnTo>
                    <a:pt x="15110" y="311"/>
                  </a:lnTo>
                  <a:lnTo>
                    <a:pt x="14759" y="373"/>
                  </a:lnTo>
                  <a:lnTo>
                    <a:pt x="14408" y="434"/>
                  </a:lnTo>
                  <a:lnTo>
                    <a:pt x="13706" y="620"/>
                  </a:lnTo>
                  <a:lnTo>
                    <a:pt x="13355" y="703"/>
                  </a:lnTo>
                  <a:lnTo>
                    <a:pt x="13025" y="806"/>
                  </a:lnTo>
                  <a:lnTo>
                    <a:pt x="12323" y="1012"/>
                  </a:lnTo>
                  <a:lnTo>
                    <a:pt x="10961" y="1508"/>
                  </a:lnTo>
                  <a:lnTo>
                    <a:pt x="9640" y="2148"/>
                  </a:lnTo>
                  <a:lnTo>
                    <a:pt x="8979" y="2499"/>
                  </a:lnTo>
                  <a:lnTo>
                    <a:pt x="8649" y="2684"/>
                  </a:lnTo>
                  <a:lnTo>
                    <a:pt x="8340" y="2870"/>
                  </a:lnTo>
                  <a:lnTo>
                    <a:pt x="7720" y="3283"/>
                  </a:lnTo>
                  <a:lnTo>
                    <a:pt x="7101" y="3696"/>
                  </a:lnTo>
                  <a:lnTo>
                    <a:pt x="6482" y="4150"/>
                  </a:lnTo>
                  <a:lnTo>
                    <a:pt x="5904" y="4625"/>
                  </a:lnTo>
                  <a:lnTo>
                    <a:pt x="5326" y="5120"/>
                  </a:lnTo>
                  <a:lnTo>
                    <a:pt x="4769" y="5636"/>
                  </a:lnTo>
                  <a:lnTo>
                    <a:pt x="4232" y="6193"/>
                  </a:lnTo>
                  <a:lnTo>
                    <a:pt x="3737" y="6771"/>
                  </a:lnTo>
                  <a:lnTo>
                    <a:pt x="3241" y="7370"/>
                  </a:lnTo>
                  <a:lnTo>
                    <a:pt x="2787" y="7989"/>
                  </a:lnTo>
                  <a:lnTo>
                    <a:pt x="2333" y="8629"/>
                  </a:lnTo>
                  <a:lnTo>
                    <a:pt x="1920" y="9290"/>
                  </a:lnTo>
                  <a:lnTo>
                    <a:pt x="1528" y="9950"/>
                  </a:lnTo>
                  <a:lnTo>
                    <a:pt x="1156" y="10652"/>
                  </a:lnTo>
                  <a:lnTo>
                    <a:pt x="805" y="11354"/>
                  </a:lnTo>
                  <a:lnTo>
                    <a:pt x="475" y="12076"/>
                  </a:lnTo>
                  <a:lnTo>
                    <a:pt x="228" y="12737"/>
                  </a:lnTo>
                  <a:lnTo>
                    <a:pt x="0" y="13418"/>
                  </a:lnTo>
                  <a:lnTo>
                    <a:pt x="62" y="13356"/>
                  </a:lnTo>
                  <a:lnTo>
                    <a:pt x="145" y="13232"/>
                  </a:lnTo>
                  <a:lnTo>
                    <a:pt x="393" y="12819"/>
                  </a:lnTo>
                  <a:lnTo>
                    <a:pt x="744" y="12179"/>
                  </a:lnTo>
                  <a:lnTo>
                    <a:pt x="1218" y="11354"/>
                  </a:lnTo>
                  <a:lnTo>
                    <a:pt x="1528" y="10838"/>
                  </a:lnTo>
                  <a:lnTo>
                    <a:pt x="1899" y="10260"/>
                  </a:lnTo>
                  <a:lnTo>
                    <a:pt x="2312" y="9661"/>
                  </a:lnTo>
                  <a:lnTo>
                    <a:pt x="2787" y="9042"/>
                  </a:lnTo>
                  <a:lnTo>
                    <a:pt x="3303" y="8381"/>
                  </a:lnTo>
                  <a:lnTo>
                    <a:pt x="3902" y="7721"/>
                  </a:lnTo>
                  <a:lnTo>
                    <a:pt x="4562" y="7040"/>
                  </a:lnTo>
                  <a:lnTo>
                    <a:pt x="4913" y="6689"/>
                  </a:lnTo>
                  <a:lnTo>
                    <a:pt x="5285" y="6358"/>
                  </a:lnTo>
                  <a:lnTo>
                    <a:pt x="5656" y="6008"/>
                  </a:lnTo>
                  <a:lnTo>
                    <a:pt x="6069" y="5677"/>
                  </a:lnTo>
                  <a:lnTo>
                    <a:pt x="6502" y="5347"/>
                  </a:lnTo>
                  <a:lnTo>
                    <a:pt x="6936" y="5017"/>
                  </a:lnTo>
                  <a:lnTo>
                    <a:pt x="7390" y="4707"/>
                  </a:lnTo>
                  <a:lnTo>
                    <a:pt x="7865" y="4398"/>
                  </a:lnTo>
                  <a:lnTo>
                    <a:pt x="8360" y="4088"/>
                  </a:lnTo>
                  <a:lnTo>
                    <a:pt x="8876" y="3799"/>
                  </a:lnTo>
                  <a:lnTo>
                    <a:pt x="9392" y="3510"/>
                  </a:lnTo>
                  <a:lnTo>
                    <a:pt x="9950" y="3242"/>
                  </a:lnTo>
                  <a:lnTo>
                    <a:pt x="10507" y="2973"/>
                  </a:lnTo>
                  <a:lnTo>
                    <a:pt x="11085" y="2746"/>
                  </a:lnTo>
                  <a:lnTo>
                    <a:pt x="11663" y="2519"/>
                  </a:lnTo>
                  <a:lnTo>
                    <a:pt x="12282" y="2292"/>
                  </a:lnTo>
                  <a:lnTo>
                    <a:pt x="12901" y="2106"/>
                  </a:lnTo>
                  <a:lnTo>
                    <a:pt x="13541" y="1941"/>
                  </a:lnTo>
                  <a:lnTo>
                    <a:pt x="14181" y="1776"/>
                  </a:lnTo>
                  <a:lnTo>
                    <a:pt x="14862" y="1652"/>
                  </a:lnTo>
                  <a:lnTo>
                    <a:pt x="15523" y="1549"/>
                  </a:lnTo>
                  <a:lnTo>
                    <a:pt x="16204" y="1467"/>
                  </a:lnTo>
                  <a:lnTo>
                    <a:pt x="17215" y="1384"/>
                  </a:lnTo>
                  <a:lnTo>
                    <a:pt x="17711" y="1363"/>
                  </a:lnTo>
                  <a:lnTo>
                    <a:pt x="18227" y="1343"/>
                  </a:lnTo>
                  <a:lnTo>
                    <a:pt x="19032" y="1363"/>
                  </a:lnTo>
                  <a:lnTo>
                    <a:pt x="19754" y="1425"/>
                  </a:lnTo>
                  <a:lnTo>
                    <a:pt x="20477" y="1487"/>
                  </a:lnTo>
                  <a:lnTo>
                    <a:pt x="21199" y="1590"/>
                  </a:lnTo>
                  <a:lnTo>
                    <a:pt x="21942" y="1714"/>
                  </a:lnTo>
                  <a:lnTo>
                    <a:pt x="22665" y="1879"/>
                  </a:lnTo>
                  <a:lnTo>
                    <a:pt x="23387" y="2086"/>
                  </a:lnTo>
                  <a:lnTo>
                    <a:pt x="24109" y="2292"/>
                  </a:lnTo>
                  <a:lnTo>
                    <a:pt x="24832" y="2540"/>
                  </a:lnTo>
                  <a:lnTo>
                    <a:pt x="25534" y="2829"/>
                  </a:lnTo>
                  <a:lnTo>
                    <a:pt x="26215" y="3138"/>
                  </a:lnTo>
                  <a:lnTo>
                    <a:pt x="26896" y="3469"/>
                  </a:lnTo>
                  <a:lnTo>
                    <a:pt x="27557" y="3820"/>
                  </a:lnTo>
                  <a:lnTo>
                    <a:pt x="28196" y="4191"/>
                  </a:lnTo>
                  <a:lnTo>
                    <a:pt x="28795" y="4583"/>
                  </a:lnTo>
                  <a:lnTo>
                    <a:pt x="29394" y="5017"/>
                  </a:lnTo>
                  <a:lnTo>
                    <a:pt x="29972" y="5450"/>
                  </a:lnTo>
                  <a:lnTo>
                    <a:pt x="30529" y="5904"/>
                  </a:lnTo>
                  <a:lnTo>
                    <a:pt x="31066" y="6379"/>
                  </a:lnTo>
                  <a:lnTo>
                    <a:pt x="31561" y="6854"/>
                  </a:lnTo>
                  <a:lnTo>
                    <a:pt x="32056" y="7349"/>
                  </a:lnTo>
                  <a:lnTo>
                    <a:pt x="32510" y="7865"/>
                  </a:lnTo>
                  <a:lnTo>
                    <a:pt x="32944" y="8402"/>
                  </a:lnTo>
                  <a:lnTo>
                    <a:pt x="33357" y="8918"/>
                  </a:lnTo>
                  <a:lnTo>
                    <a:pt x="33749" y="9475"/>
                  </a:lnTo>
                  <a:lnTo>
                    <a:pt x="34120" y="10012"/>
                  </a:lnTo>
                  <a:lnTo>
                    <a:pt x="34471" y="10569"/>
                  </a:lnTo>
                  <a:lnTo>
                    <a:pt x="34781" y="11127"/>
                  </a:lnTo>
                  <a:lnTo>
                    <a:pt x="35091" y="11684"/>
                  </a:lnTo>
                  <a:lnTo>
                    <a:pt x="35359" y="12241"/>
                  </a:lnTo>
                  <a:lnTo>
                    <a:pt x="35627" y="12799"/>
                  </a:lnTo>
                  <a:lnTo>
                    <a:pt x="35854" y="13377"/>
                  </a:lnTo>
                  <a:lnTo>
                    <a:pt x="36061" y="13934"/>
                  </a:lnTo>
                  <a:lnTo>
                    <a:pt x="36267" y="14491"/>
                  </a:lnTo>
                  <a:lnTo>
                    <a:pt x="36432" y="15028"/>
                  </a:lnTo>
                  <a:lnTo>
                    <a:pt x="36597" y="15585"/>
                  </a:lnTo>
                  <a:lnTo>
                    <a:pt x="36721" y="16122"/>
                  </a:lnTo>
                  <a:lnTo>
                    <a:pt x="36845" y="16658"/>
                  </a:lnTo>
                  <a:lnTo>
                    <a:pt x="36948" y="17174"/>
                  </a:lnTo>
                  <a:lnTo>
                    <a:pt x="37031" y="17711"/>
                  </a:lnTo>
                  <a:lnTo>
                    <a:pt x="37113" y="18207"/>
                  </a:lnTo>
                  <a:lnTo>
                    <a:pt x="37155" y="18702"/>
                  </a:lnTo>
                  <a:lnTo>
                    <a:pt x="37196" y="19197"/>
                  </a:lnTo>
                  <a:lnTo>
                    <a:pt x="37258" y="20147"/>
                  </a:lnTo>
                  <a:lnTo>
                    <a:pt x="37258" y="21034"/>
                  </a:lnTo>
                  <a:lnTo>
                    <a:pt x="37237" y="21881"/>
                  </a:lnTo>
                  <a:lnTo>
                    <a:pt x="37175" y="22644"/>
                  </a:lnTo>
                  <a:lnTo>
                    <a:pt x="37093" y="23388"/>
                  </a:lnTo>
                  <a:lnTo>
                    <a:pt x="37010" y="24048"/>
                  </a:lnTo>
                  <a:lnTo>
                    <a:pt x="36907" y="24647"/>
                  </a:lnTo>
                  <a:lnTo>
                    <a:pt x="36701" y="25637"/>
                  </a:lnTo>
                  <a:lnTo>
                    <a:pt x="36535" y="26380"/>
                  </a:lnTo>
                  <a:lnTo>
                    <a:pt x="36453" y="26855"/>
                  </a:lnTo>
                  <a:lnTo>
                    <a:pt x="36453" y="26979"/>
                  </a:lnTo>
                  <a:lnTo>
                    <a:pt x="36474" y="27000"/>
                  </a:lnTo>
                  <a:lnTo>
                    <a:pt x="36474" y="27020"/>
                  </a:lnTo>
                  <a:lnTo>
                    <a:pt x="36494" y="27020"/>
                  </a:lnTo>
                  <a:lnTo>
                    <a:pt x="36535" y="27000"/>
                  </a:lnTo>
                  <a:lnTo>
                    <a:pt x="36597" y="26897"/>
                  </a:lnTo>
                  <a:lnTo>
                    <a:pt x="36701" y="26752"/>
                  </a:lnTo>
                  <a:lnTo>
                    <a:pt x="36804" y="26546"/>
                  </a:lnTo>
                  <a:lnTo>
                    <a:pt x="37072" y="25699"/>
                  </a:lnTo>
                  <a:lnTo>
                    <a:pt x="37299" y="25039"/>
                  </a:lnTo>
                  <a:lnTo>
                    <a:pt x="37382" y="24667"/>
                  </a:lnTo>
                  <a:lnTo>
                    <a:pt x="37485" y="24234"/>
                  </a:lnTo>
                  <a:lnTo>
                    <a:pt x="37712" y="23305"/>
                  </a:lnTo>
                  <a:lnTo>
                    <a:pt x="37795" y="22768"/>
                  </a:lnTo>
                  <a:lnTo>
                    <a:pt x="37877" y="22211"/>
                  </a:lnTo>
                  <a:lnTo>
                    <a:pt x="37960" y="21612"/>
                  </a:lnTo>
                  <a:lnTo>
                    <a:pt x="38001" y="20993"/>
                  </a:lnTo>
                  <a:lnTo>
                    <a:pt x="38042" y="20333"/>
                  </a:lnTo>
                  <a:lnTo>
                    <a:pt x="38042" y="19631"/>
                  </a:lnTo>
                  <a:lnTo>
                    <a:pt x="38042" y="18908"/>
                  </a:lnTo>
                  <a:lnTo>
                    <a:pt x="37980" y="18165"/>
                  </a:lnTo>
                  <a:lnTo>
                    <a:pt x="37918" y="17381"/>
                  </a:lnTo>
                  <a:lnTo>
                    <a:pt x="37815" y="16576"/>
                  </a:lnTo>
                  <a:lnTo>
                    <a:pt x="37671" y="15750"/>
                  </a:lnTo>
                  <a:lnTo>
                    <a:pt x="37464" y="14904"/>
                  </a:lnTo>
                  <a:lnTo>
                    <a:pt x="37237" y="14037"/>
                  </a:lnTo>
                  <a:lnTo>
                    <a:pt x="36948" y="13149"/>
                  </a:lnTo>
                  <a:lnTo>
                    <a:pt x="36618" y="12262"/>
                  </a:lnTo>
                  <a:lnTo>
                    <a:pt x="36226" y="11374"/>
                  </a:lnTo>
                  <a:lnTo>
                    <a:pt x="36019" y="10920"/>
                  </a:lnTo>
                  <a:lnTo>
                    <a:pt x="35792" y="10466"/>
                  </a:lnTo>
                  <a:lnTo>
                    <a:pt x="35545" y="10033"/>
                  </a:lnTo>
                  <a:lnTo>
                    <a:pt x="35276" y="9579"/>
                  </a:lnTo>
                  <a:lnTo>
                    <a:pt x="35008" y="9145"/>
                  </a:lnTo>
                  <a:lnTo>
                    <a:pt x="34719" y="8691"/>
                  </a:lnTo>
                  <a:lnTo>
                    <a:pt x="34430" y="8257"/>
                  </a:lnTo>
                  <a:lnTo>
                    <a:pt x="34100" y="7824"/>
                  </a:lnTo>
                  <a:lnTo>
                    <a:pt x="33770" y="7391"/>
                  </a:lnTo>
                  <a:lnTo>
                    <a:pt x="33419" y="6957"/>
                  </a:lnTo>
                  <a:lnTo>
                    <a:pt x="33047" y="6524"/>
                  </a:lnTo>
                  <a:lnTo>
                    <a:pt x="32676" y="6111"/>
                  </a:lnTo>
                  <a:lnTo>
                    <a:pt x="32283" y="5698"/>
                  </a:lnTo>
                  <a:lnTo>
                    <a:pt x="31871" y="5306"/>
                  </a:lnTo>
                  <a:lnTo>
                    <a:pt x="31437" y="4914"/>
                  </a:lnTo>
                  <a:lnTo>
                    <a:pt x="31004" y="4521"/>
                  </a:lnTo>
                  <a:lnTo>
                    <a:pt x="30529" y="4150"/>
                  </a:lnTo>
                  <a:lnTo>
                    <a:pt x="30054" y="3799"/>
                  </a:lnTo>
                  <a:lnTo>
                    <a:pt x="29559" y="3448"/>
                  </a:lnTo>
                  <a:lnTo>
                    <a:pt x="29063" y="3118"/>
                  </a:lnTo>
                  <a:lnTo>
                    <a:pt x="28527" y="2808"/>
                  </a:lnTo>
                  <a:lnTo>
                    <a:pt x="27990" y="2499"/>
                  </a:lnTo>
                  <a:lnTo>
                    <a:pt x="27453" y="2210"/>
                  </a:lnTo>
                  <a:lnTo>
                    <a:pt x="26896" y="1921"/>
                  </a:lnTo>
                  <a:lnTo>
                    <a:pt x="26318" y="1673"/>
                  </a:lnTo>
                  <a:lnTo>
                    <a:pt x="25719" y="1425"/>
                  </a:lnTo>
                  <a:lnTo>
                    <a:pt x="25121" y="1178"/>
                  </a:lnTo>
                  <a:lnTo>
                    <a:pt x="24502" y="971"/>
                  </a:lnTo>
                  <a:lnTo>
                    <a:pt x="23882" y="785"/>
                  </a:lnTo>
                  <a:lnTo>
                    <a:pt x="23263" y="600"/>
                  </a:lnTo>
                  <a:lnTo>
                    <a:pt x="22623" y="455"/>
                  </a:lnTo>
                  <a:lnTo>
                    <a:pt x="21963" y="311"/>
                  </a:lnTo>
                  <a:lnTo>
                    <a:pt x="21302" y="207"/>
                  </a:lnTo>
                  <a:lnTo>
                    <a:pt x="20642" y="125"/>
                  </a:lnTo>
                  <a:lnTo>
                    <a:pt x="19961" y="63"/>
                  </a:lnTo>
                  <a:lnTo>
                    <a:pt x="19279" y="42"/>
                  </a:lnTo>
                  <a:lnTo>
                    <a:pt x="18908" y="22"/>
                  </a:lnTo>
                  <a:lnTo>
                    <a:pt x="18536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7"/>
            <p:cNvSpPr/>
            <p:nvPr/>
          </p:nvSpPr>
          <p:spPr>
            <a:xfrm>
              <a:off x="2774825" y="980175"/>
              <a:ext cx="956225" cy="666725"/>
            </a:xfrm>
            <a:custGeom>
              <a:avLst/>
              <a:gdLst/>
              <a:ahLst/>
              <a:cxnLst/>
              <a:rect l="l" t="t" r="r" b="b"/>
              <a:pathLst>
                <a:path w="38249" h="26669" extrusionOk="0">
                  <a:moveTo>
                    <a:pt x="18453" y="0"/>
                  </a:moveTo>
                  <a:lnTo>
                    <a:pt x="17855" y="21"/>
                  </a:lnTo>
                  <a:lnTo>
                    <a:pt x="17277" y="41"/>
                  </a:lnTo>
                  <a:lnTo>
                    <a:pt x="16678" y="103"/>
                  </a:lnTo>
                  <a:lnTo>
                    <a:pt x="16100" y="165"/>
                  </a:lnTo>
                  <a:lnTo>
                    <a:pt x="15357" y="248"/>
                  </a:lnTo>
                  <a:lnTo>
                    <a:pt x="14635" y="392"/>
                  </a:lnTo>
                  <a:lnTo>
                    <a:pt x="13933" y="537"/>
                  </a:lnTo>
                  <a:lnTo>
                    <a:pt x="13231" y="723"/>
                  </a:lnTo>
                  <a:lnTo>
                    <a:pt x="12550" y="929"/>
                  </a:lnTo>
                  <a:lnTo>
                    <a:pt x="11890" y="1135"/>
                  </a:lnTo>
                  <a:lnTo>
                    <a:pt x="11250" y="1383"/>
                  </a:lnTo>
                  <a:lnTo>
                    <a:pt x="10630" y="1651"/>
                  </a:lnTo>
                  <a:lnTo>
                    <a:pt x="10011" y="1920"/>
                  </a:lnTo>
                  <a:lnTo>
                    <a:pt x="9413" y="2209"/>
                  </a:lnTo>
                  <a:lnTo>
                    <a:pt x="8855" y="2518"/>
                  </a:lnTo>
                  <a:lnTo>
                    <a:pt x="8298" y="2828"/>
                  </a:lnTo>
                  <a:lnTo>
                    <a:pt x="7761" y="3158"/>
                  </a:lnTo>
                  <a:lnTo>
                    <a:pt x="7245" y="3509"/>
                  </a:lnTo>
                  <a:lnTo>
                    <a:pt x="6750" y="3860"/>
                  </a:lnTo>
                  <a:lnTo>
                    <a:pt x="6296" y="4211"/>
                  </a:lnTo>
                  <a:lnTo>
                    <a:pt x="5842" y="4582"/>
                  </a:lnTo>
                  <a:lnTo>
                    <a:pt x="5408" y="4954"/>
                  </a:lnTo>
                  <a:lnTo>
                    <a:pt x="4995" y="5326"/>
                  </a:lnTo>
                  <a:lnTo>
                    <a:pt x="4603" y="5697"/>
                  </a:lnTo>
                  <a:lnTo>
                    <a:pt x="4232" y="6089"/>
                  </a:lnTo>
                  <a:lnTo>
                    <a:pt x="3881" y="6461"/>
                  </a:lnTo>
                  <a:lnTo>
                    <a:pt x="3550" y="6832"/>
                  </a:lnTo>
                  <a:lnTo>
                    <a:pt x="3220" y="7204"/>
                  </a:lnTo>
                  <a:lnTo>
                    <a:pt x="2663" y="7947"/>
                  </a:lnTo>
                  <a:lnTo>
                    <a:pt x="2147" y="8669"/>
                  </a:lnTo>
                  <a:lnTo>
                    <a:pt x="1713" y="9371"/>
                  </a:lnTo>
                  <a:lnTo>
                    <a:pt x="1342" y="10011"/>
                  </a:lnTo>
                  <a:lnTo>
                    <a:pt x="1012" y="10630"/>
                  </a:lnTo>
                  <a:lnTo>
                    <a:pt x="743" y="11208"/>
                  </a:lnTo>
                  <a:lnTo>
                    <a:pt x="537" y="11724"/>
                  </a:lnTo>
                  <a:lnTo>
                    <a:pt x="351" y="12178"/>
                  </a:lnTo>
                  <a:lnTo>
                    <a:pt x="207" y="12571"/>
                  </a:lnTo>
                  <a:lnTo>
                    <a:pt x="103" y="12901"/>
                  </a:lnTo>
                  <a:lnTo>
                    <a:pt x="41" y="13169"/>
                  </a:lnTo>
                  <a:lnTo>
                    <a:pt x="0" y="13376"/>
                  </a:lnTo>
                  <a:lnTo>
                    <a:pt x="0" y="13500"/>
                  </a:lnTo>
                  <a:lnTo>
                    <a:pt x="0" y="13520"/>
                  </a:lnTo>
                  <a:lnTo>
                    <a:pt x="21" y="13541"/>
                  </a:lnTo>
                  <a:lnTo>
                    <a:pt x="41" y="13541"/>
                  </a:lnTo>
                  <a:lnTo>
                    <a:pt x="269" y="12860"/>
                  </a:lnTo>
                  <a:lnTo>
                    <a:pt x="516" y="12199"/>
                  </a:lnTo>
                  <a:lnTo>
                    <a:pt x="846" y="11477"/>
                  </a:lnTo>
                  <a:lnTo>
                    <a:pt x="1197" y="10775"/>
                  </a:lnTo>
                  <a:lnTo>
                    <a:pt x="1569" y="10073"/>
                  </a:lnTo>
                  <a:lnTo>
                    <a:pt x="1961" y="9413"/>
                  </a:lnTo>
                  <a:lnTo>
                    <a:pt x="2374" y="8752"/>
                  </a:lnTo>
                  <a:lnTo>
                    <a:pt x="2828" y="8112"/>
                  </a:lnTo>
                  <a:lnTo>
                    <a:pt x="3282" y="7493"/>
                  </a:lnTo>
                  <a:lnTo>
                    <a:pt x="3778" y="6894"/>
                  </a:lnTo>
                  <a:lnTo>
                    <a:pt x="4273" y="6316"/>
                  </a:lnTo>
                  <a:lnTo>
                    <a:pt x="4810" y="5759"/>
                  </a:lnTo>
                  <a:lnTo>
                    <a:pt x="5367" y="5243"/>
                  </a:lnTo>
                  <a:lnTo>
                    <a:pt x="5945" y="4748"/>
                  </a:lnTo>
                  <a:lnTo>
                    <a:pt x="6523" y="4273"/>
                  </a:lnTo>
                  <a:lnTo>
                    <a:pt x="7142" y="3819"/>
                  </a:lnTo>
                  <a:lnTo>
                    <a:pt x="7761" y="3406"/>
                  </a:lnTo>
                  <a:lnTo>
                    <a:pt x="8381" y="2993"/>
                  </a:lnTo>
                  <a:lnTo>
                    <a:pt x="8690" y="2807"/>
                  </a:lnTo>
                  <a:lnTo>
                    <a:pt x="9020" y="2622"/>
                  </a:lnTo>
                  <a:lnTo>
                    <a:pt x="9681" y="2271"/>
                  </a:lnTo>
                  <a:lnTo>
                    <a:pt x="11002" y="1631"/>
                  </a:lnTo>
                  <a:lnTo>
                    <a:pt x="12364" y="1135"/>
                  </a:lnTo>
                  <a:lnTo>
                    <a:pt x="13066" y="929"/>
                  </a:lnTo>
                  <a:lnTo>
                    <a:pt x="13396" y="826"/>
                  </a:lnTo>
                  <a:lnTo>
                    <a:pt x="13747" y="743"/>
                  </a:lnTo>
                  <a:lnTo>
                    <a:pt x="14449" y="557"/>
                  </a:lnTo>
                  <a:lnTo>
                    <a:pt x="14800" y="496"/>
                  </a:lnTo>
                  <a:lnTo>
                    <a:pt x="15151" y="434"/>
                  </a:lnTo>
                  <a:lnTo>
                    <a:pt x="15853" y="330"/>
                  </a:lnTo>
                  <a:lnTo>
                    <a:pt x="16534" y="227"/>
                  </a:lnTo>
                  <a:lnTo>
                    <a:pt x="17566" y="165"/>
                  </a:lnTo>
                  <a:lnTo>
                    <a:pt x="18061" y="145"/>
                  </a:lnTo>
                  <a:lnTo>
                    <a:pt x="18577" y="124"/>
                  </a:lnTo>
                  <a:lnTo>
                    <a:pt x="18949" y="145"/>
                  </a:lnTo>
                  <a:lnTo>
                    <a:pt x="19320" y="165"/>
                  </a:lnTo>
                  <a:lnTo>
                    <a:pt x="20002" y="186"/>
                  </a:lnTo>
                  <a:lnTo>
                    <a:pt x="20683" y="248"/>
                  </a:lnTo>
                  <a:lnTo>
                    <a:pt x="21343" y="330"/>
                  </a:lnTo>
                  <a:lnTo>
                    <a:pt x="22004" y="434"/>
                  </a:lnTo>
                  <a:lnTo>
                    <a:pt x="22664" y="578"/>
                  </a:lnTo>
                  <a:lnTo>
                    <a:pt x="23304" y="723"/>
                  </a:lnTo>
                  <a:lnTo>
                    <a:pt x="23923" y="908"/>
                  </a:lnTo>
                  <a:lnTo>
                    <a:pt x="24543" y="1094"/>
                  </a:lnTo>
                  <a:lnTo>
                    <a:pt x="25162" y="1301"/>
                  </a:lnTo>
                  <a:lnTo>
                    <a:pt x="25760" y="1548"/>
                  </a:lnTo>
                  <a:lnTo>
                    <a:pt x="26359" y="1796"/>
                  </a:lnTo>
                  <a:lnTo>
                    <a:pt x="26937" y="2044"/>
                  </a:lnTo>
                  <a:lnTo>
                    <a:pt x="27494" y="2333"/>
                  </a:lnTo>
                  <a:lnTo>
                    <a:pt x="28031" y="2622"/>
                  </a:lnTo>
                  <a:lnTo>
                    <a:pt x="28568" y="2931"/>
                  </a:lnTo>
                  <a:lnTo>
                    <a:pt x="29104" y="3241"/>
                  </a:lnTo>
                  <a:lnTo>
                    <a:pt x="29600" y="3571"/>
                  </a:lnTo>
                  <a:lnTo>
                    <a:pt x="30095" y="3922"/>
                  </a:lnTo>
                  <a:lnTo>
                    <a:pt x="30570" y="4273"/>
                  </a:lnTo>
                  <a:lnTo>
                    <a:pt x="31045" y="4644"/>
                  </a:lnTo>
                  <a:lnTo>
                    <a:pt x="31478" y="5037"/>
                  </a:lnTo>
                  <a:lnTo>
                    <a:pt x="31912" y="5429"/>
                  </a:lnTo>
                  <a:lnTo>
                    <a:pt x="32324" y="5821"/>
                  </a:lnTo>
                  <a:lnTo>
                    <a:pt x="32717" y="6234"/>
                  </a:lnTo>
                  <a:lnTo>
                    <a:pt x="33088" y="6647"/>
                  </a:lnTo>
                  <a:lnTo>
                    <a:pt x="33460" y="7080"/>
                  </a:lnTo>
                  <a:lnTo>
                    <a:pt x="33811" y="7514"/>
                  </a:lnTo>
                  <a:lnTo>
                    <a:pt x="34141" y="7947"/>
                  </a:lnTo>
                  <a:lnTo>
                    <a:pt x="34471" y="8380"/>
                  </a:lnTo>
                  <a:lnTo>
                    <a:pt x="34760" y="8814"/>
                  </a:lnTo>
                  <a:lnTo>
                    <a:pt x="35049" y="9268"/>
                  </a:lnTo>
                  <a:lnTo>
                    <a:pt x="35317" y="9702"/>
                  </a:lnTo>
                  <a:lnTo>
                    <a:pt x="35586" y="10156"/>
                  </a:lnTo>
                  <a:lnTo>
                    <a:pt x="35833" y="10589"/>
                  </a:lnTo>
                  <a:lnTo>
                    <a:pt x="36060" y="11043"/>
                  </a:lnTo>
                  <a:lnTo>
                    <a:pt x="36267" y="11497"/>
                  </a:lnTo>
                  <a:lnTo>
                    <a:pt x="36659" y="12385"/>
                  </a:lnTo>
                  <a:lnTo>
                    <a:pt x="36989" y="13272"/>
                  </a:lnTo>
                  <a:lnTo>
                    <a:pt x="37278" y="14160"/>
                  </a:lnTo>
                  <a:lnTo>
                    <a:pt x="37505" y="15027"/>
                  </a:lnTo>
                  <a:lnTo>
                    <a:pt x="37712" y="15873"/>
                  </a:lnTo>
                  <a:lnTo>
                    <a:pt x="37856" y="16699"/>
                  </a:lnTo>
                  <a:lnTo>
                    <a:pt x="37959" y="17504"/>
                  </a:lnTo>
                  <a:lnTo>
                    <a:pt x="38021" y="18288"/>
                  </a:lnTo>
                  <a:lnTo>
                    <a:pt x="38083" y="19031"/>
                  </a:lnTo>
                  <a:lnTo>
                    <a:pt x="38083" y="19754"/>
                  </a:lnTo>
                  <a:lnTo>
                    <a:pt x="38083" y="20456"/>
                  </a:lnTo>
                  <a:lnTo>
                    <a:pt x="38042" y="21116"/>
                  </a:lnTo>
                  <a:lnTo>
                    <a:pt x="38001" y="21735"/>
                  </a:lnTo>
                  <a:lnTo>
                    <a:pt x="37918" y="22334"/>
                  </a:lnTo>
                  <a:lnTo>
                    <a:pt x="37836" y="22891"/>
                  </a:lnTo>
                  <a:lnTo>
                    <a:pt x="37753" y="23428"/>
                  </a:lnTo>
                  <a:lnTo>
                    <a:pt x="37526" y="24357"/>
                  </a:lnTo>
                  <a:lnTo>
                    <a:pt x="37423" y="24790"/>
                  </a:lnTo>
                  <a:lnTo>
                    <a:pt x="37340" y="25162"/>
                  </a:lnTo>
                  <a:lnTo>
                    <a:pt x="37113" y="25822"/>
                  </a:lnTo>
                  <a:lnTo>
                    <a:pt x="36845" y="26669"/>
                  </a:lnTo>
                  <a:lnTo>
                    <a:pt x="36989" y="26338"/>
                  </a:lnTo>
                  <a:lnTo>
                    <a:pt x="37154" y="25946"/>
                  </a:lnTo>
                  <a:lnTo>
                    <a:pt x="37320" y="25451"/>
                  </a:lnTo>
                  <a:lnTo>
                    <a:pt x="37505" y="24893"/>
                  </a:lnTo>
                  <a:lnTo>
                    <a:pt x="37588" y="24604"/>
                  </a:lnTo>
                  <a:lnTo>
                    <a:pt x="37650" y="24398"/>
                  </a:lnTo>
                  <a:lnTo>
                    <a:pt x="37794" y="23841"/>
                  </a:lnTo>
                  <a:lnTo>
                    <a:pt x="37897" y="23283"/>
                  </a:lnTo>
                  <a:lnTo>
                    <a:pt x="38021" y="22685"/>
                  </a:lnTo>
                  <a:lnTo>
                    <a:pt x="38104" y="22024"/>
                  </a:lnTo>
                  <a:lnTo>
                    <a:pt x="38186" y="21343"/>
                  </a:lnTo>
                  <a:lnTo>
                    <a:pt x="38228" y="20621"/>
                  </a:lnTo>
                  <a:lnTo>
                    <a:pt x="38248" y="19857"/>
                  </a:lnTo>
                  <a:lnTo>
                    <a:pt x="38248" y="19052"/>
                  </a:lnTo>
                  <a:lnTo>
                    <a:pt x="38207" y="18226"/>
                  </a:lnTo>
                  <a:lnTo>
                    <a:pt x="38145" y="17690"/>
                  </a:lnTo>
                  <a:lnTo>
                    <a:pt x="38083" y="17132"/>
                  </a:lnTo>
                  <a:lnTo>
                    <a:pt x="38001" y="16575"/>
                  </a:lnTo>
                  <a:lnTo>
                    <a:pt x="37897" y="15997"/>
                  </a:lnTo>
                  <a:lnTo>
                    <a:pt x="37774" y="15419"/>
                  </a:lnTo>
                  <a:lnTo>
                    <a:pt x="37629" y="14821"/>
                  </a:lnTo>
                  <a:lnTo>
                    <a:pt x="37464" y="14243"/>
                  </a:lnTo>
                  <a:lnTo>
                    <a:pt x="37278" y="13644"/>
                  </a:lnTo>
                  <a:lnTo>
                    <a:pt x="37072" y="13025"/>
                  </a:lnTo>
                  <a:lnTo>
                    <a:pt x="36845" y="12426"/>
                  </a:lnTo>
                  <a:lnTo>
                    <a:pt x="36576" y="11828"/>
                  </a:lnTo>
                  <a:lnTo>
                    <a:pt x="36308" y="11208"/>
                  </a:lnTo>
                  <a:lnTo>
                    <a:pt x="35999" y="10610"/>
                  </a:lnTo>
                  <a:lnTo>
                    <a:pt x="35668" y="9990"/>
                  </a:lnTo>
                  <a:lnTo>
                    <a:pt x="35317" y="9392"/>
                  </a:lnTo>
                  <a:lnTo>
                    <a:pt x="34925" y="8814"/>
                  </a:lnTo>
                  <a:lnTo>
                    <a:pt x="34533" y="8215"/>
                  </a:lnTo>
                  <a:lnTo>
                    <a:pt x="34100" y="7637"/>
                  </a:lnTo>
                  <a:lnTo>
                    <a:pt x="33625" y="7059"/>
                  </a:lnTo>
                  <a:lnTo>
                    <a:pt x="33129" y="6502"/>
                  </a:lnTo>
                  <a:lnTo>
                    <a:pt x="32634" y="5965"/>
                  </a:lnTo>
                  <a:lnTo>
                    <a:pt x="32097" y="5429"/>
                  </a:lnTo>
                  <a:lnTo>
                    <a:pt x="31519" y="4913"/>
                  </a:lnTo>
                  <a:lnTo>
                    <a:pt x="30921" y="4417"/>
                  </a:lnTo>
                  <a:lnTo>
                    <a:pt x="30322" y="3943"/>
                  </a:lnTo>
                  <a:lnTo>
                    <a:pt x="29682" y="3488"/>
                  </a:lnTo>
                  <a:lnTo>
                    <a:pt x="29022" y="3034"/>
                  </a:lnTo>
                  <a:lnTo>
                    <a:pt x="28320" y="2642"/>
                  </a:lnTo>
                  <a:lnTo>
                    <a:pt x="27618" y="2250"/>
                  </a:lnTo>
                  <a:lnTo>
                    <a:pt x="26896" y="1899"/>
                  </a:lnTo>
                  <a:lnTo>
                    <a:pt x="26153" y="1569"/>
                  </a:lnTo>
                  <a:lnTo>
                    <a:pt x="25389" y="1259"/>
                  </a:lnTo>
                  <a:lnTo>
                    <a:pt x="24625" y="991"/>
                  </a:lnTo>
                  <a:lnTo>
                    <a:pt x="23841" y="764"/>
                  </a:lnTo>
                  <a:lnTo>
                    <a:pt x="23056" y="557"/>
                  </a:lnTo>
                  <a:lnTo>
                    <a:pt x="22272" y="372"/>
                  </a:lnTo>
                  <a:lnTo>
                    <a:pt x="21488" y="227"/>
                  </a:lnTo>
                  <a:lnTo>
                    <a:pt x="20703" y="145"/>
                  </a:lnTo>
                  <a:lnTo>
                    <a:pt x="19919" y="62"/>
                  </a:lnTo>
                  <a:lnTo>
                    <a:pt x="19135" y="21"/>
                  </a:lnTo>
                  <a:lnTo>
                    <a:pt x="1845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7"/>
            <p:cNvSpPr/>
            <p:nvPr/>
          </p:nvSpPr>
          <p:spPr>
            <a:xfrm>
              <a:off x="2774825" y="980175"/>
              <a:ext cx="956225" cy="666725"/>
            </a:xfrm>
            <a:custGeom>
              <a:avLst/>
              <a:gdLst/>
              <a:ahLst/>
              <a:cxnLst/>
              <a:rect l="l" t="t" r="r" b="b"/>
              <a:pathLst>
                <a:path w="38249" h="26669" fill="none" extrusionOk="0">
                  <a:moveTo>
                    <a:pt x="18453" y="0"/>
                  </a:moveTo>
                  <a:lnTo>
                    <a:pt x="18453" y="0"/>
                  </a:lnTo>
                  <a:lnTo>
                    <a:pt x="17855" y="21"/>
                  </a:lnTo>
                  <a:lnTo>
                    <a:pt x="17277" y="41"/>
                  </a:lnTo>
                  <a:lnTo>
                    <a:pt x="16678" y="103"/>
                  </a:lnTo>
                  <a:lnTo>
                    <a:pt x="16100" y="165"/>
                  </a:lnTo>
                  <a:lnTo>
                    <a:pt x="16100" y="165"/>
                  </a:lnTo>
                  <a:lnTo>
                    <a:pt x="15357" y="248"/>
                  </a:lnTo>
                  <a:lnTo>
                    <a:pt x="14635" y="392"/>
                  </a:lnTo>
                  <a:lnTo>
                    <a:pt x="13933" y="537"/>
                  </a:lnTo>
                  <a:lnTo>
                    <a:pt x="13231" y="723"/>
                  </a:lnTo>
                  <a:lnTo>
                    <a:pt x="13231" y="723"/>
                  </a:lnTo>
                  <a:lnTo>
                    <a:pt x="12550" y="929"/>
                  </a:lnTo>
                  <a:lnTo>
                    <a:pt x="11890" y="1135"/>
                  </a:lnTo>
                  <a:lnTo>
                    <a:pt x="11250" y="1383"/>
                  </a:lnTo>
                  <a:lnTo>
                    <a:pt x="10630" y="1651"/>
                  </a:lnTo>
                  <a:lnTo>
                    <a:pt x="10011" y="1920"/>
                  </a:lnTo>
                  <a:lnTo>
                    <a:pt x="9413" y="2209"/>
                  </a:lnTo>
                  <a:lnTo>
                    <a:pt x="8855" y="2518"/>
                  </a:lnTo>
                  <a:lnTo>
                    <a:pt x="8298" y="2828"/>
                  </a:lnTo>
                  <a:lnTo>
                    <a:pt x="8298" y="2828"/>
                  </a:lnTo>
                  <a:lnTo>
                    <a:pt x="7761" y="3158"/>
                  </a:lnTo>
                  <a:lnTo>
                    <a:pt x="7245" y="3509"/>
                  </a:lnTo>
                  <a:lnTo>
                    <a:pt x="6750" y="3860"/>
                  </a:lnTo>
                  <a:lnTo>
                    <a:pt x="6296" y="4211"/>
                  </a:lnTo>
                  <a:lnTo>
                    <a:pt x="5842" y="4582"/>
                  </a:lnTo>
                  <a:lnTo>
                    <a:pt x="5408" y="4954"/>
                  </a:lnTo>
                  <a:lnTo>
                    <a:pt x="4995" y="5326"/>
                  </a:lnTo>
                  <a:lnTo>
                    <a:pt x="4603" y="5697"/>
                  </a:lnTo>
                  <a:lnTo>
                    <a:pt x="4603" y="5697"/>
                  </a:lnTo>
                  <a:lnTo>
                    <a:pt x="4232" y="6089"/>
                  </a:lnTo>
                  <a:lnTo>
                    <a:pt x="3881" y="6461"/>
                  </a:lnTo>
                  <a:lnTo>
                    <a:pt x="3550" y="6832"/>
                  </a:lnTo>
                  <a:lnTo>
                    <a:pt x="3220" y="7204"/>
                  </a:lnTo>
                  <a:lnTo>
                    <a:pt x="2663" y="7947"/>
                  </a:lnTo>
                  <a:lnTo>
                    <a:pt x="2147" y="8669"/>
                  </a:lnTo>
                  <a:lnTo>
                    <a:pt x="1713" y="9371"/>
                  </a:lnTo>
                  <a:lnTo>
                    <a:pt x="1342" y="10011"/>
                  </a:lnTo>
                  <a:lnTo>
                    <a:pt x="1012" y="10630"/>
                  </a:lnTo>
                  <a:lnTo>
                    <a:pt x="743" y="11208"/>
                  </a:lnTo>
                  <a:lnTo>
                    <a:pt x="743" y="11208"/>
                  </a:lnTo>
                  <a:lnTo>
                    <a:pt x="537" y="11724"/>
                  </a:lnTo>
                  <a:lnTo>
                    <a:pt x="351" y="12178"/>
                  </a:lnTo>
                  <a:lnTo>
                    <a:pt x="207" y="12571"/>
                  </a:lnTo>
                  <a:lnTo>
                    <a:pt x="103" y="12901"/>
                  </a:lnTo>
                  <a:lnTo>
                    <a:pt x="41" y="13169"/>
                  </a:lnTo>
                  <a:lnTo>
                    <a:pt x="0" y="13376"/>
                  </a:lnTo>
                  <a:lnTo>
                    <a:pt x="0" y="13500"/>
                  </a:lnTo>
                  <a:lnTo>
                    <a:pt x="0" y="13520"/>
                  </a:lnTo>
                  <a:lnTo>
                    <a:pt x="21" y="13541"/>
                  </a:lnTo>
                  <a:lnTo>
                    <a:pt x="21" y="13541"/>
                  </a:lnTo>
                  <a:lnTo>
                    <a:pt x="21" y="13541"/>
                  </a:lnTo>
                  <a:lnTo>
                    <a:pt x="21" y="13541"/>
                  </a:lnTo>
                  <a:lnTo>
                    <a:pt x="41" y="13541"/>
                  </a:lnTo>
                  <a:lnTo>
                    <a:pt x="41" y="13541"/>
                  </a:lnTo>
                  <a:lnTo>
                    <a:pt x="269" y="12860"/>
                  </a:lnTo>
                  <a:lnTo>
                    <a:pt x="516" y="12199"/>
                  </a:lnTo>
                  <a:lnTo>
                    <a:pt x="516" y="12199"/>
                  </a:lnTo>
                  <a:lnTo>
                    <a:pt x="846" y="11477"/>
                  </a:lnTo>
                  <a:lnTo>
                    <a:pt x="1197" y="10775"/>
                  </a:lnTo>
                  <a:lnTo>
                    <a:pt x="1569" y="10073"/>
                  </a:lnTo>
                  <a:lnTo>
                    <a:pt x="1961" y="9413"/>
                  </a:lnTo>
                  <a:lnTo>
                    <a:pt x="2374" y="8752"/>
                  </a:lnTo>
                  <a:lnTo>
                    <a:pt x="2828" y="8112"/>
                  </a:lnTo>
                  <a:lnTo>
                    <a:pt x="3282" y="7493"/>
                  </a:lnTo>
                  <a:lnTo>
                    <a:pt x="3778" y="6894"/>
                  </a:lnTo>
                  <a:lnTo>
                    <a:pt x="3778" y="6894"/>
                  </a:lnTo>
                  <a:lnTo>
                    <a:pt x="4273" y="6316"/>
                  </a:lnTo>
                  <a:lnTo>
                    <a:pt x="4810" y="5759"/>
                  </a:lnTo>
                  <a:lnTo>
                    <a:pt x="5367" y="5243"/>
                  </a:lnTo>
                  <a:lnTo>
                    <a:pt x="5945" y="4748"/>
                  </a:lnTo>
                  <a:lnTo>
                    <a:pt x="6523" y="4273"/>
                  </a:lnTo>
                  <a:lnTo>
                    <a:pt x="7142" y="3819"/>
                  </a:lnTo>
                  <a:lnTo>
                    <a:pt x="7761" y="3406"/>
                  </a:lnTo>
                  <a:lnTo>
                    <a:pt x="8381" y="2993"/>
                  </a:lnTo>
                  <a:lnTo>
                    <a:pt x="8381" y="2993"/>
                  </a:lnTo>
                  <a:lnTo>
                    <a:pt x="8690" y="2807"/>
                  </a:lnTo>
                  <a:lnTo>
                    <a:pt x="9020" y="2622"/>
                  </a:lnTo>
                  <a:lnTo>
                    <a:pt x="9681" y="2271"/>
                  </a:lnTo>
                  <a:lnTo>
                    <a:pt x="11002" y="1631"/>
                  </a:lnTo>
                  <a:lnTo>
                    <a:pt x="11002" y="1631"/>
                  </a:lnTo>
                  <a:lnTo>
                    <a:pt x="12364" y="1135"/>
                  </a:lnTo>
                  <a:lnTo>
                    <a:pt x="13066" y="929"/>
                  </a:lnTo>
                  <a:lnTo>
                    <a:pt x="13396" y="826"/>
                  </a:lnTo>
                  <a:lnTo>
                    <a:pt x="13747" y="743"/>
                  </a:lnTo>
                  <a:lnTo>
                    <a:pt x="13747" y="743"/>
                  </a:lnTo>
                  <a:lnTo>
                    <a:pt x="14449" y="557"/>
                  </a:lnTo>
                  <a:lnTo>
                    <a:pt x="14800" y="496"/>
                  </a:lnTo>
                  <a:lnTo>
                    <a:pt x="15151" y="434"/>
                  </a:lnTo>
                  <a:lnTo>
                    <a:pt x="15151" y="434"/>
                  </a:lnTo>
                  <a:lnTo>
                    <a:pt x="15853" y="330"/>
                  </a:lnTo>
                  <a:lnTo>
                    <a:pt x="16534" y="227"/>
                  </a:lnTo>
                  <a:lnTo>
                    <a:pt x="16534" y="227"/>
                  </a:lnTo>
                  <a:lnTo>
                    <a:pt x="17566" y="165"/>
                  </a:lnTo>
                  <a:lnTo>
                    <a:pt x="18061" y="145"/>
                  </a:lnTo>
                  <a:lnTo>
                    <a:pt x="18577" y="124"/>
                  </a:lnTo>
                  <a:lnTo>
                    <a:pt x="18577" y="124"/>
                  </a:lnTo>
                  <a:lnTo>
                    <a:pt x="18949" y="145"/>
                  </a:lnTo>
                  <a:lnTo>
                    <a:pt x="19320" y="165"/>
                  </a:lnTo>
                  <a:lnTo>
                    <a:pt x="19320" y="165"/>
                  </a:lnTo>
                  <a:lnTo>
                    <a:pt x="20002" y="186"/>
                  </a:lnTo>
                  <a:lnTo>
                    <a:pt x="20683" y="248"/>
                  </a:lnTo>
                  <a:lnTo>
                    <a:pt x="21343" y="330"/>
                  </a:lnTo>
                  <a:lnTo>
                    <a:pt x="22004" y="434"/>
                  </a:lnTo>
                  <a:lnTo>
                    <a:pt x="22664" y="578"/>
                  </a:lnTo>
                  <a:lnTo>
                    <a:pt x="23304" y="723"/>
                  </a:lnTo>
                  <a:lnTo>
                    <a:pt x="23923" y="908"/>
                  </a:lnTo>
                  <a:lnTo>
                    <a:pt x="24543" y="1094"/>
                  </a:lnTo>
                  <a:lnTo>
                    <a:pt x="25162" y="1301"/>
                  </a:lnTo>
                  <a:lnTo>
                    <a:pt x="25760" y="1548"/>
                  </a:lnTo>
                  <a:lnTo>
                    <a:pt x="26359" y="1796"/>
                  </a:lnTo>
                  <a:lnTo>
                    <a:pt x="26937" y="2044"/>
                  </a:lnTo>
                  <a:lnTo>
                    <a:pt x="27494" y="2333"/>
                  </a:lnTo>
                  <a:lnTo>
                    <a:pt x="28031" y="2622"/>
                  </a:lnTo>
                  <a:lnTo>
                    <a:pt x="28568" y="2931"/>
                  </a:lnTo>
                  <a:lnTo>
                    <a:pt x="29104" y="3241"/>
                  </a:lnTo>
                  <a:lnTo>
                    <a:pt x="29104" y="3241"/>
                  </a:lnTo>
                  <a:lnTo>
                    <a:pt x="29600" y="3571"/>
                  </a:lnTo>
                  <a:lnTo>
                    <a:pt x="30095" y="3922"/>
                  </a:lnTo>
                  <a:lnTo>
                    <a:pt x="30570" y="4273"/>
                  </a:lnTo>
                  <a:lnTo>
                    <a:pt x="31045" y="4644"/>
                  </a:lnTo>
                  <a:lnTo>
                    <a:pt x="31478" y="5037"/>
                  </a:lnTo>
                  <a:lnTo>
                    <a:pt x="31912" y="5429"/>
                  </a:lnTo>
                  <a:lnTo>
                    <a:pt x="32324" y="5821"/>
                  </a:lnTo>
                  <a:lnTo>
                    <a:pt x="32717" y="6234"/>
                  </a:lnTo>
                  <a:lnTo>
                    <a:pt x="33088" y="6647"/>
                  </a:lnTo>
                  <a:lnTo>
                    <a:pt x="33460" y="7080"/>
                  </a:lnTo>
                  <a:lnTo>
                    <a:pt x="33811" y="7514"/>
                  </a:lnTo>
                  <a:lnTo>
                    <a:pt x="34141" y="7947"/>
                  </a:lnTo>
                  <a:lnTo>
                    <a:pt x="34471" y="8380"/>
                  </a:lnTo>
                  <a:lnTo>
                    <a:pt x="34760" y="8814"/>
                  </a:lnTo>
                  <a:lnTo>
                    <a:pt x="35049" y="9268"/>
                  </a:lnTo>
                  <a:lnTo>
                    <a:pt x="35317" y="9702"/>
                  </a:lnTo>
                  <a:lnTo>
                    <a:pt x="35317" y="9702"/>
                  </a:lnTo>
                  <a:lnTo>
                    <a:pt x="35586" y="10156"/>
                  </a:lnTo>
                  <a:lnTo>
                    <a:pt x="35833" y="10589"/>
                  </a:lnTo>
                  <a:lnTo>
                    <a:pt x="36060" y="11043"/>
                  </a:lnTo>
                  <a:lnTo>
                    <a:pt x="36267" y="11497"/>
                  </a:lnTo>
                  <a:lnTo>
                    <a:pt x="36659" y="12385"/>
                  </a:lnTo>
                  <a:lnTo>
                    <a:pt x="36989" y="13272"/>
                  </a:lnTo>
                  <a:lnTo>
                    <a:pt x="37278" y="14160"/>
                  </a:lnTo>
                  <a:lnTo>
                    <a:pt x="37505" y="15027"/>
                  </a:lnTo>
                  <a:lnTo>
                    <a:pt x="37712" y="15873"/>
                  </a:lnTo>
                  <a:lnTo>
                    <a:pt x="37856" y="16699"/>
                  </a:lnTo>
                  <a:lnTo>
                    <a:pt x="37856" y="16699"/>
                  </a:lnTo>
                  <a:lnTo>
                    <a:pt x="37959" y="17504"/>
                  </a:lnTo>
                  <a:lnTo>
                    <a:pt x="38021" y="18288"/>
                  </a:lnTo>
                  <a:lnTo>
                    <a:pt x="38083" y="19031"/>
                  </a:lnTo>
                  <a:lnTo>
                    <a:pt x="38083" y="19754"/>
                  </a:lnTo>
                  <a:lnTo>
                    <a:pt x="38083" y="20456"/>
                  </a:lnTo>
                  <a:lnTo>
                    <a:pt x="38042" y="21116"/>
                  </a:lnTo>
                  <a:lnTo>
                    <a:pt x="38001" y="21735"/>
                  </a:lnTo>
                  <a:lnTo>
                    <a:pt x="37918" y="22334"/>
                  </a:lnTo>
                  <a:lnTo>
                    <a:pt x="37918" y="22334"/>
                  </a:lnTo>
                  <a:lnTo>
                    <a:pt x="37836" y="22891"/>
                  </a:lnTo>
                  <a:lnTo>
                    <a:pt x="37753" y="23428"/>
                  </a:lnTo>
                  <a:lnTo>
                    <a:pt x="37526" y="24357"/>
                  </a:lnTo>
                  <a:lnTo>
                    <a:pt x="37526" y="24357"/>
                  </a:lnTo>
                  <a:lnTo>
                    <a:pt x="37423" y="24790"/>
                  </a:lnTo>
                  <a:lnTo>
                    <a:pt x="37340" y="25162"/>
                  </a:lnTo>
                  <a:lnTo>
                    <a:pt x="37340" y="25162"/>
                  </a:lnTo>
                  <a:lnTo>
                    <a:pt x="37113" y="25822"/>
                  </a:lnTo>
                  <a:lnTo>
                    <a:pt x="37113" y="25822"/>
                  </a:lnTo>
                  <a:lnTo>
                    <a:pt x="36845" y="26669"/>
                  </a:lnTo>
                  <a:lnTo>
                    <a:pt x="36845" y="26669"/>
                  </a:lnTo>
                  <a:lnTo>
                    <a:pt x="36989" y="26338"/>
                  </a:lnTo>
                  <a:lnTo>
                    <a:pt x="37154" y="25946"/>
                  </a:lnTo>
                  <a:lnTo>
                    <a:pt x="37320" y="25451"/>
                  </a:lnTo>
                  <a:lnTo>
                    <a:pt x="37505" y="24893"/>
                  </a:lnTo>
                  <a:lnTo>
                    <a:pt x="37505" y="24893"/>
                  </a:lnTo>
                  <a:lnTo>
                    <a:pt x="37588" y="24604"/>
                  </a:lnTo>
                  <a:lnTo>
                    <a:pt x="37588" y="24604"/>
                  </a:lnTo>
                  <a:lnTo>
                    <a:pt x="37650" y="24398"/>
                  </a:lnTo>
                  <a:lnTo>
                    <a:pt x="37650" y="24398"/>
                  </a:lnTo>
                  <a:lnTo>
                    <a:pt x="37794" y="23841"/>
                  </a:lnTo>
                  <a:lnTo>
                    <a:pt x="37794" y="23841"/>
                  </a:lnTo>
                  <a:lnTo>
                    <a:pt x="37897" y="23283"/>
                  </a:lnTo>
                  <a:lnTo>
                    <a:pt x="38021" y="22685"/>
                  </a:lnTo>
                  <a:lnTo>
                    <a:pt x="38104" y="22024"/>
                  </a:lnTo>
                  <a:lnTo>
                    <a:pt x="38186" y="21343"/>
                  </a:lnTo>
                  <a:lnTo>
                    <a:pt x="38228" y="20621"/>
                  </a:lnTo>
                  <a:lnTo>
                    <a:pt x="38248" y="19857"/>
                  </a:lnTo>
                  <a:lnTo>
                    <a:pt x="38248" y="19052"/>
                  </a:lnTo>
                  <a:lnTo>
                    <a:pt x="38207" y="18226"/>
                  </a:lnTo>
                  <a:lnTo>
                    <a:pt x="38207" y="18226"/>
                  </a:lnTo>
                  <a:lnTo>
                    <a:pt x="38145" y="17690"/>
                  </a:lnTo>
                  <a:lnTo>
                    <a:pt x="38083" y="17132"/>
                  </a:lnTo>
                  <a:lnTo>
                    <a:pt x="38001" y="16575"/>
                  </a:lnTo>
                  <a:lnTo>
                    <a:pt x="37897" y="15997"/>
                  </a:lnTo>
                  <a:lnTo>
                    <a:pt x="37774" y="15419"/>
                  </a:lnTo>
                  <a:lnTo>
                    <a:pt x="37629" y="14821"/>
                  </a:lnTo>
                  <a:lnTo>
                    <a:pt x="37464" y="14243"/>
                  </a:lnTo>
                  <a:lnTo>
                    <a:pt x="37278" y="13644"/>
                  </a:lnTo>
                  <a:lnTo>
                    <a:pt x="37278" y="13644"/>
                  </a:lnTo>
                  <a:lnTo>
                    <a:pt x="37072" y="13025"/>
                  </a:lnTo>
                  <a:lnTo>
                    <a:pt x="36845" y="12426"/>
                  </a:lnTo>
                  <a:lnTo>
                    <a:pt x="36576" y="11828"/>
                  </a:lnTo>
                  <a:lnTo>
                    <a:pt x="36308" y="11208"/>
                  </a:lnTo>
                  <a:lnTo>
                    <a:pt x="35999" y="10610"/>
                  </a:lnTo>
                  <a:lnTo>
                    <a:pt x="35668" y="9990"/>
                  </a:lnTo>
                  <a:lnTo>
                    <a:pt x="35317" y="9392"/>
                  </a:lnTo>
                  <a:lnTo>
                    <a:pt x="34925" y="8814"/>
                  </a:lnTo>
                  <a:lnTo>
                    <a:pt x="34925" y="8814"/>
                  </a:lnTo>
                  <a:lnTo>
                    <a:pt x="34533" y="8215"/>
                  </a:lnTo>
                  <a:lnTo>
                    <a:pt x="34100" y="7637"/>
                  </a:lnTo>
                  <a:lnTo>
                    <a:pt x="33625" y="7059"/>
                  </a:lnTo>
                  <a:lnTo>
                    <a:pt x="33129" y="6502"/>
                  </a:lnTo>
                  <a:lnTo>
                    <a:pt x="33129" y="6502"/>
                  </a:lnTo>
                  <a:lnTo>
                    <a:pt x="32634" y="5965"/>
                  </a:lnTo>
                  <a:lnTo>
                    <a:pt x="32097" y="5429"/>
                  </a:lnTo>
                  <a:lnTo>
                    <a:pt x="31519" y="4913"/>
                  </a:lnTo>
                  <a:lnTo>
                    <a:pt x="30921" y="4417"/>
                  </a:lnTo>
                  <a:lnTo>
                    <a:pt x="30921" y="4417"/>
                  </a:lnTo>
                  <a:lnTo>
                    <a:pt x="30322" y="3943"/>
                  </a:lnTo>
                  <a:lnTo>
                    <a:pt x="29682" y="3488"/>
                  </a:lnTo>
                  <a:lnTo>
                    <a:pt x="29022" y="3034"/>
                  </a:lnTo>
                  <a:lnTo>
                    <a:pt x="28320" y="2642"/>
                  </a:lnTo>
                  <a:lnTo>
                    <a:pt x="28320" y="2642"/>
                  </a:lnTo>
                  <a:lnTo>
                    <a:pt x="27618" y="2250"/>
                  </a:lnTo>
                  <a:lnTo>
                    <a:pt x="26896" y="1899"/>
                  </a:lnTo>
                  <a:lnTo>
                    <a:pt x="26153" y="1569"/>
                  </a:lnTo>
                  <a:lnTo>
                    <a:pt x="25389" y="1259"/>
                  </a:lnTo>
                  <a:lnTo>
                    <a:pt x="25389" y="1259"/>
                  </a:lnTo>
                  <a:lnTo>
                    <a:pt x="24625" y="991"/>
                  </a:lnTo>
                  <a:lnTo>
                    <a:pt x="23841" y="764"/>
                  </a:lnTo>
                  <a:lnTo>
                    <a:pt x="23056" y="557"/>
                  </a:lnTo>
                  <a:lnTo>
                    <a:pt x="22272" y="372"/>
                  </a:lnTo>
                  <a:lnTo>
                    <a:pt x="22272" y="372"/>
                  </a:lnTo>
                  <a:lnTo>
                    <a:pt x="21488" y="227"/>
                  </a:lnTo>
                  <a:lnTo>
                    <a:pt x="20703" y="145"/>
                  </a:lnTo>
                  <a:lnTo>
                    <a:pt x="19919" y="62"/>
                  </a:lnTo>
                  <a:lnTo>
                    <a:pt x="19135" y="21"/>
                  </a:lnTo>
                  <a:lnTo>
                    <a:pt x="19135" y="21"/>
                  </a:lnTo>
                  <a:lnTo>
                    <a:pt x="1845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7"/>
            <p:cNvSpPr/>
            <p:nvPr/>
          </p:nvSpPr>
          <p:spPr>
            <a:xfrm>
              <a:off x="2951825" y="1144275"/>
              <a:ext cx="555275" cy="697175"/>
            </a:xfrm>
            <a:custGeom>
              <a:avLst/>
              <a:gdLst/>
              <a:ahLst/>
              <a:cxnLst/>
              <a:rect l="l" t="t" r="r" b="b"/>
              <a:pathLst>
                <a:path w="22211" h="27887" extrusionOk="0">
                  <a:moveTo>
                    <a:pt x="12034" y="6894"/>
                  </a:moveTo>
                  <a:lnTo>
                    <a:pt x="12385" y="6915"/>
                  </a:lnTo>
                  <a:lnTo>
                    <a:pt x="12756" y="6956"/>
                  </a:lnTo>
                  <a:lnTo>
                    <a:pt x="11167" y="11002"/>
                  </a:lnTo>
                  <a:lnTo>
                    <a:pt x="10775" y="10672"/>
                  </a:lnTo>
                  <a:lnTo>
                    <a:pt x="10445" y="10341"/>
                  </a:lnTo>
                  <a:lnTo>
                    <a:pt x="10156" y="9990"/>
                  </a:lnTo>
                  <a:lnTo>
                    <a:pt x="10032" y="9825"/>
                  </a:lnTo>
                  <a:lnTo>
                    <a:pt x="9929" y="9660"/>
                  </a:lnTo>
                  <a:lnTo>
                    <a:pt x="9846" y="9495"/>
                  </a:lnTo>
                  <a:lnTo>
                    <a:pt x="9784" y="9309"/>
                  </a:lnTo>
                  <a:lnTo>
                    <a:pt x="9743" y="9144"/>
                  </a:lnTo>
                  <a:lnTo>
                    <a:pt x="9702" y="8958"/>
                  </a:lnTo>
                  <a:lnTo>
                    <a:pt x="9702" y="8793"/>
                  </a:lnTo>
                  <a:lnTo>
                    <a:pt x="9722" y="8607"/>
                  </a:lnTo>
                  <a:lnTo>
                    <a:pt x="9763" y="8422"/>
                  </a:lnTo>
                  <a:lnTo>
                    <a:pt x="9825" y="8236"/>
                  </a:lnTo>
                  <a:lnTo>
                    <a:pt x="9949" y="7947"/>
                  </a:lnTo>
                  <a:lnTo>
                    <a:pt x="10135" y="7699"/>
                  </a:lnTo>
                  <a:lnTo>
                    <a:pt x="10218" y="7575"/>
                  </a:lnTo>
                  <a:lnTo>
                    <a:pt x="10341" y="7472"/>
                  </a:lnTo>
                  <a:lnTo>
                    <a:pt x="10465" y="7369"/>
                  </a:lnTo>
                  <a:lnTo>
                    <a:pt x="10589" y="7266"/>
                  </a:lnTo>
                  <a:lnTo>
                    <a:pt x="10734" y="7183"/>
                  </a:lnTo>
                  <a:lnTo>
                    <a:pt x="10878" y="7121"/>
                  </a:lnTo>
                  <a:lnTo>
                    <a:pt x="11043" y="7059"/>
                  </a:lnTo>
                  <a:lnTo>
                    <a:pt x="11229" y="6997"/>
                  </a:lnTo>
                  <a:lnTo>
                    <a:pt x="11415" y="6956"/>
                  </a:lnTo>
                  <a:lnTo>
                    <a:pt x="11600" y="6915"/>
                  </a:lnTo>
                  <a:lnTo>
                    <a:pt x="11807" y="6915"/>
                  </a:lnTo>
                  <a:lnTo>
                    <a:pt x="12034" y="6894"/>
                  </a:lnTo>
                  <a:close/>
                  <a:moveTo>
                    <a:pt x="12096" y="17008"/>
                  </a:moveTo>
                  <a:lnTo>
                    <a:pt x="12467" y="17359"/>
                  </a:lnTo>
                  <a:lnTo>
                    <a:pt x="12798" y="17690"/>
                  </a:lnTo>
                  <a:lnTo>
                    <a:pt x="13066" y="18020"/>
                  </a:lnTo>
                  <a:lnTo>
                    <a:pt x="13169" y="18206"/>
                  </a:lnTo>
                  <a:lnTo>
                    <a:pt x="13272" y="18371"/>
                  </a:lnTo>
                  <a:lnTo>
                    <a:pt x="13355" y="18536"/>
                  </a:lnTo>
                  <a:lnTo>
                    <a:pt x="13417" y="18701"/>
                  </a:lnTo>
                  <a:lnTo>
                    <a:pt x="13458" y="18887"/>
                  </a:lnTo>
                  <a:lnTo>
                    <a:pt x="13479" y="19052"/>
                  </a:lnTo>
                  <a:lnTo>
                    <a:pt x="13479" y="19238"/>
                  </a:lnTo>
                  <a:lnTo>
                    <a:pt x="13479" y="19423"/>
                  </a:lnTo>
                  <a:lnTo>
                    <a:pt x="13438" y="19609"/>
                  </a:lnTo>
                  <a:lnTo>
                    <a:pt x="13376" y="19795"/>
                  </a:lnTo>
                  <a:lnTo>
                    <a:pt x="13252" y="20063"/>
                  </a:lnTo>
                  <a:lnTo>
                    <a:pt x="13087" y="20290"/>
                  </a:lnTo>
                  <a:lnTo>
                    <a:pt x="12880" y="20497"/>
                  </a:lnTo>
                  <a:lnTo>
                    <a:pt x="12756" y="20600"/>
                  </a:lnTo>
                  <a:lnTo>
                    <a:pt x="12633" y="20683"/>
                  </a:lnTo>
                  <a:lnTo>
                    <a:pt x="12509" y="20765"/>
                  </a:lnTo>
                  <a:lnTo>
                    <a:pt x="12364" y="20827"/>
                  </a:lnTo>
                  <a:lnTo>
                    <a:pt x="12034" y="20930"/>
                  </a:lnTo>
                  <a:lnTo>
                    <a:pt x="11683" y="20992"/>
                  </a:lnTo>
                  <a:lnTo>
                    <a:pt x="11291" y="21013"/>
                  </a:lnTo>
                  <a:lnTo>
                    <a:pt x="10940" y="20992"/>
                  </a:lnTo>
                  <a:lnTo>
                    <a:pt x="10548" y="20951"/>
                  </a:lnTo>
                  <a:lnTo>
                    <a:pt x="12096" y="17008"/>
                  </a:lnTo>
                  <a:close/>
                  <a:moveTo>
                    <a:pt x="15481" y="0"/>
                  </a:moveTo>
                  <a:lnTo>
                    <a:pt x="14243" y="3179"/>
                  </a:lnTo>
                  <a:lnTo>
                    <a:pt x="13458" y="2993"/>
                  </a:lnTo>
                  <a:lnTo>
                    <a:pt x="12715" y="2849"/>
                  </a:lnTo>
                  <a:lnTo>
                    <a:pt x="11993" y="2787"/>
                  </a:lnTo>
                  <a:lnTo>
                    <a:pt x="11312" y="2766"/>
                  </a:lnTo>
                  <a:lnTo>
                    <a:pt x="10734" y="2766"/>
                  </a:lnTo>
                  <a:lnTo>
                    <a:pt x="10197" y="2828"/>
                  </a:lnTo>
                  <a:lnTo>
                    <a:pt x="9660" y="2910"/>
                  </a:lnTo>
                  <a:lnTo>
                    <a:pt x="9165" y="3034"/>
                  </a:lnTo>
                  <a:lnTo>
                    <a:pt x="8690" y="3199"/>
                  </a:lnTo>
                  <a:lnTo>
                    <a:pt x="8236" y="3385"/>
                  </a:lnTo>
                  <a:lnTo>
                    <a:pt x="7803" y="3592"/>
                  </a:lnTo>
                  <a:lnTo>
                    <a:pt x="7410" y="3839"/>
                  </a:lnTo>
                  <a:lnTo>
                    <a:pt x="7018" y="4108"/>
                  </a:lnTo>
                  <a:lnTo>
                    <a:pt x="6688" y="4397"/>
                  </a:lnTo>
                  <a:lnTo>
                    <a:pt x="6358" y="4727"/>
                  </a:lnTo>
                  <a:lnTo>
                    <a:pt x="6048" y="5057"/>
                  </a:lnTo>
                  <a:lnTo>
                    <a:pt x="5780" y="5429"/>
                  </a:lnTo>
                  <a:lnTo>
                    <a:pt x="5553" y="5821"/>
                  </a:lnTo>
                  <a:lnTo>
                    <a:pt x="5326" y="6234"/>
                  </a:lnTo>
                  <a:lnTo>
                    <a:pt x="5140" y="6667"/>
                  </a:lnTo>
                  <a:lnTo>
                    <a:pt x="5016" y="7039"/>
                  </a:lnTo>
                  <a:lnTo>
                    <a:pt x="4892" y="7410"/>
                  </a:lnTo>
                  <a:lnTo>
                    <a:pt x="4810" y="7761"/>
                  </a:lnTo>
                  <a:lnTo>
                    <a:pt x="4748" y="8112"/>
                  </a:lnTo>
                  <a:lnTo>
                    <a:pt x="4727" y="8463"/>
                  </a:lnTo>
                  <a:lnTo>
                    <a:pt x="4706" y="8793"/>
                  </a:lnTo>
                  <a:lnTo>
                    <a:pt x="4727" y="9123"/>
                  </a:lnTo>
                  <a:lnTo>
                    <a:pt x="4748" y="9433"/>
                  </a:lnTo>
                  <a:lnTo>
                    <a:pt x="4810" y="9743"/>
                  </a:lnTo>
                  <a:lnTo>
                    <a:pt x="4871" y="10032"/>
                  </a:lnTo>
                  <a:lnTo>
                    <a:pt x="4975" y="10341"/>
                  </a:lnTo>
                  <a:lnTo>
                    <a:pt x="5078" y="10630"/>
                  </a:lnTo>
                  <a:lnTo>
                    <a:pt x="5202" y="10899"/>
                  </a:lnTo>
                  <a:lnTo>
                    <a:pt x="5346" y="11167"/>
                  </a:lnTo>
                  <a:lnTo>
                    <a:pt x="5491" y="11435"/>
                  </a:lnTo>
                  <a:lnTo>
                    <a:pt x="5656" y="11704"/>
                  </a:lnTo>
                  <a:lnTo>
                    <a:pt x="5842" y="11951"/>
                  </a:lnTo>
                  <a:lnTo>
                    <a:pt x="6027" y="12199"/>
                  </a:lnTo>
                  <a:lnTo>
                    <a:pt x="6461" y="12674"/>
                  </a:lnTo>
                  <a:lnTo>
                    <a:pt x="6915" y="13149"/>
                  </a:lnTo>
                  <a:lnTo>
                    <a:pt x="7410" y="13582"/>
                  </a:lnTo>
                  <a:lnTo>
                    <a:pt x="7926" y="13995"/>
                  </a:lnTo>
                  <a:lnTo>
                    <a:pt x="8442" y="14408"/>
                  </a:lnTo>
                  <a:lnTo>
                    <a:pt x="9516" y="15192"/>
                  </a:lnTo>
                  <a:lnTo>
                    <a:pt x="7658" y="19939"/>
                  </a:lnTo>
                  <a:lnTo>
                    <a:pt x="7286" y="19754"/>
                  </a:lnTo>
                  <a:lnTo>
                    <a:pt x="6936" y="19547"/>
                  </a:lnTo>
                  <a:lnTo>
                    <a:pt x="6564" y="19320"/>
                  </a:lnTo>
                  <a:lnTo>
                    <a:pt x="6234" y="19093"/>
                  </a:lnTo>
                  <a:lnTo>
                    <a:pt x="5883" y="18846"/>
                  </a:lnTo>
                  <a:lnTo>
                    <a:pt x="5553" y="18598"/>
                  </a:lnTo>
                  <a:lnTo>
                    <a:pt x="5243" y="18350"/>
                  </a:lnTo>
                  <a:lnTo>
                    <a:pt x="4933" y="18082"/>
                  </a:lnTo>
                  <a:lnTo>
                    <a:pt x="4624" y="17793"/>
                  </a:lnTo>
                  <a:lnTo>
                    <a:pt x="4355" y="17524"/>
                  </a:lnTo>
                  <a:lnTo>
                    <a:pt x="4066" y="17235"/>
                  </a:lnTo>
                  <a:lnTo>
                    <a:pt x="3819" y="16947"/>
                  </a:lnTo>
                  <a:lnTo>
                    <a:pt x="3571" y="16658"/>
                  </a:lnTo>
                  <a:lnTo>
                    <a:pt x="3344" y="16348"/>
                  </a:lnTo>
                  <a:lnTo>
                    <a:pt x="3117" y="16059"/>
                  </a:lnTo>
                  <a:lnTo>
                    <a:pt x="2931" y="15749"/>
                  </a:lnTo>
                  <a:lnTo>
                    <a:pt x="0" y="18618"/>
                  </a:lnTo>
                  <a:lnTo>
                    <a:pt x="207" y="18969"/>
                  </a:lnTo>
                  <a:lnTo>
                    <a:pt x="454" y="19300"/>
                  </a:lnTo>
                  <a:lnTo>
                    <a:pt x="743" y="19651"/>
                  </a:lnTo>
                  <a:lnTo>
                    <a:pt x="1032" y="20001"/>
                  </a:lnTo>
                  <a:lnTo>
                    <a:pt x="1362" y="20352"/>
                  </a:lnTo>
                  <a:lnTo>
                    <a:pt x="1713" y="20683"/>
                  </a:lnTo>
                  <a:lnTo>
                    <a:pt x="2085" y="21013"/>
                  </a:lnTo>
                  <a:lnTo>
                    <a:pt x="2477" y="21364"/>
                  </a:lnTo>
                  <a:lnTo>
                    <a:pt x="2890" y="21673"/>
                  </a:lnTo>
                  <a:lnTo>
                    <a:pt x="3303" y="22004"/>
                  </a:lnTo>
                  <a:lnTo>
                    <a:pt x="3757" y="22313"/>
                  </a:lnTo>
                  <a:lnTo>
                    <a:pt x="4211" y="22602"/>
                  </a:lnTo>
                  <a:lnTo>
                    <a:pt x="4686" y="22891"/>
                  </a:lnTo>
                  <a:lnTo>
                    <a:pt x="5181" y="23160"/>
                  </a:lnTo>
                  <a:lnTo>
                    <a:pt x="5676" y="23428"/>
                  </a:lnTo>
                  <a:lnTo>
                    <a:pt x="6192" y="23676"/>
                  </a:lnTo>
                  <a:lnTo>
                    <a:pt x="4975" y="26772"/>
                  </a:lnTo>
                  <a:lnTo>
                    <a:pt x="7823" y="27886"/>
                  </a:lnTo>
                  <a:lnTo>
                    <a:pt x="9082" y="24708"/>
                  </a:lnTo>
                  <a:lnTo>
                    <a:pt x="9846" y="24873"/>
                  </a:lnTo>
                  <a:lnTo>
                    <a:pt x="10568" y="24997"/>
                  </a:lnTo>
                  <a:lnTo>
                    <a:pt x="11270" y="25079"/>
                  </a:lnTo>
                  <a:lnTo>
                    <a:pt x="11951" y="25100"/>
                  </a:lnTo>
                  <a:lnTo>
                    <a:pt x="12529" y="25079"/>
                  </a:lnTo>
                  <a:lnTo>
                    <a:pt x="13066" y="25038"/>
                  </a:lnTo>
                  <a:lnTo>
                    <a:pt x="13603" y="24935"/>
                  </a:lnTo>
                  <a:lnTo>
                    <a:pt x="14098" y="24811"/>
                  </a:lnTo>
                  <a:lnTo>
                    <a:pt x="14573" y="24666"/>
                  </a:lnTo>
                  <a:lnTo>
                    <a:pt x="15027" y="24481"/>
                  </a:lnTo>
                  <a:lnTo>
                    <a:pt x="15440" y="24274"/>
                  </a:lnTo>
                  <a:lnTo>
                    <a:pt x="15853" y="24026"/>
                  </a:lnTo>
                  <a:lnTo>
                    <a:pt x="16224" y="23779"/>
                  </a:lnTo>
                  <a:lnTo>
                    <a:pt x="16575" y="23469"/>
                  </a:lnTo>
                  <a:lnTo>
                    <a:pt x="16885" y="23160"/>
                  </a:lnTo>
                  <a:lnTo>
                    <a:pt x="17194" y="22809"/>
                  </a:lnTo>
                  <a:lnTo>
                    <a:pt x="17463" y="22458"/>
                  </a:lnTo>
                  <a:lnTo>
                    <a:pt x="17690" y="22066"/>
                  </a:lnTo>
                  <a:lnTo>
                    <a:pt x="17896" y="21673"/>
                  </a:lnTo>
                  <a:lnTo>
                    <a:pt x="18082" y="21240"/>
                  </a:lnTo>
                  <a:lnTo>
                    <a:pt x="18226" y="20868"/>
                  </a:lnTo>
                  <a:lnTo>
                    <a:pt x="18330" y="20517"/>
                  </a:lnTo>
                  <a:lnTo>
                    <a:pt x="18412" y="20146"/>
                  </a:lnTo>
                  <a:lnTo>
                    <a:pt x="18474" y="19816"/>
                  </a:lnTo>
                  <a:lnTo>
                    <a:pt x="18515" y="19465"/>
                  </a:lnTo>
                  <a:lnTo>
                    <a:pt x="18515" y="19155"/>
                  </a:lnTo>
                  <a:lnTo>
                    <a:pt x="18515" y="18825"/>
                  </a:lnTo>
                  <a:lnTo>
                    <a:pt x="18474" y="18515"/>
                  </a:lnTo>
                  <a:lnTo>
                    <a:pt x="18433" y="18206"/>
                  </a:lnTo>
                  <a:lnTo>
                    <a:pt x="18350" y="17917"/>
                  </a:lnTo>
                  <a:lnTo>
                    <a:pt x="18268" y="17628"/>
                  </a:lnTo>
                  <a:lnTo>
                    <a:pt x="18164" y="17339"/>
                  </a:lnTo>
                  <a:lnTo>
                    <a:pt x="18041" y="17070"/>
                  </a:lnTo>
                  <a:lnTo>
                    <a:pt x="17896" y="16802"/>
                  </a:lnTo>
                  <a:lnTo>
                    <a:pt x="17752" y="16534"/>
                  </a:lnTo>
                  <a:lnTo>
                    <a:pt x="17586" y="16265"/>
                  </a:lnTo>
                  <a:lnTo>
                    <a:pt x="17401" y="16018"/>
                  </a:lnTo>
                  <a:lnTo>
                    <a:pt x="17215" y="15770"/>
                  </a:lnTo>
                  <a:lnTo>
                    <a:pt x="16781" y="15295"/>
                  </a:lnTo>
                  <a:lnTo>
                    <a:pt x="16327" y="14841"/>
                  </a:lnTo>
                  <a:lnTo>
                    <a:pt x="15853" y="14408"/>
                  </a:lnTo>
                  <a:lnTo>
                    <a:pt x="15337" y="13995"/>
                  </a:lnTo>
                  <a:lnTo>
                    <a:pt x="14800" y="13603"/>
                  </a:lnTo>
                  <a:lnTo>
                    <a:pt x="14263" y="13210"/>
                  </a:lnTo>
                  <a:lnTo>
                    <a:pt x="13727" y="12839"/>
                  </a:lnTo>
                  <a:lnTo>
                    <a:pt x="15626" y="7988"/>
                  </a:lnTo>
                  <a:lnTo>
                    <a:pt x="16142" y="8277"/>
                  </a:lnTo>
                  <a:lnTo>
                    <a:pt x="16637" y="8607"/>
                  </a:lnTo>
                  <a:lnTo>
                    <a:pt x="17132" y="8958"/>
                  </a:lnTo>
                  <a:lnTo>
                    <a:pt x="17607" y="9330"/>
                  </a:lnTo>
                  <a:lnTo>
                    <a:pt x="18082" y="9743"/>
                  </a:lnTo>
                  <a:lnTo>
                    <a:pt x="18536" y="10197"/>
                  </a:lnTo>
                  <a:lnTo>
                    <a:pt x="18969" y="10672"/>
                  </a:lnTo>
                  <a:lnTo>
                    <a:pt x="19403" y="11188"/>
                  </a:lnTo>
                  <a:lnTo>
                    <a:pt x="22210" y="8236"/>
                  </a:lnTo>
                  <a:lnTo>
                    <a:pt x="21983" y="7926"/>
                  </a:lnTo>
                  <a:lnTo>
                    <a:pt x="21735" y="7637"/>
                  </a:lnTo>
                  <a:lnTo>
                    <a:pt x="21488" y="7348"/>
                  </a:lnTo>
                  <a:lnTo>
                    <a:pt x="21199" y="7080"/>
                  </a:lnTo>
                  <a:lnTo>
                    <a:pt x="20930" y="6791"/>
                  </a:lnTo>
                  <a:lnTo>
                    <a:pt x="20621" y="6523"/>
                  </a:lnTo>
                  <a:lnTo>
                    <a:pt x="20311" y="6254"/>
                  </a:lnTo>
                  <a:lnTo>
                    <a:pt x="20001" y="6007"/>
                  </a:lnTo>
                  <a:lnTo>
                    <a:pt x="19320" y="5511"/>
                  </a:lnTo>
                  <a:lnTo>
                    <a:pt x="18619" y="5057"/>
                  </a:lnTo>
                  <a:lnTo>
                    <a:pt x="17875" y="4624"/>
                  </a:lnTo>
                  <a:lnTo>
                    <a:pt x="17112" y="4231"/>
                  </a:lnTo>
                  <a:lnTo>
                    <a:pt x="18330" y="1115"/>
                  </a:lnTo>
                  <a:lnTo>
                    <a:pt x="15481" y="0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7"/>
            <p:cNvSpPr/>
            <p:nvPr/>
          </p:nvSpPr>
          <p:spPr>
            <a:xfrm>
              <a:off x="3215500" y="1569475"/>
              <a:ext cx="73300" cy="100125"/>
            </a:xfrm>
            <a:custGeom>
              <a:avLst/>
              <a:gdLst/>
              <a:ahLst/>
              <a:cxnLst/>
              <a:rect l="l" t="t" r="r" b="b"/>
              <a:pathLst>
                <a:path w="2932" h="4005" fill="none" extrusionOk="0">
                  <a:moveTo>
                    <a:pt x="744" y="4005"/>
                  </a:moveTo>
                  <a:lnTo>
                    <a:pt x="744" y="4005"/>
                  </a:lnTo>
                  <a:lnTo>
                    <a:pt x="393" y="3984"/>
                  </a:lnTo>
                  <a:lnTo>
                    <a:pt x="1" y="3943"/>
                  </a:lnTo>
                  <a:lnTo>
                    <a:pt x="1549" y="0"/>
                  </a:lnTo>
                  <a:lnTo>
                    <a:pt x="1549" y="0"/>
                  </a:lnTo>
                  <a:lnTo>
                    <a:pt x="1920" y="351"/>
                  </a:lnTo>
                  <a:lnTo>
                    <a:pt x="2251" y="682"/>
                  </a:lnTo>
                  <a:lnTo>
                    <a:pt x="2519" y="1012"/>
                  </a:lnTo>
                  <a:lnTo>
                    <a:pt x="2622" y="1198"/>
                  </a:lnTo>
                  <a:lnTo>
                    <a:pt x="2725" y="1363"/>
                  </a:lnTo>
                  <a:lnTo>
                    <a:pt x="2808" y="1528"/>
                  </a:lnTo>
                  <a:lnTo>
                    <a:pt x="2870" y="1693"/>
                  </a:lnTo>
                  <a:lnTo>
                    <a:pt x="2911" y="1879"/>
                  </a:lnTo>
                  <a:lnTo>
                    <a:pt x="2932" y="2044"/>
                  </a:lnTo>
                  <a:lnTo>
                    <a:pt x="2932" y="2230"/>
                  </a:lnTo>
                  <a:lnTo>
                    <a:pt x="2932" y="2415"/>
                  </a:lnTo>
                  <a:lnTo>
                    <a:pt x="2891" y="2601"/>
                  </a:lnTo>
                  <a:lnTo>
                    <a:pt x="2829" y="2787"/>
                  </a:lnTo>
                  <a:lnTo>
                    <a:pt x="2829" y="2787"/>
                  </a:lnTo>
                  <a:lnTo>
                    <a:pt x="2705" y="3055"/>
                  </a:lnTo>
                  <a:lnTo>
                    <a:pt x="2540" y="3282"/>
                  </a:lnTo>
                  <a:lnTo>
                    <a:pt x="2333" y="3489"/>
                  </a:lnTo>
                  <a:lnTo>
                    <a:pt x="2209" y="3592"/>
                  </a:lnTo>
                  <a:lnTo>
                    <a:pt x="2086" y="3675"/>
                  </a:lnTo>
                  <a:lnTo>
                    <a:pt x="1962" y="3757"/>
                  </a:lnTo>
                  <a:lnTo>
                    <a:pt x="1817" y="3819"/>
                  </a:lnTo>
                  <a:lnTo>
                    <a:pt x="1487" y="3922"/>
                  </a:lnTo>
                  <a:lnTo>
                    <a:pt x="1136" y="3984"/>
                  </a:lnTo>
                  <a:lnTo>
                    <a:pt x="744" y="40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7"/>
            <p:cNvSpPr/>
            <p:nvPr/>
          </p:nvSpPr>
          <p:spPr>
            <a:xfrm>
              <a:off x="3194350" y="1316625"/>
              <a:ext cx="76400" cy="102700"/>
            </a:xfrm>
            <a:custGeom>
              <a:avLst/>
              <a:gdLst/>
              <a:ahLst/>
              <a:cxnLst/>
              <a:rect l="l" t="t" r="r" b="b"/>
              <a:pathLst>
                <a:path w="3056" h="4108" fill="none" extrusionOk="0">
                  <a:moveTo>
                    <a:pt x="1466" y="4108"/>
                  </a:moveTo>
                  <a:lnTo>
                    <a:pt x="1466" y="4108"/>
                  </a:lnTo>
                  <a:lnTo>
                    <a:pt x="1074" y="3778"/>
                  </a:lnTo>
                  <a:lnTo>
                    <a:pt x="744" y="3447"/>
                  </a:lnTo>
                  <a:lnTo>
                    <a:pt x="455" y="3096"/>
                  </a:lnTo>
                  <a:lnTo>
                    <a:pt x="331" y="2931"/>
                  </a:lnTo>
                  <a:lnTo>
                    <a:pt x="228" y="2766"/>
                  </a:lnTo>
                  <a:lnTo>
                    <a:pt x="145" y="2601"/>
                  </a:lnTo>
                  <a:lnTo>
                    <a:pt x="83" y="2415"/>
                  </a:lnTo>
                  <a:lnTo>
                    <a:pt x="42" y="2250"/>
                  </a:lnTo>
                  <a:lnTo>
                    <a:pt x="1" y="2064"/>
                  </a:lnTo>
                  <a:lnTo>
                    <a:pt x="1" y="1899"/>
                  </a:lnTo>
                  <a:lnTo>
                    <a:pt x="21" y="1713"/>
                  </a:lnTo>
                  <a:lnTo>
                    <a:pt x="62" y="1528"/>
                  </a:lnTo>
                  <a:lnTo>
                    <a:pt x="124" y="1342"/>
                  </a:lnTo>
                  <a:lnTo>
                    <a:pt x="124" y="1342"/>
                  </a:lnTo>
                  <a:lnTo>
                    <a:pt x="248" y="1053"/>
                  </a:lnTo>
                  <a:lnTo>
                    <a:pt x="434" y="805"/>
                  </a:lnTo>
                  <a:lnTo>
                    <a:pt x="517" y="681"/>
                  </a:lnTo>
                  <a:lnTo>
                    <a:pt x="640" y="578"/>
                  </a:lnTo>
                  <a:lnTo>
                    <a:pt x="764" y="475"/>
                  </a:lnTo>
                  <a:lnTo>
                    <a:pt x="888" y="372"/>
                  </a:lnTo>
                  <a:lnTo>
                    <a:pt x="1033" y="289"/>
                  </a:lnTo>
                  <a:lnTo>
                    <a:pt x="1177" y="227"/>
                  </a:lnTo>
                  <a:lnTo>
                    <a:pt x="1342" y="165"/>
                  </a:lnTo>
                  <a:lnTo>
                    <a:pt x="1528" y="103"/>
                  </a:lnTo>
                  <a:lnTo>
                    <a:pt x="1714" y="62"/>
                  </a:lnTo>
                  <a:lnTo>
                    <a:pt x="1899" y="21"/>
                  </a:lnTo>
                  <a:lnTo>
                    <a:pt x="2106" y="21"/>
                  </a:lnTo>
                  <a:lnTo>
                    <a:pt x="2333" y="0"/>
                  </a:lnTo>
                  <a:lnTo>
                    <a:pt x="2333" y="0"/>
                  </a:lnTo>
                  <a:lnTo>
                    <a:pt x="2684" y="21"/>
                  </a:lnTo>
                  <a:lnTo>
                    <a:pt x="3055" y="62"/>
                  </a:lnTo>
                  <a:lnTo>
                    <a:pt x="1466" y="410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7"/>
            <p:cNvSpPr/>
            <p:nvPr/>
          </p:nvSpPr>
          <p:spPr>
            <a:xfrm>
              <a:off x="2951825" y="1144275"/>
              <a:ext cx="555275" cy="697175"/>
            </a:xfrm>
            <a:custGeom>
              <a:avLst/>
              <a:gdLst/>
              <a:ahLst/>
              <a:cxnLst/>
              <a:rect l="l" t="t" r="r" b="b"/>
              <a:pathLst>
                <a:path w="22211" h="27887" fill="none" extrusionOk="0">
                  <a:moveTo>
                    <a:pt x="15481" y="0"/>
                  </a:moveTo>
                  <a:lnTo>
                    <a:pt x="14243" y="3179"/>
                  </a:lnTo>
                  <a:lnTo>
                    <a:pt x="14243" y="3179"/>
                  </a:lnTo>
                  <a:lnTo>
                    <a:pt x="13458" y="2993"/>
                  </a:lnTo>
                  <a:lnTo>
                    <a:pt x="12715" y="2849"/>
                  </a:lnTo>
                  <a:lnTo>
                    <a:pt x="11993" y="2787"/>
                  </a:lnTo>
                  <a:lnTo>
                    <a:pt x="11312" y="2766"/>
                  </a:lnTo>
                  <a:lnTo>
                    <a:pt x="11312" y="2766"/>
                  </a:lnTo>
                  <a:lnTo>
                    <a:pt x="10734" y="2766"/>
                  </a:lnTo>
                  <a:lnTo>
                    <a:pt x="10197" y="2828"/>
                  </a:lnTo>
                  <a:lnTo>
                    <a:pt x="9660" y="2910"/>
                  </a:lnTo>
                  <a:lnTo>
                    <a:pt x="9165" y="3034"/>
                  </a:lnTo>
                  <a:lnTo>
                    <a:pt x="8690" y="3199"/>
                  </a:lnTo>
                  <a:lnTo>
                    <a:pt x="8236" y="3385"/>
                  </a:lnTo>
                  <a:lnTo>
                    <a:pt x="7803" y="3592"/>
                  </a:lnTo>
                  <a:lnTo>
                    <a:pt x="7410" y="3839"/>
                  </a:lnTo>
                  <a:lnTo>
                    <a:pt x="7018" y="4108"/>
                  </a:lnTo>
                  <a:lnTo>
                    <a:pt x="6688" y="4397"/>
                  </a:lnTo>
                  <a:lnTo>
                    <a:pt x="6358" y="4727"/>
                  </a:lnTo>
                  <a:lnTo>
                    <a:pt x="6048" y="5057"/>
                  </a:lnTo>
                  <a:lnTo>
                    <a:pt x="5780" y="5429"/>
                  </a:lnTo>
                  <a:lnTo>
                    <a:pt x="5553" y="5821"/>
                  </a:lnTo>
                  <a:lnTo>
                    <a:pt x="5326" y="6234"/>
                  </a:lnTo>
                  <a:lnTo>
                    <a:pt x="5140" y="6667"/>
                  </a:lnTo>
                  <a:lnTo>
                    <a:pt x="5140" y="6667"/>
                  </a:lnTo>
                  <a:lnTo>
                    <a:pt x="5016" y="7039"/>
                  </a:lnTo>
                  <a:lnTo>
                    <a:pt x="4892" y="7410"/>
                  </a:lnTo>
                  <a:lnTo>
                    <a:pt x="4810" y="7761"/>
                  </a:lnTo>
                  <a:lnTo>
                    <a:pt x="4748" y="8112"/>
                  </a:lnTo>
                  <a:lnTo>
                    <a:pt x="4727" y="8463"/>
                  </a:lnTo>
                  <a:lnTo>
                    <a:pt x="4706" y="8793"/>
                  </a:lnTo>
                  <a:lnTo>
                    <a:pt x="4727" y="9123"/>
                  </a:lnTo>
                  <a:lnTo>
                    <a:pt x="4748" y="9433"/>
                  </a:lnTo>
                  <a:lnTo>
                    <a:pt x="4810" y="9743"/>
                  </a:lnTo>
                  <a:lnTo>
                    <a:pt x="4871" y="10032"/>
                  </a:lnTo>
                  <a:lnTo>
                    <a:pt x="4975" y="10341"/>
                  </a:lnTo>
                  <a:lnTo>
                    <a:pt x="5078" y="10630"/>
                  </a:lnTo>
                  <a:lnTo>
                    <a:pt x="5202" y="10899"/>
                  </a:lnTo>
                  <a:lnTo>
                    <a:pt x="5346" y="11167"/>
                  </a:lnTo>
                  <a:lnTo>
                    <a:pt x="5491" y="11435"/>
                  </a:lnTo>
                  <a:lnTo>
                    <a:pt x="5656" y="11704"/>
                  </a:lnTo>
                  <a:lnTo>
                    <a:pt x="5842" y="11951"/>
                  </a:lnTo>
                  <a:lnTo>
                    <a:pt x="6027" y="12199"/>
                  </a:lnTo>
                  <a:lnTo>
                    <a:pt x="6461" y="12674"/>
                  </a:lnTo>
                  <a:lnTo>
                    <a:pt x="6915" y="13149"/>
                  </a:lnTo>
                  <a:lnTo>
                    <a:pt x="7410" y="13582"/>
                  </a:lnTo>
                  <a:lnTo>
                    <a:pt x="7926" y="13995"/>
                  </a:lnTo>
                  <a:lnTo>
                    <a:pt x="8442" y="14408"/>
                  </a:lnTo>
                  <a:lnTo>
                    <a:pt x="9516" y="15192"/>
                  </a:lnTo>
                  <a:lnTo>
                    <a:pt x="7658" y="19939"/>
                  </a:lnTo>
                  <a:lnTo>
                    <a:pt x="7658" y="19939"/>
                  </a:lnTo>
                  <a:lnTo>
                    <a:pt x="7286" y="19754"/>
                  </a:lnTo>
                  <a:lnTo>
                    <a:pt x="6936" y="19547"/>
                  </a:lnTo>
                  <a:lnTo>
                    <a:pt x="6564" y="19320"/>
                  </a:lnTo>
                  <a:lnTo>
                    <a:pt x="6234" y="19093"/>
                  </a:lnTo>
                  <a:lnTo>
                    <a:pt x="5883" y="18846"/>
                  </a:lnTo>
                  <a:lnTo>
                    <a:pt x="5553" y="18598"/>
                  </a:lnTo>
                  <a:lnTo>
                    <a:pt x="5243" y="18350"/>
                  </a:lnTo>
                  <a:lnTo>
                    <a:pt x="4933" y="18082"/>
                  </a:lnTo>
                  <a:lnTo>
                    <a:pt x="4624" y="17793"/>
                  </a:lnTo>
                  <a:lnTo>
                    <a:pt x="4355" y="17524"/>
                  </a:lnTo>
                  <a:lnTo>
                    <a:pt x="4066" y="17235"/>
                  </a:lnTo>
                  <a:lnTo>
                    <a:pt x="3819" y="16947"/>
                  </a:lnTo>
                  <a:lnTo>
                    <a:pt x="3571" y="16658"/>
                  </a:lnTo>
                  <a:lnTo>
                    <a:pt x="3344" y="16348"/>
                  </a:lnTo>
                  <a:lnTo>
                    <a:pt x="3117" y="16059"/>
                  </a:lnTo>
                  <a:lnTo>
                    <a:pt x="2931" y="15749"/>
                  </a:lnTo>
                  <a:lnTo>
                    <a:pt x="0" y="18618"/>
                  </a:lnTo>
                  <a:lnTo>
                    <a:pt x="0" y="18618"/>
                  </a:lnTo>
                  <a:lnTo>
                    <a:pt x="207" y="18969"/>
                  </a:lnTo>
                  <a:lnTo>
                    <a:pt x="454" y="19300"/>
                  </a:lnTo>
                  <a:lnTo>
                    <a:pt x="743" y="19651"/>
                  </a:lnTo>
                  <a:lnTo>
                    <a:pt x="1032" y="20001"/>
                  </a:lnTo>
                  <a:lnTo>
                    <a:pt x="1362" y="20352"/>
                  </a:lnTo>
                  <a:lnTo>
                    <a:pt x="1713" y="20683"/>
                  </a:lnTo>
                  <a:lnTo>
                    <a:pt x="2085" y="21013"/>
                  </a:lnTo>
                  <a:lnTo>
                    <a:pt x="2477" y="21364"/>
                  </a:lnTo>
                  <a:lnTo>
                    <a:pt x="2890" y="21673"/>
                  </a:lnTo>
                  <a:lnTo>
                    <a:pt x="3303" y="22004"/>
                  </a:lnTo>
                  <a:lnTo>
                    <a:pt x="3757" y="22313"/>
                  </a:lnTo>
                  <a:lnTo>
                    <a:pt x="4211" y="22602"/>
                  </a:lnTo>
                  <a:lnTo>
                    <a:pt x="4686" y="22891"/>
                  </a:lnTo>
                  <a:lnTo>
                    <a:pt x="5181" y="23160"/>
                  </a:lnTo>
                  <a:lnTo>
                    <a:pt x="5676" y="23428"/>
                  </a:lnTo>
                  <a:lnTo>
                    <a:pt x="6192" y="23676"/>
                  </a:lnTo>
                  <a:lnTo>
                    <a:pt x="4975" y="26772"/>
                  </a:lnTo>
                  <a:lnTo>
                    <a:pt x="7823" y="27886"/>
                  </a:lnTo>
                  <a:lnTo>
                    <a:pt x="9082" y="24708"/>
                  </a:lnTo>
                  <a:lnTo>
                    <a:pt x="9082" y="24708"/>
                  </a:lnTo>
                  <a:lnTo>
                    <a:pt x="9846" y="24873"/>
                  </a:lnTo>
                  <a:lnTo>
                    <a:pt x="10568" y="24997"/>
                  </a:lnTo>
                  <a:lnTo>
                    <a:pt x="11270" y="25079"/>
                  </a:lnTo>
                  <a:lnTo>
                    <a:pt x="11951" y="25100"/>
                  </a:lnTo>
                  <a:lnTo>
                    <a:pt x="11951" y="25100"/>
                  </a:lnTo>
                  <a:lnTo>
                    <a:pt x="12529" y="25079"/>
                  </a:lnTo>
                  <a:lnTo>
                    <a:pt x="13066" y="25038"/>
                  </a:lnTo>
                  <a:lnTo>
                    <a:pt x="13603" y="24935"/>
                  </a:lnTo>
                  <a:lnTo>
                    <a:pt x="14098" y="24811"/>
                  </a:lnTo>
                  <a:lnTo>
                    <a:pt x="14573" y="24666"/>
                  </a:lnTo>
                  <a:lnTo>
                    <a:pt x="15027" y="24481"/>
                  </a:lnTo>
                  <a:lnTo>
                    <a:pt x="15440" y="24274"/>
                  </a:lnTo>
                  <a:lnTo>
                    <a:pt x="15853" y="24026"/>
                  </a:lnTo>
                  <a:lnTo>
                    <a:pt x="16224" y="23779"/>
                  </a:lnTo>
                  <a:lnTo>
                    <a:pt x="16575" y="23469"/>
                  </a:lnTo>
                  <a:lnTo>
                    <a:pt x="16885" y="23160"/>
                  </a:lnTo>
                  <a:lnTo>
                    <a:pt x="17194" y="22809"/>
                  </a:lnTo>
                  <a:lnTo>
                    <a:pt x="17463" y="22458"/>
                  </a:lnTo>
                  <a:lnTo>
                    <a:pt x="17690" y="22066"/>
                  </a:lnTo>
                  <a:lnTo>
                    <a:pt x="17896" y="21673"/>
                  </a:lnTo>
                  <a:lnTo>
                    <a:pt x="18082" y="21240"/>
                  </a:lnTo>
                  <a:lnTo>
                    <a:pt x="18082" y="21240"/>
                  </a:lnTo>
                  <a:lnTo>
                    <a:pt x="18226" y="20868"/>
                  </a:lnTo>
                  <a:lnTo>
                    <a:pt x="18330" y="20517"/>
                  </a:lnTo>
                  <a:lnTo>
                    <a:pt x="18412" y="20146"/>
                  </a:lnTo>
                  <a:lnTo>
                    <a:pt x="18474" y="19816"/>
                  </a:lnTo>
                  <a:lnTo>
                    <a:pt x="18515" y="19465"/>
                  </a:lnTo>
                  <a:lnTo>
                    <a:pt x="18515" y="19155"/>
                  </a:lnTo>
                  <a:lnTo>
                    <a:pt x="18515" y="18825"/>
                  </a:lnTo>
                  <a:lnTo>
                    <a:pt x="18474" y="18515"/>
                  </a:lnTo>
                  <a:lnTo>
                    <a:pt x="18433" y="18206"/>
                  </a:lnTo>
                  <a:lnTo>
                    <a:pt x="18350" y="17917"/>
                  </a:lnTo>
                  <a:lnTo>
                    <a:pt x="18268" y="17628"/>
                  </a:lnTo>
                  <a:lnTo>
                    <a:pt x="18164" y="17339"/>
                  </a:lnTo>
                  <a:lnTo>
                    <a:pt x="18041" y="17070"/>
                  </a:lnTo>
                  <a:lnTo>
                    <a:pt x="17896" y="16802"/>
                  </a:lnTo>
                  <a:lnTo>
                    <a:pt x="17752" y="16534"/>
                  </a:lnTo>
                  <a:lnTo>
                    <a:pt x="17586" y="16265"/>
                  </a:lnTo>
                  <a:lnTo>
                    <a:pt x="17401" y="16018"/>
                  </a:lnTo>
                  <a:lnTo>
                    <a:pt x="17215" y="15770"/>
                  </a:lnTo>
                  <a:lnTo>
                    <a:pt x="16781" y="15295"/>
                  </a:lnTo>
                  <a:lnTo>
                    <a:pt x="16327" y="14841"/>
                  </a:lnTo>
                  <a:lnTo>
                    <a:pt x="15853" y="14408"/>
                  </a:lnTo>
                  <a:lnTo>
                    <a:pt x="15337" y="13995"/>
                  </a:lnTo>
                  <a:lnTo>
                    <a:pt x="14800" y="13603"/>
                  </a:lnTo>
                  <a:lnTo>
                    <a:pt x="14263" y="13210"/>
                  </a:lnTo>
                  <a:lnTo>
                    <a:pt x="13727" y="12839"/>
                  </a:lnTo>
                  <a:lnTo>
                    <a:pt x="15626" y="7988"/>
                  </a:lnTo>
                  <a:lnTo>
                    <a:pt x="15626" y="7988"/>
                  </a:lnTo>
                  <a:lnTo>
                    <a:pt x="16142" y="8277"/>
                  </a:lnTo>
                  <a:lnTo>
                    <a:pt x="16637" y="8607"/>
                  </a:lnTo>
                  <a:lnTo>
                    <a:pt x="17132" y="8958"/>
                  </a:lnTo>
                  <a:lnTo>
                    <a:pt x="17607" y="9330"/>
                  </a:lnTo>
                  <a:lnTo>
                    <a:pt x="18082" y="9743"/>
                  </a:lnTo>
                  <a:lnTo>
                    <a:pt x="18536" y="10197"/>
                  </a:lnTo>
                  <a:lnTo>
                    <a:pt x="18969" y="10672"/>
                  </a:lnTo>
                  <a:lnTo>
                    <a:pt x="19403" y="11188"/>
                  </a:lnTo>
                  <a:lnTo>
                    <a:pt x="22210" y="8236"/>
                  </a:lnTo>
                  <a:lnTo>
                    <a:pt x="22210" y="8236"/>
                  </a:lnTo>
                  <a:lnTo>
                    <a:pt x="21983" y="7926"/>
                  </a:lnTo>
                  <a:lnTo>
                    <a:pt x="21735" y="7637"/>
                  </a:lnTo>
                  <a:lnTo>
                    <a:pt x="21488" y="7348"/>
                  </a:lnTo>
                  <a:lnTo>
                    <a:pt x="21199" y="7080"/>
                  </a:lnTo>
                  <a:lnTo>
                    <a:pt x="20930" y="6791"/>
                  </a:lnTo>
                  <a:lnTo>
                    <a:pt x="20621" y="6523"/>
                  </a:lnTo>
                  <a:lnTo>
                    <a:pt x="20311" y="6254"/>
                  </a:lnTo>
                  <a:lnTo>
                    <a:pt x="20001" y="6007"/>
                  </a:lnTo>
                  <a:lnTo>
                    <a:pt x="19320" y="5511"/>
                  </a:lnTo>
                  <a:lnTo>
                    <a:pt x="18619" y="5057"/>
                  </a:lnTo>
                  <a:lnTo>
                    <a:pt x="17875" y="4624"/>
                  </a:lnTo>
                  <a:lnTo>
                    <a:pt x="17112" y="4231"/>
                  </a:lnTo>
                  <a:lnTo>
                    <a:pt x="18330" y="1115"/>
                  </a:lnTo>
                  <a:lnTo>
                    <a:pt x="1548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7"/>
            <p:cNvSpPr/>
            <p:nvPr/>
          </p:nvSpPr>
          <p:spPr>
            <a:xfrm>
              <a:off x="1588450" y="854775"/>
              <a:ext cx="492325" cy="1008350"/>
            </a:xfrm>
            <a:custGeom>
              <a:avLst/>
              <a:gdLst/>
              <a:ahLst/>
              <a:cxnLst/>
              <a:rect l="l" t="t" r="r" b="b"/>
              <a:pathLst>
                <a:path w="19693" h="40334" extrusionOk="0">
                  <a:moveTo>
                    <a:pt x="8134" y="0"/>
                  </a:moveTo>
                  <a:lnTo>
                    <a:pt x="7618" y="21"/>
                  </a:lnTo>
                  <a:lnTo>
                    <a:pt x="7102" y="83"/>
                  </a:lnTo>
                  <a:lnTo>
                    <a:pt x="6606" y="165"/>
                  </a:lnTo>
                  <a:lnTo>
                    <a:pt x="6131" y="289"/>
                  </a:lnTo>
                  <a:lnTo>
                    <a:pt x="5677" y="434"/>
                  </a:lnTo>
                  <a:lnTo>
                    <a:pt x="5223" y="599"/>
                  </a:lnTo>
                  <a:lnTo>
                    <a:pt x="4790" y="785"/>
                  </a:lnTo>
                  <a:lnTo>
                    <a:pt x="4398" y="991"/>
                  </a:lnTo>
                  <a:lnTo>
                    <a:pt x="4005" y="1218"/>
                  </a:lnTo>
                  <a:lnTo>
                    <a:pt x="3634" y="1466"/>
                  </a:lnTo>
                  <a:lnTo>
                    <a:pt x="3262" y="1734"/>
                  </a:lnTo>
                  <a:lnTo>
                    <a:pt x="2932" y="2023"/>
                  </a:lnTo>
                  <a:lnTo>
                    <a:pt x="2602" y="2312"/>
                  </a:lnTo>
                  <a:lnTo>
                    <a:pt x="2313" y="2642"/>
                  </a:lnTo>
                  <a:lnTo>
                    <a:pt x="2024" y="2993"/>
                  </a:lnTo>
                  <a:lnTo>
                    <a:pt x="1755" y="3344"/>
                  </a:lnTo>
                  <a:lnTo>
                    <a:pt x="1508" y="3716"/>
                  </a:lnTo>
                  <a:lnTo>
                    <a:pt x="1281" y="4087"/>
                  </a:lnTo>
                  <a:lnTo>
                    <a:pt x="1074" y="4500"/>
                  </a:lnTo>
                  <a:lnTo>
                    <a:pt x="889" y="4913"/>
                  </a:lnTo>
                  <a:lnTo>
                    <a:pt x="703" y="5326"/>
                  </a:lnTo>
                  <a:lnTo>
                    <a:pt x="558" y="5780"/>
                  </a:lnTo>
                  <a:lnTo>
                    <a:pt x="414" y="6213"/>
                  </a:lnTo>
                  <a:lnTo>
                    <a:pt x="311" y="6688"/>
                  </a:lnTo>
                  <a:lnTo>
                    <a:pt x="207" y="7142"/>
                  </a:lnTo>
                  <a:lnTo>
                    <a:pt x="125" y="7617"/>
                  </a:lnTo>
                  <a:lnTo>
                    <a:pt x="63" y="8112"/>
                  </a:lnTo>
                  <a:lnTo>
                    <a:pt x="22" y="8608"/>
                  </a:lnTo>
                  <a:lnTo>
                    <a:pt x="1" y="9103"/>
                  </a:lnTo>
                  <a:lnTo>
                    <a:pt x="1" y="9598"/>
                  </a:lnTo>
                  <a:lnTo>
                    <a:pt x="22" y="10115"/>
                  </a:lnTo>
                  <a:lnTo>
                    <a:pt x="63" y="10631"/>
                  </a:lnTo>
                  <a:lnTo>
                    <a:pt x="104" y="11147"/>
                  </a:lnTo>
                  <a:lnTo>
                    <a:pt x="2251" y="32283"/>
                  </a:lnTo>
                  <a:lnTo>
                    <a:pt x="2313" y="32985"/>
                  </a:lnTo>
                  <a:lnTo>
                    <a:pt x="2437" y="33687"/>
                  </a:lnTo>
                  <a:lnTo>
                    <a:pt x="2560" y="34430"/>
                  </a:lnTo>
                  <a:lnTo>
                    <a:pt x="2746" y="35173"/>
                  </a:lnTo>
                  <a:lnTo>
                    <a:pt x="2953" y="35895"/>
                  </a:lnTo>
                  <a:lnTo>
                    <a:pt x="3077" y="36246"/>
                  </a:lnTo>
                  <a:lnTo>
                    <a:pt x="3221" y="36597"/>
                  </a:lnTo>
                  <a:lnTo>
                    <a:pt x="3365" y="36948"/>
                  </a:lnTo>
                  <a:lnTo>
                    <a:pt x="3531" y="37299"/>
                  </a:lnTo>
                  <a:lnTo>
                    <a:pt x="3716" y="37609"/>
                  </a:lnTo>
                  <a:lnTo>
                    <a:pt x="3902" y="37939"/>
                  </a:lnTo>
                  <a:lnTo>
                    <a:pt x="4109" y="38228"/>
                  </a:lnTo>
                  <a:lnTo>
                    <a:pt x="4336" y="38517"/>
                  </a:lnTo>
                  <a:lnTo>
                    <a:pt x="4583" y="38785"/>
                  </a:lnTo>
                  <a:lnTo>
                    <a:pt x="4831" y="39054"/>
                  </a:lnTo>
                  <a:lnTo>
                    <a:pt x="5120" y="39281"/>
                  </a:lnTo>
                  <a:lnTo>
                    <a:pt x="5409" y="39508"/>
                  </a:lnTo>
                  <a:lnTo>
                    <a:pt x="5719" y="39693"/>
                  </a:lnTo>
                  <a:lnTo>
                    <a:pt x="6049" y="39859"/>
                  </a:lnTo>
                  <a:lnTo>
                    <a:pt x="6420" y="40024"/>
                  </a:lnTo>
                  <a:lnTo>
                    <a:pt x="6792" y="40127"/>
                  </a:lnTo>
                  <a:lnTo>
                    <a:pt x="7184" y="40230"/>
                  </a:lnTo>
                  <a:lnTo>
                    <a:pt x="7597" y="40292"/>
                  </a:lnTo>
                  <a:lnTo>
                    <a:pt x="8051" y="40333"/>
                  </a:lnTo>
                  <a:lnTo>
                    <a:pt x="8526" y="40333"/>
                  </a:lnTo>
                  <a:lnTo>
                    <a:pt x="9021" y="40313"/>
                  </a:lnTo>
                  <a:lnTo>
                    <a:pt x="9537" y="40251"/>
                  </a:lnTo>
                  <a:lnTo>
                    <a:pt x="9971" y="40148"/>
                  </a:lnTo>
                  <a:lnTo>
                    <a:pt x="10384" y="40003"/>
                  </a:lnTo>
                  <a:lnTo>
                    <a:pt x="10796" y="39859"/>
                  </a:lnTo>
                  <a:lnTo>
                    <a:pt x="11168" y="39673"/>
                  </a:lnTo>
                  <a:lnTo>
                    <a:pt x="11519" y="39487"/>
                  </a:lnTo>
                  <a:lnTo>
                    <a:pt x="11849" y="39281"/>
                  </a:lnTo>
                  <a:lnTo>
                    <a:pt x="12159" y="39054"/>
                  </a:lnTo>
                  <a:lnTo>
                    <a:pt x="12448" y="38826"/>
                  </a:lnTo>
                  <a:lnTo>
                    <a:pt x="12716" y="38558"/>
                  </a:lnTo>
                  <a:lnTo>
                    <a:pt x="12984" y="38310"/>
                  </a:lnTo>
                  <a:lnTo>
                    <a:pt x="13211" y="38021"/>
                  </a:lnTo>
                  <a:lnTo>
                    <a:pt x="13418" y="37733"/>
                  </a:lnTo>
                  <a:lnTo>
                    <a:pt x="13624" y="37444"/>
                  </a:lnTo>
                  <a:lnTo>
                    <a:pt x="13810" y="37134"/>
                  </a:lnTo>
                  <a:lnTo>
                    <a:pt x="13975" y="36804"/>
                  </a:lnTo>
                  <a:lnTo>
                    <a:pt x="14120" y="36473"/>
                  </a:lnTo>
                  <a:lnTo>
                    <a:pt x="14264" y="36143"/>
                  </a:lnTo>
                  <a:lnTo>
                    <a:pt x="14367" y="35813"/>
                  </a:lnTo>
                  <a:lnTo>
                    <a:pt x="14491" y="35462"/>
                  </a:lnTo>
                  <a:lnTo>
                    <a:pt x="14574" y="35111"/>
                  </a:lnTo>
                  <a:lnTo>
                    <a:pt x="14656" y="34781"/>
                  </a:lnTo>
                  <a:lnTo>
                    <a:pt x="14718" y="34430"/>
                  </a:lnTo>
                  <a:lnTo>
                    <a:pt x="14821" y="33707"/>
                  </a:lnTo>
                  <a:lnTo>
                    <a:pt x="14863" y="33006"/>
                  </a:lnTo>
                  <a:lnTo>
                    <a:pt x="14883" y="32325"/>
                  </a:lnTo>
                  <a:lnTo>
                    <a:pt x="14863" y="31643"/>
                  </a:lnTo>
                  <a:lnTo>
                    <a:pt x="14821" y="31003"/>
                  </a:lnTo>
                  <a:lnTo>
                    <a:pt x="14615" y="28939"/>
                  </a:lnTo>
                  <a:lnTo>
                    <a:pt x="14512" y="27928"/>
                  </a:lnTo>
                  <a:lnTo>
                    <a:pt x="14739" y="27866"/>
                  </a:lnTo>
                  <a:lnTo>
                    <a:pt x="15007" y="27804"/>
                  </a:lnTo>
                  <a:lnTo>
                    <a:pt x="15337" y="27680"/>
                  </a:lnTo>
                  <a:lnTo>
                    <a:pt x="15750" y="27515"/>
                  </a:lnTo>
                  <a:lnTo>
                    <a:pt x="16204" y="27309"/>
                  </a:lnTo>
                  <a:lnTo>
                    <a:pt x="16679" y="27061"/>
                  </a:lnTo>
                  <a:lnTo>
                    <a:pt x="17154" y="26731"/>
                  </a:lnTo>
                  <a:lnTo>
                    <a:pt x="17402" y="26545"/>
                  </a:lnTo>
                  <a:lnTo>
                    <a:pt x="17649" y="26359"/>
                  </a:lnTo>
                  <a:lnTo>
                    <a:pt x="17897" y="26132"/>
                  </a:lnTo>
                  <a:lnTo>
                    <a:pt x="18124" y="25905"/>
                  </a:lnTo>
                  <a:lnTo>
                    <a:pt x="18351" y="25657"/>
                  </a:lnTo>
                  <a:lnTo>
                    <a:pt x="18557" y="25368"/>
                  </a:lnTo>
                  <a:lnTo>
                    <a:pt x="18764" y="25079"/>
                  </a:lnTo>
                  <a:lnTo>
                    <a:pt x="18950" y="24770"/>
                  </a:lnTo>
                  <a:lnTo>
                    <a:pt x="19115" y="24440"/>
                  </a:lnTo>
                  <a:lnTo>
                    <a:pt x="19280" y="24089"/>
                  </a:lnTo>
                  <a:lnTo>
                    <a:pt x="19404" y="23717"/>
                  </a:lnTo>
                  <a:lnTo>
                    <a:pt x="19528" y="23325"/>
                  </a:lnTo>
                  <a:lnTo>
                    <a:pt x="19610" y="22912"/>
                  </a:lnTo>
                  <a:lnTo>
                    <a:pt x="19672" y="22479"/>
                  </a:lnTo>
                  <a:lnTo>
                    <a:pt x="19693" y="22004"/>
                  </a:lnTo>
                  <a:lnTo>
                    <a:pt x="19693" y="21508"/>
                  </a:lnTo>
                  <a:lnTo>
                    <a:pt x="19651" y="20414"/>
                  </a:lnTo>
                  <a:lnTo>
                    <a:pt x="19548" y="19114"/>
                  </a:lnTo>
                  <a:lnTo>
                    <a:pt x="19424" y="17607"/>
                  </a:lnTo>
                  <a:lnTo>
                    <a:pt x="19280" y="15977"/>
                  </a:lnTo>
                  <a:lnTo>
                    <a:pt x="18888" y="12426"/>
                  </a:lnTo>
                  <a:lnTo>
                    <a:pt x="18454" y="8773"/>
                  </a:lnTo>
                  <a:lnTo>
                    <a:pt x="18392" y="8298"/>
                  </a:lnTo>
                  <a:lnTo>
                    <a:pt x="18289" y="7823"/>
                  </a:lnTo>
                  <a:lnTo>
                    <a:pt x="18186" y="7369"/>
                  </a:lnTo>
                  <a:lnTo>
                    <a:pt x="18041" y="6915"/>
                  </a:lnTo>
                  <a:lnTo>
                    <a:pt x="17897" y="6461"/>
                  </a:lnTo>
                  <a:lnTo>
                    <a:pt x="17711" y="6028"/>
                  </a:lnTo>
                  <a:lnTo>
                    <a:pt x="17525" y="5615"/>
                  </a:lnTo>
                  <a:lnTo>
                    <a:pt x="17319" y="5202"/>
                  </a:lnTo>
                  <a:lnTo>
                    <a:pt x="17092" y="4789"/>
                  </a:lnTo>
                  <a:lnTo>
                    <a:pt x="16844" y="4418"/>
                  </a:lnTo>
                  <a:lnTo>
                    <a:pt x="16576" y="4046"/>
                  </a:lnTo>
                  <a:lnTo>
                    <a:pt x="16287" y="3674"/>
                  </a:lnTo>
                  <a:lnTo>
                    <a:pt x="15998" y="3324"/>
                  </a:lnTo>
                  <a:lnTo>
                    <a:pt x="15688" y="2993"/>
                  </a:lnTo>
                  <a:lnTo>
                    <a:pt x="15358" y="2684"/>
                  </a:lnTo>
                  <a:lnTo>
                    <a:pt x="15007" y="2374"/>
                  </a:lnTo>
                  <a:lnTo>
                    <a:pt x="14656" y="2085"/>
                  </a:lnTo>
                  <a:lnTo>
                    <a:pt x="14285" y="1817"/>
                  </a:lnTo>
                  <a:lnTo>
                    <a:pt x="13913" y="1569"/>
                  </a:lnTo>
                  <a:lnTo>
                    <a:pt x="13521" y="1321"/>
                  </a:lnTo>
                  <a:lnTo>
                    <a:pt x="13129" y="1094"/>
                  </a:lnTo>
                  <a:lnTo>
                    <a:pt x="12716" y="909"/>
                  </a:lnTo>
                  <a:lnTo>
                    <a:pt x="12283" y="723"/>
                  </a:lnTo>
                  <a:lnTo>
                    <a:pt x="11849" y="558"/>
                  </a:lnTo>
                  <a:lnTo>
                    <a:pt x="11416" y="413"/>
                  </a:lnTo>
                  <a:lnTo>
                    <a:pt x="10961" y="289"/>
                  </a:lnTo>
                  <a:lnTo>
                    <a:pt x="10507" y="186"/>
                  </a:lnTo>
                  <a:lnTo>
                    <a:pt x="10053" y="104"/>
                  </a:lnTo>
                  <a:lnTo>
                    <a:pt x="9579" y="42"/>
                  </a:lnTo>
                  <a:lnTo>
                    <a:pt x="9104" y="0"/>
                  </a:lnTo>
                  <a:close/>
                </a:path>
              </a:pathLst>
            </a:custGeom>
            <a:solidFill>
              <a:srgbClr val="FFBF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7"/>
            <p:cNvSpPr/>
            <p:nvPr/>
          </p:nvSpPr>
          <p:spPr>
            <a:xfrm>
              <a:off x="1774750" y="1508075"/>
              <a:ext cx="179600" cy="81025"/>
            </a:xfrm>
            <a:custGeom>
              <a:avLst/>
              <a:gdLst/>
              <a:ahLst/>
              <a:cxnLst/>
              <a:rect l="l" t="t" r="r" b="b"/>
              <a:pathLst>
                <a:path w="7184" h="3241" extrusionOk="0">
                  <a:moveTo>
                    <a:pt x="0" y="0"/>
                  </a:moveTo>
                  <a:lnTo>
                    <a:pt x="83" y="165"/>
                  </a:lnTo>
                  <a:lnTo>
                    <a:pt x="207" y="351"/>
                  </a:lnTo>
                  <a:lnTo>
                    <a:pt x="372" y="599"/>
                  </a:lnTo>
                  <a:lnTo>
                    <a:pt x="599" y="888"/>
                  </a:lnTo>
                  <a:lnTo>
                    <a:pt x="867" y="1197"/>
                  </a:lnTo>
                  <a:lnTo>
                    <a:pt x="1198" y="1507"/>
                  </a:lnTo>
                  <a:lnTo>
                    <a:pt x="1590" y="1837"/>
                  </a:lnTo>
                  <a:lnTo>
                    <a:pt x="1817" y="2002"/>
                  </a:lnTo>
                  <a:lnTo>
                    <a:pt x="2044" y="2167"/>
                  </a:lnTo>
                  <a:lnTo>
                    <a:pt x="2312" y="2333"/>
                  </a:lnTo>
                  <a:lnTo>
                    <a:pt x="2581" y="2477"/>
                  </a:lnTo>
                  <a:lnTo>
                    <a:pt x="2870" y="2601"/>
                  </a:lnTo>
                  <a:lnTo>
                    <a:pt x="3159" y="2745"/>
                  </a:lnTo>
                  <a:lnTo>
                    <a:pt x="3489" y="2849"/>
                  </a:lnTo>
                  <a:lnTo>
                    <a:pt x="3819" y="2972"/>
                  </a:lnTo>
                  <a:lnTo>
                    <a:pt x="4170" y="3055"/>
                  </a:lnTo>
                  <a:lnTo>
                    <a:pt x="4542" y="3138"/>
                  </a:lnTo>
                  <a:lnTo>
                    <a:pt x="4934" y="3179"/>
                  </a:lnTo>
                  <a:lnTo>
                    <a:pt x="5347" y="3220"/>
                  </a:lnTo>
                  <a:lnTo>
                    <a:pt x="5780" y="3241"/>
                  </a:lnTo>
                  <a:lnTo>
                    <a:pt x="6234" y="3241"/>
                  </a:lnTo>
                  <a:lnTo>
                    <a:pt x="6709" y="3220"/>
                  </a:lnTo>
                  <a:lnTo>
                    <a:pt x="7184" y="3158"/>
                  </a:lnTo>
                  <a:lnTo>
                    <a:pt x="7060" y="1796"/>
                  </a:lnTo>
                  <a:lnTo>
                    <a:pt x="6915" y="1796"/>
                  </a:lnTo>
                  <a:lnTo>
                    <a:pt x="6482" y="1817"/>
                  </a:lnTo>
                  <a:lnTo>
                    <a:pt x="5801" y="1796"/>
                  </a:lnTo>
                  <a:lnTo>
                    <a:pt x="5388" y="1755"/>
                  </a:lnTo>
                  <a:lnTo>
                    <a:pt x="4913" y="1693"/>
                  </a:lnTo>
                  <a:lnTo>
                    <a:pt x="4418" y="1610"/>
                  </a:lnTo>
                  <a:lnTo>
                    <a:pt x="3860" y="1507"/>
                  </a:lnTo>
                  <a:lnTo>
                    <a:pt x="3282" y="1362"/>
                  </a:lnTo>
                  <a:lnTo>
                    <a:pt x="2663" y="1177"/>
                  </a:lnTo>
                  <a:lnTo>
                    <a:pt x="2023" y="970"/>
                  </a:lnTo>
                  <a:lnTo>
                    <a:pt x="1363" y="702"/>
                  </a:lnTo>
                  <a:lnTo>
                    <a:pt x="682" y="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7"/>
            <p:cNvSpPr/>
            <p:nvPr/>
          </p:nvSpPr>
          <p:spPr>
            <a:xfrm>
              <a:off x="1746875" y="1135500"/>
              <a:ext cx="82600" cy="25825"/>
            </a:xfrm>
            <a:custGeom>
              <a:avLst/>
              <a:gdLst/>
              <a:ahLst/>
              <a:cxnLst/>
              <a:rect l="l" t="t" r="r" b="b"/>
              <a:pathLst>
                <a:path w="3304" h="1033" extrusionOk="0">
                  <a:moveTo>
                    <a:pt x="1611" y="0"/>
                  </a:moveTo>
                  <a:lnTo>
                    <a:pt x="1404" y="21"/>
                  </a:lnTo>
                  <a:lnTo>
                    <a:pt x="1198" y="62"/>
                  </a:lnTo>
                  <a:lnTo>
                    <a:pt x="1012" y="124"/>
                  </a:lnTo>
                  <a:lnTo>
                    <a:pt x="847" y="186"/>
                  </a:lnTo>
                  <a:lnTo>
                    <a:pt x="703" y="268"/>
                  </a:lnTo>
                  <a:lnTo>
                    <a:pt x="558" y="351"/>
                  </a:lnTo>
                  <a:lnTo>
                    <a:pt x="310" y="516"/>
                  </a:lnTo>
                  <a:lnTo>
                    <a:pt x="145" y="702"/>
                  </a:lnTo>
                  <a:lnTo>
                    <a:pt x="42" y="846"/>
                  </a:lnTo>
                  <a:lnTo>
                    <a:pt x="1" y="950"/>
                  </a:lnTo>
                  <a:lnTo>
                    <a:pt x="1" y="991"/>
                  </a:lnTo>
                  <a:lnTo>
                    <a:pt x="21" y="1012"/>
                  </a:lnTo>
                  <a:lnTo>
                    <a:pt x="42" y="1032"/>
                  </a:lnTo>
                  <a:lnTo>
                    <a:pt x="83" y="1032"/>
                  </a:lnTo>
                  <a:lnTo>
                    <a:pt x="187" y="991"/>
                  </a:lnTo>
                  <a:lnTo>
                    <a:pt x="538" y="826"/>
                  </a:lnTo>
                  <a:lnTo>
                    <a:pt x="765" y="743"/>
                  </a:lnTo>
                  <a:lnTo>
                    <a:pt x="1012" y="640"/>
                  </a:lnTo>
                  <a:lnTo>
                    <a:pt x="1301" y="578"/>
                  </a:lnTo>
                  <a:lnTo>
                    <a:pt x="1631" y="537"/>
                  </a:lnTo>
                  <a:lnTo>
                    <a:pt x="1962" y="516"/>
                  </a:lnTo>
                  <a:lnTo>
                    <a:pt x="2251" y="557"/>
                  </a:lnTo>
                  <a:lnTo>
                    <a:pt x="2519" y="599"/>
                  </a:lnTo>
                  <a:lnTo>
                    <a:pt x="2767" y="661"/>
                  </a:lnTo>
                  <a:lnTo>
                    <a:pt x="3118" y="764"/>
                  </a:lnTo>
                  <a:lnTo>
                    <a:pt x="3221" y="785"/>
                  </a:lnTo>
                  <a:lnTo>
                    <a:pt x="3262" y="785"/>
                  </a:lnTo>
                  <a:lnTo>
                    <a:pt x="3283" y="764"/>
                  </a:lnTo>
                  <a:lnTo>
                    <a:pt x="3303" y="723"/>
                  </a:lnTo>
                  <a:lnTo>
                    <a:pt x="3283" y="702"/>
                  </a:lnTo>
                  <a:lnTo>
                    <a:pt x="3242" y="599"/>
                  </a:lnTo>
                  <a:lnTo>
                    <a:pt x="3118" y="454"/>
                  </a:lnTo>
                  <a:lnTo>
                    <a:pt x="2932" y="310"/>
                  </a:lnTo>
                  <a:lnTo>
                    <a:pt x="2808" y="248"/>
                  </a:lnTo>
                  <a:lnTo>
                    <a:pt x="2684" y="186"/>
                  </a:lnTo>
                  <a:lnTo>
                    <a:pt x="2540" y="124"/>
                  </a:lnTo>
                  <a:lnTo>
                    <a:pt x="2375" y="62"/>
                  </a:lnTo>
                  <a:lnTo>
                    <a:pt x="2189" y="21"/>
                  </a:lnTo>
                  <a:lnTo>
                    <a:pt x="2003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7"/>
            <p:cNvSpPr/>
            <p:nvPr/>
          </p:nvSpPr>
          <p:spPr>
            <a:xfrm>
              <a:off x="1797450" y="1194325"/>
              <a:ext cx="36150" cy="34600"/>
            </a:xfrm>
            <a:custGeom>
              <a:avLst/>
              <a:gdLst/>
              <a:ahLst/>
              <a:cxnLst/>
              <a:rect l="l" t="t" r="r" b="b"/>
              <a:pathLst>
                <a:path w="1446" h="1384" extrusionOk="0">
                  <a:moveTo>
                    <a:pt x="682" y="0"/>
                  </a:moveTo>
                  <a:lnTo>
                    <a:pt x="537" y="21"/>
                  </a:lnTo>
                  <a:lnTo>
                    <a:pt x="393" y="83"/>
                  </a:lnTo>
                  <a:lnTo>
                    <a:pt x="290" y="145"/>
                  </a:lnTo>
                  <a:lnTo>
                    <a:pt x="186" y="248"/>
                  </a:lnTo>
                  <a:lnTo>
                    <a:pt x="104" y="351"/>
                  </a:lnTo>
                  <a:lnTo>
                    <a:pt x="42" y="475"/>
                  </a:lnTo>
                  <a:lnTo>
                    <a:pt x="1" y="619"/>
                  </a:lnTo>
                  <a:lnTo>
                    <a:pt x="1" y="764"/>
                  </a:lnTo>
                  <a:lnTo>
                    <a:pt x="21" y="888"/>
                  </a:lnTo>
                  <a:lnTo>
                    <a:pt x="83" y="1012"/>
                  </a:lnTo>
                  <a:lnTo>
                    <a:pt x="166" y="1136"/>
                  </a:lnTo>
                  <a:lnTo>
                    <a:pt x="248" y="1218"/>
                  </a:lnTo>
                  <a:lnTo>
                    <a:pt x="372" y="1301"/>
                  </a:lnTo>
                  <a:lnTo>
                    <a:pt x="496" y="1342"/>
                  </a:lnTo>
                  <a:lnTo>
                    <a:pt x="641" y="1383"/>
                  </a:lnTo>
                  <a:lnTo>
                    <a:pt x="785" y="1383"/>
                  </a:lnTo>
                  <a:lnTo>
                    <a:pt x="930" y="1342"/>
                  </a:lnTo>
                  <a:lnTo>
                    <a:pt x="1053" y="1301"/>
                  </a:lnTo>
                  <a:lnTo>
                    <a:pt x="1177" y="1218"/>
                  </a:lnTo>
                  <a:lnTo>
                    <a:pt x="1280" y="1136"/>
                  </a:lnTo>
                  <a:lnTo>
                    <a:pt x="1363" y="1012"/>
                  </a:lnTo>
                  <a:lnTo>
                    <a:pt x="1404" y="888"/>
                  </a:lnTo>
                  <a:lnTo>
                    <a:pt x="1446" y="764"/>
                  </a:lnTo>
                  <a:lnTo>
                    <a:pt x="1446" y="619"/>
                  </a:lnTo>
                  <a:lnTo>
                    <a:pt x="1425" y="475"/>
                  </a:lnTo>
                  <a:lnTo>
                    <a:pt x="1363" y="351"/>
                  </a:lnTo>
                  <a:lnTo>
                    <a:pt x="1301" y="248"/>
                  </a:lnTo>
                  <a:lnTo>
                    <a:pt x="1198" y="145"/>
                  </a:lnTo>
                  <a:lnTo>
                    <a:pt x="1095" y="83"/>
                  </a:lnTo>
                  <a:lnTo>
                    <a:pt x="950" y="21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7"/>
            <p:cNvSpPr/>
            <p:nvPr/>
          </p:nvSpPr>
          <p:spPr>
            <a:xfrm>
              <a:off x="1885700" y="1131875"/>
              <a:ext cx="68650" cy="171875"/>
            </a:xfrm>
            <a:custGeom>
              <a:avLst/>
              <a:gdLst/>
              <a:ahLst/>
              <a:cxnLst/>
              <a:rect l="l" t="t" r="r" b="b"/>
              <a:pathLst>
                <a:path w="2746" h="6875" extrusionOk="0">
                  <a:moveTo>
                    <a:pt x="21" y="1"/>
                  </a:moveTo>
                  <a:lnTo>
                    <a:pt x="0" y="21"/>
                  </a:lnTo>
                  <a:lnTo>
                    <a:pt x="21" y="83"/>
                  </a:lnTo>
                  <a:lnTo>
                    <a:pt x="83" y="331"/>
                  </a:lnTo>
                  <a:lnTo>
                    <a:pt x="413" y="1239"/>
                  </a:lnTo>
                  <a:lnTo>
                    <a:pt x="929" y="2540"/>
                  </a:lnTo>
                  <a:lnTo>
                    <a:pt x="1590" y="4129"/>
                  </a:lnTo>
                  <a:lnTo>
                    <a:pt x="2271" y="5698"/>
                  </a:lnTo>
                  <a:lnTo>
                    <a:pt x="2353" y="5883"/>
                  </a:lnTo>
                  <a:lnTo>
                    <a:pt x="2415" y="6049"/>
                  </a:lnTo>
                  <a:lnTo>
                    <a:pt x="2436" y="6193"/>
                  </a:lnTo>
                  <a:lnTo>
                    <a:pt x="2436" y="6255"/>
                  </a:lnTo>
                  <a:lnTo>
                    <a:pt x="2436" y="6317"/>
                  </a:lnTo>
                  <a:lnTo>
                    <a:pt x="2415" y="6379"/>
                  </a:lnTo>
                  <a:lnTo>
                    <a:pt x="2374" y="6420"/>
                  </a:lnTo>
                  <a:lnTo>
                    <a:pt x="2271" y="6482"/>
                  </a:lnTo>
                  <a:lnTo>
                    <a:pt x="2147" y="6523"/>
                  </a:lnTo>
                  <a:lnTo>
                    <a:pt x="2003" y="6544"/>
                  </a:lnTo>
                  <a:lnTo>
                    <a:pt x="1012" y="6730"/>
                  </a:lnTo>
                  <a:lnTo>
                    <a:pt x="764" y="6792"/>
                  </a:lnTo>
                  <a:lnTo>
                    <a:pt x="681" y="6812"/>
                  </a:lnTo>
                  <a:lnTo>
                    <a:pt x="661" y="6833"/>
                  </a:lnTo>
                  <a:lnTo>
                    <a:pt x="702" y="6854"/>
                  </a:lnTo>
                  <a:lnTo>
                    <a:pt x="764" y="6874"/>
                  </a:lnTo>
                  <a:lnTo>
                    <a:pt x="1032" y="6854"/>
                  </a:lnTo>
                  <a:lnTo>
                    <a:pt x="2023" y="6792"/>
                  </a:lnTo>
                  <a:lnTo>
                    <a:pt x="2188" y="6771"/>
                  </a:lnTo>
                  <a:lnTo>
                    <a:pt x="2374" y="6730"/>
                  </a:lnTo>
                  <a:lnTo>
                    <a:pt x="2477" y="6668"/>
                  </a:lnTo>
                  <a:lnTo>
                    <a:pt x="2580" y="6606"/>
                  </a:lnTo>
                  <a:lnTo>
                    <a:pt x="2663" y="6503"/>
                  </a:lnTo>
                  <a:lnTo>
                    <a:pt x="2704" y="6399"/>
                  </a:lnTo>
                  <a:lnTo>
                    <a:pt x="2746" y="6276"/>
                  </a:lnTo>
                  <a:lnTo>
                    <a:pt x="2746" y="6172"/>
                  </a:lnTo>
                  <a:lnTo>
                    <a:pt x="2725" y="6069"/>
                  </a:lnTo>
                  <a:lnTo>
                    <a:pt x="2704" y="5966"/>
                  </a:lnTo>
                  <a:lnTo>
                    <a:pt x="2642" y="5760"/>
                  </a:lnTo>
                  <a:lnTo>
                    <a:pt x="2560" y="5574"/>
                  </a:lnTo>
                  <a:lnTo>
                    <a:pt x="1899" y="3984"/>
                  </a:lnTo>
                  <a:lnTo>
                    <a:pt x="1218" y="2416"/>
                  </a:lnTo>
                  <a:lnTo>
                    <a:pt x="640" y="1136"/>
                  </a:lnTo>
                  <a:lnTo>
                    <a:pt x="207" y="290"/>
                  </a:lnTo>
                  <a:lnTo>
                    <a:pt x="83" y="63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7"/>
            <p:cNvSpPr/>
            <p:nvPr/>
          </p:nvSpPr>
          <p:spPr>
            <a:xfrm>
              <a:off x="1727275" y="1059125"/>
              <a:ext cx="83100" cy="26850"/>
            </a:xfrm>
            <a:custGeom>
              <a:avLst/>
              <a:gdLst/>
              <a:ahLst/>
              <a:cxnLst/>
              <a:rect l="l" t="t" r="r" b="b"/>
              <a:pathLst>
                <a:path w="3324" h="1074" extrusionOk="0">
                  <a:moveTo>
                    <a:pt x="1941" y="0"/>
                  </a:moveTo>
                  <a:lnTo>
                    <a:pt x="1569" y="42"/>
                  </a:lnTo>
                  <a:lnTo>
                    <a:pt x="1198" y="124"/>
                  </a:lnTo>
                  <a:lnTo>
                    <a:pt x="867" y="227"/>
                  </a:lnTo>
                  <a:lnTo>
                    <a:pt x="578" y="372"/>
                  </a:lnTo>
                  <a:lnTo>
                    <a:pt x="351" y="537"/>
                  </a:lnTo>
                  <a:lnTo>
                    <a:pt x="186" y="681"/>
                  </a:lnTo>
                  <a:lnTo>
                    <a:pt x="62" y="826"/>
                  </a:lnTo>
                  <a:lnTo>
                    <a:pt x="21" y="929"/>
                  </a:lnTo>
                  <a:lnTo>
                    <a:pt x="0" y="991"/>
                  </a:lnTo>
                  <a:lnTo>
                    <a:pt x="21" y="1012"/>
                  </a:lnTo>
                  <a:lnTo>
                    <a:pt x="42" y="1053"/>
                  </a:lnTo>
                  <a:lnTo>
                    <a:pt x="83" y="1074"/>
                  </a:lnTo>
                  <a:lnTo>
                    <a:pt x="207" y="1074"/>
                  </a:lnTo>
                  <a:lnTo>
                    <a:pt x="372" y="1053"/>
                  </a:lnTo>
                  <a:lnTo>
                    <a:pt x="578" y="1012"/>
                  </a:lnTo>
                  <a:lnTo>
                    <a:pt x="1074" y="908"/>
                  </a:lnTo>
                  <a:lnTo>
                    <a:pt x="1363" y="847"/>
                  </a:lnTo>
                  <a:lnTo>
                    <a:pt x="1672" y="785"/>
                  </a:lnTo>
                  <a:lnTo>
                    <a:pt x="1982" y="743"/>
                  </a:lnTo>
                  <a:lnTo>
                    <a:pt x="2271" y="723"/>
                  </a:lnTo>
                  <a:lnTo>
                    <a:pt x="2787" y="681"/>
                  </a:lnTo>
                  <a:lnTo>
                    <a:pt x="2993" y="661"/>
                  </a:lnTo>
                  <a:lnTo>
                    <a:pt x="3159" y="619"/>
                  </a:lnTo>
                  <a:lnTo>
                    <a:pt x="3262" y="578"/>
                  </a:lnTo>
                  <a:lnTo>
                    <a:pt x="3303" y="537"/>
                  </a:lnTo>
                  <a:lnTo>
                    <a:pt x="3303" y="516"/>
                  </a:lnTo>
                  <a:lnTo>
                    <a:pt x="3324" y="475"/>
                  </a:lnTo>
                  <a:lnTo>
                    <a:pt x="3303" y="434"/>
                  </a:lnTo>
                  <a:lnTo>
                    <a:pt x="3220" y="330"/>
                  </a:lnTo>
                  <a:lnTo>
                    <a:pt x="3076" y="227"/>
                  </a:lnTo>
                  <a:lnTo>
                    <a:pt x="2849" y="145"/>
                  </a:lnTo>
                  <a:lnTo>
                    <a:pt x="2601" y="62"/>
                  </a:lnTo>
                  <a:lnTo>
                    <a:pt x="2292" y="21"/>
                  </a:lnTo>
                  <a:lnTo>
                    <a:pt x="194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7"/>
            <p:cNvSpPr/>
            <p:nvPr/>
          </p:nvSpPr>
          <p:spPr>
            <a:xfrm>
              <a:off x="1944000" y="1076150"/>
              <a:ext cx="82075" cy="20675"/>
            </a:xfrm>
            <a:custGeom>
              <a:avLst/>
              <a:gdLst/>
              <a:ahLst/>
              <a:cxnLst/>
              <a:rect l="l" t="t" r="r" b="b"/>
              <a:pathLst>
                <a:path w="3283" h="827" extrusionOk="0">
                  <a:moveTo>
                    <a:pt x="1962" y="0"/>
                  </a:moveTo>
                  <a:lnTo>
                    <a:pt x="1590" y="21"/>
                  </a:lnTo>
                  <a:lnTo>
                    <a:pt x="1219" y="62"/>
                  </a:lnTo>
                  <a:lnTo>
                    <a:pt x="888" y="145"/>
                  </a:lnTo>
                  <a:lnTo>
                    <a:pt x="599" y="248"/>
                  </a:lnTo>
                  <a:lnTo>
                    <a:pt x="372" y="372"/>
                  </a:lnTo>
                  <a:lnTo>
                    <a:pt x="187" y="475"/>
                  </a:lnTo>
                  <a:lnTo>
                    <a:pt x="63" y="599"/>
                  </a:lnTo>
                  <a:lnTo>
                    <a:pt x="1" y="682"/>
                  </a:lnTo>
                  <a:lnTo>
                    <a:pt x="1" y="723"/>
                  </a:lnTo>
                  <a:lnTo>
                    <a:pt x="21" y="764"/>
                  </a:lnTo>
                  <a:lnTo>
                    <a:pt x="42" y="785"/>
                  </a:lnTo>
                  <a:lnTo>
                    <a:pt x="83" y="805"/>
                  </a:lnTo>
                  <a:lnTo>
                    <a:pt x="187" y="826"/>
                  </a:lnTo>
                  <a:lnTo>
                    <a:pt x="352" y="805"/>
                  </a:lnTo>
                  <a:lnTo>
                    <a:pt x="558" y="785"/>
                  </a:lnTo>
                  <a:lnTo>
                    <a:pt x="1053" y="723"/>
                  </a:lnTo>
                  <a:lnTo>
                    <a:pt x="1652" y="661"/>
                  </a:lnTo>
                  <a:lnTo>
                    <a:pt x="2251" y="640"/>
                  </a:lnTo>
                  <a:lnTo>
                    <a:pt x="2746" y="620"/>
                  </a:lnTo>
                  <a:lnTo>
                    <a:pt x="2952" y="620"/>
                  </a:lnTo>
                  <a:lnTo>
                    <a:pt x="3118" y="599"/>
                  </a:lnTo>
                  <a:lnTo>
                    <a:pt x="3221" y="578"/>
                  </a:lnTo>
                  <a:lnTo>
                    <a:pt x="3262" y="558"/>
                  </a:lnTo>
                  <a:lnTo>
                    <a:pt x="3283" y="516"/>
                  </a:lnTo>
                  <a:lnTo>
                    <a:pt x="3283" y="496"/>
                  </a:lnTo>
                  <a:lnTo>
                    <a:pt x="3283" y="455"/>
                  </a:lnTo>
                  <a:lnTo>
                    <a:pt x="3200" y="372"/>
                  </a:lnTo>
                  <a:lnTo>
                    <a:pt x="3056" y="269"/>
                  </a:lnTo>
                  <a:lnTo>
                    <a:pt x="2849" y="186"/>
                  </a:lnTo>
                  <a:lnTo>
                    <a:pt x="2602" y="104"/>
                  </a:lnTo>
                  <a:lnTo>
                    <a:pt x="2292" y="42"/>
                  </a:lnTo>
                  <a:lnTo>
                    <a:pt x="1962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7"/>
            <p:cNvSpPr/>
            <p:nvPr/>
          </p:nvSpPr>
          <p:spPr>
            <a:xfrm>
              <a:off x="1519325" y="1229400"/>
              <a:ext cx="97550" cy="139350"/>
            </a:xfrm>
            <a:custGeom>
              <a:avLst/>
              <a:gdLst/>
              <a:ahLst/>
              <a:cxnLst/>
              <a:rect l="l" t="t" r="r" b="b"/>
              <a:pathLst>
                <a:path w="3902" h="5574" extrusionOk="0">
                  <a:moveTo>
                    <a:pt x="2271" y="1"/>
                  </a:moveTo>
                  <a:lnTo>
                    <a:pt x="1940" y="21"/>
                  </a:lnTo>
                  <a:lnTo>
                    <a:pt x="1610" y="83"/>
                  </a:lnTo>
                  <a:lnTo>
                    <a:pt x="1445" y="145"/>
                  </a:lnTo>
                  <a:lnTo>
                    <a:pt x="1280" y="207"/>
                  </a:lnTo>
                  <a:lnTo>
                    <a:pt x="1115" y="269"/>
                  </a:lnTo>
                  <a:lnTo>
                    <a:pt x="970" y="352"/>
                  </a:lnTo>
                  <a:lnTo>
                    <a:pt x="826" y="455"/>
                  </a:lnTo>
                  <a:lnTo>
                    <a:pt x="681" y="579"/>
                  </a:lnTo>
                  <a:lnTo>
                    <a:pt x="557" y="703"/>
                  </a:lnTo>
                  <a:lnTo>
                    <a:pt x="434" y="868"/>
                  </a:lnTo>
                  <a:lnTo>
                    <a:pt x="310" y="1033"/>
                  </a:lnTo>
                  <a:lnTo>
                    <a:pt x="227" y="1219"/>
                  </a:lnTo>
                  <a:lnTo>
                    <a:pt x="145" y="1446"/>
                  </a:lnTo>
                  <a:lnTo>
                    <a:pt x="83" y="1673"/>
                  </a:lnTo>
                  <a:lnTo>
                    <a:pt x="41" y="1920"/>
                  </a:lnTo>
                  <a:lnTo>
                    <a:pt x="0" y="2209"/>
                  </a:lnTo>
                  <a:lnTo>
                    <a:pt x="0" y="2498"/>
                  </a:lnTo>
                  <a:lnTo>
                    <a:pt x="0" y="2829"/>
                  </a:lnTo>
                  <a:lnTo>
                    <a:pt x="41" y="3159"/>
                  </a:lnTo>
                  <a:lnTo>
                    <a:pt x="103" y="3469"/>
                  </a:lnTo>
                  <a:lnTo>
                    <a:pt x="165" y="3758"/>
                  </a:lnTo>
                  <a:lnTo>
                    <a:pt x="248" y="4005"/>
                  </a:lnTo>
                  <a:lnTo>
                    <a:pt x="351" y="4232"/>
                  </a:lnTo>
                  <a:lnTo>
                    <a:pt x="475" y="4439"/>
                  </a:lnTo>
                  <a:lnTo>
                    <a:pt x="599" y="4624"/>
                  </a:lnTo>
                  <a:lnTo>
                    <a:pt x="722" y="4790"/>
                  </a:lnTo>
                  <a:lnTo>
                    <a:pt x="867" y="4934"/>
                  </a:lnTo>
                  <a:lnTo>
                    <a:pt x="1032" y="5079"/>
                  </a:lnTo>
                  <a:lnTo>
                    <a:pt x="1197" y="5182"/>
                  </a:lnTo>
                  <a:lnTo>
                    <a:pt x="1362" y="5285"/>
                  </a:lnTo>
                  <a:lnTo>
                    <a:pt x="1527" y="5347"/>
                  </a:lnTo>
                  <a:lnTo>
                    <a:pt x="1693" y="5429"/>
                  </a:lnTo>
                  <a:lnTo>
                    <a:pt x="2044" y="5512"/>
                  </a:lnTo>
                  <a:lnTo>
                    <a:pt x="2394" y="5574"/>
                  </a:lnTo>
                  <a:lnTo>
                    <a:pt x="3055" y="5574"/>
                  </a:lnTo>
                  <a:lnTo>
                    <a:pt x="3323" y="5533"/>
                  </a:lnTo>
                  <a:lnTo>
                    <a:pt x="3550" y="5491"/>
                  </a:lnTo>
                  <a:lnTo>
                    <a:pt x="3736" y="5450"/>
                  </a:lnTo>
                  <a:lnTo>
                    <a:pt x="3860" y="5409"/>
                  </a:lnTo>
                  <a:lnTo>
                    <a:pt x="3901" y="5368"/>
                  </a:lnTo>
                  <a:lnTo>
                    <a:pt x="3468" y="125"/>
                  </a:lnTo>
                  <a:lnTo>
                    <a:pt x="3282" y="83"/>
                  </a:lnTo>
                  <a:lnTo>
                    <a:pt x="3096" y="42"/>
                  </a:lnTo>
                  <a:lnTo>
                    <a:pt x="2849" y="21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FFBF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7"/>
            <p:cNvSpPr/>
            <p:nvPr/>
          </p:nvSpPr>
          <p:spPr>
            <a:xfrm>
              <a:off x="1542525" y="1259850"/>
              <a:ext cx="43900" cy="79500"/>
            </a:xfrm>
            <a:custGeom>
              <a:avLst/>
              <a:gdLst/>
              <a:ahLst/>
              <a:cxnLst/>
              <a:rect l="l" t="t" r="r" b="b"/>
              <a:pathLst>
                <a:path w="1756" h="3180" extrusionOk="0">
                  <a:moveTo>
                    <a:pt x="785" y="1"/>
                  </a:moveTo>
                  <a:lnTo>
                    <a:pt x="682" y="42"/>
                  </a:lnTo>
                  <a:lnTo>
                    <a:pt x="599" y="83"/>
                  </a:lnTo>
                  <a:lnTo>
                    <a:pt x="496" y="145"/>
                  </a:lnTo>
                  <a:lnTo>
                    <a:pt x="414" y="228"/>
                  </a:lnTo>
                  <a:lnTo>
                    <a:pt x="331" y="310"/>
                  </a:lnTo>
                  <a:lnTo>
                    <a:pt x="269" y="414"/>
                  </a:lnTo>
                  <a:lnTo>
                    <a:pt x="166" y="620"/>
                  </a:lnTo>
                  <a:lnTo>
                    <a:pt x="83" y="868"/>
                  </a:lnTo>
                  <a:lnTo>
                    <a:pt x="42" y="1115"/>
                  </a:lnTo>
                  <a:lnTo>
                    <a:pt x="1" y="1384"/>
                  </a:lnTo>
                  <a:lnTo>
                    <a:pt x="22" y="1652"/>
                  </a:lnTo>
                  <a:lnTo>
                    <a:pt x="63" y="1941"/>
                  </a:lnTo>
                  <a:lnTo>
                    <a:pt x="145" y="2189"/>
                  </a:lnTo>
                  <a:lnTo>
                    <a:pt x="249" y="2436"/>
                  </a:lnTo>
                  <a:lnTo>
                    <a:pt x="372" y="2643"/>
                  </a:lnTo>
                  <a:lnTo>
                    <a:pt x="517" y="2849"/>
                  </a:lnTo>
                  <a:lnTo>
                    <a:pt x="682" y="2994"/>
                  </a:lnTo>
                  <a:lnTo>
                    <a:pt x="868" y="3118"/>
                  </a:lnTo>
                  <a:lnTo>
                    <a:pt x="971" y="3138"/>
                  </a:lnTo>
                  <a:lnTo>
                    <a:pt x="1074" y="3179"/>
                  </a:lnTo>
                  <a:lnTo>
                    <a:pt x="1260" y="3179"/>
                  </a:lnTo>
                  <a:lnTo>
                    <a:pt x="1405" y="3159"/>
                  </a:lnTo>
                  <a:lnTo>
                    <a:pt x="1549" y="3097"/>
                  </a:lnTo>
                  <a:lnTo>
                    <a:pt x="1632" y="3035"/>
                  </a:lnTo>
                  <a:lnTo>
                    <a:pt x="1714" y="2973"/>
                  </a:lnTo>
                  <a:lnTo>
                    <a:pt x="1735" y="2911"/>
                  </a:lnTo>
                  <a:lnTo>
                    <a:pt x="1755" y="2870"/>
                  </a:lnTo>
                  <a:lnTo>
                    <a:pt x="1755" y="2849"/>
                  </a:lnTo>
                  <a:lnTo>
                    <a:pt x="1735" y="2849"/>
                  </a:lnTo>
                  <a:lnTo>
                    <a:pt x="1693" y="2870"/>
                  </a:lnTo>
                  <a:lnTo>
                    <a:pt x="1590" y="2952"/>
                  </a:lnTo>
                  <a:lnTo>
                    <a:pt x="1487" y="2994"/>
                  </a:lnTo>
                  <a:lnTo>
                    <a:pt x="1384" y="3014"/>
                  </a:lnTo>
                  <a:lnTo>
                    <a:pt x="1239" y="3035"/>
                  </a:lnTo>
                  <a:lnTo>
                    <a:pt x="1116" y="2994"/>
                  </a:lnTo>
                  <a:lnTo>
                    <a:pt x="950" y="2932"/>
                  </a:lnTo>
                  <a:lnTo>
                    <a:pt x="827" y="2829"/>
                  </a:lnTo>
                  <a:lnTo>
                    <a:pt x="682" y="2684"/>
                  </a:lnTo>
                  <a:lnTo>
                    <a:pt x="558" y="2519"/>
                  </a:lnTo>
                  <a:lnTo>
                    <a:pt x="455" y="2333"/>
                  </a:lnTo>
                  <a:lnTo>
                    <a:pt x="372" y="2106"/>
                  </a:lnTo>
                  <a:lnTo>
                    <a:pt x="311" y="1879"/>
                  </a:lnTo>
                  <a:lnTo>
                    <a:pt x="269" y="1631"/>
                  </a:lnTo>
                  <a:lnTo>
                    <a:pt x="269" y="1384"/>
                  </a:lnTo>
                  <a:lnTo>
                    <a:pt x="290" y="1157"/>
                  </a:lnTo>
                  <a:lnTo>
                    <a:pt x="331" y="930"/>
                  </a:lnTo>
                  <a:lnTo>
                    <a:pt x="393" y="702"/>
                  </a:lnTo>
                  <a:lnTo>
                    <a:pt x="476" y="517"/>
                  </a:lnTo>
                  <a:lnTo>
                    <a:pt x="579" y="372"/>
                  </a:lnTo>
                  <a:lnTo>
                    <a:pt x="703" y="248"/>
                  </a:lnTo>
                  <a:lnTo>
                    <a:pt x="765" y="207"/>
                  </a:lnTo>
                  <a:lnTo>
                    <a:pt x="827" y="186"/>
                  </a:lnTo>
                  <a:lnTo>
                    <a:pt x="909" y="166"/>
                  </a:lnTo>
                  <a:lnTo>
                    <a:pt x="971" y="166"/>
                  </a:lnTo>
                  <a:lnTo>
                    <a:pt x="1074" y="207"/>
                  </a:lnTo>
                  <a:lnTo>
                    <a:pt x="1157" y="269"/>
                  </a:lnTo>
                  <a:lnTo>
                    <a:pt x="1219" y="331"/>
                  </a:lnTo>
                  <a:lnTo>
                    <a:pt x="1260" y="393"/>
                  </a:lnTo>
                  <a:lnTo>
                    <a:pt x="1260" y="455"/>
                  </a:lnTo>
                  <a:lnTo>
                    <a:pt x="1260" y="496"/>
                  </a:lnTo>
                  <a:lnTo>
                    <a:pt x="1281" y="517"/>
                  </a:lnTo>
                  <a:lnTo>
                    <a:pt x="1301" y="496"/>
                  </a:lnTo>
                  <a:lnTo>
                    <a:pt x="1322" y="455"/>
                  </a:lnTo>
                  <a:lnTo>
                    <a:pt x="1322" y="393"/>
                  </a:lnTo>
                  <a:lnTo>
                    <a:pt x="1322" y="290"/>
                  </a:lnTo>
                  <a:lnTo>
                    <a:pt x="1260" y="186"/>
                  </a:lnTo>
                  <a:lnTo>
                    <a:pt x="1219" y="125"/>
                  </a:lnTo>
                  <a:lnTo>
                    <a:pt x="1157" y="83"/>
                  </a:lnTo>
                  <a:lnTo>
                    <a:pt x="1074" y="42"/>
                  </a:lnTo>
                  <a:lnTo>
                    <a:pt x="992" y="1"/>
                  </a:lnTo>
                  <a:close/>
                </a:path>
              </a:pathLst>
            </a:custGeom>
            <a:solidFill>
              <a:srgbClr val="FF9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7"/>
            <p:cNvSpPr/>
            <p:nvPr/>
          </p:nvSpPr>
          <p:spPr>
            <a:xfrm>
              <a:off x="1833575" y="1315075"/>
              <a:ext cx="54200" cy="54200"/>
            </a:xfrm>
            <a:custGeom>
              <a:avLst/>
              <a:gdLst/>
              <a:ahLst/>
              <a:cxnLst/>
              <a:rect l="l" t="t" r="r" b="b"/>
              <a:pathLst>
                <a:path w="2168" h="2168" extrusionOk="0">
                  <a:moveTo>
                    <a:pt x="1" y="0"/>
                  </a:moveTo>
                  <a:lnTo>
                    <a:pt x="1" y="42"/>
                  </a:lnTo>
                  <a:lnTo>
                    <a:pt x="1" y="145"/>
                  </a:lnTo>
                  <a:lnTo>
                    <a:pt x="83" y="475"/>
                  </a:lnTo>
                  <a:lnTo>
                    <a:pt x="166" y="702"/>
                  </a:lnTo>
                  <a:lnTo>
                    <a:pt x="290" y="970"/>
                  </a:lnTo>
                  <a:lnTo>
                    <a:pt x="455" y="1239"/>
                  </a:lnTo>
                  <a:lnTo>
                    <a:pt x="558" y="1363"/>
                  </a:lnTo>
                  <a:lnTo>
                    <a:pt x="682" y="1486"/>
                  </a:lnTo>
                  <a:lnTo>
                    <a:pt x="806" y="1610"/>
                  </a:lnTo>
                  <a:lnTo>
                    <a:pt x="929" y="1714"/>
                  </a:lnTo>
                  <a:lnTo>
                    <a:pt x="1198" y="1899"/>
                  </a:lnTo>
                  <a:lnTo>
                    <a:pt x="1466" y="2023"/>
                  </a:lnTo>
                  <a:lnTo>
                    <a:pt x="1693" y="2106"/>
                  </a:lnTo>
                  <a:lnTo>
                    <a:pt x="1900" y="2147"/>
                  </a:lnTo>
                  <a:lnTo>
                    <a:pt x="2044" y="2168"/>
                  </a:lnTo>
                  <a:lnTo>
                    <a:pt x="2147" y="2147"/>
                  </a:lnTo>
                  <a:lnTo>
                    <a:pt x="2168" y="2126"/>
                  </a:lnTo>
                  <a:lnTo>
                    <a:pt x="2147" y="2106"/>
                  </a:lnTo>
                  <a:lnTo>
                    <a:pt x="2065" y="2044"/>
                  </a:lnTo>
                  <a:lnTo>
                    <a:pt x="1755" y="1899"/>
                  </a:lnTo>
                  <a:lnTo>
                    <a:pt x="1569" y="1796"/>
                  </a:lnTo>
                  <a:lnTo>
                    <a:pt x="1342" y="1672"/>
                  </a:lnTo>
                  <a:lnTo>
                    <a:pt x="1115" y="1507"/>
                  </a:lnTo>
                  <a:lnTo>
                    <a:pt x="888" y="1301"/>
                  </a:lnTo>
                  <a:lnTo>
                    <a:pt x="702" y="1053"/>
                  </a:lnTo>
                  <a:lnTo>
                    <a:pt x="537" y="826"/>
                  </a:lnTo>
                  <a:lnTo>
                    <a:pt x="269" y="392"/>
                  </a:lnTo>
                  <a:lnTo>
                    <a:pt x="104" y="104"/>
                  </a:lnTo>
                  <a:lnTo>
                    <a:pt x="42" y="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7"/>
            <p:cNvSpPr/>
            <p:nvPr/>
          </p:nvSpPr>
          <p:spPr>
            <a:xfrm>
              <a:off x="1950725" y="1120525"/>
              <a:ext cx="82575" cy="25825"/>
            </a:xfrm>
            <a:custGeom>
              <a:avLst/>
              <a:gdLst/>
              <a:ahLst/>
              <a:cxnLst/>
              <a:rect l="l" t="t" r="r" b="b"/>
              <a:pathLst>
                <a:path w="3303" h="1033" extrusionOk="0">
                  <a:moveTo>
                    <a:pt x="1796" y="1"/>
                  </a:moveTo>
                  <a:lnTo>
                    <a:pt x="1589" y="21"/>
                  </a:lnTo>
                  <a:lnTo>
                    <a:pt x="1404" y="42"/>
                  </a:lnTo>
                  <a:lnTo>
                    <a:pt x="1197" y="83"/>
                  </a:lnTo>
                  <a:lnTo>
                    <a:pt x="1012" y="145"/>
                  </a:lnTo>
                  <a:lnTo>
                    <a:pt x="846" y="207"/>
                  </a:lnTo>
                  <a:lnTo>
                    <a:pt x="702" y="290"/>
                  </a:lnTo>
                  <a:lnTo>
                    <a:pt x="557" y="372"/>
                  </a:lnTo>
                  <a:lnTo>
                    <a:pt x="310" y="537"/>
                  </a:lnTo>
                  <a:lnTo>
                    <a:pt x="145" y="702"/>
                  </a:lnTo>
                  <a:lnTo>
                    <a:pt x="41" y="847"/>
                  </a:lnTo>
                  <a:lnTo>
                    <a:pt x="0" y="971"/>
                  </a:lnTo>
                  <a:lnTo>
                    <a:pt x="0" y="1012"/>
                  </a:lnTo>
                  <a:lnTo>
                    <a:pt x="21" y="1033"/>
                  </a:lnTo>
                  <a:lnTo>
                    <a:pt x="83" y="1033"/>
                  </a:lnTo>
                  <a:lnTo>
                    <a:pt x="186" y="1012"/>
                  </a:lnTo>
                  <a:lnTo>
                    <a:pt x="537" y="847"/>
                  </a:lnTo>
                  <a:lnTo>
                    <a:pt x="764" y="744"/>
                  </a:lnTo>
                  <a:lnTo>
                    <a:pt x="1012" y="661"/>
                  </a:lnTo>
                  <a:lnTo>
                    <a:pt x="1301" y="578"/>
                  </a:lnTo>
                  <a:lnTo>
                    <a:pt x="1631" y="537"/>
                  </a:lnTo>
                  <a:lnTo>
                    <a:pt x="1961" y="537"/>
                  </a:lnTo>
                  <a:lnTo>
                    <a:pt x="2250" y="558"/>
                  </a:lnTo>
                  <a:lnTo>
                    <a:pt x="2518" y="620"/>
                  </a:lnTo>
                  <a:lnTo>
                    <a:pt x="2766" y="682"/>
                  </a:lnTo>
                  <a:lnTo>
                    <a:pt x="3117" y="785"/>
                  </a:lnTo>
                  <a:lnTo>
                    <a:pt x="3261" y="785"/>
                  </a:lnTo>
                  <a:lnTo>
                    <a:pt x="3282" y="764"/>
                  </a:lnTo>
                  <a:lnTo>
                    <a:pt x="3303" y="744"/>
                  </a:lnTo>
                  <a:lnTo>
                    <a:pt x="3282" y="702"/>
                  </a:lnTo>
                  <a:lnTo>
                    <a:pt x="3241" y="599"/>
                  </a:lnTo>
                  <a:lnTo>
                    <a:pt x="3117" y="475"/>
                  </a:lnTo>
                  <a:lnTo>
                    <a:pt x="2931" y="331"/>
                  </a:lnTo>
                  <a:lnTo>
                    <a:pt x="2807" y="269"/>
                  </a:lnTo>
                  <a:lnTo>
                    <a:pt x="2683" y="186"/>
                  </a:lnTo>
                  <a:lnTo>
                    <a:pt x="2539" y="145"/>
                  </a:lnTo>
                  <a:lnTo>
                    <a:pt x="2374" y="83"/>
                  </a:lnTo>
                  <a:lnTo>
                    <a:pt x="2188" y="42"/>
                  </a:lnTo>
                  <a:lnTo>
                    <a:pt x="2002" y="21"/>
                  </a:lnTo>
                  <a:lnTo>
                    <a:pt x="1796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7"/>
            <p:cNvSpPr/>
            <p:nvPr/>
          </p:nvSpPr>
          <p:spPr>
            <a:xfrm>
              <a:off x="1985300" y="1182975"/>
              <a:ext cx="36125" cy="34600"/>
            </a:xfrm>
            <a:custGeom>
              <a:avLst/>
              <a:gdLst/>
              <a:ahLst/>
              <a:cxnLst/>
              <a:rect l="l" t="t" r="r" b="b"/>
              <a:pathLst>
                <a:path w="1445" h="1384" extrusionOk="0">
                  <a:moveTo>
                    <a:pt x="661" y="0"/>
                  </a:moveTo>
                  <a:lnTo>
                    <a:pt x="516" y="21"/>
                  </a:lnTo>
                  <a:lnTo>
                    <a:pt x="392" y="83"/>
                  </a:lnTo>
                  <a:lnTo>
                    <a:pt x="268" y="165"/>
                  </a:lnTo>
                  <a:lnTo>
                    <a:pt x="165" y="248"/>
                  </a:lnTo>
                  <a:lnTo>
                    <a:pt x="83" y="351"/>
                  </a:lnTo>
                  <a:lnTo>
                    <a:pt x="41" y="475"/>
                  </a:lnTo>
                  <a:lnTo>
                    <a:pt x="0" y="619"/>
                  </a:lnTo>
                  <a:lnTo>
                    <a:pt x="0" y="764"/>
                  </a:lnTo>
                  <a:lnTo>
                    <a:pt x="21" y="888"/>
                  </a:lnTo>
                  <a:lnTo>
                    <a:pt x="62" y="1032"/>
                  </a:lnTo>
                  <a:lnTo>
                    <a:pt x="145" y="1135"/>
                  </a:lnTo>
                  <a:lnTo>
                    <a:pt x="248" y="1218"/>
                  </a:lnTo>
                  <a:lnTo>
                    <a:pt x="351" y="1301"/>
                  </a:lnTo>
                  <a:lnTo>
                    <a:pt x="475" y="1362"/>
                  </a:lnTo>
                  <a:lnTo>
                    <a:pt x="619" y="1383"/>
                  </a:lnTo>
                  <a:lnTo>
                    <a:pt x="764" y="1383"/>
                  </a:lnTo>
                  <a:lnTo>
                    <a:pt x="908" y="1362"/>
                  </a:lnTo>
                  <a:lnTo>
                    <a:pt x="1053" y="1301"/>
                  </a:lnTo>
                  <a:lnTo>
                    <a:pt x="1156" y="1218"/>
                  </a:lnTo>
                  <a:lnTo>
                    <a:pt x="1259" y="1135"/>
                  </a:lnTo>
                  <a:lnTo>
                    <a:pt x="1342" y="1012"/>
                  </a:lnTo>
                  <a:lnTo>
                    <a:pt x="1404" y="888"/>
                  </a:lnTo>
                  <a:lnTo>
                    <a:pt x="1424" y="764"/>
                  </a:lnTo>
                  <a:lnTo>
                    <a:pt x="1445" y="619"/>
                  </a:lnTo>
                  <a:lnTo>
                    <a:pt x="1404" y="475"/>
                  </a:lnTo>
                  <a:lnTo>
                    <a:pt x="1362" y="351"/>
                  </a:lnTo>
                  <a:lnTo>
                    <a:pt x="1280" y="248"/>
                  </a:lnTo>
                  <a:lnTo>
                    <a:pt x="1197" y="145"/>
                  </a:lnTo>
                  <a:lnTo>
                    <a:pt x="1073" y="83"/>
                  </a:lnTo>
                  <a:lnTo>
                    <a:pt x="950" y="21"/>
                  </a:lnTo>
                  <a:lnTo>
                    <a:pt x="80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7"/>
            <p:cNvSpPr/>
            <p:nvPr/>
          </p:nvSpPr>
          <p:spPr>
            <a:xfrm>
              <a:off x="1496100" y="762400"/>
              <a:ext cx="639375" cy="495925"/>
            </a:xfrm>
            <a:custGeom>
              <a:avLst/>
              <a:gdLst/>
              <a:ahLst/>
              <a:cxnLst/>
              <a:rect l="l" t="t" r="r" b="b"/>
              <a:pathLst>
                <a:path w="25575" h="19837" extrusionOk="0">
                  <a:moveTo>
                    <a:pt x="17504" y="1"/>
                  </a:moveTo>
                  <a:lnTo>
                    <a:pt x="17194" y="21"/>
                  </a:lnTo>
                  <a:lnTo>
                    <a:pt x="16864" y="42"/>
                  </a:lnTo>
                  <a:lnTo>
                    <a:pt x="16554" y="104"/>
                  </a:lnTo>
                  <a:lnTo>
                    <a:pt x="16245" y="186"/>
                  </a:lnTo>
                  <a:lnTo>
                    <a:pt x="15935" y="289"/>
                  </a:lnTo>
                  <a:lnTo>
                    <a:pt x="15646" y="434"/>
                  </a:lnTo>
                  <a:lnTo>
                    <a:pt x="15357" y="578"/>
                  </a:lnTo>
                  <a:lnTo>
                    <a:pt x="15089" y="744"/>
                  </a:lnTo>
                  <a:lnTo>
                    <a:pt x="14841" y="950"/>
                  </a:lnTo>
                  <a:lnTo>
                    <a:pt x="14594" y="1156"/>
                  </a:lnTo>
                  <a:lnTo>
                    <a:pt x="14387" y="1383"/>
                  </a:lnTo>
                  <a:lnTo>
                    <a:pt x="14181" y="1631"/>
                  </a:lnTo>
                  <a:lnTo>
                    <a:pt x="14119" y="1487"/>
                  </a:lnTo>
                  <a:lnTo>
                    <a:pt x="14057" y="1322"/>
                  </a:lnTo>
                  <a:lnTo>
                    <a:pt x="13954" y="1177"/>
                  </a:lnTo>
                  <a:lnTo>
                    <a:pt x="13830" y="1053"/>
                  </a:lnTo>
                  <a:lnTo>
                    <a:pt x="13706" y="929"/>
                  </a:lnTo>
                  <a:lnTo>
                    <a:pt x="13582" y="826"/>
                  </a:lnTo>
                  <a:lnTo>
                    <a:pt x="13438" y="723"/>
                  </a:lnTo>
                  <a:lnTo>
                    <a:pt x="13273" y="661"/>
                  </a:lnTo>
                  <a:lnTo>
                    <a:pt x="13107" y="578"/>
                  </a:lnTo>
                  <a:lnTo>
                    <a:pt x="12942" y="537"/>
                  </a:lnTo>
                  <a:lnTo>
                    <a:pt x="12612" y="455"/>
                  </a:lnTo>
                  <a:lnTo>
                    <a:pt x="12261" y="413"/>
                  </a:lnTo>
                  <a:lnTo>
                    <a:pt x="11931" y="413"/>
                  </a:lnTo>
                  <a:lnTo>
                    <a:pt x="11394" y="434"/>
                  </a:lnTo>
                  <a:lnTo>
                    <a:pt x="10857" y="517"/>
                  </a:lnTo>
                  <a:lnTo>
                    <a:pt x="10321" y="620"/>
                  </a:lnTo>
                  <a:lnTo>
                    <a:pt x="9805" y="785"/>
                  </a:lnTo>
                  <a:lnTo>
                    <a:pt x="9309" y="991"/>
                  </a:lnTo>
                  <a:lnTo>
                    <a:pt x="8835" y="1239"/>
                  </a:lnTo>
                  <a:lnTo>
                    <a:pt x="8381" y="1507"/>
                  </a:lnTo>
                  <a:lnTo>
                    <a:pt x="7947" y="1838"/>
                  </a:lnTo>
                  <a:lnTo>
                    <a:pt x="7741" y="2023"/>
                  </a:lnTo>
                  <a:lnTo>
                    <a:pt x="7534" y="2209"/>
                  </a:lnTo>
                  <a:lnTo>
                    <a:pt x="7328" y="2416"/>
                  </a:lnTo>
                  <a:lnTo>
                    <a:pt x="7142" y="2622"/>
                  </a:lnTo>
                  <a:lnTo>
                    <a:pt x="6956" y="2849"/>
                  </a:lnTo>
                  <a:lnTo>
                    <a:pt x="6791" y="3076"/>
                  </a:lnTo>
                  <a:lnTo>
                    <a:pt x="6482" y="3551"/>
                  </a:lnTo>
                  <a:lnTo>
                    <a:pt x="6089" y="3551"/>
                  </a:lnTo>
                  <a:lnTo>
                    <a:pt x="5697" y="3592"/>
                  </a:lnTo>
                  <a:lnTo>
                    <a:pt x="5305" y="3654"/>
                  </a:lnTo>
                  <a:lnTo>
                    <a:pt x="4892" y="3737"/>
                  </a:lnTo>
                  <a:lnTo>
                    <a:pt x="4521" y="3840"/>
                  </a:lnTo>
                  <a:lnTo>
                    <a:pt x="4128" y="3964"/>
                  </a:lnTo>
                  <a:lnTo>
                    <a:pt x="3757" y="4108"/>
                  </a:lnTo>
                  <a:lnTo>
                    <a:pt x="3385" y="4273"/>
                  </a:lnTo>
                  <a:lnTo>
                    <a:pt x="3034" y="4459"/>
                  </a:lnTo>
                  <a:lnTo>
                    <a:pt x="2704" y="4665"/>
                  </a:lnTo>
                  <a:lnTo>
                    <a:pt x="2374" y="4892"/>
                  </a:lnTo>
                  <a:lnTo>
                    <a:pt x="2044" y="5140"/>
                  </a:lnTo>
                  <a:lnTo>
                    <a:pt x="1755" y="5409"/>
                  </a:lnTo>
                  <a:lnTo>
                    <a:pt x="1466" y="5698"/>
                  </a:lnTo>
                  <a:lnTo>
                    <a:pt x="1197" y="5986"/>
                  </a:lnTo>
                  <a:lnTo>
                    <a:pt x="950" y="6317"/>
                  </a:lnTo>
                  <a:lnTo>
                    <a:pt x="826" y="6503"/>
                  </a:lnTo>
                  <a:lnTo>
                    <a:pt x="702" y="6730"/>
                  </a:lnTo>
                  <a:lnTo>
                    <a:pt x="578" y="6957"/>
                  </a:lnTo>
                  <a:lnTo>
                    <a:pt x="475" y="7204"/>
                  </a:lnTo>
                  <a:lnTo>
                    <a:pt x="392" y="7452"/>
                  </a:lnTo>
                  <a:lnTo>
                    <a:pt x="289" y="7720"/>
                  </a:lnTo>
                  <a:lnTo>
                    <a:pt x="227" y="7989"/>
                  </a:lnTo>
                  <a:lnTo>
                    <a:pt x="165" y="8257"/>
                  </a:lnTo>
                  <a:lnTo>
                    <a:pt x="62" y="8856"/>
                  </a:lnTo>
                  <a:lnTo>
                    <a:pt x="0" y="9475"/>
                  </a:lnTo>
                  <a:lnTo>
                    <a:pt x="0" y="10135"/>
                  </a:lnTo>
                  <a:lnTo>
                    <a:pt x="21" y="10796"/>
                  </a:lnTo>
                  <a:lnTo>
                    <a:pt x="103" y="11498"/>
                  </a:lnTo>
                  <a:lnTo>
                    <a:pt x="227" y="12199"/>
                  </a:lnTo>
                  <a:lnTo>
                    <a:pt x="392" y="12901"/>
                  </a:lnTo>
                  <a:lnTo>
                    <a:pt x="599" y="13624"/>
                  </a:lnTo>
                  <a:lnTo>
                    <a:pt x="867" y="14326"/>
                  </a:lnTo>
                  <a:lnTo>
                    <a:pt x="1177" y="15027"/>
                  </a:lnTo>
                  <a:lnTo>
                    <a:pt x="1342" y="15378"/>
                  </a:lnTo>
                  <a:lnTo>
                    <a:pt x="1528" y="15729"/>
                  </a:lnTo>
                  <a:lnTo>
                    <a:pt x="1734" y="16080"/>
                  </a:lnTo>
                  <a:lnTo>
                    <a:pt x="1940" y="16410"/>
                  </a:lnTo>
                  <a:lnTo>
                    <a:pt x="2663" y="18743"/>
                  </a:lnTo>
                  <a:lnTo>
                    <a:pt x="3096" y="18701"/>
                  </a:lnTo>
                  <a:lnTo>
                    <a:pt x="3489" y="18701"/>
                  </a:lnTo>
                  <a:lnTo>
                    <a:pt x="3674" y="18743"/>
                  </a:lnTo>
                  <a:lnTo>
                    <a:pt x="3860" y="18784"/>
                  </a:lnTo>
                  <a:lnTo>
                    <a:pt x="4025" y="18846"/>
                  </a:lnTo>
                  <a:lnTo>
                    <a:pt x="4190" y="18949"/>
                  </a:lnTo>
                  <a:lnTo>
                    <a:pt x="4376" y="19094"/>
                  </a:lnTo>
                  <a:lnTo>
                    <a:pt x="4562" y="19279"/>
                  </a:lnTo>
                  <a:lnTo>
                    <a:pt x="4727" y="19465"/>
                  </a:lnTo>
                  <a:lnTo>
                    <a:pt x="4913" y="19630"/>
                  </a:lnTo>
                  <a:lnTo>
                    <a:pt x="5016" y="19713"/>
                  </a:lnTo>
                  <a:lnTo>
                    <a:pt x="5099" y="19754"/>
                  </a:lnTo>
                  <a:lnTo>
                    <a:pt x="5202" y="19795"/>
                  </a:lnTo>
                  <a:lnTo>
                    <a:pt x="5326" y="19837"/>
                  </a:lnTo>
                  <a:lnTo>
                    <a:pt x="5553" y="19837"/>
                  </a:lnTo>
                  <a:lnTo>
                    <a:pt x="5677" y="19795"/>
                  </a:lnTo>
                  <a:lnTo>
                    <a:pt x="5821" y="19734"/>
                  </a:lnTo>
                  <a:lnTo>
                    <a:pt x="5904" y="19672"/>
                  </a:lnTo>
                  <a:lnTo>
                    <a:pt x="5966" y="19610"/>
                  </a:lnTo>
                  <a:lnTo>
                    <a:pt x="6110" y="19465"/>
                  </a:lnTo>
                  <a:lnTo>
                    <a:pt x="6213" y="19259"/>
                  </a:lnTo>
                  <a:lnTo>
                    <a:pt x="6316" y="19032"/>
                  </a:lnTo>
                  <a:lnTo>
                    <a:pt x="6420" y="18805"/>
                  </a:lnTo>
                  <a:lnTo>
                    <a:pt x="6502" y="18557"/>
                  </a:lnTo>
                  <a:lnTo>
                    <a:pt x="6605" y="18165"/>
                  </a:lnTo>
                  <a:lnTo>
                    <a:pt x="6709" y="17608"/>
                  </a:lnTo>
                  <a:lnTo>
                    <a:pt x="6791" y="17071"/>
                  </a:lnTo>
                  <a:lnTo>
                    <a:pt x="6874" y="16514"/>
                  </a:lnTo>
                  <a:lnTo>
                    <a:pt x="6936" y="15956"/>
                  </a:lnTo>
                  <a:lnTo>
                    <a:pt x="6977" y="15399"/>
                  </a:lnTo>
                  <a:lnTo>
                    <a:pt x="6998" y="14842"/>
                  </a:lnTo>
                  <a:lnTo>
                    <a:pt x="7018" y="14284"/>
                  </a:lnTo>
                  <a:lnTo>
                    <a:pt x="7018" y="13727"/>
                  </a:lnTo>
                  <a:lnTo>
                    <a:pt x="7018" y="13149"/>
                  </a:lnTo>
                  <a:lnTo>
                    <a:pt x="6977" y="12592"/>
                  </a:lnTo>
                  <a:lnTo>
                    <a:pt x="6936" y="12034"/>
                  </a:lnTo>
                  <a:lnTo>
                    <a:pt x="6874" y="11477"/>
                  </a:lnTo>
                  <a:lnTo>
                    <a:pt x="6812" y="10940"/>
                  </a:lnTo>
                  <a:lnTo>
                    <a:pt x="6729" y="10383"/>
                  </a:lnTo>
                  <a:lnTo>
                    <a:pt x="6626" y="9826"/>
                  </a:lnTo>
                  <a:lnTo>
                    <a:pt x="6502" y="9289"/>
                  </a:lnTo>
                  <a:lnTo>
                    <a:pt x="6688" y="9021"/>
                  </a:lnTo>
                  <a:lnTo>
                    <a:pt x="6915" y="8794"/>
                  </a:lnTo>
                  <a:lnTo>
                    <a:pt x="7121" y="8546"/>
                  </a:lnTo>
                  <a:lnTo>
                    <a:pt x="7369" y="8340"/>
                  </a:lnTo>
                  <a:lnTo>
                    <a:pt x="7596" y="8133"/>
                  </a:lnTo>
                  <a:lnTo>
                    <a:pt x="7864" y="7927"/>
                  </a:lnTo>
                  <a:lnTo>
                    <a:pt x="8112" y="7741"/>
                  </a:lnTo>
                  <a:lnTo>
                    <a:pt x="8381" y="7555"/>
                  </a:lnTo>
                  <a:lnTo>
                    <a:pt x="8381" y="7555"/>
                  </a:lnTo>
                  <a:lnTo>
                    <a:pt x="8339" y="7638"/>
                  </a:lnTo>
                  <a:lnTo>
                    <a:pt x="8876" y="7369"/>
                  </a:lnTo>
                  <a:lnTo>
                    <a:pt x="9433" y="7142"/>
                  </a:lnTo>
                  <a:lnTo>
                    <a:pt x="10011" y="6915"/>
                  </a:lnTo>
                  <a:lnTo>
                    <a:pt x="10280" y="6833"/>
                  </a:lnTo>
                  <a:lnTo>
                    <a:pt x="10569" y="6750"/>
                  </a:lnTo>
                  <a:lnTo>
                    <a:pt x="10857" y="6688"/>
                  </a:lnTo>
                  <a:lnTo>
                    <a:pt x="11146" y="6626"/>
                  </a:lnTo>
                  <a:lnTo>
                    <a:pt x="11435" y="6606"/>
                  </a:lnTo>
                  <a:lnTo>
                    <a:pt x="11724" y="6585"/>
                  </a:lnTo>
                  <a:lnTo>
                    <a:pt x="12013" y="6606"/>
                  </a:lnTo>
                  <a:lnTo>
                    <a:pt x="12302" y="6647"/>
                  </a:lnTo>
                  <a:lnTo>
                    <a:pt x="12591" y="6688"/>
                  </a:lnTo>
                  <a:lnTo>
                    <a:pt x="12860" y="6791"/>
                  </a:lnTo>
                  <a:lnTo>
                    <a:pt x="13087" y="6874"/>
                  </a:lnTo>
                  <a:lnTo>
                    <a:pt x="13293" y="6977"/>
                  </a:lnTo>
                  <a:lnTo>
                    <a:pt x="13479" y="7080"/>
                  </a:lnTo>
                  <a:lnTo>
                    <a:pt x="13665" y="7204"/>
                  </a:lnTo>
                  <a:lnTo>
                    <a:pt x="14036" y="7473"/>
                  </a:lnTo>
                  <a:lnTo>
                    <a:pt x="14387" y="7782"/>
                  </a:lnTo>
                  <a:lnTo>
                    <a:pt x="14717" y="8113"/>
                  </a:lnTo>
                  <a:lnTo>
                    <a:pt x="15048" y="8422"/>
                  </a:lnTo>
                  <a:lnTo>
                    <a:pt x="15378" y="8752"/>
                  </a:lnTo>
                  <a:lnTo>
                    <a:pt x="15708" y="9083"/>
                  </a:lnTo>
                  <a:lnTo>
                    <a:pt x="16038" y="9351"/>
                  </a:lnTo>
                  <a:lnTo>
                    <a:pt x="16389" y="9619"/>
                  </a:lnTo>
                  <a:lnTo>
                    <a:pt x="16740" y="9846"/>
                  </a:lnTo>
                  <a:lnTo>
                    <a:pt x="17091" y="10073"/>
                  </a:lnTo>
                  <a:lnTo>
                    <a:pt x="17463" y="10280"/>
                  </a:lnTo>
                  <a:lnTo>
                    <a:pt x="17855" y="10445"/>
                  </a:lnTo>
                  <a:lnTo>
                    <a:pt x="18226" y="10610"/>
                  </a:lnTo>
                  <a:lnTo>
                    <a:pt x="18619" y="10755"/>
                  </a:lnTo>
                  <a:lnTo>
                    <a:pt x="19031" y="10858"/>
                  </a:lnTo>
                  <a:lnTo>
                    <a:pt x="19424" y="10961"/>
                  </a:lnTo>
                  <a:lnTo>
                    <a:pt x="19836" y="11044"/>
                  </a:lnTo>
                  <a:lnTo>
                    <a:pt x="20249" y="11106"/>
                  </a:lnTo>
                  <a:lnTo>
                    <a:pt x="20683" y="11147"/>
                  </a:lnTo>
                  <a:lnTo>
                    <a:pt x="21116" y="11167"/>
                  </a:lnTo>
                  <a:lnTo>
                    <a:pt x="21529" y="11167"/>
                  </a:lnTo>
                  <a:lnTo>
                    <a:pt x="21962" y="11147"/>
                  </a:lnTo>
                  <a:lnTo>
                    <a:pt x="22066" y="11725"/>
                  </a:lnTo>
                  <a:lnTo>
                    <a:pt x="22128" y="12365"/>
                  </a:lnTo>
                  <a:lnTo>
                    <a:pt x="22272" y="13706"/>
                  </a:lnTo>
                  <a:lnTo>
                    <a:pt x="22417" y="15027"/>
                  </a:lnTo>
                  <a:lnTo>
                    <a:pt x="22499" y="15667"/>
                  </a:lnTo>
                  <a:lnTo>
                    <a:pt x="22582" y="16245"/>
                  </a:lnTo>
                  <a:lnTo>
                    <a:pt x="23572" y="13706"/>
                  </a:lnTo>
                  <a:lnTo>
                    <a:pt x="23572" y="13727"/>
                  </a:lnTo>
                  <a:lnTo>
                    <a:pt x="23676" y="13438"/>
                  </a:lnTo>
                  <a:lnTo>
                    <a:pt x="23779" y="13170"/>
                  </a:lnTo>
                  <a:lnTo>
                    <a:pt x="23800" y="13108"/>
                  </a:lnTo>
                  <a:lnTo>
                    <a:pt x="23800" y="13087"/>
                  </a:lnTo>
                  <a:lnTo>
                    <a:pt x="23944" y="12901"/>
                  </a:lnTo>
                  <a:lnTo>
                    <a:pt x="24089" y="12674"/>
                  </a:lnTo>
                  <a:lnTo>
                    <a:pt x="24274" y="12365"/>
                  </a:lnTo>
                  <a:lnTo>
                    <a:pt x="24481" y="12034"/>
                  </a:lnTo>
                  <a:lnTo>
                    <a:pt x="24605" y="11849"/>
                  </a:lnTo>
                  <a:lnTo>
                    <a:pt x="24708" y="11663"/>
                  </a:lnTo>
                  <a:lnTo>
                    <a:pt x="24790" y="11456"/>
                  </a:lnTo>
                  <a:lnTo>
                    <a:pt x="24873" y="11271"/>
                  </a:lnTo>
                  <a:lnTo>
                    <a:pt x="24914" y="11064"/>
                  </a:lnTo>
                  <a:lnTo>
                    <a:pt x="24976" y="10837"/>
                  </a:lnTo>
                  <a:lnTo>
                    <a:pt x="24997" y="10631"/>
                  </a:lnTo>
                  <a:lnTo>
                    <a:pt x="25017" y="10424"/>
                  </a:lnTo>
                  <a:lnTo>
                    <a:pt x="25017" y="10197"/>
                  </a:lnTo>
                  <a:lnTo>
                    <a:pt x="25017" y="9991"/>
                  </a:lnTo>
                  <a:lnTo>
                    <a:pt x="24976" y="9764"/>
                  </a:lnTo>
                  <a:lnTo>
                    <a:pt x="24935" y="9557"/>
                  </a:lnTo>
                  <a:lnTo>
                    <a:pt x="24894" y="9351"/>
                  </a:lnTo>
                  <a:lnTo>
                    <a:pt x="24811" y="9145"/>
                  </a:lnTo>
                  <a:lnTo>
                    <a:pt x="24728" y="8959"/>
                  </a:lnTo>
                  <a:lnTo>
                    <a:pt x="24646" y="8752"/>
                  </a:lnTo>
                  <a:lnTo>
                    <a:pt x="24832" y="8587"/>
                  </a:lnTo>
                  <a:lnTo>
                    <a:pt x="24997" y="8381"/>
                  </a:lnTo>
                  <a:lnTo>
                    <a:pt x="25141" y="8174"/>
                  </a:lnTo>
                  <a:lnTo>
                    <a:pt x="25265" y="7947"/>
                  </a:lnTo>
                  <a:lnTo>
                    <a:pt x="25368" y="7720"/>
                  </a:lnTo>
                  <a:lnTo>
                    <a:pt x="25451" y="7473"/>
                  </a:lnTo>
                  <a:lnTo>
                    <a:pt x="25513" y="7225"/>
                  </a:lnTo>
                  <a:lnTo>
                    <a:pt x="25554" y="6957"/>
                  </a:lnTo>
                  <a:lnTo>
                    <a:pt x="25575" y="6709"/>
                  </a:lnTo>
                  <a:lnTo>
                    <a:pt x="25554" y="6441"/>
                  </a:lnTo>
                  <a:lnTo>
                    <a:pt x="25533" y="6193"/>
                  </a:lnTo>
                  <a:lnTo>
                    <a:pt x="25492" y="5925"/>
                  </a:lnTo>
                  <a:lnTo>
                    <a:pt x="25410" y="5677"/>
                  </a:lnTo>
                  <a:lnTo>
                    <a:pt x="25327" y="5450"/>
                  </a:lnTo>
                  <a:lnTo>
                    <a:pt x="25203" y="5223"/>
                  </a:lnTo>
                  <a:lnTo>
                    <a:pt x="25059" y="4996"/>
                  </a:lnTo>
                  <a:lnTo>
                    <a:pt x="24894" y="4789"/>
                  </a:lnTo>
                  <a:lnTo>
                    <a:pt x="24708" y="4624"/>
                  </a:lnTo>
                  <a:lnTo>
                    <a:pt x="24522" y="4459"/>
                  </a:lnTo>
                  <a:lnTo>
                    <a:pt x="24295" y="4315"/>
                  </a:lnTo>
                  <a:lnTo>
                    <a:pt x="24068" y="4191"/>
                  </a:lnTo>
                  <a:lnTo>
                    <a:pt x="23841" y="4087"/>
                  </a:lnTo>
                  <a:lnTo>
                    <a:pt x="23593" y="4005"/>
                  </a:lnTo>
                  <a:lnTo>
                    <a:pt x="23345" y="3943"/>
                  </a:lnTo>
                  <a:lnTo>
                    <a:pt x="23077" y="3902"/>
                  </a:lnTo>
                  <a:lnTo>
                    <a:pt x="22829" y="3881"/>
                  </a:lnTo>
                  <a:lnTo>
                    <a:pt x="22561" y="3902"/>
                  </a:lnTo>
                  <a:lnTo>
                    <a:pt x="22313" y="3922"/>
                  </a:lnTo>
                  <a:lnTo>
                    <a:pt x="22066" y="3964"/>
                  </a:lnTo>
                  <a:lnTo>
                    <a:pt x="21818" y="4046"/>
                  </a:lnTo>
                  <a:lnTo>
                    <a:pt x="21570" y="4149"/>
                  </a:lnTo>
                  <a:lnTo>
                    <a:pt x="21343" y="4273"/>
                  </a:lnTo>
                  <a:lnTo>
                    <a:pt x="21364" y="3943"/>
                  </a:lnTo>
                  <a:lnTo>
                    <a:pt x="21343" y="3633"/>
                  </a:lnTo>
                  <a:lnTo>
                    <a:pt x="21302" y="3324"/>
                  </a:lnTo>
                  <a:lnTo>
                    <a:pt x="21219" y="2993"/>
                  </a:lnTo>
                  <a:lnTo>
                    <a:pt x="21137" y="2705"/>
                  </a:lnTo>
                  <a:lnTo>
                    <a:pt x="21013" y="2395"/>
                  </a:lnTo>
                  <a:lnTo>
                    <a:pt x="20868" y="2106"/>
                  </a:lnTo>
                  <a:lnTo>
                    <a:pt x="20703" y="1838"/>
                  </a:lnTo>
                  <a:lnTo>
                    <a:pt x="20518" y="1569"/>
                  </a:lnTo>
                  <a:lnTo>
                    <a:pt x="20332" y="1322"/>
                  </a:lnTo>
                  <a:lnTo>
                    <a:pt x="20105" y="1095"/>
                  </a:lnTo>
                  <a:lnTo>
                    <a:pt x="19857" y="867"/>
                  </a:lnTo>
                  <a:lnTo>
                    <a:pt x="19609" y="682"/>
                  </a:lnTo>
                  <a:lnTo>
                    <a:pt x="19341" y="517"/>
                  </a:lnTo>
                  <a:lnTo>
                    <a:pt x="19052" y="351"/>
                  </a:lnTo>
                  <a:lnTo>
                    <a:pt x="18763" y="228"/>
                  </a:lnTo>
                  <a:lnTo>
                    <a:pt x="18453" y="145"/>
                  </a:lnTo>
                  <a:lnTo>
                    <a:pt x="18144" y="62"/>
                  </a:lnTo>
                  <a:lnTo>
                    <a:pt x="17834" y="21"/>
                  </a:lnTo>
                  <a:lnTo>
                    <a:pt x="175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7"/>
            <p:cNvSpPr/>
            <p:nvPr/>
          </p:nvSpPr>
          <p:spPr>
            <a:xfrm>
              <a:off x="2099325" y="1067375"/>
              <a:ext cx="550" cy="550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1" y="21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21" y="2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7"/>
            <p:cNvSpPr/>
            <p:nvPr/>
          </p:nvSpPr>
          <p:spPr>
            <a:xfrm>
              <a:off x="1918200" y="895025"/>
              <a:ext cx="152775" cy="93425"/>
            </a:xfrm>
            <a:custGeom>
              <a:avLst/>
              <a:gdLst/>
              <a:ahLst/>
              <a:cxnLst/>
              <a:rect l="l" t="t" r="r" b="b"/>
              <a:pathLst>
                <a:path w="6111" h="3737" extrusionOk="0">
                  <a:moveTo>
                    <a:pt x="6007" y="0"/>
                  </a:moveTo>
                  <a:lnTo>
                    <a:pt x="6028" y="83"/>
                  </a:lnTo>
                  <a:lnTo>
                    <a:pt x="6049" y="310"/>
                  </a:lnTo>
                  <a:lnTo>
                    <a:pt x="6069" y="475"/>
                  </a:lnTo>
                  <a:lnTo>
                    <a:pt x="6049" y="681"/>
                  </a:lnTo>
                  <a:lnTo>
                    <a:pt x="6007" y="909"/>
                  </a:lnTo>
                  <a:lnTo>
                    <a:pt x="5904" y="1156"/>
                  </a:lnTo>
                  <a:lnTo>
                    <a:pt x="5842" y="1280"/>
                  </a:lnTo>
                  <a:lnTo>
                    <a:pt x="5780" y="1404"/>
                  </a:lnTo>
                  <a:lnTo>
                    <a:pt x="5677" y="1507"/>
                  </a:lnTo>
                  <a:lnTo>
                    <a:pt x="5574" y="1631"/>
                  </a:lnTo>
                  <a:lnTo>
                    <a:pt x="5450" y="1734"/>
                  </a:lnTo>
                  <a:lnTo>
                    <a:pt x="5306" y="1817"/>
                  </a:lnTo>
                  <a:lnTo>
                    <a:pt x="5140" y="1899"/>
                  </a:lnTo>
                  <a:lnTo>
                    <a:pt x="4975" y="1961"/>
                  </a:lnTo>
                  <a:lnTo>
                    <a:pt x="4789" y="1982"/>
                  </a:lnTo>
                  <a:lnTo>
                    <a:pt x="4604" y="2003"/>
                  </a:lnTo>
                  <a:lnTo>
                    <a:pt x="4418" y="2003"/>
                  </a:lnTo>
                  <a:lnTo>
                    <a:pt x="4212" y="1961"/>
                  </a:lnTo>
                  <a:lnTo>
                    <a:pt x="4026" y="1899"/>
                  </a:lnTo>
                  <a:lnTo>
                    <a:pt x="3840" y="1817"/>
                  </a:lnTo>
                  <a:lnTo>
                    <a:pt x="3654" y="1714"/>
                  </a:lnTo>
                  <a:lnTo>
                    <a:pt x="3510" y="1569"/>
                  </a:lnTo>
                  <a:lnTo>
                    <a:pt x="3499" y="1579"/>
                  </a:lnTo>
                  <a:lnTo>
                    <a:pt x="3499" y="1579"/>
                  </a:lnTo>
                  <a:lnTo>
                    <a:pt x="3489" y="1569"/>
                  </a:lnTo>
                  <a:lnTo>
                    <a:pt x="3407" y="1652"/>
                  </a:lnTo>
                  <a:lnTo>
                    <a:pt x="3486" y="1722"/>
                  </a:lnTo>
                  <a:lnTo>
                    <a:pt x="3530" y="1775"/>
                  </a:lnTo>
                  <a:lnTo>
                    <a:pt x="3613" y="1920"/>
                  </a:lnTo>
                  <a:lnTo>
                    <a:pt x="3675" y="2085"/>
                  </a:lnTo>
                  <a:lnTo>
                    <a:pt x="3716" y="2271"/>
                  </a:lnTo>
                  <a:lnTo>
                    <a:pt x="3716" y="2498"/>
                  </a:lnTo>
                  <a:lnTo>
                    <a:pt x="3654" y="2746"/>
                  </a:lnTo>
                  <a:lnTo>
                    <a:pt x="3572" y="2952"/>
                  </a:lnTo>
                  <a:lnTo>
                    <a:pt x="3448" y="3138"/>
                  </a:lnTo>
                  <a:lnTo>
                    <a:pt x="3283" y="3303"/>
                  </a:lnTo>
                  <a:lnTo>
                    <a:pt x="3097" y="3427"/>
                  </a:lnTo>
                  <a:lnTo>
                    <a:pt x="2890" y="3509"/>
                  </a:lnTo>
                  <a:lnTo>
                    <a:pt x="2684" y="3571"/>
                  </a:lnTo>
                  <a:lnTo>
                    <a:pt x="2478" y="3613"/>
                  </a:lnTo>
                  <a:lnTo>
                    <a:pt x="2065" y="3613"/>
                  </a:lnTo>
                  <a:lnTo>
                    <a:pt x="1879" y="3592"/>
                  </a:lnTo>
                  <a:lnTo>
                    <a:pt x="1693" y="3551"/>
                  </a:lnTo>
                  <a:lnTo>
                    <a:pt x="1528" y="3489"/>
                  </a:lnTo>
                  <a:lnTo>
                    <a:pt x="1198" y="3365"/>
                  </a:lnTo>
                  <a:lnTo>
                    <a:pt x="930" y="3220"/>
                  </a:lnTo>
                  <a:lnTo>
                    <a:pt x="682" y="3076"/>
                  </a:lnTo>
                  <a:lnTo>
                    <a:pt x="310" y="2808"/>
                  </a:lnTo>
                  <a:lnTo>
                    <a:pt x="83" y="2642"/>
                  </a:lnTo>
                  <a:lnTo>
                    <a:pt x="1" y="2601"/>
                  </a:lnTo>
                  <a:lnTo>
                    <a:pt x="1" y="2601"/>
                  </a:lnTo>
                  <a:lnTo>
                    <a:pt x="63" y="2663"/>
                  </a:lnTo>
                  <a:lnTo>
                    <a:pt x="290" y="2849"/>
                  </a:lnTo>
                  <a:lnTo>
                    <a:pt x="641" y="3138"/>
                  </a:lnTo>
                  <a:lnTo>
                    <a:pt x="888" y="3282"/>
                  </a:lnTo>
                  <a:lnTo>
                    <a:pt x="1177" y="3447"/>
                  </a:lnTo>
                  <a:lnTo>
                    <a:pt x="1487" y="3592"/>
                  </a:lnTo>
                  <a:lnTo>
                    <a:pt x="1673" y="3633"/>
                  </a:lnTo>
                  <a:lnTo>
                    <a:pt x="1858" y="3695"/>
                  </a:lnTo>
                  <a:lnTo>
                    <a:pt x="2065" y="3716"/>
                  </a:lnTo>
                  <a:lnTo>
                    <a:pt x="2271" y="3736"/>
                  </a:lnTo>
                  <a:lnTo>
                    <a:pt x="2498" y="3716"/>
                  </a:lnTo>
                  <a:lnTo>
                    <a:pt x="2705" y="3674"/>
                  </a:lnTo>
                  <a:lnTo>
                    <a:pt x="2932" y="3613"/>
                  </a:lnTo>
                  <a:lnTo>
                    <a:pt x="3159" y="3530"/>
                  </a:lnTo>
                  <a:lnTo>
                    <a:pt x="3345" y="3385"/>
                  </a:lnTo>
                  <a:lnTo>
                    <a:pt x="3530" y="3220"/>
                  </a:lnTo>
                  <a:lnTo>
                    <a:pt x="3613" y="3117"/>
                  </a:lnTo>
                  <a:lnTo>
                    <a:pt x="3675" y="3014"/>
                  </a:lnTo>
                  <a:lnTo>
                    <a:pt x="3737" y="2890"/>
                  </a:lnTo>
                  <a:lnTo>
                    <a:pt x="3778" y="2766"/>
                  </a:lnTo>
                  <a:lnTo>
                    <a:pt x="3819" y="2642"/>
                  </a:lnTo>
                  <a:lnTo>
                    <a:pt x="3840" y="2519"/>
                  </a:lnTo>
                  <a:lnTo>
                    <a:pt x="3840" y="2395"/>
                  </a:lnTo>
                  <a:lnTo>
                    <a:pt x="3840" y="2250"/>
                  </a:lnTo>
                  <a:lnTo>
                    <a:pt x="3799" y="2064"/>
                  </a:lnTo>
                  <a:lnTo>
                    <a:pt x="3744" y="1901"/>
                  </a:lnTo>
                  <a:lnTo>
                    <a:pt x="3744" y="1901"/>
                  </a:lnTo>
                  <a:lnTo>
                    <a:pt x="3778" y="1920"/>
                  </a:lnTo>
                  <a:lnTo>
                    <a:pt x="3984" y="2023"/>
                  </a:lnTo>
                  <a:lnTo>
                    <a:pt x="4191" y="2085"/>
                  </a:lnTo>
                  <a:lnTo>
                    <a:pt x="4397" y="2106"/>
                  </a:lnTo>
                  <a:lnTo>
                    <a:pt x="4810" y="2106"/>
                  </a:lnTo>
                  <a:lnTo>
                    <a:pt x="4996" y="2064"/>
                  </a:lnTo>
                  <a:lnTo>
                    <a:pt x="5182" y="2003"/>
                  </a:lnTo>
                  <a:lnTo>
                    <a:pt x="5347" y="1920"/>
                  </a:lnTo>
                  <a:lnTo>
                    <a:pt x="5491" y="1817"/>
                  </a:lnTo>
                  <a:lnTo>
                    <a:pt x="5636" y="1693"/>
                  </a:lnTo>
                  <a:lnTo>
                    <a:pt x="5739" y="1569"/>
                  </a:lnTo>
                  <a:lnTo>
                    <a:pt x="5842" y="1445"/>
                  </a:lnTo>
                  <a:lnTo>
                    <a:pt x="5925" y="1321"/>
                  </a:lnTo>
                  <a:lnTo>
                    <a:pt x="5987" y="1177"/>
                  </a:lnTo>
                  <a:lnTo>
                    <a:pt x="6069" y="929"/>
                  </a:lnTo>
                  <a:lnTo>
                    <a:pt x="6111" y="681"/>
                  </a:lnTo>
                  <a:lnTo>
                    <a:pt x="6111" y="475"/>
                  </a:lnTo>
                  <a:lnTo>
                    <a:pt x="6111" y="310"/>
                  </a:lnTo>
                  <a:lnTo>
                    <a:pt x="6069" y="165"/>
                  </a:lnTo>
                  <a:lnTo>
                    <a:pt x="6049" y="62"/>
                  </a:lnTo>
                  <a:lnTo>
                    <a:pt x="6007" y="0"/>
                  </a:lnTo>
                  <a:close/>
                </a:path>
              </a:pathLst>
            </a:custGeom>
            <a:solidFill>
              <a:srgbClr val="37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7"/>
            <p:cNvSpPr/>
            <p:nvPr/>
          </p:nvSpPr>
          <p:spPr>
            <a:xfrm>
              <a:off x="1862475" y="807800"/>
              <a:ext cx="108400" cy="99625"/>
            </a:xfrm>
            <a:custGeom>
              <a:avLst/>
              <a:gdLst/>
              <a:ahLst/>
              <a:cxnLst/>
              <a:rect l="l" t="t" r="r" b="b"/>
              <a:pathLst>
                <a:path w="4336" h="3985" extrusionOk="0">
                  <a:moveTo>
                    <a:pt x="3221" y="1"/>
                  </a:moveTo>
                  <a:lnTo>
                    <a:pt x="3303" y="63"/>
                  </a:lnTo>
                  <a:lnTo>
                    <a:pt x="3489" y="187"/>
                  </a:lnTo>
                  <a:lnTo>
                    <a:pt x="3633" y="290"/>
                  </a:lnTo>
                  <a:lnTo>
                    <a:pt x="3778" y="434"/>
                  </a:lnTo>
                  <a:lnTo>
                    <a:pt x="3943" y="620"/>
                  </a:lnTo>
                  <a:lnTo>
                    <a:pt x="4087" y="847"/>
                  </a:lnTo>
                  <a:lnTo>
                    <a:pt x="4129" y="971"/>
                  </a:lnTo>
                  <a:lnTo>
                    <a:pt x="4191" y="1116"/>
                  </a:lnTo>
                  <a:lnTo>
                    <a:pt x="4211" y="1260"/>
                  </a:lnTo>
                  <a:lnTo>
                    <a:pt x="4232" y="1425"/>
                  </a:lnTo>
                  <a:lnTo>
                    <a:pt x="4232" y="1570"/>
                  </a:lnTo>
                  <a:lnTo>
                    <a:pt x="4191" y="1755"/>
                  </a:lnTo>
                  <a:lnTo>
                    <a:pt x="4149" y="1921"/>
                  </a:lnTo>
                  <a:lnTo>
                    <a:pt x="4087" y="2065"/>
                  </a:lnTo>
                  <a:lnTo>
                    <a:pt x="3984" y="2230"/>
                  </a:lnTo>
                  <a:lnTo>
                    <a:pt x="3860" y="2354"/>
                  </a:lnTo>
                  <a:lnTo>
                    <a:pt x="3695" y="2478"/>
                  </a:lnTo>
                  <a:lnTo>
                    <a:pt x="3530" y="2540"/>
                  </a:lnTo>
                  <a:lnTo>
                    <a:pt x="3344" y="2581"/>
                  </a:lnTo>
                  <a:lnTo>
                    <a:pt x="3138" y="2602"/>
                  </a:lnTo>
                  <a:lnTo>
                    <a:pt x="2952" y="2560"/>
                  </a:lnTo>
                  <a:lnTo>
                    <a:pt x="2766" y="2478"/>
                  </a:lnTo>
                  <a:lnTo>
                    <a:pt x="2643" y="2416"/>
                  </a:lnTo>
                  <a:lnTo>
                    <a:pt x="2560" y="2333"/>
                  </a:lnTo>
                  <a:lnTo>
                    <a:pt x="2230" y="1983"/>
                  </a:lnTo>
                  <a:lnTo>
                    <a:pt x="2457" y="2395"/>
                  </a:lnTo>
                  <a:lnTo>
                    <a:pt x="2539" y="2581"/>
                  </a:lnTo>
                  <a:lnTo>
                    <a:pt x="2560" y="2767"/>
                  </a:lnTo>
                  <a:lnTo>
                    <a:pt x="2560" y="2953"/>
                  </a:lnTo>
                  <a:lnTo>
                    <a:pt x="2519" y="3118"/>
                  </a:lnTo>
                  <a:lnTo>
                    <a:pt x="2457" y="3304"/>
                  </a:lnTo>
                  <a:lnTo>
                    <a:pt x="2354" y="3448"/>
                  </a:lnTo>
                  <a:lnTo>
                    <a:pt x="2250" y="3572"/>
                  </a:lnTo>
                  <a:lnTo>
                    <a:pt x="2106" y="3675"/>
                  </a:lnTo>
                  <a:lnTo>
                    <a:pt x="1961" y="3758"/>
                  </a:lnTo>
                  <a:lnTo>
                    <a:pt x="1817" y="3820"/>
                  </a:lnTo>
                  <a:lnTo>
                    <a:pt x="1652" y="3861"/>
                  </a:lnTo>
                  <a:lnTo>
                    <a:pt x="1507" y="3882"/>
                  </a:lnTo>
                  <a:lnTo>
                    <a:pt x="1218" y="3882"/>
                  </a:lnTo>
                  <a:lnTo>
                    <a:pt x="1074" y="3861"/>
                  </a:lnTo>
                  <a:lnTo>
                    <a:pt x="950" y="3820"/>
                  </a:lnTo>
                  <a:lnTo>
                    <a:pt x="723" y="3737"/>
                  </a:lnTo>
                  <a:lnTo>
                    <a:pt x="516" y="3634"/>
                  </a:lnTo>
                  <a:lnTo>
                    <a:pt x="351" y="3531"/>
                  </a:lnTo>
                  <a:lnTo>
                    <a:pt x="228" y="3448"/>
                  </a:lnTo>
                  <a:lnTo>
                    <a:pt x="62" y="3304"/>
                  </a:lnTo>
                  <a:lnTo>
                    <a:pt x="0" y="3242"/>
                  </a:lnTo>
                  <a:lnTo>
                    <a:pt x="42" y="3304"/>
                  </a:lnTo>
                  <a:lnTo>
                    <a:pt x="207" y="3469"/>
                  </a:lnTo>
                  <a:lnTo>
                    <a:pt x="331" y="3572"/>
                  </a:lnTo>
                  <a:lnTo>
                    <a:pt x="496" y="3696"/>
                  </a:lnTo>
                  <a:lnTo>
                    <a:pt x="682" y="3799"/>
                  </a:lnTo>
                  <a:lnTo>
                    <a:pt x="929" y="3902"/>
                  </a:lnTo>
                  <a:lnTo>
                    <a:pt x="1053" y="3943"/>
                  </a:lnTo>
                  <a:lnTo>
                    <a:pt x="1198" y="3964"/>
                  </a:lnTo>
                  <a:lnTo>
                    <a:pt x="1363" y="3985"/>
                  </a:lnTo>
                  <a:lnTo>
                    <a:pt x="1507" y="3985"/>
                  </a:lnTo>
                  <a:lnTo>
                    <a:pt x="1672" y="3964"/>
                  </a:lnTo>
                  <a:lnTo>
                    <a:pt x="1838" y="3923"/>
                  </a:lnTo>
                  <a:lnTo>
                    <a:pt x="2003" y="3861"/>
                  </a:lnTo>
                  <a:lnTo>
                    <a:pt x="2168" y="3758"/>
                  </a:lnTo>
                  <a:lnTo>
                    <a:pt x="2312" y="3654"/>
                  </a:lnTo>
                  <a:lnTo>
                    <a:pt x="2457" y="3510"/>
                  </a:lnTo>
                  <a:lnTo>
                    <a:pt x="2560" y="3345"/>
                  </a:lnTo>
                  <a:lnTo>
                    <a:pt x="2643" y="3159"/>
                  </a:lnTo>
                  <a:lnTo>
                    <a:pt x="2684" y="2953"/>
                  </a:lnTo>
                  <a:lnTo>
                    <a:pt x="2684" y="2746"/>
                  </a:lnTo>
                  <a:lnTo>
                    <a:pt x="2665" y="2555"/>
                  </a:lnTo>
                  <a:lnTo>
                    <a:pt x="2665" y="2555"/>
                  </a:lnTo>
                  <a:lnTo>
                    <a:pt x="2704" y="2581"/>
                  </a:lnTo>
                  <a:lnTo>
                    <a:pt x="2808" y="2643"/>
                  </a:lnTo>
                  <a:lnTo>
                    <a:pt x="2911" y="2684"/>
                  </a:lnTo>
                  <a:lnTo>
                    <a:pt x="3138" y="2705"/>
                  </a:lnTo>
                  <a:lnTo>
                    <a:pt x="3344" y="2705"/>
                  </a:lnTo>
                  <a:lnTo>
                    <a:pt x="3571" y="2664"/>
                  </a:lnTo>
                  <a:lnTo>
                    <a:pt x="3757" y="2560"/>
                  </a:lnTo>
                  <a:lnTo>
                    <a:pt x="3922" y="2437"/>
                  </a:lnTo>
                  <a:lnTo>
                    <a:pt x="4067" y="2292"/>
                  </a:lnTo>
                  <a:lnTo>
                    <a:pt x="4170" y="2127"/>
                  </a:lnTo>
                  <a:lnTo>
                    <a:pt x="4253" y="1941"/>
                  </a:lnTo>
                  <a:lnTo>
                    <a:pt x="4314" y="1776"/>
                  </a:lnTo>
                  <a:lnTo>
                    <a:pt x="4335" y="1590"/>
                  </a:lnTo>
                  <a:lnTo>
                    <a:pt x="4335" y="1405"/>
                  </a:lnTo>
                  <a:lnTo>
                    <a:pt x="4314" y="1239"/>
                  </a:lnTo>
                  <a:lnTo>
                    <a:pt x="4273" y="1074"/>
                  </a:lnTo>
                  <a:lnTo>
                    <a:pt x="4211" y="930"/>
                  </a:lnTo>
                  <a:lnTo>
                    <a:pt x="4149" y="806"/>
                  </a:lnTo>
                  <a:lnTo>
                    <a:pt x="4005" y="579"/>
                  </a:lnTo>
                  <a:lnTo>
                    <a:pt x="3840" y="393"/>
                  </a:lnTo>
                  <a:lnTo>
                    <a:pt x="3675" y="249"/>
                  </a:lnTo>
                  <a:lnTo>
                    <a:pt x="3530" y="145"/>
                  </a:lnTo>
                  <a:lnTo>
                    <a:pt x="3303" y="42"/>
                  </a:lnTo>
                  <a:lnTo>
                    <a:pt x="3221" y="1"/>
                  </a:lnTo>
                  <a:close/>
                </a:path>
              </a:pathLst>
            </a:custGeom>
            <a:solidFill>
              <a:srgbClr val="37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7"/>
            <p:cNvSpPr/>
            <p:nvPr/>
          </p:nvSpPr>
          <p:spPr>
            <a:xfrm>
              <a:off x="2230400" y="4992300"/>
              <a:ext cx="597600" cy="468075"/>
            </a:xfrm>
            <a:custGeom>
              <a:avLst/>
              <a:gdLst/>
              <a:ahLst/>
              <a:cxnLst/>
              <a:rect l="l" t="t" r="r" b="b"/>
              <a:pathLst>
                <a:path w="23904" h="18723" extrusionOk="0">
                  <a:moveTo>
                    <a:pt x="372" y="1"/>
                  </a:moveTo>
                  <a:lnTo>
                    <a:pt x="1" y="18165"/>
                  </a:lnTo>
                  <a:lnTo>
                    <a:pt x="23903" y="18722"/>
                  </a:lnTo>
                  <a:lnTo>
                    <a:pt x="23883" y="18619"/>
                  </a:lnTo>
                  <a:lnTo>
                    <a:pt x="23862" y="18516"/>
                  </a:lnTo>
                  <a:lnTo>
                    <a:pt x="23800" y="18413"/>
                  </a:lnTo>
                  <a:lnTo>
                    <a:pt x="23738" y="18289"/>
                  </a:lnTo>
                  <a:lnTo>
                    <a:pt x="23573" y="18062"/>
                  </a:lnTo>
                  <a:lnTo>
                    <a:pt x="23346" y="17814"/>
                  </a:lnTo>
                  <a:lnTo>
                    <a:pt x="23057" y="17567"/>
                  </a:lnTo>
                  <a:lnTo>
                    <a:pt x="22727" y="17298"/>
                  </a:lnTo>
                  <a:lnTo>
                    <a:pt x="22355" y="17030"/>
                  </a:lnTo>
                  <a:lnTo>
                    <a:pt x="21942" y="16762"/>
                  </a:lnTo>
                  <a:lnTo>
                    <a:pt x="21488" y="16473"/>
                  </a:lnTo>
                  <a:lnTo>
                    <a:pt x="20993" y="16204"/>
                  </a:lnTo>
                  <a:lnTo>
                    <a:pt x="19961" y="15626"/>
                  </a:lnTo>
                  <a:lnTo>
                    <a:pt x="18846" y="15069"/>
                  </a:lnTo>
                  <a:lnTo>
                    <a:pt x="17690" y="14532"/>
                  </a:lnTo>
                  <a:lnTo>
                    <a:pt x="16555" y="13996"/>
                  </a:lnTo>
                  <a:lnTo>
                    <a:pt x="15440" y="13521"/>
                  </a:lnTo>
                  <a:lnTo>
                    <a:pt x="13479" y="12695"/>
                  </a:lnTo>
                  <a:lnTo>
                    <a:pt x="12096" y="12138"/>
                  </a:lnTo>
                  <a:lnTo>
                    <a:pt x="11560" y="11932"/>
                  </a:lnTo>
                  <a:lnTo>
                    <a:pt x="12303" y="310"/>
                  </a:lnTo>
                  <a:lnTo>
                    <a:pt x="3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7"/>
            <p:cNvSpPr/>
            <p:nvPr/>
          </p:nvSpPr>
          <p:spPr>
            <a:xfrm>
              <a:off x="2230400" y="4992300"/>
              <a:ext cx="597600" cy="468075"/>
            </a:xfrm>
            <a:custGeom>
              <a:avLst/>
              <a:gdLst/>
              <a:ahLst/>
              <a:cxnLst/>
              <a:rect l="l" t="t" r="r" b="b"/>
              <a:pathLst>
                <a:path w="23904" h="18723" fill="none" extrusionOk="0">
                  <a:moveTo>
                    <a:pt x="372" y="1"/>
                  </a:moveTo>
                  <a:lnTo>
                    <a:pt x="1" y="18165"/>
                  </a:lnTo>
                  <a:lnTo>
                    <a:pt x="23903" y="18722"/>
                  </a:lnTo>
                  <a:lnTo>
                    <a:pt x="23903" y="18722"/>
                  </a:lnTo>
                  <a:lnTo>
                    <a:pt x="23883" y="18619"/>
                  </a:lnTo>
                  <a:lnTo>
                    <a:pt x="23862" y="18516"/>
                  </a:lnTo>
                  <a:lnTo>
                    <a:pt x="23800" y="18413"/>
                  </a:lnTo>
                  <a:lnTo>
                    <a:pt x="23738" y="18289"/>
                  </a:lnTo>
                  <a:lnTo>
                    <a:pt x="23573" y="18062"/>
                  </a:lnTo>
                  <a:lnTo>
                    <a:pt x="23346" y="17814"/>
                  </a:lnTo>
                  <a:lnTo>
                    <a:pt x="23057" y="17567"/>
                  </a:lnTo>
                  <a:lnTo>
                    <a:pt x="22727" y="17298"/>
                  </a:lnTo>
                  <a:lnTo>
                    <a:pt x="22355" y="17030"/>
                  </a:lnTo>
                  <a:lnTo>
                    <a:pt x="21942" y="16762"/>
                  </a:lnTo>
                  <a:lnTo>
                    <a:pt x="21488" y="16473"/>
                  </a:lnTo>
                  <a:lnTo>
                    <a:pt x="20993" y="16204"/>
                  </a:lnTo>
                  <a:lnTo>
                    <a:pt x="19961" y="15626"/>
                  </a:lnTo>
                  <a:lnTo>
                    <a:pt x="18846" y="15069"/>
                  </a:lnTo>
                  <a:lnTo>
                    <a:pt x="17690" y="14532"/>
                  </a:lnTo>
                  <a:lnTo>
                    <a:pt x="16555" y="13996"/>
                  </a:lnTo>
                  <a:lnTo>
                    <a:pt x="15440" y="13521"/>
                  </a:lnTo>
                  <a:lnTo>
                    <a:pt x="13479" y="12695"/>
                  </a:lnTo>
                  <a:lnTo>
                    <a:pt x="12096" y="12138"/>
                  </a:lnTo>
                  <a:lnTo>
                    <a:pt x="11560" y="11932"/>
                  </a:lnTo>
                  <a:lnTo>
                    <a:pt x="12303" y="310"/>
                  </a:lnTo>
                  <a:lnTo>
                    <a:pt x="37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7"/>
            <p:cNvSpPr/>
            <p:nvPr/>
          </p:nvSpPr>
          <p:spPr>
            <a:xfrm>
              <a:off x="2317100" y="5261150"/>
              <a:ext cx="46975" cy="43900"/>
            </a:xfrm>
            <a:custGeom>
              <a:avLst/>
              <a:gdLst/>
              <a:ahLst/>
              <a:cxnLst/>
              <a:rect l="l" t="t" r="r" b="b"/>
              <a:pathLst>
                <a:path w="1879" h="1756" extrusionOk="0">
                  <a:moveTo>
                    <a:pt x="909" y="1"/>
                  </a:moveTo>
                  <a:lnTo>
                    <a:pt x="764" y="22"/>
                  </a:lnTo>
                  <a:lnTo>
                    <a:pt x="640" y="63"/>
                  </a:lnTo>
                  <a:lnTo>
                    <a:pt x="496" y="125"/>
                  </a:lnTo>
                  <a:lnTo>
                    <a:pt x="351" y="228"/>
                  </a:lnTo>
                  <a:lnTo>
                    <a:pt x="227" y="331"/>
                  </a:lnTo>
                  <a:lnTo>
                    <a:pt x="145" y="455"/>
                  </a:lnTo>
                  <a:lnTo>
                    <a:pt x="62" y="600"/>
                  </a:lnTo>
                  <a:lnTo>
                    <a:pt x="21" y="765"/>
                  </a:lnTo>
                  <a:lnTo>
                    <a:pt x="0" y="909"/>
                  </a:lnTo>
                  <a:lnTo>
                    <a:pt x="21" y="1074"/>
                  </a:lnTo>
                  <a:lnTo>
                    <a:pt x="62" y="1219"/>
                  </a:lnTo>
                  <a:lnTo>
                    <a:pt x="145" y="1343"/>
                  </a:lnTo>
                  <a:lnTo>
                    <a:pt x="248" y="1466"/>
                  </a:lnTo>
                  <a:lnTo>
                    <a:pt x="351" y="1570"/>
                  </a:lnTo>
                  <a:lnTo>
                    <a:pt x="475" y="1652"/>
                  </a:lnTo>
                  <a:lnTo>
                    <a:pt x="620" y="1714"/>
                  </a:lnTo>
                  <a:lnTo>
                    <a:pt x="785" y="1735"/>
                  </a:lnTo>
                  <a:lnTo>
                    <a:pt x="929" y="1755"/>
                  </a:lnTo>
                  <a:lnTo>
                    <a:pt x="1115" y="1735"/>
                  </a:lnTo>
                  <a:lnTo>
                    <a:pt x="1280" y="1673"/>
                  </a:lnTo>
                  <a:lnTo>
                    <a:pt x="1445" y="1590"/>
                  </a:lnTo>
                  <a:lnTo>
                    <a:pt x="1590" y="1466"/>
                  </a:lnTo>
                  <a:lnTo>
                    <a:pt x="1714" y="1301"/>
                  </a:lnTo>
                  <a:lnTo>
                    <a:pt x="1796" y="1157"/>
                  </a:lnTo>
                  <a:lnTo>
                    <a:pt x="1858" y="971"/>
                  </a:lnTo>
                  <a:lnTo>
                    <a:pt x="1879" y="806"/>
                  </a:lnTo>
                  <a:lnTo>
                    <a:pt x="1858" y="723"/>
                  </a:lnTo>
                  <a:lnTo>
                    <a:pt x="1837" y="641"/>
                  </a:lnTo>
                  <a:lnTo>
                    <a:pt x="1776" y="517"/>
                  </a:lnTo>
                  <a:lnTo>
                    <a:pt x="1693" y="393"/>
                  </a:lnTo>
                  <a:lnTo>
                    <a:pt x="1590" y="290"/>
                  </a:lnTo>
                  <a:lnTo>
                    <a:pt x="1487" y="187"/>
                  </a:lnTo>
                  <a:lnTo>
                    <a:pt x="1342" y="104"/>
                  </a:lnTo>
                  <a:lnTo>
                    <a:pt x="1198" y="42"/>
                  </a:lnTo>
                  <a:lnTo>
                    <a:pt x="1053" y="22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7"/>
            <p:cNvSpPr/>
            <p:nvPr/>
          </p:nvSpPr>
          <p:spPr>
            <a:xfrm>
              <a:off x="2335150" y="5262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7"/>
            <p:cNvSpPr/>
            <p:nvPr/>
          </p:nvSpPr>
          <p:spPr>
            <a:xfrm>
              <a:off x="2317100" y="5261150"/>
              <a:ext cx="46975" cy="43900"/>
            </a:xfrm>
            <a:custGeom>
              <a:avLst/>
              <a:gdLst/>
              <a:ahLst/>
              <a:cxnLst/>
              <a:rect l="l" t="t" r="r" b="b"/>
              <a:pathLst>
                <a:path w="1879" h="1756" fill="none" extrusionOk="0">
                  <a:moveTo>
                    <a:pt x="909" y="1"/>
                  </a:moveTo>
                  <a:lnTo>
                    <a:pt x="909" y="1"/>
                  </a:lnTo>
                  <a:lnTo>
                    <a:pt x="764" y="22"/>
                  </a:lnTo>
                  <a:lnTo>
                    <a:pt x="640" y="63"/>
                  </a:lnTo>
                  <a:lnTo>
                    <a:pt x="640" y="63"/>
                  </a:lnTo>
                  <a:lnTo>
                    <a:pt x="496" y="125"/>
                  </a:lnTo>
                  <a:lnTo>
                    <a:pt x="351" y="228"/>
                  </a:lnTo>
                  <a:lnTo>
                    <a:pt x="227" y="331"/>
                  </a:lnTo>
                  <a:lnTo>
                    <a:pt x="145" y="455"/>
                  </a:lnTo>
                  <a:lnTo>
                    <a:pt x="62" y="600"/>
                  </a:lnTo>
                  <a:lnTo>
                    <a:pt x="21" y="765"/>
                  </a:lnTo>
                  <a:lnTo>
                    <a:pt x="0" y="909"/>
                  </a:lnTo>
                  <a:lnTo>
                    <a:pt x="21" y="1074"/>
                  </a:lnTo>
                  <a:lnTo>
                    <a:pt x="21" y="1074"/>
                  </a:lnTo>
                  <a:lnTo>
                    <a:pt x="62" y="1219"/>
                  </a:lnTo>
                  <a:lnTo>
                    <a:pt x="145" y="1343"/>
                  </a:lnTo>
                  <a:lnTo>
                    <a:pt x="248" y="1466"/>
                  </a:lnTo>
                  <a:lnTo>
                    <a:pt x="351" y="1570"/>
                  </a:lnTo>
                  <a:lnTo>
                    <a:pt x="475" y="1652"/>
                  </a:lnTo>
                  <a:lnTo>
                    <a:pt x="620" y="1714"/>
                  </a:lnTo>
                  <a:lnTo>
                    <a:pt x="785" y="1735"/>
                  </a:lnTo>
                  <a:lnTo>
                    <a:pt x="929" y="1755"/>
                  </a:lnTo>
                  <a:lnTo>
                    <a:pt x="929" y="1755"/>
                  </a:lnTo>
                  <a:lnTo>
                    <a:pt x="1115" y="1735"/>
                  </a:lnTo>
                  <a:lnTo>
                    <a:pt x="1115" y="1735"/>
                  </a:lnTo>
                  <a:lnTo>
                    <a:pt x="1280" y="1673"/>
                  </a:lnTo>
                  <a:lnTo>
                    <a:pt x="1445" y="1590"/>
                  </a:lnTo>
                  <a:lnTo>
                    <a:pt x="1590" y="1466"/>
                  </a:lnTo>
                  <a:lnTo>
                    <a:pt x="1714" y="1301"/>
                  </a:lnTo>
                  <a:lnTo>
                    <a:pt x="1796" y="1157"/>
                  </a:lnTo>
                  <a:lnTo>
                    <a:pt x="1858" y="971"/>
                  </a:lnTo>
                  <a:lnTo>
                    <a:pt x="1879" y="806"/>
                  </a:lnTo>
                  <a:lnTo>
                    <a:pt x="1858" y="723"/>
                  </a:lnTo>
                  <a:lnTo>
                    <a:pt x="1837" y="641"/>
                  </a:lnTo>
                  <a:lnTo>
                    <a:pt x="1837" y="641"/>
                  </a:lnTo>
                  <a:lnTo>
                    <a:pt x="1776" y="517"/>
                  </a:lnTo>
                  <a:lnTo>
                    <a:pt x="1693" y="393"/>
                  </a:lnTo>
                  <a:lnTo>
                    <a:pt x="1590" y="290"/>
                  </a:lnTo>
                  <a:lnTo>
                    <a:pt x="1487" y="187"/>
                  </a:lnTo>
                  <a:lnTo>
                    <a:pt x="1342" y="104"/>
                  </a:lnTo>
                  <a:lnTo>
                    <a:pt x="1198" y="42"/>
                  </a:lnTo>
                  <a:lnTo>
                    <a:pt x="1053" y="22"/>
                  </a:lnTo>
                  <a:lnTo>
                    <a:pt x="90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7"/>
            <p:cNvSpPr/>
            <p:nvPr/>
          </p:nvSpPr>
          <p:spPr>
            <a:xfrm>
              <a:off x="2809900" y="5433525"/>
              <a:ext cx="18100" cy="24275"/>
            </a:xfrm>
            <a:custGeom>
              <a:avLst/>
              <a:gdLst/>
              <a:ahLst/>
              <a:cxnLst/>
              <a:rect l="l" t="t" r="r" b="b"/>
              <a:pathLst>
                <a:path w="724" h="971" extrusionOk="0">
                  <a:moveTo>
                    <a:pt x="1" y="0"/>
                  </a:moveTo>
                  <a:lnTo>
                    <a:pt x="248" y="268"/>
                  </a:lnTo>
                  <a:lnTo>
                    <a:pt x="476" y="516"/>
                  </a:lnTo>
                  <a:lnTo>
                    <a:pt x="620" y="743"/>
                  </a:lnTo>
                  <a:lnTo>
                    <a:pt x="661" y="846"/>
                  </a:lnTo>
                  <a:lnTo>
                    <a:pt x="703" y="970"/>
                  </a:lnTo>
                  <a:lnTo>
                    <a:pt x="723" y="970"/>
                  </a:lnTo>
                  <a:lnTo>
                    <a:pt x="703" y="805"/>
                  </a:lnTo>
                  <a:lnTo>
                    <a:pt x="661" y="640"/>
                  </a:lnTo>
                  <a:lnTo>
                    <a:pt x="579" y="496"/>
                  </a:lnTo>
                  <a:lnTo>
                    <a:pt x="476" y="372"/>
                  </a:lnTo>
                  <a:lnTo>
                    <a:pt x="352" y="268"/>
                  </a:lnTo>
                  <a:lnTo>
                    <a:pt x="228" y="1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7"/>
            <p:cNvSpPr/>
            <p:nvPr/>
          </p:nvSpPr>
          <p:spPr>
            <a:xfrm>
              <a:off x="2809900" y="5433525"/>
              <a:ext cx="18100" cy="24275"/>
            </a:xfrm>
            <a:custGeom>
              <a:avLst/>
              <a:gdLst/>
              <a:ahLst/>
              <a:cxnLst/>
              <a:rect l="l" t="t" r="r" b="b"/>
              <a:pathLst>
                <a:path w="724" h="97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48" y="268"/>
                  </a:lnTo>
                  <a:lnTo>
                    <a:pt x="476" y="516"/>
                  </a:lnTo>
                  <a:lnTo>
                    <a:pt x="620" y="743"/>
                  </a:lnTo>
                  <a:lnTo>
                    <a:pt x="661" y="846"/>
                  </a:lnTo>
                  <a:lnTo>
                    <a:pt x="703" y="970"/>
                  </a:lnTo>
                  <a:lnTo>
                    <a:pt x="703" y="970"/>
                  </a:lnTo>
                  <a:lnTo>
                    <a:pt x="723" y="970"/>
                  </a:lnTo>
                  <a:lnTo>
                    <a:pt x="723" y="970"/>
                  </a:lnTo>
                  <a:lnTo>
                    <a:pt x="703" y="805"/>
                  </a:lnTo>
                  <a:lnTo>
                    <a:pt x="661" y="640"/>
                  </a:lnTo>
                  <a:lnTo>
                    <a:pt x="579" y="496"/>
                  </a:lnTo>
                  <a:lnTo>
                    <a:pt x="476" y="372"/>
                  </a:lnTo>
                  <a:lnTo>
                    <a:pt x="352" y="268"/>
                  </a:lnTo>
                  <a:lnTo>
                    <a:pt x="228" y="165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7"/>
            <p:cNvSpPr/>
            <p:nvPr/>
          </p:nvSpPr>
          <p:spPr>
            <a:xfrm>
              <a:off x="2827450" y="5457775"/>
              <a:ext cx="550" cy="2600"/>
            </a:xfrm>
            <a:custGeom>
              <a:avLst/>
              <a:gdLst/>
              <a:ahLst/>
              <a:cxnLst/>
              <a:rect l="l" t="t" r="r" b="b"/>
              <a:pathLst>
                <a:path w="22" h="104" extrusionOk="0">
                  <a:moveTo>
                    <a:pt x="1" y="0"/>
                  </a:moveTo>
                  <a:lnTo>
                    <a:pt x="21" y="10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A3AB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7"/>
            <p:cNvSpPr/>
            <p:nvPr/>
          </p:nvSpPr>
          <p:spPr>
            <a:xfrm>
              <a:off x="2827450" y="5457775"/>
              <a:ext cx="550" cy="2600"/>
            </a:xfrm>
            <a:custGeom>
              <a:avLst/>
              <a:gdLst/>
              <a:ahLst/>
              <a:cxnLst/>
              <a:rect l="l" t="t" r="r" b="b"/>
              <a:pathLst>
                <a:path w="22" h="104" fill="none" extrusionOk="0">
                  <a:moveTo>
                    <a:pt x="21" y="0"/>
                  </a:moveTo>
                  <a:lnTo>
                    <a:pt x="2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1" y="103"/>
                  </a:lnTo>
                  <a:lnTo>
                    <a:pt x="21" y="103"/>
                  </a:lnTo>
                  <a:lnTo>
                    <a:pt x="21" y="103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7"/>
            <p:cNvSpPr/>
            <p:nvPr/>
          </p:nvSpPr>
          <p:spPr>
            <a:xfrm>
              <a:off x="2230400" y="5400500"/>
              <a:ext cx="597600" cy="59875"/>
            </a:xfrm>
            <a:custGeom>
              <a:avLst/>
              <a:gdLst/>
              <a:ahLst/>
              <a:cxnLst/>
              <a:rect l="l" t="t" r="r" b="b"/>
              <a:pathLst>
                <a:path w="23904" h="2395" extrusionOk="0">
                  <a:moveTo>
                    <a:pt x="104" y="0"/>
                  </a:moveTo>
                  <a:lnTo>
                    <a:pt x="1" y="1837"/>
                  </a:lnTo>
                  <a:lnTo>
                    <a:pt x="23903" y="2394"/>
                  </a:lnTo>
                  <a:lnTo>
                    <a:pt x="23883" y="2291"/>
                  </a:lnTo>
                  <a:lnTo>
                    <a:pt x="23841" y="2167"/>
                  </a:lnTo>
                  <a:lnTo>
                    <a:pt x="23800" y="2064"/>
                  </a:lnTo>
                  <a:lnTo>
                    <a:pt x="23656" y="1837"/>
                  </a:lnTo>
                  <a:lnTo>
                    <a:pt x="23428" y="1589"/>
                  </a:lnTo>
                  <a:lnTo>
                    <a:pt x="23181" y="1321"/>
                  </a:lnTo>
                  <a:lnTo>
                    <a:pt x="22974" y="1239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7"/>
            <p:cNvSpPr/>
            <p:nvPr/>
          </p:nvSpPr>
          <p:spPr>
            <a:xfrm>
              <a:off x="2473975" y="5285425"/>
              <a:ext cx="55225" cy="33550"/>
            </a:xfrm>
            <a:custGeom>
              <a:avLst/>
              <a:gdLst/>
              <a:ahLst/>
              <a:cxnLst/>
              <a:rect l="l" t="t" r="r" b="b"/>
              <a:pathLst>
                <a:path w="2209" h="1342" extrusionOk="0">
                  <a:moveTo>
                    <a:pt x="1796" y="0"/>
                  </a:moveTo>
                  <a:lnTo>
                    <a:pt x="1590" y="21"/>
                  </a:lnTo>
                  <a:lnTo>
                    <a:pt x="1342" y="62"/>
                  </a:lnTo>
                  <a:lnTo>
                    <a:pt x="1094" y="145"/>
                  </a:lnTo>
                  <a:lnTo>
                    <a:pt x="826" y="268"/>
                  </a:lnTo>
                  <a:lnTo>
                    <a:pt x="578" y="434"/>
                  </a:lnTo>
                  <a:lnTo>
                    <a:pt x="372" y="599"/>
                  </a:lnTo>
                  <a:lnTo>
                    <a:pt x="227" y="784"/>
                  </a:lnTo>
                  <a:lnTo>
                    <a:pt x="124" y="950"/>
                  </a:lnTo>
                  <a:lnTo>
                    <a:pt x="42" y="1094"/>
                  </a:lnTo>
                  <a:lnTo>
                    <a:pt x="0" y="1218"/>
                  </a:lnTo>
                  <a:lnTo>
                    <a:pt x="0" y="1321"/>
                  </a:lnTo>
                  <a:lnTo>
                    <a:pt x="0" y="1342"/>
                  </a:lnTo>
                  <a:lnTo>
                    <a:pt x="83" y="1342"/>
                  </a:lnTo>
                  <a:lnTo>
                    <a:pt x="145" y="1301"/>
                  </a:lnTo>
                  <a:lnTo>
                    <a:pt x="351" y="1115"/>
                  </a:lnTo>
                  <a:lnTo>
                    <a:pt x="640" y="867"/>
                  </a:lnTo>
                  <a:lnTo>
                    <a:pt x="826" y="723"/>
                  </a:lnTo>
                  <a:lnTo>
                    <a:pt x="1032" y="599"/>
                  </a:lnTo>
                  <a:lnTo>
                    <a:pt x="1259" y="475"/>
                  </a:lnTo>
                  <a:lnTo>
                    <a:pt x="1466" y="392"/>
                  </a:lnTo>
                  <a:lnTo>
                    <a:pt x="1837" y="268"/>
                  </a:lnTo>
                  <a:lnTo>
                    <a:pt x="2106" y="186"/>
                  </a:lnTo>
                  <a:lnTo>
                    <a:pt x="2188" y="145"/>
                  </a:lnTo>
                  <a:lnTo>
                    <a:pt x="2209" y="103"/>
                  </a:lnTo>
                  <a:lnTo>
                    <a:pt x="2209" y="83"/>
                  </a:lnTo>
                  <a:lnTo>
                    <a:pt x="2188" y="62"/>
                  </a:lnTo>
                  <a:lnTo>
                    <a:pt x="2106" y="41"/>
                  </a:lnTo>
                  <a:lnTo>
                    <a:pt x="196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7"/>
            <p:cNvSpPr/>
            <p:nvPr/>
          </p:nvSpPr>
          <p:spPr>
            <a:xfrm>
              <a:off x="2550850" y="5312775"/>
              <a:ext cx="40275" cy="43350"/>
            </a:xfrm>
            <a:custGeom>
              <a:avLst/>
              <a:gdLst/>
              <a:ahLst/>
              <a:cxnLst/>
              <a:rect l="l" t="t" r="r" b="b"/>
              <a:pathLst>
                <a:path w="1611" h="1734" extrusionOk="0">
                  <a:moveTo>
                    <a:pt x="1508" y="0"/>
                  </a:moveTo>
                  <a:lnTo>
                    <a:pt x="1363" y="21"/>
                  </a:lnTo>
                  <a:lnTo>
                    <a:pt x="1198" y="41"/>
                  </a:lnTo>
                  <a:lnTo>
                    <a:pt x="1012" y="124"/>
                  </a:lnTo>
                  <a:lnTo>
                    <a:pt x="827" y="207"/>
                  </a:lnTo>
                  <a:lnTo>
                    <a:pt x="620" y="351"/>
                  </a:lnTo>
                  <a:lnTo>
                    <a:pt x="414" y="537"/>
                  </a:lnTo>
                  <a:lnTo>
                    <a:pt x="249" y="764"/>
                  </a:lnTo>
                  <a:lnTo>
                    <a:pt x="125" y="970"/>
                  </a:lnTo>
                  <a:lnTo>
                    <a:pt x="42" y="1177"/>
                  </a:lnTo>
                  <a:lnTo>
                    <a:pt x="1" y="1362"/>
                  </a:lnTo>
                  <a:lnTo>
                    <a:pt x="1" y="1507"/>
                  </a:lnTo>
                  <a:lnTo>
                    <a:pt x="1" y="1631"/>
                  </a:lnTo>
                  <a:lnTo>
                    <a:pt x="22" y="1713"/>
                  </a:lnTo>
                  <a:lnTo>
                    <a:pt x="42" y="1734"/>
                  </a:lnTo>
                  <a:lnTo>
                    <a:pt x="63" y="1734"/>
                  </a:lnTo>
                  <a:lnTo>
                    <a:pt x="104" y="1713"/>
                  </a:lnTo>
                  <a:lnTo>
                    <a:pt x="166" y="1651"/>
                  </a:lnTo>
                  <a:lnTo>
                    <a:pt x="269" y="1445"/>
                  </a:lnTo>
                  <a:lnTo>
                    <a:pt x="455" y="1135"/>
                  </a:lnTo>
                  <a:lnTo>
                    <a:pt x="579" y="970"/>
                  </a:lnTo>
                  <a:lnTo>
                    <a:pt x="723" y="805"/>
                  </a:lnTo>
                  <a:lnTo>
                    <a:pt x="868" y="640"/>
                  </a:lnTo>
                  <a:lnTo>
                    <a:pt x="1033" y="495"/>
                  </a:lnTo>
                  <a:lnTo>
                    <a:pt x="1322" y="289"/>
                  </a:lnTo>
                  <a:lnTo>
                    <a:pt x="1549" y="145"/>
                  </a:lnTo>
                  <a:lnTo>
                    <a:pt x="1590" y="103"/>
                  </a:lnTo>
                  <a:lnTo>
                    <a:pt x="1611" y="62"/>
                  </a:lnTo>
                  <a:lnTo>
                    <a:pt x="1611" y="41"/>
                  </a:lnTo>
                  <a:lnTo>
                    <a:pt x="1590" y="21"/>
                  </a:lnTo>
                  <a:lnTo>
                    <a:pt x="1508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7"/>
            <p:cNvSpPr/>
            <p:nvPr/>
          </p:nvSpPr>
          <p:spPr>
            <a:xfrm>
              <a:off x="2621550" y="5338575"/>
              <a:ext cx="27900" cy="47500"/>
            </a:xfrm>
            <a:custGeom>
              <a:avLst/>
              <a:gdLst/>
              <a:ahLst/>
              <a:cxnLst/>
              <a:rect l="l" t="t" r="r" b="b"/>
              <a:pathLst>
                <a:path w="1116" h="1900" extrusionOk="0">
                  <a:moveTo>
                    <a:pt x="1074" y="0"/>
                  </a:moveTo>
                  <a:lnTo>
                    <a:pt x="992" y="21"/>
                  </a:lnTo>
                  <a:lnTo>
                    <a:pt x="888" y="62"/>
                  </a:lnTo>
                  <a:lnTo>
                    <a:pt x="744" y="145"/>
                  </a:lnTo>
                  <a:lnTo>
                    <a:pt x="620" y="248"/>
                  </a:lnTo>
                  <a:lnTo>
                    <a:pt x="455" y="372"/>
                  </a:lnTo>
                  <a:lnTo>
                    <a:pt x="331" y="557"/>
                  </a:lnTo>
                  <a:lnTo>
                    <a:pt x="187" y="764"/>
                  </a:lnTo>
                  <a:lnTo>
                    <a:pt x="104" y="991"/>
                  </a:lnTo>
                  <a:lnTo>
                    <a:pt x="42" y="1197"/>
                  </a:lnTo>
                  <a:lnTo>
                    <a:pt x="1" y="1383"/>
                  </a:lnTo>
                  <a:lnTo>
                    <a:pt x="1" y="1569"/>
                  </a:lnTo>
                  <a:lnTo>
                    <a:pt x="21" y="1693"/>
                  </a:lnTo>
                  <a:lnTo>
                    <a:pt x="63" y="1817"/>
                  </a:lnTo>
                  <a:lnTo>
                    <a:pt x="104" y="1879"/>
                  </a:lnTo>
                  <a:lnTo>
                    <a:pt x="145" y="1899"/>
                  </a:lnTo>
                  <a:lnTo>
                    <a:pt x="187" y="1879"/>
                  </a:lnTo>
                  <a:lnTo>
                    <a:pt x="207" y="1817"/>
                  </a:lnTo>
                  <a:lnTo>
                    <a:pt x="290" y="1590"/>
                  </a:lnTo>
                  <a:lnTo>
                    <a:pt x="393" y="1280"/>
                  </a:lnTo>
                  <a:lnTo>
                    <a:pt x="475" y="1115"/>
                  </a:lnTo>
                  <a:lnTo>
                    <a:pt x="558" y="929"/>
                  </a:lnTo>
                  <a:lnTo>
                    <a:pt x="661" y="764"/>
                  </a:lnTo>
                  <a:lnTo>
                    <a:pt x="764" y="599"/>
                  </a:lnTo>
                  <a:lnTo>
                    <a:pt x="950" y="330"/>
                  </a:lnTo>
                  <a:lnTo>
                    <a:pt x="1095" y="145"/>
                  </a:lnTo>
                  <a:lnTo>
                    <a:pt x="1115" y="83"/>
                  </a:lnTo>
                  <a:lnTo>
                    <a:pt x="1115" y="21"/>
                  </a:lnTo>
                  <a:lnTo>
                    <a:pt x="107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7"/>
            <p:cNvSpPr/>
            <p:nvPr/>
          </p:nvSpPr>
          <p:spPr>
            <a:xfrm>
              <a:off x="2463650" y="5211100"/>
              <a:ext cx="61950" cy="12925"/>
            </a:xfrm>
            <a:custGeom>
              <a:avLst/>
              <a:gdLst/>
              <a:ahLst/>
              <a:cxnLst/>
              <a:rect l="l" t="t" r="r" b="b"/>
              <a:pathLst>
                <a:path w="2478" h="517" extrusionOk="0">
                  <a:moveTo>
                    <a:pt x="1218" y="1"/>
                  </a:moveTo>
                  <a:lnTo>
                    <a:pt x="950" y="21"/>
                  </a:lnTo>
                  <a:lnTo>
                    <a:pt x="702" y="63"/>
                  </a:lnTo>
                  <a:lnTo>
                    <a:pt x="475" y="145"/>
                  </a:lnTo>
                  <a:lnTo>
                    <a:pt x="289" y="228"/>
                  </a:lnTo>
                  <a:lnTo>
                    <a:pt x="145" y="310"/>
                  </a:lnTo>
                  <a:lnTo>
                    <a:pt x="62" y="393"/>
                  </a:lnTo>
                  <a:lnTo>
                    <a:pt x="1" y="455"/>
                  </a:lnTo>
                  <a:lnTo>
                    <a:pt x="1" y="476"/>
                  </a:lnTo>
                  <a:lnTo>
                    <a:pt x="1" y="496"/>
                  </a:lnTo>
                  <a:lnTo>
                    <a:pt x="42" y="517"/>
                  </a:lnTo>
                  <a:lnTo>
                    <a:pt x="124" y="517"/>
                  </a:lnTo>
                  <a:lnTo>
                    <a:pt x="393" y="476"/>
                  </a:lnTo>
                  <a:lnTo>
                    <a:pt x="764" y="414"/>
                  </a:lnTo>
                  <a:lnTo>
                    <a:pt x="991" y="393"/>
                  </a:lnTo>
                  <a:lnTo>
                    <a:pt x="1239" y="372"/>
                  </a:lnTo>
                  <a:lnTo>
                    <a:pt x="1487" y="372"/>
                  </a:lnTo>
                  <a:lnTo>
                    <a:pt x="1693" y="393"/>
                  </a:lnTo>
                  <a:lnTo>
                    <a:pt x="2085" y="414"/>
                  </a:lnTo>
                  <a:lnTo>
                    <a:pt x="2354" y="455"/>
                  </a:lnTo>
                  <a:lnTo>
                    <a:pt x="2436" y="434"/>
                  </a:lnTo>
                  <a:lnTo>
                    <a:pt x="2477" y="414"/>
                  </a:lnTo>
                  <a:lnTo>
                    <a:pt x="2477" y="393"/>
                  </a:lnTo>
                  <a:lnTo>
                    <a:pt x="2477" y="372"/>
                  </a:lnTo>
                  <a:lnTo>
                    <a:pt x="2416" y="310"/>
                  </a:lnTo>
                  <a:lnTo>
                    <a:pt x="2312" y="228"/>
                  </a:lnTo>
                  <a:lnTo>
                    <a:pt x="2168" y="166"/>
                  </a:lnTo>
                  <a:lnTo>
                    <a:pt x="1982" y="83"/>
                  </a:lnTo>
                  <a:lnTo>
                    <a:pt x="1755" y="42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7"/>
            <p:cNvSpPr/>
            <p:nvPr/>
          </p:nvSpPr>
          <p:spPr>
            <a:xfrm>
              <a:off x="2423400" y="5106875"/>
              <a:ext cx="89825" cy="49550"/>
            </a:xfrm>
            <a:custGeom>
              <a:avLst/>
              <a:gdLst/>
              <a:ahLst/>
              <a:cxnLst/>
              <a:rect l="l" t="t" r="r" b="b"/>
              <a:pathLst>
                <a:path w="3593" h="1982" extrusionOk="0">
                  <a:moveTo>
                    <a:pt x="764" y="392"/>
                  </a:moveTo>
                  <a:lnTo>
                    <a:pt x="950" y="434"/>
                  </a:lnTo>
                  <a:lnTo>
                    <a:pt x="1301" y="537"/>
                  </a:lnTo>
                  <a:lnTo>
                    <a:pt x="1631" y="640"/>
                  </a:lnTo>
                  <a:lnTo>
                    <a:pt x="1941" y="785"/>
                  </a:lnTo>
                  <a:lnTo>
                    <a:pt x="2209" y="929"/>
                  </a:lnTo>
                  <a:lnTo>
                    <a:pt x="2457" y="1094"/>
                  </a:lnTo>
                  <a:lnTo>
                    <a:pt x="2684" y="1239"/>
                  </a:lnTo>
                  <a:lnTo>
                    <a:pt x="3035" y="1528"/>
                  </a:lnTo>
                  <a:lnTo>
                    <a:pt x="3303" y="1775"/>
                  </a:lnTo>
                  <a:lnTo>
                    <a:pt x="3333" y="1805"/>
                  </a:lnTo>
                  <a:lnTo>
                    <a:pt x="3333" y="1805"/>
                  </a:lnTo>
                  <a:lnTo>
                    <a:pt x="3282" y="1796"/>
                  </a:lnTo>
                  <a:lnTo>
                    <a:pt x="2932" y="1713"/>
                  </a:lnTo>
                  <a:lnTo>
                    <a:pt x="2457" y="1590"/>
                  </a:lnTo>
                  <a:lnTo>
                    <a:pt x="2209" y="1507"/>
                  </a:lnTo>
                  <a:lnTo>
                    <a:pt x="1920" y="1404"/>
                  </a:lnTo>
                  <a:lnTo>
                    <a:pt x="1631" y="1280"/>
                  </a:lnTo>
                  <a:lnTo>
                    <a:pt x="1322" y="1156"/>
                  </a:lnTo>
                  <a:lnTo>
                    <a:pt x="1012" y="991"/>
                  </a:lnTo>
                  <a:lnTo>
                    <a:pt x="702" y="785"/>
                  </a:lnTo>
                  <a:lnTo>
                    <a:pt x="537" y="681"/>
                  </a:lnTo>
                  <a:lnTo>
                    <a:pt x="434" y="599"/>
                  </a:lnTo>
                  <a:lnTo>
                    <a:pt x="393" y="516"/>
                  </a:lnTo>
                  <a:lnTo>
                    <a:pt x="413" y="454"/>
                  </a:lnTo>
                  <a:lnTo>
                    <a:pt x="455" y="434"/>
                  </a:lnTo>
                  <a:lnTo>
                    <a:pt x="496" y="413"/>
                  </a:lnTo>
                  <a:lnTo>
                    <a:pt x="620" y="392"/>
                  </a:lnTo>
                  <a:close/>
                  <a:moveTo>
                    <a:pt x="599" y="0"/>
                  </a:moveTo>
                  <a:lnTo>
                    <a:pt x="455" y="21"/>
                  </a:lnTo>
                  <a:lnTo>
                    <a:pt x="331" y="62"/>
                  </a:lnTo>
                  <a:lnTo>
                    <a:pt x="186" y="124"/>
                  </a:lnTo>
                  <a:lnTo>
                    <a:pt x="83" y="248"/>
                  </a:lnTo>
                  <a:lnTo>
                    <a:pt x="42" y="310"/>
                  </a:lnTo>
                  <a:lnTo>
                    <a:pt x="0" y="392"/>
                  </a:lnTo>
                  <a:lnTo>
                    <a:pt x="0" y="475"/>
                  </a:lnTo>
                  <a:lnTo>
                    <a:pt x="0" y="558"/>
                  </a:lnTo>
                  <a:lnTo>
                    <a:pt x="21" y="640"/>
                  </a:lnTo>
                  <a:lnTo>
                    <a:pt x="42" y="702"/>
                  </a:lnTo>
                  <a:lnTo>
                    <a:pt x="83" y="785"/>
                  </a:lnTo>
                  <a:lnTo>
                    <a:pt x="124" y="826"/>
                  </a:lnTo>
                  <a:lnTo>
                    <a:pt x="207" y="908"/>
                  </a:lnTo>
                  <a:lnTo>
                    <a:pt x="289" y="991"/>
                  </a:lnTo>
                  <a:lnTo>
                    <a:pt x="475" y="1094"/>
                  </a:lnTo>
                  <a:lnTo>
                    <a:pt x="806" y="1301"/>
                  </a:lnTo>
                  <a:lnTo>
                    <a:pt x="1156" y="1466"/>
                  </a:lnTo>
                  <a:lnTo>
                    <a:pt x="1487" y="1610"/>
                  </a:lnTo>
                  <a:lnTo>
                    <a:pt x="1796" y="1713"/>
                  </a:lnTo>
                  <a:lnTo>
                    <a:pt x="2106" y="1796"/>
                  </a:lnTo>
                  <a:lnTo>
                    <a:pt x="2395" y="1858"/>
                  </a:lnTo>
                  <a:lnTo>
                    <a:pt x="2663" y="1899"/>
                  </a:lnTo>
                  <a:lnTo>
                    <a:pt x="2890" y="1920"/>
                  </a:lnTo>
                  <a:lnTo>
                    <a:pt x="3262" y="1941"/>
                  </a:lnTo>
                  <a:lnTo>
                    <a:pt x="3452" y="1925"/>
                  </a:lnTo>
                  <a:lnTo>
                    <a:pt x="3452" y="1925"/>
                  </a:lnTo>
                  <a:lnTo>
                    <a:pt x="3468" y="1941"/>
                  </a:lnTo>
                  <a:lnTo>
                    <a:pt x="3530" y="1961"/>
                  </a:lnTo>
                  <a:lnTo>
                    <a:pt x="3551" y="1982"/>
                  </a:lnTo>
                  <a:lnTo>
                    <a:pt x="3551" y="1941"/>
                  </a:lnTo>
                  <a:lnTo>
                    <a:pt x="3536" y="1911"/>
                  </a:lnTo>
                  <a:lnTo>
                    <a:pt x="3571" y="1899"/>
                  </a:lnTo>
                  <a:lnTo>
                    <a:pt x="3592" y="1899"/>
                  </a:lnTo>
                  <a:lnTo>
                    <a:pt x="3571" y="1879"/>
                  </a:lnTo>
                  <a:lnTo>
                    <a:pt x="3510" y="1837"/>
                  </a:lnTo>
                  <a:lnTo>
                    <a:pt x="3498" y="1835"/>
                  </a:lnTo>
                  <a:lnTo>
                    <a:pt x="3498" y="1835"/>
                  </a:lnTo>
                  <a:lnTo>
                    <a:pt x="3427" y="1693"/>
                  </a:lnTo>
                  <a:lnTo>
                    <a:pt x="3344" y="1548"/>
                  </a:lnTo>
                  <a:lnTo>
                    <a:pt x="3221" y="1383"/>
                  </a:lnTo>
                  <a:lnTo>
                    <a:pt x="3055" y="1218"/>
                  </a:lnTo>
                  <a:lnTo>
                    <a:pt x="2870" y="1032"/>
                  </a:lnTo>
                  <a:lnTo>
                    <a:pt x="2643" y="847"/>
                  </a:lnTo>
                  <a:lnTo>
                    <a:pt x="2395" y="661"/>
                  </a:lnTo>
                  <a:lnTo>
                    <a:pt x="2106" y="496"/>
                  </a:lnTo>
                  <a:lnTo>
                    <a:pt x="1776" y="330"/>
                  </a:lnTo>
                  <a:lnTo>
                    <a:pt x="1425" y="186"/>
                  </a:lnTo>
                  <a:lnTo>
                    <a:pt x="1053" y="62"/>
                  </a:lnTo>
                  <a:lnTo>
                    <a:pt x="847" y="21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7"/>
            <p:cNvSpPr/>
            <p:nvPr/>
          </p:nvSpPr>
          <p:spPr>
            <a:xfrm>
              <a:off x="2502350" y="5068675"/>
              <a:ext cx="48025" cy="89300"/>
            </a:xfrm>
            <a:custGeom>
              <a:avLst/>
              <a:gdLst/>
              <a:ahLst/>
              <a:cxnLst/>
              <a:rect l="l" t="t" r="r" b="b"/>
              <a:pathLst>
                <a:path w="1921" h="3572" extrusionOk="0">
                  <a:moveTo>
                    <a:pt x="1280" y="1"/>
                  </a:moveTo>
                  <a:lnTo>
                    <a:pt x="1136" y="21"/>
                  </a:lnTo>
                  <a:lnTo>
                    <a:pt x="991" y="83"/>
                  </a:lnTo>
                  <a:lnTo>
                    <a:pt x="888" y="145"/>
                  </a:lnTo>
                  <a:lnTo>
                    <a:pt x="785" y="207"/>
                  </a:lnTo>
                  <a:lnTo>
                    <a:pt x="702" y="290"/>
                  </a:lnTo>
                  <a:lnTo>
                    <a:pt x="620" y="393"/>
                  </a:lnTo>
                  <a:lnTo>
                    <a:pt x="517" y="558"/>
                  </a:lnTo>
                  <a:lnTo>
                    <a:pt x="331" y="888"/>
                  </a:lnTo>
                  <a:lnTo>
                    <a:pt x="186" y="1239"/>
                  </a:lnTo>
                  <a:lnTo>
                    <a:pt x="83" y="1570"/>
                  </a:lnTo>
                  <a:lnTo>
                    <a:pt x="21" y="1900"/>
                  </a:lnTo>
                  <a:lnTo>
                    <a:pt x="1" y="2189"/>
                  </a:lnTo>
                  <a:lnTo>
                    <a:pt x="1" y="2478"/>
                  </a:lnTo>
                  <a:lnTo>
                    <a:pt x="1" y="2725"/>
                  </a:lnTo>
                  <a:lnTo>
                    <a:pt x="42" y="2952"/>
                  </a:lnTo>
                  <a:lnTo>
                    <a:pt x="83" y="3138"/>
                  </a:lnTo>
                  <a:lnTo>
                    <a:pt x="124" y="3303"/>
                  </a:lnTo>
                  <a:lnTo>
                    <a:pt x="228" y="3510"/>
                  </a:lnTo>
                  <a:lnTo>
                    <a:pt x="248" y="3551"/>
                  </a:lnTo>
                  <a:lnTo>
                    <a:pt x="269" y="3572"/>
                  </a:lnTo>
                  <a:lnTo>
                    <a:pt x="290" y="3551"/>
                  </a:lnTo>
                  <a:lnTo>
                    <a:pt x="290" y="3489"/>
                  </a:lnTo>
                  <a:lnTo>
                    <a:pt x="290" y="3262"/>
                  </a:lnTo>
                  <a:lnTo>
                    <a:pt x="269" y="2932"/>
                  </a:lnTo>
                  <a:lnTo>
                    <a:pt x="269" y="2478"/>
                  </a:lnTo>
                  <a:lnTo>
                    <a:pt x="310" y="2230"/>
                  </a:lnTo>
                  <a:lnTo>
                    <a:pt x="352" y="1941"/>
                  </a:lnTo>
                  <a:lnTo>
                    <a:pt x="434" y="1652"/>
                  </a:lnTo>
                  <a:lnTo>
                    <a:pt x="537" y="1363"/>
                  </a:lnTo>
                  <a:lnTo>
                    <a:pt x="682" y="1053"/>
                  </a:lnTo>
                  <a:lnTo>
                    <a:pt x="847" y="744"/>
                  </a:lnTo>
                  <a:lnTo>
                    <a:pt x="950" y="620"/>
                  </a:lnTo>
                  <a:lnTo>
                    <a:pt x="1053" y="496"/>
                  </a:lnTo>
                  <a:lnTo>
                    <a:pt x="1177" y="414"/>
                  </a:lnTo>
                  <a:lnTo>
                    <a:pt x="1239" y="393"/>
                  </a:lnTo>
                  <a:lnTo>
                    <a:pt x="1322" y="393"/>
                  </a:lnTo>
                  <a:lnTo>
                    <a:pt x="1342" y="414"/>
                  </a:lnTo>
                  <a:lnTo>
                    <a:pt x="1404" y="496"/>
                  </a:lnTo>
                  <a:lnTo>
                    <a:pt x="1466" y="641"/>
                  </a:lnTo>
                  <a:lnTo>
                    <a:pt x="1507" y="806"/>
                  </a:lnTo>
                  <a:lnTo>
                    <a:pt x="1528" y="971"/>
                  </a:lnTo>
                  <a:lnTo>
                    <a:pt x="1528" y="1136"/>
                  </a:lnTo>
                  <a:lnTo>
                    <a:pt x="1507" y="1466"/>
                  </a:lnTo>
                  <a:lnTo>
                    <a:pt x="1445" y="1755"/>
                  </a:lnTo>
                  <a:lnTo>
                    <a:pt x="1342" y="2044"/>
                  </a:lnTo>
                  <a:lnTo>
                    <a:pt x="1239" y="2292"/>
                  </a:lnTo>
                  <a:lnTo>
                    <a:pt x="1095" y="2519"/>
                  </a:lnTo>
                  <a:lnTo>
                    <a:pt x="950" y="2705"/>
                  </a:lnTo>
                  <a:lnTo>
                    <a:pt x="826" y="2870"/>
                  </a:lnTo>
                  <a:lnTo>
                    <a:pt x="579" y="3097"/>
                  </a:lnTo>
                  <a:lnTo>
                    <a:pt x="393" y="3262"/>
                  </a:lnTo>
                  <a:lnTo>
                    <a:pt x="352" y="3303"/>
                  </a:lnTo>
                  <a:lnTo>
                    <a:pt x="352" y="3324"/>
                  </a:lnTo>
                  <a:lnTo>
                    <a:pt x="434" y="3324"/>
                  </a:lnTo>
                  <a:lnTo>
                    <a:pt x="537" y="3283"/>
                  </a:lnTo>
                  <a:lnTo>
                    <a:pt x="661" y="3221"/>
                  </a:lnTo>
                  <a:lnTo>
                    <a:pt x="806" y="3138"/>
                  </a:lnTo>
                  <a:lnTo>
                    <a:pt x="971" y="3014"/>
                  </a:lnTo>
                  <a:lnTo>
                    <a:pt x="1157" y="2870"/>
                  </a:lnTo>
                  <a:lnTo>
                    <a:pt x="1322" y="2663"/>
                  </a:lnTo>
                  <a:lnTo>
                    <a:pt x="1507" y="2436"/>
                  </a:lnTo>
                  <a:lnTo>
                    <a:pt x="1652" y="2168"/>
                  </a:lnTo>
                  <a:lnTo>
                    <a:pt x="1776" y="1858"/>
                  </a:lnTo>
                  <a:lnTo>
                    <a:pt x="1838" y="1693"/>
                  </a:lnTo>
                  <a:lnTo>
                    <a:pt x="1879" y="1508"/>
                  </a:lnTo>
                  <a:lnTo>
                    <a:pt x="1900" y="1322"/>
                  </a:lnTo>
                  <a:lnTo>
                    <a:pt x="1920" y="1136"/>
                  </a:lnTo>
                  <a:lnTo>
                    <a:pt x="1920" y="950"/>
                  </a:lnTo>
                  <a:lnTo>
                    <a:pt x="1900" y="744"/>
                  </a:lnTo>
                  <a:lnTo>
                    <a:pt x="1858" y="558"/>
                  </a:lnTo>
                  <a:lnTo>
                    <a:pt x="1817" y="455"/>
                  </a:lnTo>
                  <a:lnTo>
                    <a:pt x="1776" y="331"/>
                  </a:lnTo>
                  <a:lnTo>
                    <a:pt x="1714" y="207"/>
                  </a:lnTo>
                  <a:lnTo>
                    <a:pt x="1590" y="104"/>
                  </a:lnTo>
                  <a:lnTo>
                    <a:pt x="1528" y="63"/>
                  </a:lnTo>
                  <a:lnTo>
                    <a:pt x="1466" y="42"/>
                  </a:lnTo>
                  <a:lnTo>
                    <a:pt x="1384" y="21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7"/>
            <p:cNvSpPr/>
            <p:nvPr/>
          </p:nvSpPr>
          <p:spPr>
            <a:xfrm>
              <a:off x="1435725" y="4805500"/>
              <a:ext cx="454650" cy="644050"/>
            </a:xfrm>
            <a:custGeom>
              <a:avLst/>
              <a:gdLst/>
              <a:ahLst/>
              <a:cxnLst/>
              <a:rect l="l" t="t" r="r" b="b"/>
              <a:pathLst>
                <a:path w="18186" h="25762" extrusionOk="0">
                  <a:moveTo>
                    <a:pt x="9763" y="1"/>
                  </a:moveTo>
                  <a:lnTo>
                    <a:pt x="0" y="12860"/>
                  </a:lnTo>
                  <a:lnTo>
                    <a:pt x="16885" y="25761"/>
                  </a:lnTo>
                  <a:lnTo>
                    <a:pt x="16926" y="25678"/>
                  </a:lnTo>
                  <a:lnTo>
                    <a:pt x="16967" y="25596"/>
                  </a:lnTo>
                  <a:lnTo>
                    <a:pt x="17009" y="25369"/>
                  </a:lnTo>
                  <a:lnTo>
                    <a:pt x="17009" y="25121"/>
                  </a:lnTo>
                  <a:lnTo>
                    <a:pt x="16967" y="24812"/>
                  </a:lnTo>
                  <a:lnTo>
                    <a:pt x="16905" y="24481"/>
                  </a:lnTo>
                  <a:lnTo>
                    <a:pt x="16802" y="24130"/>
                  </a:lnTo>
                  <a:lnTo>
                    <a:pt x="16658" y="23738"/>
                  </a:lnTo>
                  <a:lnTo>
                    <a:pt x="16513" y="23325"/>
                  </a:lnTo>
                  <a:lnTo>
                    <a:pt x="16327" y="22892"/>
                  </a:lnTo>
                  <a:lnTo>
                    <a:pt x="16121" y="22438"/>
                  </a:lnTo>
                  <a:lnTo>
                    <a:pt x="15667" y="21488"/>
                  </a:lnTo>
                  <a:lnTo>
                    <a:pt x="15171" y="20498"/>
                  </a:lnTo>
                  <a:lnTo>
                    <a:pt x="14635" y="19507"/>
                  </a:lnTo>
                  <a:lnTo>
                    <a:pt x="14077" y="18537"/>
                  </a:lnTo>
                  <a:lnTo>
                    <a:pt x="13541" y="17608"/>
                  </a:lnTo>
                  <a:lnTo>
                    <a:pt x="12550" y="15977"/>
                  </a:lnTo>
                  <a:lnTo>
                    <a:pt x="11848" y="14862"/>
                  </a:lnTo>
                  <a:lnTo>
                    <a:pt x="11580" y="14429"/>
                  </a:lnTo>
                  <a:lnTo>
                    <a:pt x="18185" y="6482"/>
                  </a:lnTo>
                  <a:lnTo>
                    <a:pt x="97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7"/>
            <p:cNvSpPr/>
            <p:nvPr/>
          </p:nvSpPr>
          <p:spPr>
            <a:xfrm>
              <a:off x="1435725" y="4805500"/>
              <a:ext cx="454650" cy="644050"/>
            </a:xfrm>
            <a:custGeom>
              <a:avLst/>
              <a:gdLst/>
              <a:ahLst/>
              <a:cxnLst/>
              <a:rect l="l" t="t" r="r" b="b"/>
              <a:pathLst>
                <a:path w="18186" h="25762" fill="none" extrusionOk="0">
                  <a:moveTo>
                    <a:pt x="9763" y="1"/>
                  </a:moveTo>
                  <a:lnTo>
                    <a:pt x="0" y="12860"/>
                  </a:lnTo>
                  <a:lnTo>
                    <a:pt x="16885" y="25761"/>
                  </a:lnTo>
                  <a:lnTo>
                    <a:pt x="16885" y="25761"/>
                  </a:lnTo>
                  <a:lnTo>
                    <a:pt x="16926" y="25678"/>
                  </a:lnTo>
                  <a:lnTo>
                    <a:pt x="16967" y="25596"/>
                  </a:lnTo>
                  <a:lnTo>
                    <a:pt x="17009" y="25369"/>
                  </a:lnTo>
                  <a:lnTo>
                    <a:pt x="17009" y="25121"/>
                  </a:lnTo>
                  <a:lnTo>
                    <a:pt x="16967" y="24812"/>
                  </a:lnTo>
                  <a:lnTo>
                    <a:pt x="16905" y="24481"/>
                  </a:lnTo>
                  <a:lnTo>
                    <a:pt x="16802" y="24130"/>
                  </a:lnTo>
                  <a:lnTo>
                    <a:pt x="16658" y="23738"/>
                  </a:lnTo>
                  <a:lnTo>
                    <a:pt x="16513" y="23325"/>
                  </a:lnTo>
                  <a:lnTo>
                    <a:pt x="16327" y="22892"/>
                  </a:lnTo>
                  <a:lnTo>
                    <a:pt x="16121" y="22438"/>
                  </a:lnTo>
                  <a:lnTo>
                    <a:pt x="15667" y="21488"/>
                  </a:lnTo>
                  <a:lnTo>
                    <a:pt x="15171" y="20498"/>
                  </a:lnTo>
                  <a:lnTo>
                    <a:pt x="14635" y="19507"/>
                  </a:lnTo>
                  <a:lnTo>
                    <a:pt x="14077" y="18537"/>
                  </a:lnTo>
                  <a:lnTo>
                    <a:pt x="13541" y="17608"/>
                  </a:lnTo>
                  <a:lnTo>
                    <a:pt x="12550" y="15977"/>
                  </a:lnTo>
                  <a:lnTo>
                    <a:pt x="11848" y="14862"/>
                  </a:lnTo>
                  <a:lnTo>
                    <a:pt x="11580" y="14429"/>
                  </a:lnTo>
                  <a:lnTo>
                    <a:pt x="18185" y="6482"/>
                  </a:lnTo>
                  <a:lnTo>
                    <a:pt x="97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7"/>
            <p:cNvSpPr/>
            <p:nvPr/>
          </p:nvSpPr>
          <p:spPr>
            <a:xfrm>
              <a:off x="1580200" y="5048050"/>
              <a:ext cx="40275" cy="38725"/>
            </a:xfrm>
            <a:custGeom>
              <a:avLst/>
              <a:gdLst/>
              <a:ahLst/>
              <a:cxnLst/>
              <a:rect l="l" t="t" r="r" b="b"/>
              <a:pathLst>
                <a:path w="1611" h="1549" extrusionOk="0">
                  <a:moveTo>
                    <a:pt x="661" y="0"/>
                  </a:moveTo>
                  <a:lnTo>
                    <a:pt x="558" y="21"/>
                  </a:lnTo>
                  <a:lnTo>
                    <a:pt x="455" y="62"/>
                  </a:lnTo>
                  <a:lnTo>
                    <a:pt x="352" y="103"/>
                  </a:lnTo>
                  <a:lnTo>
                    <a:pt x="248" y="165"/>
                  </a:lnTo>
                  <a:lnTo>
                    <a:pt x="166" y="248"/>
                  </a:lnTo>
                  <a:lnTo>
                    <a:pt x="104" y="330"/>
                  </a:lnTo>
                  <a:lnTo>
                    <a:pt x="63" y="434"/>
                  </a:lnTo>
                  <a:lnTo>
                    <a:pt x="1" y="578"/>
                  </a:lnTo>
                  <a:lnTo>
                    <a:pt x="1" y="723"/>
                  </a:lnTo>
                  <a:lnTo>
                    <a:pt x="21" y="888"/>
                  </a:lnTo>
                  <a:lnTo>
                    <a:pt x="63" y="1032"/>
                  </a:lnTo>
                  <a:lnTo>
                    <a:pt x="125" y="1177"/>
                  </a:lnTo>
                  <a:lnTo>
                    <a:pt x="228" y="1301"/>
                  </a:lnTo>
                  <a:lnTo>
                    <a:pt x="352" y="1404"/>
                  </a:lnTo>
                  <a:lnTo>
                    <a:pt x="475" y="1486"/>
                  </a:lnTo>
                  <a:lnTo>
                    <a:pt x="641" y="1528"/>
                  </a:lnTo>
                  <a:lnTo>
                    <a:pt x="806" y="1548"/>
                  </a:lnTo>
                  <a:lnTo>
                    <a:pt x="930" y="1528"/>
                  </a:lnTo>
                  <a:lnTo>
                    <a:pt x="1053" y="1507"/>
                  </a:lnTo>
                  <a:lnTo>
                    <a:pt x="1177" y="1466"/>
                  </a:lnTo>
                  <a:lnTo>
                    <a:pt x="1280" y="1424"/>
                  </a:lnTo>
                  <a:lnTo>
                    <a:pt x="1384" y="1342"/>
                  </a:lnTo>
                  <a:lnTo>
                    <a:pt x="1466" y="1259"/>
                  </a:lnTo>
                  <a:lnTo>
                    <a:pt x="1549" y="1177"/>
                  </a:lnTo>
                  <a:lnTo>
                    <a:pt x="1590" y="1073"/>
                  </a:lnTo>
                  <a:lnTo>
                    <a:pt x="1611" y="929"/>
                  </a:lnTo>
                  <a:lnTo>
                    <a:pt x="1611" y="764"/>
                  </a:lnTo>
                  <a:lnTo>
                    <a:pt x="1569" y="599"/>
                  </a:lnTo>
                  <a:lnTo>
                    <a:pt x="1508" y="434"/>
                  </a:lnTo>
                  <a:lnTo>
                    <a:pt x="1425" y="289"/>
                  </a:lnTo>
                  <a:lnTo>
                    <a:pt x="1301" y="165"/>
                  </a:lnTo>
                  <a:lnTo>
                    <a:pt x="1177" y="83"/>
                  </a:lnTo>
                  <a:lnTo>
                    <a:pt x="1033" y="21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7"/>
            <p:cNvSpPr/>
            <p:nvPr/>
          </p:nvSpPr>
          <p:spPr>
            <a:xfrm>
              <a:off x="1580200" y="5048050"/>
              <a:ext cx="40275" cy="38725"/>
            </a:xfrm>
            <a:custGeom>
              <a:avLst/>
              <a:gdLst/>
              <a:ahLst/>
              <a:cxnLst/>
              <a:rect l="l" t="t" r="r" b="b"/>
              <a:pathLst>
                <a:path w="1611" h="1549" fill="none" extrusionOk="0">
                  <a:moveTo>
                    <a:pt x="785" y="0"/>
                  </a:moveTo>
                  <a:lnTo>
                    <a:pt x="785" y="0"/>
                  </a:lnTo>
                  <a:lnTo>
                    <a:pt x="661" y="0"/>
                  </a:lnTo>
                  <a:lnTo>
                    <a:pt x="558" y="21"/>
                  </a:lnTo>
                  <a:lnTo>
                    <a:pt x="455" y="62"/>
                  </a:lnTo>
                  <a:lnTo>
                    <a:pt x="352" y="103"/>
                  </a:lnTo>
                  <a:lnTo>
                    <a:pt x="248" y="165"/>
                  </a:lnTo>
                  <a:lnTo>
                    <a:pt x="166" y="248"/>
                  </a:lnTo>
                  <a:lnTo>
                    <a:pt x="104" y="330"/>
                  </a:lnTo>
                  <a:lnTo>
                    <a:pt x="63" y="434"/>
                  </a:lnTo>
                  <a:lnTo>
                    <a:pt x="63" y="434"/>
                  </a:lnTo>
                  <a:lnTo>
                    <a:pt x="1" y="578"/>
                  </a:lnTo>
                  <a:lnTo>
                    <a:pt x="1" y="723"/>
                  </a:lnTo>
                  <a:lnTo>
                    <a:pt x="21" y="888"/>
                  </a:lnTo>
                  <a:lnTo>
                    <a:pt x="63" y="1032"/>
                  </a:lnTo>
                  <a:lnTo>
                    <a:pt x="125" y="1177"/>
                  </a:lnTo>
                  <a:lnTo>
                    <a:pt x="228" y="1301"/>
                  </a:lnTo>
                  <a:lnTo>
                    <a:pt x="352" y="1404"/>
                  </a:lnTo>
                  <a:lnTo>
                    <a:pt x="475" y="1486"/>
                  </a:lnTo>
                  <a:lnTo>
                    <a:pt x="475" y="1486"/>
                  </a:lnTo>
                  <a:lnTo>
                    <a:pt x="641" y="1528"/>
                  </a:lnTo>
                  <a:lnTo>
                    <a:pt x="806" y="1548"/>
                  </a:lnTo>
                  <a:lnTo>
                    <a:pt x="806" y="1548"/>
                  </a:lnTo>
                  <a:lnTo>
                    <a:pt x="930" y="1528"/>
                  </a:lnTo>
                  <a:lnTo>
                    <a:pt x="1053" y="1507"/>
                  </a:lnTo>
                  <a:lnTo>
                    <a:pt x="1177" y="1466"/>
                  </a:lnTo>
                  <a:lnTo>
                    <a:pt x="1280" y="1424"/>
                  </a:lnTo>
                  <a:lnTo>
                    <a:pt x="1384" y="1342"/>
                  </a:lnTo>
                  <a:lnTo>
                    <a:pt x="1466" y="1259"/>
                  </a:lnTo>
                  <a:lnTo>
                    <a:pt x="1549" y="1177"/>
                  </a:lnTo>
                  <a:lnTo>
                    <a:pt x="1590" y="1073"/>
                  </a:lnTo>
                  <a:lnTo>
                    <a:pt x="1590" y="1073"/>
                  </a:lnTo>
                  <a:lnTo>
                    <a:pt x="1611" y="929"/>
                  </a:lnTo>
                  <a:lnTo>
                    <a:pt x="1611" y="764"/>
                  </a:lnTo>
                  <a:lnTo>
                    <a:pt x="1569" y="599"/>
                  </a:lnTo>
                  <a:lnTo>
                    <a:pt x="1508" y="434"/>
                  </a:lnTo>
                  <a:lnTo>
                    <a:pt x="1425" y="289"/>
                  </a:lnTo>
                  <a:lnTo>
                    <a:pt x="1301" y="165"/>
                  </a:lnTo>
                  <a:lnTo>
                    <a:pt x="1177" y="83"/>
                  </a:lnTo>
                  <a:lnTo>
                    <a:pt x="1033" y="21"/>
                  </a:lnTo>
                  <a:lnTo>
                    <a:pt x="1033" y="21"/>
                  </a:lnTo>
                  <a:lnTo>
                    <a:pt x="909" y="0"/>
                  </a:lnTo>
                  <a:lnTo>
                    <a:pt x="78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7"/>
            <p:cNvSpPr/>
            <p:nvPr/>
          </p:nvSpPr>
          <p:spPr>
            <a:xfrm>
              <a:off x="1857825" y="5421125"/>
              <a:ext cx="5200" cy="28425"/>
            </a:xfrm>
            <a:custGeom>
              <a:avLst/>
              <a:gdLst/>
              <a:ahLst/>
              <a:cxnLst/>
              <a:rect l="l" t="t" r="r" b="b"/>
              <a:pathLst>
                <a:path w="208" h="1137" extrusionOk="0">
                  <a:moveTo>
                    <a:pt x="42" y="1"/>
                  </a:moveTo>
                  <a:lnTo>
                    <a:pt x="104" y="352"/>
                  </a:lnTo>
                  <a:lnTo>
                    <a:pt x="125" y="682"/>
                  </a:lnTo>
                  <a:lnTo>
                    <a:pt x="104" y="806"/>
                  </a:lnTo>
                  <a:lnTo>
                    <a:pt x="83" y="930"/>
                  </a:lnTo>
                  <a:lnTo>
                    <a:pt x="63" y="1053"/>
                  </a:lnTo>
                  <a:lnTo>
                    <a:pt x="1" y="1136"/>
                  </a:lnTo>
                  <a:lnTo>
                    <a:pt x="104" y="1012"/>
                  </a:lnTo>
                  <a:lnTo>
                    <a:pt x="166" y="868"/>
                  </a:lnTo>
                  <a:lnTo>
                    <a:pt x="207" y="703"/>
                  </a:lnTo>
                  <a:lnTo>
                    <a:pt x="186" y="558"/>
                  </a:lnTo>
                  <a:lnTo>
                    <a:pt x="166" y="393"/>
                  </a:lnTo>
                  <a:lnTo>
                    <a:pt x="145" y="248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FFC7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7"/>
            <p:cNvSpPr/>
            <p:nvPr/>
          </p:nvSpPr>
          <p:spPr>
            <a:xfrm>
              <a:off x="1857825" y="5421125"/>
              <a:ext cx="5200" cy="28425"/>
            </a:xfrm>
            <a:custGeom>
              <a:avLst/>
              <a:gdLst/>
              <a:ahLst/>
              <a:cxnLst/>
              <a:rect l="l" t="t" r="r" b="b"/>
              <a:pathLst>
                <a:path w="208" h="1137" fill="none" extrusionOk="0">
                  <a:moveTo>
                    <a:pt x="42" y="1"/>
                  </a:moveTo>
                  <a:lnTo>
                    <a:pt x="42" y="1"/>
                  </a:lnTo>
                  <a:lnTo>
                    <a:pt x="104" y="352"/>
                  </a:lnTo>
                  <a:lnTo>
                    <a:pt x="125" y="682"/>
                  </a:lnTo>
                  <a:lnTo>
                    <a:pt x="104" y="806"/>
                  </a:lnTo>
                  <a:lnTo>
                    <a:pt x="83" y="930"/>
                  </a:lnTo>
                  <a:lnTo>
                    <a:pt x="63" y="1053"/>
                  </a:lnTo>
                  <a:lnTo>
                    <a:pt x="1" y="1136"/>
                  </a:lnTo>
                  <a:lnTo>
                    <a:pt x="1" y="1136"/>
                  </a:lnTo>
                  <a:lnTo>
                    <a:pt x="104" y="1012"/>
                  </a:lnTo>
                  <a:lnTo>
                    <a:pt x="166" y="868"/>
                  </a:lnTo>
                  <a:lnTo>
                    <a:pt x="207" y="703"/>
                  </a:lnTo>
                  <a:lnTo>
                    <a:pt x="186" y="558"/>
                  </a:lnTo>
                  <a:lnTo>
                    <a:pt x="166" y="393"/>
                  </a:lnTo>
                  <a:lnTo>
                    <a:pt x="145" y="248"/>
                  </a:lnTo>
                  <a:lnTo>
                    <a:pt x="4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7"/>
            <p:cNvSpPr/>
            <p:nvPr/>
          </p:nvSpPr>
          <p:spPr>
            <a:xfrm>
              <a:off x="1435725" y="5095525"/>
              <a:ext cx="425225" cy="354025"/>
            </a:xfrm>
            <a:custGeom>
              <a:avLst/>
              <a:gdLst/>
              <a:ahLst/>
              <a:cxnLst/>
              <a:rect l="l" t="t" r="r" b="b"/>
              <a:pathLst>
                <a:path w="17009" h="14161" extrusionOk="0">
                  <a:moveTo>
                    <a:pt x="1032" y="0"/>
                  </a:moveTo>
                  <a:lnTo>
                    <a:pt x="0" y="1259"/>
                  </a:lnTo>
                  <a:lnTo>
                    <a:pt x="16885" y="14160"/>
                  </a:lnTo>
                  <a:lnTo>
                    <a:pt x="16947" y="14077"/>
                  </a:lnTo>
                  <a:lnTo>
                    <a:pt x="16967" y="13954"/>
                  </a:lnTo>
                  <a:lnTo>
                    <a:pt x="16988" y="13830"/>
                  </a:lnTo>
                  <a:lnTo>
                    <a:pt x="17009" y="13706"/>
                  </a:lnTo>
                  <a:lnTo>
                    <a:pt x="16988" y="13376"/>
                  </a:lnTo>
                  <a:lnTo>
                    <a:pt x="16926" y="13025"/>
                  </a:lnTo>
                  <a:lnTo>
                    <a:pt x="16843" y="12839"/>
                  </a:lnTo>
                  <a:lnTo>
                    <a:pt x="10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7"/>
            <p:cNvSpPr/>
            <p:nvPr/>
          </p:nvSpPr>
          <p:spPr>
            <a:xfrm>
              <a:off x="1677725" y="5153825"/>
              <a:ext cx="55775" cy="16025"/>
            </a:xfrm>
            <a:custGeom>
              <a:avLst/>
              <a:gdLst/>
              <a:ahLst/>
              <a:cxnLst/>
              <a:rect l="l" t="t" r="r" b="b"/>
              <a:pathLst>
                <a:path w="2231" h="641" extrusionOk="0">
                  <a:moveTo>
                    <a:pt x="888" y="1"/>
                  </a:moveTo>
                  <a:lnTo>
                    <a:pt x="661" y="42"/>
                  </a:lnTo>
                  <a:lnTo>
                    <a:pt x="455" y="83"/>
                  </a:lnTo>
                  <a:lnTo>
                    <a:pt x="290" y="145"/>
                  </a:lnTo>
                  <a:lnTo>
                    <a:pt x="145" y="207"/>
                  </a:lnTo>
                  <a:lnTo>
                    <a:pt x="63" y="290"/>
                  </a:lnTo>
                  <a:lnTo>
                    <a:pt x="1" y="331"/>
                  </a:lnTo>
                  <a:lnTo>
                    <a:pt x="1" y="372"/>
                  </a:lnTo>
                  <a:lnTo>
                    <a:pt x="42" y="393"/>
                  </a:lnTo>
                  <a:lnTo>
                    <a:pt x="125" y="413"/>
                  </a:lnTo>
                  <a:lnTo>
                    <a:pt x="372" y="372"/>
                  </a:lnTo>
                  <a:lnTo>
                    <a:pt x="703" y="351"/>
                  </a:lnTo>
                  <a:lnTo>
                    <a:pt x="909" y="351"/>
                  </a:lnTo>
                  <a:lnTo>
                    <a:pt x="1136" y="372"/>
                  </a:lnTo>
                  <a:lnTo>
                    <a:pt x="1343" y="393"/>
                  </a:lnTo>
                  <a:lnTo>
                    <a:pt x="1549" y="455"/>
                  </a:lnTo>
                  <a:lnTo>
                    <a:pt x="1879" y="558"/>
                  </a:lnTo>
                  <a:lnTo>
                    <a:pt x="2106" y="640"/>
                  </a:lnTo>
                  <a:lnTo>
                    <a:pt x="2230" y="640"/>
                  </a:lnTo>
                  <a:lnTo>
                    <a:pt x="2230" y="620"/>
                  </a:lnTo>
                  <a:lnTo>
                    <a:pt x="2230" y="599"/>
                  </a:lnTo>
                  <a:lnTo>
                    <a:pt x="2189" y="517"/>
                  </a:lnTo>
                  <a:lnTo>
                    <a:pt x="2106" y="434"/>
                  </a:lnTo>
                  <a:lnTo>
                    <a:pt x="1982" y="331"/>
                  </a:lnTo>
                  <a:lnTo>
                    <a:pt x="1817" y="228"/>
                  </a:lnTo>
                  <a:lnTo>
                    <a:pt x="1632" y="145"/>
                  </a:lnTo>
                  <a:lnTo>
                    <a:pt x="1405" y="63"/>
                  </a:lnTo>
                  <a:lnTo>
                    <a:pt x="1157" y="21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7"/>
            <p:cNvSpPr/>
            <p:nvPr/>
          </p:nvSpPr>
          <p:spPr>
            <a:xfrm>
              <a:off x="1714375" y="5213175"/>
              <a:ext cx="50075" cy="17575"/>
            </a:xfrm>
            <a:custGeom>
              <a:avLst/>
              <a:gdLst/>
              <a:ahLst/>
              <a:cxnLst/>
              <a:rect l="l" t="t" r="r" b="b"/>
              <a:pathLst>
                <a:path w="2003" h="703" extrusionOk="0">
                  <a:moveTo>
                    <a:pt x="1115" y="0"/>
                  </a:moveTo>
                  <a:lnTo>
                    <a:pt x="888" y="21"/>
                  </a:lnTo>
                  <a:lnTo>
                    <a:pt x="640" y="83"/>
                  </a:lnTo>
                  <a:lnTo>
                    <a:pt x="455" y="186"/>
                  </a:lnTo>
                  <a:lnTo>
                    <a:pt x="289" y="289"/>
                  </a:lnTo>
                  <a:lnTo>
                    <a:pt x="166" y="393"/>
                  </a:lnTo>
                  <a:lnTo>
                    <a:pt x="62" y="496"/>
                  </a:lnTo>
                  <a:lnTo>
                    <a:pt x="21" y="599"/>
                  </a:lnTo>
                  <a:lnTo>
                    <a:pt x="0" y="661"/>
                  </a:lnTo>
                  <a:lnTo>
                    <a:pt x="0" y="702"/>
                  </a:lnTo>
                  <a:lnTo>
                    <a:pt x="42" y="702"/>
                  </a:lnTo>
                  <a:lnTo>
                    <a:pt x="124" y="681"/>
                  </a:lnTo>
                  <a:lnTo>
                    <a:pt x="310" y="599"/>
                  </a:lnTo>
                  <a:lnTo>
                    <a:pt x="599" y="475"/>
                  </a:lnTo>
                  <a:lnTo>
                    <a:pt x="785" y="413"/>
                  </a:lnTo>
                  <a:lnTo>
                    <a:pt x="971" y="372"/>
                  </a:lnTo>
                  <a:lnTo>
                    <a:pt x="1156" y="331"/>
                  </a:lnTo>
                  <a:lnTo>
                    <a:pt x="1961" y="331"/>
                  </a:lnTo>
                  <a:lnTo>
                    <a:pt x="2003" y="310"/>
                  </a:lnTo>
                  <a:lnTo>
                    <a:pt x="2003" y="269"/>
                  </a:lnTo>
                  <a:lnTo>
                    <a:pt x="1941" y="207"/>
                  </a:lnTo>
                  <a:lnTo>
                    <a:pt x="1838" y="145"/>
                  </a:lnTo>
                  <a:lnTo>
                    <a:pt x="1714" y="83"/>
                  </a:lnTo>
                  <a:lnTo>
                    <a:pt x="1549" y="42"/>
                  </a:lnTo>
                  <a:lnTo>
                    <a:pt x="1342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7"/>
            <p:cNvSpPr/>
            <p:nvPr/>
          </p:nvSpPr>
          <p:spPr>
            <a:xfrm>
              <a:off x="1750500" y="5266325"/>
              <a:ext cx="42325" cy="23750"/>
            </a:xfrm>
            <a:custGeom>
              <a:avLst/>
              <a:gdLst/>
              <a:ahLst/>
              <a:cxnLst/>
              <a:rect l="l" t="t" r="r" b="b"/>
              <a:pathLst>
                <a:path w="1693" h="950" extrusionOk="0">
                  <a:moveTo>
                    <a:pt x="1239" y="0"/>
                  </a:moveTo>
                  <a:lnTo>
                    <a:pt x="1053" y="21"/>
                  </a:lnTo>
                  <a:lnTo>
                    <a:pt x="867" y="83"/>
                  </a:lnTo>
                  <a:lnTo>
                    <a:pt x="661" y="166"/>
                  </a:lnTo>
                  <a:lnTo>
                    <a:pt x="475" y="269"/>
                  </a:lnTo>
                  <a:lnTo>
                    <a:pt x="331" y="393"/>
                  </a:lnTo>
                  <a:lnTo>
                    <a:pt x="207" y="516"/>
                  </a:lnTo>
                  <a:lnTo>
                    <a:pt x="104" y="640"/>
                  </a:lnTo>
                  <a:lnTo>
                    <a:pt x="42" y="743"/>
                  </a:lnTo>
                  <a:lnTo>
                    <a:pt x="0" y="847"/>
                  </a:lnTo>
                  <a:lnTo>
                    <a:pt x="0" y="909"/>
                  </a:lnTo>
                  <a:lnTo>
                    <a:pt x="21" y="950"/>
                  </a:lnTo>
                  <a:lnTo>
                    <a:pt x="62" y="950"/>
                  </a:lnTo>
                  <a:lnTo>
                    <a:pt x="124" y="929"/>
                  </a:lnTo>
                  <a:lnTo>
                    <a:pt x="289" y="805"/>
                  </a:lnTo>
                  <a:lnTo>
                    <a:pt x="537" y="640"/>
                  </a:lnTo>
                  <a:lnTo>
                    <a:pt x="681" y="558"/>
                  </a:lnTo>
                  <a:lnTo>
                    <a:pt x="826" y="475"/>
                  </a:lnTo>
                  <a:lnTo>
                    <a:pt x="991" y="393"/>
                  </a:lnTo>
                  <a:lnTo>
                    <a:pt x="1156" y="331"/>
                  </a:lnTo>
                  <a:lnTo>
                    <a:pt x="1425" y="248"/>
                  </a:lnTo>
                  <a:lnTo>
                    <a:pt x="1631" y="186"/>
                  </a:lnTo>
                  <a:lnTo>
                    <a:pt x="1672" y="145"/>
                  </a:lnTo>
                  <a:lnTo>
                    <a:pt x="1693" y="124"/>
                  </a:lnTo>
                  <a:lnTo>
                    <a:pt x="1672" y="83"/>
                  </a:lnTo>
                  <a:lnTo>
                    <a:pt x="1610" y="42"/>
                  </a:lnTo>
                  <a:lnTo>
                    <a:pt x="1528" y="21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7"/>
            <p:cNvSpPr/>
            <p:nvPr/>
          </p:nvSpPr>
          <p:spPr>
            <a:xfrm>
              <a:off x="1720050" y="5087250"/>
              <a:ext cx="45950" cy="32550"/>
            </a:xfrm>
            <a:custGeom>
              <a:avLst/>
              <a:gdLst/>
              <a:ahLst/>
              <a:cxnLst/>
              <a:rect l="l" t="t" r="r" b="b"/>
              <a:pathLst>
                <a:path w="1838" h="1302" extrusionOk="0">
                  <a:moveTo>
                    <a:pt x="207" y="1"/>
                  </a:moveTo>
                  <a:lnTo>
                    <a:pt x="104" y="22"/>
                  </a:lnTo>
                  <a:lnTo>
                    <a:pt x="21" y="22"/>
                  </a:lnTo>
                  <a:lnTo>
                    <a:pt x="0" y="63"/>
                  </a:lnTo>
                  <a:lnTo>
                    <a:pt x="21" y="104"/>
                  </a:lnTo>
                  <a:lnTo>
                    <a:pt x="83" y="145"/>
                  </a:lnTo>
                  <a:lnTo>
                    <a:pt x="289" y="249"/>
                  </a:lnTo>
                  <a:lnTo>
                    <a:pt x="599" y="414"/>
                  </a:lnTo>
                  <a:lnTo>
                    <a:pt x="764" y="517"/>
                  </a:lnTo>
                  <a:lnTo>
                    <a:pt x="950" y="620"/>
                  </a:lnTo>
                  <a:lnTo>
                    <a:pt x="1136" y="744"/>
                  </a:lnTo>
                  <a:lnTo>
                    <a:pt x="1280" y="868"/>
                  </a:lnTo>
                  <a:lnTo>
                    <a:pt x="1549" y="1095"/>
                  </a:lnTo>
                  <a:lnTo>
                    <a:pt x="1714" y="1260"/>
                  </a:lnTo>
                  <a:lnTo>
                    <a:pt x="1776" y="1301"/>
                  </a:lnTo>
                  <a:lnTo>
                    <a:pt x="1817" y="1301"/>
                  </a:lnTo>
                  <a:lnTo>
                    <a:pt x="1838" y="1281"/>
                  </a:lnTo>
                  <a:lnTo>
                    <a:pt x="1838" y="1198"/>
                  </a:lnTo>
                  <a:lnTo>
                    <a:pt x="1796" y="1095"/>
                  </a:lnTo>
                  <a:lnTo>
                    <a:pt x="1734" y="950"/>
                  </a:lnTo>
                  <a:lnTo>
                    <a:pt x="1631" y="806"/>
                  </a:lnTo>
                  <a:lnTo>
                    <a:pt x="1507" y="661"/>
                  </a:lnTo>
                  <a:lnTo>
                    <a:pt x="1342" y="496"/>
                  </a:lnTo>
                  <a:lnTo>
                    <a:pt x="1136" y="352"/>
                  </a:lnTo>
                  <a:lnTo>
                    <a:pt x="929" y="207"/>
                  </a:lnTo>
                  <a:lnTo>
                    <a:pt x="723" y="125"/>
                  </a:lnTo>
                  <a:lnTo>
                    <a:pt x="537" y="63"/>
                  </a:lnTo>
                  <a:lnTo>
                    <a:pt x="351" y="22"/>
                  </a:lnTo>
                  <a:lnTo>
                    <a:pt x="207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7"/>
            <p:cNvSpPr/>
            <p:nvPr/>
          </p:nvSpPr>
          <p:spPr>
            <a:xfrm>
              <a:off x="1743275" y="4988700"/>
              <a:ext cx="48525" cy="77425"/>
            </a:xfrm>
            <a:custGeom>
              <a:avLst/>
              <a:gdLst/>
              <a:ahLst/>
              <a:cxnLst/>
              <a:rect l="l" t="t" r="r" b="b"/>
              <a:pathLst>
                <a:path w="1941" h="3097" extrusionOk="0">
                  <a:moveTo>
                    <a:pt x="496" y="351"/>
                  </a:moveTo>
                  <a:lnTo>
                    <a:pt x="599" y="413"/>
                  </a:lnTo>
                  <a:lnTo>
                    <a:pt x="702" y="496"/>
                  </a:lnTo>
                  <a:lnTo>
                    <a:pt x="805" y="620"/>
                  </a:lnTo>
                  <a:lnTo>
                    <a:pt x="1012" y="867"/>
                  </a:lnTo>
                  <a:lnTo>
                    <a:pt x="1177" y="1136"/>
                  </a:lnTo>
                  <a:lnTo>
                    <a:pt x="1342" y="1383"/>
                  </a:lnTo>
                  <a:lnTo>
                    <a:pt x="1445" y="1631"/>
                  </a:lnTo>
                  <a:lnTo>
                    <a:pt x="1548" y="1879"/>
                  </a:lnTo>
                  <a:lnTo>
                    <a:pt x="1631" y="2106"/>
                  </a:lnTo>
                  <a:lnTo>
                    <a:pt x="1734" y="2519"/>
                  </a:lnTo>
                  <a:lnTo>
                    <a:pt x="1796" y="2808"/>
                  </a:lnTo>
                  <a:lnTo>
                    <a:pt x="1806" y="2859"/>
                  </a:lnTo>
                  <a:lnTo>
                    <a:pt x="1775" y="2828"/>
                  </a:lnTo>
                  <a:lnTo>
                    <a:pt x="1569" y="2581"/>
                  </a:lnTo>
                  <a:lnTo>
                    <a:pt x="1301" y="2250"/>
                  </a:lnTo>
                  <a:lnTo>
                    <a:pt x="991" y="1837"/>
                  </a:lnTo>
                  <a:lnTo>
                    <a:pt x="847" y="1590"/>
                  </a:lnTo>
                  <a:lnTo>
                    <a:pt x="702" y="1321"/>
                  </a:lnTo>
                  <a:lnTo>
                    <a:pt x="558" y="1053"/>
                  </a:lnTo>
                  <a:lnTo>
                    <a:pt x="434" y="743"/>
                  </a:lnTo>
                  <a:lnTo>
                    <a:pt x="393" y="599"/>
                  </a:lnTo>
                  <a:lnTo>
                    <a:pt x="351" y="454"/>
                  </a:lnTo>
                  <a:lnTo>
                    <a:pt x="372" y="393"/>
                  </a:lnTo>
                  <a:lnTo>
                    <a:pt x="413" y="351"/>
                  </a:lnTo>
                  <a:close/>
                  <a:moveTo>
                    <a:pt x="434" y="0"/>
                  </a:moveTo>
                  <a:lnTo>
                    <a:pt x="289" y="21"/>
                  </a:lnTo>
                  <a:lnTo>
                    <a:pt x="207" y="62"/>
                  </a:lnTo>
                  <a:lnTo>
                    <a:pt x="145" y="104"/>
                  </a:lnTo>
                  <a:lnTo>
                    <a:pt x="104" y="145"/>
                  </a:lnTo>
                  <a:lnTo>
                    <a:pt x="62" y="207"/>
                  </a:lnTo>
                  <a:lnTo>
                    <a:pt x="21" y="351"/>
                  </a:lnTo>
                  <a:lnTo>
                    <a:pt x="0" y="475"/>
                  </a:lnTo>
                  <a:lnTo>
                    <a:pt x="21" y="578"/>
                  </a:lnTo>
                  <a:lnTo>
                    <a:pt x="62" y="682"/>
                  </a:lnTo>
                  <a:lnTo>
                    <a:pt x="124" y="847"/>
                  </a:lnTo>
                  <a:lnTo>
                    <a:pt x="269" y="1177"/>
                  </a:lnTo>
                  <a:lnTo>
                    <a:pt x="413" y="1466"/>
                  </a:lnTo>
                  <a:lnTo>
                    <a:pt x="578" y="1734"/>
                  </a:lnTo>
                  <a:lnTo>
                    <a:pt x="764" y="1982"/>
                  </a:lnTo>
                  <a:lnTo>
                    <a:pt x="929" y="2209"/>
                  </a:lnTo>
                  <a:lnTo>
                    <a:pt x="1115" y="2395"/>
                  </a:lnTo>
                  <a:lnTo>
                    <a:pt x="1425" y="2704"/>
                  </a:lnTo>
                  <a:lnTo>
                    <a:pt x="1693" y="2911"/>
                  </a:lnTo>
                  <a:lnTo>
                    <a:pt x="1836" y="3006"/>
                  </a:lnTo>
                  <a:lnTo>
                    <a:pt x="1836" y="3006"/>
                  </a:lnTo>
                  <a:lnTo>
                    <a:pt x="1837" y="3014"/>
                  </a:lnTo>
                  <a:lnTo>
                    <a:pt x="1858" y="3076"/>
                  </a:lnTo>
                  <a:lnTo>
                    <a:pt x="1879" y="3097"/>
                  </a:lnTo>
                  <a:lnTo>
                    <a:pt x="1899" y="3076"/>
                  </a:lnTo>
                  <a:lnTo>
                    <a:pt x="1908" y="3049"/>
                  </a:lnTo>
                  <a:lnTo>
                    <a:pt x="1908" y="3049"/>
                  </a:lnTo>
                  <a:lnTo>
                    <a:pt x="1920" y="3055"/>
                  </a:lnTo>
                  <a:lnTo>
                    <a:pt x="1941" y="3055"/>
                  </a:lnTo>
                  <a:lnTo>
                    <a:pt x="1941" y="3014"/>
                  </a:lnTo>
                  <a:lnTo>
                    <a:pt x="1923" y="2980"/>
                  </a:lnTo>
                  <a:lnTo>
                    <a:pt x="1941" y="2808"/>
                  </a:lnTo>
                  <a:lnTo>
                    <a:pt x="1941" y="2498"/>
                  </a:lnTo>
                  <a:lnTo>
                    <a:pt x="1920" y="2292"/>
                  </a:lnTo>
                  <a:lnTo>
                    <a:pt x="1879" y="2065"/>
                  </a:lnTo>
                  <a:lnTo>
                    <a:pt x="1817" y="1817"/>
                  </a:lnTo>
                  <a:lnTo>
                    <a:pt x="1734" y="1548"/>
                  </a:lnTo>
                  <a:lnTo>
                    <a:pt x="1610" y="1259"/>
                  </a:lnTo>
                  <a:lnTo>
                    <a:pt x="1466" y="991"/>
                  </a:lnTo>
                  <a:lnTo>
                    <a:pt x="1280" y="702"/>
                  </a:lnTo>
                  <a:lnTo>
                    <a:pt x="1074" y="413"/>
                  </a:lnTo>
                  <a:lnTo>
                    <a:pt x="950" y="269"/>
                  </a:lnTo>
                  <a:lnTo>
                    <a:pt x="785" y="124"/>
                  </a:lnTo>
                  <a:lnTo>
                    <a:pt x="682" y="62"/>
                  </a:lnTo>
                  <a:lnTo>
                    <a:pt x="558" y="2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7"/>
            <p:cNvSpPr/>
            <p:nvPr/>
          </p:nvSpPr>
          <p:spPr>
            <a:xfrm>
              <a:off x="1787125" y="5011925"/>
              <a:ext cx="69700" cy="53675"/>
            </a:xfrm>
            <a:custGeom>
              <a:avLst/>
              <a:gdLst/>
              <a:ahLst/>
              <a:cxnLst/>
              <a:rect l="l" t="t" r="r" b="b"/>
              <a:pathLst>
                <a:path w="2788" h="2147" extrusionOk="0">
                  <a:moveTo>
                    <a:pt x="2127" y="0"/>
                  </a:moveTo>
                  <a:lnTo>
                    <a:pt x="1920" y="42"/>
                  </a:lnTo>
                  <a:lnTo>
                    <a:pt x="1735" y="103"/>
                  </a:lnTo>
                  <a:lnTo>
                    <a:pt x="1425" y="248"/>
                  </a:lnTo>
                  <a:lnTo>
                    <a:pt x="1157" y="434"/>
                  </a:lnTo>
                  <a:lnTo>
                    <a:pt x="909" y="619"/>
                  </a:lnTo>
                  <a:lnTo>
                    <a:pt x="703" y="805"/>
                  </a:lnTo>
                  <a:lnTo>
                    <a:pt x="517" y="1012"/>
                  </a:lnTo>
                  <a:lnTo>
                    <a:pt x="372" y="1218"/>
                  </a:lnTo>
                  <a:lnTo>
                    <a:pt x="249" y="1404"/>
                  </a:lnTo>
                  <a:lnTo>
                    <a:pt x="166" y="1569"/>
                  </a:lnTo>
                  <a:lnTo>
                    <a:pt x="83" y="1734"/>
                  </a:lnTo>
                  <a:lnTo>
                    <a:pt x="42" y="1879"/>
                  </a:lnTo>
                  <a:lnTo>
                    <a:pt x="1" y="2064"/>
                  </a:lnTo>
                  <a:lnTo>
                    <a:pt x="1" y="2126"/>
                  </a:lnTo>
                  <a:lnTo>
                    <a:pt x="1" y="2147"/>
                  </a:lnTo>
                  <a:lnTo>
                    <a:pt x="21" y="2147"/>
                  </a:lnTo>
                  <a:lnTo>
                    <a:pt x="63" y="2106"/>
                  </a:lnTo>
                  <a:lnTo>
                    <a:pt x="166" y="1941"/>
                  </a:lnTo>
                  <a:lnTo>
                    <a:pt x="331" y="1672"/>
                  </a:lnTo>
                  <a:lnTo>
                    <a:pt x="579" y="1363"/>
                  </a:lnTo>
                  <a:lnTo>
                    <a:pt x="723" y="1197"/>
                  </a:lnTo>
                  <a:lnTo>
                    <a:pt x="909" y="1032"/>
                  </a:lnTo>
                  <a:lnTo>
                    <a:pt x="1115" y="847"/>
                  </a:lnTo>
                  <a:lnTo>
                    <a:pt x="1343" y="702"/>
                  </a:lnTo>
                  <a:lnTo>
                    <a:pt x="1611" y="558"/>
                  </a:lnTo>
                  <a:lnTo>
                    <a:pt x="1900" y="413"/>
                  </a:lnTo>
                  <a:lnTo>
                    <a:pt x="2024" y="372"/>
                  </a:lnTo>
                  <a:lnTo>
                    <a:pt x="2168" y="351"/>
                  </a:lnTo>
                  <a:lnTo>
                    <a:pt x="2292" y="351"/>
                  </a:lnTo>
                  <a:lnTo>
                    <a:pt x="2395" y="392"/>
                  </a:lnTo>
                  <a:lnTo>
                    <a:pt x="2416" y="413"/>
                  </a:lnTo>
                  <a:lnTo>
                    <a:pt x="2437" y="434"/>
                  </a:lnTo>
                  <a:lnTo>
                    <a:pt x="2416" y="537"/>
                  </a:lnTo>
                  <a:lnTo>
                    <a:pt x="2395" y="661"/>
                  </a:lnTo>
                  <a:lnTo>
                    <a:pt x="2333" y="805"/>
                  </a:lnTo>
                  <a:lnTo>
                    <a:pt x="2168" y="1053"/>
                  </a:lnTo>
                  <a:lnTo>
                    <a:pt x="1982" y="1280"/>
                  </a:lnTo>
                  <a:lnTo>
                    <a:pt x="1776" y="1466"/>
                  </a:lnTo>
                  <a:lnTo>
                    <a:pt x="1570" y="1610"/>
                  </a:lnTo>
                  <a:lnTo>
                    <a:pt x="1363" y="1734"/>
                  </a:lnTo>
                  <a:lnTo>
                    <a:pt x="1136" y="1817"/>
                  </a:lnTo>
                  <a:lnTo>
                    <a:pt x="950" y="1879"/>
                  </a:lnTo>
                  <a:lnTo>
                    <a:pt x="765" y="1920"/>
                  </a:lnTo>
                  <a:lnTo>
                    <a:pt x="455" y="1961"/>
                  </a:lnTo>
                  <a:lnTo>
                    <a:pt x="249" y="1982"/>
                  </a:lnTo>
                  <a:lnTo>
                    <a:pt x="207" y="2002"/>
                  </a:lnTo>
                  <a:lnTo>
                    <a:pt x="187" y="2002"/>
                  </a:lnTo>
                  <a:lnTo>
                    <a:pt x="187" y="2023"/>
                  </a:lnTo>
                  <a:lnTo>
                    <a:pt x="249" y="2044"/>
                  </a:lnTo>
                  <a:lnTo>
                    <a:pt x="331" y="2085"/>
                  </a:lnTo>
                  <a:lnTo>
                    <a:pt x="455" y="2106"/>
                  </a:lnTo>
                  <a:lnTo>
                    <a:pt x="620" y="2126"/>
                  </a:lnTo>
                  <a:lnTo>
                    <a:pt x="785" y="2126"/>
                  </a:lnTo>
                  <a:lnTo>
                    <a:pt x="992" y="2106"/>
                  </a:lnTo>
                  <a:lnTo>
                    <a:pt x="1239" y="2044"/>
                  </a:lnTo>
                  <a:lnTo>
                    <a:pt x="1466" y="1982"/>
                  </a:lnTo>
                  <a:lnTo>
                    <a:pt x="1735" y="1858"/>
                  </a:lnTo>
                  <a:lnTo>
                    <a:pt x="1982" y="1713"/>
                  </a:lnTo>
                  <a:lnTo>
                    <a:pt x="2230" y="1507"/>
                  </a:lnTo>
                  <a:lnTo>
                    <a:pt x="2333" y="1383"/>
                  </a:lnTo>
                  <a:lnTo>
                    <a:pt x="2457" y="1259"/>
                  </a:lnTo>
                  <a:lnTo>
                    <a:pt x="2540" y="1115"/>
                  </a:lnTo>
                  <a:lnTo>
                    <a:pt x="2643" y="970"/>
                  </a:lnTo>
                  <a:lnTo>
                    <a:pt x="2725" y="805"/>
                  </a:lnTo>
                  <a:lnTo>
                    <a:pt x="2746" y="702"/>
                  </a:lnTo>
                  <a:lnTo>
                    <a:pt x="2767" y="599"/>
                  </a:lnTo>
                  <a:lnTo>
                    <a:pt x="2787" y="496"/>
                  </a:lnTo>
                  <a:lnTo>
                    <a:pt x="2767" y="351"/>
                  </a:lnTo>
                  <a:lnTo>
                    <a:pt x="2705" y="227"/>
                  </a:lnTo>
                  <a:lnTo>
                    <a:pt x="2643" y="165"/>
                  </a:lnTo>
                  <a:lnTo>
                    <a:pt x="2602" y="124"/>
                  </a:lnTo>
                  <a:lnTo>
                    <a:pt x="2457" y="42"/>
                  </a:lnTo>
                  <a:lnTo>
                    <a:pt x="2354" y="21"/>
                  </a:lnTo>
                  <a:lnTo>
                    <a:pt x="2230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7"/>
            <p:cNvSpPr/>
            <p:nvPr/>
          </p:nvSpPr>
          <p:spPr>
            <a:xfrm>
              <a:off x="1751000" y="2864200"/>
              <a:ext cx="958300" cy="2351575"/>
            </a:xfrm>
            <a:custGeom>
              <a:avLst/>
              <a:gdLst/>
              <a:ahLst/>
              <a:cxnLst/>
              <a:rect l="l" t="t" r="r" b="b"/>
              <a:pathLst>
                <a:path w="38332" h="94063" extrusionOk="0">
                  <a:moveTo>
                    <a:pt x="29518" y="0"/>
                  </a:moveTo>
                  <a:lnTo>
                    <a:pt x="1" y="5883"/>
                  </a:lnTo>
                  <a:lnTo>
                    <a:pt x="2911" y="15337"/>
                  </a:lnTo>
                  <a:lnTo>
                    <a:pt x="3056" y="15791"/>
                  </a:lnTo>
                  <a:lnTo>
                    <a:pt x="3221" y="16245"/>
                  </a:lnTo>
                  <a:lnTo>
                    <a:pt x="3386" y="16678"/>
                  </a:lnTo>
                  <a:lnTo>
                    <a:pt x="3572" y="17112"/>
                  </a:lnTo>
                  <a:lnTo>
                    <a:pt x="3778" y="17545"/>
                  </a:lnTo>
                  <a:lnTo>
                    <a:pt x="3985" y="17979"/>
                  </a:lnTo>
                  <a:lnTo>
                    <a:pt x="4212" y="18392"/>
                  </a:lnTo>
                  <a:lnTo>
                    <a:pt x="4459" y="18805"/>
                  </a:lnTo>
                  <a:lnTo>
                    <a:pt x="4707" y="19197"/>
                  </a:lnTo>
                  <a:lnTo>
                    <a:pt x="4975" y="19589"/>
                  </a:lnTo>
                  <a:lnTo>
                    <a:pt x="5244" y="19981"/>
                  </a:lnTo>
                  <a:lnTo>
                    <a:pt x="5533" y="20353"/>
                  </a:lnTo>
                  <a:lnTo>
                    <a:pt x="5842" y="20724"/>
                  </a:lnTo>
                  <a:lnTo>
                    <a:pt x="6152" y="21075"/>
                  </a:lnTo>
                  <a:lnTo>
                    <a:pt x="6462" y="21426"/>
                  </a:lnTo>
                  <a:lnTo>
                    <a:pt x="6792" y="21756"/>
                  </a:lnTo>
                  <a:lnTo>
                    <a:pt x="9578" y="24543"/>
                  </a:lnTo>
                  <a:lnTo>
                    <a:pt x="10652" y="25616"/>
                  </a:lnTo>
                  <a:lnTo>
                    <a:pt x="11230" y="26256"/>
                  </a:lnTo>
                  <a:lnTo>
                    <a:pt x="20064" y="54865"/>
                  </a:lnTo>
                  <a:lnTo>
                    <a:pt x="18000" y="93030"/>
                  </a:lnTo>
                  <a:lnTo>
                    <a:pt x="33213" y="94063"/>
                  </a:lnTo>
                  <a:lnTo>
                    <a:pt x="33460" y="92391"/>
                  </a:lnTo>
                  <a:lnTo>
                    <a:pt x="34121" y="87891"/>
                  </a:lnTo>
                  <a:lnTo>
                    <a:pt x="35050" y="81430"/>
                  </a:lnTo>
                  <a:lnTo>
                    <a:pt x="35566" y="77715"/>
                  </a:lnTo>
                  <a:lnTo>
                    <a:pt x="36082" y="73834"/>
                  </a:lnTo>
                  <a:lnTo>
                    <a:pt x="36577" y="69871"/>
                  </a:lnTo>
                  <a:lnTo>
                    <a:pt x="37052" y="65949"/>
                  </a:lnTo>
                  <a:lnTo>
                    <a:pt x="37485" y="62172"/>
                  </a:lnTo>
                  <a:lnTo>
                    <a:pt x="37857" y="58642"/>
                  </a:lnTo>
                  <a:lnTo>
                    <a:pt x="38001" y="56991"/>
                  </a:lnTo>
                  <a:lnTo>
                    <a:pt x="38125" y="55463"/>
                  </a:lnTo>
                  <a:lnTo>
                    <a:pt x="38208" y="54039"/>
                  </a:lnTo>
                  <a:lnTo>
                    <a:pt x="38290" y="52739"/>
                  </a:lnTo>
                  <a:lnTo>
                    <a:pt x="38332" y="51562"/>
                  </a:lnTo>
                  <a:lnTo>
                    <a:pt x="38332" y="50571"/>
                  </a:lnTo>
                  <a:lnTo>
                    <a:pt x="38290" y="49725"/>
                  </a:lnTo>
                  <a:lnTo>
                    <a:pt x="38270" y="49374"/>
                  </a:lnTo>
                  <a:lnTo>
                    <a:pt x="38229" y="49065"/>
                  </a:lnTo>
                  <a:lnTo>
                    <a:pt x="36701" y="39301"/>
                  </a:lnTo>
                  <a:lnTo>
                    <a:pt x="34307" y="23676"/>
                  </a:lnTo>
                  <a:lnTo>
                    <a:pt x="31128" y="2808"/>
                  </a:lnTo>
                  <a:lnTo>
                    <a:pt x="295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7"/>
            <p:cNvSpPr/>
            <p:nvPr/>
          </p:nvSpPr>
          <p:spPr>
            <a:xfrm>
              <a:off x="1751000" y="2864200"/>
              <a:ext cx="958300" cy="2351575"/>
            </a:xfrm>
            <a:custGeom>
              <a:avLst/>
              <a:gdLst/>
              <a:ahLst/>
              <a:cxnLst/>
              <a:rect l="l" t="t" r="r" b="b"/>
              <a:pathLst>
                <a:path w="38332" h="94063" fill="none" extrusionOk="0">
                  <a:moveTo>
                    <a:pt x="1" y="5883"/>
                  </a:moveTo>
                  <a:lnTo>
                    <a:pt x="2911" y="15337"/>
                  </a:lnTo>
                  <a:lnTo>
                    <a:pt x="2911" y="15337"/>
                  </a:lnTo>
                  <a:lnTo>
                    <a:pt x="3056" y="15791"/>
                  </a:lnTo>
                  <a:lnTo>
                    <a:pt x="3221" y="16245"/>
                  </a:lnTo>
                  <a:lnTo>
                    <a:pt x="3386" y="16678"/>
                  </a:lnTo>
                  <a:lnTo>
                    <a:pt x="3572" y="17112"/>
                  </a:lnTo>
                  <a:lnTo>
                    <a:pt x="3778" y="17545"/>
                  </a:lnTo>
                  <a:lnTo>
                    <a:pt x="3985" y="17979"/>
                  </a:lnTo>
                  <a:lnTo>
                    <a:pt x="4212" y="18392"/>
                  </a:lnTo>
                  <a:lnTo>
                    <a:pt x="4459" y="18805"/>
                  </a:lnTo>
                  <a:lnTo>
                    <a:pt x="4707" y="19197"/>
                  </a:lnTo>
                  <a:lnTo>
                    <a:pt x="4975" y="19589"/>
                  </a:lnTo>
                  <a:lnTo>
                    <a:pt x="5244" y="19981"/>
                  </a:lnTo>
                  <a:lnTo>
                    <a:pt x="5533" y="20353"/>
                  </a:lnTo>
                  <a:lnTo>
                    <a:pt x="5842" y="20724"/>
                  </a:lnTo>
                  <a:lnTo>
                    <a:pt x="6152" y="21075"/>
                  </a:lnTo>
                  <a:lnTo>
                    <a:pt x="6462" y="21426"/>
                  </a:lnTo>
                  <a:lnTo>
                    <a:pt x="6792" y="21756"/>
                  </a:lnTo>
                  <a:lnTo>
                    <a:pt x="6792" y="21756"/>
                  </a:lnTo>
                  <a:lnTo>
                    <a:pt x="9578" y="24543"/>
                  </a:lnTo>
                  <a:lnTo>
                    <a:pt x="10652" y="25616"/>
                  </a:lnTo>
                  <a:lnTo>
                    <a:pt x="11230" y="26256"/>
                  </a:lnTo>
                  <a:lnTo>
                    <a:pt x="20064" y="54865"/>
                  </a:lnTo>
                  <a:lnTo>
                    <a:pt x="18000" y="93030"/>
                  </a:lnTo>
                  <a:lnTo>
                    <a:pt x="33213" y="94063"/>
                  </a:lnTo>
                  <a:lnTo>
                    <a:pt x="33213" y="94063"/>
                  </a:lnTo>
                  <a:lnTo>
                    <a:pt x="33460" y="92391"/>
                  </a:lnTo>
                  <a:lnTo>
                    <a:pt x="34121" y="87891"/>
                  </a:lnTo>
                  <a:lnTo>
                    <a:pt x="35050" y="81430"/>
                  </a:lnTo>
                  <a:lnTo>
                    <a:pt x="35566" y="77715"/>
                  </a:lnTo>
                  <a:lnTo>
                    <a:pt x="36082" y="73834"/>
                  </a:lnTo>
                  <a:lnTo>
                    <a:pt x="36577" y="69871"/>
                  </a:lnTo>
                  <a:lnTo>
                    <a:pt x="37052" y="65949"/>
                  </a:lnTo>
                  <a:lnTo>
                    <a:pt x="37485" y="62172"/>
                  </a:lnTo>
                  <a:lnTo>
                    <a:pt x="37857" y="58642"/>
                  </a:lnTo>
                  <a:lnTo>
                    <a:pt x="38001" y="56991"/>
                  </a:lnTo>
                  <a:lnTo>
                    <a:pt x="38125" y="55463"/>
                  </a:lnTo>
                  <a:lnTo>
                    <a:pt x="38208" y="54039"/>
                  </a:lnTo>
                  <a:lnTo>
                    <a:pt x="38290" y="52739"/>
                  </a:lnTo>
                  <a:lnTo>
                    <a:pt x="38332" y="51562"/>
                  </a:lnTo>
                  <a:lnTo>
                    <a:pt x="38332" y="50571"/>
                  </a:lnTo>
                  <a:lnTo>
                    <a:pt x="38290" y="49725"/>
                  </a:lnTo>
                  <a:lnTo>
                    <a:pt x="38270" y="49374"/>
                  </a:lnTo>
                  <a:lnTo>
                    <a:pt x="38229" y="49065"/>
                  </a:lnTo>
                  <a:lnTo>
                    <a:pt x="38229" y="49065"/>
                  </a:lnTo>
                  <a:lnTo>
                    <a:pt x="36701" y="39301"/>
                  </a:lnTo>
                  <a:lnTo>
                    <a:pt x="34307" y="23676"/>
                  </a:lnTo>
                  <a:lnTo>
                    <a:pt x="31128" y="2808"/>
                  </a:lnTo>
                  <a:lnTo>
                    <a:pt x="29518" y="0"/>
                  </a:lnTo>
                  <a:lnTo>
                    <a:pt x="1" y="588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7"/>
            <p:cNvSpPr/>
            <p:nvPr/>
          </p:nvSpPr>
          <p:spPr>
            <a:xfrm>
              <a:off x="1523950" y="3434925"/>
              <a:ext cx="1005250" cy="1717375"/>
            </a:xfrm>
            <a:custGeom>
              <a:avLst/>
              <a:gdLst/>
              <a:ahLst/>
              <a:cxnLst/>
              <a:rect l="l" t="t" r="r" b="b"/>
              <a:pathLst>
                <a:path w="40210" h="68695" extrusionOk="0">
                  <a:moveTo>
                    <a:pt x="40210" y="1"/>
                  </a:moveTo>
                  <a:lnTo>
                    <a:pt x="21757" y="4438"/>
                  </a:lnTo>
                  <a:lnTo>
                    <a:pt x="20209" y="32572"/>
                  </a:lnTo>
                  <a:lnTo>
                    <a:pt x="1" y="60046"/>
                  </a:lnTo>
                  <a:lnTo>
                    <a:pt x="12675" y="68695"/>
                  </a:lnTo>
                  <a:lnTo>
                    <a:pt x="39942" y="36845"/>
                  </a:lnTo>
                  <a:lnTo>
                    <a:pt x="402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7"/>
            <p:cNvSpPr/>
            <p:nvPr/>
          </p:nvSpPr>
          <p:spPr>
            <a:xfrm>
              <a:off x="1523950" y="3434925"/>
              <a:ext cx="1005250" cy="1717375"/>
            </a:xfrm>
            <a:custGeom>
              <a:avLst/>
              <a:gdLst/>
              <a:ahLst/>
              <a:cxnLst/>
              <a:rect l="l" t="t" r="r" b="b"/>
              <a:pathLst>
                <a:path w="40210" h="68695" fill="none" extrusionOk="0">
                  <a:moveTo>
                    <a:pt x="21757" y="4438"/>
                  </a:moveTo>
                  <a:lnTo>
                    <a:pt x="20209" y="32572"/>
                  </a:lnTo>
                  <a:lnTo>
                    <a:pt x="1" y="60046"/>
                  </a:lnTo>
                  <a:lnTo>
                    <a:pt x="12675" y="68695"/>
                  </a:lnTo>
                  <a:lnTo>
                    <a:pt x="39942" y="36845"/>
                  </a:lnTo>
                  <a:lnTo>
                    <a:pt x="40210" y="1"/>
                  </a:lnTo>
                  <a:lnTo>
                    <a:pt x="21757" y="443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7"/>
            <p:cNvSpPr/>
            <p:nvPr/>
          </p:nvSpPr>
          <p:spPr>
            <a:xfrm>
              <a:off x="2031725" y="3520600"/>
              <a:ext cx="224500" cy="1646150"/>
            </a:xfrm>
            <a:custGeom>
              <a:avLst/>
              <a:gdLst/>
              <a:ahLst/>
              <a:cxnLst/>
              <a:rect l="l" t="t" r="r" b="b"/>
              <a:pathLst>
                <a:path w="8980" h="65846" extrusionOk="0">
                  <a:moveTo>
                    <a:pt x="1" y="0"/>
                  </a:moveTo>
                  <a:lnTo>
                    <a:pt x="42" y="124"/>
                  </a:lnTo>
                  <a:lnTo>
                    <a:pt x="166" y="537"/>
                  </a:lnTo>
                  <a:lnTo>
                    <a:pt x="641" y="2085"/>
                  </a:lnTo>
                  <a:lnTo>
                    <a:pt x="2457" y="7823"/>
                  </a:lnTo>
                  <a:lnTo>
                    <a:pt x="8709" y="27155"/>
                  </a:lnTo>
                  <a:lnTo>
                    <a:pt x="8443" y="32221"/>
                  </a:lnTo>
                  <a:lnTo>
                    <a:pt x="7246" y="56000"/>
                  </a:lnTo>
                  <a:lnTo>
                    <a:pt x="6916" y="63204"/>
                  </a:lnTo>
                  <a:lnTo>
                    <a:pt x="6833" y="65164"/>
                  </a:lnTo>
                  <a:lnTo>
                    <a:pt x="6833" y="65680"/>
                  </a:lnTo>
                  <a:lnTo>
                    <a:pt x="6833" y="65846"/>
                  </a:lnTo>
                  <a:lnTo>
                    <a:pt x="6854" y="65680"/>
                  </a:lnTo>
                  <a:lnTo>
                    <a:pt x="6895" y="65164"/>
                  </a:lnTo>
                  <a:lnTo>
                    <a:pt x="7019" y="63204"/>
                  </a:lnTo>
                  <a:lnTo>
                    <a:pt x="7432" y="56000"/>
                  </a:lnTo>
                  <a:lnTo>
                    <a:pt x="8711" y="32242"/>
                  </a:lnTo>
                  <a:lnTo>
                    <a:pt x="8980" y="27123"/>
                  </a:lnTo>
                  <a:lnTo>
                    <a:pt x="8980" y="27102"/>
                  </a:lnTo>
                  <a:lnTo>
                    <a:pt x="8980" y="27081"/>
                  </a:lnTo>
                  <a:lnTo>
                    <a:pt x="2643" y="7761"/>
                  </a:lnTo>
                  <a:lnTo>
                    <a:pt x="723" y="2044"/>
                  </a:lnTo>
                  <a:lnTo>
                    <a:pt x="207" y="516"/>
                  </a:lnTo>
                  <a:lnTo>
                    <a:pt x="63" y="1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7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7"/>
            <p:cNvSpPr/>
            <p:nvPr/>
          </p:nvSpPr>
          <p:spPr>
            <a:xfrm>
              <a:off x="2031725" y="3520600"/>
              <a:ext cx="224500" cy="1646150"/>
            </a:xfrm>
            <a:custGeom>
              <a:avLst/>
              <a:gdLst/>
              <a:ahLst/>
              <a:cxnLst/>
              <a:rect l="l" t="t" r="r" b="b"/>
              <a:pathLst>
                <a:path w="8980" h="65846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63" y="124"/>
                  </a:lnTo>
                  <a:lnTo>
                    <a:pt x="63" y="124"/>
                  </a:lnTo>
                  <a:lnTo>
                    <a:pt x="207" y="516"/>
                  </a:lnTo>
                  <a:lnTo>
                    <a:pt x="207" y="516"/>
                  </a:lnTo>
                  <a:lnTo>
                    <a:pt x="723" y="2044"/>
                  </a:lnTo>
                  <a:lnTo>
                    <a:pt x="723" y="2044"/>
                  </a:lnTo>
                  <a:lnTo>
                    <a:pt x="2643" y="7761"/>
                  </a:lnTo>
                  <a:lnTo>
                    <a:pt x="2643" y="7761"/>
                  </a:lnTo>
                  <a:lnTo>
                    <a:pt x="8980" y="27081"/>
                  </a:lnTo>
                  <a:lnTo>
                    <a:pt x="8980" y="27102"/>
                  </a:lnTo>
                  <a:lnTo>
                    <a:pt x="8980" y="27123"/>
                  </a:lnTo>
                  <a:lnTo>
                    <a:pt x="8980" y="27123"/>
                  </a:lnTo>
                  <a:lnTo>
                    <a:pt x="8711" y="32242"/>
                  </a:lnTo>
                  <a:lnTo>
                    <a:pt x="8711" y="32242"/>
                  </a:lnTo>
                  <a:lnTo>
                    <a:pt x="7432" y="56000"/>
                  </a:lnTo>
                  <a:lnTo>
                    <a:pt x="7432" y="56000"/>
                  </a:lnTo>
                  <a:lnTo>
                    <a:pt x="7019" y="63204"/>
                  </a:lnTo>
                  <a:lnTo>
                    <a:pt x="7019" y="63204"/>
                  </a:lnTo>
                  <a:lnTo>
                    <a:pt x="6895" y="65164"/>
                  </a:lnTo>
                  <a:lnTo>
                    <a:pt x="6895" y="65164"/>
                  </a:lnTo>
                  <a:lnTo>
                    <a:pt x="6854" y="65680"/>
                  </a:lnTo>
                  <a:lnTo>
                    <a:pt x="6854" y="65680"/>
                  </a:lnTo>
                  <a:lnTo>
                    <a:pt x="6833" y="65846"/>
                  </a:lnTo>
                  <a:lnTo>
                    <a:pt x="6833" y="65846"/>
                  </a:lnTo>
                  <a:lnTo>
                    <a:pt x="6833" y="65680"/>
                  </a:lnTo>
                  <a:lnTo>
                    <a:pt x="6833" y="65680"/>
                  </a:lnTo>
                  <a:lnTo>
                    <a:pt x="6833" y="65164"/>
                  </a:lnTo>
                  <a:lnTo>
                    <a:pt x="6833" y="65164"/>
                  </a:lnTo>
                  <a:lnTo>
                    <a:pt x="6916" y="63204"/>
                  </a:lnTo>
                  <a:lnTo>
                    <a:pt x="6916" y="63204"/>
                  </a:lnTo>
                  <a:lnTo>
                    <a:pt x="7246" y="56000"/>
                  </a:lnTo>
                  <a:lnTo>
                    <a:pt x="7246" y="56000"/>
                  </a:lnTo>
                  <a:lnTo>
                    <a:pt x="8443" y="32221"/>
                  </a:lnTo>
                  <a:lnTo>
                    <a:pt x="8443" y="32221"/>
                  </a:lnTo>
                  <a:lnTo>
                    <a:pt x="8711" y="27102"/>
                  </a:lnTo>
                  <a:lnTo>
                    <a:pt x="8711" y="27164"/>
                  </a:lnTo>
                  <a:lnTo>
                    <a:pt x="8711" y="27164"/>
                  </a:lnTo>
                  <a:lnTo>
                    <a:pt x="2457" y="7823"/>
                  </a:lnTo>
                  <a:lnTo>
                    <a:pt x="2457" y="7823"/>
                  </a:lnTo>
                  <a:lnTo>
                    <a:pt x="641" y="2085"/>
                  </a:lnTo>
                  <a:lnTo>
                    <a:pt x="641" y="2085"/>
                  </a:lnTo>
                  <a:lnTo>
                    <a:pt x="166" y="537"/>
                  </a:lnTo>
                  <a:lnTo>
                    <a:pt x="166" y="537"/>
                  </a:lnTo>
                  <a:lnTo>
                    <a:pt x="42" y="124"/>
                  </a:lnTo>
                  <a:lnTo>
                    <a:pt x="42" y="124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7"/>
            <p:cNvSpPr/>
            <p:nvPr/>
          </p:nvSpPr>
          <p:spPr>
            <a:xfrm>
              <a:off x="1525500" y="1610250"/>
              <a:ext cx="1039825" cy="1557925"/>
            </a:xfrm>
            <a:custGeom>
              <a:avLst/>
              <a:gdLst/>
              <a:ahLst/>
              <a:cxnLst/>
              <a:rect l="l" t="t" r="r" b="b"/>
              <a:pathLst>
                <a:path w="41593" h="62317" extrusionOk="0">
                  <a:moveTo>
                    <a:pt x="4150" y="0"/>
                  </a:moveTo>
                  <a:lnTo>
                    <a:pt x="3943" y="351"/>
                  </a:lnTo>
                  <a:lnTo>
                    <a:pt x="3696" y="764"/>
                  </a:lnTo>
                  <a:lnTo>
                    <a:pt x="3386" y="1321"/>
                  </a:lnTo>
                  <a:lnTo>
                    <a:pt x="3035" y="2002"/>
                  </a:lnTo>
                  <a:lnTo>
                    <a:pt x="2622" y="2807"/>
                  </a:lnTo>
                  <a:lnTo>
                    <a:pt x="2209" y="3716"/>
                  </a:lnTo>
                  <a:lnTo>
                    <a:pt x="1776" y="4706"/>
                  </a:lnTo>
                  <a:lnTo>
                    <a:pt x="1363" y="5780"/>
                  </a:lnTo>
                  <a:lnTo>
                    <a:pt x="1177" y="6337"/>
                  </a:lnTo>
                  <a:lnTo>
                    <a:pt x="971" y="6915"/>
                  </a:lnTo>
                  <a:lnTo>
                    <a:pt x="806" y="7493"/>
                  </a:lnTo>
                  <a:lnTo>
                    <a:pt x="641" y="8091"/>
                  </a:lnTo>
                  <a:lnTo>
                    <a:pt x="496" y="8711"/>
                  </a:lnTo>
                  <a:lnTo>
                    <a:pt x="352" y="9330"/>
                  </a:lnTo>
                  <a:lnTo>
                    <a:pt x="248" y="9949"/>
                  </a:lnTo>
                  <a:lnTo>
                    <a:pt x="145" y="10568"/>
                  </a:lnTo>
                  <a:lnTo>
                    <a:pt x="83" y="11188"/>
                  </a:lnTo>
                  <a:lnTo>
                    <a:pt x="21" y="11828"/>
                  </a:lnTo>
                  <a:lnTo>
                    <a:pt x="1" y="12447"/>
                  </a:lnTo>
                  <a:lnTo>
                    <a:pt x="21" y="13066"/>
                  </a:lnTo>
                  <a:lnTo>
                    <a:pt x="63" y="13685"/>
                  </a:lnTo>
                  <a:lnTo>
                    <a:pt x="125" y="14304"/>
                  </a:lnTo>
                  <a:lnTo>
                    <a:pt x="207" y="14697"/>
                  </a:lnTo>
                  <a:lnTo>
                    <a:pt x="310" y="15254"/>
                  </a:lnTo>
                  <a:lnTo>
                    <a:pt x="661" y="16823"/>
                  </a:lnTo>
                  <a:lnTo>
                    <a:pt x="1136" y="18907"/>
                  </a:lnTo>
                  <a:lnTo>
                    <a:pt x="1735" y="21405"/>
                  </a:lnTo>
                  <a:lnTo>
                    <a:pt x="3200" y="27308"/>
                  </a:lnTo>
                  <a:lnTo>
                    <a:pt x="4810" y="33810"/>
                  </a:lnTo>
                  <a:lnTo>
                    <a:pt x="7782" y="45617"/>
                  </a:lnTo>
                  <a:lnTo>
                    <a:pt x="9124" y="50881"/>
                  </a:lnTo>
                  <a:lnTo>
                    <a:pt x="9021" y="62316"/>
                  </a:lnTo>
                  <a:lnTo>
                    <a:pt x="41593" y="55587"/>
                  </a:lnTo>
                  <a:lnTo>
                    <a:pt x="38311" y="43987"/>
                  </a:lnTo>
                  <a:lnTo>
                    <a:pt x="28651" y="9763"/>
                  </a:lnTo>
                  <a:lnTo>
                    <a:pt x="17257" y="165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7"/>
            <p:cNvSpPr/>
            <p:nvPr/>
          </p:nvSpPr>
          <p:spPr>
            <a:xfrm>
              <a:off x="1525500" y="1610250"/>
              <a:ext cx="1039825" cy="1557925"/>
            </a:xfrm>
            <a:custGeom>
              <a:avLst/>
              <a:gdLst/>
              <a:ahLst/>
              <a:cxnLst/>
              <a:rect l="l" t="t" r="r" b="b"/>
              <a:pathLst>
                <a:path w="41593" h="62317" fill="none" extrusionOk="0">
                  <a:moveTo>
                    <a:pt x="4150" y="0"/>
                  </a:moveTo>
                  <a:lnTo>
                    <a:pt x="4150" y="0"/>
                  </a:lnTo>
                  <a:lnTo>
                    <a:pt x="3943" y="351"/>
                  </a:lnTo>
                  <a:lnTo>
                    <a:pt x="3696" y="764"/>
                  </a:lnTo>
                  <a:lnTo>
                    <a:pt x="3386" y="1321"/>
                  </a:lnTo>
                  <a:lnTo>
                    <a:pt x="3035" y="2002"/>
                  </a:lnTo>
                  <a:lnTo>
                    <a:pt x="2622" y="2807"/>
                  </a:lnTo>
                  <a:lnTo>
                    <a:pt x="2209" y="3716"/>
                  </a:lnTo>
                  <a:lnTo>
                    <a:pt x="1776" y="4706"/>
                  </a:lnTo>
                  <a:lnTo>
                    <a:pt x="1363" y="5780"/>
                  </a:lnTo>
                  <a:lnTo>
                    <a:pt x="1177" y="6337"/>
                  </a:lnTo>
                  <a:lnTo>
                    <a:pt x="971" y="6915"/>
                  </a:lnTo>
                  <a:lnTo>
                    <a:pt x="806" y="7493"/>
                  </a:lnTo>
                  <a:lnTo>
                    <a:pt x="641" y="8091"/>
                  </a:lnTo>
                  <a:lnTo>
                    <a:pt x="496" y="8711"/>
                  </a:lnTo>
                  <a:lnTo>
                    <a:pt x="352" y="9330"/>
                  </a:lnTo>
                  <a:lnTo>
                    <a:pt x="248" y="9949"/>
                  </a:lnTo>
                  <a:lnTo>
                    <a:pt x="145" y="10568"/>
                  </a:lnTo>
                  <a:lnTo>
                    <a:pt x="83" y="11188"/>
                  </a:lnTo>
                  <a:lnTo>
                    <a:pt x="21" y="11828"/>
                  </a:lnTo>
                  <a:lnTo>
                    <a:pt x="1" y="12447"/>
                  </a:lnTo>
                  <a:lnTo>
                    <a:pt x="21" y="13066"/>
                  </a:lnTo>
                  <a:lnTo>
                    <a:pt x="63" y="13685"/>
                  </a:lnTo>
                  <a:lnTo>
                    <a:pt x="125" y="14304"/>
                  </a:lnTo>
                  <a:lnTo>
                    <a:pt x="125" y="14304"/>
                  </a:lnTo>
                  <a:lnTo>
                    <a:pt x="207" y="14697"/>
                  </a:lnTo>
                  <a:lnTo>
                    <a:pt x="310" y="15254"/>
                  </a:lnTo>
                  <a:lnTo>
                    <a:pt x="661" y="16823"/>
                  </a:lnTo>
                  <a:lnTo>
                    <a:pt x="1136" y="18907"/>
                  </a:lnTo>
                  <a:lnTo>
                    <a:pt x="1735" y="21405"/>
                  </a:lnTo>
                  <a:lnTo>
                    <a:pt x="3200" y="27308"/>
                  </a:lnTo>
                  <a:lnTo>
                    <a:pt x="4810" y="33810"/>
                  </a:lnTo>
                  <a:lnTo>
                    <a:pt x="7782" y="45617"/>
                  </a:lnTo>
                  <a:lnTo>
                    <a:pt x="9124" y="50881"/>
                  </a:lnTo>
                  <a:lnTo>
                    <a:pt x="9021" y="62316"/>
                  </a:lnTo>
                  <a:lnTo>
                    <a:pt x="41593" y="55587"/>
                  </a:lnTo>
                  <a:lnTo>
                    <a:pt x="38311" y="43987"/>
                  </a:lnTo>
                  <a:lnTo>
                    <a:pt x="28651" y="9763"/>
                  </a:lnTo>
                  <a:lnTo>
                    <a:pt x="17257" y="165"/>
                  </a:lnTo>
                  <a:lnTo>
                    <a:pt x="415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7"/>
            <p:cNvSpPr/>
            <p:nvPr/>
          </p:nvSpPr>
          <p:spPr>
            <a:xfrm>
              <a:off x="2352700" y="2247025"/>
              <a:ext cx="14475" cy="52150"/>
            </a:xfrm>
            <a:custGeom>
              <a:avLst/>
              <a:gdLst/>
              <a:ahLst/>
              <a:cxnLst/>
              <a:rect l="l" t="t" r="r" b="b"/>
              <a:pathLst>
                <a:path w="579" h="2086" extrusionOk="0">
                  <a:moveTo>
                    <a:pt x="1" y="0"/>
                  </a:moveTo>
                  <a:lnTo>
                    <a:pt x="579" y="20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7"/>
            <p:cNvSpPr/>
            <p:nvPr/>
          </p:nvSpPr>
          <p:spPr>
            <a:xfrm>
              <a:off x="2352700" y="2247025"/>
              <a:ext cx="14475" cy="52150"/>
            </a:xfrm>
            <a:custGeom>
              <a:avLst/>
              <a:gdLst/>
              <a:ahLst/>
              <a:cxnLst/>
              <a:rect l="l" t="t" r="r" b="b"/>
              <a:pathLst>
                <a:path w="579" h="2086" fill="none" extrusionOk="0">
                  <a:moveTo>
                    <a:pt x="1" y="0"/>
                  </a:moveTo>
                  <a:lnTo>
                    <a:pt x="579" y="2085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7"/>
            <p:cNvSpPr/>
            <p:nvPr/>
          </p:nvSpPr>
          <p:spPr>
            <a:xfrm>
              <a:off x="1719525" y="2029775"/>
              <a:ext cx="651275" cy="281250"/>
            </a:xfrm>
            <a:custGeom>
              <a:avLst/>
              <a:gdLst/>
              <a:ahLst/>
              <a:cxnLst/>
              <a:rect l="l" t="t" r="r" b="b"/>
              <a:pathLst>
                <a:path w="26051" h="11250" extrusionOk="0">
                  <a:moveTo>
                    <a:pt x="1" y="0"/>
                  </a:moveTo>
                  <a:lnTo>
                    <a:pt x="682" y="475"/>
                  </a:lnTo>
                  <a:lnTo>
                    <a:pt x="2519" y="1734"/>
                  </a:lnTo>
                  <a:lnTo>
                    <a:pt x="3799" y="2581"/>
                  </a:lnTo>
                  <a:lnTo>
                    <a:pt x="5244" y="3509"/>
                  </a:lnTo>
                  <a:lnTo>
                    <a:pt x="6812" y="4521"/>
                  </a:lnTo>
                  <a:lnTo>
                    <a:pt x="8505" y="5553"/>
                  </a:lnTo>
                  <a:lnTo>
                    <a:pt x="10260" y="6585"/>
                  </a:lnTo>
                  <a:lnTo>
                    <a:pt x="12035" y="7596"/>
                  </a:lnTo>
                  <a:lnTo>
                    <a:pt x="12922" y="8071"/>
                  </a:lnTo>
                  <a:lnTo>
                    <a:pt x="13810" y="8546"/>
                  </a:lnTo>
                  <a:lnTo>
                    <a:pt x="14677" y="8979"/>
                  </a:lnTo>
                  <a:lnTo>
                    <a:pt x="15544" y="9372"/>
                  </a:lnTo>
                  <a:lnTo>
                    <a:pt x="16369" y="9743"/>
                  </a:lnTo>
                  <a:lnTo>
                    <a:pt x="17174" y="10094"/>
                  </a:lnTo>
                  <a:lnTo>
                    <a:pt x="17959" y="10383"/>
                  </a:lnTo>
                  <a:lnTo>
                    <a:pt x="18702" y="10631"/>
                  </a:lnTo>
                  <a:lnTo>
                    <a:pt x="19404" y="10837"/>
                  </a:lnTo>
                  <a:lnTo>
                    <a:pt x="20064" y="10982"/>
                  </a:lnTo>
                  <a:lnTo>
                    <a:pt x="20374" y="11044"/>
                  </a:lnTo>
                  <a:lnTo>
                    <a:pt x="20683" y="11085"/>
                  </a:lnTo>
                  <a:lnTo>
                    <a:pt x="20952" y="11105"/>
                  </a:lnTo>
                  <a:lnTo>
                    <a:pt x="21323" y="11105"/>
                  </a:lnTo>
                  <a:lnTo>
                    <a:pt x="26050" y="11250"/>
                  </a:lnTo>
                  <a:lnTo>
                    <a:pt x="25906" y="10775"/>
                  </a:lnTo>
                  <a:lnTo>
                    <a:pt x="25328" y="86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7"/>
            <p:cNvSpPr/>
            <p:nvPr/>
          </p:nvSpPr>
          <p:spPr>
            <a:xfrm>
              <a:off x="1719525" y="2029775"/>
              <a:ext cx="651275" cy="281250"/>
            </a:xfrm>
            <a:custGeom>
              <a:avLst/>
              <a:gdLst/>
              <a:ahLst/>
              <a:cxnLst/>
              <a:rect l="l" t="t" r="r" b="b"/>
              <a:pathLst>
                <a:path w="26051" h="11250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682" y="475"/>
                  </a:lnTo>
                  <a:lnTo>
                    <a:pt x="2519" y="1734"/>
                  </a:lnTo>
                  <a:lnTo>
                    <a:pt x="3799" y="2581"/>
                  </a:lnTo>
                  <a:lnTo>
                    <a:pt x="5244" y="3509"/>
                  </a:lnTo>
                  <a:lnTo>
                    <a:pt x="6812" y="4521"/>
                  </a:lnTo>
                  <a:lnTo>
                    <a:pt x="8505" y="5553"/>
                  </a:lnTo>
                  <a:lnTo>
                    <a:pt x="10260" y="6585"/>
                  </a:lnTo>
                  <a:lnTo>
                    <a:pt x="12035" y="7596"/>
                  </a:lnTo>
                  <a:lnTo>
                    <a:pt x="12922" y="8071"/>
                  </a:lnTo>
                  <a:lnTo>
                    <a:pt x="13810" y="8546"/>
                  </a:lnTo>
                  <a:lnTo>
                    <a:pt x="14677" y="8979"/>
                  </a:lnTo>
                  <a:lnTo>
                    <a:pt x="15544" y="9372"/>
                  </a:lnTo>
                  <a:lnTo>
                    <a:pt x="16369" y="9743"/>
                  </a:lnTo>
                  <a:lnTo>
                    <a:pt x="17174" y="10094"/>
                  </a:lnTo>
                  <a:lnTo>
                    <a:pt x="17959" y="10383"/>
                  </a:lnTo>
                  <a:lnTo>
                    <a:pt x="18702" y="10631"/>
                  </a:lnTo>
                  <a:lnTo>
                    <a:pt x="19404" y="10837"/>
                  </a:lnTo>
                  <a:lnTo>
                    <a:pt x="20064" y="10982"/>
                  </a:lnTo>
                  <a:lnTo>
                    <a:pt x="20374" y="11044"/>
                  </a:lnTo>
                  <a:lnTo>
                    <a:pt x="20683" y="11085"/>
                  </a:lnTo>
                  <a:lnTo>
                    <a:pt x="20952" y="11105"/>
                  </a:lnTo>
                  <a:lnTo>
                    <a:pt x="21241" y="11105"/>
                  </a:lnTo>
                  <a:lnTo>
                    <a:pt x="21241" y="11105"/>
                  </a:lnTo>
                  <a:lnTo>
                    <a:pt x="21323" y="11105"/>
                  </a:lnTo>
                  <a:lnTo>
                    <a:pt x="26050" y="11250"/>
                  </a:lnTo>
                  <a:lnTo>
                    <a:pt x="25906" y="10775"/>
                  </a:lnTo>
                  <a:lnTo>
                    <a:pt x="25328" y="869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7"/>
            <p:cNvSpPr/>
            <p:nvPr/>
          </p:nvSpPr>
          <p:spPr>
            <a:xfrm>
              <a:off x="1569375" y="2072600"/>
              <a:ext cx="232750" cy="85175"/>
            </a:xfrm>
            <a:custGeom>
              <a:avLst/>
              <a:gdLst/>
              <a:ahLst/>
              <a:cxnLst/>
              <a:rect l="l" t="t" r="r" b="b"/>
              <a:pathLst>
                <a:path w="9310" h="3407" extrusionOk="0">
                  <a:moveTo>
                    <a:pt x="9289" y="1"/>
                  </a:moveTo>
                  <a:lnTo>
                    <a:pt x="9206" y="21"/>
                  </a:lnTo>
                  <a:lnTo>
                    <a:pt x="8959" y="166"/>
                  </a:lnTo>
                  <a:lnTo>
                    <a:pt x="8009" y="641"/>
                  </a:lnTo>
                  <a:lnTo>
                    <a:pt x="7349" y="971"/>
                  </a:lnTo>
                  <a:lnTo>
                    <a:pt x="6585" y="1322"/>
                  </a:lnTo>
                  <a:lnTo>
                    <a:pt x="5718" y="1693"/>
                  </a:lnTo>
                  <a:lnTo>
                    <a:pt x="4789" y="2065"/>
                  </a:lnTo>
                  <a:lnTo>
                    <a:pt x="3840" y="2374"/>
                  </a:lnTo>
                  <a:lnTo>
                    <a:pt x="2952" y="2663"/>
                  </a:lnTo>
                  <a:lnTo>
                    <a:pt x="2126" y="2890"/>
                  </a:lnTo>
                  <a:lnTo>
                    <a:pt x="1424" y="3056"/>
                  </a:lnTo>
                  <a:lnTo>
                    <a:pt x="372" y="3303"/>
                  </a:lnTo>
                  <a:lnTo>
                    <a:pt x="83" y="3365"/>
                  </a:lnTo>
                  <a:lnTo>
                    <a:pt x="21" y="3386"/>
                  </a:lnTo>
                  <a:lnTo>
                    <a:pt x="0" y="3406"/>
                  </a:lnTo>
                  <a:lnTo>
                    <a:pt x="103" y="3406"/>
                  </a:lnTo>
                  <a:lnTo>
                    <a:pt x="392" y="3386"/>
                  </a:lnTo>
                  <a:lnTo>
                    <a:pt x="847" y="3324"/>
                  </a:lnTo>
                  <a:lnTo>
                    <a:pt x="1445" y="3241"/>
                  </a:lnTo>
                  <a:lnTo>
                    <a:pt x="2188" y="3076"/>
                  </a:lnTo>
                  <a:lnTo>
                    <a:pt x="3014" y="2870"/>
                  </a:lnTo>
                  <a:lnTo>
                    <a:pt x="3922" y="2622"/>
                  </a:lnTo>
                  <a:lnTo>
                    <a:pt x="4872" y="2292"/>
                  </a:lnTo>
                  <a:lnTo>
                    <a:pt x="5821" y="1920"/>
                  </a:lnTo>
                  <a:lnTo>
                    <a:pt x="6667" y="1528"/>
                  </a:lnTo>
                  <a:lnTo>
                    <a:pt x="7431" y="1157"/>
                  </a:lnTo>
                  <a:lnTo>
                    <a:pt x="8092" y="806"/>
                  </a:lnTo>
                  <a:lnTo>
                    <a:pt x="8608" y="496"/>
                  </a:lnTo>
                  <a:lnTo>
                    <a:pt x="9000" y="248"/>
                  </a:lnTo>
                  <a:lnTo>
                    <a:pt x="9248" y="63"/>
                  </a:lnTo>
                  <a:lnTo>
                    <a:pt x="930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7"/>
            <p:cNvSpPr/>
            <p:nvPr/>
          </p:nvSpPr>
          <p:spPr>
            <a:xfrm>
              <a:off x="1686000" y="2409575"/>
              <a:ext cx="704400" cy="180125"/>
            </a:xfrm>
            <a:custGeom>
              <a:avLst/>
              <a:gdLst/>
              <a:ahLst/>
              <a:cxnLst/>
              <a:rect l="l" t="t" r="r" b="b"/>
              <a:pathLst>
                <a:path w="28176" h="7205" extrusionOk="0">
                  <a:moveTo>
                    <a:pt x="28093" y="0"/>
                  </a:moveTo>
                  <a:lnTo>
                    <a:pt x="27866" y="42"/>
                  </a:lnTo>
                  <a:lnTo>
                    <a:pt x="27040" y="248"/>
                  </a:lnTo>
                  <a:lnTo>
                    <a:pt x="24027" y="971"/>
                  </a:lnTo>
                  <a:lnTo>
                    <a:pt x="19527" y="2085"/>
                  </a:lnTo>
                  <a:lnTo>
                    <a:pt x="14057" y="3489"/>
                  </a:lnTo>
                  <a:lnTo>
                    <a:pt x="8566" y="4892"/>
                  </a:lnTo>
                  <a:lnTo>
                    <a:pt x="4087" y="6069"/>
                  </a:lnTo>
                  <a:lnTo>
                    <a:pt x="1094" y="6874"/>
                  </a:lnTo>
                  <a:lnTo>
                    <a:pt x="268" y="7122"/>
                  </a:lnTo>
                  <a:lnTo>
                    <a:pt x="62" y="7184"/>
                  </a:lnTo>
                  <a:lnTo>
                    <a:pt x="0" y="7204"/>
                  </a:lnTo>
                  <a:lnTo>
                    <a:pt x="62" y="7204"/>
                  </a:lnTo>
                  <a:lnTo>
                    <a:pt x="289" y="7163"/>
                  </a:lnTo>
                  <a:lnTo>
                    <a:pt x="1115" y="6977"/>
                  </a:lnTo>
                  <a:lnTo>
                    <a:pt x="4128" y="6234"/>
                  </a:lnTo>
                  <a:lnTo>
                    <a:pt x="8628" y="5119"/>
                  </a:lnTo>
                  <a:lnTo>
                    <a:pt x="14119" y="3736"/>
                  </a:lnTo>
                  <a:lnTo>
                    <a:pt x="19589" y="2312"/>
                  </a:lnTo>
                  <a:lnTo>
                    <a:pt x="24068" y="1136"/>
                  </a:lnTo>
                  <a:lnTo>
                    <a:pt x="27081" y="331"/>
                  </a:lnTo>
                  <a:lnTo>
                    <a:pt x="27886" y="104"/>
                  </a:lnTo>
                  <a:lnTo>
                    <a:pt x="28093" y="42"/>
                  </a:lnTo>
                  <a:lnTo>
                    <a:pt x="2817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7"/>
            <p:cNvSpPr/>
            <p:nvPr/>
          </p:nvSpPr>
          <p:spPr>
            <a:xfrm>
              <a:off x="1762375" y="2795050"/>
              <a:ext cx="738450" cy="178050"/>
            </a:xfrm>
            <a:custGeom>
              <a:avLst/>
              <a:gdLst/>
              <a:ahLst/>
              <a:cxnLst/>
              <a:rect l="l" t="t" r="r" b="b"/>
              <a:pathLst>
                <a:path w="29538" h="7122" extrusionOk="0">
                  <a:moveTo>
                    <a:pt x="29455" y="0"/>
                  </a:moveTo>
                  <a:lnTo>
                    <a:pt x="29228" y="21"/>
                  </a:lnTo>
                  <a:lnTo>
                    <a:pt x="28340" y="145"/>
                  </a:lnTo>
                  <a:lnTo>
                    <a:pt x="26958" y="372"/>
                  </a:lnTo>
                  <a:lnTo>
                    <a:pt x="26111" y="537"/>
                  </a:lnTo>
                  <a:lnTo>
                    <a:pt x="25141" y="723"/>
                  </a:lnTo>
                  <a:lnTo>
                    <a:pt x="24088" y="950"/>
                  </a:lnTo>
                  <a:lnTo>
                    <a:pt x="22953" y="1198"/>
                  </a:lnTo>
                  <a:lnTo>
                    <a:pt x="20435" y="1796"/>
                  </a:lnTo>
                  <a:lnTo>
                    <a:pt x="17669" y="2498"/>
                  </a:lnTo>
                  <a:lnTo>
                    <a:pt x="14697" y="3262"/>
                  </a:lnTo>
                  <a:lnTo>
                    <a:pt x="4314" y="6028"/>
                  </a:lnTo>
                  <a:lnTo>
                    <a:pt x="1156" y="6812"/>
                  </a:lnTo>
                  <a:lnTo>
                    <a:pt x="310" y="7039"/>
                  </a:lnTo>
                  <a:lnTo>
                    <a:pt x="83" y="7101"/>
                  </a:lnTo>
                  <a:lnTo>
                    <a:pt x="0" y="7122"/>
                  </a:lnTo>
                  <a:lnTo>
                    <a:pt x="83" y="7122"/>
                  </a:lnTo>
                  <a:lnTo>
                    <a:pt x="310" y="7080"/>
                  </a:lnTo>
                  <a:lnTo>
                    <a:pt x="1177" y="6915"/>
                  </a:lnTo>
                  <a:lnTo>
                    <a:pt x="2560" y="6606"/>
                  </a:lnTo>
                  <a:lnTo>
                    <a:pt x="4355" y="6193"/>
                  </a:lnTo>
                  <a:lnTo>
                    <a:pt x="6543" y="5656"/>
                  </a:lnTo>
                  <a:lnTo>
                    <a:pt x="9041" y="4996"/>
                  </a:lnTo>
                  <a:lnTo>
                    <a:pt x="14759" y="3509"/>
                  </a:lnTo>
                  <a:lnTo>
                    <a:pt x="17731" y="2725"/>
                  </a:lnTo>
                  <a:lnTo>
                    <a:pt x="20497" y="2023"/>
                  </a:lnTo>
                  <a:lnTo>
                    <a:pt x="22994" y="1404"/>
                  </a:lnTo>
                  <a:lnTo>
                    <a:pt x="25182" y="909"/>
                  </a:lnTo>
                  <a:lnTo>
                    <a:pt x="26999" y="516"/>
                  </a:lnTo>
                  <a:lnTo>
                    <a:pt x="28361" y="227"/>
                  </a:lnTo>
                  <a:lnTo>
                    <a:pt x="29228" y="62"/>
                  </a:lnTo>
                  <a:lnTo>
                    <a:pt x="29455" y="21"/>
                  </a:lnTo>
                  <a:lnTo>
                    <a:pt x="29538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7"/>
            <p:cNvSpPr/>
            <p:nvPr/>
          </p:nvSpPr>
          <p:spPr>
            <a:xfrm>
              <a:off x="1762375" y="2795050"/>
              <a:ext cx="738450" cy="178050"/>
            </a:xfrm>
            <a:custGeom>
              <a:avLst/>
              <a:gdLst/>
              <a:ahLst/>
              <a:cxnLst/>
              <a:rect l="l" t="t" r="r" b="b"/>
              <a:pathLst>
                <a:path w="29538" h="7122" fill="none" extrusionOk="0">
                  <a:moveTo>
                    <a:pt x="29538" y="0"/>
                  </a:moveTo>
                  <a:lnTo>
                    <a:pt x="29538" y="0"/>
                  </a:lnTo>
                  <a:lnTo>
                    <a:pt x="29455" y="21"/>
                  </a:lnTo>
                  <a:lnTo>
                    <a:pt x="29228" y="62"/>
                  </a:lnTo>
                  <a:lnTo>
                    <a:pt x="29228" y="62"/>
                  </a:lnTo>
                  <a:lnTo>
                    <a:pt x="28361" y="227"/>
                  </a:lnTo>
                  <a:lnTo>
                    <a:pt x="28361" y="227"/>
                  </a:lnTo>
                  <a:lnTo>
                    <a:pt x="26999" y="516"/>
                  </a:lnTo>
                  <a:lnTo>
                    <a:pt x="25182" y="909"/>
                  </a:lnTo>
                  <a:lnTo>
                    <a:pt x="25182" y="909"/>
                  </a:lnTo>
                  <a:lnTo>
                    <a:pt x="22994" y="1404"/>
                  </a:lnTo>
                  <a:lnTo>
                    <a:pt x="20497" y="2023"/>
                  </a:lnTo>
                  <a:lnTo>
                    <a:pt x="17731" y="2725"/>
                  </a:lnTo>
                  <a:lnTo>
                    <a:pt x="14759" y="3509"/>
                  </a:lnTo>
                  <a:lnTo>
                    <a:pt x="14759" y="3509"/>
                  </a:lnTo>
                  <a:lnTo>
                    <a:pt x="9041" y="4996"/>
                  </a:lnTo>
                  <a:lnTo>
                    <a:pt x="6543" y="5656"/>
                  </a:lnTo>
                  <a:lnTo>
                    <a:pt x="4355" y="6193"/>
                  </a:lnTo>
                  <a:lnTo>
                    <a:pt x="4355" y="6193"/>
                  </a:lnTo>
                  <a:lnTo>
                    <a:pt x="2560" y="6606"/>
                  </a:lnTo>
                  <a:lnTo>
                    <a:pt x="1177" y="6915"/>
                  </a:lnTo>
                  <a:lnTo>
                    <a:pt x="1177" y="6915"/>
                  </a:lnTo>
                  <a:lnTo>
                    <a:pt x="310" y="7080"/>
                  </a:lnTo>
                  <a:lnTo>
                    <a:pt x="310" y="7080"/>
                  </a:lnTo>
                  <a:lnTo>
                    <a:pt x="83" y="7122"/>
                  </a:lnTo>
                  <a:lnTo>
                    <a:pt x="0" y="7122"/>
                  </a:lnTo>
                  <a:lnTo>
                    <a:pt x="0" y="7122"/>
                  </a:lnTo>
                  <a:lnTo>
                    <a:pt x="83" y="7101"/>
                  </a:lnTo>
                  <a:lnTo>
                    <a:pt x="310" y="7039"/>
                  </a:lnTo>
                  <a:lnTo>
                    <a:pt x="310" y="7039"/>
                  </a:lnTo>
                  <a:lnTo>
                    <a:pt x="1156" y="6812"/>
                  </a:lnTo>
                  <a:lnTo>
                    <a:pt x="1156" y="6812"/>
                  </a:lnTo>
                  <a:lnTo>
                    <a:pt x="4314" y="6028"/>
                  </a:lnTo>
                  <a:lnTo>
                    <a:pt x="4314" y="6028"/>
                  </a:lnTo>
                  <a:lnTo>
                    <a:pt x="14697" y="3262"/>
                  </a:lnTo>
                  <a:lnTo>
                    <a:pt x="14697" y="3262"/>
                  </a:lnTo>
                  <a:lnTo>
                    <a:pt x="17669" y="2498"/>
                  </a:lnTo>
                  <a:lnTo>
                    <a:pt x="20435" y="1796"/>
                  </a:lnTo>
                  <a:lnTo>
                    <a:pt x="22953" y="1198"/>
                  </a:lnTo>
                  <a:lnTo>
                    <a:pt x="24088" y="950"/>
                  </a:lnTo>
                  <a:lnTo>
                    <a:pt x="25141" y="723"/>
                  </a:lnTo>
                  <a:lnTo>
                    <a:pt x="25141" y="723"/>
                  </a:lnTo>
                  <a:lnTo>
                    <a:pt x="26111" y="537"/>
                  </a:lnTo>
                  <a:lnTo>
                    <a:pt x="26958" y="372"/>
                  </a:lnTo>
                  <a:lnTo>
                    <a:pt x="28340" y="145"/>
                  </a:lnTo>
                  <a:lnTo>
                    <a:pt x="28340" y="145"/>
                  </a:lnTo>
                  <a:lnTo>
                    <a:pt x="29228" y="21"/>
                  </a:lnTo>
                  <a:lnTo>
                    <a:pt x="29228" y="21"/>
                  </a:lnTo>
                  <a:lnTo>
                    <a:pt x="29455" y="0"/>
                  </a:lnTo>
                  <a:lnTo>
                    <a:pt x="2953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7"/>
            <p:cNvSpPr/>
            <p:nvPr/>
          </p:nvSpPr>
          <p:spPr>
            <a:xfrm>
              <a:off x="3026125" y="1535925"/>
              <a:ext cx="506250" cy="385500"/>
            </a:xfrm>
            <a:custGeom>
              <a:avLst/>
              <a:gdLst/>
              <a:ahLst/>
              <a:cxnLst/>
              <a:rect l="l" t="t" r="r" b="b"/>
              <a:pathLst>
                <a:path w="20250" h="15420" extrusionOk="0">
                  <a:moveTo>
                    <a:pt x="7782" y="1"/>
                  </a:moveTo>
                  <a:lnTo>
                    <a:pt x="7679" y="21"/>
                  </a:lnTo>
                  <a:lnTo>
                    <a:pt x="7576" y="63"/>
                  </a:lnTo>
                  <a:lnTo>
                    <a:pt x="7493" y="145"/>
                  </a:lnTo>
                  <a:lnTo>
                    <a:pt x="7431" y="269"/>
                  </a:lnTo>
                  <a:lnTo>
                    <a:pt x="7369" y="414"/>
                  </a:lnTo>
                  <a:lnTo>
                    <a:pt x="7349" y="620"/>
                  </a:lnTo>
                  <a:lnTo>
                    <a:pt x="7349" y="723"/>
                  </a:lnTo>
                  <a:lnTo>
                    <a:pt x="7328" y="826"/>
                  </a:lnTo>
                  <a:lnTo>
                    <a:pt x="7246" y="1053"/>
                  </a:lnTo>
                  <a:lnTo>
                    <a:pt x="7122" y="1281"/>
                  </a:lnTo>
                  <a:lnTo>
                    <a:pt x="6957" y="1508"/>
                  </a:lnTo>
                  <a:lnTo>
                    <a:pt x="6750" y="1755"/>
                  </a:lnTo>
                  <a:lnTo>
                    <a:pt x="6523" y="2024"/>
                  </a:lnTo>
                  <a:lnTo>
                    <a:pt x="6028" y="2540"/>
                  </a:lnTo>
                  <a:lnTo>
                    <a:pt x="5470" y="3076"/>
                  </a:lnTo>
                  <a:lnTo>
                    <a:pt x="4934" y="3634"/>
                  </a:lnTo>
                  <a:lnTo>
                    <a:pt x="4686" y="3902"/>
                  </a:lnTo>
                  <a:lnTo>
                    <a:pt x="4438" y="4170"/>
                  </a:lnTo>
                  <a:lnTo>
                    <a:pt x="4232" y="4439"/>
                  </a:lnTo>
                  <a:lnTo>
                    <a:pt x="4046" y="4707"/>
                  </a:lnTo>
                  <a:lnTo>
                    <a:pt x="3902" y="4955"/>
                  </a:lnTo>
                  <a:lnTo>
                    <a:pt x="3757" y="5223"/>
                  </a:lnTo>
                  <a:lnTo>
                    <a:pt x="3530" y="5718"/>
                  </a:lnTo>
                  <a:lnTo>
                    <a:pt x="3344" y="6152"/>
                  </a:lnTo>
                  <a:lnTo>
                    <a:pt x="3220" y="6565"/>
                  </a:lnTo>
                  <a:lnTo>
                    <a:pt x="3138" y="6895"/>
                  </a:lnTo>
                  <a:lnTo>
                    <a:pt x="3097" y="7143"/>
                  </a:lnTo>
                  <a:lnTo>
                    <a:pt x="3055" y="7370"/>
                  </a:lnTo>
                  <a:lnTo>
                    <a:pt x="0" y="8422"/>
                  </a:lnTo>
                  <a:lnTo>
                    <a:pt x="2147" y="15420"/>
                  </a:lnTo>
                  <a:lnTo>
                    <a:pt x="3551" y="14945"/>
                  </a:lnTo>
                  <a:lnTo>
                    <a:pt x="4851" y="14512"/>
                  </a:lnTo>
                  <a:lnTo>
                    <a:pt x="6193" y="14037"/>
                  </a:lnTo>
                  <a:lnTo>
                    <a:pt x="7018" y="13665"/>
                  </a:lnTo>
                  <a:lnTo>
                    <a:pt x="8628" y="12943"/>
                  </a:lnTo>
                  <a:lnTo>
                    <a:pt x="13108" y="10879"/>
                  </a:lnTo>
                  <a:lnTo>
                    <a:pt x="17463" y="8835"/>
                  </a:lnTo>
                  <a:lnTo>
                    <a:pt x="18949" y="8113"/>
                  </a:lnTo>
                  <a:lnTo>
                    <a:pt x="19403" y="7906"/>
                  </a:lnTo>
                  <a:lnTo>
                    <a:pt x="19589" y="7783"/>
                  </a:lnTo>
                  <a:lnTo>
                    <a:pt x="19754" y="7659"/>
                  </a:lnTo>
                  <a:lnTo>
                    <a:pt x="19857" y="7555"/>
                  </a:lnTo>
                  <a:lnTo>
                    <a:pt x="19940" y="7452"/>
                  </a:lnTo>
                  <a:lnTo>
                    <a:pt x="19981" y="7349"/>
                  </a:lnTo>
                  <a:lnTo>
                    <a:pt x="20002" y="7246"/>
                  </a:lnTo>
                  <a:lnTo>
                    <a:pt x="19981" y="7163"/>
                  </a:lnTo>
                  <a:lnTo>
                    <a:pt x="19961" y="7081"/>
                  </a:lnTo>
                  <a:lnTo>
                    <a:pt x="19919" y="6998"/>
                  </a:lnTo>
                  <a:lnTo>
                    <a:pt x="19816" y="6874"/>
                  </a:lnTo>
                  <a:lnTo>
                    <a:pt x="19713" y="6771"/>
                  </a:lnTo>
                  <a:lnTo>
                    <a:pt x="19589" y="6709"/>
                  </a:lnTo>
                  <a:lnTo>
                    <a:pt x="15296" y="7514"/>
                  </a:lnTo>
                  <a:lnTo>
                    <a:pt x="16658" y="7081"/>
                  </a:lnTo>
                  <a:lnTo>
                    <a:pt x="16968" y="6957"/>
                  </a:lnTo>
                  <a:lnTo>
                    <a:pt x="17401" y="6750"/>
                  </a:lnTo>
                  <a:lnTo>
                    <a:pt x="17876" y="6503"/>
                  </a:lnTo>
                  <a:lnTo>
                    <a:pt x="18412" y="6193"/>
                  </a:lnTo>
                  <a:lnTo>
                    <a:pt x="18908" y="5884"/>
                  </a:lnTo>
                  <a:lnTo>
                    <a:pt x="19362" y="5574"/>
                  </a:lnTo>
                  <a:lnTo>
                    <a:pt x="19548" y="5409"/>
                  </a:lnTo>
                  <a:lnTo>
                    <a:pt x="19713" y="5264"/>
                  </a:lnTo>
                  <a:lnTo>
                    <a:pt x="19837" y="5140"/>
                  </a:lnTo>
                  <a:lnTo>
                    <a:pt x="19919" y="5017"/>
                  </a:lnTo>
                  <a:lnTo>
                    <a:pt x="20002" y="4872"/>
                  </a:lnTo>
                  <a:lnTo>
                    <a:pt x="20043" y="4707"/>
                  </a:lnTo>
                  <a:lnTo>
                    <a:pt x="20064" y="4583"/>
                  </a:lnTo>
                  <a:lnTo>
                    <a:pt x="20064" y="4459"/>
                  </a:lnTo>
                  <a:lnTo>
                    <a:pt x="20043" y="4335"/>
                  </a:lnTo>
                  <a:lnTo>
                    <a:pt x="20022" y="4232"/>
                  </a:lnTo>
                  <a:lnTo>
                    <a:pt x="19919" y="4046"/>
                  </a:lnTo>
                  <a:lnTo>
                    <a:pt x="19816" y="3902"/>
                  </a:lnTo>
                  <a:lnTo>
                    <a:pt x="19713" y="3799"/>
                  </a:lnTo>
                  <a:lnTo>
                    <a:pt x="19672" y="3716"/>
                  </a:lnTo>
                  <a:lnTo>
                    <a:pt x="19672" y="3696"/>
                  </a:lnTo>
                  <a:lnTo>
                    <a:pt x="19713" y="3675"/>
                  </a:lnTo>
                  <a:lnTo>
                    <a:pt x="19775" y="3634"/>
                  </a:lnTo>
                  <a:lnTo>
                    <a:pt x="19857" y="3592"/>
                  </a:lnTo>
                  <a:lnTo>
                    <a:pt x="20002" y="3448"/>
                  </a:lnTo>
                  <a:lnTo>
                    <a:pt x="20126" y="3262"/>
                  </a:lnTo>
                  <a:lnTo>
                    <a:pt x="20208" y="3076"/>
                  </a:lnTo>
                  <a:lnTo>
                    <a:pt x="20250" y="2973"/>
                  </a:lnTo>
                  <a:lnTo>
                    <a:pt x="20250" y="2870"/>
                  </a:lnTo>
                  <a:lnTo>
                    <a:pt x="20229" y="2787"/>
                  </a:lnTo>
                  <a:lnTo>
                    <a:pt x="20208" y="2705"/>
                  </a:lnTo>
                  <a:lnTo>
                    <a:pt x="20146" y="2643"/>
                  </a:lnTo>
                  <a:lnTo>
                    <a:pt x="20064" y="2581"/>
                  </a:lnTo>
                  <a:lnTo>
                    <a:pt x="19940" y="2540"/>
                  </a:lnTo>
                  <a:lnTo>
                    <a:pt x="19775" y="2519"/>
                  </a:lnTo>
                  <a:lnTo>
                    <a:pt x="19568" y="2540"/>
                  </a:lnTo>
                  <a:lnTo>
                    <a:pt x="19259" y="2581"/>
                  </a:lnTo>
                  <a:lnTo>
                    <a:pt x="18867" y="2684"/>
                  </a:lnTo>
                  <a:lnTo>
                    <a:pt x="18392" y="2787"/>
                  </a:lnTo>
                  <a:lnTo>
                    <a:pt x="17318" y="3097"/>
                  </a:lnTo>
                  <a:lnTo>
                    <a:pt x="16142" y="3448"/>
                  </a:lnTo>
                  <a:lnTo>
                    <a:pt x="14057" y="4129"/>
                  </a:lnTo>
                  <a:lnTo>
                    <a:pt x="13128" y="4439"/>
                  </a:lnTo>
                  <a:lnTo>
                    <a:pt x="14429" y="3221"/>
                  </a:lnTo>
                  <a:lnTo>
                    <a:pt x="15399" y="2313"/>
                  </a:lnTo>
                  <a:lnTo>
                    <a:pt x="15956" y="1755"/>
                  </a:lnTo>
                  <a:lnTo>
                    <a:pt x="16142" y="1569"/>
                  </a:lnTo>
                  <a:lnTo>
                    <a:pt x="16369" y="1404"/>
                  </a:lnTo>
                  <a:lnTo>
                    <a:pt x="16575" y="1198"/>
                  </a:lnTo>
                  <a:lnTo>
                    <a:pt x="16782" y="1012"/>
                  </a:lnTo>
                  <a:lnTo>
                    <a:pt x="16864" y="909"/>
                  </a:lnTo>
                  <a:lnTo>
                    <a:pt x="16926" y="806"/>
                  </a:lnTo>
                  <a:lnTo>
                    <a:pt x="16968" y="703"/>
                  </a:lnTo>
                  <a:lnTo>
                    <a:pt x="16988" y="599"/>
                  </a:lnTo>
                  <a:lnTo>
                    <a:pt x="16968" y="496"/>
                  </a:lnTo>
                  <a:lnTo>
                    <a:pt x="16926" y="393"/>
                  </a:lnTo>
                  <a:lnTo>
                    <a:pt x="16844" y="290"/>
                  </a:lnTo>
                  <a:lnTo>
                    <a:pt x="16720" y="187"/>
                  </a:lnTo>
                  <a:lnTo>
                    <a:pt x="16658" y="145"/>
                  </a:lnTo>
                  <a:lnTo>
                    <a:pt x="16555" y="125"/>
                  </a:lnTo>
                  <a:lnTo>
                    <a:pt x="16452" y="125"/>
                  </a:lnTo>
                  <a:lnTo>
                    <a:pt x="16328" y="145"/>
                  </a:lnTo>
                  <a:lnTo>
                    <a:pt x="16039" y="207"/>
                  </a:lnTo>
                  <a:lnTo>
                    <a:pt x="15688" y="352"/>
                  </a:lnTo>
                  <a:lnTo>
                    <a:pt x="15296" y="517"/>
                  </a:lnTo>
                  <a:lnTo>
                    <a:pt x="14883" y="723"/>
                  </a:lnTo>
                  <a:lnTo>
                    <a:pt x="14449" y="971"/>
                  </a:lnTo>
                  <a:lnTo>
                    <a:pt x="13995" y="1239"/>
                  </a:lnTo>
                  <a:lnTo>
                    <a:pt x="13520" y="1528"/>
                  </a:lnTo>
                  <a:lnTo>
                    <a:pt x="13066" y="1817"/>
                  </a:lnTo>
                  <a:lnTo>
                    <a:pt x="12199" y="2416"/>
                  </a:lnTo>
                  <a:lnTo>
                    <a:pt x="11828" y="2725"/>
                  </a:lnTo>
                  <a:lnTo>
                    <a:pt x="11477" y="2994"/>
                  </a:lnTo>
                  <a:lnTo>
                    <a:pt x="11188" y="3262"/>
                  </a:lnTo>
                  <a:lnTo>
                    <a:pt x="10961" y="3468"/>
                  </a:lnTo>
                  <a:lnTo>
                    <a:pt x="10755" y="3675"/>
                  </a:lnTo>
                  <a:lnTo>
                    <a:pt x="10527" y="3840"/>
                  </a:lnTo>
                  <a:lnTo>
                    <a:pt x="10280" y="4005"/>
                  </a:lnTo>
                  <a:lnTo>
                    <a:pt x="10032" y="4129"/>
                  </a:lnTo>
                  <a:lnTo>
                    <a:pt x="9764" y="4253"/>
                  </a:lnTo>
                  <a:lnTo>
                    <a:pt x="9516" y="4356"/>
                  </a:lnTo>
                  <a:lnTo>
                    <a:pt x="9268" y="4439"/>
                  </a:lnTo>
                  <a:lnTo>
                    <a:pt x="9021" y="4501"/>
                  </a:lnTo>
                  <a:lnTo>
                    <a:pt x="8567" y="4604"/>
                  </a:lnTo>
                  <a:lnTo>
                    <a:pt x="8195" y="4666"/>
                  </a:lnTo>
                  <a:lnTo>
                    <a:pt x="7844" y="4686"/>
                  </a:lnTo>
                  <a:lnTo>
                    <a:pt x="8009" y="4273"/>
                  </a:lnTo>
                  <a:lnTo>
                    <a:pt x="8340" y="3303"/>
                  </a:lnTo>
                  <a:lnTo>
                    <a:pt x="8525" y="2746"/>
                  </a:lnTo>
                  <a:lnTo>
                    <a:pt x="8670" y="2168"/>
                  </a:lnTo>
                  <a:lnTo>
                    <a:pt x="8711" y="1920"/>
                  </a:lnTo>
                  <a:lnTo>
                    <a:pt x="8752" y="1673"/>
                  </a:lnTo>
                  <a:lnTo>
                    <a:pt x="8773" y="1466"/>
                  </a:lnTo>
                  <a:lnTo>
                    <a:pt x="8773" y="1301"/>
                  </a:lnTo>
                  <a:lnTo>
                    <a:pt x="8732" y="1053"/>
                  </a:lnTo>
                  <a:lnTo>
                    <a:pt x="8670" y="847"/>
                  </a:lnTo>
                  <a:lnTo>
                    <a:pt x="8587" y="661"/>
                  </a:lnTo>
                  <a:lnTo>
                    <a:pt x="8484" y="476"/>
                  </a:lnTo>
                  <a:lnTo>
                    <a:pt x="8381" y="331"/>
                  </a:lnTo>
                  <a:lnTo>
                    <a:pt x="8278" y="207"/>
                  </a:lnTo>
                  <a:lnTo>
                    <a:pt x="8154" y="125"/>
                  </a:lnTo>
                  <a:lnTo>
                    <a:pt x="8030" y="42"/>
                  </a:lnTo>
                  <a:lnTo>
                    <a:pt x="7906" y="1"/>
                  </a:lnTo>
                  <a:close/>
                </a:path>
              </a:pathLst>
            </a:custGeom>
            <a:solidFill>
              <a:srgbClr val="FFBF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7"/>
            <p:cNvSpPr/>
            <p:nvPr/>
          </p:nvSpPr>
          <p:spPr>
            <a:xfrm>
              <a:off x="3347100" y="1627275"/>
              <a:ext cx="171850" cy="84125"/>
            </a:xfrm>
            <a:custGeom>
              <a:avLst/>
              <a:gdLst/>
              <a:ahLst/>
              <a:cxnLst/>
              <a:rect l="l" t="t" r="r" b="b"/>
              <a:pathLst>
                <a:path w="6874" h="3365" extrusionOk="0">
                  <a:moveTo>
                    <a:pt x="6833" y="0"/>
                  </a:moveTo>
                  <a:lnTo>
                    <a:pt x="6791" y="21"/>
                  </a:lnTo>
                  <a:lnTo>
                    <a:pt x="6585" y="103"/>
                  </a:lnTo>
                  <a:lnTo>
                    <a:pt x="5842" y="454"/>
                  </a:lnTo>
                  <a:lnTo>
                    <a:pt x="3427" y="1652"/>
                  </a:lnTo>
                  <a:lnTo>
                    <a:pt x="991" y="2828"/>
                  </a:lnTo>
                  <a:lnTo>
                    <a:pt x="269" y="3200"/>
                  </a:lnTo>
                  <a:lnTo>
                    <a:pt x="62" y="3303"/>
                  </a:lnTo>
                  <a:lnTo>
                    <a:pt x="21" y="3323"/>
                  </a:lnTo>
                  <a:lnTo>
                    <a:pt x="0" y="3344"/>
                  </a:lnTo>
                  <a:lnTo>
                    <a:pt x="21" y="3365"/>
                  </a:lnTo>
                  <a:lnTo>
                    <a:pt x="83" y="3344"/>
                  </a:lnTo>
                  <a:lnTo>
                    <a:pt x="310" y="3303"/>
                  </a:lnTo>
                  <a:lnTo>
                    <a:pt x="640" y="3179"/>
                  </a:lnTo>
                  <a:lnTo>
                    <a:pt x="1074" y="3014"/>
                  </a:lnTo>
                  <a:lnTo>
                    <a:pt x="1610" y="2787"/>
                  </a:lnTo>
                  <a:lnTo>
                    <a:pt x="2188" y="2539"/>
                  </a:lnTo>
                  <a:lnTo>
                    <a:pt x="2849" y="2230"/>
                  </a:lnTo>
                  <a:lnTo>
                    <a:pt x="3551" y="1899"/>
                  </a:lnTo>
                  <a:lnTo>
                    <a:pt x="4232" y="1548"/>
                  </a:lnTo>
                  <a:lnTo>
                    <a:pt x="4872" y="1218"/>
                  </a:lnTo>
                  <a:lnTo>
                    <a:pt x="5924" y="640"/>
                  </a:lnTo>
                  <a:lnTo>
                    <a:pt x="6626" y="207"/>
                  </a:lnTo>
                  <a:lnTo>
                    <a:pt x="6812" y="83"/>
                  </a:lnTo>
                  <a:lnTo>
                    <a:pt x="6853" y="42"/>
                  </a:lnTo>
                  <a:lnTo>
                    <a:pt x="6874" y="21"/>
                  </a:lnTo>
                  <a:lnTo>
                    <a:pt x="6833" y="0"/>
                  </a:lnTo>
                  <a:close/>
                </a:path>
              </a:pathLst>
            </a:custGeom>
            <a:solidFill>
              <a:srgbClr val="FF9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7"/>
            <p:cNvSpPr/>
            <p:nvPr/>
          </p:nvSpPr>
          <p:spPr>
            <a:xfrm>
              <a:off x="1560600" y="1658750"/>
              <a:ext cx="1599725" cy="588300"/>
            </a:xfrm>
            <a:custGeom>
              <a:avLst/>
              <a:gdLst/>
              <a:ahLst/>
              <a:cxnLst/>
              <a:rect l="l" t="t" r="r" b="b"/>
              <a:pathLst>
                <a:path w="63989" h="23532" extrusionOk="0">
                  <a:moveTo>
                    <a:pt x="7411" y="0"/>
                  </a:moveTo>
                  <a:lnTo>
                    <a:pt x="6833" y="83"/>
                  </a:lnTo>
                  <a:lnTo>
                    <a:pt x="6255" y="186"/>
                  </a:lnTo>
                  <a:lnTo>
                    <a:pt x="5677" y="351"/>
                  </a:lnTo>
                  <a:lnTo>
                    <a:pt x="5099" y="537"/>
                  </a:lnTo>
                  <a:lnTo>
                    <a:pt x="4541" y="785"/>
                  </a:lnTo>
                  <a:lnTo>
                    <a:pt x="4005" y="1053"/>
                  </a:lnTo>
                  <a:lnTo>
                    <a:pt x="3489" y="1383"/>
                  </a:lnTo>
                  <a:lnTo>
                    <a:pt x="2993" y="1734"/>
                  </a:lnTo>
                  <a:lnTo>
                    <a:pt x="2539" y="2106"/>
                  </a:lnTo>
                  <a:lnTo>
                    <a:pt x="2106" y="2519"/>
                  </a:lnTo>
                  <a:lnTo>
                    <a:pt x="1693" y="2952"/>
                  </a:lnTo>
                  <a:lnTo>
                    <a:pt x="1321" y="3427"/>
                  </a:lnTo>
                  <a:lnTo>
                    <a:pt x="991" y="3922"/>
                  </a:lnTo>
                  <a:lnTo>
                    <a:pt x="702" y="4438"/>
                  </a:lnTo>
                  <a:lnTo>
                    <a:pt x="578" y="4707"/>
                  </a:lnTo>
                  <a:lnTo>
                    <a:pt x="454" y="4975"/>
                  </a:lnTo>
                  <a:lnTo>
                    <a:pt x="351" y="5243"/>
                  </a:lnTo>
                  <a:lnTo>
                    <a:pt x="269" y="5532"/>
                  </a:lnTo>
                  <a:lnTo>
                    <a:pt x="186" y="5821"/>
                  </a:lnTo>
                  <a:lnTo>
                    <a:pt x="124" y="6110"/>
                  </a:lnTo>
                  <a:lnTo>
                    <a:pt x="62" y="6399"/>
                  </a:lnTo>
                  <a:lnTo>
                    <a:pt x="42" y="6688"/>
                  </a:lnTo>
                  <a:lnTo>
                    <a:pt x="21" y="6977"/>
                  </a:lnTo>
                  <a:lnTo>
                    <a:pt x="0" y="7287"/>
                  </a:lnTo>
                  <a:lnTo>
                    <a:pt x="21" y="7576"/>
                  </a:lnTo>
                  <a:lnTo>
                    <a:pt x="42" y="7885"/>
                  </a:lnTo>
                  <a:lnTo>
                    <a:pt x="83" y="8195"/>
                  </a:lnTo>
                  <a:lnTo>
                    <a:pt x="124" y="8505"/>
                  </a:lnTo>
                  <a:lnTo>
                    <a:pt x="207" y="8814"/>
                  </a:lnTo>
                  <a:lnTo>
                    <a:pt x="310" y="9124"/>
                  </a:lnTo>
                  <a:lnTo>
                    <a:pt x="413" y="9433"/>
                  </a:lnTo>
                  <a:lnTo>
                    <a:pt x="537" y="9764"/>
                  </a:lnTo>
                  <a:lnTo>
                    <a:pt x="682" y="10073"/>
                  </a:lnTo>
                  <a:lnTo>
                    <a:pt x="847" y="10383"/>
                  </a:lnTo>
                  <a:lnTo>
                    <a:pt x="1032" y="10693"/>
                  </a:lnTo>
                  <a:lnTo>
                    <a:pt x="1239" y="11023"/>
                  </a:lnTo>
                  <a:lnTo>
                    <a:pt x="1466" y="11332"/>
                  </a:lnTo>
                  <a:lnTo>
                    <a:pt x="1714" y="11642"/>
                  </a:lnTo>
                  <a:lnTo>
                    <a:pt x="1982" y="11952"/>
                  </a:lnTo>
                  <a:lnTo>
                    <a:pt x="2271" y="12261"/>
                  </a:lnTo>
                  <a:lnTo>
                    <a:pt x="2580" y="12571"/>
                  </a:lnTo>
                  <a:lnTo>
                    <a:pt x="2911" y="12881"/>
                  </a:lnTo>
                  <a:lnTo>
                    <a:pt x="3840" y="13438"/>
                  </a:lnTo>
                  <a:lnTo>
                    <a:pt x="4934" y="14057"/>
                  </a:lnTo>
                  <a:lnTo>
                    <a:pt x="6378" y="14841"/>
                  </a:lnTo>
                  <a:lnTo>
                    <a:pt x="8154" y="15791"/>
                  </a:lnTo>
                  <a:lnTo>
                    <a:pt x="10156" y="16823"/>
                  </a:lnTo>
                  <a:lnTo>
                    <a:pt x="11250" y="17360"/>
                  </a:lnTo>
                  <a:lnTo>
                    <a:pt x="12385" y="17896"/>
                  </a:lnTo>
                  <a:lnTo>
                    <a:pt x="13582" y="18454"/>
                  </a:lnTo>
                  <a:lnTo>
                    <a:pt x="14779" y="18990"/>
                  </a:lnTo>
                  <a:lnTo>
                    <a:pt x="16039" y="19527"/>
                  </a:lnTo>
                  <a:lnTo>
                    <a:pt x="17298" y="20064"/>
                  </a:lnTo>
                  <a:lnTo>
                    <a:pt x="18577" y="20559"/>
                  </a:lnTo>
                  <a:lnTo>
                    <a:pt x="19878" y="21054"/>
                  </a:lnTo>
                  <a:lnTo>
                    <a:pt x="21178" y="21509"/>
                  </a:lnTo>
                  <a:lnTo>
                    <a:pt x="22479" y="21942"/>
                  </a:lnTo>
                  <a:lnTo>
                    <a:pt x="23779" y="22314"/>
                  </a:lnTo>
                  <a:lnTo>
                    <a:pt x="25059" y="22664"/>
                  </a:lnTo>
                  <a:lnTo>
                    <a:pt x="26318" y="22953"/>
                  </a:lnTo>
                  <a:lnTo>
                    <a:pt x="26937" y="23077"/>
                  </a:lnTo>
                  <a:lnTo>
                    <a:pt x="27556" y="23181"/>
                  </a:lnTo>
                  <a:lnTo>
                    <a:pt x="28155" y="23284"/>
                  </a:lnTo>
                  <a:lnTo>
                    <a:pt x="28754" y="23366"/>
                  </a:lnTo>
                  <a:lnTo>
                    <a:pt x="29332" y="23428"/>
                  </a:lnTo>
                  <a:lnTo>
                    <a:pt x="29930" y="23490"/>
                  </a:lnTo>
                  <a:lnTo>
                    <a:pt x="30487" y="23511"/>
                  </a:lnTo>
                  <a:lnTo>
                    <a:pt x="31045" y="23531"/>
                  </a:lnTo>
                  <a:lnTo>
                    <a:pt x="31581" y="23531"/>
                  </a:lnTo>
                  <a:lnTo>
                    <a:pt x="32118" y="23490"/>
                  </a:lnTo>
                  <a:lnTo>
                    <a:pt x="32634" y="23449"/>
                  </a:lnTo>
                  <a:lnTo>
                    <a:pt x="33150" y="23387"/>
                  </a:lnTo>
                  <a:lnTo>
                    <a:pt x="33646" y="23304"/>
                  </a:lnTo>
                  <a:lnTo>
                    <a:pt x="34100" y="23201"/>
                  </a:lnTo>
                  <a:lnTo>
                    <a:pt x="35070" y="22933"/>
                  </a:lnTo>
                  <a:lnTo>
                    <a:pt x="36081" y="22644"/>
                  </a:lnTo>
                  <a:lnTo>
                    <a:pt x="37134" y="22314"/>
                  </a:lnTo>
                  <a:lnTo>
                    <a:pt x="38249" y="21963"/>
                  </a:lnTo>
                  <a:lnTo>
                    <a:pt x="39384" y="21570"/>
                  </a:lnTo>
                  <a:lnTo>
                    <a:pt x="40540" y="21178"/>
                  </a:lnTo>
                  <a:lnTo>
                    <a:pt x="42955" y="20311"/>
                  </a:lnTo>
                  <a:lnTo>
                    <a:pt x="45432" y="19383"/>
                  </a:lnTo>
                  <a:lnTo>
                    <a:pt x="47929" y="18412"/>
                  </a:lnTo>
                  <a:lnTo>
                    <a:pt x="50386" y="17422"/>
                  </a:lnTo>
                  <a:lnTo>
                    <a:pt x="52780" y="16451"/>
                  </a:lnTo>
                  <a:lnTo>
                    <a:pt x="55051" y="15502"/>
                  </a:lnTo>
                  <a:lnTo>
                    <a:pt x="57156" y="14594"/>
                  </a:lnTo>
                  <a:lnTo>
                    <a:pt x="60727" y="13066"/>
                  </a:lnTo>
                  <a:lnTo>
                    <a:pt x="63121" y="12014"/>
                  </a:lnTo>
                  <a:lnTo>
                    <a:pt x="63988" y="11621"/>
                  </a:lnTo>
                  <a:lnTo>
                    <a:pt x="59385" y="847"/>
                  </a:lnTo>
                  <a:lnTo>
                    <a:pt x="32820" y="10404"/>
                  </a:lnTo>
                  <a:lnTo>
                    <a:pt x="29786" y="8979"/>
                  </a:lnTo>
                  <a:lnTo>
                    <a:pt x="26607" y="7514"/>
                  </a:lnTo>
                  <a:lnTo>
                    <a:pt x="22809" y="5801"/>
                  </a:lnTo>
                  <a:lnTo>
                    <a:pt x="18825" y="4025"/>
                  </a:lnTo>
                  <a:lnTo>
                    <a:pt x="16906" y="3158"/>
                  </a:lnTo>
                  <a:lnTo>
                    <a:pt x="15068" y="2374"/>
                  </a:lnTo>
                  <a:lnTo>
                    <a:pt x="13376" y="1652"/>
                  </a:lnTo>
                  <a:lnTo>
                    <a:pt x="11890" y="1053"/>
                  </a:lnTo>
                  <a:lnTo>
                    <a:pt x="10672" y="578"/>
                  </a:lnTo>
                  <a:lnTo>
                    <a:pt x="10156" y="393"/>
                  </a:lnTo>
                  <a:lnTo>
                    <a:pt x="9722" y="269"/>
                  </a:lnTo>
                  <a:lnTo>
                    <a:pt x="9454" y="186"/>
                  </a:lnTo>
                  <a:lnTo>
                    <a:pt x="9165" y="124"/>
                  </a:lnTo>
                  <a:lnTo>
                    <a:pt x="8876" y="62"/>
                  </a:lnTo>
                  <a:lnTo>
                    <a:pt x="8587" y="21"/>
                  </a:lnTo>
                  <a:lnTo>
                    <a:pt x="82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7"/>
            <p:cNvSpPr/>
            <p:nvPr/>
          </p:nvSpPr>
          <p:spPr>
            <a:xfrm>
              <a:off x="1633350" y="1675775"/>
              <a:ext cx="1531600" cy="573850"/>
            </a:xfrm>
            <a:custGeom>
              <a:avLst/>
              <a:gdLst/>
              <a:ahLst/>
              <a:cxnLst/>
              <a:rect l="l" t="t" r="r" b="b"/>
              <a:pathLst>
                <a:path w="61264" h="22954" extrusionOk="0">
                  <a:moveTo>
                    <a:pt x="56558" y="1"/>
                  </a:moveTo>
                  <a:lnTo>
                    <a:pt x="56434" y="42"/>
                  </a:lnTo>
                  <a:lnTo>
                    <a:pt x="29924" y="9607"/>
                  </a:lnTo>
                  <a:lnTo>
                    <a:pt x="29924" y="9607"/>
                  </a:lnTo>
                  <a:lnTo>
                    <a:pt x="26525" y="8009"/>
                  </a:lnTo>
                  <a:lnTo>
                    <a:pt x="23470" y="6585"/>
                  </a:lnTo>
                  <a:lnTo>
                    <a:pt x="20786" y="5367"/>
                  </a:lnTo>
                  <a:lnTo>
                    <a:pt x="18557" y="4356"/>
                  </a:lnTo>
                  <a:lnTo>
                    <a:pt x="16761" y="3592"/>
                  </a:lnTo>
                  <a:lnTo>
                    <a:pt x="15420" y="3035"/>
                  </a:lnTo>
                  <a:lnTo>
                    <a:pt x="14945" y="2849"/>
                  </a:lnTo>
                  <a:lnTo>
                    <a:pt x="14615" y="2725"/>
                  </a:lnTo>
                  <a:lnTo>
                    <a:pt x="14326" y="2622"/>
                  </a:lnTo>
                  <a:lnTo>
                    <a:pt x="14594" y="2746"/>
                  </a:lnTo>
                  <a:lnTo>
                    <a:pt x="15399" y="3097"/>
                  </a:lnTo>
                  <a:lnTo>
                    <a:pt x="16720" y="3654"/>
                  </a:lnTo>
                  <a:lnTo>
                    <a:pt x="18516" y="4459"/>
                  </a:lnTo>
                  <a:lnTo>
                    <a:pt x="20745" y="5491"/>
                  </a:lnTo>
                  <a:lnTo>
                    <a:pt x="23408" y="6730"/>
                  </a:lnTo>
                  <a:lnTo>
                    <a:pt x="26442" y="8154"/>
                  </a:lnTo>
                  <a:lnTo>
                    <a:pt x="29869" y="9805"/>
                  </a:lnTo>
                  <a:lnTo>
                    <a:pt x="29910" y="9826"/>
                  </a:lnTo>
                  <a:lnTo>
                    <a:pt x="29951" y="9805"/>
                  </a:lnTo>
                  <a:lnTo>
                    <a:pt x="56404" y="330"/>
                  </a:lnTo>
                  <a:lnTo>
                    <a:pt x="56404" y="330"/>
                  </a:lnTo>
                  <a:lnTo>
                    <a:pt x="60908" y="10873"/>
                  </a:lnTo>
                  <a:lnTo>
                    <a:pt x="60908" y="10873"/>
                  </a:lnTo>
                  <a:lnTo>
                    <a:pt x="57177" y="12509"/>
                  </a:lnTo>
                  <a:lnTo>
                    <a:pt x="54267" y="13768"/>
                  </a:lnTo>
                  <a:lnTo>
                    <a:pt x="51397" y="14965"/>
                  </a:lnTo>
                  <a:lnTo>
                    <a:pt x="48570" y="16142"/>
                  </a:lnTo>
                  <a:lnTo>
                    <a:pt x="45783" y="17277"/>
                  </a:lnTo>
                  <a:lnTo>
                    <a:pt x="43017" y="18351"/>
                  </a:lnTo>
                  <a:lnTo>
                    <a:pt x="40292" y="19383"/>
                  </a:lnTo>
                  <a:lnTo>
                    <a:pt x="38951" y="19878"/>
                  </a:lnTo>
                  <a:lnTo>
                    <a:pt x="37630" y="20353"/>
                  </a:lnTo>
                  <a:lnTo>
                    <a:pt x="36309" y="20807"/>
                  </a:lnTo>
                  <a:lnTo>
                    <a:pt x="34988" y="21261"/>
                  </a:lnTo>
                  <a:lnTo>
                    <a:pt x="33687" y="21674"/>
                  </a:lnTo>
                  <a:lnTo>
                    <a:pt x="33047" y="21860"/>
                  </a:lnTo>
                  <a:lnTo>
                    <a:pt x="32387" y="22045"/>
                  </a:lnTo>
                  <a:lnTo>
                    <a:pt x="31128" y="22396"/>
                  </a:lnTo>
                  <a:lnTo>
                    <a:pt x="30488" y="22541"/>
                  </a:lnTo>
                  <a:lnTo>
                    <a:pt x="30158" y="22582"/>
                  </a:lnTo>
                  <a:lnTo>
                    <a:pt x="29848" y="22623"/>
                  </a:lnTo>
                  <a:lnTo>
                    <a:pt x="29208" y="22685"/>
                  </a:lnTo>
                  <a:lnTo>
                    <a:pt x="28568" y="22706"/>
                  </a:lnTo>
                  <a:lnTo>
                    <a:pt x="27928" y="22727"/>
                  </a:lnTo>
                  <a:lnTo>
                    <a:pt x="27309" y="22706"/>
                  </a:lnTo>
                  <a:lnTo>
                    <a:pt x="26669" y="22644"/>
                  </a:lnTo>
                  <a:lnTo>
                    <a:pt x="26050" y="22582"/>
                  </a:lnTo>
                  <a:lnTo>
                    <a:pt x="25451" y="22520"/>
                  </a:lnTo>
                  <a:lnTo>
                    <a:pt x="24832" y="22417"/>
                  </a:lnTo>
                  <a:lnTo>
                    <a:pt x="23656" y="22211"/>
                  </a:lnTo>
                  <a:lnTo>
                    <a:pt x="22500" y="21942"/>
                  </a:lnTo>
                  <a:lnTo>
                    <a:pt x="21364" y="21653"/>
                  </a:lnTo>
                  <a:lnTo>
                    <a:pt x="20270" y="21344"/>
                  </a:lnTo>
                  <a:lnTo>
                    <a:pt x="19197" y="21013"/>
                  </a:lnTo>
                  <a:lnTo>
                    <a:pt x="18144" y="20683"/>
                  </a:lnTo>
                  <a:lnTo>
                    <a:pt x="17133" y="20332"/>
                  </a:lnTo>
                  <a:lnTo>
                    <a:pt x="16142" y="19961"/>
                  </a:lnTo>
                  <a:lnTo>
                    <a:pt x="14264" y="19218"/>
                  </a:lnTo>
                  <a:lnTo>
                    <a:pt x="12489" y="18474"/>
                  </a:lnTo>
                  <a:lnTo>
                    <a:pt x="10817" y="17752"/>
                  </a:lnTo>
                  <a:lnTo>
                    <a:pt x="9269" y="17030"/>
                  </a:lnTo>
                  <a:lnTo>
                    <a:pt x="7844" y="16348"/>
                  </a:lnTo>
                  <a:lnTo>
                    <a:pt x="6523" y="15688"/>
                  </a:lnTo>
                  <a:lnTo>
                    <a:pt x="4212" y="14511"/>
                  </a:lnTo>
                  <a:lnTo>
                    <a:pt x="2395" y="13541"/>
                  </a:lnTo>
                  <a:lnTo>
                    <a:pt x="1074" y="12798"/>
                  </a:lnTo>
                  <a:lnTo>
                    <a:pt x="269" y="12344"/>
                  </a:lnTo>
                  <a:lnTo>
                    <a:pt x="1" y="12200"/>
                  </a:lnTo>
                  <a:lnTo>
                    <a:pt x="269" y="12365"/>
                  </a:lnTo>
                  <a:lnTo>
                    <a:pt x="1053" y="12860"/>
                  </a:lnTo>
                  <a:lnTo>
                    <a:pt x="2354" y="13603"/>
                  </a:lnTo>
                  <a:lnTo>
                    <a:pt x="4170" y="14594"/>
                  </a:lnTo>
                  <a:lnTo>
                    <a:pt x="5244" y="15172"/>
                  </a:lnTo>
                  <a:lnTo>
                    <a:pt x="6461" y="15812"/>
                  </a:lnTo>
                  <a:lnTo>
                    <a:pt x="7762" y="16472"/>
                  </a:lnTo>
                  <a:lnTo>
                    <a:pt x="9207" y="17174"/>
                  </a:lnTo>
                  <a:lnTo>
                    <a:pt x="10755" y="17897"/>
                  </a:lnTo>
                  <a:lnTo>
                    <a:pt x="12406" y="18640"/>
                  </a:lnTo>
                  <a:lnTo>
                    <a:pt x="14181" y="19403"/>
                  </a:lnTo>
                  <a:lnTo>
                    <a:pt x="16080" y="20146"/>
                  </a:lnTo>
                  <a:lnTo>
                    <a:pt x="17071" y="20518"/>
                  </a:lnTo>
                  <a:lnTo>
                    <a:pt x="18082" y="20869"/>
                  </a:lnTo>
                  <a:lnTo>
                    <a:pt x="19135" y="21220"/>
                  </a:lnTo>
                  <a:lnTo>
                    <a:pt x="20209" y="21550"/>
                  </a:lnTo>
                  <a:lnTo>
                    <a:pt x="21303" y="21880"/>
                  </a:lnTo>
                  <a:lnTo>
                    <a:pt x="22438" y="22169"/>
                  </a:lnTo>
                  <a:lnTo>
                    <a:pt x="23614" y="22417"/>
                  </a:lnTo>
                  <a:lnTo>
                    <a:pt x="24812" y="22644"/>
                  </a:lnTo>
                  <a:lnTo>
                    <a:pt x="25410" y="22747"/>
                  </a:lnTo>
                  <a:lnTo>
                    <a:pt x="26029" y="22830"/>
                  </a:lnTo>
                  <a:lnTo>
                    <a:pt x="26649" y="22892"/>
                  </a:lnTo>
                  <a:lnTo>
                    <a:pt x="27288" y="22933"/>
                  </a:lnTo>
                  <a:lnTo>
                    <a:pt x="27928" y="22954"/>
                  </a:lnTo>
                  <a:lnTo>
                    <a:pt x="28568" y="22954"/>
                  </a:lnTo>
                  <a:lnTo>
                    <a:pt x="29208" y="22933"/>
                  </a:lnTo>
                  <a:lnTo>
                    <a:pt x="29869" y="22871"/>
                  </a:lnTo>
                  <a:lnTo>
                    <a:pt x="30199" y="22830"/>
                  </a:lnTo>
                  <a:lnTo>
                    <a:pt x="30529" y="22768"/>
                  </a:lnTo>
                  <a:lnTo>
                    <a:pt x="31169" y="22644"/>
                  </a:lnTo>
                  <a:lnTo>
                    <a:pt x="32469" y="22293"/>
                  </a:lnTo>
                  <a:lnTo>
                    <a:pt x="33109" y="22107"/>
                  </a:lnTo>
                  <a:lnTo>
                    <a:pt x="33770" y="21901"/>
                  </a:lnTo>
                  <a:lnTo>
                    <a:pt x="35070" y="21488"/>
                  </a:lnTo>
                  <a:lnTo>
                    <a:pt x="36391" y="21055"/>
                  </a:lnTo>
                  <a:lnTo>
                    <a:pt x="37712" y="20601"/>
                  </a:lnTo>
                  <a:lnTo>
                    <a:pt x="39033" y="20126"/>
                  </a:lnTo>
                  <a:lnTo>
                    <a:pt x="40396" y="19630"/>
                  </a:lnTo>
                  <a:lnTo>
                    <a:pt x="43120" y="18598"/>
                  </a:lnTo>
                  <a:lnTo>
                    <a:pt x="45866" y="17525"/>
                  </a:lnTo>
                  <a:lnTo>
                    <a:pt x="48673" y="16390"/>
                  </a:lnTo>
                  <a:lnTo>
                    <a:pt x="51521" y="15234"/>
                  </a:lnTo>
                  <a:lnTo>
                    <a:pt x="54390" y="14016"/>
                  </a:lnTo>
                  <a:lnTo>
                    <a:pt x="57280" y="12757"/>
                  </a:lnTo>
                  <a:lnTo>
                    <a:pt x="61140" y="11064"/>
                  </a:lnTo>
                  <a:lnTo>
                    <a:pt x="61264" y="11002"/>
                  </a:lnTo>
                  <a:lnTo>
                    <a:pt x="61223" y="10878"/>
                  </a:lnTo>
                  <a:lnTo>
                    <a:pt x="56599" y="104"/>
                  </a:lnTo>
                  <a:lnTo>
                    <a:pt x="56558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7"/>
            <p:cNvSpPr/>
            <p:nvPr/>
          </p:nvSpPr>
          <p:spPr>
            <a:xfrm>
              <a:off x="1580725" y="1664950"/>
              <a:ext cx="316350" cy="169275"/>
            </a:xfrm>
            <a:custGeom>
              <a:avLst/>
              <a:gdLst/>
              <a:ahLst/>
              <a:cxnLst/>
              <a:rect l="l" t="t" r="r" b="b"/>
              <a:pathLst>
                <a:path w="12654" h="6771" extrusionOk="0">
                  <a:moveTo>
                    <a:pt x="6771" y="0"/>
                  </a:moveTo>
                  <a:lnTo>
                    <a:pt x="6378" y="21"/>
                  </a:lnTo>
                  <a:lnTo>
                    <a:pt x="5966" y="62"/>
                  </a:lnTo>
                  <a:lnTo>
                    <a:pt x="5532" y="124"/>
                  </a:lnTo>
                  <a:lnTo>
                    <a:pt x="5119" y="206"/>
                  </a:lnTo>
                  <a:lnTo>
                    <a:pt x="4707" y="330"/>
                  </a:lnTo>
                  <a:lnTo>
                    <a:pt x="4294" y="475"/>
                  </a:lnTo>
                  <a:lnTo>
                    <a:pt x="3902" y="661"/>
                  </a:lnTo>
                  <a:lnTo>
                    <a:pt x="3509" y="867"/>
                  </a:lnTo>
                  <a:lnTo>
                    <a:pt x="3158" y="1115"/>
                  </a:lnTo>
                  <a:lnTo>
                    <a:pt x="2828" y="1362"/>
                  </a:lnTo>
                  <a:lnTo>
                    <a:pt x="2539" y="1651"/>
                  </a:lnTo>
                  <a:lnTo>
                    <a:pt x="2271" y="1940"/>
                  </a:lnTo>
                  <a:lnTo>
                    <a:pt x="2044" y="2271"/>
                  </a:lnTo>
                  <a:lnTo>
                    <a:pt x="2044" y="2250"/>
                  </a:lnTo>
                  <a:lnTo>
                    <a:pt x="1693" y="2663"/>
                  </a:lnTo>
                  <a:lnTo>
                    <a:pt x="1383" y="3096"/>
                  </a:lnTo>
                  <a:lnTo>
                    <a:pt x="1115" y="3509"/>
                  </a:lnTo>
                  <a:lnTo>
                    <a:pt x="888" y="3922"/>
                  </a:lnTo>
                  <a:lnTo>
                    <a:pt x="682" y="4314"/>
                  </a:lnTo>
                  <a:lnTo>
                    <a:pt x="516" y="4706"/>
                  </a:lnTo>
                  <a:lnTo>
                    <a:pt x="372" y="5057"/>
                  </a:lnTo>
                  <a:lnTo>
                    <a:pt x="269" y="5387"/>
                  </a:lnTo>
                  <a:lnTo>
                    <a:pt x="124" y="5965"/>
                  </a:lnTo>
                  <a:lnTo>
                    <a:pt x="42" y="6399"/>
                  </a:lnTo>
                  <a:lnTo>
                    <a:pt x="0" y="6667"/>
                  </a:lnTo>
                  <a:lnTo>
                    <a:pt x="0" y="6770"/>
                  </a:lnTo>
                  <a:lnTo>
                    <a:pt x="21" y="6750"/>
                  </a:lnTo>
                  <a:lnTo>
                    <a:pt x="42" y="6667"/>
                  </a:lnTo>
                  <a:lnTo>
                    <a:pt x="104" y="6419"/>
                  </a:lnTo>
                  <a:lnTo>
                    <a:pt x="227" y="5986"/>
                  </a:lnTo>
                  <a:lnTo>
                    <a:pt x="393" y="5429"/>
                  </a:lnTo>
                  <a:lnTo>
                    <a:pt x="516" y="5119"/>
                  </a:lnTo>
                  <a:lnTo>
                    <a:pt x="661" y="4768"/>
                  </a:lnTo>
                  <a:lnTo>
                    <a:pt x="847" y="4397"/>
                  </a:lnTo>
                  <a:lnTo>
                    <a:pt x="1053" y="4004"/>
                  </a:lnTo>
                  <a:lnTo>
                    <a:pt x="1280" y="3612"/>
                  </a:lnTo>
                  <a:lnTo>
                    <a:pt x="1569" y="3220"/>
                  </a:lnTo>
                  <a:lnTo>
                    <a:pt x="1879" y="2807"/>
                  </a:lnTo>
                  <a:lnTo>
                    <a:pt x="2209" y="2394"/>
                  </a:lnTo>
                  <a:lnTo>
                    <a:pt x="2230" y="2394"/>
                  </a:lnTo>
                  <a:lnTo>
                    <a:pt x="2457" y="2085"/>
                  </a:lnTo>
                  <a:lnTo>
                    <a:pt x="2704" y="1816"/>
                  </a:lnTo>
                  <a:lnTo>
                    <a:pt x="2993" y="1548"/>
                  </a:lnTo>
                  <a:lnTo>
                    <a:pt x="3303" y="1300"/>
                  </a:lnTo>
                  <a:lnTo>
                    <a:pt x="3654" y="1094"/>
                  </a:lnTo>
                  <a:lnTo>
                    <a:pt x="4005" y="888"/>
                  </a:lnTo>
                  <a:lnTo>
                    <a:pt x="4376" y="723"/>
                  </a:lnTo>
                  <a:lnTo>
                    <a:pt x="4789" y="557"/>
                  </a:lnTo>
                  <a:lnTo>
                    <a:pt x="5181" y="454"/>
                  </a:lnTo>
                  <a:lnTo>
                    <a:pt x="5594" y="351"/>
                  </a:lnTo>
                  <a:lnTo>
                    <a:pt x="5986" y="289"/>
                  </a:lnTo>
                  <a:lnTo>
                    <a:pt x="6378" y="248"/>
                  </a:lnTo>
                  <a:lnTo>
                    <a:pt x="7163" y="248"/>
                  </a:lnTo>
                  <a:lnTo>
                    <a:pt x="7534" y="268"/>
                  </a:lnTo>
                  <a:lnTo>
                    <a:pt x="7906" y="310"/>
                  </a:lnTo>
                  <a:lnTo>
                    <a:pt x="8257" y="372"/>
                  </a:lnTo>
                  <a:lnTo>
                    <a:pt x="8608" y="434"/>
                  </a:lnTo>
                  <a:lnTo>
                    <a:pt x="9268" y="578"/>
                  </a:lnTo>
                  <a:lnTo>
                    <a:pt x="9867" y="764"/>
                  </a:lnTo>
                  <a:lnTo>
                    <a:pt x="10424" y="950"/>
                  </a:lnTo>
                  <a:lnTo>
                    <a:pt x="10920" y="1156"/>
                  </a:lnTo>
                  <a:lnTo>
                    <a:pt x="11353" y="1321"/>
                  </a:lnTo>
                  <a:lnTo>
                    <a:pt x="12055" y="1631"/>
                  </a:lnTo>
                  <a:lnTo>
                    <a:pt x="12488" y="1837"/>
                  </a:lnTo>
                  <a:lnTo>
                    <a:pt x="12612" y="1878"/>
                  </a:lnTo>
                  <a:lnTo>
                    <a:pt x="12653" y="1878"/>
                  </a:lnTo>
                  <a:lnTo>
                    <a:pt x="12633" y="1858"/>
                  </a:lnTo>
                  <a:lnTo>
                    <a:pt x="12530" y="1775"/>
                  </a:lnTo>
                  <a:lnTo>
                    <a:pt x="12096" y="1548"/>
                  </a:lnTo>
                  <a:lnTo>
                    <a:pt x="11415" y="1197"/>
                  </a:lnTo>
                  <a:lnTo>
                    <a:pt x="10981" y="1011"/>
                  </a:lnTo>
                  <a:lnTo>
                    <a:pt x="10486" y="805"/>
                  </a:lnTo>
                  <a:lnTo>
                    <a:pt x="9929" y="578"/>
                  </a:lnTo>
                  <a:lnTo>
                    <a:pt x="9330" y="392"/>
                  </a:lnTo>
                  <a:lnTo>
                    <a:pt x="8649" y="206"/>
                  </a:lnTo>
                  <a:lnTo>
                    <a:pt x="8298" y="145"/>
                  </a:lnTo>
                  <a:lnTo>
                    <a:pt x="7947" y="83"/>
                  </a:lnTo>
                  <a:lnTo>
                    <a:pt x="7555" y="41"/>
                  </a:lnTo>
                  <a:lnTo>
                    <a:pt x="718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7"/>
            <p:cNvSpPr/>
            <p:nvPr/>
          </p:nvSpPr>
          <p:spPr>
            <a:xfrm>
              <a:off x="1965675" y="1808900"/>
              <a:ext cx="156400" cy="331850"/>
            </a:xfrm>
            <a:custGeom>
              <a:avLst/>
              <a:gdLst/>
              <a:ahLst/>
              <a:cxnLst/>
              <a:rect l="l" t="t" r="r" b="b"/>
              <a:pathLst>
                <a:path w="6256" h="13274" extrusionOk="0">
                  <a:moveTo>
                    <a:pt x="6255" y="1"/>
                  </a:moveTo>
                  <a:lnTo>
                    <a:pt x="6234" y="22"/>
                  </a:lnTo>
                  <a:lnTo>
                    <a:pt x="6172" y="125"/>
                  </a:lnTo>
                  <a:lnTo>
                    <a:pt x="5987" y="517"/>
                  </a:lnTo>
                  <a:lnTo>
                    <a:pt x="5347" y="1941"/>
                  </a:lnTo>
                  <a:lnTo>
                    <a:pt x="4397" y="4067"/>
                  </a:lnTo>
                  <a:lnTo>
                    <a:pt x="3200" y="6668"/>
                  </a:lnTo>
                  <a:lnTo>
                    <a:pt x="1962" y="9248"/>
                  </a:lnTo>
                  <a:lnTo>
                    <a:pt x="930" y="11333"/>
                  </a:lnTo>
                  <a:lnTo>
                    <a:pt x="248" y="12757"/>
                  </a:lnTo>
                  <a:lnTo>
                    <a:pt x="63" y="13129"/>
                  </a:lnTo>
                  <a:lnTo>
                    <a:pt x="21" y="13232"/>
                  </a:lnTo>
                  <a:lnTo>
                    <a:pt x="1" y="13273"/>
                  </a:lnTo>
                  <a:lnTo>
                    <a:pt x="42" y="13253"/>
                  </a:lnTo>
                  <a:lnTo>
                    <a:pt x="104" y="13170"/>
                  </a:lnTo>
                  <a:lnTo>
                    <a:pt x="331" y="12799"/>
                  </a:lnTo>
                  <a:lnTo>
                    <a:pt x="661" y="12200"/>
                  </a:lnTo>
                  <a:lnTo>
                    <a:pt x="1095" y="11416"/>
                  </a:lnTo>
                  <a:lnTo>
                    <a:pt x="1611" y="10466"/>
                  </a:lnTo>
                  <a:lnTo>
                    <a:pt x="2168" y="9351"/>
                  </a:lnTo>
                  <a:lnTo>
                    <a:pt x="2787" y="8113"/>
                  </a:lnTo>
                  <a:lnTo>
                    <a:pt x="3427" y="6771"/>
                  </a:lnTo>
                  <a:lnTo>
                    <a:pt x="4046" y="5430"/>
                  </a:lnTo>
                  <a:lnTo>
                    <a:pt x="4604" y="4171"/>
                  </a:lnTo>
                  <a:lnTo>
                    <a:pt x="5099" y="3015"/>
                  </a:lnTo>
                  <a:lnTo>
                    <a:pt x="5512" y="2003"/>
                  </a:lnTo>
                  <a:lnTo>
                    <a:pt x="5842" y="1178"/>
                  </a:lnTo>
                  <a:lnTo>
                    <a:pt x="6069" y="538"/>
                  </a:lnTo>
                  <a:lnTo>
                    <a:pt x="6214" y="145"/>
                  </a:lnTo>
                  <a:lnTo>
                    <a:pt x="6255" y="22"/>
                  </a:lnTo>
                  <a:lnTo>
                    <a:pt x="625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7"/>
            <p:cNvSpPr/>
            <p:nvPr/>
          </p:nvSpPr>
          <p:spPr>
            <a:xfrm>
              <a:off x="2381600" y="1929150"/>
              <a:ext cx="43375" cy="298300"/>
            </a:xfrm>
            <a:custGeom>
              <a:avLst/>
              <a:gdLst/>
              <a:ahLst/>
              <a:cxnLst/>
              <a:rect l="l" t="t" r="r" b="b"/>
              <a:pathLst>
                <a:path w="1735" h="11932" extrusionOk="0">
                  <a:moveTo>
                    <a:pt x="1" y="0"/>
                  </a:moveTo>
                  <a:lnTo>
                    <a:pt x="1" y="21"/>
                  </a:lnTo>
                  <a:lnTo>
                    <a:pt x="1" y="124"/>
                  </a:lnTo>
                  <a:lnTo>
                    <a:pt x="21" y="475"/>
                  </a:lnTo>
                  <a:lnTo>
                    <a:pt x="166" y="1755"/>
                  </a:lnTo>
                  <a:lnTo>
                    <a:pt x="413" y="3654"/>
                  </a:lnTo>
                  <a:lnTo>
                    <a:pt x="744" y="5986"/>
                  </a:lnTo>
                  <a:lnTo>
                    <a:pt x="1095" y="8298"/>
                  </a:lnTo>
                  <a:lnTo>
                    <a:pt x="1384" y="10197"/>
                  </a:lnTo>
                  <a:lnTo>
                    <a:pt x="1611" y="11477"/>
                  </a:lnTo>
                  <a:lnTo>
                    <a:pt x="1693" y="11828"/>
                  </a:lnTo>
                  <a:lnTo>
                    <a:pt x="1714" y="11910"/>
                  </a:lnTo>
                  <a:lnTo>
                    <a:pt x="1734" y="11931"/>
                  </a:lnTo>
                  <a:lnTo>
                    <a:pt x="1734" y="11910"/>
                  </a:lnTo>
                  <a:lnTo>
                    <a:pt x="1734" y="11807"/>
                  </a:lnTo>
                  <a:lnTo>
                    <a:pt x="1714" y="11456"/>
                  </a:lnTo>
                  <a:lnTo>
                    <a:pt x="1569" y="10177"/>
                  </a:lnTo>
                  <a:lnTo>
                    <a:pt x="1322" y="8278"/>
                  </a:lnTo>
                  <a:lnTo>
                    <a:pt x="991" y="5945"/>
                  </a:lnTo>
                  <a:lnTo>
                    <a:pt x="640" y="3633"/>
                  </a:lnTo>
                  <a:lnTo>
                    <a:pt x="351" y="1734"/>
                  </a:lnTo>
                  <a:lnTo>
                    <a:pt x="124" y="454"/>
                  </a:lnTo>
                  <a:lnTo>
                    <a:pt x="42" y="104"/>
                  </a:lnTo>
                  <a:lnTo>
                    <a:pt x="21" y="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7"/>
            <p:cNvSpPr/>
            <p:nvPr/>
          </p:nvSpPr>
          <p:spPr>
            <a:xfrm>
              <a:off x="2704625" y="1807375"/>
              <a:ext cx="135750" cy="279175"/>
            </a:xfrm>
            <a:custGeom>
              <a:avLst/>
              <a:gdLst/>
              <a:ahLst/>
              <a:cxnLst/>
              <a:rect l="l" t="t" r="r" b="b"/>
              <a:pathLst>
                <a:path w="5430" h="11167" extrusionOk="0">
                  <a:moveTo>
                    <a:pt x="1" y="0"/>
                  </a:moveTo>
                  <a:lnTo>
                    <a:pt x="1" y="21"/>
                  </a:lnTo>
                  <a:lnTo>
                    <a:pt x="22" y="124"/>
                  </a:lnTo>
                  <a:lnTo>
                    <a:pt x="166" y="454"/>
                  </a:lnTo>
                  <a:lnTo>
                    <a:pt x="703" y="1672"/>
                  </a:lnTo>
                  <a:lnTo>
                    <a:pt x="1549" y="3447"/>
                  </a:lnTo>
                  <a:lnTo>
                    <a:pt x="2602" y="5635"/>
                  </a:lnTo>
                  <a:lnTo>
                    <a:pt x="3675" y="7802"/>
                  </a:lnTo>
                  <a:lnTo>
                    <a:pt x="4563" y="9557"/>
                  </a:lnTo>
                  <a:lnTo>
                    <a:pt x="5161" y="10734"/>
                  </a:lnTo>
                  <a:lnTo>
                    <a:pt x="5347" y="11064"/>
                  </a:lnTo>
                  <a:lnTo>
                    <a:pt x="5409" y="11126"/>
                  </a:lnTo>
                  <a:lnTo>
                    <a:pt x="5430" y="11167"/>
                  </a:lnTo>
                  <a:lnTo>
                    <a:pt x="5430" y="11126"/>
                  </a:lnTo>
                  <a:lnTo>
                    <a:pt x="5388" y="11043"/>
                  </a:lnTo>
                  <a:lnTo>
                    <a:pt x="5264" y="10692"/>
                  </a:lnTo>
                  <a:lnTo>
                    <a:pt x="4707" y="9495"/>
                  </a:lnTo>
                  <a:lnTo>
                    <a:pt x="3882" y="7699"/>
                  </a:lnTo>
                  <a:lnTo>
                    <a:pt x="2829" y="5532"/>
                  </a:lnTo>
                  <a:lnTo>
                    <a:pt x="1755" y="3344"/>
                  </a:lnTo>
                  <a:lnTo>
                    <a:pt x="868" y="1589"/>
                  </a:lnTo>
                  <a:lnTo>
                    <a:pt x="249" y="413"/>
                  </a:lnTo>
                  <a:lnTo>
                    <a:pt x="63" y="103"/>
                  </a:lnTo>
                  <a:lnTo>
                    <a:pt x="22" y="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7"/>
            <p:cNvSpPr/>
            <p:nvPr/>
          </p:nvSpPr>
          <p:spPr>
            <a:xfrm>
              <a:off x="2827975" y="4747700"/>
              <a:ext cx="631125" cy="712675"/>
            </a:xfrm>
            <a:custGeom>
              <a:avLst/>
              <a:gdLst/>
              <a:ahLst/>
              <a:cxnLst/>
              <a:rect l="l" t="t" r="r" b="b"/>
              <a:pathLst>
                <a:path w="25245" h="28507" extrusionOk="0">
                  <a:moveTo>
                    <a:pt x="0" y="1"/>
                  </a:moveTo>
                  <a:lnTo>
                    <a:pt x="12922" y="28506"/>
                  </a:lnTo>
                  <a:lnTo>
                    <a:pt x="19155" y="28506"/>
                  </a:lnTo>
                  <a:lnTo>
                    <a:pt x="20043" y="26339"/>
                  </a:lnTo>
                  <a:lnTo>
                    <a:pt x="21157" y="28506"/>
                  </a:lnTo>
                  <a:lnTo>
                    <a:pt x="25244" y="28506"/>
                  </a:lnTo>
                  <a:lnTo>
                    <a:pt x="24770" y="11870"/>
                  </a:lnTo>
                  <a:lnTo>
                    <a:pt x="24563" y="20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7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7"/>
            <p:cNvSpPr/>
            <p:nvPr/>
          </p:nvSpPr>
          <p:spPr>
            <a:xfrm>
              <a:off x="2827975" y="4747700"/>
              <a:ext cx="631125" cy="712675"/>
            </a:xfrm>
            <a:custGeom>
              <a:avLst/>
              <a:gdLst/>
              <a:ahLst/>
              <a:cxnLst/>
              <a:rect l="l" t="t" r="r" b="b"/>
              <a:pathLst>
                <a:path w="25245" h="28507" fill="none" extrusionOk="0">
                  <a:moveTo>
                    <a:pt x="0" y="1"/>
                  </a:moveTo>
                  <a:lnTo>
                    <a:pt x="12922" y="28506"/>
                  </a:lnTo>
                  <a:lnTo>
                    <a:pt x="19155" y="28506"/>
                  </a:lnTo>
                  <a:lnTo>
                    <a:pt x="20043" y="26339"/>
                  </a:lnTo>
                  <a:lnTo>
                    <a:pt x="21157" y="28506"/>
                  </a:lnTo>
                  <a:lnTo>
                    <a:pt x="25244" y="28506"/>
                  </a:lnTo>
                  <a:lnTo>
                    <a:pt x="24770" y="11870"/>
                  </a:lnTo>
                  <a:lnTo>
                    <a:pt x="24563" y="2024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7"/>
            <p:cNvSpPr/>
            <p:nvPr/>
          </p:nvSpPr>
          <p:spPr>
            <a:xfrm>
              <a:off x="2858425" y="4814275"/>
              <a:ext cx="600675" cy="646100"/>
            </a:xfrm>
            <a:custGeom>
              <a:avLst/>
              <a:gdLst/>
              <a:ahLst/>
              <a:cxnLst/>
              <a:rect l="l" t="t" r="r" b="b"/>
              <a:pathLst>
                <a:path w="24027" h="25844" extrusionOk="0">
                  <a:moveTo>
                    <a:pt x="0" y="1"/>
                  </a:moveTo>
                  <a:lnTo>
                    <a:pt x="11704" y="25843"/>
                  </a:lnTo>
                  <a:lnTo>
                    <a:pt x="17937" y="25843"/>
                  </a:lnTo>
                  <a:lnTo>
                    <a:pt x="18825" y="23676"/>
                  </a:lnTo>
                  <a:lnTo>
                    <a:pt x="19939" y="25843"/>
                  </a:lnTo>
                  <a:lnTo>
                    <a:pt x="24026" y="25843"/>
                  </a:lnTo>
                  <a:lnTo>
                    <a:pt x="24026" y="25720"/>
                  </a:lnTo>
                  <a:lnTo>
                    <a:pt x="23614" y="11333"/>
                  </a:lnTo>
                  <a:lnTo>
                    <a:pt x="21983" y="10837"/>
                  </a:lnTo>
                  <a:lnTo>
                    <a:pt x="20373" y="10321"/>
                  </a:lnTo>
                  <a:lnTo>
                    <a:pt x="18784" y="9764"/>
                  </a:lnTo>
                  <a:lnTo>
                    <a:pt x="17215" y="9186"/>
                  </a:lnTo>
                  <a:lnTo>
                    <a:pt x="15646" y="8587"/>
                  </a:lnTo>
                  <a:lnTo>
                    <a:pt x="14119" y="7948"/>
                  </a:lnTo>
                  <a:lnTo>
                    <a:pt x="12612" y="7266"/>
                  </a:lnTo>
                  <a:lnTo>
                    <a:pt x="11105" y="6565"/>
                  </a:lnTo>
                  <a:lnTo>
                    <a:pt x="9640" y="5842"/>
                  </a:lnTo>
                  <a:lnTo>
                    <a:pt x="8195" y="5099"/>
                  </a:lnTo>
                  <a:lnTo>
                    <a:pt x="6770" y="4315"/>
                  </a:lnTo>
                  <a:lnTo>
                    <a:pt x="5367" y="3510"/>
                  </a:lnTo>
                  <a:lnTo>
                    <a:pt x="3984" y="2663"/>
                  </a:lnTo>
                  <a:lnTo>
                    <a:pt x="2642" y="1796"/>
                  </a:lnTo>
                  <a:lnTo>
                    <a:pt x="1300" y="9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869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7"/>
            <p:cNvSpPr/>
            <p:nvPr/>
          </p:nvSpPr>
          <p:spPr>
            <a:xfrm>
              <a:off x="2858425" y="4814275"/>
              <a:ext cx="600675" cy="646100"/>
            </a:xfrm>
            <a:custGeom>
              <a:avLst/>
              <a:gdLst/>
              <a:ahLst/>
              <a:cxnLst/>
              <a:rect l="l" t="t" r="r" b="b"/>
              <a:pathLst>
                <a:path w="24027" h="25844" fill="none" extrusionOk="0">
                  <a:moveTo>
                    <a:pt x="0" y="1"/>
                  </a:moveTo>
                  <a:lnTo>
                    <a:pt x="11704" y="25843"/>
                  </a:lnTo>
                  <a:lnTo>
                    <a:pt x="17937" y="25843"/>
                  </a:lnTo>
                  <a:lnTo>
                    <a:pt x="18825" y="23676"/>
                  </a:lnTo>
                  <a:lnTo>
                    <a:pt x="19939" y="25843"/>
                  </a:lnTo>
                  <a:lnTo>
                    <a:pt x="24026" y="25843"/>
                  </a:lnTo>
                  <a:lnTo>
                    <a:pt x="24026" y="25720"/>
                  </a:lnTo>
                  <a:lnTo>
                    <a:pt x="23614" y="11333"/>
                  </a:lnTo>
                  <a:lnTo>
                    <a:pt x="23614" y="11333"/>
                  </a:lnTo>
                  <a:lnTo>
                    <a:pt x="21983" y="10837"/>
                  </a:lnTo>
                  <a:lnTo>
                    <a:pt x="20373" y="10321"/>
                  </a:lnTo>
                  <a:lnTo>
                    <a:pt x="18784" y="9764"/>
                  </a:lnTo>
                  <a:lnTo>
                    <a:pt x="17215" y="9186"/>
                  </a:lnTo>
                  <a:lnTo>
                    <a:pt x="15646" y="8587"/>
                  </a:lnTo>
                  <a:lnTo>
                    <a:pt x="14119" y="7948"/>
                  </a:lnTo>
                  <a:lnTo>
                    <a:pt x="12612" y="7266"/>
                  </a:lnTo>
                  <a:lnTo>
                    <a:pt x="11105" y="6565"/>
                  </a:lnTo>
                  <a:lnTo>
                    <a:pt x="9640" y="5842"/>
                  </a:lnTo>
                  <a:lnTo>
                    <a:pt x="8195" y="5099"/>
                  </a:lnTo>
                  <a:lnTo>
                    <a:pt x="6770" y="4315"/>
                  </a:lnTo>
                  <a:lnTo>
                    <a:pt x="5367" y="3510"/>
                  </a:lnTo>
                  <a:lnTo>
                    <a:pt x="3984" y="2663"/>
                  </a:lnTo>
                  <a:lnTo>
                    <a:pt x="2642" y="1796"/>
                  </a:lnTo>
                  <a:lnTo>
                    <a:pt x="1300" y="909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7"/>
            <p:cNvSpPr/>
            <p:nvPr/>
          </p:nvSpPr>
          <p:spPr>
            <a:xfrm>
              <a:off x="4240850" y="4824075"/>
              <a:ext cx="623400" cy="636300"/>
            </a:xfrm>
            <a:custGeom>
              <a:avLst/>
              <a:gdLst/>
              <a:ahLst/>
              <a:cxnLst/>
              <a:rect l="l" t="t" r="r" b="b"/>
              <a:pathLst>
                <a:path w="24936" h="25452" extrusionOk="0">
                  <a:moveTo>
                    <a:pt x="1" y="1"/>
                  </a:moveTo>
                  <a:lnTo>
                    <a:pt x="12613" y="25451"/>
                  </a:lnTo>
                  <a:lnTo>
                    <a:pt x="18846" y="25451"/>
                  </a:lnTo>
                  <a:lnTo>
                    <a:pt x="19734" y="23470"/>
                  </a:lnTo>
                  <a:lnTo>
                    <a:pt x="20828" y="25451"/>
                  </a:lnTo>
                  <a:lnTo>
                    <a:pt x="24936" y="25451"/>
                  </a:lnTo>
                  <a:lnTo>
                    <a:pt x="24461" y="10218"/>
                  </a:lnTo>
                  <a:lnTo>
                    <a:pt x="24254" y="12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7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7"/>
            <p:cNvSpPr/>
            <p:nvPr/>
          </p:nvSpPr>
          <p:spPr>
            <a:xfrm>
              <a:off x="4240850" y="4824075"/>
              <a:ext cx="623400" cy="636300"/>
            </a:xfrm>
            <a:custGeom>
              <a:avLst/>
              <a:gdLst/>
              <a:ahLst/>
              <a:cxnLst/>
              <a:rect l="l" t="t" r="r" b="b"/>
              <a:pathLst>
                <a:path w="24936" h="25452" fill="none" extrusionOk="0">
                  <a:moveTo>
                    <a:pt x="1" y="1"/>
                  </a:moveTo>
                  <a:lnTo>
                    <a:pt x="12613" y="25451"/>
                  </a:lnTo>
                  <a:lnTo>
                    <a:pt x="18846" y="25451"/>
                  </a:lnTo>
                  <a:lnTo>
                    <a:pt x="19734" y="23470"/>
                  </a:lnTo>
                  <a:lnTo>
                    <a:pt x="20828" y="25451"/>
                  </a:lnTo>
                  <a:lnTo>
                    <a:pt x="24936" y="25451"/>
                  </a:lnTo>
                  <a:lnTo>
                    <a:pt x="24461" y="10218"/>
                  </a:lnTo>
                  <a:lnTo>
                    <a:pt x="24254" y="121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7"/>
            <p:cNvSpPr/>
            <p:nvPr/>
          </p:nvSpPr>
          <p:spPr>
            <a:xfrm>
              <a:off x="4404450" y="5048050"/>
              <a:ext cx="459800" cy="412325"/>
            </a:xfrm>
            <a:custGeom>
              <a:avLst/>
              <a:gdLst/>
              <a:ahLst/>
              <a:cxnLst/>
              <a:rect l="l" t="t" r="r" b="b"/>
              <a:pathLst>
                <a:path w="18392" h="16493" extrusionOk="0">
                  <a:moveTo>
                    <a:pt x="17876" y="0"/>
                  </a:moveTo>
                  <a:lnTo>
                    <a:pt x="16823" y="351"/>
                  </a:lnTo>
                  <a:lnTo>
                    <a:pt x="15749" y="702"/>
                  </a:lnTo>
                  <a:lnTo>
                    <a:pt x="14676" y="1032"/>
                  </a:lnTo>
                  <a:lnTo>
                    <a:pt x="13582" y="1362"/>
                  </a:lnTo>
                  <a:lnTo>
                    <a:pt x="12488" y="1672"/>
                  </a:lnTo>
                  <a:lnTo>
                    <a:pt x="11394" y="1982"/>
                  </a:lnTo>
                  <a:lnTo>
                    <a:pt x="10280" y="2250"/>
                  </a:lnTo>
                  <a:lnTo>
                    <a:pt x="9165" y="2518"/>
                  </a:lnTo>
                  <a:lnTo>
                    <a:pt x="8030" y="2787"/>
                  </a:lnTo>
                  <a:lnTo>
                    <a:pt x="6915" y="3034"/>
                  </a:lnTo>
                  <a:lnTo>
                    <a:pt x="5780" y="3261"/>
                  </a:lnTo>
                  <a:lnTo>
                    <a:pt x="4624" y="3488"/>
                  </a:lnTo>
                  <a:lnTo>
                    <a:pt x="3468" y="3695"/>
                  </a:lnTo>
                  <a:lnTo>
                    <a:pt x="2312" y="3881"/>
                  </a:lnTo>
                  <a:lnTo>
                    <a:pt x="1156" y="4066"/>
                  </a:lnTo>
                  <a:lnTo>
                    <a:pt x="0" y="4232"/>
                  </a:lnTo>
                  <a:lnTo>
                    <a:pt x="6069" y="16492"/>
                  </a:lnTo>
                  <a:lnTo>
                    <a:pt x="12302" y="16492"/>
                  </a:lnTo>
                  <a:lnTo>
                    <a:pt x="13190" y="14511"/>
                  </a:lnTo>
                  <a:lnTo>
                    <a:pt x="14284" y="16492"/>
                  </a:lnTo>
                  <a:lnTo>
                    <a:pt x="18392" y="16492"/>
                  </a:lnTo>
                  <a:lnTo>
                    <a:pt x="17917" y="1259"/>
                  </a:lnTo>
                  <a:lnTo>
                    <a:pt x="17876" y="0"/>
                  </a:lnTo>
                  <a:close/>
                </a:path>
              </a:pathLst>
            </a:custGeom>
            <a:solidFill>
              <a:srgbClr val="4869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7"/>
            <p:cNvSpPr/>
            <p:nvPr/>
          </p:nvSpPr>
          <p:spPr>
            <a:xfrm>
              <a:off x="4404450" y="5048050"/>
              <a:ext cx="459800" cy="412325"/>
            </a:xfrm>
            <a:custGeom>
              <a:avLst/>
              <a:gdLst/>
              <a:ahLst/>
              <a:cxnLst/>
              <a:rect l="l" t="t" r="r" b="b"/>
              <a:pathLst>
                <a:path w="18392" h="16493" fill="none" extrusionOk="0">
                  <a:moveTo>
                    <a:pt x="17876" y="0"/>
                  </a:moveTo>
                  <a:lnTo>
                    <a:pt x="17876" y="0"/>
                  </a:lnTo>
                  <a:lnTo>
                    <a:pt x="16823" y="351"/>
                  </a:lnTo>
                  <a:lnTo>
                    <a:pt x="15749" y="702"/>
                  </a:lnTo>
                  <a:lnTo>
                    <a:pt x="14676" y="1032"/>
                  </a:lnTo>
                  <a:lnTo>
                    <a:pt x="13582" y="1362"/>
                  </a:lnTo>
                  <a:lnTo>
                    <a:pt x="12488" y="1672"/>
                  </a:lnTo>
                  <a:lnTo>
                    <a:pt x="11394" y="1982"/>
                  </a:lnTo>
                  <a:lnTo>
                    <a:pt x="10280" y="2250"/>
                  </a:lnTo>
                  <a:lnTo>
                    <a:pt x="9165" y="2518"/>
                  </a:lnTo>
                  <a:lnTo>
                    <a:pt x="8030" y="2787"/>
                  </a:lnTo>
                  <a:lnTo>
                    <a:pt x="6915" y="3034"/>
                  </a:lnTo>
                  <a:lnTo>
                    <a:pt x="5780" y="3261"/>
                  </a:lnTo>
                  <a:lnTo>
                    <a:pt x="4624" y="3488"/>
                  </a:lnTo>
                  <a:lnTo>
                    <a:pt x="3468" y="3695"/>
                  </a:lnTo>
                  <a:lnTo>
                    <a:pt x="2312" y="3881"/>
                  </a:lnTo>
                  <a:lnTo>
                    <a:pt x="1156" y="4066"/>
                  </a:lnTo>
                  <a:lnTo>
                    <a:pt x="0" y="4232"/>
                  </a:lnTo>
                  <a:lnTo>
                    <a:pt x="6069" y="16492"/>
                  </a:lnTo>
                  <a:lnTo>
                    <a:pt x="12302" y="16492"/>
                  </a:lnTo>
                  <a:lnTo>
                    <a:pt x="13190" y="14511"/>
                  </a:lnTo>
                  <a:lnTo>
                    <a:pt x="14284" y="16492"/>
                  </a:lnTo>
                  <a:lnTo>
                    <a:pt x="18392" y="16492"/>
                  </a:lnTo>
                  <a:lnTo>
                    <a:pt x="17917" y="1259"/>
                  </a:lnTo>
                  <a:lnTo>
                    <a:pt x="1787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7"/>
            <p:cNvSpPr/>
            <p:nvPr/>
          </p:nvSpPr>
          <p:spPr>
            <a:xfrm>
              <a:off x="5763150" y="2948300"/>
              <a:ext cx="366400" cy="427825"/>
            </a:xfrm>
            <a:custGeom>
              <a:avLst/>
              <a:gdLst/>
              <a:ahLst/>
              <a:cxnLst/>
              <a:rect l="l" t="t" r="r" b="b"/>
              <a:pathLst>
                <a:path w="14656" h="17113" extrusionOk="0">
                  <a:moveTo>
                    <a:pt x="7246" y="6462"/>
                  </a:moveTo>
                  <a:lnTo>
                    <a:pt x="7535" y="6482"/>
                  </a:lnTo>
                  <a:lnTo>
                    <a:pt x="7803" y="6544"/>
                  </a:lnTo>
                  <a:lnTo>
                    <a:pt x="8092" y="6627"/>
                  </a:lnTo>
                  <a:lnTo>
                    <a:pt x="8360" y="6730"/>
                  </a:lnTo>
                  <a:lnTo>
                    <a:pt x="8608" y="6854"/>
                  </a:lnTo>
                  <a:lnTo>
                    <a:pt x="8856" y="6998"/>
                  </a:lnTo>
                  <a:lnTo>
                    <a:pt x="9083" y="7163"/>
                  </a:lnTo>
                  <a:lnTo>
                    <a:pt x="9310" y="7349"/>
                  </a:lnTo>
                  <a:lnTo>
                    <a:pt x="9516" y="7535"/>
                  </a:lnTo>
                  <a:lnTo>
                    <a:pt x="9702" y="7741"/>
                  </a:lnTo>
                  <a:lnTo>
                    <a:pt x="9888" y="7968"/>
                  </a:lnTo>
                  <a:lnTo>
                    <a:pt x="10053" y="8195"/>
                  </a:lnTo>
                  <a:lnTo>
                    <a:pt x="10197" y="8422"/>
                  </a:lnTo>
                  <a:lnTo>
                    <a:pt x="10321" y="8670"/>
                  </a:lnTo>
                  <a:lnTo>
                    <a:pt x="10445" y="8918"/>
                  </a:lnTo>
                  <a:lnTo>
                    <a:pt x="10548" y="9186"/>
                  </a:lnTo>
                  <a:lnTo>
                    <a:pt x="10631" y="9434"/>
                  </a:lnTo>
                  <a:lnTo>
                    <a:pt x="10713" y="9702"/>
                  </a:lnTo>
                  <a:lnTo>
                    <a:pt x="10775" y="9971"/>
                  </a:lnTo>
                  <a:lnTo>
                    <a:pt x="10817" y="10239"/>
                  </a:lnTo>
                  <a:lnTo>
                    <a:pt x="10837" y="10487"/>
                  </a:lnTo>
                  <a:lnTo>
                    <a:pt x="10858" y="10755"/>
                  </a:lnTo>
                  <a:lnTo>
                    <a:pt x="10858" y="11023"/>
                  </a:lnTo>
                  <a:lnTo>
                    <a:pt x="10839" y="11266"/>
                  </a:lnTo>
                  <a:lnTo>
                    <a:pt x="10839" y="11266"/>
                  </a:lnTo>
                  <a:lnTo>
                    <a:pt x="10569" y="11395"/>
                  </a:lnTo>
                  <a:lnTo>
                    <a:pt x="10074" y="11581"/>
                  </a:lnTo>
                  <a:lnTo>
                    <a:pt x="9805" y="11663"/>
                  </a:lnTo>
                  <a:lnTo>
                    <a:pt x="9557" y="11725"/>
                  </a:lnTo>
                  <a:lnTo>
                    <a:pt x="9289" y="11766"/>
                  </a:lnTo>
                  <a:lnTo>
                    <a:pt x="9000" y="11808"/>
                  </a:lnTo>
                  <a:lnTo>
                    <a:pt x="8732" y="11828"/>
                  </a:lnTo>
                  <a:lnTo>
                    <a:pt x="8464" y="11849"/>
                  </a:lnTo>
                  <a:lnTo>
                    <a:pt x="8175" y="11849"/>
                  </a:lnTo>
                  <a:lnTo>
                    <a:pt x="7906" y="11828"/>
                  </a:lnTo>
                  <a:lnTo>
                    <a:pt x="7638" y="11787"/>
                  </a:lnTo>
                  <a:lnTo>
                    <a:pt x="7349" y="11746"/>
                  </a:lnTo>
                  <a:lnTo>
                    <a:pt x="7081" y="11684"/>
                  </a:lnTo>
                  <a:lnTo>
                    <a:pt x="6812" y="11601"/>
                  </a:lnTo>
                  <a:lnTo>
                    <a:pt x="6544" y="11498"/>
                  </a:lnTo>
                  <a:lnTo>
                    <a:pt x="6276" y="11395"/>
                  </a:lnTo>
                  <a:lnTo>
                    <a:pt x="6028" y="11250"/>
                  </a:lnTo>
                  <a:lnTo>
                    <a:pt x="5801" y="11085"/>
                  </a:lnTo>
                  <a:lnTo>
                    <a:pt x="5574" y="10920"/>
                  </a:lnTo>
                  <a:lnTo>
                    <a:pt x="5367" y="10714"/>
                  </a:lnTo>
                  <a:lnTo>
                    <a:pt x="5182" y="10507"/>
                  </a:lnTo>
                  <a:lnTo>
                    <a:pt x="4996" y="10280"/>
                  </a:lnTo>
                  <a:lnTo>
                    <a:pt x="4851" y="10012"/>
                  </a:lnTo>
                  <a:lnTo>
                    <a:pt x="4748" y="9744"/>
                  </a:lnTo>
                  <a:lnTo>
                    <a:pt x="4645" y="9475"/>
                  </a:lnTo>
                  <a:lnTo>
                    <a:pt x="4583" y="9186"/>
                  </a:lnTo>
                  <a:lnTo>
                    <a:pt x="4562" y="8897"/>
                  </a:lnTo>
                  <a:lnTo>
                    <a:pt x="4562" y="8608"/>
                  </a:lnTo>
                  <a:lnTo>
                    <a:pt x="4604" y="8319"/>
                  </a:lnTo>
                  <a:lnTo>
                    <a:pt x="4666" y="8051"/>
                  </a:lnTo>
                  <a:lnTo>
                    <a:pt x="4789" y="7783"/>
                  </a:lnTo>
                  <a:lnTo>
                    <a:pt x="4934" y="7514"/>
                  </a:lnTo>
                  <a:lnTo>
                    <a:pt x="5120" y="7287"/>
                  </a:lnTo>
                  <a:lnTo>
                    <a:pt x="5347" y="7101"/>
                  </a:lnTo>
                  <a:lnTo>
                    <a:pt x="5574" y="6916"/>
                  </a:lnTo>
                  <a:lnTo>
                    <a:pt x="5821" y="6771"/>
                  </a:lnTo>
                  <a:lnTo>
                    <a:pt x="6110" y="6647"/>
                  </a:lnTo>
                  <a:lnTo>
                    <a:pt x="6379" y="6565"/>
                  </a:lnTo>
                  <a:lnTo>
                    <a:pt x="6668" y="6482"/>
                  </a:lnTo>
                  <a:lnTo>
                    <a:pt x="6957" y="6462"/>
                  </a:lnTo>
                  <a:close/>
                  <a:moveTo>
                    <a:pt x="10755" y="1"/>
                  </a:moveTo>
                  <a:lnTo>
                    <a:pt x="10775" y="22"/>
                  </a:lnTo>
                  <a:lnTo>
                    <a:pt x="10858" y="63"/>
                  </a:lnTo>
                  <a:lnTo>
                    <a:pt x="11188" y="228"/>
                  </a:lnTo>
                  <a:lnTo>
                    <a:pt x="11415" y="372"/>
                  </a:lnTo>
                  <a:lnTo>
                    <a:pt x="11684" y="538"/>
                  </a:lnTo>
                  <a:lnTo>
                    <a:pt x="11973" y="765"/>
                  </a:lnTo>
                  <a:lnTo>
                    <a:pt x="12303" y="1033"/>
                  </a:lnTo>
                  <a:lnTo>
                    <a:pt x="12654" y="1363"/>
                  </a:lnTo>
                  <a:lnTo>
                    <a:pt x="13005" y="1776"/>
                  </a:lnTo>
                  <a:lnTo>
                    <a:pt x="13170" y="1982"/>
                  </a:lnTo>
                  <a:lnTo>
                    <a:pt x="13335" y="2230"/>
                  </a:lnTo>
                  <a:lnTo>
                    <a:pt x="13500" y="2478"/>
                  </a:lnTo>
                  <a:lnTo>
                    <a:pt x="13665" y="2746"/>
                  </a:lnTo>
                  <a:lnTo>
                    <a:pt x="13810" y="3035"/>
                  </a:lnTo>
                  <a:lnTo>
                    <a:pt x="13954" y="3345"/>
                  </a:lnTo>
                  <a:lnTo>
                    <a:pt x="14078" y="3675"/>
                  </a:lnTo>
                  <a:lnTo>
                    <a:pt x="14202" y="4005"/>
                  </a:lnTo>
                  <a:lnTo>
                    <a:pt x="14305" y="4377"/>
                  </a:lnTo>
                  <a:lnTo>
                    <a:pt x="14367" y="4728"/>
                  </a:lnTo>
                  <a:lnTo>
                    <a:pt x="14429" y="5120"/>
                  </a:lnTo>
                  <a:lnTo>
                    <a:pt x="14470" y="5512"/>
                  </a:lnTo>
                  <a:lnTo>
                    <a:pt x="14470" y="5925"/>
                  </a:lnTo>
                  <a:lnTo>
                    <a:pt x="14449" y="6338"/>
                  </a:lnTo>
                  <a:lnTo>
                    <a:pt x="14388" y="6751"/>
                  </a:lnTo>
                  <a:lnTo>
                    <a:pt x="14305" y="7184"/>
                  </a:lnTo>
                  <a:lnTo>
                    <a:pt x="14181" y="7597"/>
                  </a:lnTo>
                  <a:lnTo>
                    <a:pt x="14016" y="8030"/>
                  </a:lnTo>
                  <a:lnTo>
                    <a:pt x="13810" y="8443"/>
                  </a:lnTo>
                  <a:lnTo>
                    <a:pt x="13583" y="8856"/>
                  </a:lnTo>
                  <a:lnTo>
                    <a:pt x="13314" y="9248"/>
                  </a:lnTo>
                  <a:lnTo>
                    <a:pt x="13025" y="9620"/>
                  </a:lnTo>
                  <a:lnTo>
                    <a:pt x="12695" y="9991"/>
                  </a:lnTo>
                  <a:lnTo>
                    <a:pt x="12323" y="10321"/>
                  </a:lnTo>
                  <a:lnTo>
                    <a:pt x="11931" y="10631"/>
                  </a:lnTo>
                  <a:lnTo>
                    <a:pt x="11498" y="10920"/>
                  </a:lnTo>
                  <a:lnTo>
                    <a:pt x="11076" y="11150"/>
                  </a:lnTo>
                  <a:lnTo>
                    <a:pt x="11076" y="11150"/>
                  </a:lnTo>
                  <a:lnTo>
                    <a:pt x="11085" y="11023"/>
                  </a:lnTo>
                  <a:lnTo>
                    <a:pt x="11085" y="10755"/>
                  </a:lnTo>
                  <a:lnTo>
                    <a:pt x="11064" y="10487"/>
                  </a:lnTo>
                  <a:lnTo>
                    <a:pt x="11044" y="10198"/>
                  </a:lnTo>
                  <a:lnTo>
                    <a:pt x="11002" y="9929"/>
                  </a:lnTo>
                  <a:lnTo>
                    <a:pt x="10940" y="9640"/>
                  </a:lnTo>
                  <a:lnTo>
                    <a:pt x="10858" y="9372"/>
                  </a:lnTo>
                  <a:lnTo>
                    <a:pt x="10775" y="9104"/>
                  </a:lnTo>
                  <a:lnTo>
                    <a:pt x="10651" y="8835"/>
                  </a:lnTo>
                  <a:lnTo>
                    <a:pt x="10548" y="8567"/>
                  </a:lnTo>
                  <a:lnTo>
                    <a:pt x="10404" y="8299"/>
                  </a:lnTo>
                  <a:lnTo>
                    <a:pt x="10239" y="8051"/>
                  </a:lnTo>
                  <a:lnTo>
                    <a:pt x="10074" y="7824"/>
                  </a:lnTo>
                  <a:lnTo>
                    <a:pt x="9888" y="7597"/>
                  </a:lnTo>
                  <a:lnTo>
                    <a:pt x="9681" y="7370"/>
                  </a:lnTo>
                  <a:lnTo>
                    <a:pt x="9475" y="7163"/>
                  </a:lnTo>
                  <a:lnTo>
                    <a:pt x="9248" y="6978"/>
                  </a:lnTo>
                  <a:lnTo>
                    <a:pt x="9000" y="6792"/>
                  </a:lnTo>
                  <a:lnTo>
                    <a:pt x="8732" y="6647"/>
                  </a:lnTo>
                  <a:lnTo>
                    <a:pt x="8464" y="6503"/>
                  </a:lnTo>
                  <a:lnTo>
                    <a:pt x="8175" y="6379"/>
                  </a:lnTo>
                  <a:lnTo>
                    <a:pt x="7865" y="6296"/>
                  </a:lnTo>
                  <a:lnTo>
                    <a:pt x="7576" y="6235"/>
                  </a:lnTo>
                  <a:lnTo>
                    <a:pt x="7246" y="6214"/>
                  </a:lnTo>
                  <a:lnTo>
                    <a:pt x="6936" y="6214"/>
                  </a:lnTo>
                  <a:lnTo>
                    <a:pt x="6626" y="6255"/>
                  </a:lnTo>
                  <a:lnTo>
                    <a:pt x="6317" y="6317"/>
                  </a:lnTo>
                  <a:lnTo>
                    <a:pt x="6007" y="6420"/>
                  </a:lnTo>
                  <a:lnTo>
                    <a:pt x="5718" y="6544"/>
                  </a:lnTo>
                  <a:lnTo>
                    <a:pt x="5450" y="6709"/>
                  </a:lnTo>
                  <a:lnTo>
                    <a:pt x="5182" y="6895"/>
                  </a:lnTo>
                  <a:lnTo>
                    <a:pt x="4954" y="7122"/>
                  </a:lnTo>
                  <a:lnTo>
                    <a:pt x="4748" y="7390"/>
                  </a:lnTo>
                  <a:lnTo>
                    <a:pt x="4645" y="7514"/>
                  </a:lnTo>
                  <a:lnTo>
                    <a:pt x="4562" y="7659"/>
                  </a:lnTo>
                  <a:lnTo>
                    <a:pt x="4438" y="7968"/>
                  </a:lnTo>
                  <a:lnTo>
                    <a:pt x="4356" y="8278"/>
                  </a:lnTo>
                  <a:lnTo>
                    <a:pt x="4315" y="8588"/>
                  </a:lnTo>
                  <a:lnTo>
                    <a:pt x="4315" y="8918"/>
                  </a:lnTo>
                  <a:lnTo>
                    <a:pt x="4335" y="9228"/>
                  </a:lnTo>
                  <a:lnTo>
                    <a:pt x="4418" y="9537"/>
                  </a:lnTo>
                  <a:lnTo>
                    <a:pt x="4521" y="9847"/>
                  </a:lnTo>
                  <a:lnTo>
                    <a:pt x="4645" y="10136"/>
                  </a:lnTo>
                  <a:lnTo>
                    <a:pt x="4789" y="10404"/>
                  </a:lnTo>
                  <a:lnTo>
                    <a:pt x="4975" y="10652"/>
                  </a:lnTo>
                  <a:lnTo>
                    <a:pt x="5182" y="10899"/>
                  </a:lnTo>
                  <a:lnTo>
                    <a:pt x="5409" y="11106"/>
                  </a:lnTo>
                  <a:lnTo>
                    <a:pt x="5656" y="11292"/>
                  </a:lnTo>
                  <a:lnTo>
                    <a:pt x="5904" y="11457"/>
                  </a:lnTo>
                  <a:lnTo>
                    <a:pt x="6172" y="11601"/>
                  </a:lnTo>
                  <a:lnTo>
                    <a:pt x="6461" y="11725"/>
                  </a:lnTo>
                  <a:lnTo>
                    <a:pt x="6730" y="11828"/>
                  </a:lnTo>
                  <a:lnTo>
                    <a:pt x="7019" y="11911"/>
                  </a:lnTo>
                  <a:lnTo>
                    <a:pt x="7308" y="11973"/>
                  </a:lnTo>
                  <a:lnTo>
                    <a:pt x="7597" y="12035"/>
                  </a:lnTo>
                  <a:lnTo>
                    <a:pt x="7886" y="12055"/>
                  </a:lnTo>
                  <a:lnTo>
                    <a:pt x="8175" y="12076"/>
                  </a:lnTo>
                  <a:lnTo>
                    <a:pt x="8752" y="12076"/>
                  </a:lnTo>
                  <a:lnTo>
                    <a:pt x="9041" y="12035"/>
                  </a:lnTo>
                  <a:lnTo>
                    <a:pt x="9310" y="11993"/>
                  </a:lnTo>
                  <a:lnTo>
                    <a:pt x="9599" y="11952"/>
                  </a:lnTo>
                  <a:lnTo>
                    <a:pt x="9867" y="11890"/>
                  </a:lnTo>
                  <a:lnTo>
                    <a:pt x="10135" y="11808"/>
                  </a:lnTo>
                  <a:lnTo>
                    <a:pt x="10404" y="11704"/>
                  </a:lnTo>
                  <a:lnTo>
                    <a:pt x="10651" y="11622"/>
                  </a:lnTo>
                  <a:lnTo>
                    <a:pt x="10818" y="11538"/>
                  </a:lnTo>
                  <a:lnTo>
                    <a:pt x="10818" y="11538"/>
                  </a:lnTo>
                  <a:lnTo>
                    <a:pt x="10817" y="11560"/>
                  </a:lnTo>
                  <a:lnTo>
                    <a:pt x="10734" y="12055"/>
                  </a:lnTo>
                  <a:lnTo>
                    <a:pt x="10631" y="12571"/>
                  </a:lnTo>
                  <a:lnTo>
                    <a:pt x="10466" y="13046"/>
                  </a:lnTo>
                  <a:lnTo>
                    <a:pt x="10259" y="13500"/>
                  </a:lnTo>
                  <a:lnTo>
                    <a:pt x="10032" y="13934"/>
                  </a:lnTo>
                  <a:lnTo>
                    <a:pt x="9785" y="14347"/>
                  </a:lnTo>
                  <a:lnTo>
                    <a:pt x="9496" y="14739"/>
                  </a:lnTo>
                  <a:lnTo>
                    <a:pt x="9207" y="15090"/>
                  </a:lnTo>
                  <a:lnTo>
                    <a:pt x="8876" y="15399"/>
                  </a:lnTo>
                  <a:lnTo>
                    <a:pt x="8525" y="15688"/>
                  </a:lnTo>
                  <a:lnTo>
                    <a:pt x="8175" y="15957"/>
                  </a:lnTo>
                  <a:lnTo>
                    <a:pt x="7782" y="16163"/>
                  </a:lnTo>
                  <a:lnTo>
                    <a:pt x="7411" y="16369"/>
                  </a:lnTo>
                  <a:lnTo>
                    <a:pt x="7019" y="16514"/>
                  </a:lnTo>
                  <a:lnTo>
                    <a:pt x="6647" y="16658"/>
                  </a:lnTo>
                  <a:lnTo>
                    <a:pt x="6255" y="16762"/>
                  </a:lnTo>
                  <a:lnTo>
                    <a:pt x="5883" y="16844"/>
                  </a:lnTo>
                  <a:lnTo>
                    <a:pt x="5512" y="16906"/>
                  </a:lnTo>
                  <a:lnTo>
                    <a:pt x="5140" y="16927"/>
                  </a:lnTo>
                  <a:lnTo>
                    <a:pt x="4789" y="16947"/>
                  </a:lnTo>
                  <a:lnTo>
                    <a:pt x="4438" y="16947"/>
                  </a:lnTo>
                  <a:lnTo>
                    <a:pt x="4088" y="16927"/>
                  </a:lnTo>
                  <a:lnTo>
                    <a:pt x="3778" y="16906"/>
                  </a:lnTo>
                  <a:lnTo>
                    <a:pt x="3468" y="16865"/>
                  </a:lnTo>
                  <a:lnTo>
                    <a:pt x="3159" y="16823"/>
                  </a:lnTo>
                  <a:lnTo>
                    <a:pt x="2601" y="16679"/>
                  </a:lnTo>
                  <a:lnTo>
                    <a:pt x="2085" y="16535"/>
                  </a:lnTo>
                  <a:lnTo>
                    <a:pt x="1652" y="16369"/>
                  </a:lnTo>
                  <a:lnTo>
                    <a:pt x="1260" y="16184"/>
                  </a:lnTo>
                  <a:lnTo>
                    <a:pt x="909" y="16018"/>
                  </a:lnTo>
                  <a:lnTo>
                    <a:pt x="640" y="15874"/>
                  </a:lnTo>
                  <a:lnTo>
                    <a:pt x="413" y="15730"/>
                  </a:lnTo>
                  <a:lnTo>
                    <a:pt x="104" y="15523"/>
                  </a:lnTo>
                  <a:lnTo>
                    <a:pt x="21" y="15482"/>
                  </a:lnTo>
                  <a:lnTo>
                    <a:pt x="1" y="15461"/>
                  </a:lnTo>
                  <a:lnTo>
                    <a:pt x="83" y="15544"/>
                  </a:lnTo>
                  <a:lnTo>
                    <a:pt x="372" y="15771"/>
                  </a:lnTo>
                  <a:lnTo>
                    <a:pt x="599" y="15915"/>
                  </a:lnTo>
                  <a:lnTo>
                    <a:pt x="888" y="16080"/>
                  </a:lnTo>
                  <a:lnTo>
                    <a:pt x="1218" y="16266"/>
                  </a:lnTo>
                  <a:lnTo>
                    <a:pt x="1611" y="16452"/>
                  </a:lnTo>
                  <a:lnTo>
                    <a:pt x="2065" y="16638"/>
                  </a:lnTo>
                  <a:lnTo>
                    <a:pt x="2560" y="16803"/>
                  </a:lnTo>
                  <a:lnTo>
                    <a:pt x="3138" y="16947"/>
                  </a:lnTo>
                  <a:lnTo>
                    <a:pt x="3448" y="16989"/>
                  </a:lnTo>
                  <a:lnTo>
                    <a:pt x="3757" y="17051"/>
                  </a:lnTo>
                  <a:lnTo>
                    <a:pt x="4088" y="17071"/>
                  </a:lnTo>
                  <a:lnTo>
                    <a:pt x="4438" y="17092"/>
                  </a:lnTo>
                  <a:lnTo>
                    <a:pt x="4789" y="17112"/>
                  </a:lnTo>
                  <a:lnTo>
                    <a:pt x="5161" y="17092"/>
                  </a:lnTo>
                  <a:lnTo>
                    <a:pt x="5532" y="17051"/>
                  </a:lnTo>
                  <a:lnTo>
                    <a:pt x="5904" y="17009"/>
                  </a:lnTo>
                  <a:lnTo>
                    <a:pt x="6296" y="16927"/>
                  </a:lnTo>
                  <a:lnTo>
                    <a:pt x="6688" y="16823"/>
                  </a:lnTo>
                  <a:lnTo>
                    <a:pt x="7101" y="16700"/>
                  </a:lnTo>
                  <a:lnTo>
                    <a:pt x="7493" y="16535"/>
                  </a:lnTo>
                  <a:lnTo>
                    <a:pt x="7886" y="16328"/>
                  </a:lnTo>
                  <a:lnTo>
                    <a:pt x="8278" y="16122"/>
                  </a:lnTo>
                  <a:lnTo>
                    <a:pt x="8649" y="15853"/>
                  </a:lnTo>
                  <a:lnTo>
                    <a:pt x="9000" y="15564"/>
                  </a:lnTo>
                  <a:lnTo>
                    <a:pt x="9351" y="15213"/>
                  </a:lnTo>
                  <a:lnTo>
                    <a:pt x="9661" y="14863"/>
                  </a:lnTo>
                  <a:lnTo>
                    <a:pt x="9950" y="14470"/>
                  </a:lnTo>
                  <a:lnTo>
                    <a:pt x="10218" y="14037"/>
                  </a:lnTo>
                  <a:lnTo>
                    <a:pt x="10466" y="13583"/>
                  </a:lnTo>
                  <a:lnTo>
                    <a:pt x="10672" y="13129"/>
                  </a:lnTo>
                  <a:lnTo>
                    <a:pt x="10837" y="12633"/>
                  </a:lnTo>
                  <a:lnTo>
                    <a:pt x="10961" y="12117"/>
                  </a:lnTo>
                  <a:lnTo>
                    <a:pt x="11044" y="11581"/>
                  </a:lnTo>
                  <a:lnTo>
                    <a:pt x="11056" y="11420"/>
                  </a:lnTo>
                  <a:lnTo>
                    <a:pt x="11147" y="11374"/>
                  </a:lnTo>
                  <a:lnTo>
                    <a:pt x="11622" y="11106"/>
                  </a:lnTo>
                  <a:lnTo>
                    <a:pt x="12055" y="10817"/>
                  </a:lnTo>
                  <a:lnTo>
                    <a:pt x="12468" y="10487"/>
                  </a:lnTo>
                  <a:lnTo>
                    <a:pt x="12839" y="10136"/>
                  </a:lnTo>
                  <a:lnTo>
                    <a:pt x="13190" y="9764"/>
                  </a:lnTo>
                  <a:lnTo>
                    <a:pt x="13500" y="9372"/>
                  </a:lnTo>
                  <a:lnTo>
                    <a:pt x="13768" y="8959"/>
                  </a:lnTo>
                  <a:lnTo>
                    <a:pt x="13995" y="8526"/>
                  </a:lnTo>
                  <a:lnTo>
                    <a:pt x="14202" y="8113"/>
                  </a:lnTo>
                  <a:lnTo>
                    <a:pt x="14367" y="7659"/>
                  </a:lnTo>
                  <a:lnTo>
                    <a:pt x="14491" y="7225"/>
                  </a:lnTo>
                  <a:lnTo>
                    <a:pt x="14573" y="6792"/>
                  </a:lnTo>
                  <a:lnTo>
                    <a:pt x="14635" y="6358"/>
                  </a:lnTo>
                  <a:lnTo>
                    <a:pt x="14656" y="5925"/>
                  </a:lnTo>
                  <a:lnTo>
                    <a:pt x="14635" y="5512"/>
                  </a:lnTo>
                  <a:lnTo>
                    <a:pt x="14594" y="5099"/>
                  </a:lnTo>
                  <a:lnTo>
                    <a:pt x="14532" y="4707"/>
                  </a:lnTo>
                  <a:lnTo>
                    <a:pt x="14449" y="4336"/>
                  </a:lnTo>
                  <a:lnTo>
                    <a:pt x="14346" y="3964"/>
                  </a:lnTo>
                  <a:lnTo>
                    <a:pt x="14222" y="3613"/>
                  </a:lnTo>
                  <a:lnTo>
                    <a:pt x="14099" y="3283"/>
                  </a:lnTo>
                  <a:lnTo>
                    <a:pt x="13954" y="2973"/>
                  </a:lnTo>
                  <a:lnTo>
                    <a:pt x="13789" y="2684"/>
                  </a:lnTo>
                  <a:lnTo>
                    <a:pt x="13624" y="2416"/>
                  </a:lnTo>
                  <a:lnTo>
                    <a:pt x="13438" y="2148"/>
                  </a:lnTo>
                  <a:lnTo>
                    <a:pt x="13273" y="1921"/>
                  </a:lnTo>
                  <a:lnTo>
                    <a:pt x="13087" y="1693"/>
                  </a:lnTo>
                  <a:lnTo>
                    <a:pt x="12736" y="1301"/>
                  </a:lnTo>
                  <a:lnTo>
                    <a:pt x="12365" y="971"/>
                  </a:lnTo>
                  <a:lnTo>
                    <a:pt x="12034" y="703"/>
                  </a:lnTo>
                  <a:lnTo>
                    <a:pt x="11725" y="476"/>
                  </a:lnTo>
                  <a:lnTo>
                    <a:pt x="11436" y="310"/>
                  </a:lnTo>
                  <a:lnTo>
                    <a:pt x="11209" y="187"/>
                  </a:lnTo>
                  <a:lnTo>
                    <a:pt x="10858" y="42"/>
                  </a:lnTo>
                  <a:lnTo>
                    <a:pt x="107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7"/>
            <p:cNvSpPr/>
            <p:nvPr/>
          </p:nvSpPr>
          <p:spPr>
            <a:xfrm>
              <a:off x="2216475" y="2108725"/>
              <a:ext cx="3662800" cy="3069900"/>
            </a:xfrm>
            <a:custGeom>
              <a:avLst/>
              <a:gdLst/>
              <a:ahLst/>
              <a:cxnLst/>
              <a:rect l="l" t="t" r="r" b="b"/>
              <a:pathLst>
                <a:path w="146512" h="122796" extrusionOk="0">
                  <a:moveTo>
                    <a:pt x="72699" y="1"/>
                  </a:moveTo>
                  <a:lnTo>
                    <a:pt x="70820" y="21"/>
                  </a:lnTo>
                  <a:lnTo>
                    <a:pt x="68963" y="83"/>
                  </a:lnTo>
                  <a:lnTo>
                    <a:pt x="67105" y="186"/>
                  </a:lnTo>
                  <a:lnTo>
                    <a:pt x="65268" y="310"/>
                  </a:lnTo>
                  <a:lnTo>
                    <a:pt x="63452" y="496"/>
                  </a:lnTo>
                  <a:lnTo>
                    <a:pt x="61635" y="702"/>
                  </a:lnTo>
                  <a:lnTo>
                    <a:pt x="59839" y="950"/>
                  </a:lnTo>
                  <a:lnTo>
                    <a:pt x="58064" y="1239"/>
                  </a:lnTo>
                  <a:lnTo>
                    <a:pt x="56289" y="1569"/>
                  </a:lnTo>
                  <a:lnTo>
                    <a:pt x="54535" y="1941"/>
                  </a:lnTo>
                  <a:lnTo>
                    <a:pt x="52801" y="2333"/>
                  </a:lnTo>
                  <a:lnTo>
                    <a:pt x="51087" y="2766"/>
                  </a:lnTo>
                  <a:lnTo>
                    <a:pt x="49395" y="3221"/>
                  </a:lnTo>
                  <a:lnTo>
                    <a:pt x="47702" y="3716"/>
                  </a:lnTo>
                  <a:lnTo>
                    <a:pt x="46051" y="4253"/>
                  </a:lnTo>
                  <a:lnTo>
                    <a:pt x="44400" y="4831"/>
                  </a:lnTo>
                  <a:lnTo>
                    <a:pt x="42790" y="5429"/>
                  </a:lnTo>
                  <a:lnTo>
                    <a:pt x="41180" y="6048"/>
                  </a:lnTo>
                  <a:lnTo>
                    <a:pt x="39611" y="6709"/>
                  </a:lnTo>
                  <a:lnTo>
                    <a:pt x="38063" y="7411"/>
                  </a:lnTo>
                  <a:lnTo>
                    <a:pt x="36515" y="8133"/>
                  </a:lnTo>
                  <a:lnTo>
                    <a:pt x="35008" y="8897"/>
                  </a:lnTo>
                  <a:lnTo>
                    <a:pt x="33522" y="9681"/>
                  </a:lnTo>
                  <a:lnTo>
                    <a:pt x="32056" y="10486"/>
                  </a:lnTo>
                  <a:lnTo>
                    <a:pt x="30632" y="11333"/>
                  </a:lnTo>
                  <a:lnTo>
                    <a:pt x="29208" y="12200"/>
                  </a:lnTo>
                  <a:lnTo>
                    <a:pt x="27825" y="13087"/>
                  </a:lnTo>
                  <a:lnTo>
                    <a:pt x="26462" y="14016"/>
                  </a:lnTo>
                  <a:lnTo>
                    <a:pt x="25121" y="14965"/>
                  </a:lnTo>
                  <a:lnTo>
                    <a:pt x="23820" y="15956"/>
                  </a:lnTo>
                  <a:lnTo>
                    <a:pt x="22541" y="16947"/>
                  </a:lnTo>
                  <a:lnTo>
                    <a:pt x="21302" y="17979"/>
                  </a:lnTo>
                  <a:lnTo>
                    <a:pt x="20084" y="19032"/>
                  </a:lnTo>
                  <a:lnTo>
                    <a:pt x="18887" y="20126"/>
                  </a:lnTo>
                  <a:lnTo>
                    <a:pt x="17731" y="21220"/>
                  </a:lnTo>
                  <a:lnTo>
                    <a:pt x="16617" y="22334"/>
                  </a:lnTo>
                  <a:lnTo>
                    <a:pt x="15523" y="23490"/>
                  </a:lnTo>
                  <a:lnTo>
                    <a:pt x="14449" y="24667"/>
                  </a:lnTo>
                  <a:lnTo>
                    <a:pt x="13417" y="25864"/>
                  </a:lnTo>
                  <a:lnTo>
                    <a:pt x="12426" y="27061"/>
                  </a:lnTo>
                  <a:lnTo>
                    <a:pt x="11456" y="28300"/>
                  </a:lnTo>
                  <a:lnTo>
                    <a:pt x="10527" y="29559"/>
                  </a:lnTo>
                  <a:lnTo>
                    <a:pt x="9640" y="30839"/>
                  </a:lnTo>
                  <a:lnTo>
                    <a:pt x="8773" y="32139"/>
                  </a:lnTo>
                  <a:lnTo>
                    <a:pt x="7968" y="33439"/>
                  </a:lnTo>
                  <a:lnTo>
                    <a:pt x="7184" y="34781"/>
                  </a:lnTo>
                  <a:lnTo>
                    <a:pt x="6420" y="36123"/>
                  </a:lnTo>
                  <a:lnTo>
                    <a:pt x="5718" y="37506"/>
                  </a:lnTo>
                  <a:lnTo>
                    <a:pt x="5057" y="38889"/>
                  </a:lnTo>
                  <a:lnTo>
                    <a:pt x="4418" y="40292"/>
                  </a:lnTo>
                  <a:lnTo>
                    <a:pt x="3819" y="41717"/>
                  </a:lnTo>
                  <a:lnTo>
                    <a:pt x="3282" y="43141"/>
                  </a:lnTo>
                  <a:lnTo>
                    <a:pt x="2766" y="44586"/>
                  </a:lnTo>
                  <a:lnTo>
                    <a:pt x="2292" y="46051"/>
                  </a:lnTo>
                  <a:lnTo>
                    <a:pt x="1879" y="47537"/>
                  </a:lnTo>
                  <a:lnTo>
                    <a:pt x="1487" y="49024"/>
                  </a:lnTo>
                  <a:lnTo>
                    <a:pt x="1136" y="50530"/>
                  </a:lnTo>
                  <a:lnTo>
                    <a:pt x="847" y="52058"/>
                  </a:lnTo>
                  <a:lnTo>
                    <a:pt x="599" y="53585"/>
                  </a:lnTo>
                  <a:lnTo>
                    <a:pt x="393" y="55113"/>
                  </a:lnTo>
                  <a:lnTo>
                    <a:pt x="227" y="56681"/>
                  </a:lnTo>
                  <a:lnTo>
                    <a:pt x="104" y="58250"/>
                  </a:lnTo>
                  <a:lnTo>
                    <a:pt x="42" y="59819"/>
                  </a:lnTo>
                  <a:lnTo>
                    <a:pt x="0" y="61408"/>
                  </a:lnTo>
                  <a:lnTo>
                    <a:pt x="42" y="62977"/>
                  </a:lnTo>
                  <a:lnTo>
                    <a:pt x="104" y="64566"/>
                  </a:lnTo>
                  <a:lnTo>
                    <a:pt x="227" y="66114"/>
                  </a:lnTo>
                  <a:lnTo>
                    <a:pt x="393" y="67683"/>
                  </a:lnTo>
                  <a:lnTo>
                    <a:pt x="599" y="69211"/>
                  </a:lnTo>
                  <a:lnTo>
                    <a:pt x="847" y="70759"/>
                  </a:lnTo>
                  <a:lnTo>
                    <a:pt x="1136" y="72266"/>
                  </a:lnTo>
                  <a:lnTo>
                    <a:pt x="1487" y="73772"/>
                  </a:lnTo>
                  <a:lnTo>
                    <a:pt x="1879" y="75259"/>
                  </a:lnTo>
                  <a:lnTo>
                    <a:pt x="2292" y="76745"/>
                  </a:lnTo>
                  <a:lnTo>
                    <a:pt x="2766" y="78210"/>
                  </a:lnTo>
                  <a:lnTo>
                    <a:pt x="3282" y="79655"/>
                  </a:lnTo>
                  <a:lnTo>
                    <a:pt x="3819" y="81100"/>
                  </a:lnTo>
                  <a:lnTo>
                    <a:pt x="4418" y="82504"/>
                  </a:lnTo>
                  <a:lnTo>
                    <a:pt x="5057" y="83907"/>
                  </a:lnTo>
                  <a:lnTo>
                    <a:pt x="5718" y="85290"/>
                  </a:lnTo>
                  <a:lnTo>
                    <a:pt x="6420" y="86673"/>
                  </a:lnTo>
                  <a:lnTo>
                    <a:pt x="7184" y="88015"/>
                  </a:lnTo>
                  <a:lnTo>
                    <a:pt x="7968" y="89357"/>
                  </a:lnTo>
                  <a:lnTo>
                    <a:pt x="8773" y="90657"/>
                  </a:lnTo>
                  <a:lnTo>
                    <a:pt x="9640" y="91957"/>
                  </a:lnTo>
                  <a:lnTo>
                    <a:pt x="10527" y="93237"/>
                  </a:lnTo>
                  <a:lnTo>
                    <a:pt x="11456" y="94496"/>
                  </a:lnTo>
                  <a:lnTo>
                    <a:pt x="12426" y="95735"/>
                  </a:lnTo>
                  <a:lnTo>
                    <a:pt x="13417" y="96953"/>
                  </a:lnTo>
                  <a:lnTo>
                    <a:pt x="14449" y="98129"/>
                  </a:lnTo>
                  <a:lnTo>
                    <a:pt x="15523" y="99306"/>
                  </a:lnTo>
                  <a:lnTo>
                    <a:pt x="16617" y="100462"/>
                  </a:lnTo>
                  <a:lnTo>
                    <a:pt x="17731" y="101576"/>
                  </a:lnTo>
                  <a:lnTo>
                    <a:pt x="18887" y="102691"/>
                  </a:lnTo>
                  <a:lnTo>
                    <a:pt x="20084" y="103764"/>
                  </a:lnTo>
                  <a:lnTo>
                    <a:pt x="21302" y="104817"/>
                  </a:lnTo>
                  <a:lnTo>
                    <a:pt x="22541" y="105849"/>
                  </a:lnTo>
                  <a:lnTo>
                    <a:pt x="23820" y="106840"/>
                  </a:lnTo>
                  <a:lnTo>
                    <a:pt x="25121" y="107830"/>
                  </a:lnTo>
                  <a:lnTo>
                    <a:pt x="26462" y="108780"/>
                  </a:lnTo>
                  <a:lnTo>
                    <a:pt x="27825" y="109709"/>
                  </a:lnTo>
                  <a:lnTo>
                    <a:pt x="29208" y="110596"/>
                  </a:lnTo>
                  <a:lnTo>
                    <a:pt x="30632" y="111463"/>
                  </a:lnTo>
                  <a:lnTo>
                    <a:pt x="32056" y="112310"/>
                  </a:lnTo>
                  <a:lnTo>
                    <a:pt x="33522" y="113135"/>
                  </a:lnTo>
                  <a:lnTo>
                    <a:pt x="35008" y="113920"/>
                  </a:lnTo>
                  <a:lnTo>
                    <a:pt x="36515" y="114663"/>
                  </a:lnTo>
                  <a:lnTo>
                    <a:pt x="38063" y="115385"/>
                  </a:lnTo>
                  <a:lnTo>
                    <a:pt x="39611" y="116087"/>
                  </a:lnTo>
                  <a:lnTo>
                    <a:pt x="41180" y="116747"/>
                  </a:lnTo>
                  <a:lnTo>
                    <a:pt x="42790" y="117367"/>
                  </a:lnTo>
                  <a:lnTo>
                    <a:pt x="44400" y="117965"/>
                  </a:lnTo>
                  <a:lnTo>
                    <a:pt x="46051" y="118543"/>
                  </a:lnTo>
                  <a:lnTo>
                    <a:pt x="47702" y="119080"/>
                  </a:lnTo>
                  <a:lnTo>
                    <a:pt x="49395" y="119575"/>
                  </a:lnTo>
                  <a:lnTo>
                    <a:pt x="51087" y="120029"/>
                  </a:lnTo>
                  <a:lnTo>
                    <a:pt x="52801" y="120463"/>
                  </a:lnTo>
                  <a:lnTo>
                    <a:pt x="54535" y="120876"/>
                  </a:lnTo>
                  <a:lnTo>
                    <a:pt x="56289" y="121227"/>
                  </a:lnTo>
                  <a:lnTo>
                    <a:pt x="58064" y="121557"/>
                  </a:lnTo>
                  <a:lnTo>
                    <a:pt x="59839" y="121846"/>
                  </a:lnTo>
                  <a:lnTo>
                    <a:pt x="61635" y="122094"/>
                  </a:lnTo>
                  <a:lnTo>
                    <a:pt x="63452" y="122300"/>
                  </a:lnTo>
                  <a:lnTo>
                    <a:pt x="65268" y="122486"/>
                  </a:lnTo>
                  <a:lnTo>
                    <a:pt x="67105" y="122630"/>
                  </a:lnTo>
                  <a:lnTo>
                    <a:pt x="68963" y="122713"/>
                  </a:lnTo>
                  <a:lnTo>
                    <a:pt x="70820" y="122775"/>
                  </a:lnTo>
                  <a:lnTo>
                    <a:pt x="72699" y="122795"/>
                  </a:lnTo>
                  <a:lnTo>
                    <a:pt x="74577" y="122775"/>
                  </a:lnTo>
                  <a:lnTo>
                    <a:pt x="76456" y="122733"/>
                  </a:lnTo>
                  <a:lnTo>
                    <a:pt x="78313" y="122651"/>
                  </a:lnTo>
                  <a:lnTo>
                    <a:pt x="80171" y="122548"/>
                  </a:lnTo>
                  <a:lnTo>
                    <a:pt x="82008" y="122403"/>
                  </a:lnTo>
                  <a:lnTo>
                    <a:pt x="83845" y="122238"/>
                  </a:lnTo>
                  <a:lnTo>
                    <a:pt x="85662" y="122052"/>
                  </a:lnTo>
                  <a:lnTo>
                    <a:pt x="87478" y="121805"/>
                  </a:lnTo>
                  <a:lnTo>
                    <a:pt x="89274" y="121557"/>
                  </a:lnTo>
                  <a:lnTo>
                    <a:pt x="91049" y="121247"/>
                  </a:lnTo>
                  <a:lnTo>
                    <a:pt x="92824" y="120938"/>
                  </a:lnTo>
                  <a:lnTo>
                    <a:pt x="94579" y="120566"/>
                  </a:lnTo>
                  <a:lnTo>
                    <a:pt x="96312" y="120195"/>
                  </a:lnTo>
                  <a:lnTo>
                    <a:pt x="98046" y="119761"/>
                  </a:lnTo>
                  <a:lnTo>
                    <a:pt x="99739" y="119328"/>
                  </a:lnTo>
                  <a:lnTo>
                    <a:pt x="101431" y="118832"/>
                  </a:lnTo>
                  <a:lnTo>
                    <a:pt x="103103" y="118337"/>
                  </a:lnTo>
                  <a:lnTo>
                    <a:pt x="104755" y="117780"/>
                  </a:lnTo>
                  <a:lnTo>
                    <a:pt x="106365" y="117222"/>
                  </a:lnTo>
                  <a:lnTo>
                    <a:pt x="107975" y="116603"/>
                  </a:lnTo>
                  <a:lnTo>
                    <a:pt x="109564" y="115984"/>
                  </a:lnTo>
                  <a:lnTo>
                    <a:pt x="111133" y="115303"/>
                  </a:lnTo>
                  <a:lnTo>
                    <a:pt x="112660" y="114621"/>
                  </a:lnTo>
                  <a:lnTo>
                    <a:pt x="114167" y="113899"/>
                  </a:lnTo>
                  <a:lnTo>
                    <a:pt x="115674" y="113135"/>
                  </a:lnTo>
                  <a:lnTo>
                    <a:pt x="117139" y="112351"/>
                  </a:lnTo>
                  <a:lnTo>
                    <a:pt x="118564" y="111525"/>
                  </a:lnTo>
                  <a:lnTo>
                    <a:pt x="119988" y="110679"/>
                  </a:lnTo>
                  <a:lnTo>
                    <a:pt x="121371" y="109791"/>
                  </a:lnTo>
                  <a:lnTo>
                    <a:pt x="122713" y="108883"/>
                  </a:lnTo>
                  <a:lnTo>
                    <a:pt x="124034" y="107934"/>
                  </a:lnTo>
                  <a:lnTo>
                    <a:pt x="125334" y="106964"/>
                  </a:lnTo>
                  <a:lnTo>
                    <a:pt x="126593" y="105952"/>
                  </a:lnTo>
                  <a:lnTo>
                    <a:pt x="127832" y="104920"/>
                  </a:lnTo>
                  <a:lnTo>
                    <a:pt x="129029" y="103847"/>
                  </a:lnTo>
                  <a:lnTo>
                    <a:pt x="130205" y="102753"/>
                  </a:lnTo>
                  <a:lnTo>
                    <a:pt x="131341" y="101617"/>
                  </a:lnTo>
                  <a:lnTo>
                    <a:pt x="132435" y="100462"/>
                  </a:lnTo>
                  <a:lnTo>
                    <a:pt x="133508" y="99264"/>
                  </a:lnTo>
                  <a:lnTo>
                    <a:pt x="134519" y="98047"/>
                  </a:lnTo>
                  <a:lnTo>
                    <a:pt x="135510" y="96787"/>
                  </a:lnTo>
                  <a:lnTo>
                    <a:pt x="136480" y="95508"/>
                  </a:lnTo>
                  <a:lnTo>
                    <a:pt x="136934" y="94847"/>
                  </a:lnTo>
                  <a:lnTo>
                    <a:pt x="137388" y="94187"/>
                  </a:lnTo>
                  <a:lnTo>
                    <a:pt x="137822" y="93505"/>
                  </a:lnTo>
                  <a:lnTo>
                    <a:pt x="138255" y="92845"/>
                  </a:lnTo>
                  <a:lnTo>
                    <a:pt x="138689" y="92143"/>
                  </a:lnTo>
                  <a:lnTo>
                    <a:pt x="139102" y="91462"/>
                  </a:lnTo>
                  <a:lnTo>
                    <a:pt x="139494" y="90760"/>
                  </a:lnTo>
                  <a:lnTo>
                    <a:pt x="139907" y="90058"/>
                  </a:lnTo>
                  <a:lnTo>
                    <a:pt x="140278" y="89336"/>
                  </a:lnTo>
                  <a:lnTo>
                    <a:pt x="140650" y="88613"/>
                  </a:lnTo>
                  <a:lnTo>
                    <a:pt x="141021" y="87870"/>
                  </a:lnTo>
                  <a:lnTo>
                    <a:pt x="141372" y="87148"/>
                  </a:lnTo>
                  <a:lnTo>
                    <a:pt x="141702" y="86384"/>
                  </a:lnTo>
                  <a:lnTo>
                    <a:pt x="142033" y="85641"/>
                  </a:lnTo>
                  <a:lnTo>
                    <a:pt x="142363" y="84877"/>
                  </a:lnTo>
                  <a:lnTo>
                    <a:pt x="142652" y="84093"/>
                  </a:lnTo>
                  <a:lnTo>
                    <a:pt x="142962" y="83329"/>
                  </a:lnTo>
                  <a:lnTo>
                    <a:pt x="143251" y="82545"/>
                  </a:lnTo>
                  <a:lnTo>
                    <a:pt x="143519" y="81740"/>
                  </a:lnTo>
                  <a:lnTo>
                    <a:pt x="143787" y="80935"/>
                  </a:lnTo>
                  <a:lnTo>
                    <a:pt x="144035" y="80130"/>
                  </a:lnTo>
                  <a:lnTo>
                    <a:pt x="144283" y="79325"/>
                  </a:lnTo>
                  <a:lnTo>
                    <a:pt x="144510" y="78499"/>
                  </a:lnTo>
                  <a:lnTo>
                    <a:pt x="144716" y="77653"/>
                  </a:lnTo>
                  <a:lnTo>
                    <a:pt x="144923" y="76827"/>
                  </a:lnTo>
                  <a:lnTo>
                    <a:pt x="145108" y="75981"/>
                  </a:lnTo>
                  <a:lnTo>
                    <a:pt x="145294" y="75114"/>
                  </a:lnTo>
                  <a:lnTo>
                    <a:pt x="145459" y="74247"/>
                  </a:lnTo>
                  <a:lnTo>
                    <a:pt x="145624" y="73380"/>
                  </a:lnTo>
                  <a:lnTo>
                    <a:pt x="145769" y="72493"/>
                  </a:lnTo>
                  <a:lnTo>
                    <a:pt x="145893" y="71605"/>
                  </a:lnTo>
                  <a:lnTo>
                    <a:pt x="146016" y="70717"/>
                  </a:lnTo>
                  <a:lnTo>
                    <a:pt x="146120" y="69809"/>
                  </a:lnTo>
                  <a:lnTo>
                    <a:pt x="146223" y="68901"/>
                  </a:lnTo>
                  <a:lnTo>
                    <a:pt x="146305" y="67993"/>
                  </a:lnTo>
                  <a:lnTo>
                    <a:pt x="146367" y="67064"/>
                  </a:lnTo>
                  <a:lnTo>
                    <a:pt x="146429" y="66135"/>
                  </a:lnTo>
                  <a:lnTo>
                    <a:pt x="146471" y="65186"/>
                  </a:lnTo>
                  <a:lnTo>
                    <a:pt x="146491" y="64236"/>
                  </a:lnTo>
                  <a:lnTo>
                    <a:pt x="146512" y="63287"/>
                  </a:lnTo>
                  <a:lnTo>
                    <a:pt x="146512" y="62316"/>
                  </a:lnTo>
                  <a:lnTo>
                    <a:pt x="146512" y="61346"/>
                  </a:lnTo>
                  <a:lnTo>
                    <a:pt x="146491" y="60376"/>
                  </a:lnTo>
                  <a:lnTo>
                    <a:pt x="146450" y="59385"/>
                  </a:lnTo>
                  <a:lnTo>
                    <a:pt x="146347" y="57796"/>
                  </a:lnTo>
                  <a:lnTo>
                    <a:pt x="146223" y="56227"/>
                  </a:lnTo>
                  <a:lnTo>
                    <a:pt x="146037" y="54679"/>
                  </a:lnTo>
                  <a:lnTo>
                    <a:pt x="145810" y="53131"/>
                  </a:lnTo>
                  <a:lnTo>
                    <a:pt x="145542" y="51604"/>
                  </a:lnTo>
                  <a:lnTo>
                    <a:pt x="145232" y="50097"/>
                  </a:lnTo>
                  <a:lnTo>
                    <a:pt x="144881" y="48590"/>
                  </a:lnTo>
                  <a:lnTo>
                    <a:pt x="144489" y="47104"/>
                  </a:lnTo>
                  <a:lnTo>
                    <a:pt x="144056" y="45638"/>
                  </a:lnTo>
                  <a:lnTo>
                    <a:pt x="143601" y="44173"/>
                  </a:lnTo>
                  <a:lnTo>
                    <a:pt x="143085" y="42749"/>
                  </a:lnTo>
                  <a:lnTo>
                    <a:pt x="142528" y="41324"/>
                  </a:lnTo>
                  <a:lnTo>
                    <a:pt x="141930" y="39921"/>
                  </a:lnTo>
                  <a:lnTo>
                    <a:pt x="141310" y="38538"/>
                  </a:lnTo>
                  <a:lnTo>
                    <a:pt x="140650" y="37155"/>
                  </a:lnTo>
                  <a:lnTo>
                    <a:pt x="139948" y="35813"/>
                  </a:lnTo>
                  <a:lnTo>
                    <a:pt x="139205" y="34471"/>
                  </a:lnTo>
                  <a:lnTo>
                    <a:pt x="138421" y="33171"/>
                  </a:lnTo>
                  <a:lnTo>
                    <a:pt x="137616" y="31871"/>
                  </a:lnTo>
                  <a:lnTo>
                    <a:pt x="136769" y="30591"/>
                  </a:lnTo>
                  <a:lnTo>
                    <a:pt x="135882" y="29332"/>
                  </a:lnTo>
                  <a:lnTo>
                    <a:pt x="134973" y="28114"/>
                  </a:lnTo>
                  <a:lnTo>
                    <a:pt x="134024" y="26896"/>
                  </a:lnTo>
                  <a:lnTo>
                    <a:pt x="133033" y="25699"/>
                  </a:lnTo>
                  <a:lnTo>
                    <a:pt x="132022" y="24543"/>
                  </a:lnTo>
                  <a:lnTo>
                    <a:pt x="130990" y="23387"/>
                  </a:lnTo>
                  <a:lnTo>
                    <a:pt x="129916" y="22252"/>
                  </a:lnTo>
                  <a:lnTo>
                    <a:pt x="128802" y="21158"/>
                  </a:lnTo>
                  <a:lnTo>
                    <a:pt x="127666" y="20084"/>
                  </a:lnTo>
                  <a:lnTo>
                    <a:pt x="126490" y="19032"/>
                  </a:lnTo>
                  <a:lnTo>
                    <a:pt x="125293" y="18000"/>
                  </a:lnTo>
                  <a:lnTo>
                    <a:pt x="124075" y="16988"/>
                  </a:lnTo>
                  <a:lnTo>
                    <a:pt x="122816" y="15998"/>
                  </a:lnTo>
                  <a:lnTo>
                    <a:pt x="121536" y="15048"/>
                  </a:lnTo>
                  <a:lnTo>
                    <a:pt x="120215" y="14119"/>
                  </a:lnTo>
                  <a:lnTo>
                    <a:pt x="118894" y="13211"/>
                  </a:lnTo>
                  <a:lnTo>
                    <a:pt x="117532" y="12323"/>
                  </a:lnTo>
                  <a:lnTo>
                    <a:pt x="116149" y="11477"/>
                  </a:lnTo>
                  <a:lnTo>
                    <a:pt x="114724" y="10651"/>
                  </a:lnTo>
                  <a:lnTo>
                    <a:pt x="113279" y="9846"/>
                  </a:lnTo>
                  <a:lnTo>
                    <a:pt x="111835" y="9083"/>
                  </a:lnTo>
                  <a:lnTo>
                    <a:pt x="110348" y="8340"/>
                  </a:lnTo>
                  <a:lnTo>
                    <a:pt x="108821" y="7638"/>
                  </a:lnTo>
                  <a:lnTo>
                    <a:pt x="107294" y="6957"/>
                  </a:lnTo>
                  <a:lnTo>
                    <a:pt x="105745" y="6296"/>
                  </a:lnTo>
                  <a:lnTo>
                    <a:pt x="104177" y="5677"/>
                  </a:lnTo>
                  <a:lnTo>
                    <a:pt x="102567" y="5078"/>
                  </a:lnTo>
                  <a:lnTo>
                    <a:pt x="100957" y="4521"/>
                  </a:lnTo>
                  <a:lnTo>
                    <a:pt x="99326" y="3984"/>
                  </a:lnTo>
                  <a:lnTo>
                    <a:pt x="97654" y="3489"/>
                  </a:lnTo>
                  <a:lnTo>
                    <a:pt x="95982" y="3014"/>
                  </a:lnTo>
                  <a:lnTo>
                    <a:pt x="94290" y="2581"/>
                  </a:lnTo>
                  <a:lnTo>
                    <a:pt x="92576" y="2168"/>
                  </a:lnTo>
                  <a:lnTo>
                    <a:pt x="90842" y="1796"/>
                  </a:lnTo>
                  <a:lnTo>
                    <a:pt x="89109" y="1466"/>
                  </a:lnTo>
                  <a:lnTo>
                    <a:pt x="87333" y="1156"/>
                  </a:lnTo>
                  <a:lnTo>
                    <a:pt x="85558" y="888"/>
                  </a:lnTo>
                  <a:lnTo>
                    <a:pt x="83763" y="661"/>
                  </a:lnTo>
                  <a:lnTo>
                    <a:pt x="81967" y="455"/>
                  </a:lnTo>
                  <a:lnTo>
                    <a:pt x="80130" y="290"/>
                  </a:lnTo>
                  <a:lnTo>
                    <a:pt x="78293" y="166"/>
                  </a:lnTo>
                  <a:lnTo>
                    <a:pt x="76456" y="83"/>
                  </a:lnTo>
                  <a:lnTo>
                    <a:pt x="74577" y="21"/>
                  </a:lnTo>
                  <a:lnTo>
                    <a:pt x="726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7"/>
            <p:cNvSpPr/>
            <p:nvPr/>
          </p:nvSpPr>
          <p:spPr>
            <a:xfrm>
              <a:off x="2216475" y="2108725"/>
              <a:ext cx="3662800" cy="3069900"/>
            </a:xfrm>
            <a:custGeom>
              <a:avLst/>
              <a:gdLst/>
              <a:ahLst/>
              <a:cxnLst/>
              <a:rect l="l" t="t" r="r" b="b"/>
              <a:pathLst>
                <a:path w="146512" h="122796" fill="none" extrusionOk="0">
                  <a:moveTo>
                    <a:pt x="146450" y="59385"/>
                  </a:moveTo>
                  <a:lnTo>
                    <a:pt x="146450" y="59385"/>
                  </a:lnTo>
                  <a:lnTo>
                    <a:pt x="146491" y="60376"/>
                  </a:lnTo>
                  <a:lnTo>
                    <a:pt x="146512" y="61346"/>
                  </a:lnTo>
                  <a:lnTo>
                    <a:pt x="146512" y="62316"/>
                  </a:lnTo>
                  <a:lnTo>
                    <a:pt x="146512" y="63287"/>
                  </a:lnTo>
                  <a:lnTo>
                    <a:pt x="146491" y="64236"/>
                  </a:lnTo>
                  <a:lnTo>
                    <a:pt x="146471" y="65186"/>
                  </a:lnTo>
                  <a:lnTo>
                    <a:pt x="146429" y="66135"/>
                  </a:lnTo>
                  <a:lnTo>
                    <a:pt x="146367" y="67064"/>
                  </a:lnTo>
                  <a:lnTo>
                    <a:pt x="146305" y="67993"/>
                  </a:lnTo>
                  <a:lnTo>
                    <a:pt x="146223" y="68901"/>
                  </a:lnTo>
                  <a:lnTo>
                    <a:pt x="146120" y="69809"/>
                  </a:lnTo>
                  <a:lnTo>
                    <a:pt x="146016" y="70717"/>
                  </a:lnTo>
                  <a:lnTo>
                    <a:pt x="145893" y="71605"/>
                  </a:lnTo>
                  <a:lnTo>
                    <a:pt x="145769" y="72493"/>
                  </a:lnTo>
                  <a:lnTo>
                    <a:pt x="145624" y="73380"/>
                  </a:lnTo>
                  <a:lnTo>
                    <a:pt x="145459" y="74247"/>
                  </a:lnTo>
                  <a:lnTo>
                    <a:pt x="145294" y="75114"/>
                  </a:lnTo>
                  <a:lnTo>
                    <a:pt x="145108" y="75981"/>
                  </a:lnTo>
                  <a:lnTo>
                    <a:pt x="144923" y="76827"/>
                  </a:lnTo>
                  <a:lnTo>
                    <a:pt x="144716" y="77653"/>
                  </a:lnTo>
                  <a:lnTo>
                    <a:pt x="144510" y="78499"/>
                  </a:lnTo>
                  <a:lnTo>
                    <a:pt x="144283" y="79325"/>
                  </a:lnTo>
                  <a:lnTo>
                    <a:pt x="144035" y="80130"/>
                  </a:lnTo>
                  <a:lnTo>
                    <a:pt x="143787" y="80935"/>
                  </a:lnTo>
                  <a:lnTo>
                    <a:pt x="143519" y="81740"/>
                  </a:lnTo>
                  <a:lnTo>
                    <a:pt x="143251" y="82545"/>
                  </a:lnTo>
                  <a:lnTo>
                    <a:pt x="142962" y="83329"/>
                  </a:lnTo>
                  <a:lnTo>
                    <a:pt x="142652" y="84093"/>
                  </a:lnTo>
                  <a:lnTo>
                    <a:pt x="142363" y="84877"/>
                  </a:lnTo>
                  <a:lnTo>
                    <a:pt x="142033" y="85641"/>
                  </a:lnTo>
                  <a:lnTo>
                    <a:pt x="141702" y="86384"/>
                  </a:lnTo>
                  <a:lnTo>
                    <a:pt x="141372" y="87148"/>
                  </a:lnTo>
                  <a:lnTo>
                    <a:pt x="141021" y="87870"/>
                  </a:lnTo>
                  <a:lnTo>
                    <a:pt x="140650" y="88613"/>
                  </a:lnTo>
                  <a:lnTo>
                    <a:pt x="140278" y="89336"/>
                  </a:lnTo>
                  <a:lnTo>
                    <a:pt x="139907" y="90058"/>
                  </a:lnTo>
                  <a:lnTo>
                    <a:pt x="139494" y="90760"/>
                  </a:lnTo>
                  <a:lnTo>
                    <a:pt x="139102" y="91462"/>
                  </a:lnTo>
                  <a:lnTo>
                    <a:pt x="138689" y="92143"/>
                  </a:lnTo>
                  <a:lnTo>
                    <a:pt x="138255" y="92845"/>
                  </a:lnTo>
                  <a:lnTo>
                    <a:pt x="137822" y="93505"/>
                  </a:lnTo>
                  <a:lnTo>
                    <a:pt x="137388" y="94187"/>
                  </a:lnTo>
                  <a:lnTo>
                    <a:pt x="136934" y="94847"/>
                  </a:lnTo>
                  <a:lnTo>
                    <a:pt x="136480" y="95508"/>
                  </a:lnTo>
                  <a:lnTo>
                    <a:pt x="135510" y="96787"/>
                  </a:lnTo>
                  <a:lnTo>
                    <a:pt x="134519" y="98047"/>
                  </a:lnTo>
                  <a:lnTo>
                    <a:pt x="133508" y="99264"/>
                  </a:lnTo>
                  <a:lnTo>
                    <a:pt x="132435" y="100462"/>
                  </a:lnTo>
                  <a:lnTo>
                    <a:pt x="131341" y="101617"/>
                  </a:lnTo>
                  <a:lnTo>
                    <a:pt x="130205" y="102753"/>
                  </a:lnTo>
                  <a:lnTo>
                    <a:pt x="129029" y="103847"/>
                  </a:lnTo>
                  <a:lnTo>
                    <a:pt x="127832" y="104920"/>
                  </a:lnTo>
                  <a:lnTo>
                    <a:pt x="126593" y="105952"/>
                  </a:lnTo>
                  <a:lnTo>
                    <a:pt x="125334" y="106964"/>
                  </a:lnTo>
                  <a:lnTo>
                    <a:pt x="124034" y="107934"/>
                  </a:lnTo>
                  <a:lnTo>
                    <a:pt x="122713" y="108883"/>
                  </a:lnTo>
                  <a:lnTo>
                    <a:pt x="121371" y="109791"/>
                  </a:lnTo>
                  <a:lnTo>
                    <a:pt x="119988" y="110679"/>
                  </a:lnTo>
                  <a:lnTo>
                    <a:pt x="118564" y="111525"/>
                  </a:lnTo>
                  <a:lnTo>
                    <a:pt x="117139" y="112351"/>
                  </a:lnTo>
                  <a:lnTo>
                    <a:pt x="115674" y="113135"/>
                  </a:lnTo>
                  <a:lnTo>
                    <a:pt x="114167" y="113899"/>
                  </a:lnTo>
                  <a:lnTo>
                    <a:pt x="112660" y="114621"/>
                  </a:lnTo>
                  <a:lnTo>
                    <a:pt x="111133" y="115303"/>
                  </a:lnTo>
                  <a:lnTo>
                    <a:pt x="109564" y="115984"/>
                  </a:lnTo>
                  <a:lnTo>
                    <a:pt x="107975" y="116603"/>
                  </a:lnTo>
                  <a:lnTo>
                    <a:pt x="106365" y="117222"/>
                  </a:lnTo>
                  <a:lnTo>
                    <a:pt x="104755" y="117780"/>
                  </a:lnTo>
                  <a:lnTo>
                    <a:pt x="103103" y="118337"/>
                  </a:lnTo>
                  <a:lnTo>
                    <a:pt x="101431" y="118832"/>
                  </a:lnTo>
                  <a:lnTo>
                    <a:pt x="99739" y="119328"/>
                  </a:lnTo>
                  <a:lnTo>
                    <a:pt x="98046" y="119761"/>
                  </a:lnTo>
                  <a:lnTo>
                    <a:pt x="96312" y="120195"/>
                  </a:lnTo>
                  <a:lnTo>
                    <a:pt x="94579" y="120566"/>
                  </a:lnTo>
                  <a:lnTo>
                    <a:pt x="92824" y="120938"/>
                  </a:lnTo>
                  <a:lnTo>
                    <a:pt x="91049" y="121247"/>
                  </a:lnTo>
                  <a:lnTo>
                    <a:pt x="89274" y="121557"/>
                  </a:lnTo>
                  <a:lnTo>
                    <a:pt x="87478" y="121805"/>
                  </a:lnTo>
                  <a:lnTo>
                    <a:pt x="85662" y="122052"/>
                  </a:lnTo>
                  <a:lnTo>
                    <a:pt x="83845" y="122238"/>
                  </a:lnTo>
                  <a:lnTo>
                    <a:pt x="82008" y="122403"/>
                  </a:lnTo>
                  <a:lnTo>
                    <a:pt x="80171" y="122548"/>
                  </a:lnTo>
                  <a:lnTo>
                    <a:pt x="78313" y="122651"/>
                  </a:lnTo>
                  <a:lnTo>
                    <a:pt x="76456" y="122733"/>
                  </a:lnTo>
                  <a:lnTo>
                    <a:pt x="74577" y="122775"/>
                  </a:lnTo>
                  <a:lnTo>
                    <a:pt x="72699" y="122795"/>
                  </a:lnTo>
                  <a:lnTo>
                    <a:pt x="72699" y="122795"/>
                  </a:lnTo>
                  <a:lnTo>
                    <a:pt x="70820" y="122775"/>
                  </a:lnTo>
                  <a:lnTo>
                    <a:pt x="68963" y="122713"/>
                  </a:lnTo>
                  <a:lnTo>
                    <a:pt x="67105" y="122630"/>
                  </a:lnTo>
                  <a:lnTo>
                    <a:pt x="65268" y="122486"/>
                  </a:lnTo>
                  <a:lnTo>
                    <a:pt x="63452" y="122300"/>
                  </a:lnTo>
                  <a:lnTo>
                    <a:pt x="61635" y="122094"/>
                  </a:lnTo>
                  <a:lnTo>
                    <a:pt x="59839" y="121846"/>
                  </a:lnTo>
                  <a:lnTo>
                    <a:pt x="58064" y="121557"/>
                  </a:lnTo>
                  <a:lnTo>
                    <a:pt x="56289" y="121227"/>
                  </a:lnTo>
                  <a:lnTo>
                    <a:pt x="54535" y="120876"/>
                  </a:lnTo>
                  <a:lnTo>
                    <a:pt x="52801" y="120463"/>
                  </a:lnTo>
                  <a:lnTo>
                    <a:pt x="51087" y="120029"/>
                  </a:lnTo>
                  <a:lnTo>
                    <a:pt x="49395" y="119575"/>
                  </a:lnTo>
                  <a:lnTo>
                    <a:pt x="47702" y="119080"/>
                  </a:lnTo>
                  <a:lnTo>
                    <a:pt x="46051" y="118543"/>
                  </a:lnTo>
                  <a:lnTo>
                    <a:pt x="44400" y="117965"/>
                  </a:lnTo>
                  <a:lnTo>
                    <a:pt x="42790" y="117367"/>
                  </a:lnTo>
                  <a:lnTo>
                    <a:pt x="41180" y="116747"/>
                  </a:lnTo>
                  <a:lnTo>
                    <a:pt x="39611" y="116087"/>
                  </a:lnTo>
                  <a:lnTo>
                    <a:pt x="38063" y="115385"/>
                  </a:lnTo>
                  <a:lnTo>
                    <a:pt x="36515" y="114663"/>
                  </a:lnTo>
                  <a:lnTo>
                    <a:pt x="35008" y="113920"/>
                  </a:lnTo>
                  <a:lnTo>
                    <a:pt x="33522" y="113135"/>
                  </a:lnTo>
                  <a:lnTo>
                    <a:pt x="32056" y="112310"/>
                  </a:lnTo>
                  <a:lnTo>
                    <a:pt x="30632" y="111463"/>
                  </a:lnTo>
                  <a:lnTo>
                    <a:pt x="29208" y="110596"/>
                  </a:lnTo>
                  <a:lnTo>
                    <a:pt x="27825" y="109709"/>
                  </a:lnTo>
                  <a:lnTo>
                    <a:pt x="26462" y="108780"/>
                  </a:lnTo>
                  <a:lnTo>
                    <a:pt x="25121" y="107830"/>
                  </a:lnTo>
                  <a:lnTo>
                    <a:pt x="23820" y="106840"/>
                  </a:lnTo>
                  <a:lnTo>
                    <a:pt x="22541" y="105849"/>
                  </a:lnTo>
                  <a:lnTo>
                    <a:pt x="21302" y="104817"/>
                  </a:lnTo>
                  <a:lnTo>
                    <a:pt x="20084" y="103764"/>
                  </a:lnTo>
                  <a:lnTo>
                    <a:pt x="18887" y="102691"/>
                  </a:lnTo>
                  <a:lnTo>
                    <a:pt x="17731" y="101576"/>
                  </a:lnTo>
                  <a:lnTo>
                    <a:pt x="16617" y="100462"/>
                  </a:lnTo>
                  <a:lnTo>
                    <a:pt x="15523" y="99306"/>
                  </a:lnTo>
                  <a:lnTo>
                    <a:pt x="14449" y="98129"/>
                  </a:lnTo>
                  <a:lnTo>
                    <a:pt x="13417" y="96953"/>
                  </a:lnTo>
                  <a:lnTo>
                    <a:pt x="12426" y="95735"/>
                  </a:lnTo>
                  <a:lnTo>
                    <a:pt x="11456" y="94496"/>
                  </a:lnTo>
                  <a:lnTo>
                    <a:pt x="10527" y="93237"/>
                  </a:lnTo>
                  <a:lnTo>
                    <a:pt x="9640" y="91957"/>
                  </a:lnTo>
                  <a:lnTo>
                    <a:pt x="8773" y="90657"/>
                  </a:lnTo>
                  <a:lnTo>
                    <a:pt x="7968" y="89357"/>
                  </a:lnTo>
                  <a:lnTo>
                    <a:pt x="7184" y="88015"/>
                  </a:lnTo>
                  <a:lnTo>
                    <a:pt x="6420" y="86673"/>
                  </a:lnTo>
                  <a:lnTo>
                    <a:pt x="5718" y="85290"/>
                  </a:lnTo>
                  <a:lnTo>
                    <a:pt x="5057" y="83907"/>
                  </a:lnTo>
                  <a:lnTo>
                    <a:pt x="4418" y="82504"/>
                  </a:lnTo>
                  <a:lnTo>
                    <a:pt x="3819" y="81100"/>
                  </a:lnTo>
                  <a:lnTo>
                    <a:pt x="3282" y="79655"/>
                  </a:lnTo>
                  <a:lnTo>
                    <a:pt x="2766" y="78210"/>
                  </a:lnTo>
                  <a:lnTo>
                    <a:pt x="2292" y="76745"/>
                  </a:lnTo>
                  <a:lnTo>
                    <a:pt x="1879" y="75259"/>
                  </a:lnTo>
                  <a:lnTo>
                    <a:pt x="1487" y="73772"/>
                  </a:lnTo>
                  <a:lnTo>
                    <a:pt x="1136" y="72266"/>
                  </a:lnTo>
                  <a:lnTo>
                    <a:pt x="847" y="70759"/>
                  </a:lnTo>
                  <a:lnTo>
                    <a:pt x="599" y="69211"/>
                  </a:lnTo>
                  <a:lnTo>
                    <a:pt x="393" y="67683"/>
                  </a:lnTo>
                  <a:lnTo>
                    <a:pt x="227" y="66114"/>
                  </a:lnTo>
                  <a:lnTo>
                    <a:pt x="104" y="64566"/>
                  </a:lnTo>
                  <a:lnTo>
                    <a:pt x="42" y="62977"/>
                  </a:lnTo>
                  <a:lnTo>
                    <a:pt x="0" y="61408"/>
                  </a:lnTo>
                  <a:lnTo>
                    <a:pt x="0" y="61408"/>
                  </a:lnTo>
                  <a:lnTo>
                    <a:pt x="42" y="59819"/>
                  </a:lnTo>
                  <a:lnTo>
                    <a:pt x="104" y="58250"/>
                  </a:lnTo>
                  <a:lnTo>
                    <a:pt x="227" y="56681"/>
                  </a:lnTo>
                  <a:lnTo>
                    <a:pt x="393" y="55113"/>
                  </a:lnTo>
                  <a:lnTo>
                    <a:pt x="599" y="53585"/>
                  </a:lnTo>
                  <a:lnTo>
                    <a:pt x="847" y="52058"/>
                  </a:lnTo>
                  <a:lnTo>
                    <a:pt x="1136" y="50530"/>
                  </a:lnTo>
                  <a:lnTo>
                    <a:pt x="1487" y="49024"/>
                  </a:lnTo>
                  <a:lnTo>
                    <a:pt x="1879" y="47537"/>
                  </a:lnTo>
                  <a:lnTo>
                    <a:pt x="2292" y="46051"/>
                  </a:lnTo>
                  <a:lnTo>
                    <a:pt x="2766" y="44586"/>
                  </a:lnTo>
                  <a:lnTo>
                    <a:pt x="3282" y="43141"/>
                  </a:lnTo>
                  <a:lnTo>
                    <a:pt x="3819" y="41717"/>
                  </a:lnTo>
                  <a:lnTo>
                    <a:pt x="4418" y="40292"/>
                  </a:lnTo>
                  <a:lnTo>
                    <a:pt x="5057" y="38889"/>
                  </a:lnTo>
                  <a:lnTo>
                    <a:pt x="5718" y="37506"/>
                  </a:lnTo>
                  <a:lnTo>
                    <a:pt x="6420" y="36123"/>
                  </a:lnTo>
                  <a:lnTo>
                    <a:pt x="7184" y="34781"/>
                  </a:lnTo>
                  <a:lnTo>
                    <a:pt x="7968" y="33439"/>
                  </a:lnTo>
                  <a:lnTo>
                    <a:pt x="8773" y="32139"/>
                  </a:lnTo>
                  <a:lnTo>
                    <a:pt x="9640" y="30839"/>
                  </a:lnTo>
                  <a:lnTo>
                    <a:pt x="10527" y="29559"/>
                  </a:lnTo>
                  <a:lnTo>
                    <a:pt x="11456" y="28300"/>
                  </a:lnTo>
                  <a:lnTo>
                    <a:pt x="12426" y="27061"/>
                  </a:lnTo>
                  <a:lnTo>
                    <a:pt x="13417" y="25864"/>
                  </a:lnTo>
                  <a:lnTo>
                    <a:pt x="14449" y="24667"/>
                  </a:lnTo>
                  <a:lnTo>
                    <a:pt x="15523" y="23490"/>
                  </a:lnTo>
                  <a:lnTo>
                    <a:pt x="16617" y="22334"/>
                  </a:lnTo>
                  <a:lnTo>
                    <a:pt x="17731" y="21220"/>
                  </a:lnTo>
                  <a:lnTo>
                    <a:pt x="18887" y="20126"/>
                  </a:lnTo>
                  <a:lnTo>
                    <a:pt x="20084" y="19032"/>
                  </a:lnTo>
                  <a:lnTo>
                    <a:pt x="21302" y="17979"/>
                  </a:lnTo>
                  <a:lnTo>
                    <a:pt x="22541" y="16947"/>
                  </a:lnTo>
                  <a:lnTo>
                    <a:pt x="23820" y="15956"/>
                  </a:lnTo>
                  <a:lnTo>
                    <a:pt x="25121" y="14965"/>
                  </a:lnTo>
                  <a:lnTo>
                    <a:pt x="26462" y="14016"/>
                  </a:lnTo>
                  <a:lnTo>
                    <a:pt x="27825" y="13087"/>
                  </a:lnTo>
                  <a:lnTo>
                    <a:pt x="29208" y="12200"/>
                  </a:lnTo>
                  <a:lnTo>
                    <a:pt x="30632" y="11333"/>
                  </a:lnTo>
                  <a:lnTo>
                    <a:pt x="32056" y="10486"/>
                  </a:lnTo>
                  <a:lnTo>
                    <a:pt x="33522" y="9681"/>
                  </a:lnTo>
                  <a:lnTo>
                    <a:pt x="35008" y="8897"/>
                  </a:lnTo>
                  <a:lnTo>
                    <a:pt x="36515" y="8133"/>
                  </a:lnTo>
                  <a:lnTo>
                    <a:pt x="38063" y="7411"/>
                  </a:lnTo>
                  <a:lnTo>
                    <a:pt x="39611" y="6709"/>
                  </a:lnTo>
                  <a:lnTo>
                    <a:pt x="41180" y="6048"/>
                  </a:lnTo>
                  <a:lnTo>
                    <a:pt x="42790" y="5429"/>
                  </a:lnTo>
                  <a:lnTo>
                    <a:pt x="44400" y="4831"/>
                  </a:lnTo>
                  <a:lnTo>
                    <a:pt x="46051" y="4253"/>
                  </a:lnTo>
                  <a:lnTo>
                    <a:pt x="47702" y="3716"/>
                  </a:lnTo>
                  <a:lnTo>
                    <a:pt x="49395" y="3221"/>
                  </a:lnTo>
                  <a:lnTo>
                    <a:pt x="51087" y="2766"/>
                  </a:lnTo>
                  <a:lnTo>
                    <a:pt x="52801" y="2333"/>
                  </a:lnTo>
                  <a:lnTo>
                    <a:pt x="54535" y="1941"/>
                  </a:lnTo>
                  <a:lnTo>
                    <a:pt x="56289" y="1569"/>
                  </a:lnTo>
                  <a:lnTo>
                    <a:pt x="58064" y="1239"/>
                  </a:lnTo>
                  <a:lnTo>
                    <a:pt x="59839" y="950"/>
                  </a:lnTo>
                  <a:lnTo>
                    <a:pt x="61635" y="702"/>
                  </a:lnTo>
                  <a:lnTo>
                    <a:pt x="63452" y="496"/>
                  </a:lnTo>
                  <a:lnTo>
                    <a:pt x="65268" y="310"/>
                  </a:lnTo>
                  <a:lnTo>
                    <a:pt x="67105" y="186"/>
                  </a:lnTo>
                  <a:lnTo>
                    <a:pt x="68963" y="83"/>
                  </a:lnTo>
                  <a:lnTo>
                    <a:pt x="70820" y="21"/>
                  </a:lnTo>
                  <a:lnTo>
                    <a:pt x="72699" y="1"/>
                  </a:lnTo>
                  <a:lnTo>
                    <a:pt x="72699" y="1"/>
                  </a:lnTo>
                  <a:lnTo>
                    <a:pt x="74577" y="21"/>
                  </a:lnTo>
                  <a:lnTo>
                    <a:pt x="76456" y="83"/>
                  </a:lnTo>
                  <a:lnTo>
                    <a:pt x="78293" y="166"/>
                  </a:lnTo>
                  <a:lnTo>
                    <a:pt x="80130" y="290"/>
                  </a:lnTo>
                  <a:lnTo>
                    <a:pt x="81967" y="455"/>
                  </a:lnTo>
                  <a:lnTo>
                    <a:pt x="83763" y="661"/>
                  </a:lnTo>
                  <a:lnTo>
                    <a:pt x="85558" y="888"/>
                  </a:lnTo>
                  <a:lnTo>
                    <a:pt x="87333" y="1156"/>
                  </a:lnTo>
                  <a:lnTo>
                    <a:pt x="89109" y="1466"/>
                  </a:lnTo>
                  <a:lnTo>
                    <a:pt x="90842" y="1796"/>
                  </a:lnTo>
                  <a:lnTo>
                    <a:pt x="92576" y="2168"/>
                  </a:lnTo>
                  <a:lnTo>
                    <a:pt x="94290" y="2581"/>
                  </a:lnTo>
                  <a:lnTo>
                    <a:pt x="95982" y="3014"/>
                  </a:lnTo>
                  <a:lnTo>
                    <a:pt x="97654" y="3489"/>
                  </a:lnTo>
                  <a:lnTo>
                    <a:pt x="99326" y="3984"/>
                  </a:lnTo>
                  <a:lnTo>
                    <a:pt x="100957" y="4521"/>
                  </a:lnTo>
                  <a:lnTo>
                    <a:pt x="102567" y="5078"/>
                  </a:lnTo>
                  <a:lnTo>
                    <a:pt x="104177" y="5677"/>
                  </a:lnTo>
                  <a:lnTo>
                    <a:pt x="105745" y="6296"/>
                  </a:lnTo>
                  <a:lnTo>
                    <a:pt x="107294" y="6957"/>
                  </a:lnTo>
                  <a:lnTo>
                    <a:pt x="108821" y="7638"/>
                  </a:lnTo>
                  <a:lnTo>
                    <a:pt x="110348" y="8340"/>
                  </a:lnTo>
                  <a:lnTo>
                    <a:pt x="111835" y="9083"/>
                  </a:lnTo>
                  <a:lnTo>
                    <a:pt x="113279" y="9846"/>
                  </a:lnTo>
                  <a:lnTo>
                    <a:pt x="114724" y="10651"/>
                  </a:lnTo>
                  <a:lnTo>
                    <a:pt x="116149" y="11477"/>
                  </a:lnTo>
                  <a:lnTo>
                    <a:pt x="117532" y="12323"/>
                  </a:lnTo>
                  <a:lnTo>
                    <a:pt x="118894" y="13211"/>
                  </a:lnTo>
                  <a:lnTo>
                    <a:pt x="120215" y="14119"/>
                  </a:lnTo>
                  <a:lnTo>
                    <a:pt x="121536" y="15048"/>
                  </a:lnTo>
                  <a:lnTo>
                    <a:pt x="122816" y="15998"/>
                  </a:lnTo>
                  <a:lnTo>
                    <a:pt x="124075" y="16988"/>
                  </a:lnTo>
                  <a:lnTo>
                    <a:pt x="125293" y="18000"/>
                  </a:lnTo>
                  <a:lnTo>
                    <a:pt x="126490" y="19032"/>
                  </a:lnTo>
                  <a:lnTo>
                    <a:pt x="127666" y="20084"/>
                  </a:lnTo>
                  <a:lnTo>
                    <a:pt x="128802" y="21158"/>
                  </a:lnTo>
                  <a:lnTo>
                    <a:pt x="129916" y="22252"/>
                  </a:lnTo>
                  <a:lnTo>
                    <a:pt x="130990" y="23387"/>
                  </a:lnTo>
                  <a:lnTo>
                    <a:pt x="132022" y="24543"/>
                  </a:lnTo>
                  <a:lnTo>
                    <a:pt x="133033" y="25699"/>
                  </a:lnTo>
                  <a:lnTo>
                    <a:pt x="134024" y="26896"/>
                  </a:lnTo>
                  <a:lnTo>
                    <a:pt x="134973" y="28114"/>
                  </a:lnTo>
                  <a:lnTo>
                    <a:pt x="135882" y="29332"/>
                  </a:lnTo>
                  <a:lnTo>
                    <a:pt x="136769" y="30591"/>
                  </a:lnTo>
                  <a:lnTo>
                    <a:pt x="137616" y="31871"/>
                  </a:lnTo>
                  <a:lnTo>
                    <a:pt x="138421" y="33171"/>
                  </a:lnTo>
                  <a:lnTo>
                    <a:pt x="139205" y="34471"/>
                  </a:lnTo>
                  <a:lnTo>
                    <a:pt x="139948" y="35813"/>
                  </a:lnTo>
                  <a:lnTo>
                    <a:pt x="140650" y="37155"/>
                  </a:lnTo>
                  <a:lnTo>
                    <a:pt x="141310" y="38538"/>
                  </a:lnTo>
                  <a:lnTo>
                    <a:pt x="141930" y="39921"/>
                  </a:lnTo>
                  <a:lnTo>
                    <a:pt x="142528" y="41324"/>
                  </a:lnTo>
                  <a:lnTo>
                    <a:pt x="143085" y="42749"/>
                  </a:lnTo>
                  <a:lnTo>
                    <a:pt x="143601" y="44173"/>
                  </a:lnTo>
                  <a:lnTo>
                    <a:pt x="144056" y="45638"/>
                  </a:lnTo>
                  <a:lnTo>
                    <a:pt x="144489" y="47104"/>
                  </a:lnTo>
                  <a:lnTo>
                    <a:pt x="144881" y="48590"/>
                  </a:lnTo>
                  <a:lnTo>
                    <a:pt x="145232" y="50097"/>
                  </a:lnTo>
                  <a:lnTo>
                    <a:pt x="145542" y="51604"/>
                  </a:lnTo>
                  <a:lnTo>
                    <a:pt x="145810" y="53131"/>
                  </a:lnTo>
                  <a:lnTo>
                    <a:pt x="146037" y="54679"/>
                  </a:lnTo>
                  <a:lnTo>
                    <a:pt x="146223" y="56227"/>
                  </a:lnTo>
                  <a:lnTo>
                    <a:pt x="146347" y="57796"/>
                  </a:lnTo>
                  <a:lnTo>
                    <a:pt x="146450" y="593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7"/>
            <p:cNvSpPr/>
            <p:nvPr/>
          </p:nvSpPr>
          <p:spPr>
            <a:xfrm>
              <a:off x="3907500" y="2482325"/>
              <a:ext cx="503150" cy="598125"/>
            </a:xfrm>
            <a:custGeom>
              <a:avLst/>
              <a:gdLst/>
              <a:ahLst/>
              <a:cxnLst/>
              <a:rect l="l" t="t" r="r" b="b"/>
              <a:pathLst>
                <a:path w="20126" h="23925" extrusionOk="0">
                  <a:moveTo>
                    <a:pt x="1755" y="1"/>
                  </a:moveTo>
                  <a:lnTo>
                    <a:pt x="1384" y="21"/>
                  </a:lnTo>
                  <a:lnTo>
                    <a:pt x="1033" y="42"/>
                  </a:lnTo>
                  <a:lnTo>
                    <a:pt x="723" y="63"/>
                  </a:lnTo>
                  <a:lnTo>
                    <a:pt x="475" y="104"/>
                  </a:lnTo>
                  <a:lnTo>
                    <a:pt x="125" y="187"/>
                  </a:lnTo>
                  <a:lnTo>
                    <a:pt x="1" y="228"/>
                  </a:lnTo>
                  <a:lnTo>
                    <a:pt x="14697" y="23924"/>
                  </a:lnTo>
                  <a:lnTo>
                    <a:pt x="15275" y="23656"/>
                  </a:lnTo>
                  <a:lnTo>
                    <a:pt x="15833" y="23387"/>
                  </a:lnTo>
                  <a:lnTo>
                    <a:pt x="16349" y="23078"/>
                  </a:lnTo>
                  <a:lnTo>
                    <a:pt x="16823" y="22768"/>
                  </a:lnTo>
                  <a:lnTo>
                    <a:pt x="17257" y="22438"/>
                  </a:lnTo>
                  <a:lnTo>
                    <a:pt x="17670" y="22087"/>
                  </a:lnTo>
                  <a:lnTo>
                    <a:pt x="18062" y="21695"/>
                  </a:lnTo>
                  <a:lnTo>
                    <a:pt x="18392" y="21323"/>
                  </a:lnTo>
                  <a:lnTo>
                    <a:pt x="18722" y="20910"/>
                  </a:lnTo>
                  <a:lnTo>
                    <a:pt x="18991" y="20477"/>
                  </a:lnTo>
                  <a:lnTo>
                    <a:pt x="19259" y="20043"/>
                  </a:lnTo>
                  <a:lnTo>
                    <a:pt x="19486" y="19569"/>
                  </a:lnTo>
                  <a:lnTo>
                    <a:pt x="19692" y="19094"/>
                  </a:lnTo>
                  <a:lnTo>
                    <a:pt x="19858" y="18599"/>
                  </a:lnTo>
                  <a:lnTo>
                    <a:pt x="20002" y="18103"/>
                  </a:lnTo>
                  <a:lnTo>
                    <a:pt x="20126" y="17567"/>
                  </a:lnTo>
                  <a:lnTo>
                    <a:pt x="19073" y="16142"/>
                  </a:lnTo>
                  <a:lnTo>
                    <a:pt x="17897" y="14553"/>
                  </a:lnTo>
                  <a:lnTo>
                    <a:pt x="16410" y="12592"/>
                  </a:lnTo>
                  <a:lnTo>
                    <a:pt x="14718" y="10383"/>
                  </a:lnTo>
                  <a:lnTo>
                    <a:pt x="12922" y="8092"/>
                  </a:lnTo>
                  <a:lnTo>
                    <a:pt x="11993" y="6957"/>
                  </a:lnTo>
                  <a:lnTo>
                    <a:pt x="11085" y="5842"/>
                  </a:lnTo>
                  <a:lnTo>
                    <a:pt x="10197" y="4790"/>
                  </a:lnTo>
                  <a:lnTo>
                    <a:pt x="9331" y="3778"/>
                  </a:lnTo>
                  <a:lnTo>
                    <a:pt x="8794" y="3221"/>
                  </a:lnTo>
                  <a:lnTo>
                    <a:pt x="8278" y="2705"/>
                  </a:lnTo>
                  <a:lnTo>
                    <a:pt x="7741" y="2251"/>
                  </a:lnTo>
                  <a:lnTo>
                    <a:pt x="7204" y="1859"/>
                  </a:lnTo>
                  <a:lnTo>
                    <a:pt x="6688" y="1508"/>
                  </a:lnTo>
                  <a:lnTo>
                    <a:pt x="6172" y="1198"/>
                  </a:lnTo>
                  <a:lnTo>
                    <a:pt x="5677" y="930"/>
                  </a:lnTo>
                  <a:lnTo>
                    <a:pt x="5161" y="703"/>
                  </a:lnTo>
                  <a:lnTo>
                    <a:pt x="4686" y="517"/>
                  </a:lnTo>
                  <a:lnTo>
                    <a:pt x="4212" y="352"/>
                  </a:lnTo>
                  <a:lnTo>
                    <a:pt x="3757" y="249"/>
                  </a:lnTo>
                  <a:lnTo>
                    <a:pt x="3303" y="145"/>
                  </a:lnTo>
                  <a:lnTo>
                    <a:pt x="2890" y="83"/>
                  </a:lnTo>
                  <a:lnTo>
                    <a:pt x="2498" y="42"/>
                  </a:lnTo>
                  <a:lnTo>
                    <a:pt x="2106" y="21"/>
                  </a:lnTo>
                  <a:lnTo>
                    <a:pt x="17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7"/>
            <p:cNvSpPr/>
            <p:nvPr/>
          </p:nvSpPr>
          <p:spPr>
            <a:xfrm>
              <a:off x="3907500" y="2482325"/>
              <a:ext cx="503150" cy="598125"/>
            </a:xfrm>
            <a:custGeom>
              <a:avLst/>
              <a:gdLst/>
              <a:ahLst/>
              <a:cxnLst/>
              <a:rect l="l" t="t" r="r" b="b"/>
              <a:pathLst>
                <a:path w="20126" h="23925" fill="none" extrusionOk="0">
                  <a:moveTo>
                    <a:pt x="1755" y="1"/>
                  </a:moveTo>
                  <a:lnTo>
                    <a:pt x="1755" y="1"/>
                  </a:lnTo>
                  <a:lnTo>
                    <a:pt x="1384" y="21"/>
                  </a:lnTo>
                  <a:lnTo>
                    <a:pt x="1033" y="42"/>
                  </a:lnTo>
                  <a:lnTo>
                    <a:pt x="723" y="63"/>
                  </a:lnTo>
                  <a:lnTo>
                    <a:pt x="475" y="104"/>
                  </a:lnTo>
                  <a:lnTo>
                    <a:pt x="125" y="187"/>
                  </a:lnTo>
                  <a:lnTo>
                    <a:pt x="1" y="228"/>
                  </a:lnTo>
                  <a:lnTo>
                    <a:pt x="14697" y="23924"/>
                  </a:lnTo>
                  <a:lnTo>
                    <a:pt x="14697" y="23924"/>
                  </a:lnTo>
                  <a:lnTo>
                    <a:pt x="15275" y="23656"/>
                  </a:lnTo>
                  <a:lnTo>
                    <a:pt x="15833" y="23387"/>
                  </a:lnTo>
                  <a:lnTo>
                    <a:pt x="16349" y="23078"/>
                  </a:lnTo>
                  <a:lnTo>
                    <a:pt x="16823" y="22768"/>
                  </a:lnTo>
                  <a:lnTo>
                    <a:pt x="17257" y="22438"/>
                  </a:lnTo>
                  <a:lnTo>
                    <a:pt x="17670" y="22087"/>
                  </a:lnTo>
                  <a:lnTo>
                    <a:pt x="18062" y="21695"/>
                  </a:lnTo>
                  <a:lnTo>
                    <a:pt x="18392" y="21323"/>
                  </a:lnTo>
                  <a:lnTo>
                    <a:pt x="18722" y="20910"/>
                  </a:lnTo>
                  <a:lnTo>
                    <a:pt x="18991" y="20477"/>
                  </a:lnTo>
                  <a:lnTo>
                    <a:pt x="19259" y="20043"/>
                  </a:lnTo>
                  <a:lnTo>
                    <a:pt x="19486" y="19569"/>
                  </a:lnTo>
                  <a:lnTo>
                    <a:pt x="19692" y="19094"/>
                  </a:lnTo>
                  <a:lnTo>
                    <a:pt x="19858" y="18599"/>
                  </a:lnTo>
                  <a:lnTo>
                    <a:pt x="20002" y="18103"/>
                  </a:lnTo>
                  <a:lnTo>
                    <a:pt x="20126" y="17567"/>
                  </a:lnTo>
                  <a:lnTo>
                    <a:pt x="20126" y="17567"/>
                  </a:lnTo>
                  <a:lnTo>
                    <a:pt x="19073" y="16142"/>
                  </a:lnTo>
                  <a:lnTo>
                    <a:pt x="17897" y="14553"/>
                  </a:lnTo>
                  <a:lnTo>
                    <a:pt x="16410" y="12592"/>
                  </a:lnTo>
                  <a:lnTo>
                    <a:pt x="14718" y="10383"/>
                  </a:lnTo>
                  <a:lnTo>
                    <a:pt x="12922" y="8092"/>
                  </a:lnTo>
                  <a:lnTo>
                    <a:pt x="11993" y="6957"/>
                  </a:lnTo>
                  <a:lnTo>
                    <a:pt x="11085" y="5842"/>
                  </a:lnTo>
                  <a:lnTo>
                    <a:pt x="10197" y="4790"/>
                  </a:lnTo>
                  <a:lnTo>
                    <a:pt x="9331" y="3778"/>
                  </a:lnTo>
                  <a:lnTo>
                    <a:pt x="9331" y="3778"/>
                  </a:lnTo>
                  <a:lnTo>
                    <a:pt x="8794" y="3221"/>
                  </a:lnTo>
                  <a:lnTo>
                    <a:pt x="8278" y="2705"/>
                  </a:lnTo>
                  <a:lnTo>
                    <a:pt x="7741" y="2251"/>
                  </a:lnTo>
                  <a:lnTo>
                    <a:pt x="7204" y="1859"/>
                  </a:lnTo>
                  <a:lnTo>
                    <a:pt x="6688" y="1508"/>
                  </a:lnTo>
                  <a:lnTo>
                    <a:pt x="6172" y="1198"/>
                  </a:lnTo>
                  <a:lnTo>
                    <a:pt x="5677" y="930"/>
                  </a:lnTo>
                  <a:lnTo>
                    <a:pt x="5161" y="703"/>
                  </a:lnTo>
                  <a:lnTo>
                    <a:pt x="4686" y="517"/>
                  </a:lnTo>
                  <a:lnTo>
                    <a:pt x="4212" y="352"/>
                  </a:lnTo>
                  <a:lnTo>
                    <a:pt x="3757" y="249"/>
                  </a:lnTo>
                  <a:lnTo>
                    <a:pt x="3303" y="145"/>
                  </a:lnTo>
                  <a:lnTo>
                    <a:pt x="2890" y="83"/>
                  </a:lnTo>
                  <a:lnTo>
                    <a:pt x="2498" y="42"/>
                  </a:lnTo>
                  <a:lnTo>
                    <a:pt x="2106" y="21"/>
                  </a:lnTo>
                  <a:lnTo>
                    <a:pt x="175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7"/>
            <p:cNvSpPr/>
            <p:nvPr/>
          </p:nvSpPr>
          <p:spPr>
            <a:xfrm>
              <a:off x="2216475" y="3789450"/>
              <a:ext cx="1244700" cy="954150"/>
            </a:xfrm>
            <a:custGeom>
              <a:avLst/>
              <a:gdLst/>
              <a:ahLst/>
              <a:cxnLst/>
              <a:rect l="l" t="t" r="r" b="b"/>
              <a:pathLst>
                <a:path w="49788" h="38166" extrusionOk="0">
                  <a:moveTo>
                    <a:pt x="24894" y="0"/>
                  </a:moveTo>
                  <a:lnTo>
                    <a:pt x="24254" y="21"/>
                  </a:lnTo>
                  <a:lnTo>
                    <a:pt x="23614" y="21"/>
                  </a:lnTo>
                  <a:lnTo>
                    <a:pt x="22355" y="103"/>
                  </a:lnTo>
                  <a:lnTo>
                    <a:pt x="21116" y="227"/>
                  </a:lnTo>
                  <a:lnTo>
                    <a:pt x="19878" y="392"/>
                  </a:lnTo>
                  <a:lnTo>
                    <a:pt x="18681" y="599"/>
                  </a:lnTo>
                  <a:lnTo>
                    <a:pt x="17504" y="867"/>
                  </a:lnTo>
                  <a:lnTo>
                    <a:pt x="16348" y="1156"/>
                  </a:lnTo>
                  <a:lnTo>
                    <a:pt x="15213" y="1507"/>
                  </a:lnTo>
                  <a:lnTo>
                    <a:pt x="14119" y="1878"/>
                  </a:lnTo>
                  <a:lnTo>
                    <a:pt x="13046" y="2312"/>
                  </a:lnTo>
                  <a:lnTo>
                    <a:pt x="11993" y="2766"/>
                  </a:lnTo>
                  <a:lnTo>
                    <a:pt x="10981" y="3261"/>
                  </a:lnTo>
                  <a:lnTo>
                    <a:pt x="10011" y="3798"/>
                  </a:lnTo>
                  <a:lnTo>
                    <a:pt x="9062" y="4355"/>
                  </a:lnTo>
                  <a:lnTo>
                    <a:pt x="8154" y="4954"/>
                  </a:lnTo>
                  <a:lnTo>
                    <a:pt x="7307" y="5594"/>
                  </a:lnTo>
                  <a:lnTo>
                    <a:pt x="6482" y="6254"/>
                  </a:lnTo>
                  <a:lnTo>
                    <a:pt x="6069" y="6605"/>
                  </a:lnTo>
                  <a:lnTo>
                    <a:pt x="5697" y="6956"/>
                  </a:lnTo>
                  <a:lnTo>
                    <a:pt x="5326" y="7307"/>
                  </a:lnTo>
                  <a:lnTo>
                    <a:pt x="4954" y="7679"/>
                  </a:lnTo>
                  <a:lnTo>
                    <a:pt x="4603" y="8030"/>
                  </a:lnTo>
                  <a:lnTo>
                    <a:pt x="4252" y="8422"/>
                  </a:lnTo>
                  <a:lnTo>
                    <a:pt x="3922" y="8793"/>
                  </a:lnTo>
                  <a:lnTo>
                    <a:pt x="3613" y="9185"/>
                  </a:lnTo>
                  <a:lnTo>
                    <a:pt x="3303" y="9578"/>
                  </a:lnTo>
                  <a:lnTo>
                    <a:pt x="3014" y="9990"/>
                  </a:lnTo>
                  <a:lnTo>
                    <a:pt x="2725" y="10403"/>
                  </a:lnTo>
                  <a:lnTo>
                    <a:pt x="2457" y="10816"/>
                  </a:lnTo>
                  <a:lnTo>
                    <a:pt x="2209" y="11229"/>
                  </a:lnTo>
                  <a:lnTo>
                    <a:pt x="1961" y="11662"/>
                  </a:lnTo>
                  <a:lnTo>
                    <a:pt x="1734" y="12096"/>
                  </a:lnTo>
                  <a:lnTo>
                    <a:pt x="1528" y="12529"/>
                  </a:lnTo>
                  <a:lnTo>
                    <a:pt x="1321" y="12963"/>
                  </a:lnTo>
                  <a:lnTo>
                    <a:pt x="1136" y="13417"/>
                  </a:lnTo>
                  <a:lnTo>
                    <a:pt x="950" y="13850"/>
                  </a:lnTo>
                  <a:lnTo>
                    <a:pt x="785" y="14325"/>
                  </a:lnTo>
                  <a:lnTo>
                    <a:pt x="640" y="14779"/>
                  </a:lnTo>
                  <a:lnTo>
                    <a:pt x="516" y="15233"/>
                  </a:lnTo>
                  <a:lnTo>
                    <a:pt x="393" y="15708"/>
                  </a:lnTo>
                  <a:lnTo>
                    <a:pt x="289" y="16183"/>
                  </a:lnTo>
                  <a:lnTo>
                    <a:pt x="207" y="16658"/>
                  </a:lnTo>
                  <a:lnTo>
                    <a:pt x="145" y="17132"/>
                  </a:lnTo>
                  <a:lnTo>
                    <a:pt x="83" y="17607"/>
                  </a:lnTo>
                  <a:lnTo>
                    <a:pt x="42" y="18102"/>
                  </a:lnTo>
                  <a:lnTo>
                    <a:pt x="21" y="18598"/>
                  </a:lnTo>
                  <a:lnTo>
                    <a:pt x="0" y="19093"/>
                  </a:lnTo>
                  <a:lnTo>
                    <a:pt x="21" y="19568"/>
                  </a:lnTo>
                  <a:lnTo>
                    <a:pt x="42" y="20063"/>
                  </a:lnTo>
                  <a:lnTo>
                    <a:pt x="83" y="20559"/>
                  </a:lnTo>
                  <a:lnTo>
                    <a:pt x="145" y="21034"/>
                  </a:lnTo>
                  <a:lnTo>
                    <a:pt x="207" y="21508"/>
                  </a:lnTo>
                  <a:lnTo>
                    <a:pt x="289" y="21983"/>
                  </a:lnTo>
                  <a:lnTo>
                    <a:pt x="393" y="22458"/>
                  </a:lnTo>
                  <a:lnTo>
                    <a:pt x="516" y="22933"/>
                  </a:lnTo>
                  <a:lnTo>
                    <a:pt x="640" y="23387"/>
                  </a:lnTo>
                  <a:lnTo>
                    <a:pt x="785" y="23861"/>
                  </a:lnTo>
                  <a:lnTo>
                    <a:pt x="950" y="24316"/>
                  </a:lnTo>
                  <a:lnTo>
                    <a:pt x="1136" y="24749"/>
                  </a:lnTo>
                  <a:lnTo>
                    <a:pt x="1321" y="25203"/>
                  </a:lnTo>
                  <a:lnTo>
                    <a:pt x="1528" y="25637"/>
                  </a:lnTo>
                  <a:lnTo>
                    <a:pt x="1734" y="26070"/>
                  </a:lnTo>
                  <a:lnTo>
                    <a:pt x="1961" y="26503"/>
                  </a:lnTo>
                  <a:lnTo>
                    <a:pt x="2209" y="26937"/>
                  </a:lnTo>
                  <a:lnTo>
                    <a:pt x="2457" y="27350"/>
                  </a:lnTo>
                  <a:lnTo>
                    <a:pt x="2725" y="27763"/>
                  </a:lnTo>
                  <a:lnTo>
                    <a:pt x="3014" y="28175"/>
                  </a:lnTo>
                  <a:lnTo>
                    <a:pt x="3303" y="28588"/>
                  </a:lnTo>
                  <a:lnTo>
                    <a:pt x="3613" y="28980"/>
                  </a:lnTo>
                  <a:lnTo>
                    <a:pt x="3922" y="29373"/>
                  </a:lnTo>
                  <a:lnTo>
                    <a:pt x="4252" y="29744"/>
                  </a:lnTo>
                  <a:lnTo>
                    <a:pt x="4603" y="30136"/>
                  </a:lnTo>
                  <a:lnTo>
                    <a:pt x="4954" y="30508"/>
                  </a:lnTo>
                  <a:lnTo>
                    <a:pt x="5326" y="30859"/>
                  </a:lnTo>
                  <a:lnTo>
                    <a:pt x="5697" y="31210"/>
                  </a:lnTo>
                  <a:lnTo>
                    <a:pt x="6069" y="31561"/>
                  </a:lnTo>
                  <a:lnTo>
                    <a:pt x="6482" y="31911"/>
                  </a:lnTo>
                  <a:lnTo>
                    <a:pt x="7307" y="32572"/>
                  </a:lnTo>
                  <a:lnTo>
                    <a:pt x="8154" y="33212"/>
                  </a:lnTo>
                  <a:lnTo>
                    <a:pt x="9062" y="33810"/>
                  </a:lnTo>
                  <a:lnTo>
                    <a:pt x="10011" y="34368"/>
                  </a:lnTo>
                  <a:lnTo>
                    <a:pt x="10981" y="34904"/>
                  </a:lnTo>
                  <a:lnTo>
                    <a:pt x="11993" y="35400"/>
                  </a:lnTo>
                  <a:lnTo>
                    <a:pt x="13046" y="35854"/>
                  </a:lnTo>
                  <a:lnTo>
                    <a:pt x="14119" y="36287"/>
                  </a:lnTo>
                  <a:lnTo>
                    <a:pt x="15213" y="36659"/>
                  </a:lnTo>
                  <a:lnTo>
                    <a:pt x="16348" y="37010"/>
                  </a:lnTo>
                  <a:lnTo>
                    <a:pt x="17504" y="37299"/>
                  </a:lnTo>
                  <a:lnTo>
                    <a:pt x="18681" y="37567"/>
                  </a:lnTo>
                  <a:lnTo>
                    <a:pt x="19878" y="37774"/>
                  </a:lnTo>
                  <a:lnTo>
                    <a:pt x="21116" y="37939"/>
                  </a:lnTo>
                  <a:lnTo>
                    <a:pt x="22355" y="38063"/>
                  </a:lnTo>
                  <a:lnTo>
                    <a:pt x="23614" y="38145"/>
                  </a:lnTo>
                  <a:lnTo>
                    <a:pt x="24254" y="38166"/>
                  </a:lnTo>
                  <a:lnTo>
                    <a:pt x="25534" y="38166"/>
                  </a:lnTo>
                  <a:lnTo>
                    <a:pt x="26173" y="38145"/>
                  </a:lnTo>
                  <a:lnTo>
                    <a:pt x="27453" y="38063"/>
                  </a:lnTo>
                  <a:lnTo>
                    <a:pt x="28692" y="37939"/>
                  </a:lnTo>
                  <a:lnTo>
                    <a:pt x="29910" y="37774"/>
                  </a:lnTo>
                  <a:lnTo>
                    <a:pt x="31127" y="37567"/>
                  </a:lnTo>
                  <a:lnTo>
                    <a:pt x="32304" y="37299"/>
                  </a:lnTo>
                  <a:lnTo>
                    <a:pt x="33460" y="37010"/>
                  </a:lnTo>
                  <a:lnTo>
                    <a:pt x="34595" y="36659"/>
                  </a:lnTo>
                  <a:lnTo>
                    <a:pt x="35689" y="36287"/>
                  </a:lnTo>
                  <a:lnTo>
                    <a:pt x="36762" y="35854"/>
                  </a:lnTo>
                  <a:lnTo>
                    <a:pt x="37815" y="35400"/>
                  </a:lnTo>
                  <a:lnTo>
                    <a:pt x="38827" y="34904"/>
                  </a:lnTo>
                  <a:lnTo>
                    <a:pt x="39797" y="34368"/>
                  </a:lnTo>
                  <a:lnTo>
                    <a:pt x="40726" y="33810"/>
                  </a:lnTo>
                  <a:lnTo>
                    <a:pt x="41634" y="33212"/>
                  </a:lnTo>
                  <a:lnTo>
                    <a:pt x="42501" y="32572"/>
                  </a:lnTo>
                  <a:lnTo>
                    <a:pt x="43326" y="31911"/>
                  </a:lnTo>
                  <a:lnTo>
                    <a:pt x="43719" y="31561"/>
                  </a:lnTo>
                  <a:lnTo>
                    <a:pt x="44111" y="31210"/>
                  </a:lnTo>
                  <a:lnTo>
                    <a:pt x="44482" y="30859"/>
                  </a:lnTo>
                  <a:lnTo>
                    <a:pt x="44854" y="30508"/>
                  </a:lnTo>
                  <a:lnTo>
                    <a:pt x="45205" y="30136"/>
                  </a:lnTo>
                  <a:lnTo>
                    <a:pt x="45535" y="29744"/>
                  </a:lnTo>
                  <a:lnTo>
                    <a:pt x="45865" y="29373"/>
                  </a:lnTo>
                  <a:lnTo>
                    <a:pt x="46195" y="28980"/>
                  </a:lnTo>
                  <a:lnTo>
                    <a:pt x="46505" y="28588"/>
                  </a:lnTo>
                  <a:lnTo>
                    <a:pt x="46794" y="28175"/>
                  </a:lnTo>
                  <a:lnTo>
                    <a:pt x="47062" y="27763"/>
                  </a:lnTo>
                  <a:lnTo>
                    <a:pt x="47331" y="27350"/>
                  </a:lnTo>
                  <a:lnTo>
                    <a:pt x="47599" y="26937"/>
                  </a:lnTo>
                  <a:lnTo>
                    <a:pt x="47847" y="26503"/>
                  </a:lnTo>
                  <a:lnTo>
                    <a:pt x="48074" y="26070"/>
                  </a:lnTo>
                  <a:lnTo>
                    <a:pt x="48280" y="25637"/>
                  </a:lnTo>
                  <a:lnTo>
                    <a:pt x="48487" y="25203"/>
                  </a:lnTo>
                  <a:lnTo>
                    <a:pt x="48672" y="24749"/>
                  </a:lnTo>
                  <a:lnTo>
                    <a:pt x="48858" y="24316"/>
                  </a:lnTo>
                  <a:lnTo>
                    <a:pt x="49003" y="23861"/>
                  </a:lnTo>
                  <a:lnTo>
                    <a:pt x="49147" y="23387"/>
                  </a:lnTo>
                  <a:lnTo>
                    <a:pt x="49292" y="22933"/>
                  </a:lnTo>
                  <a:lnTo>
                    <a:pt x="49415" y="22458"/>
                  </a:lnTo>
                  <a:lnTo>
                    <a:pt x="49498" y="21983"/>
                  </a:lnTo>
                  <a:lnTo>
                    <a:pt x="49601" y="21508"/>
                  </a:lnTo>
                  <a:lnTo>
                    <a:pt x="49663" y="21034"/>
                  </a:lnTo>
                  <a:lnTo>
                    <a:pt x="49725" y="20559"/>
                  </a:lnTo>
                  <a:lnTo>
                    <a:pt x="49766" y="20063"/>
                  </a:lnTo>
                  <a:lnTo>
                    <a:pt x="49787" y="19568"/>
                  </a:lnTo>
                  <a:lnTo>
                    <a:pt x="49787" y="19093"/>
                  </a:lnTo>
                  <a:lnTo>
                    <a:pt x="49787" y="18598"/>
                  </a:lnTo>
                  <a:lnTo>
                    <a:pt x="49766" y="18102"/>
                  </a:lnTo>
                  <a:lnTo>
                    <a:pt x="49725" y="17607"/>
                  </a:lnTo>
                  <a:lnTo>
                    <a:pt x="49663" y="17132"/>
                  </a:lnTo>
                  <a:lnTo>
                    <a:pt x="49601" y="16658"/>
                  </a:lnTo>
                  <a:lnTo>
                    <a:pt x="49498" y="16183"/>
                  </a:lnTo>
                  <a:lnTo>
                    <a:pt x="49415" y="15708"/>
                  </a:lnTo>
                  <a:lnTo>
                    <a:pt x="49292" y="15233"/>
                  </a:lnTo>
                  <a:lnTo>
                    <a:pt x="49147" y="14779"/>
                  </a:lnTo>
                  <a:lnTo>
                    <a:pt x="49003" y="14325"/>
                  </a:lnTo>
                  <a:lnTo>
                    <a:pt x="48858" y="13850"/>
                  </a:lnTo>
                  <a:lnTo>
                    <a:pt x="48672" y="13417"/>
                  </a:lnTo>
                  <a:lnTo>
                    <a:pt x="48487" y="12963"/>
                  </a:lnTo>
                  <a:lnTo>
                    <a:pt x="48280" y="12529"/>
                  </a:lnTo>
                  <a:lnTo>
                    <a:pt x="48074" y="12096"/>
                  </a:lnTo>
                  <a:lnTo>
                    <a:pt x="47847" y="11662"/>
                  </a:lnTo>
                  <a:lnTo>
                    <a:pt x="47599" y="11229"/>
                  </a:lnTo>
                  <a:lnTo>
                    <a:pt x="47331" y="10816"/>
                  </a:lnTo>
                  <a:lnTo>
                    <a:pt x="47062" y="10403"/>
                  </a:lnTo>
                  <a:lnTo>
                    <a:pt x="46794" y="9990"/>
                  </a:lnTo>
                  <a:lnTo>
                    <a:pt x="46505" y="9578"/>
                  </a:lnTo>
                  <a:lnTo>
                    <a:pt x="46195" y="9185"/>
                  </a:lnTo>
                  <a:lnTo>
                    <a:pt x="45865" y="8793"/>
                  </a:lnTo>
                  <a:lnTo>
                    <a:pt x="45535" y="8422"/>
                  </a:lnTo>
                  <a:lnTo>
                    <a:pt x="45205" y="8030"/>
                  </a:lnTo>
                  <a:lnTo>
                    <a:pt x="44854" y="7679"/>
                  </a:lnTo>
                  <a:lnTo>
                    <a:pt x="44482" y="7307"/>
                  </a:lnTo>
                  <a:lnTo>
                    <a:pt x="44111" y="6956"/>
                  </a:lnTo>
                  <a:lnTo>
                    <a:pt x="43719" y="6605"/>
                  </a:lnTo>
                  <a:lnTo>
                    <a:pt x="43326" y="6254"/>
                  </a:lnTo>
                  <a:lnTo>
                    <a:pt x="42501" y="5594"/>
                  </a:lnTo>
                  <a:lnTo>
                    <a:pt x="41634" y="4954"/>
                  </a:lnTo>
                  <a:lnTo>
                    <a:pt x="40726" y="4355"/>
                  </a:lnTo>
                  <a:lnTo>
                    <a:pt x="39797" y="3798"/>
                  </a:lnTo>
                  <a:lnTo>
                    <a:pt x="38827" y="3261"/>
                  </a:lnTo>
                  <a:lnTo>
                    <a:pt x="37815" y="2766"/>
                  </a:lnTo>
                  <a:lnTo>
                    <a:pt x="36762" y="2312"/>
                  </a:lnTo>
                  <a:lnTo>
                    <a:pt x="35689" y="1878"/>
                  </a:lnTo>
                  <a:lnTo>
                    <a:pt x="34595" y="1507"/>
                  </a:lnTo>
                  <a:lnTo>
                    <a:pt x="33460" y="1156"/>
                  </a:lnTo>
                  <a:lnTo>
                    <a:pt x="32304" y="867"/>
                  </a:lnTo>
                  <a:lnTo>
                    <a:pt x="31127" y="599"/>
                  </a:lnTo>
                  <a:lnTo>
                    <a:pt x="29910" y="392"/>
                  </a:lnTo>
                  <a:lnTo>
                    <a:pt x="28692" y="227"/>
                  </a:lnTo>
                  <a:lnTo>
                    <a:pt x="27453" y="103"/>
                  </a:lnTo>
                  <a:lnTo>
                    <a:pt x="26173" y="21"/>
                  </a:lnTo>
                  <a:lnTo>
                    <a:pt x="25534" y="21"/>
                  </a:lnTo>
                  <a:lnTo>
                    <a:pt x="24894" y="0"/>
                  </a:lnTo>
                  <a:close/>
                </a:path>
              </a:pathLst>
            </a:custGeom>
            <a:solidFill>
              <a:srgbClr val="FF7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7"/>
            <p:cNvSpPr/>
            <p:nvPr/>
          </p:nvSpPr>
          <p:spPr>
            <a:xfrm>
              <a:off x="2216475" y="3789450"/>
              <a:ext cx="1244700" cy="954150"/>
            </a:xfrm>
            <a:custGeom>
              <a:avLst/>
              <a:gdLst/>
              <a:ahLst/>
              <a:cxnLst/>
              <a:rect l="l" t="t" r="r" b="b"/>
              <a:pathLst>
                <a:path w="49788" h="38166" fill="none" extrusionOk="0">
                  <a:moveTo>
                    <a:pt x="49787" y="19093"/>
                  </a:moveTo>
                  <a:lnTo>
                    <a:pt x="49787" y="19093"/>
                  </a:lnTo>
                  <a:lnTo>
                    <a:pt x="49787" y="19568"/>
                  </a:lnTo>
                  <a:lnTo>
                    <a:pt x="49766" y="20063"/>
                  </a:lnTo>
                  <a:lnTo>
                    <a:pt x="49725" y="20559"/>
                  </a:lnTo>
                  <a:lnTo>
                    <a:pt x="49663" y="21034"/>
                  </a:lnTo>
                  <a:lnTo>
                    <a:pt x="49601" y="21508"/>
                  </a:lnTo>
                  <a:lnTo>
                    <a:pt x="49498" y="21983"/>
                  </a:lnTo>
                  <a:lnTo>
                    <a:pt x="49415" y="22458"/>
                  </a:lnTo>
                  <a:lnTo>
                    <a:pt x="49292" y="22933"/>
                  </a:lnTo>
                  <a:lnTo>
                    <a:pt x="49147" y="23387"/>
                  </a:lnTo>
                  <a:lnTo>
                    <a:pt x="49003" y="23861"/>
                  </a:lnTo>
                  <a:lnTo>
                    <a:pt x="48858" y="24316"/>
                  </a:lnTo>
                  <a:lnTo>
                    <a:pt x="48672" y="24749"/>
                  </a:lnTo>
                  <a:lnTo>
                    <a:pt x="48487" y="25203"/>
                  </a:lnTo>
                  <a:lnTo>
                    <a:pt x="48280" y="25637"/>
                  </a:lnTo>
                  <a:lnTo>
                    <a:pt x="48074" y="26070"/>
                  </a:lnTo>
                  <a:lnTo>
                    <a:pt x="47847" y="26503"/>
                  </a:lnTo>
                  <a:lnTo>
                    <a:pt x="47599" y="26937"/>
                  </a:lnTo>
                  <a:lnTo>
                    <a:pt x="47331" y="27350"/>
                  </a:lnTo>
                  <a:lnTo>
                    <a:pt x="47062" y="27763"/>
                  </a:lnTo>
                  <a:lnTo>
                    <a:pt x="46794" y="28175"/>
                  </a:lnTo>
                  <a:lnTo>
                    <a:pt x="46505" y="28588"/>
                  </a:lnTo>
                  <a:lnTo>
                    <a:pt x="46195" y="28980"/>
                  </a:lnTo>
                  <a:lnTo>
                    <a:pt x="45865" y="29373"/>
                  </a:lnTo>
                  <a:lnTo>
                    <a:pt x="45535" y="29744"/>
                  </a:lnTo>
                  <a:lnTo>
                    <a:pt x="45205" y="30136"/>
                  </a:lnTo>
                  <a:lnTo>
                    <a:pt x="44854" y="30508"/>
                  </a:lnTo>
                  <a:lnTo>
                    <a:pt x="44482" y="30859"/>
                  </a:lnTo>
                  <a:lnTo>
                    <a:pt x="44111" y="31210"/>
                  </a:lnTo>
                  <a:lnTo>
                    <a:pt x="43719" y="31561"/>
                  </a:lnTo>
                  <a:lnTo>
                    <a:pt x="43326" y="31911"/>
                  </a:lnTo>
                  <a:lnTo>
                    <a:pt x="42501" y="32572"/>
                  </a:lnTo>
                  <a:lnTo>
                    <a:pt x="41634" y="33212"/>
                  </a:lnTo>
                  <a:lnTo>
                    <a:pt x="40726" y="33810"/>
                  </a:lnTo>
                  <a:lnTo>
                    <a:pt x="39797" y="34368"/>
                  </a:lnTo>
                  <a:lnTo>
                    <a:pt x="38827" y="34904"/>
                  </a:lnTo>
                  <a:lnTo>
                    <a:pt x="37815" y="35400"/>
                  </a:lnTo>
                  <a:lnTo>
                    <a:pt x="36762" y="35854"/>
                  </a:lnTo>
                  <a:lnTo>
                    <a:pt x="35689" y="36287"/>
                  </a:lnTo>
                  <a:lnTo>
                    <a:pt x="34595" y="36659"/>
                  </a:lnTo>
                  <a:lnTo>
                    <a:pt x="33460" y="37010"/>
                  </a:lnTo>
                  <a:lnTo>
                    <a:pt x="32304" y="37299"/>
                  </a:lnTo>
                  <a:lnTo>
                    <a:pt x="31127" y="37567"/>
                  </a:lnTo>
                  <a:lnTo>
                    <a:pt x="29910" y="37774"/>
                  </a:lnTo>
                  <a:lnTo>
                    <a:pt x="28692" y="37939"/>
                  </a:lnTo>
                  <a:lnTo>
                    <a:pt x="27453" y="38063"/>
                  </a:lnTo>
                  <a:lnTo>
                    <a:pt x="26173" y="38145"/>
                  </a:lnTo>
                  <a:lnTo>
                    <a:pt x="25534" y="38166"/>
                  </a:lnTo>
                  <a:lnTo>
                    <a:pt x="24894" y="38166"/>
                  </a:lnTo>
                  <a:lnTo>
                    <a:pt x="24894" y="38166"/>
                  </a:lnTo>
                  <a:lnTo>
                    <a:pt x="24254" y="38166"/>
                  </a:lnTo>
                  <a:lnTo>
                    <a:pt x="23614" y="38145"/>
                  </a:lnTo>
                  <a:lnTo>
                    <a:pt x="22355" y="38063"/>
                  </a:lnTo>
                  <a:lnTo>
                    <a:pt x="21116" y="37939"/>
                  </a:lnTo>
                  <a:lnTo>
                    <a:pt x="19878" y="37774"/>
                  </a:lnTo>
                  <a:lnTo>
                    <a:pt x="18681" y="37567"/>
                  </a:lnTo>
                  <a:lnTo>
                    <a:pt x="17504" y="37299"/>
                  </a:lnTo>
                  <a:lnTo>
                    <a:pt x="16348" y="37010"/>
                  </a:lnTo>
                  <a:lnTo>
                    <a:pt x="15213" y="36659"/>
                  </a:lnTo>
                  <a:lnTo>
                    <a:pt x="14119" y="36287"/>
                  </a:lnTo>
                  <a:lnTo>
                    <a:pt x="13046" y="35854"/>
                  </a:lnTo>
                  <a:lnTo>
                    <a:pt x="11993" y="35400"/>
                  </a:lnTo>
                  <a:lnTo>
                    <a:pt x="10981" y="34904"/>
                  </a:lnTo>
                  <a:lnTo>
                    <a:pt x="10011" y="34368"/>
                  </a:lnTo>
                  <a:lnTo>
                    <a:pt x="9062" y="33810"/>
                  </a:lnTo>
                  <a:lnTo>
                    <a:pt x="8154" y="33212"/>
                  </a:lnTo>
                  <a:lnTo>
                    <a:pt x="7307" y="32572"/>
                  </a:lnTo>
                  <a:lnTo>
                    <a:pt x="6482" y="31911"/>
                  </a:lnTo>
                  <a:lnTo>
                    <a:pt x="6069" y="31561"/>
                  </a:lnTo>
                  <a:lnTo>
                    <a:pt x="5697" y="31210"/>
                  </a:lnTo>
                  <a:lnTo>
                    <a:pt x="5326" y="30859"/>
                  </a:lnTo>
                  <a:lnTo>
                    <a:pt x="4954" y="30508"/>
                  </a:lnTo>
                  <a:lnTo>
                    <a:pt x="4603" y="30136"/>
                  </a:lnTo>
                  <a:lnTo>
                    <a:pt x="4252" y="29744"/>
                  </a:lnTo>
                  <a:lnTo>
                    <a:pt x="3922" y="29373"/>
                  </a:lnTo>
                  <a:lnTo>
                    <a:pt x="3613" y="28980"/>
                  </a:lnTo>
                  <a:lnTo>
                    <a:pt x="3303" y="28588"/>
                  </a:lnTo>
                  <a:lnTo>
                    <a:pt x="3014" y="28175"/>
                  </a:lnTo>
                  <a:lnTo>
                    <a:pt x="2725" y="27763"/>
                  </a:lnTo>
                  <a:lnTo>
                    <a:pt x="2457" y="27350"/>
                  </a:lnTo>
                  <a:lnTo>
                    <a:pt x="2209" y="26937"/>
                  </a:lnTo>
                  <a:lnTo>
                    <a:pt x="1961" y="26503"/>
                  </a:lnTo>
                  <a:lnTo>
                    <a:pt x="1734" y="26070"/>
                  </a:lnTo>
                  <a:lnTo>
                    <a:pt x="1528" y="25637"/>
                  </a:lnTo>
                  <a:lnTo>
                    <a:pt x="1321" y="25203"/>
                  </a:lnTo>
                  <a:lnTo>
                    <a:pt x="1136" y="24749"/>
                  </a:lnTo>
                  <a:lnTo>
                    <a:pt x="950" y="24316"/>
                  </a:lnTo>
                  <a:lnTo>
                    <a:pt x="785" y="23861"/>
                  </a:lnTo>
                  <a:lnTo>
                    <a:pt x="640" y="23387"/>
                  </a:lnTo>
                  <a:lnTo>
                    <a:pt x="516" y="22933"/>
                  </a:lnTo>
                  <a:lnTo>
                    <a:pt x="393" y="22458"/>
                  </a:lnTo>
                  <a:lnTo>
                    <a:pt x="289" y="21983"/>
                  </a:lnTo>
                  <a:lnTo>
                    <a:pt x="207" y="21508"/>
                  </a:lnTo>
                  <a:lnTo>
                    <a:pt x="145" y="21034"/>
                  </a:lnTo>
                  <a:lnTo>
                    <a:pt x="83" y="20559"/>
                  </a:lnTo>
                  <a:lnTo>
                    <a:pt x="42" y="20063"/>
                  </a:lnTo>
                  <a:lnTo>
                    <a:pt x="21" y="19568"/>
                  </a:lnTo>
                  <a:lnTo>
                    <a:pt x="0" y="19093"/>
                  </a:lnTo>
                  <a:lnTo>
                    <a:pt x="0" y="19093"/>
                  </a:lnTo>
                  <a:lnTo>
                    <a:pt x="21" y="18598"/>
                  </a:lnTo>
                  <a:lnTo>
                    <a:pt x="42" y="18102"/>
                  </a:lnTo>
                  <a:lnTo>
                    <a:pt x="83" y="17607"/>
                  </a:lnTo>
                  <a:lnTo>
                    <a:pt x="145" y="17132"/>
                  </a:lnTo>
                  <a:lnTo>
                    <a:pt x="207" y="16658"/>
                  </a:lnTo>
                  <a:lnTo>
                    <a:pt x="289" y="16183"/>
                  </a:lnTo>
                  <a:lnTo>
                    <a:pt x="393" y="15708"/>
                  </a:lnTo>
                  <a:lnTo>
                    <a:pt x="516" y="15233"/>
                  </a:lnTo>
                  <a:lnTo>
                    <a:pt x="640" y="14779"/>
                  </a:lnTo>
                  <a:lnTo>
                    <a:pt x="785" y="14325"/>
                  </a:lnTo>
                  <a:lnTo>
                    <a:pt x="950" y="13850"/>
                  </a:lnTo>
                  <a:lnTo>
                    <a:pt x="1136" y="13417"/>
                  </a:lnTo>
                  <a:lnTo>
                    <a:pt x="1321" y="12963"/>
                  </a:lnTo>
                  <a:lnTo>
                    <a:pt x="1528" y="12529"/>
                  </a:lnTo>
                  <a:lnTo>
                    <a:pt x="1734" y="12096"/>
                  </a:lnTo>
                  <a:lnTo>
                    <a:pt x="1961" y="11662"/>
                  </a:lnTo>
                  <a:lnTo>
                    <a:pt x="2209" y="11229"/>
                  </a:lnTo>
                  <a:lnTo>
                    <a:pt x="2457" y="10816"/>
                  </a:lnTo>
                  <a:lnTo>
                    <a:pt x="2725" y="10403"/>
                  </a:lnTo>
                  <a:lnTo>
                    <a:pt x="3014" y="9990"/>
                  </a:lnTo>
                  <a:lnTo>
                    <a:pt x="3303" y="9578"/>
                  </a:lnTo>
                  <a:lnTo>
                    <a:pt x="3613" y="9185"/>
                  </a:lnTo>
                  <a:lnTo>
                    <a:pt x="3922" y="8793"/>
                  </a:lnTo>
                  <a:lnTo>
                    <a:pt x="4252" y="8422"/>
                  </a:lnTo>
                  <a:lnTo>
                    <a:pt x="4603" y="8030"/>
                  </a:lnTo>
                  <a:lnTo>
                    <a:pt x="4954" y="7679"/>
                  </a:lnTo>
                  <a:lnTo>
                    <a:pt x="5326" y="7307"/>
                  </a:lnTo>
                  <a:lnTo>
                    <a:pt x="5697" y="6956"/>
                  </a:lnTo>
                  <a:lnTo>
                    <a:pt x="6069" y="6605"/>
                  </a:lnTo>
                  <a:lnTo>
                    <a:pt x="6482" y="6254"/>
                  </a:lnTo>
                  <a:lnTo>
                    <a:pt x="7307" y="5594"/>
                  </a:lnTo>
                  <a:lnTo>
                    <a:pt x="8154" y="4954"/>
                  </a:lnTo>
                  <a:lnTo>
                    <a:pt x="9062" y="4355"/>
                  </a:lnTo>
                  <a:lnTo>
                    <a:pt x="10011" y="3798"/>
                  </a:lnTo>
                  <a:lnTo>
                    <a:pt x="10981" y="3261"/>
                  </a:lnTo>
                  <a:lnTo>
                    <a:pt x="11993" y="2766"/>
                  </a:lnTo>
                  <a:lnTo>
                    <a:pt x="13046" y="2312"/>
                  </a:lnTo>
                  <a:lnTo>
                    <a:pt x="14119" y="1878"/>
                  </a:lnTo>
                  <a:lnTo>
                    <a:pt x="15213" y="1507"/>
                  </a:lnTo>
                  <a:lnTo>
                    <a:pt x="16348" y="1156"/>
                  </a:lnTo>
                  <a:lnTo>
                    <a:pt x="17504" y="867"/>
                  </a:lnTo>
                  <a:lnTo>
                    <a:pt x="18681" y="599"/>
                  </a:lnTo>
                  <a:lnTo>
                    <a:pt x="19878" y="392"/>
                  </a:lnTo>
                  <a:lnTo>
                    <a:pt x="21116" y="227"/>
                  </a:lnTo>
                  <a:lnTo>
                    <a:pt x="22355" y="103"/>
                  </a:lnTo>
                  <a:lnTo>
                    <a:pt x="23614" y="21"/>
                  </a:lnTo>
                  <a:lnTo>
                    <a:pt x="24254" y="21"/>
                  </a:lnTo>
                  <a:lnTo>
                    <a:pt x="24894" y="0"/>
                  </a:lnTo>
                  <a:lnTo>
                    <a:pt x="24894" y="0"/>
                  </a:lnTo>
                  <a:lnTo>
                    <a:pt x="25534" y="21"/>
                  </a:lnTo>
                  <a:lnTo>
                    <a:pt x="26173" y="21"/>
                  </a:lnTo>
                  <a:lnTo>
                    <a:pt x="27453" y="103"/>
                  </a:lnTo>
                  <a:lnTo>
                    <a:pt x="28692" y="227"/>
                  </a:lnTo>
                  <a:lnTo>
                    <a:pt x="29910" y="392"/>
                  </a:lnTo>
                  <a:lnTo>
                    <a:pt x="31127" y="599"/>
                  </a:lnTo>
                  <a:lnTo>
                    <a:pt x="32304" y="867"/>
                  </a:lnTo>
                  <a:lnTo>
                    <a:pt x="33460" y="1156"/>
                  </a:lnTo>
                  <a:lnTo>
                    <a:pt x="34595" y="1507"/>
                  </a:lnTo>
                  <a:lnTo>
                    <a:pt x="35689" y="1878"/>
                  </a:lnTo>
                  <a:lnTo>
                    <a:pt x="36762" y="2312"/>
                  </a:lnTo>
                  <a:lnTo>
                    <a:pt x="37815" y="2766"/>
                  </a:lnTo>
                  <a:lnTo>
                    <a:pt x="38827" y="3261"/>
                  </a:lnTo>
                  <a:lnTo>
                    <a:pt x="39797" y="3798"/>
                  </a:lnTo>
                  <a:lnTo>
                    <a:pt x="40726" y="4355"/>
                  </a:lnTo>
                  <a:lnTo>
                    <a:pt x="41634" y="4954"/>
                  </a:lnTo>
                  <a:lnTo>
                    <a:pt x="42501" y="5594"/>
                  </a:lnTo>
                  <a:lnTo>
                    <a:pt x="43326" y="6254"/>
                  </a:lnTo>
                  <a:lnTo>
                    <a:pt x="43719" y="6605"/>
                  </a:lnTo>
                  <a:lnTo>
                    <a:pt x="44111" y="6956"/>
                  </a:lnTo>
                  <a:lnTo>
                    <a:pt x="44482" y="7307"/>
                  </a:lnTo>
                  <a:lnTo>
                    <a:pt x="44854" y="7679"/>
                  </a:lnTo>
                  <a:lnTo>
                    <a:pt x="45205" y="8030"/>
                  </a:lnTo>
                  <a:lnTo>
                    <a:pt x="45535" y="8422"/>
                  </a:lnTo>
                  <a:lnTo>
                    <a:pt x="45865" y="8793"/>
                  </a:lnTo>
                  <a:lnTo>
                    <a:pt x="46195" y="9185"/>
                  </a:lnTo>
                  <a:lnTo>
                    <a:pt x="46505" y="9578"/>
                  </a:lnTo>
                  <a:lnTo>
                    <a:pt x="46794" y="9990"/>
                  </a:lnTo>
                  <a:lnTo>
                    <a:pt x="47062" y="10403"/>
                  </a:lnTo>
                  <a:lnTo>
                    <a:pt x="47331" y="10816"/>
                  </a:lnTo>
                  <a:lnTo>
                    <a:pt x="47599" y="11229"/>
                  </a:lnTo>
                  <a:lnTo>
                    <a:pt x="47847" y="11662"/>
                  </a:lnTo>
                  <a:lnTo>
                    <a:pt x="48074" y="12096"/>
                  </a:lnTo>
                  <a:lnTo>
                    <a:pt x="48280" y="12529"/>
                  </a:lnTo>
                  <a:lnTo>
                    <a:pt x="48487" y="12963"/>
                  </a:lnTo>
                  <a:lnTo>
                    <a:pt x="48672" y="13417"/>
                  </a:lnTo>
                  <a:lnTo>
                    <a:pt x="48858" y="13850"/>
                  </a:lnTo>
                  <a:lnTo>
                    <a:pt x="49003" y="14325"/>
                  </a:lnTo>
                  <a:lnTo>
                    <a:pt x="49147" y="14779"/>
                  </a:lnTo>
                  <a:lnTo>
                    <a:pt x="49292" y="15233"/>
                  </a:lnTo>
                  <a:lnTo>
                    <a:pt x="49415" y="15708"/>
                  </a:lnTo>
                  <a:lnTo>
                    <a:pt x="49498" y="16183"/>
                  </a:lnTo>
                  <a:lnTo>
                    <a:pt x="49601" y="16658"/>
                  </a:lnTo>
                  <a:lnTo>
                    <a:pt x="49663" y="17132"/>
                  </a:lnTo>
                  <a:lnTo>
                    <a:pt x="49725" y="17607"/>
                  </a:lnTo>
                  <a:lnTo>
                    <a:pt x="49766" y="18102"/>
                  </a:lnTo>
                  <a:lnTo>
                    <a:pt x="49787" y="18598"/>
                  </a:lnTo>
                  <a:lnTo>
                    <a:pt x="49787" y="190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7"/>
            <p:cNvSpPr/>
            <p:nvPr/>
          </p:nvSpPr>
          <p:spPr>
            <a:xfrm>
              <a:off x="3419350" y="2482325"/>
              <a:ext cx="855600" cy="598125"/>
            </a:xfrm>
            <a:custGeom>
              <a:avLst/>
              <a:gdLst/>
              <a:ahLst/>
              <a:cxnLst/>
              <a:rect l="l" t="t" r="r" b="b"/>
              <a:pathLst>
                <a:path w="34224" h="23925" extrusionOk="0">
                  <a:moveTo>
                    <a:pt x="20290" y="1"/>
                  </a:moveTo>
                  <a:lnTo>
                    <a:pt x="19940" y="21"/>
                  </a:lnTo>
                  <a:lnTo>
                    <a:pt x="19568" y="42"/>
                  </a:lnTo>
                  <a:lnTo>
                    <a:pt x="19196" y="125"/>
                  </a:lnTo>
                  <a:lnTo>
                    <a:pt x="18825" y="228"/>
                  </a:lnTo>
                  <a:lnTo>
                    <a:pt x="18433" y="352"/>
                  </a:lnTo>
                  <a:lnTo>
                    <a:pt x="18041" y="517"/>
                  </a:lnTo>
                  <a:lnTo>
                    <a:pt x="17648" y="703"/>
                  </a:lnTo>
                  <a:lnTo>
                    <a:pt x="17236" y="909"/>
                  </a:lnTo>
                  <a:lnTo>
                    <a:pt x="16823" y="1136"/>
                  </a:lnTo>
                  <a:lnTo>
                    <a:pt x="16410" y="1404"/>
                  </a:lnTo>
                  <a:lnTo>
                    <a:pt x="15997" y="1673"/>
                  </a:lnTo>
                  <a:lnTo>
                    <a:pt x="15564" y="1982"/>
                  </a:lnTo>
                  <a:lnTo>
                    <a:pt x="15130" y="2313"/>
                  </a:lnTo>
                  <a:lnTo>
                    <a:pt x="14697" y="2643"/>
                  </a:lnTo>
                  <a:lnTo>
                    <a:pt x="14263" y="3014"/>
                  </a:lnTo>
                  <a:lnTo>
                    <a:pt x="13376" y="3778"/>
                  </a:lnTo>
                  <a:lnTo>
                    <a:pt x="12488" y="4624"/>
                  </a:lnTo>
                  <a:lnTo>
                    <a:pt x="11600" y="5491"/>
                  </a:lnTo>
                  <a:lnTo>
                    <a:pt x="10734" y="6420"/>
                  </a:lnTo>
                  <a:lnTo>
                    <a:pt x="9846" y="7370"/>
                  </a:lnTo>
                  <a:lnTo>
                    <a:pt x="8979" y="8361"/>
                  </a:lnTo>
                  <a:lnTo>
                    <a:pt x="8133" y="9351"/>
                  </a:lnTo>
                  <a:lnTo>
                    <a:pt x="7307" y="10363"/>
                  </a:lnTo>
                  <a:lnTo>
                    <a:pt x="6502" y="11374"/>
                  </a:lnTo>
                  <a:lnTo>
                    <a:pt x="5718" y="12365"/>
                  </a:lnTo>
                  <a:lnTo>
                    <a:pt x="4975" y="13335"/>
                  </a:lnTo>
                  <a:lnTo>
                    <a:pt x="3592" y="15193"/>
                  </a:lnTo>
                  <a:lnTo>
                    <a:pt x="2394" y="16865"/>
                  </a:lnTo>
                  <a:lnTo>
                    <a:pt x="1404" y="18289"/>
                  </a:lnTo>
                  <a:lnTo>
                    <a:pt x="640" y="19404"/>
                  </a:lnTo>
                  <a:lnTo>
                    <a:pt x="0" y="20374"/>
                  </a:lnTo>
                  <a:lnTo>
                    <a:pt x="34223" y="23924"/>
                  </a:lnTo>
                  <a:lnTo>
                    <a:pt x="33955" y="22995"/>
                  </a:lnTo>
                  <a:lnTo>
                    <a:pt x="33604" y="21942"/>
                  </a:lnTo>
                  <a:lnTo>
                    <a:pt x="33150" y="20560"/>
                  </a:lnTo>
                  <a:lnTo>
                    <a:pt x="32572" y="18908"/>
                  </a:lnTo>
                  <a:lnTo>
                    <a:pt x="31891" y="17050"/>
                  </a:lnTo>
                  <a:lnTo>
                    <a:pt x="31127" y="15048"/>
                  </a:lnTo>
                  <a:lnTo>
                    <a:pt x="30694" y="14016"/>
                  </a:lnTo>
                  <a:lnTo>
                    <a:pt x="30260" y="12964"/>
                  </a:lnTo>
                  <a:lnTo>
                    <a:pt x="29806" y="11911"/>
                  </a:lnTo>
                  <a:lnTo>
                    <a:pt x="29311" y="10858"/>
                  </a:lnTo>
                  <a:lnTo>
                    <a:pt x="28815" y="9805"/>
                  </a:lnTo>
                  <a:lnTo>
                    <a:pt x="28320" y="8773"/>
                  </a:lnTo>
                  <a:lnTo>
                    <a:pt x="27783" y="7762"/>
                  </a:lnTo>
                  <a:lnTo>
                    <a:pt x="27247" y="6771"/>
                  </a:lnTo>
                  <a:lnTo>
                    <a:pt x="26689" y="5842"/>
                  </a:lnTo>
                  <a:lnTo>
                    <a:pt x="26111" y="4934"/>
                  </a:lnTo>
                  <a:lnTo>
                    <a:pt x="25533" y="4088"/>
                  </a:lnTo>
                  <a:lnTo>
                    <a:pt x="24955" y="3283"/>
                  </a:lnTo>
                  <a:lnTo>
                    <a:pt x="24646" y="2911"/>
                  </a:lnTo>
                  <a:lnTo>
                    <a:pt x="24357" y="2560"/>
                  </a:lnTo>
                  <a:lnTo>
                    <a:pt x="24047" y="2230"/>
                  </a:lnTo>
                  <a:lnTo>
                    <a:pt x="23758" y="1920"/>
                  </a:lnTo>
                  <a:lnTo>
                    <a:pt x="23449" y="1611"/>
                  </a:lnTo>
                  <a:lnTo>
                    <a:pt x="23139" y="1342"/>
                  </a:lnTo>
                  <a:lnTo>
                    <a:pt x="22829" y="1095"/>
                  </a:lnTo>
                  <a:lnTo>
                    <a:pt x="22520" y="868"/>
                  </a:lnTo>
                  <a:lnTo>
                    <a:pt x="22210" y="661"/>
                  </a:lnTo>
                  <a:lnTo>
                    <a:pt x="21900" y="476"/>
                  </a:lnTo>
                  <a:lnTo>
                    <a:pt x="21591" y="310"/>
                  </a:lnTo>
                  <a:lnTo>
                    <a:pt x="21281" y="187"/>
                  </a:lnTo>
                  <a:lnTo>
                    <a:pt x="20951" y="83"/>
                  </a:lnTo>
                  <a:lnTo>
                    <a:pt x="20621" y="42"/>
                  </a:lnTo>
                  <a:lnTo>
                    <a:pt x="202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7"/>
            <p:cNvSpPr/>
            <p:nvPr/>
          </p:nvSpPr>
          <p:spPr>
            <a:xfrm>
              <a:off x="3419350" y="2482325"/>
              <a:ext cx="855600" cy="598125"/>
            </a:xfrm>
            <a:custGeom>
              <a:avLst/>
              <a:gdLst/>
              <a:ahLst/>
              <a:cxnLst/>
              <a:rect l="l" t="t" r="r" b="b"/>
              <a:pathLst>
                <a:path w="34224" h="23925" fill="none" extrusionOk="0">
                  <a:moveTo>
                    <a:pt x="0" y="20374"/>
                  </a:moveTo>
                  <a:lnTo>
                    <a:pt x="0" y="20374"/>
                  </a:lnTo>
                  <a:lnTo>
                    <a:pt x="640" y="19404"/>
                  </a:lnTo>
                  <a:lnTo>
                    <a:pt x="1404" y="18289"/>
                  </a:lnTo>
                  <a:lnTo>
                    <a:pt x="2394" y="16865"/>
                  </a:lnTo>
                  <a:lnTo>
                    <a:pt x="3592" y="15193"/>
                  </a:lnTo>
                  <a:lnTo>
                    <a:pt x="4975" y="13335"/>
                  </a:lnTo>
                  <a:lnTo>
                    <a:pt x="5718" y="12365"/>
                  </a:lnTo>
                  <a:lnTo>
                    <a:pt x="6502" y="11374"/>
                  </a:lnTo>
                  <a:lnTo>
                    <a:pt x="7307" y="10363"/>
                  </a:lnTo>
                  <a:lnTo>
                    <a:pt x="8133" y="9351"/>
                  </a:lnTo>
                  <a:lnTo>
                    <a:pt x="8979" y="8361"/>
                  </a:lnTo>
                  <a:lnTo>
                    <a:pt x="9846" y="7370"/>
                  </a:lnTo>
                  <a:lnTo>
                    <a:pt x="10734" y="6420"/>
                  </a:lnTo>
                  <a:lnTo>
                    <a:pt x="11600" y="5491"/>
                  </a:lnTo>
                  <a:lnTo>
                    <a:pt x="12488" y="4624"/>
                  </a:lnTo>
                  <a:lnTo>
                    <a:pt x="13376" y="3778"/>
                  </a:lnTo>
                  <a:lnTo>
                    <a:pt x="14263" y="3014"/>
                  </a:lnTo>
                  <a:lnTo>
                    <a:pt x="14697" y="2643"/>
                  </a:lnTo>
                  <a:lnTo>
                    <a:pt x="15130" y="2313"/>
                  </a:lnTo>
                  <a:lnTo>
                    <a:pt x="15564" y="1982"/>
                  </a:lnTo>
                  <a:lnTo>
                    <a:pt x="15997" y="1673"/>
                  </a:lnTo>
                  <a:lnTo>
                    <a:pt x="16410" y="1404"/>
                  </a:lnTo>
                  <a:lnTo>
                    <a:pt x="16823" y="1136"/>
                  </a:lnTo>
                  <a:lnTo>
                    <a:pt x="17236" y="909"/>
                  </a:lnTo>
                  <a:lnTo>
                    <a:pt x="17648" y="703"/>
                  </a:lnTo>
                  <a:lnTo>
                    <a:pt x="18041" y="517"/>
                  </a:lnTo>
                  <a:lnTo>
                    <a:pt x="18433" y="352"/>
                  </a:lnTo>
                  <a:lnTo>
                    <a:pt x="18825" y="228"/>
                  </a:lnTo>
                  <a:lnTo>
                    <a:pt x="19196" y="125"/>
                  </a:lnTo>
                  <a:lnTo>
                    <a:pt x="19568" y="42"/>
                  </a:lnTo>
                  <a:lnTo>
                    <a:pt x="19940" y="21"/>
                  </a:lnTo>
                  <a:lnTo>
                    <a:pt x="20290" y="1"/>
                  </a:lnTo>
                  <a:lnTo>
                    <a:pt x="20621" y="42"/>
                  </a:lnTo>
                  <a:lnTo>
                    <a:pt x="20951" y="83"/>
                  </a:lnTo>
                  <a:lnTo>
                    <a:pt x="21281" y="187"/>
                  </a:lnTo>
                  <a:lnTo>
                    <a:pt x="21281" y="187"/>
                  </a:lnTo>
                  <a:lnTo>
                    <a:pt x="21591" y="310"/>
                  </a:lnTo>
                  <a:lnTo>
                    <a:pt x="21900" y="476"/>
                  </a:lnTo>
                  <a:lnTo>
                    <a:pt x="22210" y="661"/>
                  </a:lnTo>
                  <a:lnTo>
                    <a:pt x="22520" y="868"/>
                  </a:lnTo>
                  <a:lnTo>
                    <a:pt x="22829" y="1095"/>
                  </a:lnTo>
                  <a:lnTo>
                    <a:pt x="23139" y="1342"/>
                  </a:lnTo>
                  <a:lnTo>
                    <a:pt x="23449" y="1611"/>
                  </a:lnTo>
                  <a:lnTo>
                    <a:pt x="23758" y="1920"/>
                  </a:lnTo>
                  <a:lnTo>
                    <a:pt x="24047" y="2230"/>
                  </a:lnTo>
                  <a:lnTo>
                    <a:pt x="24357" y="2560"/>
                  </a:lnTo>
                  <a:lnTo>
                    <a:pt x="24646" y="2911"/>
                  </a:lnTo>
                  <a:lnTo>
                    <a:pt x="24955" y="3283"/>
                  </a:lnTo>
                  <a:lnTo>
                    <a:pt x="25533" y="4088"/>
                  </a:lnTo>
                  <a:lnTo>
                    <a:pt x="26111" y="4934"/>
                  </a:lnTo>
                  <a:lnTo>
                    <a:pt x="26689" y="5842"/>
                  </a:lnTo>
                  <a:lnTo>
                    <a:pt x="27247" y="6771"/>
                  </a:lnTo>
                  <a:lnTo>
                    <a:pt x="27783" y="7762"/>
                  </a:lnTo>
                  <a:lnTo>
                    <a:pt x="28320" y="8773"/>
                  </a:lnTo>
                  <a:lnTo>
                    <a:pt x="28815" y="9805"/>
                  </a:lnTo>
                  <a:lnTo>
                    <a:pt x="29311" y="10858"/>
                  </a:lnTo>
                  <a:lnTo>
                    <a:pt x="29806" y="11911"/>
                  </a:lnTo>
                  <a:lnTo>
                    <a:pt x="30260" y="12964"/>
                  </a:lnTo>
                  <a:lnTo>
                    <a:pt x="30694" y="14016"/>
                  </a:lnTo>
                  <a:lnTo>
                    <a:pt x="31127" y="15048"/>
                  </a:lnTo>
                  <a:lnTo>
                    <a:pt x="31891" y="17050"/>
                  </a:lnTo>
                  <a:lnTo>
                    <a:pt x="32572" y="18908"/>
                  </a:lnTo>
                  <a:lnTo>
                    <a:pt x="33150" y="20560"/>
                  </a:lnTo>
                  <a:lnTo>
                    <a:pt x="33604" y="21942"/>
                  </a:lnTo>
                  <a:lnTo>
                    <a:pt x="33955" y="22995"/>
                  </a:lnTo>
                  <a:lnTo>
                    <a:pt x="34223" y="239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7"/>
            <p:cNvSpPr/>
            <p:nvPr/>
          </p:nvSpPr>
          <p:spPr>
            <a:xfrm>
              <a:off x="2312450" y="2545800"/>
              <a:ext cx="694600" cy="473750"/>
            </a:xfrm>
            <a:custGeom>
              <a:avLst/>
              <a:gdLst/>
              <a:ahLst/>
              <a:cxnLst/>
              <a:rect l="l" t="t" r="r" b="b"/>
              <a:pathLst>
                <a:path w="27784" h="18950" extrusionOk="0">
                  <a:moveTo>
                    <a:pt x="3097" y="1"/>
                  </a:moveTo>
                  <a:lnTo>
                    <a:pt x="2395" y="42"/>
                  </a:lnTo>
                  <a:lnTo>
                    <a:pt x="1817" y="125"/>
                  </a:lnTo>
                  <a:lnTo>
                    <a:pt x="1342" y="228"/>
                  </a:lnTo>
                  <a:lnTo>
                    <a:pt x="929" y="331"/>
                  </a:lnTo>
                  <a:lnTo>
                    <a:pt x="620" y="455"/>
                  </a:lnTo>
                  <a:lnTo>
                    <a:pt x="372" y="558"/>
                  </a:lnTo>
                  <a:lnTo>
                    <a:pt x="186" y="661"/>
                  </a:lnTo>
                  <a:lnTo>
                    <a:pt x="83" y="744"/>
                  </a:lnTo>
                  <a:lnTo>
                    <a:pt x="1" y="826"/>
                  </a:lnTo>
                  <a:lnTo>
                    <a:pt x="12943" y="18949"/>
                  </a:lnTo>
                  <a:lnTo>
                    <a:pt x="27784" y="12633"/>
                  </a:lnTo>
                  <a:lnTo>
                    <a:pt x="27103" y="6523"/>
                  </a:lnTo>
                  <a:lnTo>
                    <a:pt x="25554" y="5883"/>
                  </a:lnTo>
                  <a:lnTo>
                    <a:pt x="23779" y="5202"/>
                  </a:lnTo>
                  <a:lnTo>
                    <a:pt x="21509" y="4377"/>
                  </a:lnTo>
                  <a:lnTo>
                    <a:pt x="20229" y="3923"/>
                  </a:lnTo>
                  <a:lnTo>
                    <a:pt x="18867" y="3448"/>
                  </a:lnTo>
                  <a:lnTo>
                    <a:pt x="17422" y="2973"/>
                  </a:lnTo>
                  <a:lnTo>
                    <a:pt x="15936" y="2498"/>
                  </a:lnTo>
                  <a:lnTo>
                    <a:pt x="14429" y="2044"/>
                  </a:lnTo>
                  <a:lnTo>
                    <a:pt x="12881" y="1611"/>
                  </a:lnTo>
                  <a:lnTo>
                    <a:pt x="11333" y="1198"/>
                  </a:lnTo>
                  <a:lnTo>
                    <a:pt x="9785" y="826"/>
                  </a:lnTo>
                  <a:lnTo>
                    <a:pt x="9041" y="661"/>
                  </a:lnTo>
                  <a:lnTo>
                    <a:pt x="8319" y="517"/>
                  </a:lnTo>
                  <a:lnTo>
                    <a:pt x="7659" y="393"/>
                  </a:lnTo>
                  <a:lnTo>
                    <a:pt x="7019" y="290"/>
                  </a:lnTo>
                  <a:lnTo>
                    <a:pt x="6420" y="207"/>
                  </a:lnTo>
                  <a:lnTo>
                    <a:pt x="5842" y="125"/>
                  </a:lnTo>
                  <a:lnTo>
                    <a:pt x="4810" y="42"/>
                  </a:lnTo>
                  <a:lnTo>
                    <a:pt x="38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7"/>
            <p:cNvSpPr/>
            <p:nvPr/>
          </p:nvSpPr>
          <p:spPr>
            <a:xfrm>
              <a:off x="2312450" y="2545800"/>
              <a:ext cx="694600" cy="473750"/>
            </a:xfrm>
            <a:custGeom>
              <a:avLst/>
              <a:gdLst/>
              <a:ahLst/>
              <a:cxnLst/>
              <a:rect l="l" t="t" r="r" b="b"/>
              <a:pathLst>
                <a:path w="27784" h="18950" fill="none" extrusionOk="0">
                  <a:moveTo>
                    <a:pt x="27784" y="12633"/>
                  </a:moveTo>
                  <a:lnTo>
                    <a:pt x="27103" y="6523"/>
                  </a:lnTo>
                  <a:lnTo>
                    <a:pt x="27103" y="6523"/>
                  </a:lnTo>
                  <a:lnTo>
                    <a:pt x="25554" y="5883"/>
                  </a:lnTo>
                  <a:lnTo>
                    <a:pt x="23779" y="5202"/>
                  </a:lnTo>
                  <a:lnTo>
                    <a:pt x="21509" y="4377"/>
                  </a:lnTo>
                  <a:lnTo>
                    <a:pt x="20229" y="3923"/>
                  </a:lnTo>
                  <a:lnTo>
                    <a:pt x="18867" y="3448"/>
                  </a:lnTo>
                  <a:lnTo>
                    <a:pt x="17422" y="2973"/>
                  </a:lnTo>
                  <a:lnTo>
                    <a:pt x="15936" y="2498"/>
                  </a:lnTo>
                  <a:lnTo>
                    <a:pt x="14429" y="2044"/>
                  </a:lnTo>
                  <a:lnTo>
                    <a:pt x="12881" y="1611"/>
                  </a:lnTo>
                  <a:lnTo>
                    <a:pt x="11333" y="1198"/>
                  </a:lnTo>
                  <a:lnTo>
                    <a:pt x="9785" y="826"/>
                  </a:lnTo>
                  <a:lnTo>
                    <a:pt x="9785" y="826"/>
                  </a:lnTo>
                  <a:lnTo>
                    <a:pt x="9041" y="661"/>
                  </a:lnTo>
                  <a:lnTo>
                    <a:pt x="8319" y="517"/>
                  </a:lnTo>
                  <a:lnTo>
                    <a:pt x="7659" y="393"/>
                  </a:lnTo>
                  <a:lnTo>
                    <a:pt x="7019" y="290"/>
                  </a:lnTo>
                  <a:lnTo>
                    <a:pt x="6420" y="207"/>
                  </a:lnTo>
                  <a:lnTo>
                    <a:pt x="5842" y="125"/>
                  </a:lnTo>
                  <a:lnTo>
                    <a:pt x="4810" y="42"/>
                  </a:lnTo>
                  <a:lnTo>
                    <a:pt x="3881" y="1"/>
                  </a:lnTo>
                  <a:lnTo>
                    <a:pt x="3097" y="1"/>
                  </a:lnTo>
                  <a:lnTo>
                    <a:pt x="2395" y="42"/>
                  </a:lnTo>
                  <a:lnTo>
                    <a:pt x="1817" y="125"/>
                  </a:lnTo>
                  <a:lnTo>
                    <a:pt x="1342" y="228"/>
                  </a:lnTo>
                  <a:lnTo>
                    <a:pt x="929" y="331"/>
                  </a:lnTo>
                  <a:lnTo>
                    <a:pt x="620" y="455"/>
                  </a:lnTo>
                  <a:lnTo>
                    <a:pt x="372" y="558"/>
                  </a:lnTo>
                  <a:lnTo>
                    <a:pt x="186" y="661"/>
                  </a:lnTo>
                  <a:lnTo>
                    <a:pt x="83" y="744"/>
                  </a:lnTo>
                  <a:lnTo>
                    <a:pt x="1" y="826"/>
                  </a:lnTo>
                  <a:lnTo>
                    <a:pt x="12943" y="18949"/>
                  </a:lnTo>
                  <a:lnTo>
                    <a:pt x="27784" y="1263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7"/>
            <p:cNvSpPr/>
            <p:nvPr/>
          </p:nvSpPr>
          <p:spPr>
            <a:xfrm>
              <a:off x="3493650" y="2214000"/>
              <a:ext cx="1157475" cy="177025"/>
            </a:xfrm>
            <a:custGeom>
              <a:avLst/>
              <a:gdLst/>
              <a:ahLst/>
              <a:cxnLst/>
              <a:rect l="l" t="t" r="r" b="b"/>
              <a:pathLst>
                <a:path w="46299" h="7081" extrusionOk="0">
                  <a:moveTo>
                    <a:pt x="22417" y="0"/>
                  </a:moveTo>
                  <a:lnTo>
                    <a:pt x="21013" y="42"/>
                  </a:lnTo>
                  <a:lnTo>
                    <a:pt x="19589" y="104"/>
                  </a:lnTo>
                  <a:lnTo>
                    <a:pt x="18144" y="186"/>
                  </a:lnTo>
                  <a:lnTo>
                    <a:pt x="16658" y="310"/>
                  </a:lnTo>
                  <a:lnTo>
                    <a:pt x="15172" y="454"/>
                  </a:lnTo>
                  <a:lnTo>
                    <a:pt x="13665" y="640"/>
                  </a:lnTo>
                  <a:lnTo>
                    <a:pt x="12158" y="867"/>
                  </a:lnTo>
                  <a:lnTo>
                    <a:pt x="10631" y="1136"/>
                  </a:lnTo>
                  <a:lnTo>
                    <a:pt x="9103" y="1425"/>
                  </a:lnTo>
                  <a:lnTo>
                    <a:pt x="7576" y="1776"/>
                  </a:lnTo>
                  <a:lnTo>
                    <a:pt x="6048" y="2168"/>
                  </a:lnTo>
                  <a:lnTo>
                    <a:pt x="4521" y="2601"/>
                  </a:lnTo>
                  <a:lnTo>
                    <a:pt x="3757" y="2828"/>
                  </a:lnTo>
                  <a:lnTo>
                    <a:pt x="2993" y="3076"/>
                  </a:lnTo>
                  <a:lnTo>
                    <a:pt x="2250" y="3344"/>
                  </a:lnTo>
                  <a:lnTo>
                    <a:pt x="1487" y="3613"/>
                  </a:lnTo>
                  <a:lnTo>
                    <a:pt x="744" y="3902"/>
                  </a:lnTo>
                  <a:lnTo>
                    <a:pt x="0" y="4211"/>
                  </a:lnTo>
                  <a:lnTo>
                    <a:pt x="4851" y="7080"/>
                  </a:lnTo>
                  <a:lnTo>
                    <a:pt x="5326" y="6956"/>
                  </a:lnTo>
                  <a:lnTo>
                    <a:pt x="6668" y="6647"/>
                  </a:lnTo>
                  <a:lnTo>
                    <a:pt x="7638" y="6440"/>
                  </a:lnTo>
                  <a:lnTo>
                    <a:pt x="8794" y="6213"/>
                  </a:lnTo>
                  <a:lnTo>
                    <a:pt x="10115" y="5966"/>
                  </a:lnTo>
                  <a:lnTo>
                    <a:pt x="11601" y="5697"/>
                  </a:lnTo>
                  <a:lnTo>
                    <a:pt x="13211" y="5450"/>
                  </a:lnTo>
                  <a:lnTo>
                    <a:pt x="14965" y="5202"/>
                  </a:lnTo>
                  <a:lnTo>
                    <a:pt x="16844" y="4954"/>
                  </a:lnTo>
                  <a:lnTo>
                    <a:pt x="18825" y="4748"/>
                  </a:lnTo>
                  <a:lnTo>
                    <a:pt x="20889" y="4583"/>
                  </a:lnTo>
                  <a:lnTo>
                    <a:pt x="21963" y="4500"/>
                  </a:lnTo>
                  <a:lnTo>
                    <a:pt x="23057" y="4438"/>
                  </a:lnTo>
                  <a:lnTo>
                    <a:pt x="24151" y="4397"/>
                  </a:lnTo>
                  <a:lnTo>
                    <a:pt x="25265" y="4356"/>
                  </a:lnTo>
                  <a:lnTo>
                    <a:pt x="26401" y="4335"/>
                  </a:lnTo>
                  <a:lnTo>
                    <a:pt x="27556" y="4314"/>
                  </a:lnTo>
                  <a:lnTo>
                    <a:pt x="28712" y="4335"/>
                  </a:lnTo>
                  <a:lnTo>
                    <a:pt x="29868" y="4356"/>
                  </a:lnTo>
                  <a:lnTo>
                    <a:pt x="31045" y="4397"/>
                  </a:lnTo>
                  <a:lnTo>
                    <a:pt x="32221" y="4459"/>
                  </a:lnTo>
                  <a:lnTo>
                    <a:pt x="33419" y="4541"/>
                  </a:lnTo>
                  <a:lnTo>
                    <a:pt x="34595" y="4645"/>
                  </a:lnTo>
                  <a:lnTo>
                    <a:pt x="35792" y="4768"/>
                  </a:lnTo>
                  <a:lnTo>
                    <a:pt x="36969" y="4934"/>
                  </a:lnTo>
                  <a:lnTo>
                    <a:pt x="38166" y="5099"/>
                  </a:lnTo>
                  <a:lnTo>
                    <a:pt x="39343" y="5305"/>
                  </a:lnTo>
                  <a:lnTo>
                    <a:pt x="40540" y="5532"/>
                  </a:lnTo>
                  <a:lnTo>
                    <a:pt x="41696" y="5780"/>
                  </a:lnTo>
                  <a:lnTo>
                    <a:pt x="42872" y="6048"/>
                  </a:lnTo>
                  <a:lnTo>
                    <a:pt x="44028" y="6379"/>
                  </a:lnTo>
                  <a:lnTo>
                    <a:pt x="45163" y="6709"/>
                  </a:lnTo>
                  <a:lnTo>
                    <a:pt x="46299" y="7080"/>
                  </a:lnTo>
                  <a:lnTo>
                    <a:pt x="39694" y="1466"/>
                  </a:lnTo>
                  <a:lnTo>
                    <a:pt x="39384" y="1404"/>
                  </a:lnTo>
                  <a:lnTo>
                    <a:pt x="38496" y="1239"/>
                  </a:lnTo>
                  <a:lnTo>
                    <a:pt x="37072" y="991"/>
                  </a:lnTo>
                  <a:lnTo>
                    <a:pt x="36164" y="867"/>
                  </a:lnTo>
                  <a:lnTo>
                    <a:pt x="35152" y="723"/>
                  </a:lnTo>
                  <a:lnTo>
                    <a:pt x="34038" y="599"/>
                  </a:lnTo>
                  <a:lnTo>
                    <a:pt x="32820" y="454"/>
                  </a:lnTo>
                  <a:lnTo>
                    <a:pt x="31520" y="331"/>
                  </a:lnTo>
                  <a:lnTo>
                    <a:pt x="30116" y="227"/>
                  </a:lnTo>
                  <a:lnTo>
                    <a:pt x="28650" y="124"/>
                  </a:lnTo>
                  <a:lnTo>
                    <a:pt x="27102" y="62"/>
                  </a:lnTo>
                  <a:lnTo>
                    <a:pt x="25472" y="21"/>
                  </a:lnTo>
                  <a:lnTo>
                    <a:pt x="238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7"/>
            <p:cNvSpPr/>
            <p:nvPr/>
          </p:nvSpPr>
          <p:spPr>
            <a:xfrm>
              <a:off x="3493650" y="2214000"/>
              <a:ext cx="1157475" cy="177025"/>
            </a:xfrm>
            <a:custGeom>
              <a:avLst/>
              <a:gdLst/>
              <a:ahLst/>
              <a:cxnLst/>
              <a:rect l="l" t="t" r="r" b="b"/>
              <a:pathLst>
                <a:path w="46299" h="7081" fill="none" extrusionOk="0">
                  <a:moveTo>
                    <a:pt x="23800" y="0"/>
                  </a:moveTo>
                  <a:lnTo>
                    <a:pt x="23800" y="0"/>
                  </a:lnTo>
                  <a:lnTo>
                    <a:pt x="22417" y="0"/>
                  </a:lnTo>
                  <a:lnTo>
                    <a:pt x="21013" y="42"/>
                  </a:lnTo>
                  <a:lnTo>
                    <a:pt x="19589" y="104"/>
                  </a:lnTo>
                  <a:lnTo>
                    <a:pt x="18144" y="186"/>
                  </a:lnTo>
                  <a:lnTo>
                    <a:pt x="16658" y="310"/>
                  </a:lnTo>
                  <a:lnTo>
                    <a:pt x="15172" y="454"/>
                  </a:lnTo>
                  <a:lnTo>
                    <a:pt x="13665" y="640"/>
                  </a:lnTo>
                  <a:lnTo>
                    <a:pt x="12158" y="867"/>
                  </a:lnTo>
                  <a:lnTo>
                    <a:pt x="10631" y="1136"/>
                  </a:lnTo>
                  <a:lnTo>
                    <a:pt x="9103" y="1425"/>
                  </a:lnTo>
                  <a:lnTo>
                    <a:pt x="7576" y="1776"/>
                  </a:lnTo>
                  <a:lnTo>
                    <a:pt x="6048" y="2168"/>
                  </a:lnTo>
                  <a:lnTo>
                    <a:pt x="4521" y="2601"/>
                  </a:lnTo>
                  <a:lnTo>
                    <a:pt x="3757" y="2828"/>
                  </a:lnTo>
                  <a:lnTo>
                    <a:pt x="2993" y="3076"/>
                  </a:lnTo>
                  <a:lnTo>
                    <a:pt x="2250" y="3344"/>
                  </a:lnTo>
                  <a:lnTo>
                    <a:pt x="1487" y="3613"/>
                  </a:lnTo>
                  <a:lnTo>
                    <a:pt x="744" y="3902"/>
                  </a:lnTo>
                  <a:lnTo>
                    <a:pt x="0" y="4211"/>
                  </a:lnTo>
                  <a:lnTo>
                    <a:pt x="4851" y="7080"/>
                  </a:lnTo>
                  <a:lnTo>
                    <a:pt x="4851" y="7080"/>
                  </a:lnTo>
                  <a:lnTo>
                    <a:pt x="5326" y="6956"/>
                  </a:lnTo>
                  <a:lnTo>
                    <a:pt x="6668" y="6647"/>
                  </a:lnTo>
                  <a:lnTo>
                    <a:pt x="7638" y="6440"/>
                  </a:lnTo>
                  <a:lnTo>
                    <a:pt x="8794" y="6213"/>
                  </a:lnTo>
                  <a:lnTo>
                    <a:pt x="10115" y="5966"/>
                  </a:lnTo>
                  <a:lnTo>
                    <a:pt x="11601" y="5697"/>
                  </a:lnTo>
                  <a:lnTo>
                    <a:pt x="13211" y="5450"/>
                  </a:lnTo>
                  <a:lnTo>
                    <a:pt x="14965" y="5202"/>
                  </a:lnTo>
                  <a:lnTo>
                    <a:pt x="16844" y="4954"/>
                  </a:lnTo>
                  <a:lnTo>
                    <a:pt x="18825" y="4748"/>
                  </a:lnTo>
                  <a:lnTo>
                    <a:pt x="20889" y="4583"/>
                  </a:lnTo>
                  <a:lnTo>
                    <a:pt x="21963" y="4500"/>
                  </a:lnTo>
                  <a:lnTo>
                    <a:pt x="23057" y="4438"/>
                  </a:lnTo>
                  <a:lnTo>
                    <a:pt x="24151" y="4397"/>
                  </a:lnTo>
                  <a:lnTo>
                    <a:pt x="25265" y="4356"/>
                  </a:lnTo>
                  <a:lnTo>
                    <a:pt x="26401" y="4335"/>
                  </a:lnTo>
                  <a:lnTo>
                    <a:pt x="27556" y="4314"/>
                  </a:lnTo>
                  <a:lnTo>
                    <a:pt x="27556" y="4314"/>
                  </a:lnTo>
                  <a:lnTo>
                    <a:pt x="28712" y="4335"/>
                  </a:lnTo>
                  <a:lnTo>
                    <a:pt x="29868" y="4356"/>
                  </a:lnTo>
                  <a:lnTo>
                    <a:pt x="31045" y="4397"/>
                  </a:lnTo>
                  <a:lnTo>
                    <a:pt x="32221" y="4459"/>
                  </a:lnTo>
                  <a:lnTo>
                    <a:pt x="33419" y="4541"/>
                  </a:lnTo>
                  <a:lnTo>
                    <a:pt x="34595" y="4645"/>
                  </a:lnTo>
                  <a:lnTo>
                    <a:pt x="35792" y="4768"/>
                  </a:lnTo>
                  <a:lnTo>
                    <a:pt x="36969" y="4934"/>
                  </a:lnTo>
                  <a:lnTo>
                    <a:pt x="38166" y="5099"/>
                  </a:lnTo>
                  <a:lnTo>
                    <a:pt x="39343" y="5305"/>
                  </a:lnTo>
                  <a:lnTo>
                    <a:pt x="40540" y="5532"/>
                  </a:lnTo>
                  <a:lnTo>
                    <a:pt x="41696" y="5780"/>
                  </a:lnTo>
                  <a:lnTo>
                    <a:pt x="42872" y="6048"/>
                  </a:lnTo>
                  <a:lnTo>
                    <a:pt x="44028" y="6379"/>
                  </a:lnTo>
                  <a:lnTo>
                    <a:pt x="45163" y="6709"/>
                  </a:lnTo>
                  <a:lnTo>
                    <a:pt x="46299" y="7080"/>
                  </a:lnTo>
                  <a:lnTo>
                    <a:pt x="39694" y="1466"/>
                  </a:lnTo>
                  <a:lnTo>
                    <a:pt x="39694" y="1466"/>
                  </a:lnTo>
                  <a:lnTo>
                    <a:pt x="39384" y="1404"/>
                  </a:lnTo>
                  <a:lnTo>
                    <a:pt x="38496" y="1239"/>
                  </a:lnTo>
                  <a:lnTo>
                    <a:pt x="37072" y="991"/>
                  </a:lnTo>
                  <a:lnTo>
                    <a:pt x="36164" y="867"/>
                  </a:lnTo>
                  <a:lnTo>
                    <a:pt x="35152" y="723"/>
                  </a:lnTo>
                  <a:lnTo>
                    <a:pt x="34038" y="599"/>
                  </a:lnTo>
                  <a:lnTo>
                    <a:pt x="32820" y="454"/>
                  </a:lnTo>
                  <a:lnTo>
                    <a:pt x="31520" y="331"/>
                  </a:lnTo>
                  <a:lnTo>
                    <a:pt x="30116" y="227"/>
                  </a:lnTo>
                  <a:lnTo>
                    <a:pt x="28650" y="124"/>
                  </a:lnTo>
                  <a:lnTo>
                    <a:pt x="27102" y="62"/>
                  </a:lnTo>
                  <a:lnTo>
                    <a:pt x="25472" y="21"/>
                  </a:lnTo>
                  <a:lnTo>
                    <a:pt x="238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7"/>
            <p:cNvSpPr/>
            <p:nvPr/>
          </p:nvSpPr>
          <p:spPr>
            <a:xfrm>
              <a:off x="2757275" y="3789450"/>
              <a:ext cx="703900" cy="954150"/>
            </a:xfrm>
            <a:custGeom>
              <a:avLst/>
              <a:gdLst/>
              <a:ahLst/>
              <a:cxnLst/>
              <a:rect l="l" t="t" r="r" b="b"/>
              <a:pathLst>
                <a:path w="28156" h="38166" extrusionOk="0">
                  <a:moveTo>
                    <a:pt x="3262" y="0"/>
                  </a:moveTo>
                  <a:lnTo>
                    <a:pt x="2436" y="21"/>
                  </a:lnTo>
                  <a:lnTo>
                    <a:pt x="1631" y="41"/>
                  </a:lnTo>
                  <a:lnTo>
                    <a:pt x="805" y="103"/>
                  </a:lnTo>
                  <a:lnTo>
                    <a:pt x="0" y="165"/>
                  </a:lnTo>
                  <a:lnTo>
                    <a:pt x="1074" y="310"/>
                  </a:lnTo>
                  <a:lnTo>
                    <a:pt x="2106" y="475"/>
                  </a:lnTo>
                  <a:lnTo>
                    <a:pt x="3138" y="681"/>
                  </a:lnTo>
                  <a:lnTo>
                    <a:pt x="4149" y="929"/>
                  </a:lnTo>
                  <a:lnTo>
                    <a:pt x="5140" y="1218"/>
                  </a:lnTo>
                  <a:lnTo>
                    <a:pt x="6110" y="1548"/>
                  </a:lnTo>
                  <a:lnTo>
                    <a:pt x="7060" y="1899"/>
                  </a:lnTo>
                  <a:lnTo>
                    <a:pt x="7989" y="2271"/>
                  </a:lnTo>
                  <a:lnTo>
                    <a:pt x="8897" y="2704"/>
                  </a:lnTo>
                  <a:lnTo>
                    <a:pt x="9764" y="3138"/>
                  </a:lnTo>
                  <a:lnTo>
                    <a:pt x="10610" y="3633"/>
                  </a:lnTo>
                  <a:lnTo>
                    <a:pt x="11436" y="4128"/>
                  </a:lnTo>
                  <a:lnTo>
                    <a:pt x="12241" y="4665"/>
                  </a:lnTo>
                  <a:lnTo>
                    <a:pt x="12984" y="5243"/>
                  </a:lnTo>
                  <a:lnTo>
                    <a:pt x="13727" y="5842"/>
                  </a:lnTo>
                  <a:lnTo>
                    <a:pt x="14429" y="6461"/>
                  </a:lnTo>
                  <a:lnTo>
                    <a:pt x="15089" y="7101"/>
                  </a:lnTo>
                  <a:lnTo>
                    <a:pt x="15708" y="7761"/>
                  </a:lnTo>
                  <a:lnTo>
                    <a:pt x="16307" y="8442"/>
                  </a:lnTo>
                  <a:lnTo>
                    <a:pt x="16864" y="9165"/>
                  </a:lnTo>
                  <a:lnTo>
                    <a:pt x="17380" y="9887"/>
                  </a:lnTo>
                  <a:lnTo>
                    <a:pt x="17876" y="10651"/>
                  </a:lnTo>
                  <a:lnTo>
                    <a:pt x="18309" y="11415"/>
                  </a:lnTo>
                  <a:lnTo>
                    <a:pt x="18701" y="12220"/>
                  </a:lnTo>
                  <a:lnTo>
                    <a:pt x="19052" y="13025"/>
                  </a:lnTo>
                  <a:lnTo>
                    <a:pt x="19382" y="13850"/>
                  </a:lnTo>
                  <a:lnTo>
                    <a:pt x="19651" y="14676"/>
                  </a:lnTo>
                  <a:lnTo>
                    <a:pt x="19857" y="15543"/>
                  </a:lnTo>
                  <a:lnTo>
                    <a:pt x="20043" y="16410"/>
                  </a:lnTo>
                  <a:lnTo>
                    <a:pt x="20105" y="16843"/>
                  </a:lnTo>
                  <a:lnTo>
                    <a:pt x="20167" y="17297"/>
                  </a:lnTo>
                  <a:lnTo>
                    <a:pt x="20208" y="17731"/>
                  </a:lnTo>
                  <a:lnTo>
                    <a:pt x="20229" y="18185"/>
                  </a:lnTo>
                  <a:lnTo>
                    <a:pt x="20249" y="18639"/>
                  </a:lnTo>
                  <a:lnTo>
                    <a:pt x="20270" y="19093"/>
                  </a:lnTo>
                  <a:lnTo>
                    <a:pt x="20249" y="19527"/>
                  </a:lnTo>
                  <a:lnTo>
                    <a:pt x="20229" y="19981"/>
                  </a:lnTo>
                  <a:lnTo>
                    <a:pt x="20208" y="20435"/>
                  </a:lnTo>
                  <a:lnTo>
                    <a:pt x="20167" y="20889"/>
                  </a:lnTo>
                  <a:lnTo>
                    <a:pt x="20105" y="21323"/>
                  </a:lnTo>
                  <a:lnTo>
                    <a:pt x="20043" y="21756"/>
                  </a:lnTo>
                  <a:lnTo>
                    <a:pt x="19857" y="22623"/>
                  </a:lnTo>
                  <a:lnTo>
                    <a:pt x="19651" y="23490"/>
                  </a:lnTo>
                  <a:lnTo>
                    <a:pt x="19382" y="24316"/>
                  </a:lnTo>
                  <a:lnTo>
                    <a:pt x="19052" y="25141"/>
                  </a:lnTo>
                  <a:lnTo>
                    <a:pt x="18701" y="25946"/>
                  </a:lnTo>
                  <a:lnTo>
                    <a:pt x="18309" y="26751"/>
                  </a:lnTo>
                  <a:lnTo>
                    <a:pt x="17876" y="27515"/>
                  </a:lnTo>
                  <a:lnTo>
                    <a:pt x="17380" y="28279"/>
                  </a:lnTo>
                  <a:lnTo>
                    <a:pt x="16864" y="29001"/>
                  </a:lnTo>
                  <a:lnTo>
                    <a:pt x="16307" y="29724"/>
                  </a:lnTo>
                  <a:lnTo>
                    <a:pt x="15708" y="30405"/>
                  </a:lnTo>
                  <a:lnTo>
                    <a:pt x="15089" y="31065"/>
                  </a:lnTo>
                  <a:lnTo>
                    <a:pt x="14429" y="31705"/>
                  </a:lnTo>
                  <a:lnTo>
                    <a:pt x="13727" y="32324"/>
                  </a:lnTo>
                  <a:lnTo>
                    <a:pt x="12984" y="32923"/>
                  </a:lnTo>
                  <a:lnTo>
                    <a:pt x="12241" y="33501"/>
                  </a:lnTo>
                  <a:lnTo>
                    <a:pt x="11436" y="34038"/>
                  </a:lnTo>
                  <a:lnTo>
                    <a:pt x="10610" y="34533"/>
                  </a:lnTo>
                  <a:lnTo>
                    <a:pt x="9764" y="35028"/>
                  </a:lnTo>
                  <a:lnTo>
                    <a:pt x="8897" y="35462"/>
                  </a:lnTo>
                  <a:lnTo>
                    <a:pt x="7989" y="35895"/>
                  </a:lnTo>
                  <a:lnTo>
                    <a:pt x="7060" y="36267"/>
                  </a:lnTo>
                  <a:lnTo>
                    <a:pt x="6110" y="36638"/>
                  </a:lnTo>
                  <a:lnTo>
                    <a:pt x="5140" y="36948"/>
                  </a:lnTo>
                  <a:lnTo>
                    <a:pt x="4149" y="37237"/>
                  </a:lnTo>
                  <a:lnTo>
                    <a:pt x="3138" y="37485"/>
                  </a:lnTo>
                  <a:lnTo>
                    <a:pt x="2106" y="37691"/>
                  </a:lnTo>
                  <a:lnTo>
                    <a:pt x="1074" y="37856"/>
                  </a:lnTo>
                  <a:lnTo>
                    <a:pt x="0" y="38001"/>
                  </a:lnTo>
                  <a:lnTo>
                    <a:pt x="805" y="38063"/>
                  </a:lnTo>
                  <a:lnTo>
                    <a:pt x="1631" y="38125"/>
                  </a:lnTo>
                  <a:lnTo>
                    <a:pt x="2436" y="38145"/>
                  </a:lnTo>
                  <a:lnTo>
                    <a:pt x="3262" y="38166"/>
                  </a:lnTo>
                  <a:lnTo>
                    <a:pt x="3902" y="38166"/>
                  </a:lnTo>
                  <a:lnTo>
                    <a:pt x="4541" y="38145"/>
                  </a:lnTo>
                  <a:lnTo>
                    <a:pt x="5821" y="38063"/>
                  </a:lnTo>
                  <a:lnTo>
                    <a:pt x="7060" y="37939"/>
                  </a:lnTo>
                  <a:lnTo>
                    <a:pt x="8278" y="37774"/>
                  </a:lnTo>
                  <a:lnTo>
                    <a:pt x="9495" y="37567"/>
                  </a:lnTo>
                  <a:lnTo>
                    <a:pt x="10672" y="37299"/>
                  </a:lnTo>
                  <a:lnTo>
                    <a:pt x="11828" y="37010"/>
                  </a:lnTo>
                  <a:lnTo>
                    <a:pt x="12963" y="36659"/>
                  </a:lnTo>
                  <a:lnTo>
                    <a:pt x="14057" y="36287"/>
                  </a:lnTo>
                  <a:lnTo>
                    <a:pt x="15130" y="35854"/>
                  </a:lnTo>
                  <a:lnTo>
                    <a:pt x="16183" y="35400"/>
                  </a:lnTo>
                  <a:lnTo>
                    <a:pt x="17195" y="34904"/>
                  </a:lnTo>
                  <a:lnTo>
                    <a:pt x="18165" y="34368"/>
                  </a:lnTo>
                  <a:lnTo>
                    <a:pt x="19094" y="33810"/>
                  </a:lnTo>
                  <a:lnTo>
                    <a:pt x="20002" y="33212"/>
                  </a:lnTo>
                  <a:lnTo>
                    <a:pt x="20869" y="32572"/>
                  </a:lnTo>
                  <a:lnTo>
                    <a:pt x="21694" y="31911"/>
                  </a:lnTo>
                  <a:lnTo>
                    <a:pt x="22087" y="31561"/>
                  </a:lnTo>
                  <a:lnTo>
                    <a:pt x="22479" y="31210"/>
                  </a:lnTo>
                  <a:lnTo>
                    <a:pt x="22850" y="30859"/>
                  </a:lnTo>
                  <a:lnTo>
                    <a:pt x="23222" y="30508"/>
                  </a:lnTo>
                  <a:lnTo>
                    <a:pt x="23573" y="30136"/>
                  </a:lnTo>
                  <a:lnTo>
                    <a:pt x="23903" y="29744"/>
                  </a:lnTo>
                  <a:lnTo>
                    <a:pt x="24233" y="29373"/>
                  </a:lnTo>
                  <a:lnTo>
                    <a:pt x="24563" y="28980"/>
                  </a:lnTo>
                  <a:lnTo>
                    <a:pt x="24873" y="28588"/>
                  </a:lnTo>
                  <a:lnTo>
                    <a:pt x="25162" y="28175"/>
                  </a:lnTo>
                  <a:lnTo>
                    <a:pt x="25430" y="27763"/>
                  </a:lnTo>
                  <a:lnTo>
                    <a:pt x="25699" y="27350"/>
                  </a:lnTo>
                  <a:lnTo>
                    <a:pt x="25967" y="26937"/>
                  </a:lnTo>
                  <a:lnTo>
                    <a:pt x="26215" y="26503"/>
                  </a:lnTo>
                  <a:lnTo>
                    <a:pt x="26442" y="26070"/>
                  </a:lnTo>
                  <a:lnTo>
                    <a:pt x="26648" y="25637"/>
                  </a:lnTo>
                  <a:lnTo>
                    <a:pt x="26855" y="25203"/>
                  </a:lnTo>
                  <a:lnTo>
                    <a:pt x="27040" y="24749"/>
                  </a:lnTo>
                  <a:lnTo>
                    <a:pt x="27226" y="24316"/>
                  </a:lnTo>
                  <a:lnTo>
                    <a:pt x="27371" y="23861"/>
                  </a:lnTo>
                  <a:lnTo>
                    <a:pt x="27515" y="23387"/>
                  </a:lnTo>
                  <a:lnTo>
                    <a:pt x="27660" y="22933"/>
                  </a:lnTo>
                  <a:lnTo>
                    <a:pt x="27783" y="22458"/>
                  </a:lnTo>
                  <a:lnTo>
                    <a:pt x="27866" y="21983"/>
                  </a:lnTo>
                  <a:lnTo>
                    <a:pt x="27969" y="21508"/>
                  </a:lnTo>
                  <a:lnTo>
                    <a:pt x="28031" y="21034"/>
                  </a:lnTo>
                  <a:lnTo>
                    <a:pt x="28093" y="20559"/>
                  </a:lnTo>
                  <a:lnTo>
                    <a:pt x="28134" y="20063"/>
                  </a:lnTo>
                  <a:lnTo>
                    <a:pt x="28155" y="19568"/>
                  </a:lnTo>
                  <a:lnTo>
                    <a:pt x="28155" y="19093"/>
                  </a:lnTo>
                  <a:lnTo>
                    <a:pt x="28155" y="18598"/>
                  </a:lnTo>
                  <a:lnTo>
                    <a:pt x="28134" y="18102"/>
                  </a:lnTo>
                  <a:lnTo>
                    <a:pt x="28093" y="17607"/>
                  </a:lnTo>
                  <a:lnTo>
                    <a:pt x="28031" y="17132"/>
                  </a:lnTo>
                  <a:lnTo>
                    <a:pt x="27969" y="16658"/>
                  </a:lnTo>
                  <a:lnTo>
                    <a:pt x="27866" y="16183"/>
                  </a:lnTo>
                  <a:lnTo>
                    <a:pt x="27783" y="15708"/>
                  </a:lnTo>
                  <a:lnTo>
                    <a:pt x="27660" y="15233"/>
                  </a:lnTo>
                  <a:lnTo>
                    <a:pt x="27515" y="14779"/>
                  </a:lnTo>
                  <a:lnTo>
                    <a:pt x="27371" y="14325"/>
                  </a:lnTo>
                  <a:lnTo>
                    <a:pt x="27226" y="13850"/>
                  </a:lnTo>
                  <a:lnTo>
                    <a:pt x="27040" y="13417"/>
                  </a:lnTo>
                  <a:lnTo>
                    <a:pt x="26855" y="12963"/>
                  </a:lnTo>
                  <a:lnTo>
                    <a:pt x="26648" y="12529"/>
                  </a:lnTo>
                  <a:lnTo>
                    <a:pt x="26442" y="12096"/>
                  </a:lnTo>
                  <a:lnTo>
                    <a:pt x="26215" y="11662"/>
                  </a:lnTo>
                  <a:lnTo>
                    <a:pt x="25967" y="11229"/>
                  </a:lnTo>
                  <a:lnTo>
                    <a:pt x="25699" y="10816"/>
                  </a:lnTo>
                  <a:lnTo>
                    <a:pt x="25430" y="10403"/>
                  </a:lnTo>
                  <a:lnTo>
                    <a:pt x="25162" y="9990"/>
                  </a:lnTo>
                  <a:lnTo>
                    <a:pt x="24873" y="9578"/>
                  </a:lnTo>
                  <a:lnTo>
                    <a:pt x="24563" y="9185"/>
                  </a:lnTo>
                  <a:lnTo>
                    <a:pt x="24233" y="8793"/>
                  </a:lnTo>
                  <a:lnTo>
                    <a:pt x="23903" y="8422"/>
                  </a:lnTo>
                  <a:lnTo>
                    <a:pt x="23573" y="8030"/>
                  </a:lnTo>
                  <a:lnTo>
                    <a:pt x="23222" y="7679"/>
                  </a:lnTo>
                  <a:lnTo>
                    <a:pt x="22850" y="7307"/>
                  </a:lnTo>
                  <a:lnTo>
                    <a:pt x="22479" y="6956"/>
                  </a:lnTo>
                  <a:lnTo>
                    <a:pt x="22087" y="6605"/>
                  </a:lnTo>
                  <a:lnTo>
                    <a:pt x="21694" y="6254"/>
                  </a:lnTo>
                  <a:lnTo>
                    <a:pt x="20869" y="5594"/>
                  </a:lnTo>
                  <a:lnTo>
                    <a:pt x="20002" y="4954"/>
                  </a:lnTo>
                  <a:lnTo>
                    <a:pt x="19094" y="4355"/>
                  </a:lnTo>
                  <a:lnTo>
                    <a:pt x="18165" y="3798"/>
                  </a:lnTo>
                  <a:lnTo>
                    <a:pt x="17195" y="3261"/>
                  </a:lnTo>
                  <a:lnTo>
                    <a:pt x="16183" y="2766"/>
                  </a:lnTo>
                  <a:lnTo>
                    <a:pt x="15130" y="2312"/>
                  </a:lnTo>
                  <a:lnTo>
                    <a:pt x="14057" y="1878"/>
                  </a:lnTo>
                  <a:lnTo>
                    <a:pt x="12963" y="1507"/>
                  </a:lnTo>
                  <a:lnTo>
                    <a:pt x="11828" y="1156"/>
                  </a:lnTo>
                  <a:lnTo>
                    <a:pt x="10672" y="867"/>
                  </a:lnTo>
                  <a:lnTo>
                    <a:pt x="9495" y="599"/>
                  </a:lnTo>
                  <a:lnTo>
                    <a:pt x="8278" y="392"/>
                  </a:lnTo>
                  <a:lnTo>
                    <a:pt x="7060" y="227"/>
                  </a:lnTo>
                  <a:lnTo>
                    <a:pt x="5821" y="103"/>
                  </a:lnTo>
                  <a:lnTo>
                    <a:pt x="4541" y="21"/>
                  </a:lnTo>
                  <a:lnTo>
                    <a:pt x="3902" y="21"/>
                  </a:lnTo>
                  <a:lnTo>
                    <a:pt x="32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7"/>
            <p:cNvSpPr/>
            <p:nvPr/>
          </p:nvSpPr>
          <p:spPr>
            <a:xfrm>
              <a:off x="2757275" y="3789450"/>
              <a:ext cx="703900" cy="954150"/>
            </a:xfrm>
            <a:custGeom>
              <a:avLst/>
              <a:gdLst/>
              <a:ahLst/>
              <a:cxnLst/>
              <a:rect l="l" t="t" r="r" b="b"/>
              <a:pathLst>
                <a:path w="28156" h="38166" fill="none" extrusionOk="0">
                  <a:moveTo>
                    <a:pt x="3262" y="0"/>
                  </a:moveTo>
                  <a:lnTo>
                    <a:pt x="3262" y="0"/>
                  </a:lnTo>
                  <a:lnTo>
                    <a:pt x="2436" y="21"/>
                  </a:lnTo>
                  <a:lnTo>
                    <a:pt x="1631" y="41"/>
                  </a:lnTo>
                  <a:lnTo>
                    <a:pt x="805" y="103"/>
                  </a:lnTo>
                  <a:lnTo>
                    <a:pt x="0" y="165"/>
                  </a:lnTo>
                  <a:lnTo>
                    <a:pt x="0" y="165"/>
                  </a:lnTo>
                  <a:lnTo>
                    <a:pt x="1074" y="310"/>
                  </a:lnTo>
                  <a:lnTo>
                    <a:pt x="2106" y="475"/>
                  </a:lnTo>
                  <a:lnTo>
                    <a:pt x="3138" y="681"/>
                  </a:lnTo>
                  <a:lnTo>
                    <a:pt x="4149" y="929"/>
                  </a:lnTo>
                  <a:lnTo>
                    <a:pt x="5140" y="1218"/>
                  </a:lnTo>
                  <a:lnTo>
                    <a:pt x="6110" y="1548"/>
                  </a:lnTo>
                  <a:lnTo>
                    <a:pt x="7060" y="1899"/>
                  </a:lnTo>
                  <a:lnTo>
                    <a:pt x="7989" y="2271"/>
                  </a:lnTo>
                  <a:lnTo>
                    <a:pt x="8897" y="2704"/>
                  </a:lnTo>
                  <a:lnTo>
                    <a:pt x="9764" y="3138"/>
                  </a:lnTo>
                  <a:lnTo>
                    <a:pt x="10610" y="3633"/>
                  </a:lnTo>
                  <a:lnTo>
                    <a:pt x="11436" y="4128"/>
                  </a:lnTo>
                  <a:lnTo>
                    <a:pt x="12241" y="4665"/>
                  </a:lnTo>
                  <a:lnTo>
                    <a:pt x="12984" y="5243"/>
                  </a:lnTo>
                  <a:lnTo>
                    <a:pt x="13727" y="5842"/>
                  </a:lnTo>
                  <a:lnTo>
                    <a:pt x="14429" y="6461"/>
                  </a:lnTo>
                  <a:lnTo>
                    <a:pt x="15089" y="7101"/>
                  </a:lnTo>
                  <a:lnTo>
                    <a:pt x="15708" y="7761"/>
                  </a:lnTo>
                  <a:lnTo>
                    <a:pt x="16307" y="8442"/>
                  </a:lnTo>
                  <a:lnTo>
                    <a:pt x="16864" y="9165"/>
                  </a:lnTo>
                  <a:lnTo>
                    <a:pt x="17380" y="9887"/>
                  </a:lnTo>
                  <a:lnTo>
                    <a:pt x="17876" y="10651"/>
                  </a:lnTo>
                  <a:lnTo>
                    <a:pt x="18309" y="11415"/>
                  </a:lnTo>
                  <a:lnTo>
                    <a:pt x="18701" y="12220"/>
                  </a:lnTo>
                  <a:lnTo>
                    <a:pt x="19052" y="13025"/>
                  </a:lnTo>
                  <a:lnTo>
                    <a:pt x="19382" y="13850"/>
                  </a:lnTo>
                  <a:lnTo>
                    <a:pt x="19651" y="14676"/>
                  </a:lnTo>
                  <a:lnTo>
                    <a:pt x="19857" y="15543"/>
                  </a:lnTo>
                  <a:lnTo>
                    <a:pt x="20043" y="16410"/>
                  </a:lnTo>
                  <a:lnTo>
                    <a:pt x="20105" y="16843"/>
                  </a:lnTo>
                  <a:lnTo>
                    <a:pt x="20167" y="17297"/>
                  </a:lnTo>
                  <a:lnTo>
                    <a:pt x="20208" y="17731"/>
                  </a:lnTo>
                  <a:lnTo>
                    <a:pt x="20229" y="18185"/>
                  </a:lnTo>
                  <a:lnTo>
                    <a:pt x="20249" y="18639"/>
                  </a:lnTo>
                  <a:lnTo>
                    <a:pt x="20270" y="19093"/>
                  </a:lnTo>
                  <a:lnTo>
                    <a:pt x="20270" y="19093"/>
                  </a:lnTo>
                  <a:lnTo>
                    <a:pt x="20249" y="19527"/>
                  </a:lnTo>
                  <a:lnTo>
                    <a:pt x="20229" y="19981"/>
                  </a:lnTo>
                  <a:lnTo>
                    <a:pt x="20208" y="20435"/>
                  </a:lnTo>
                  <a:lnTo>
                    <a:pt x="20167" y="20889"/>
                  </a:lnTo>
                  <a:lnTo>
                    <a:pt x="20105" y="21323"/>
                  </a:lnTo>
                  <a:lnTo>
                    <a:pt x="20043" y="21756"/>
                  </a:lnTo>
                  <a:lnTo>
                    <a:pt x="19857" y="22623"/>
                  </a:lnTo>
                  <a:lnTo>
                    <a:pt x="19651" y="23490"/>
                  </a:lnTo>
                  <a:lnTo>
                    <a:pt x="19382" y="24316"/>
                  </a:lnTo>
                  <a:lnTo>
                    <a:pt x="19052" y="25141"/>
                  </a:lnTo>
                  <a:lnTo>
                    <a:pt x="18701" y="25946"/>
                  </a:lnTo>
                  <a:lnTo>
                    <a:pt x="18309" y="26751"/>
                  </a:lnTo>
                  <a:lnTo>
                    <a:pt x="17876" y="27515"/>
                  </a:lnTo>
                  <a:lnTo>
                    <a:pt x="17380" y="28279"/>
                  </a:lnTo>
                  <a:lnTo>
                    <a:pt x="16864" y="29001"/>
                  </a:lnTo>
                  <a:lnTo>
                    <a:pt x="16307" y="29724"/>
                  </a:lnTo>
                  <a:lnTo>
                    <a:pt x="15708" y="30405"/>
                  </a:lnTo>
                  <a:lnTo>
                    <a:pt x="15089" y="31065"/>
                  </a:lnTo>
                  <a:lnTo>
                    <a:pt x="14429" y="31705"/>
                  </a:lnTo>
                  <a:lnTo>
                    <a:pt x="13727" y="32324"/>
                  </a:lnTo>
                  <a:lnTo>
                    <a:pt x="12984" y="32923"/>
                  </a:lnTo>
                  <a:lnTo>
                    <a:pt x="12241" y="33501"/>
                  </a:lnTo>
                  <a:lnTo>
                    <a:pt x="11436" y="34038"/>
                  </a:lnTo>
                  <a:lnTo>
                    <a:pt x="10610" y="34533"/>
                  </a:lnTo>
                  <a:lnTo>
                    <a:pt x="9764" y="35028"/>
                  </a:lnTo>
                  <a:lnTo>
                    <a:pt x="8897" y="35462"/>
                  </a:lnTo>
                  <a:lnTo>
                    <a:pt x="7989" y="35895"/>
                  </a:lnTo>
                  <a:lnTo>
                    <a:pt x="7060" y="36267"/>
                  </a:lnTo>
                  <a:lnTo>
                    <a:pt x="6110" y="36638"/>
                  </a:lnTo>
                  <a:lnTo>
                    <a:pt x="5140" y="36948"/>
                  </a:lnTo>
                  <a:lnTo>
                    <a:pt x="4149" y="37237"/>
                  </a:lnTo>
                  <a:lnTo>
                    <a:pt x="3138" y="37485"/>
                  </a:lnTo>
                  <a:lnTo>
                    <a:pt x="2106" y="37691"/>
                  </a:lnTo>
                  <a:lnTo>
                    <a:pt x="1074" y="37856"/>
                  </a:lnTo>
                  <a:lnTo>
                    <a:pt x="0" y="38001"/>
                  </a:lnTo>
                  <a:lnTo>
                    <a:pt x="0" y="38001"/>
                  </a:lnTo>
                  <a:lnTo>
                    <a:pt x="805" y="38063"/>
                  </a:lnTo>
                  <a:lnTo>
                    <a:pt x="1631" y="38125"/>
                  </a:lnTo>
                  <a:lnTo>
                    <a:pt x="2436" y="38145"/>
                  </a:lnTo>
                  <a:lnTo>
                    <a:pt x="3262" y="38166"/>
                  </a:lnTo>
                  <a:lnTo>
                    <a:pt x="3262" y="38166"/>
                  </a:lnTo>
                  <a:lnTo>
                    <a:pt x="3902" y="38166"/>
                  </a:lnTo>
                  <a:lnTo>
                    <a:pt x="4541" y="38145"/>
                  </a:lnTo>
                  <a:lnTo>
                    <a:pt x="5821" y="38063"/>
                  </a:lnTo>
                  <a:lnTo>
                    <a:pt x="7060" y="37939"/>
                  </a:lnTo>
                  <a:lnTo>
                    <a:pt x="8278" y="37774"/>
                  </a:lnTo>
                  <a:lnTo>
                    <a:pt x="9495" y="37567"/>
                  </a:lnTo>
                  <a:lnTo>
                    <a:pt x="10672" y="37299"/>
                  </a:lnTo>
                  <a:lnTo>
                    <a:pt x="11828" y="37010"/>
                  </a:lnTo>
                  <a:lnTo>
                    <a:pt x="12963" y="36659"/>
                  </a:lnTo>
                  <a:lnTo>
                    <a:pt x="14057" y="36287"/>
                  </a:lnTo>
                  <a:lnTo>
                    <a:pt x="15130" y="35854"/>
                  </a:lnTo>
                  <a:lnTo>
                    <a:pt x="16183" y="35400"/>
                  </a:lnTo>
                  <a:lnTo>
                    <a:pt x="17195" y="34904"/>
                  </a:lnTo>
                  <a:lnTo>
                    <a:pt x="18165" y="34368"/>
                  </a:lnTo>
                  <a:lnTo>
                    <a:pt x="19094" y="33810"/>
                  </a:lnTo>
                  <a:lnTo>
                    <a:pt x="20002" y="33212"/>
                  </a:lnTo>
                  <a:lnTo>
                    <a:pt x="20869" y="32572"/>
                  </a:lnTo>
                  <a:lnTo>
                    <a:pt x="21694" y="31911"/>
                  </a:lnTo>
                  <a:lnTo>
                    <a:pt x="22087" y="31561"/>
                  </a:lnTo>
                  <a:lnTo>
                    <a:pt x="22479" y="31210"/>
                  </a:lnTo>
                  <a:lnTo>
                    <a:pt x="22850" y="30859"/>
                  </a:lnTo>
                  <a:lnTo>
                    <a:pt x="23222" y="30508"/>
                  </a:lnTo>
                  <a:lnTo>
                    <a:pt x="23573" y="30136"/>
                  </a:lnTo>
                  <a:lnTo>
                    <a:pt x="23903" y="29744"/>
                  </a:lnTo>
                  <a:lnTo>
                    <a:pt x="24233" y="29373"/>
                  </a:lnTo>
                  <a:lnTo>
                    <a:pt x="24563" y="28980"/>
                  </a:lnTo>
                  <a:lnTo>
                    <a:pt x="24873" y="28588"/>
                  </a:lnTo>
                  <a:lnTo>
                    <a:pt x="25162" y="28175"/>
                  </a:lnTo>
                  <a:lnTo>
                    <a:pt x="25430" y="27763"/>
                  </a:lnTo>
                  <a:lnTo>
                    <a:pt x="25699" y="27350"/>
                  </a:lnTo>
                  <a:lnTo>
                    <a:pt x="25967" y="26937"/>
                  </a:lnTo>
                  <a:lnTo>
                    <a:pt x="26215" y="26503"/>
                  </a:lnTo>
                  <a:lnTo>
                    <a:pt x="26442" y="26070"/>
                  </a:lnTo>
                  <a:lnTo>
                    <a:pt x="26648" y="25637"/>
                  </a:lnTo>
                  <a:lnTo>
                    <a:pt x="26855" y="25203"/>
                  </a:lnTo>
                  <a:lnTo>
                    <a:pt x="27040" y="24749"/>
                  </a:lnTo>
                  <a:lnTo>
                    <a:pt x="27226" y="24316"/>
                  </a:lnTo>
                  <a:lnTo>
                    <a:pt x="27371" y="23861"/>
                  </a:lnTo>
                  <a:lnTo>
                    <a:pt x="27515" y="23387"/>
                  </a:lnTo>
                  <a:lnTo>
                    <a:pt x="27660" y="22933"/>
                  </a:lnTo>
                  <a:lnTo>
                    <a:pt x="27783" y="22458"/>
                  </a:lnTo>
                  <a:lnTo>
                    <a:pt x="27866" y="21983"/>
                  </a:lnTo>
                  <a:lnTo>
                    <a:pt x="27969" y="21508"/>
                  </a:lnTo>
                  <a:lnTo>
                    <a:pt x="28031" y="21034"/>
                  </a:lnTo>
                  <a:lnTo>
                    <a:pt x="28093" y="20559"/>
                  </a:lnTo>
                  <a:lnTo>
                    <a:pt x="28134" y="20063"/>
                  </a:lnTo>
                  <a:lnTo>
                    <a:pt x="28155" y="19568"/>
                  </a:lnTo>
                  <a:lnTo>
                    <a:pt x="28155" y="19093"/>
                  </a:lnTo>
                  <a:lnTo>
                    <a:pt x="28155" y="19093"/>
                  </a:lnTo>
                  <a:lnTo>
                    <a:pt x="28155" y="18598"/>
                  </a:lnTo>
                  <a:lnTo>
                    <a:pt x="28134" y="18102"/>
                  </a:lnTo>
                  <a:lnTo>
                    <a:pt x="28093" y="17607"/>
                  </a:lnTo>
                  <a:lnTo>
                    <a:pt x="28031" y="17132"/>
                  </a:lnTo>
                  <a:lnTo>
                    <a:pt x="27969" y="16658"/>
                  </a:lnTo>
                  <a:lnTo>
                    <a:pt x="27866" y="16183"/>
                  </a:lnTo>
                  <a:lnTo>
                    <a:pt x="27783" y="15708"/>
                  </a:lnTo>
                  <a:lnTo>
                    <a:pt x="27660" y="15233"/>
                  </a:lnTo>
                  <a:lnTo>
                    <a:pt x="27515" y="14779"/>
                  </a:lnTo>
                  <a:lnTo>
                    <a:pt x="27371" y="14325"/>
                  </a:lnTo>
                  <a:lnTo>
                    <a:pt x="27226" y="13850"/>
                  </a:lnTo>
                  <a:lnTo>
                    <a:pt x="27040" y="13417"/>
                  </a:lnTo>
                  <a:lnTo>
                    <a:pt x="26855" y="12963"/>
                  </a:lnTo>
                  <a:lnTo>
                    <a:pt x="26648" y="12529"/>
                  </a:lnTo>
                  <a:lnTo>
                    <a:pt x="26442" y="12096"/>
                  </a:lnTo>
                  <a:lnTo>
                    <a:pt x="26215" y="11662"/>
                  </a:lnTo>
                  <a:lnTo>
                    <a:pt x="25967" y="11229"/>
                  </a:lnTo>
                  <a:lnTo>
                    <a:pt x="25699" y="10816"/>
                  </a:lnTo>
                  <a:lnTo>
                    <a:pt x="25430" y="10403"/>
                  </a:lnTo>
                  <a:lnTo>
                    <a:pt x="25162" y="9990"/>
                  </a:lnTo>
                  <a:lnTo>
                    <a:pt x="24873" y="9578"/>
                  </a:lnTo>
                  <a:lnTo>
                    <a:pt x="24563" y="9185"/>
                  </a:lnTo>
                  <a:lnTo>
                    <a:pt x="24233" y="8793"/>
                  </a:lnTo>
                  <a:lnTo>
                    <a:pt x="23903" y="8422"/>
                  </a:lnTo>
                  <a:lnTo>
                    <a:pt x="23573" y="8030"/>
                  </a:lnTo>
                  <a:lnTo>
                    <a:pt x="23222" y="7679"/>
                  </a:lnTo>
                  <a:lnTo>
                    <a:pt x="22850" y="7307"/>
                  </a:lnTo>
                  <a:lnTo>
                    <a:pt x="22479" y="6956"/>
                  </a:lnTo>
                  <a:lnTo>
                    <a:pt x="22087" y="6605"/>
                  </a:lnTo>
                  <a:lnTo>
                    <a:pt x="21694" y="6254"/>
                  </a:lnTo>
                  <a:lnTo>
                    <a:pt x="20869" y="5594"/>
                  </a:lnTo>
                  <a:lnTo>
                    <a:pt x="20002" y="4954"/>
                  </a:lnTo>
                  <a:lnTo>
                    <a:pt x="19094" y="4355"/>
                  </a:lnTo>
                  <a:lnTo>
                    <a:pt x="18165" y="3798"/>
                  </a:lnTo>
                  <a:lnTo>
                    <a:pt x="17195" y="3261"/>
                  </a:lnTo>
                  <a:lnTo>
                    <a:pt x="16183" y="2766"/>
                  </a:lnTo>
                  <a:lnTo>
                    <a:pt x="15130" y="2312"/>
                  </a:lnTo>
                  <a:lnTo>
                    <a:pt x="14057" y="1878"/>
                  </a:lnTo>
                  <a:lnTo>
                    <a:pt x="12963" y="1507"/>
                  </a:lnTo>
                  <a:lnTo>
                    <a:pt x="11828" y="1156"/>
                  </a:lnTo>
                  <a:lnTo>
                    <a:pt x="10672" y="867"/>
                  </a:lnTo>
                  <a:lnTo>
                    <a:pt x="9495" y="599"/>
                  </a:lnTo>
                  <a:lnTo>
                    <a:pt x="8278" y="392"/>
                  </a:lnTo>
                  <a:lnTo>
                    <a:pt x="7060" y="227"/>
                  </a:lnTo>
                  <a:lnTo>
                    <a:pt x="5821" y="103"/>
                  </a:lnTo>
                  <a:lnTo>
                    <a:pt x="4541" y="21"/>
                  </a:lnTo>
                  <a:lnTo>
                    <a:pt x="3902" y="21"/>
                  </a:lnTo>
                  <a:lnTo>
                    <a:pt x="326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7"/>
            <p:cNvSpPr/>
            <p:nvPr/>
          </p:nvSpPr>
          <p:spPr>
            <a:xfrm>
              <a:off x="2097775" y="3789450"/>
              <a:ext cx="1166275" cy="954150"/>
            </a:xfrm>
            <a:custGeom>
              <a:avLst/>
              <a:gdLst/>
              <a:ahLst/>
              <a:cxnLst/>
              <a:rect l="l" t="t" r="r" b="b"/>
              <a:pathLst>
                <a:path w="46651" h="38166" extrusionOk="0">
                  <a:moveTo>
                    <a:pt x="23325" y="0"/>
                  </a:moveTo>
                  <a:lnTo>
                    <a:pt x="22727" y="21"/>
                  </a:lnTo>
                  <a:lnTo>
                    <a:pt x="22128" y="21"/>
                  </a:lnTo>
                  <a:lnTo>
                    <a:pt x="20931" y="103"/>
                  </a:lnTo>
                  <a:lnTo>
                    <a:pt x="19775" y="227"/>
                  </a:lnTo>
                  <a:lnTo>
                    <a:pt x="18619" y="392"/>
                  </a:lnTo>
                  <a:lnTo>
                    <a:pt x="17505" y="599"/>
                  </a:lnTo>
                  <a:lnTo>
                    <a:pt x="16390" y="867"/>
                  </a:lnTo>
                  <a:lnTo>
                    <a:pt x="15296" y="1156"/>
                  </a:lnTo>
                  <a:lnTo>
                    <a:pt x="14243" y="1507"/>
                  </a:lnTo>
                  <a:lnTo>
                    <a:pt x="13211" y="1878"/>
                  </a:lnTo>
                  <a:lnTo>
                    <a:pt x="12200" y="2312"/>
                  </a:lnTo>
                  <a:lnTo>
                    <a:pt x="11230" y="2766"/>
                  </a:lnTo>
                  <a:lnTo>
                    <a:pt x="10280" y="3261"/>
                  </a:lnTo>
                  <a:lnTo>
                    <a:pt x="9372" y="3798"/>
                  </a:lnTo>
                  <a:lnTo>
                    <a:pt x="8484" y="4355"/>
                  </a:lnTo>
                  <a:lnTo>
                    <a:pt x="7638" y="4954"/>
                  </a:lnTo>
                  <a:lnTo>
                    <a:pt x="6833" y="5594"/>
                  </a:lnTo>
                  <a:lnTo>
                    <a:pt x="6069" y="6254"/>
                  </a:lnTo>
                  <a:lnTo>
                    <a:pt x="5326" y="6956"/>
                  </a:lnTo>
                  <a:lnTo>
                    <a:pt x="4645" y="7679"/>
                  </a:lnTo>
                  <a:lnTo>
                    <a:pt x="4315" y="8030"/>
                  </a:lnTo>
                  <a:lnTo>
                    <a:pt x="3985" y="8422"/>
                  </a:lnTo>
                  <a:lnTo>
                    <a:pt x="3675" y="8793"/>
                  </a:lnTo>
                  <a:lnTo>
                    <a:pt x="3386" y="9185"/>
                  </a:lnTo>
                  <a:lnTo>
                    <a:pt x="3097" y="9578"/>
                  </a:lnTo>
                  <a:lnTo>
                    <a:pt x="2808" y="9990"/>
                  </a:lnTo>
                  <a:lnTo>
                    <a:pt x="2560" y="10403"/>
                  </a:lnTo>
                  <a:lnTo>
                    <a:pt x="2313" y="10816"/>
                  </a:lnTo>
                  <a:lnTo>
                    <a:pt x="2065" y="11229"/>
                  </a:lnTo>
                  <a:lnTo>
                    <a:pt x="1838" y="11662"/>
                  </a:lnTo>
                  <a:lnTo>
                    <a:pt x="1611" y="12096"/>
                  </a:lnTo>
                  <a:lnTo>
                    <a:pt x="1425" y="12529"/>
                  </a:lnTo>
                  <a:lnTo>
                    <a:pt x="1219" y="12963"/>
                  </a:lnTo>
                  <a:lnTo>
                    <a:pt x="1054" y="13417"/>
                  </a:lnTo>
                  <a:lnTo>
                    <a:pt x="888" y="13850"/>
                  </a:lnTo>
                  <a:lnTo>
                    <a:pt x="744" y="14325"/>
                  </a:lnTo>
                  <a:lnTo>
                    <a:pt x="599" y="14779"/>
                  </a:lnTo>
                  <a:lnTo>
                    <a:pt x="476" y="15233"/>
                  </a:lnTo>
                  <a:lnTo>
                    <a:pt x="372" y="15708"/>
                  </a:lnTo>
                  <a:lnTo>
                    <a:pt x="269" y="16183"/>
                  </a:lnTo>
                  <a:lnTo>
                    <a:pt x="187" y="16658"/>
                  </a:lnTo>
                  <a:lnTo>
                    <a:pt x="125" y="17132"/>
                  </a:lnTo>
                  <a:lnTo>
                    <a:pt x="63" y="17607"/>
                  </a:lnTo>
                  <a:lnTo>
                    <a:pt x="42" y="18102"/>
                  </a:lnTo>
                  <a:lnTo>
                    <a:pt x="1" y="18598"/>
                  </a:lnTo>
                  <a:lnTo>
                    <a:pt x="1" y="19093"/>
                  </a:lnTo>
                  <a:lnTo>
                    <a:pt x="1" y="19568"/>
                  </a:lnTo>
                  <a:lnTo>
                    <a:pt x="42" y="20063"/>
                  </a:lnTo>
                  <a:lnTo>
                    <a:pt x="63" y="20559"/>
                  </a:lnTo>
                  <a:lnTo>
                    <a:pt x="125" y="21034"/>
                  </a:lnTo>
                  <a:lnTo>
                    <a:pt x="187" y="21508"/>
                  </a:lnTo>
                  <a:lnTo>
                    <a:pt x="269" y="21983"/>
                  </a:lnTo>
                  <a:lnTo>
                    <a:pt x="372" y="22458"/>
                  </a:lnTo>
                  <a:lnTo>
                    <a:pt x="476" y="22933"/>
                  </a:lnTo>
                  <a:lnTo>
                    <a:pt x="599" y="23387"/>
                  </a:lnTo>
                  <a:lnTo>
                    <a:pt x="744" y="23861"/>
                  </a:lnTo>
                  <a:lnTo>
                    <a:pt x="888" y="24316"/>
                  </a:lnTo>
                  <a:lnTo>
                    <a:pt x="1054" y="24749"/>
                  </a:lnTo>
                  <a:lnTo>
                    <a:pt x="1219" y="25203"/>
                  </a:lnTo>
                  <a:lnTo>
                    <a:pt x="1425" y="25637"/>
                  </a:lnTo>
                  <a:lnTo>
                    <a:pt x="1611" y="26070"/>
                  </a:lnTo>
                  <a:lnTo>
                    <a:pt x="1838" y="26503"/>
                  </a:lnTo>
                  <a:lnTo>
                    <a:pt x="2065" y="26937"/>
                  </a:lnTo>
                  <a:lnTo>
                    <a:pt x="2313" y="27350"/>
                  </a:lnTo>
                  <a:lnTo>
                    <a:pt x="2560" y="27763"/>
                  </a:lnTo>
                  <a:lnTo>
                    <a:pt x="2808" y="28175"/>
                  </a:lnTo>
                  <a:lnTo>
                    <a:pt x="3097" y="28588"/>
                  </a:lnTo>
                  <a:lnTo>
                    <a:pt x="3386" y="28980"/>
                  </a:lnTo>
                  <a:lnTo>
                    <a:pt x="3675" y="29373"/>
                  </a:lnTo>
                  <a:lnTo>
                    <a:pt x="3985" y="29744"/>
                  </a:lnTo>
                  <a:lnTo>
                    <a:pt x="4315" y="30136"/>
                  </a:lnTo>
                  <a:lnTo>
                    <a:pt x="4645" y="30508"/>
                  </a:lnTo>
                  <a:lnTo>
                    <a:pt x="5326" y="31210"/>
                  </a:lnTo>
                  <a:lnTo>
                    <a:pt x="6069" y="31911"/>
                  </a:lnTo>
                  <a:lnTo>
                    <a:pt x="6833" y="32572"/>
                  </a:lnTo>
                  <a:lnTo>
                    <a:pt x="7638" y="33212"/>
                  </a:lnTo>
                  <a:lnTo>
                    <a:pt x="8484" y="33810"/>
                  </a:lnTo>
                  <a:lnTo>
                    <a:pt x="9372" y="34368"/>
                  </a:lnTo>
                  <a:lnTo>
                    <a:pt x="10280" y="34904"/>
                  </a:lnTo>
                  <a:lnTo>
                    <a:pt x="11230" y="35400"/>
                  </a:lnTo>
                  <a:lnTo>
                    <a:pt x="12200" y="35854"/>
                  </a:lnTo>
                  <a:lnTo>
                    <a:pt x="13211" y="36287"/>
                  </a:lnTo>
                  <a:lnTo>
                    <a:pt x="14243" y="36659"/>
                  </a:lnTo>
                  <a:lnTo>
                    <a:pt x="15296" y="37010"/>
                  </a:lnTo>
                  <a:lnTo>
                    <a:pt x="16390" y="37299"/>
                  </a:lnTo>
                  <a:lnTo>
                    <a:pt x="17505" y="37567"/>
                  </a:lnTo>
                  <a:lnTo>
                    <a:pt x="18619" y="37774"/>
                  </a:lnTo>
                  <a:lnTo>
                    <a:pt x="19775" y="37939"/>
                  </a:lnTo>
                  <a:lnTo>
                    <a:pt x="20931" y="38063"/>
                  </a:lnTo>
                  <a:lnTo>
                    <a:pt x="22128" y="38145"/>
                  </a:lnTo>
                  <a:lnTo>
                    <a:pt x="22727" y="38166"/>
                  </a:lnTo>
                  <a:lnTo>
                    <a:pt x="23924" y="38166"/>
                  </a:lnTo>
                  <a:lnTo>
                    <a:pt x="24523" y="38145"/>
                  </a:lnTo>
                  <a:lnTo>
                    <a:pt x="25699" y="38063"/>
                  </a:lnTo>
                  <a:lnTo>
                    <a:pt x="26876" y="37939"/>
                  </a:lnTo>
                  <a:lnTo>
                    <a:pt x="28032" y="37774"/>
                  </a:lnTo>
                  <a:lnTo>
                    <a:pt x="29146" y="37567"/>
                  </a:lnTo>
                  <a:lnTo>
                    <a:pt x="30261" y="37299"/>
                  </a:lnTo>
                  <a:lnTo>
                    <a:pt x="31334" y="37010"/>
                  </a:lnTo>
                  <a:lnTo>
                    <a:pt x="32408" y="36659"/>
                  </a:lnTo>
                  <a:lnTo>
                    <a:pt x="33440" y="36287"/>
                  </a:lnTo>
                  <a:lnTo>
                    <a:pt x="34430" y="35854"/>
                  </a:lnTo>
                  <a:lnTo>
                    <a:pt x="35421" y="35400"/>
                  </a:lnTo>
                  <a:lnTo>
                    <a:pt x="36371" y="34904"/>
                  </a:lnTo>
                  <a:lnTo>
                    <a:pt x="37279" y="34368"/>
                  </a:lnTo>
                  <a:lnTo>
                    <a:pt x="38167" y="33810"/>
                  </a:lnTo>
                  <a:lnTo>
                    <a:pt x="39013" y="33212"/>
                  </a:lnTo>
                  <a:lnTo>
                    <a:pt x="39818" y="32572"/>
                  </a:lnTo>
                  <a:lnTo>
                    <a:pt x="40582" y="31911"/>
                  </a:lnTo>
                  <a:lnTo>
                    <a:pt x="41325" y="31210"/>
                  </a:lnTo>
                  <a:lnTo>
                    <a:pt x="42006" y="30508"/>
                  </a:lnTo>
                  <a:lnTo>
                    <a:pt x="42336" y="30136"/>
                  </a:lnTo>
                  <a:lnTo>
                    <a:pt x="42666" y="29744"/>
                  </a:lnTo>
                  <a:lnTo>
                    <a:pt x="42976" y="29373"/>
                  </a:lnTo>
                  <a:lnTo>
                    <a:pt x="43265" y="28980"/>
                  </a:lnTo>
                  <a:lnTo>
                    <a:pt x="43554" y="28588"/>
                  </a:lnTo>
                  <a:lnTo>
                    <a:pt x="43822" y="28175"/>
                  </a:lnTo>
                  <a:lnTo>
                    <a:pt x="44091" y="27763"/>
                  </a:lnTo>
                  <a:lnTo>
                    <a:pt x="44338" y="27350"/>
                  </a:lnTo>
                  <a:lnTo>
                    <a:pt x="44586" y="26937"/>
                  </a:lnTo>
                  <a:lnTo>
                    <a:pt x="44813" y="26503"/>
                  </a:lnTo>
                  <a:lnTo>
                    <a:pt x="45019" y="26070"/>
                  </a:lnTo>
                  <a:lnTo>
                    <a:pt x="45226" y="25637"/>
                  </a:lnTo>
                  <a:lnTo>
                    <a:pt x="45412" y="25203"/>
                  </a:lnTo>
                  <a:lnTo>
                    <a:pt x="45597" y="24749"/>
                  </a:lnTo>
                  <a:lnTo>
                    <a:pt x="45762" y="24316"/>
                  </a:lnTo>
                  <a:lnTo>
                    <a:pt x="45907" y="23861"/>
                  </a:lnTo>
                  <a:lnTo>
                    <a:pt x="46051" y="23387"/>
                  </a:lnTo>
                  <a:lnTo>
                    <a:pt x="46175" y="22933"/>
                  </a:lnTo>
                  <a:lnTo>
                    <a:pt x="46279" y="22458"/>
                  </a:lnTo>
                  <a:lnTo>
                    <a:pt x="46382" y="21983"/>
                  </a:lnTo>
                  <a:lnTo>
                    <a:pt x="46464" y="21508"/>
                  </a:lnTo>
                  <a:lnTo>
                    <a:pt x="46526" y="21034"/>
                  </a:lnTo>
                  <a:lnTo>
                    <a:pt x="46568" y="20559"/>
                  </a:lnTo>
                  <a:lnTo>
                    <a:pt x="46609" y="20063"/>
                  </a:lnTo>
                  <a:lnTo>
                    <a:pt x="46629" y="19568"/>
                  </a:lnTo>
                  <a:lnTo>
                    <a:pt x="46650" y="19093"/>
                  </a:lnTo>
                  <a:lnTo>
                    <a:pt x="46629" y="18598"/>
                  </a:lnTo>
                  <a:lnTo>
                    <a:pt x="46609" y="18102"/>
                  </a:lnTo>
                  <a:lnTo>
                    <a:pt x="46568" y="17607"/>
                  </a:lnTo>
                  <a:lnTo>
                    <a:pt x="46526" y="17132"/>
                  </a:lnTo>
                  <a:lnTo>
                    <a:pt x="46464" y="16658"/>
                  </a:lnTo>
                  <a:lnTo>
                    <a:pt x="46382" y="16183"/>
                  </a:lnTo>
                  <a:lnTo>
                    <a:pt x="46279" y="15708"/>
                  </a:lnTo>
                  <a:lnTo>
                    <a:pt x="46175" y="15233"/>
                  </a:lnTo>
                  <a:lnTo>
                    <a:pt x="46051" y="14779"/>
                  </a:lnTo>
                  <a:lnTo>
                    <a:pt x="45907" y="14325"/>
                  </a:lnTo>
                  <a:lnTo>
                    <a:pt x="45762" y="13850"/>
                  </a:lnTo>
                  <a:lnTo>
                    <a:pt x="45597" y="13417"/>
                  </a:lnTo>
                  <a:lnTo>
                    <a:pt x="45412" y="12963"/>
                  </a:lnTo>
                  <a:lnTo>
                    <a:pt x="45226" y="12529"/>
                  </a:lnTo>
                  <a:lnTo>
                    <a:pt x="45019" y="12096"/>
                  </a:lnTo>
                  <a:lnTo>
                    <a:pt x="44813" y="11662"/>
                  </a:lnTo>
                  <a:lnTo>
                    <a:pt x="44586" y="11229"/>
                  </a:lnTo>
                  <a:lnTo>
                    <a:pt x="44338" y="10816"/>
                  </a:lnTo>
                  <a:lnTo>
                    <a:pt x="44091" y="10403"/>
                  </a:lnTo>
                  <a:lnTo>
                    <a:pt x="43822" y="9990"/>
                  </a:lnTo>
                  <a:lnTo>
                    <a:pt x="43554" y="9578"/>
                  </a:lnTo>
                  <a:lnTo>
                    <a:pt x="43265" y="9185"/>
                  </a:lnTo>
                  <a:lnTo>
                    <a:pt x="42976" y="8793"/>
                  </a:lnTo>
                  <a:lnTo>
                    <a:pt x="42666" y="8422"/>
                  </a:lnTo>
                  <a:lnTo>
                    <a:pt x="42336" y="8030"/>
                  </a:lnTo>
                  <a:lnTo>
                    <a:pt x="42006" y="7679"/>
                  </a:lnTo>
                  <a:lnTo>
                    <a:pt x="41325" y="6956"/>
                  </a:lnTo>
                  <a:lnTo>
                    <a:pt x="40582" y="6254"/>
                  </a:lnTo>
                  <a:lnTo>
                    <a:pt x="39818" y="5594"/>
                  </a:lnTo>
                  <a:lnTo>
                    <a:pt x="39013" y="4954"/>
                  </a:lnTo>
                  <a:lnTo>
                    <a:pt x="38167" y="4355"/>
                  </a:lnTo>
                  <a:lnTo>
                    <a:pt x="37279" y="3798"/>
                  </a:lnTo>
                  <a:lnTo>
                    <a:pt x="36371" y="3261"/>
                  </a:lnTo>
                  <a:lnTo>
                    <a:pt x="35421" y="2766"/>
                  </a:lnTo>
                  <a:lnTo>
                    <a:pt x="34430" y="2312"/>
                  </a:lnTo>
                  <a:lnTo>
                    <a:pt x="33440" y="1878"/>
                  </a:lnTo>
                  <a:lnTo>
                    <a:pt x="32408" y="1507"/>
                  </a:lnTo>
                  <a:lnTo>
                    <a:pt x="31334" y="1156"/>
                  </a:lnTo>
                  <a:lnTo>
                    <a:pt x="30261" y="867"/>
                  </a:lnTo>
                  <a:lnTo>
                    <a:pt x="29146" y="599"/>
                  </a:lnTo>
                  <a:lnTo>
                    <a:pt x="28032" y="392"/>
                  </a:lnTo>
                  <a:lnTo>
                    <a:pt x="26876" y="227"/>
                  </a:lnTo>
                  <a:lnTo>
                    <a:pt x="25699" y="103"/>
                  </a:lnTo>
                  <a:lnTo>
                    <a:pt x="24523" y="21"/>
                  </a:lnTo>
                  <a:lnTo>
                    <a:pt x="23924" y="21"/>
                  </a:lnTo>
                  <a:lnTo>
                    <a:pt x="233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7"/>
            <p:cNvSpPr/>
            <p:nvPr/>
          </p:nvSpPr>
          <p:spPr>
            <a:xfrm>
              <a:off x="2097775" y="3789450"/>
              <a:ext cx="1166275" cy="954150"/>
            </a:xfrm>
            <a:custGeom>
              <a:avLst/>
              <a:gdLst/>
              <a:ahLst/>
              <a:cxnLst/>
              <a:rect l="l" t="t" r="r" b="b"/>
              <a:pathLst>
                <a:path w="46651" h="38166" fill="none" extrusionOk="0">
                  <a:moveTo>
                    <a:pt x="46650" y="19093"/>
                  </a:moveTo>
                  <a:lnTo>
                    <a:pt x="46650" y="19093"/>
                  </a:lnTo>
                  <a:lnTo>
                    <a:pt x="46629" y="19568"/>
                  </a:lnTo>
                  <a:lnTo>
                    <a:pt x="46609" y="20063"/>
                  </a:lnTo>
                  <a:lnTo>
                    <a:pt x="46568" y="20559"/>
                  </a:lnTo>
                  <a:lnTo>
                    <a:pt x="46526" y="21034"/>
                  </a:lnTo>
                  <a:lnTo>
                    <a:pt x="46464" y="21508"/>
                  </a:lnTo>
                  <a:lnTo>
                    <a:pt x="46382" y="21983"/>
                  </a:lnTo>
                  <a:lnTo>
                    <a:pt x="46279" y="22458"/>
                  </a:lnTo>
                  <a:lnTo>
                    <a:pt x="46175" y="22933"/>
                  </a:lnTo>
                  <a:lnTo>
                    <a:pt x="46051" y="23387"/>
                  </a:lnTo>
                  <a:lnTo>
                    <a:pt x="45907" y="23861"/>
                  </a:lnTo>
                  <a:lnTo>
                    <a:pt x="45762" y="24316"/>
                  </a:lnTo>
                  <a:lnTo>
                    <a:pt x="45597" y="24749"/>
                  </a:lnTo>
                  <a:lnTo>
                    <a:pt x="45412" y="25203"/>
                  </a:lnTo>
                  <a:lnTo>
                    <a:pt x="45226" y="25637"/>
                  </a:lnTo>
                  <a:lnTo>
                    <a:pt x="45019" y="26070"/>
                  </a:lnTo>
                  <a:lnTo>
                    <a:pt x="44813" y="26503"/>
                  </a:lnTo>
                  <a:lnTo>
                    <a:pt x="44586" y="26937"/>
                  </a:lnTo>
                  <a:lnTo>
                    <a:pt x="44338" y="27350"/>
                  </a:lnTo>
                  <a:lnTo>
                    <a:pt x="44091" y="27763"/>
                  </a:lnTo>
                  <a:lnTo>
                    <a:pt x="43822" y="28175"/>
                  </a:lnTo>
                  <a:lnTo>
                    <a:pt x="43554" y="28588"/>
                  </a:lnTo>
                  <a:lnTo>
                    <a:pt x="43265" y="28980"/>
                  </a:lnTo>
                  <a:lnTo>
                    <a:pt x="42976" y="29373"/>
                  </a:lnTo>
                  <a:lnTo>
                    <a:pt x="42666" y="29744"/>
                  </a:lnTo>
                  <a:lnTo>
                    <a:pt x="42336" y="30136"/>
                  </a:lnTo>
                  <a:lnTo>
                    <a:pt x="42006" y="30508"/>
                  </a:lnTo>
                  <a:lnTo>
                    <a:pt x="41325" y="31210"/>
                  </a:lnTo>
                  <a:lnTo>
                    <a:pt x="40582" y="31911"/>
                  </a:lnTo>
                  <a:lnTo>
                    <a:pt x="39818" y="32572"/>
                  </a:lnTo>
                  <a:lnTo>
                    <a:pt x="39013" y="33212"/>
                  </a:lnTo>
                  <a:lnTo>
                    <a:pt x="38167" y="33810"/>
                  </a:lnTo>
                  <a:lnTo>
                    <a:pt x="37279" y="34368"/>
                  </a:lnTo>
                  <a:lnTo>
                    <a:pt x="36371" y="34904"/>
                  </a:lnTo>
                  <a:lnTo>
                    <a:pt x="35421" y="35400"/>
                  </a:lnTo>
                  <a:lnTo>
                    <a:pt x="34430" y="35854"/>
                  </a:lnTo>
                  <a:lnTo>
                    <a:pt x="33440" y="36287"/>
                  </a:lnTo>
                  <a:lnTo>
                    <a:pt x="32408" y="36659"/>
                  </a:lnTo>
                  <a:lnTo>
                    <a:pt x="31334" y="37010"/>
                  </a:lnTo>
                  <a:lnTo>
                    <a:pt x="30261" y="37299"/>
                  </a:lnTo>
                  <a:lnTo>
                    <a:pt x="29146" y="37567"/>
                  </a:lnTo>
                  <a:lnTo>
                    <a:pt x="28032" y="37774"/>
                  </a:lnTo>
                  <a:lnTo>
                    <a:pt x="26876" y="37939"/>
                  </a:lnTo>
                  <a:lnTo>
                    <a:pt x="25699" y="38063"/>
                  </a:lnTo>
                  <a:lnTo>
                    <a:pt x="24523" y="38145"/>
                  </a:lnTo>
                  <a:lnTo>
                    <a:pt x="23924" y="38166"/>
                  </a:lnTo>
                  <a:lnTo>
                    <a:pt x="23325" y="38166"/>
                  </a:lnTo>
                  <a:lnTo>
                    <a:pt x="23325" y="38166"/>
                  </a:lnTo>
                  <a:lnTo>
                    <a:pt x="22727" y="38166"/>
                  </a:lnTo>
                  <a:lnTo>
                    <a:pt x="22128" y="38145"/>
                  </a:lnTo>
                  <a:lnTo>
                    <a:pt x="20931" y="38063"/>
                  </a:lnTo>
                  <a:lnTo>
                    <a:pt x="19775" y="37939"/>
                  </a:lnTo>
                  <a:lnTo>
                    <a:pt x="18619" y="37774"/>
                  </a:lnTo>
                  <a:lnTo>
                    <a:pt x="17505" y="37567"/>
                  </a:lnTo>
                  <a:lnTo>
                    <a:pt x="16390" y="37299"/>
                  </a:lnTo>
                  <a:lnTo>
                    <a:pt x="15296" y="37010"/>
                  </a:lnTo>
                  <a:lnTo>
                    <a:pt x="14243" y="36659"/>
                  </a:lnTo>
                  <a:lnTo>
                    <a:pt x="13211" y="36287"/>
                  </a:lnTo>
                  <a:lnTo>
                    <a:pt x="12200" y="35854"/>
                  </a:lnTo>
                  <a:lnTo>
                    <a:pt x="11230" y="35400"/>
                  </a:lnTo>
                  <a:lnTo>
                    <a:pt x="10280" y="34904"/>
                  </a:lnTo>
                  <a:lnTo>
                    <a:pt x="9372" y="34368"/>
                  </a:lnTo>
                  <a:lnTo>
                    <a:pt x="8484" y="33810"/>
                  </a:lnTo>
                  <a:lnTo>
                    <a:pt x="7638" y="33212"/>
                  </a:lnTo>
                  <a:lnTo>
                    <a:pt x="6833" y="32572"/>
                  </a:lnTo>
                  <a:lnTo>
                    <a:pt x="6069" y="31911"/>
                  </a:lnTo>
                  <a:lnTo>
                    <a:pt x="5326" y="31210"/>
                  </a:lnTo>
                  <a:lnTo>
                    <a:pt x="4645" y="30508"/>
                  </a:lnTo>
                  <a:lnTo>
                    <a:pt x="4315" y="30136"/>
                  </a:lnTo>
                  <a:lnTo>
                    <a:pt x="3985" y="29744"/>
                  </a:lnTo>
                  <a:lnTo>
                    <a:pt x="3675" y="29373"/>
                  </a:lnTo>
                  <a:lnTo>
                    <a:pt x="3386" y="28980"/>
                  </a:lnTo>
                  <a:lnTo>
                    <a:pt x="3097" y="28588"/>
                  </a:lnTo>
                  <a:lnTo>
                    <a:pt x="2808" y="28175"/>
                  </a:lnTo>
                  <a:lnTo>
                    <a:pt x="2560" y="27763"/>
                  </a:lnTo>
                  <a:lnTo>
                    <a:pt x="2313" y="27350"/>
                  </a:lnTo>
                  <a:lnTo>
                    <a:pt x="2065" y="26937"/>
                  </a:lnTo>
                  <a:lnTo>
                    <a:pt x="1838" y="26503"/>
                  </a:lnTo>
                  <a:lnTo>
                    <a:pt x="1611" y="26070"/>
                  </a:lnTo>
                  <a:lnTo>
                    <a:pt x="1425" y="25637"/>
                  </a:lnTo>
                  <a:lnTo>
                    <a:pt x="1219" y="25203"/>
                  </a:lnTo>
                  <a:lnTo>
                    <a:pt x="1054" y="24749"/>
                  </a:lnTo>
                  <a:lnTo>
                    <a:pt x="888" y="24316"/>
                  </a:lnTo>
                  <a:lnTo>
                    <a:pt x="744" y="23861"/>
                  </a:lnTo>
                  <a:lnTo>
                    <a:pt x="599" y="23387"/>
                  </a:lnTo>
                  <a:lnTo>
                    <a:pt x="476" y="22933"/>
                  </a:lnTo>
                  <a:lnTo>
                    <a:pt x="372" y="22458"/>
                  </a:lnTo>
                  <a:lnTo>
                    <a:pt x="269" y="21983"/>
                  </a:lnTo>
                  <a:lnTo>
                    <a:pt x="187" y="21508"/>
                  </a:lnTo>
                  <a:lnTo>
                    <a:pt x="125" y="21034"/>
                  </a:lnTo>
                  <a:lnTo>
                    <a:pt x="63" y="20559"/>
                  </a:lnTo>
                  <a:lnTo>
                    <a:pt x="42" y="20063"/>
                  </a:lnTo>
                  <a:lnTo>
                    <a:pt x="1" y="19568"/>
                  </a:lnTo>
                  <a:lnTo>
                    <a:pt x="1" y="19093"/>
                  </a:lnTo>
                  <a:lnTo>
                    <a:pt x="1" y="19093"/>
                  </a:lnTo>
                  <a:lnTo>
                    <a:pt x="1" y="18598"/>
                  </a:lnTo>
                  <a:lnTo>
                    <a:pt x="42" y="18102"/>
                  </a:lnTo>
                  <a:lnTo>
                    <a:pt x="63" y="17607"/>
                  </a:lnTo>
                  <a:lnTo>
                    <a:pt x="125" y="17132"/>
                  </a:lnTo>
                  <a:lnTo>
                    <a:pt x="187" y="16658"/>
                  </a:lnTo>
                  <a:lnTo>
                    <a:pt x="269" y="16183"/>
                  </a:lnTo>
                  <a:lnTo>
                    <a:pt x="372" y="15708"/>
                  </a:lnTo>
                  <a:lnTo>
                    <a:pt x="476" y="15233"/>
                  </a:lnTo>
                  <a:lnTo>
                    <a:pt x="599" y="14779"/>
                  </a:lnTo>
                  <a:lnTo>
                    <a:pt x="744" y="14325"/>
                  </a:lnTo>
                  <a:lnTo>
                    <a:pt x="888" y="13850"/>
                  </a:lnTo>
                  <a:lnTo>
                    <a:pt x="1054" y="13417"/>
                  </a:lnTo>
                  <a:lnTo>
                    <a:pt x="1219" y="12963"/>
                  </a:lnTo>
                  <a:lnTo>
                    <a:pt x="1425" y="12529"/>
                  </a:lnTo>
                  <a:lnTo>
                    <a:pt x="1611" y="12096"/>
                  </a:lnTo>
                  <a:lnTo>
                    <a:pt x="1838" y="11662"/>
                  </a:lnTo>
                  <a:lnTo>
                    <a:pt x="2065" y="11229"/>
                  </a:lnTo>
                  <a:lnTo>
                    <a:pt x="2313" y="10816"/>
                  </a:lnTo>
                  <a:lnTo>
                    <a:pt x="2560" y="10403"/>
                  </a:lnTo>
                  <a:lnTo>
                    <a:pt x="2808" y="9990"/>
                  </a:lnTo>
                  <a:lnTo>
                    <a:pt x="3097" y="9578"/>
                  </a:lnTo>
                  <a:lnTo>
                    <a:pt x="3386" y="9185"/>
                  </a:lnTo>
                  <a:lnTo>
                    <a:pt x="3675" y="8793"/>
                  </a:lnTo>
                  <a:lnTo>
                    <a:pt x="3985" y="8422"/>
                  </a:lnTo>
                  <a:lnTo>
                    <a:pt x="4315" y="8030"/>
                  </a:lnTo>
                  <a:lnTo>
                    <a:pt x="4645" y="7679"/>
                  </a:lnTo>
                  <a:lnTo>
                    <a:pt x="5326" y="6956"/>
                  </a:lnTo>
                  <a:lnTo>
                    <a:pt x="6069" y="6254"/>
                  </a:lnTo>
                  <a:lnTo>
                    <a:pt x="6833" y="5594"/>
                  </a:lnTo>
                  <a:lnTo>
                    <a:pt x="7638" y="4954"/>
                  </a:lnTo>
                  <a:lnTo>
                    <a:pt x="8484" y="4355"/>
                  </a:lnTo>
                  <a:lnTo>
                    <a:pt x="9372" y="3798"/>
                  </a:lnTo>
                  <a:lnTo>
                    <a:pt x="10280" y="3261"/>
                  </a:lnTo>
                  <a:lnTo>
                    <a:pt x="11230" y="2766"/>
                  </a:lnTo>
                  <a:lnTo>
                    <a:pt x="12200" y="2312"/>
                  </a:lnTo>
                  <a:lnTo>
                    <a:pt x="13211" y="1878"/>
                  </a:lnTo>
                  <a:lnTo>
                    <a:pt x="14243" y="1507"/>
                  </a:lnTo>
                  <a:lnTo>
                    <a:pt x="15296" y="1156"/>
                  </a:lnTo>
                  <a:lnTo>
                    <a:pt x="16390" y="867"/>
                  </a:lnTo>
                  <a:lnTo>
                    <a:pt x="17505" y="599"/>
                  </a:lnTo>
                  <a:lnTo>
                    <a:pt x="18619" y="392"/>
                  </a:lnTo>
                  <a:lnTo>
                    <a:pt x="19775" y="227"/>
                  </a:lnTo>
                  <a:lnTo>
                    <a:pt x="20931" y="103"/>
                  </a:lnTo>
                  <a:lnTo>
                    <a:pt x="22128" y="21"/>
                  </a:lnTo>
                  <a:lnTo>
                    <a:pt x="22727" y="21"/>
                  </a:lnTo>
                  <a:lnTo>
                    <a:pt x="23325" y="0"/>
                  </a:lnTo>
                  <a:lnTo>
                    <a:pt x="23325" y="0"/>
                  </a:lnTo>
                  <a:lnTo>
                    <a:pt x="23924" y="21"/>
                  </a:lnTo>
                  <a:lnTo>
                    <a:pt x="24523" y="21"/>
                  </a:lnTo>
                  <a:lnTo>
                    <a:pt x="25699" y="103"/>
                  </a:lnTo>
                  <a:lnTo>
                    <a:pt x="26876" y="227"/>
                  </a:lnTo>
                  <a:lnTo>
                    <a:pt x="28032" y="392"/>
                  </a:lnTo>
                  <a:lnTo>
                    <a:pt x="29146" y="599"/>
                  </a:lnTo>
                  <a:lnTo>
                    <a:pt x="30261" y="867"/>
                  </a:lnTo>
                  <a:lnTo>
                    <a:pt x="31334" y="1156"/>
                  </a:lnTo>
                  <a:lnTo>
                    <a:pt x="32408" y="1507"/>
                  </a:lnTo>
                  <a:lnTo>
                    <a:pt x="33440" y="1878"/>
                  </a:lnTo>
                  <a:lnTo>
                    <a:pt x="34430" y="2312"/>
                  </a:lnTo>
                  <a:lnTo>
                    <a:pt x="35421" y="2766"/>
                  </a:lnTo>
                  <a:lnTo>
                    <a:pt x="36371" y="3261"/>
                  </a:lnTo>
                  <a:lnTo>
                    <a:pt x="37279" y="3798"/>
                  </a:lnTo>
                  <a:lnTo>
                    <a:pt x="38167" y="4355"/>
                  </a:lnTo>
                  <a:lnTo>
                    <a:pt x="39013" y="4954"/>
                  </a:lnTo>
                  <a:lnTo>
                    <a:pt x="39818" y="5594"/>
                  </a:lnTo>
                  <a:lnTo>
                    <a:pt x="40582" y="6254"/>
                  </a:lnTo>
                  <a:lnTo>
                    <a:pt x="41325" y="6956"/>
                  </a:lnTo>
                  <a:lnTo>
                    <a:pt x="42006" y="7679"/>
                  </a:lnTo>
                  <a:lnTo>
                    <a:pt x="42336" y="8030"/>
                  </a:lnTo>
                  <a:lnTo>
                    <a:pt x="42666" y="8422"/>
                  </a:lnTo>
                  <a:lnTo>
                    <a:pt x="42976" y="8793"/>
                  </a:lnTo>
                  <a:lnTo>
                    <a:pt x="43265" y="9185"/>
                  </a:lnTo>
                  <a:lnTo>
                    <a:pt x="43554" y="9578"/>
                  </a:lnTo>
                  <a:lnTo>
                    <a:pt x="43822" y="9990"/>
                  </a:lnTo>
                  <a:lnTo>
                    <a:pt x="44091" y="10403"/>
                  </a:lnTo>
                  <a:lnTo>
                    <a:pt x="44338" y="10816"/>
                  </a:lnTo>
                  <a:lnTo>
                    <a:pt x="44586" y="11229"/>
                  </a:lnTo>
                  <a:lnTo>
                    <a:pt x="44813" y="11662"/>
                  </a:lnTo>
                  <a:lnTo>
                    <a:pt x="45019" y="12096"/>
                  </a:lnTo>
                  <a:lnTo>
                    <a:pt x="45226" y="12529"/>
                  </a:lnTo>
                  <a:lnTo>
                    <a:pt x="45412" y="12963"/>
                  </a:lnTo>
                  <a:lnTo>
                    <a:pt x="45597" y="13417"/>
                  </a:lnTo>
                  <a:lnTo>
                    <a:pt x="45762" y="13850"/>
                  </a:lnTo>
                  <a:lnTo>
                    <a:pt x="45907" y="14325"/>
                  </a:lnTo>
                  <a:lnTo>
                    <a:pt x="46051" y="14779"/>
                  </a:lnTo>
                  <a:lnTo>
                    <a:pt x="46175" y="15233"/>
                  </a:lnTo>
                  <a:lnTo>
                    <a:pt x="46279" y="15708"/>
                  </a:lnTo>
                  <a:lnTo>
                    <a:pt x="46382" y="16183"/>
                  </a:lnTo>
                  <a:lnTo>
                    <a:pt x="46464" y="16658"/>
                  </a:lnTo>
                  <a:lnTo>
                    <a:pt x="46526" y="17132"/>
                  </a:lnTo>
                  <a:lnTo>
                    <a:pt x="46568" y="17607"/>
                  </a:lnTo>
                  <a:lnTo>
                    <a:pt x="46609" y="18102"/>
                  </a:lnTo>
                  <a:lnTo>
                    <a:pt x="46629" y="18598"/>
                  </a:lnTo>
                  <a:lnTo>
                    <a:pt x="46650" y="190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7"/>
            <p:cNvSpPr/>
            <p:nvPr/>
          </p:nvSpPr>
          <p:spPr>
            <a:xfrm>
              <a:off x="2394500" y="4042800"/>
              <a:ext cx="124900" cy="447425"/>
            </a:xfrm>
            <a:custGeom>
              <a:avLst/>
              <a:gdLst/>
              <a:ahLst/>
              <a:cxnLst/>
              <a:rect l="l" t="t" r="r" b="b"/>
              <a:pathLst>
                <a:path w="4996" h="17897" extrusionOk="0">
                  <a:moveTo>
                    <a:pt x="269" y="1"/>
                  </a:moveTo>
                  <a:lnTo>
                    <a:pt x="166" y="22"/>
                  </a:lnTo>
                  <a:lnTo>
                    <a:pt x="83" y="84"/>
                  </a:lnTo>
                  <a:lnTo>
                    <a:pt x="21" y="166"/>
                  </a:lnTo>
                  <a:lnTo>
                    <a:pt x="1" y="269"/>
                  </a:lnTo>
                  <a:lnTo>
                    <a:pt x="1" y="17629"/>
                  </a:lnTo>
                  <a:lnTo>
                    <a:pt x="21" y="17732"/>
                  </a:lnTo>
                  <a:lnTo>
                    <a:pt x="83" y="17814"/>
                  </a:lnTo>
                  <a:lnTo>
                    <a:pt x="166" y="17876"/>
                  </a:lnTo>
                  <a:lnTo>
                    <a:pt x="269" y="17897"/>
                  </a:lnTo>
                  <a:lnTo>
                    <a:pt x="4707" y="17897"/>
                  </a:lnTo>
                  <a:lnTo>
                    <a:pt x="4831" y="17876"/>
                  </a:lnTo>
                  <a:lnTo>
                    <a:pt x="4913" y="17814"/>
                  </a:lnTo>
                  <a:lnTo>
                    <a:pt x="4975" y="17732"/>
                  </a:lnTo>
                  <a:lnTo>
                    <a:pt x="4996" y="17629"/>
                  </a:lnTo>
                  <a:lnTo>
                    <a:pt x="4996" y="269"/>
                  </a:lnTo>
                  <a:lnTo>
                    <a:pt x="4975" y="166"/>
                  </a:lnTo>
                  <a:lnTo>
                    <a:pt x="4913" y="84"/>
                  </a:lnTo>
                  <a:lnTo>
                    <a:pt x="4831" y="22"/>
                  </a:lnTo>
                  <a:lnTo>
                    <a:pt x="47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7"/>
            <p:cNvSpPr/>
            <p:nvPr/>
          </p:nvSpPr>
          <p:spPr>
            <a:xfrm>
              <a:off x="2394500" y="4042800"/>
              <a:ext cx="124900" cy="447425"/>
            </a:xfrm>
            <a:custGeom>
              <a:avLst/>
              <a:gdLst/>
              <a:ahLst/>
              <a:cxnLst/>
              <a:rect l="l" t="t" r="r" b="b"/>
              <a:pathLst>
                <a:path w="4996" h="17897" fill="none" extrusionOk="0">
                  <a:moveTo>
                    <a:pt x="4707" y="1"/>
                  </a:moveTo>
                  <a:lnTo>
                    <a:pt x="269" y="1"/>
                  </a:lnTo>
                  <a:lnTo>
                    <a:pt x="269" y="1"/>
                  </a:lnTo>
                  <a:lnTo>
                    <a:pt x="166" y="22"/>
                  </a:lnTo>
                  <a:lnTo>
                    <a:pt x="83" y="84"/>
                  </a:lnTo>
                  <a:lnTo>
                    <a:pt x="21" y="166"/>
                  </a:lnTo>
                  <a:lnTo>
                    <a:pt x="1" y="269"/>
                  </a:lnTo>
                  <a:lnTo>
                    <a:pt x="1" y="17629"/>
                  </a:lnTo>
                  <a:lnTo>
                    <a:pt x="1" y="17629"/>
                  </a:lnTo>
                  <a:lnTo>
                    <a:pt x="21" y="17732"/>
                  </a:lnTo>
                  <a:lnTo>
                    <a:pt x="83" y="17814"/>
                  </a:lnTo>
                  <a:lnTo>
                    <a:pt x="166" y="17876"/>
                  </a:lnTo>
                  <a:lnTo>
                    <a:pt x="269" y="17897"/>
                  </a:lnTo>
                  <a:lnTo>
                    <a:pt x="4707" y="17897"/>
                  </a:lnTo>
                  <a:lnTo>
                    <a:pt x="4707" y="17897"/>
                  </a:lnTo>
                  <a:lnTo>
                    <a:pt x="4831" y="17876"/>
                  </a:lnTo>
                  <a:lnTo>
                    <a:pt x="4913" y="17814"/>
                  </a:lnTo>
                  <a:lnTo>
                    <a:pt x="4975" y="17732"/>
                  </a:lnTo>
                  <a:lnTo>
                    <a:pt x="4996" y="17629"/>
                  </a:lnTo>
                  <a:lnTo>
                    <a:pt x="4996" y="269"/>
                  </a:lnTo>
                  <a:lnTo>
                    <a:pt x="4996" y="269"/>
                  </a:lnTo>
                  <a:lnTo>
                    <a:pt x="4975" y="166"/>
                  </a:lnTo>
                  <a:lnTo>
                    <a:pt x="4913" y="84"/>
                  </a:lnTo>
                  <a:lnTo>
                    <a:pt x="4831" y="22"/>
                  </a:lnTo>
                  <a:lnTo>
                    <a:pt x="47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7"/>
            <p:cNvSpPr/>
            <p:nvPr/>
          </p:nvSpPr>
          <p:spPr>
            <a:xfrm>
              <a:off x="2729400" y="4042800"/>
              <a:ext cx="124900" cy="447425"/>
            </a:xfrm>
            <a:custGeom>
              <a:avLst/>
              <a:gdLst/>
              <a:ahLst/>
              <a:cxnLst/>
              <a:rect l="l" t="t" r="r" b="b"/>
              <a:pathLst>
                <a:path w="4996" h="17897" extrusionOk="0">
                  <a:moveTo>
                    <a:pt x="290" y="1"/>
                  </a:moveTo>
                  <a:lnTo>
                    <a:pt x="166" y="22"/>
                  </a:lnTo>
                  <a:lnTo>
                    <a:pt x="83" y="84"/>
                  </a:lnTo>
                  <a:lnTo>
                    <a:pt x="21" y="166"/>
                  </a:lnTo>
                  <a:lnTo>
                    <a:pt x="1" y="269"/>
                  </a:lnTo>
                  <a:lnTo>
                    <a:pt x="1" y="17629"/>
                  </a:lnTo>
                  <a:lnTo>
                    <a:pt x="21" y="17732"/>
                  </a:lnTo>
                  <a:lnTo>
                    <a:pt x="83" y="17814"/>
                  </a:lnTo>
                  <a:lnTo>
                    <a:pt x="166" y="17876"/>
                  </a:lnTo>
                  <a:lnTo>
                    <a:pt x="290" y="17897"/>
                  </a:lnTo>
                  <a:lnTo>
                    <a:pt x="4728" y="17897"/>
                  </a:lnTo>
                  <a:lnTo>
                    <a:pt x="4831" y="17876"/>
                  </a:lnTo>
                  <a:lnTo>
                    <a:pt x="4913" y="17814"/>
                  </a:lnTo>
                  <a:lnTo>
                    <a:pt x="4975" y="17732"/>
                  </a:lnTo>
                  <a:lnTo>
                    <a:pt x="4996" y="17629"/>
                  </a:lnTo>
                  <a:lnTo>
                    <a:pt x="4996" y="269"/>
                  </a:lnTo>
                  <a:lnTo>
                    <a:pt x="4975" y="166"/>
                  </a:lnTo>
                  <a:lnTo>
                    <a:pt x="4913" y="84"/>
                  </a:lnTo>
                  <a:lnTo>
                    <a:pt x="4831" y="22"/>
                  </a:lnTo>
                  <a:lnTo>
                    <a:pt x="47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7"/>
            <p:cNvSpPr/>
            <p:nvPr/>
          </p:nvSpPr>
          <p:spPr>
            <a:xfrm>
              <a:off x="2729400" y="4042800"/>
              <a:ext cx="124900" cy="447425"/>
            </a:xfrm>
            <a:custGeom>
              <a:avLst/>
              <a:gdLst/>
              <a:ahLst/>
              <a:cxnLst/>
              <a:rect l="l" t="t" r="r" b="b"/>
              <a:pathLst>
                <a:path w="4996" h="17897" fill="none" extrusionOk="0">
                  <a:moveTo>
                    <a:pt x="4728" y="1"/>
                  </a:moveTo>
                  <a:lnTo>
                    <a:pt x="290" y="1"/>
                  </a:lnTo>
                  <a:lnTo>
                    <a:pt x="290" y="1"/>
                  </a:lnTo>
                  <a:lnTo>
                    <a:pt x="166" y="22"/>
                  </a:lnTo>
                  <a:lnTo>
                    <a:pt x="83" y="84"/>
                  </a:lnTo>
                  <a:lnTo>
                    <a:pt x="21" y="166"/>
                  </a:lnTo>
                  <a:lnTo>
                    <a:pt x="1" y="269"/>
                  </a:lnTo>
                  <a:lnTo>
                    <a:pt x="1" y="17629"/>
                  </a:lnTo>
                  <a:lnTo>
                    <a:pt x="1" y="17629"/>
                  </a:lnTo>
                  <a:lnTo>
                    <a:pt x="21" y="17732"/>
                  </a:lnTo>
                  <a:lnTo>
                    <a:pt x="83" y="17814"/>
                  </a:lnTo>
                  <a:lnTo>
                    <a:pt x="166" y="17876"/>
                  </a:lnTo>
                  <a:lnTo>
                    <a:pt x="290" y="17897"/>
                  </a:lnTo>
                  <a:lnTo>
                    <a:pt x="4728" y="17897"/>
                  </a:lnTo>
                  <a:lnTo>
                    <a:pt x="4728" y="17897"/>
                  </a:lnTo>
                  <a:lnTo>
                    <a:pt x="4831" y="17876"/>
                  </a:lnTo>
                  <a:lnTo>
                    <a:pt x="4913" y="17814"/>
                  </a:lnTo>
                  <a:lnTo>
                    <a:pt x="4975" y="17732"/>
                  </a:lnTo>
                  <a:lnTo>
                    <a:pt x="4996" y="17629"/>
                  </a:lnTo>
                  <a:lnTo>
                    <a:pt x="4996" y="269"/>
                  </a:lnTo>
                  <a:lnTo>
                    <a:pt x="4996" y="269"/>
                  </a:lnTo>
                  <a:lnTo>
                    <a:pt x="4975" y="166"/>
                  </a:lnTo>
                  <a:lnTo>
                    <a:pt x="4913" y="84"/>
                  </a:lnTo>
                  <a:lnTo>
                    <a:pt x="4831" y="22"/>
                  </a:lnTo>
                  <a:lnTo>
                    <a:pt x="472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7"/>
            <p:cNvSpPr/>
            <p:nvPr/>
          </p:nvSpPr>
          <p:spPr>
            <a:xfrm>
              <a:off x="2437325" y="2547350"/>
              <a:ext cx="120275" cy="19125"/>
            </a:xfrm>
            <a:custGeom>
              <a:avLst/>
              <a:gdLst/>
              <a:ahLst/>
              <a:cxnLst/>
              <a:rect l="l" t="t" r="r" b="b"/>
              <a:pathLst>
                <a:path w="4811" h="765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012" y="83"/>
                  </a:lnTo>
                  <a:lnTo>
                    <a:pt x="2147" y="248"/>
                  </a:lnTo>
                  <a:lnTo>
                    <a:pt x="3407" y="475"/>
                  </a:lnTo>
                  <a:lnTo>
                    <a:pt x="4790" y="764"/>
                  </a:lnTo>
                  <a:lnTo>
                    <a:pt x="4790" y="764"/>
                  </a:lnTo>
                  <a:lnTo>
                    <a:pt x="4810" y="764"/>
                  </a:lnTo>
                  <a:lnTo>
                    <a:pt x="4810" y="764"/>
                  </a:lnTo>
                  <a:lnTo>
                    <a:pt x="4790" y="764"/>
                  </a:lnTo>
                  <a:lnTo>
                    <a:pt x="4790" y="764"/>
                  </a:lnTo>
                  <a:lnTo>
                    <a:pt x="3407" y="475"/>
                  </a:lnTo>
                  <a:lnTo>
                    <a:pt x="2147" y="248"/>
                  </a:lnTo>
                  <a:lnTo>
                    <a:pt x="1012" y="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7"/>
            <p:cNvSpPr/>
            <p:nvPr/>
          </p:nvSpPr>
          <p:spPr>
            <a:xfrm>
              <a:off x="2437325" y="2547350"/>
              <a:ext cx="120275" cy="19125"/>
            </a:xfrm>
            <a:custGeom>
              <a:avLst/>
              <a:gdLst/>
              <a:ahLst/>
              <a:cxnLst/>
              <a:rect l="l" t="t" r="r" b="b"/>
              <a:pathLst>
                <a:path w="4811" h="76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012" y="83"/>
                  </a:lnTo>
                  <a:lnTo>
                    <a:pt x="2147" y="248"/>
                  </a:lnTo>
                  <a:lnTo>
                    <a:pt x="3407" y="475"/>
                  </a:lnTo>
                  <a:lnTo>
                    <a:pt x="4790" y="764"/>
                  </a:lnTo>
                  <a:lnTo>
                    <a:pt x="4790" y="764"/>
                  </a:lnTo>
                  <a:lnTo>
                    <a:pt x="4810" y="764"/>
                  </a:lnTo>
                  <a:lnTo>
                    <a:pt x="4810" y="764"/>
                  </a:lnTo>
                  <a:lnTo>
                    <a:pt x="4790" y="764"/>
                  </a:lnTo>
                  <a:lnTo>
                    <a:pt x="4790" y="764"/>
                  </a:lnTo>
                  <a:lnTo>
                    <a:pt x="3407" y="475"/>
                  </a:lnTo>
                  <a:lnTo>
                    <a:pt x="2147" y="248"/>
                  </a:lnTo>
                  <a:lnTo>
                    <a:pt x="1012" y="83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7"/>
            <p:cNvSpPr/>
            <p:nvPr/>
          </p:nvSpPr>
          <p:spPr>
            <a:xfrm>
              <a:off x="2990525" y="2712475"/>
              <a:ext cx="48000" cy="139350"/>
            </a:xfrm>
            <a:custGeom>
              <a:avLst/>
              <a:gdLst/>
              <a:ahLst/>
              <a:cxnLst/>
              <a:rect l="l" t="t" r="r" b="b"/>
              <a:pathLst>
                <a:path w="1920" h="5574" extrusionOk="0">
                  <a:moveTo>
                    <a:pt x="0" y="1"/>
                  </a:moveTo>
                  <a:lnTo>
                    <a:pt x="619" y="5574"/>
                  </a:lnTo>
                  <a:lnTo>
                    <a:pt x="826" y="5368"/>
                  </a:lnTo>
                  <a:lnTo>
                    <a:pt x="1012" y="5140"/>
                  </a:lnTo>
                  <a:lnTo>
                    <a:pt x="1197" y="4893"/>
                  </a:lnTo>
                  <a:lnTo>
                    <a:pt x="1363" y="4645"/>
                  </a:lnTo>
                  <a:lnTo>
                    <a:pt x="1507" y="4377"/>
                  </a:lnTo>
                  <a:lnTo>
                    <a:pt x="1631" y="4108"/>
                  </a:lnTo>
                  <a:lnTo>
                    <a:pt x="1734" y="3840"/>
                  </a:lnTo>
                  <a:lnTo>
                    <a:pt x="1817" y="3530"/>
                  </a:lnTo>
                  <a:lnTo>
                    <a:pt x="1879" y="3221"/>
                  </a:lnTo>
                  <a:lnTo>
                    <a:pt x="1920" y="2911"/>
                  </a:lnTo>
                  <a:lnTo>
                    <a:pt x="1920" y="2581"/>
                  </a:lnTo>
                  <a:lnTo>
                    <a:pt x="1920" y="2230"/>
                  </a:lnTo>
                  <a:lnTo>
                    <a:pt x="1899" y="1879"/>
                  </a:lnTo>
                  <a:lnTo>
                    <a:pt x="1858" y="1487"/>
                  </a:lnTo>
                  <a:lnTo>
                    <a:pt x="1775" y="1115"/>
                  </a:lnTo>
                  <a:lnTo>
                    <a:pt x="1672" y="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7"/>
            <p:cNvSpPr/>
            <p:nvPr/>
          </p:nvSpPr>
          <p:spPr>
            <a:xfrm>
              <a:off x="2990525" y="2712475"/>
              <a:ext cx="48000" cy="139350"/>
            </a:xfrm>
            <a:custGeom>
              <a:avLst/>
              <a:gdLst/>
              <a:ahLst/>
              <a:cxnLst/>
              <a:rect l="l" t="t" r="r" b="b"/>
              <a:pathLst>
                <a:path w="1920" h="5574" fill="none" extrusionOk="0">
                  <a:moveTo>
                    <a:pt x="0" y="1"/>
                  </a:moveTo>
                  <a:lnTo>
                    <a:pt x="619" y="5574"/>
                  </a:lnTo>
                  <a:lnTo>
                    <a:pt x="619" y="5574"/>
                  </a:lnTo>
                  <a:lnTo>
                    <a:pt x="826" y="5368"/>
                  </a:lnTo>
                  <a:lnTo>
                    <a:pt x="1012" y="5140"/>
                  </a:lnTo>
                  <a:lnTo>
                    <a:pt x="1197" y="4893"/>
                  </a:lnTo>
                  <a:lnTo>
                    <a:pt x="1363" y="4645"/>
                  </a:lnTo>
                  <a:lnTo>
                    <a:pt x="1507" y="4377"/>
                  </a:lnTo>
                  <a:lnTo>
                    <a:pt x="1631" y="4108"/>
                  </a:lnTo>
                  <a:lnTo>
                    <a:pt x="1734" y="3840"/>
                  </a:lnTo>
                  <a:lnTo>
                    <a:pt x="1817" y="3530"/>
                  </a:lnTo>
                  <a:lnTo>
                    <a:pt x="1879" y="3221"/>
                  </a:lnTo>
                  <a:lnTo>
                    <a:pt x="1920" y="2911"/>
                  </a:lnTo>
                  <a:lnTo>
                    <a:pt x="1920" y="2581"/>
                  </a:lnTo>
                  <a:lnTo>
                    <a:pt x="1920" y="2230"/>
                  </a:lnTo>
                  <a:lnTo>
                    <a:pt x="1899" y="1879"/>
                  </a:lnTo>
                  <a:lnTo>
                    <a:pt x="1858" y="1487"/>
                  </a:lnTo>
                  <a:lnTo>
                    <a:pt x="1775" y="1115"/>
                  </a:lnTo>
                  <a:lnTo>
                    <a:pt x="1672" y="703"/>
                  </a:lnTo>
                  <a:lnTo>
                    <a:pt x="1672" y="703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7"/>
            <p:cNvSpPr/>
            <p:nvPr/>
          </p:nvSpPr>
          <p:spPr>
            <a:xfrm>
              <a:off x="2312450" y="2545800"/>
              <a:ext cx="693575" cy="473750"/>
            </a:xfrm>
            <a:custGeom>
              <a:avLst/>
              <a:gdLst/>
              <a:ahLst/>
              <a:cxnLst/>
              <a:rect l="l" t="t" r="r" b="b"/>
              <a:pathLst>
                <a:path w="27743" h="18950" extrusionOk="0">
                  <a:moveTo>
                    <a:pt x="3097" y="1"/>
                  </a:moveTo>
                  <a:lnTo>
                    <a:pt x="2622" y="42"/>
                  </a:lnTo>
                  <a:lnTo>
                    <a:pt x="2189" y="83"/>
                  </a:lnTo>
                  <a:lnTo>
                    <a:pt x="1817" y="125"/>
                  </a:lnTo>
                  <a:lnTo>
                    <a:pt x="1487" y="186"/>
                  </a:lnTo>
                  <a:lnTo>
                    <a:pt x="1198" y="269"/>
                  </a:lnTo>
                  <a:lnTo>
                    <a:pt x="929" y="331"/>
                  </a:lnTo>
                  <a:lnTo>
                    <a:pt x="723" y="414"/>
                  </a:lnTo>
                  <a:lnTo>
                    <a:pt x="372" y="558"/>
                  </a:lnTo>
                  <a:lnTo>
                    <a:pt x="145" y="702"/>
                  </a:lnTo>
                  <a:lnTo>
                    <a:pt x="21" y="785"/>
                  </a:lnTo>
                  <a:lnTo>
                    <a:pt x="1" y="826"/>
                  </a:lnTo>
                  <a:lnTo>
                    <a:pt x="12943" y="18949"/>
                  </a:lnTo>
                  <a:lnTo>
                    <a:pt x="26359" y="13252"/>
                  </a:lnTo>
                  <a:lnTo>
                    <a:pt x="26752" y="13025"/>
                  </a:lnTo>
                  <a:lnTo>
                    <a:pt x="27103" y="12778"/>
                  </a:lnTo>
                  <a:lnTo>
                    <a:pt x="27433" y="12509"/>
                  </a:lnTo>
                  <a:lnTo>
                    <a:pt x="27742" y="12241"/>
                  </a:lnTo>
                  <a:lnTo>
                    <a:pt x="27123" y="6668"/>
                  </a:lnTo>
                  <a:lnTo>
                    <a:pt x="25658" y="6069"/>
                  </a:lnTo>
                  <a:lnTo>
                    <a:pt x="23862" y="5367"/>
                  </a:lnTo>
                  <a:lnTo>
                    <a:pt x="21798" y="4583"/>
                  </a:lnTo>
                  <a:lnTo>
                    <a:pt x="19527" y="3757"/>
                  </a:lnTo>
                  <a:lnTo>
                    <a:pt x="18351" y="3345"/>
                  </a:lnTo>
                  <a:lnTo>
                    <a:pt x="17133" y="2932"/>
                  </a:lnTo>
                  <a:lnTo>
                    <a:pt x="15894" y="2540"/>
                  </a:lnTo>
                  <a:lnTo>
                    <a:pt x="14656" y="2147"/>
                  </a:lnTo>
                  <a:lnTo>
                    <a:pt x="13417" y="1776"/>
                  </a:lnTo>
                  <a:lnTo>
                    <a:pt x="12200" y="1425"/>
                  </a:lnTo>
                  <a:lnTo>
                    <a:pt x="10982" y="1115"/>
                  </a:lnTo>
                  <a:lnTo>
                    <a:pt x="9805" y="826"/>
                  </a:lnTo>
                  <a:lnTo>
                    <a:pt x="9785" y="826"/>
                  </a:lnTo>
                  <a:lnTo>
                    <a:pt x="8402" y="537"/>
                  </a:lnTo>
                  <a:lnTo>
                    <a:pt x="7142" y="310"/>
                  </a:lnTo>
                  <a:lnTo>
                    <a:pt x="6007" y="145"/>
                  </a:lnTo>
                  <a:lnTo>
                    <a:pt x="4996" y="63"/>
                  </a:lnTo>
                  <a:lnTo>
                    <a:pt x="42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7"/>
            <p:cNvSpPr/>
            <p:nvPr/>
          </p:nvSpPr>
          <p:spPr>
            <a:xfrm>
              <a:off x="2263950" y="2548375"/>
              <a:ext cx="726075" cy="746725"/>
            </a:xfrm>
            <a:custGeom>
              <a:avLst/>
              <a:gdLst/>
              <a:ahLst/>
              <a:cxnLst/>
              <a:rect l="l" t="t" r="r" b="b"/>
              <a:pathLst>
                <a:path w="29043" h="29869" extrusionOk="0">
                  <a:moveTo>
                    <a:pt x="4459" y="1"/>
                  </a:moveTo>
                  <a:lnTo>
                    <a:pt x="4046" y="22"/>
                  </a:lnTo>
                  <a:lnTo>
                    <a:pt x="3654" y="83"/>
                  </a:lnTo>
                  <a:lnTo>
                    <a:pt x="3282" y="145"/>
                  </a:lnTo>
                  <a:lnTo>
                    <a:pt x="2952" y="228"/>
                  </a:lnTo>
                  <a:lnTo>
                    <a:pt x="2622" y="352"/>
                  </a:lnTo>
                  <a:lnTo>
                    <a:pt x="2333" y="476"/>
                  </a:lnTo>
                  <a:lnTo>
                    <a:pt x="2064" y="641"/>
                  </a:lnTo>
                  <a:lnTo>
                    <a:pt x="1817" y="806"/>
                  </a:lnTo>
                  <a:lnTo>
                    <a:pt x="1590" y="992"/>
                  </a:lnTo>
                  <a:lnTo>
                    <a:pt x="1383" y="1198"/>
                  </a:lnTo>
                  <a:lnTo>
                    <a:pt x="1198" y="1404"/>
                  </a:lnTo>
                  <a:lnTo>
                    <a:pt x="1032" y="1632"/>
                  </a:lnTo>
                  <a:lnTo>
                    <a:pt x="867" y="1879"/>
                  </a:lnTo>
                  <a:lnTo>
                    <a:pt x="723" y="2148"/>
                  </a:lnTo>
                  <a:lnTo>
                    <a:pt x="599" y="2395"/>
                  </a:lnTo>
                  <a:lnTo>
                    <a:pt x="496" y="2684"/>
                  </a:lnTo>
                  <a:lnTo>
                    <a:pt x="413" y="2973"/>
                  </a:lnTo>
                  <a:lnTo>
                    <a:pt x="331" y="3262"/>
                  </a:lnTo>
                  <a:lnTo>
                    <a:pt x="248" y="3551"/>
                  </a:lnTo>
                  <a:lnTo>
                    <a:pt x="145" y="4170"/>
                  </a:lnTo>
                  <a:lnTo>
                    <a:pt x="62" y="4810"/>
                  </a:lnTo>
                  <a:lnTo>
                    <a:pt x="21" y="5450"/>
                  </a:lnTo>
                  <a:lnTo>
                    <a:pt x="0" y="6111"/>
                  </a:lnTo>
                  <a:lnTo>
                    <a:pt x="0" y="7370"/>
                  </a:lnTo>
                  <a:lnTo>
                    <a:pt x="21" y="8010"/>
                  </a:lnTo>
                  <a:lnTo>
                    <a:pt x="83" y="9000"/>
                  </a:lnTo>
                  <a:lnTo>
                    <a:pt x="289" y="11870"/>
                  </a:lnTo>
                  <a:lnTo>
                    <a:pt x="599" y="15502"/>
                  </a:lnTo>
                  <a:lnTo>
                    <a:pt x="950" y="19486"/>
                  </a:lnTo>
                  <a:lnTo>
                    <a:pt x="1610" y="26669"/>
                  </a:lnTo>
                  <a:lnTo>
                    <a:pt x="1899" y="29869"/>
                  </a:lnTo>
                  <a:lnTo>
                    <a:pt x="29043" y="13645"/>
                  </a:lnTo>
                  <a:lnTo>
                    <a:pt x="27412" y="12530"/>
                  </a:lnTo>
                  <a:lnTo>
                    <a:pt x="25203" y="11085"/>
                  </a:lnTo>
                  <a:lnTo>
                    <a:pt x="22355" y="9228"/>
                  </a:lnTo>
                  <a:lnTo>
                    <a:pt x="20765" y="8216"/>
                  </a:lnTo>
                  <a:lnTo>
                    <a:pt x="19114" y="7184"/>
                  </a:lnTo>
                  <a:lnTo>
                    <a:pt x="17401" y="6131"/>
                  </a:lnTo>
                  <a:lnTo>
                    <a:pt x="15688" y="5099"/>
                  </a:lnTo>
                  <a:lnTo>
                    <a:pt x="13974" y="4109"/>
                  </a:lnTo>
                  <a:lnTo>
                    <a:pt x="12323" y="3159"/>
                  </a:lnTo>
                  <a:lnTo>
                    <a:pt x="10734" y="2313"/>
                  </a:lnTo>
                  <a:lnTo>
                    <a:pt x="9970" y="1921"/>
                  </a:lnTo>
                  <a:lnTo>
                    <a:pt x="9248" y="1549"/>
                  </a:lnTo>
                  <a:lnTo>
                    <a:pt x="8546" y="1219"/>
                  </a:lnTo>
                  <a:lnTo>
                    <a:pt x="7885" y="930"/>
                  </a:lnTo>
                  <a:lnTo>
                    <a:pt x="7266" y="661"/>
                  </a:lnTo>
                  <a:lnTo>
                    <a:pt x="6709" y="434"/>
                  </a:lnTo>
                  <a:lnTo>
                    <a:pt x="6172" y="269"/>
                  </a:lnTo>
                  <a:lnTo>
                    <a:pt x="5697" y="125"/>
                  </a:lnTo>
                  <a:lnTo>
                    <a:pt x="5264" y="42"/>
                  </a:lnTo>
                  <a:lnTo>
                    <a:pt x="49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7"/>
            <p:cNvSpPr/>
            <p:nvPr/>
          </p:nvSpPr>
          <p:spPr>
            <a:xfrm>
              <a:off x="2263950" y="2548375"/>
              <a:ext cx="726075" cy="746725"/>
            </a:xfrm>
            <a:custGeom>
              <a:avLst/>
              <a:gdLst/>
              <a:ahLst/>
              <a:cxnLst/>
              <a:rect l="l" t="t" r="r" b="b"/>
              <a:pathLst>
                <a:path w="29043" h="29869" fill="none" extrusionOk="0">
                  <a:moveTo>
                    <a:pt x="29043" y="13645"/>
                  </a:moveTo>
                  <a:lnTo>
                    <a:pt x="29043" y="13645"/>
                  </a:lnTo>
                  <a:lnTo>
                    <a:pt x="27412" y="12530"/>
                  </a:lnTo>
                  <a:lnTo>
                    <a:pt x="27412" y="12530"/>
                  </a:lnTo>
                  <a:lnTo>
                    <a:pt x="25203" y="11085"/>
                  </a:lnTo>
                  <a:lnTo>
                    <a:pt x="22355" y="9228"/>
                  </a:lnTo>
                  <a:lnTo>
                    <a:pt x="20765" y="8216"/>
                  </a:lnTo>
                  <a:lnTo>
                    <a:pt x="19114" y="7184"/>
                  </a:lnTo>
                  <a:lnTo>
                    <a:pt x="17401" y="6131"/>
                  </a:lnTo>
                  <a:lnTo>
                    <a:pt x="15688" y="5099"/>
                  </a:lnTo>
                  <a:lnTo>
                    <a:pt x="13974" y="4109"/>
                  </a:lnTo>
                  <a:lnTo>
                    <a:pt x="12323" y="3159"/>
                  </a:lnTo>
                  <a:lnTo>
                    <a:pt x="10734" y="2313"/>
                  </a:lnTo>
                  <a:lnTo>
                    <a:pt x="9970" y="1921"/>
                  </a:lnTo>
                  <a:lnTo>
                    <a:pt x="9248" y="1549"/>
                  </a:lnTo>
                  <a:lnTo>
                    <a:pt x="8546" y="1219"/>
                  </a:lnTo>
                  <a:lnTo>
                    <a:pt x="7885" y="930"/>
                  </a:lnTo>
                  <a:lnTo>
                    <a:pt x="7266" y="661"/>
                  </a:lnTo>
                  <a:lnTo>
                    <a:pt x="6709" y="434"/>
                  </a:lnTo>
                  <a:lnTo>
                    <a:pt x="6172" y="269"/>
                  </a:lnTo>
                  <a:lnTo>
                    <a:pt x="5697" y="125"/>
                  </a:lnTo>
                  <a:lnTo>
                    <a:pt x="5264" y="42"/>
                  </a:lnTo>
                  <a:lnTo>
                    <a:pt x="4913" y="1"/>
                  </a:lnTo>
                  <a:lnTo>
                    <a:pt x="4913" y="1"/>
                  </a:lnTo>
                  <a:lnTo>
                    <a:pt x="4459" y="1"/>
                  </a:lnTo>
                  <a:lnTo>
                    <a:pt x="4046" y="22"/>
                  </a:lnTo>
                  <a:lnTo>
                    <a:pt x="3654" y="83"/>
                  </a:lnTo>
                  <a:lnTo>
                    <a:pt x="3282" y="145"/>
                  </a:lnTo>
                  <a:lnTo>
                    <a:pt x="2952" y="228"/>
                  </a:lnTo>
                  <a:lnTo>
                    <a:pt x="2622" y="352"/>
                  </a:lnTo>
                  <a:lnTo>
                    <a:pt x="2333" y="476"/>
                  </a:lnTo>
                  <a:lnTo>
                    <a:pt x="2064" y="641"/>
                  </a:lnTo>
                  <a:lnTo>
                    <a:pt x="1817" y="806"/>
                  </a:lnTo>
                  <a:lnTo>
                    <a:pt x="1590" y="992"/>
                  </a:lnTo>
                  <a:lnTo>
                    <a:pt x="1383" y="1198"/>
                  </a:lnTo>
                  <a:lnTo>
                    <a:pt x="1198" y="1404"/>
                  </a:lnTo>
                  <a:lnTo>
                    <a:pt x="1032" y="1632"/>
                  </a:lnTo>
                  <a:lnTo>
                    <a:pt x="867" y="1879"/>
                  </a:lnTo>
                  <a:lnTo>
                    <a:pt x="723" y="2148"/>
                  </a:lnTo>
                  <a:lnTo>
                    <a:pt x="599" y="2395"/>
                  </a:lnTo>
                  <a:lnTo>
                    <a:pt x="496" y="2684"/>
                  </a:lnTo>
                  <a:lnTo>
                    <a:pt x="413" y="2973"/>
                  </a:lnTo>
                  <a:lnTo>
                    <a:pt x="331" y="3262"/>
                  </a:lnTo>
                  <a:lnTo>
                    <a:pt x="248" y="3551"/>
                  </a:lnTo>
                  <a:lnTo>
                    <a:pt x="145" y="4170"/>
                  </a:lnTo>
                  <a:lnTo>
                    <a:pt x="62" y="4810"/>
                  </a:lnTo>
                  <a:lnTo>
                    <a:pt x="21" y="5450"/>
                  </a:lnTo>
                  <a:lnTo>
                    <a:pt x="0" y="6111"/>
                  </a:lnTo>
                  <a:lnTo>
                    <a:pt x="0" y="7370"/>
                  </a:lnTo>
                  <a:lnTo>
                    <a:pt x="0" y="7370"/>
                  </a:lnTo>
                  <a:lnTo>
                    <a:pt x="21" y="8010"/>
                  </a:lnTo>
                  <a:lnTo>
                    <a:pt x="83" y="9000"/>
                  </a:lnTo>
                  <a:lnTo>
                    <a:pt x="289" y="11870"/>
                  </a:lnTo>
                  <a:lnTo>
                    <a:pt x="599" y="15502"/>
                  </a:lnTo>
                  <a:lnTo>
                    <a:pt x="950" y="19486"/>
                  </a:lnTo>
                  <a:lnTo>
                    <a:pt x="1610" y="26669"/>
                  </a:lnTo>
                  <a:lnTo>
                    <a:pt x="1899" y="2986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7"/>
            <p:cNvSpPr/>
            <p:nvPr/>
          </p:nvSpPr>
          <p:spPr>
            <a:xfrm>
              <a:off x="3419350" y="2479225"/>
              <a:ext cx="855600" cy="601225"/>
            </a:xfrm>
            <a:custGeom>
              <a:avLst/>
              <a:gdLst/>
              <a:ahLst/>
              <a:cxnLst/>
              <a:rect l="l" t="t" r="r" b="b"/>
              <a:pathLst>
                <a:path w="34224" h="24049" extrusionOk="0">
                  <a:moveTo>
                    <a:pt x="20270" y="1"/>
                  </a:moveTo>
                  <a:lnTo>
                    <a:pt x="19878" y="22"/>
                  </a:lnTo>
                  <a:lnTo>
                    <a:pt x="19485" y="63"/>
                  </a:lnTo>
                  <a:lnTo>
                    <a:pt x="19114" y="145"/>
                  </a:lnTo>
                  <a:lnTo>
                    <a:pt x="18763" y="249"/>
                  </a:lnTo>
                  <a:lnTo>
                    <a:pt x="18391" y="352"/>
                  </a:lnTo>
                  <a:lnTo>
                    <a:pt x="18041" y="496"/>
                  </a:lnTo>
                  <a:lnTo>
                    <a:pt x="17710" y="661"/>
                  </a:lnTo>
                  <a:lnTo>
                    <a:pt x="17380" y="827"/>
                  </a:lnTo>
                  <a:lnTo>
                    <a:pt x="17050" y="992"/>
                  </a:lnTo>
                  <a:lnTo>
                    <a:pt x="16410" y="1384"/>
                  </a:lnTo>
                  <a:lnTo>
                    <a:pt x="15811" y="1776"/>
                  </a:lnTo>
                  <a:lnTo>
                    <a:pt x="15233" y="2210"/>
                  </a:lnTo>
                  <a:lnTo>
                    <a:pt x="14655" y="2643"/>
                  </a:lnTo>
                  <a:lnTo>
                    <a:pt x="14119" y="3097"/>
                  </a:lnTo>
                  <a:lnTo>
                    <a:pt x="13582" y="3551"/>
                  </a:lnTo>
                  <a:lnTo>
                    <a:pt x="13087" y="4026"/>
                  </a:lnTo>
                  <a:lnTo>
                    <a:pt x="12571" y="4501"/>
                  </a:lnTo>
                  <a:lnTo>
                    <a:pt x="11621" y="5450"/>
                  </a:lnTo>
                  <a:lnTo>
                    <a:pt x="10713" y="6400"/>
                  </a:lnTo>
                  <a:lnTo>
                    <a:pt x="9846" y="7349"/>
                  </a:lnTo>
                  <a:lnTo>
                    <a:pt x="9020" y="8278"/>
                  </a:lnTo>
                  <a:lnTo>
                    <a:pt x="8215" y="9207"/>
                  </a:lnTo>
                  <a:lnTo>
                    <a:pt x="7472" y="10115"/>
                  </a:lnTo>
                  <a:lnTo>
                    <a:pt x="6750" y="11003"/>
                  </a:lnTo>
                  <a:lnTo>
                    <a:pt x="6089" y="11870"/>
                  </a:lnTo>
                  <a:lnTo>
                    <a:pt x="4830" y="13500"/>
                  </a:lnTo>
                  <a:lnTo>
                    <a:pt x="3716" y="15007"/>
                  </a:lnTo>
                  <a:lnTo>
                    <a:pt x="2745" y="16369"/>
                  </a:lnTo>
                  <a:lnTo>
                    <a:pt x="1920" y="17567"/>
                  </a:lnTo>
                  <a:lnTo>
                    <a:pt x="1239" y="18578"/>
                  </a:lnTo>
                  <a:lnTo>
                    <a:pt x="310" y="19982"/>
                  </a:lnTo>
                  <a:lnTo>
                    <a:pt x="83" y="20353"/>
                  </a:lnTo>
                  <a:lnTo>
                    <a:pt x="0" y="20498"/>
                  </a:lnTo>
                  <a:lnTo>
                    <a:pt x="103" y="20374"/>
                  </a:lnTo>
                  <a:lnTo>
                    <a:pt x="351" y="20023"/>
                  </a:lnTo>
                  <a:lnTo>
                    <a:pt x="1321" y="18619"/>
                  </a:lnTo>
                  <a:lnTo>
                    <a:pt x="2023" y="17629"/>
                  </a:lnTo>
                  <a:lnTo>
                    <a:pt x="2869" y="16452"/>
                  </a:lnTo>
                  <a:lnTo>
                    <a:pt x="3839" y="15110"/>
                  </a:lnTo>
                  <a:lnTo>
                    <a:pt x="4975" y="13604"/>
                  </a:lnTo>
                  <a:lnTo>
                    <a:pt x="6234" y="11994"/>
                  </a:lnTo>
                  <a:lnTo>
                    <a:pt x="6915" y="11127"/>
                  </a:lnTo>
                  <a:lnTo>
                    <a:pt x="7637" y="10260"/>
                  </a:lnTo>
                  <a:lnTo>
                    <a:pt x="8380" y="9351"/>
                  </a:lnTo>
                  <a:lnTo>
                    <a:pt x="9185" y="8423"/>
                  </a:lnTo>
                  <a:lnTo>
                    <a:pt x="10011" y="7494"/>
                  </a:lnTo>
                  <a:lnTo>
                    <a:pt x="10878" y="6565"/>
                  </a:lnTo>
                  <a:lnTo>
                    <a:pt x="11786" y="5615"/>
                  </a:lnTo>
                  <a:lnTo>
                    <a:pt x="12736" y="4666"/>
                  </a:lnTo>
                  <a:lnTo>
                    <a:pt x="13231" y="4191"/>
                  </a:lnTo>
                  <a:lnTo>
                    <a:pt x="13747" y="3737"/>
                  </a:lnTo>
                  <a:lnTo>
                    <a:pt x="14284" y="3283"/>
                  </a:lnTo>
                  <a:lnTo>
                    <a:pt x="14820" y="2829"/>
                  </a:lnTo>
                  <a:lnTo>
                    <a:pt x="15378" y="2395"/>
                  </a:lnTo>
                  <a:lnTo>
                    <a:pt x="15956" y="1983"/>
                  </a:lnTo>
                  <a:lnTo>
                    <a:pt x="16554" y="1590"/>
                  </a:lnTo>
                  <a:lnTo>
                    <a:pt x="17174" y="1219"/>
                  </a:lnTo>
                  <a:lnTo>
                    <a:pt x="17813" y="889"/>
                  </a:lnTo>
                  <a:lnTo>
                    <a:pt x="18144" y="723"/>
                  </a:lnTo>
                  <a:lnTo>
                    <a:pt x="18474" y="600"/>
                  </a:lnTo>
                  <a:lnTo>
                    <a:pt x="18825" y="476"/>
                  </a:lnTo>
                  <a:lnTo>
                    <a:pt x="19176" y="373"/>
                  </a:lnTo>
                  <a:lnTo>
                    <a:pt x="19527" y="311"/>
                  </a:lnTo>
                  <a:lnTo>
                    <a:pt x="19898" y="269"/>
                  </a:lnTo>
                  <a:lnTo>
                    <a:pt x="20084" y="249"/>
                  </a:lnTo>
                  <a:lnTo>
                    <a:pt x="20270" y="249"/>
                  </a:lnTo>
                  <a:lnTo>
                    <a:pt x="20621" y="290"/>
                  </a:lnTo>
                  <a:lnTo>
                    <a:pt x="20972" y="352"/>
                  </a:lnTo>
                  <a:lnTo>
                    <a:pt x="21302" y="476"/>
                  </a:lnTo>
                  <a:lnTo>
                    <a:pt x="21632" y="600"/>
                  </a:lnTo>
                  <a:lnTo>
                    <a:pt x="21962" y="785"/>
                  </a:lnTo>
                  <a:lnTo>
                    <a:pt x="22251" y="971"/>
                  </a:lnTo>
                  <a:lnTo>
                    <a:pt x="22561" y="1178"/>
                  </a:lnTo>
                  <a:lnTo>
                    <a:pt x="22850" y="1384"/>
                  </a:lnTo>
                  <a:lnTo>
                    <a:pt x="23118" y="1611"/>
                  </a:lnTo>
                  <a:lnTo>
                    <a:pt x="23387" y="1859"/>
                  </a:lnTo>
                  <a:lnTo>
                    <a:pt x="23634" y="2106"/>
                  </a:lnTo>
                  <a:lnTo>
                    <a:pt x="24130" y="2622"/>
                  </a:lnTo>
                  <a:lnTo>
                    <a:pt x="24584" y="3159"/>
                  </a:lnTo>
                  <a:lnTo>
                    <a:pt x="25017" y="3716"/>
                  </a:lnTo>
                  <a:lnTo>
                    <a:pt x="25430" y="4274"/>
                  </a:lnTo>
                  <a:lnTo>
                    <a:pt x="25822" y="4831"/>
                  </a:lnTo>
                  <a:lnTo>
                    <a:pt x="26194" y="5409"/>
                  </a:lnTo>
                  <a:lnTo>
                    <a:pt x="26545" y="5966"/>
                  </a:lnTo>
                  <a:lnTo>
                    <a:pt x="26896" y="6544"/>
                  </a:lnTo>
                  <a:lnTo>
                    <a:pt x="27536" y="7680"/>
                  </a:lnTo>
                  <a:lnTo>
                    <a:pt x="28134" y="8815"/>
                  </a:lnTo>
                  <a:lnTo>
                    <a:pt x="28691" y="9929"/>
                  </a:lnTo>
                  <a:lnTo>
                    <a:pt x="29228" y="11023"/>
                  </a:lnTo>
                  <a:lnTo>
                    <a:pt x="29703" y="12097"/>
                  </a:lnTo>
                  <a:lnTo>
                    <a:pt x="30157" y="13129"/>
                  </a:lnTo>
                  <a:lnTo>
                    <a:pt x="30590" y="14140"/>
                  </a:lnTo>
                  <a:lnTo>
                    <a:pt x="31375" y="16060"/>
                  </a:lnTo>
                  <a:lnTo>
                    <a:pt x="32035" y="17794"/>
                  </a:lnTo>
                  <a:lnTo>
                    <a:pt x="32613" y="19362"/>
                  </a:lnTo>
                  <a:lnTo>
                    <a:pt x="33109" y="20725"/>
                  </a:lnTo>
                  <a:lnTo>
                    <a:pt x="33501" y="21881"/>
                  </a:lnTo>
                  <a:lnTo>
                    <a:pt x="34037" y="23491"/>
                  </a:lnTo>
                  <a:lnTo>
                    <a:pt x="34182" y="23904"/>
                  </a:lnTo>
                  <a:lnTo>
                    <a:pt x="34223" y="24048"/>
                  </a:lnTo>
                  <a:lnTo>
                    <a:pt x="34203" y="23883"/>
                  </a:lnTo>
                  <a:lnTo>
                    <a:pt x="34079" y="23470"/>
                  </a:lnTo>
                  <a:lnTo>
                    <a:pt x="33872" y="22789"/>
                  </a:lnTo>
                  <a:lnTo>
                    <a:pt x="33583" y="21860"/>
                  </a:lnTo>
                  <a:lnTo>
                    <a:pt x="33212" y="20684"/>
                  </a:lnTo>
                  <a:lnTo>
                    <a:pt x="32737" y="19321"/>
                  </a:lnTo>
                  <a:lnTo>
                    <a:pt x="32180" y="17732"/>
                  </a:lnTo>
                  <a:lnTo>
                    <a:pt x="31519" y="15977"/>
                  </a:lnTo>
                  <a:lnTo>
                    <a:pt x="30776" y="14078"/>
                  </a:lnTo>
                  <a:lnTo>
                    <a:pt x="30343" y="13067"/>
                  </a:lnTo>
                  <a:lnTo>
                    <a:pt x="29909" y="12014"/>
                  </a:lnTo>
                  <a:lnTo>
                    <a:pt x="29414" y="10941"/>
                  </a:lnTo>
                  <a:lnTo>
                    <a:pt x="28898" y="9847"/>
                  </a:lnTo>
                  <a:lnTo>
                    <a:pt x="28341" y="8712"/>
                  </a:lnTo>
                  <a:lnTo>
                    <a:pt x="27742" y="7576"/>
                  </a:lnTo>
                  <a:lnTo>
                    <a:pt x="27102" y="6420"/>
                  </a:lnTo>
                  <a:lnTo>
                    <a:pt x="26751" y="5842"/>
                  </a:lnTo>
                  <a:lnTo>
                    <a:pt x="26400" y="5264"/>
                  </a:lnTo>
                  <a:lnTo>
                    <a:pt x="26029" y="4687"/>
                  </a:lnTo>
                  <a:lnTo>
                    <a:pt x="25637" y="4129"/>
                  </a:lnTo>
                  <a:lnTo>
                    <a:pt x="25203" y="3551"/>
                  </a:lnTo>
                  <a:lnTo>
                    <a:pt x="24770" y="2994"/>
                  </a:lnTo>
                  <a:lnTo>
                    <a:pt x="24315" y="2457"/>
                  </a:lnTo>
                  <a:lnTo>
                    <a:pt x="23820" y="1921"/>
                  </a:lnTo>
                  <a:lnTo>
                    <a:pt x="23552" y="1673"/>
                  </a:lnTo>
                  <a:lnTo>
                    <a:pt x="23283" y="1425"/>
                  </a:lnTo>
                  <a:lnTo>
                    <a:pt x="22994" y="1198"/>
                  </a:lnTo>
                  <a:lnTo>
                    <a:pt x="22705" y="971"/>
                  </a:lnTo>
                  <a:lnTo>
                    <a:pt x="22396" y="765"/>
                  </a:lnTo>
                  <a:lnTo>
                    <a:pt x="22066" y="558"/>
                  </a:lnTo>
                  <a:lnTo>
                    <a:pt x="21735" y="393"/>
                  </a:lnTo>
                  <a:lnTo>
                    <a:pt x="21405" y="228"/>
                  </a:lnTo>
                  <a:lnTo>
                    <a:pt x="21219" y="166"/>
                  </a:lnTo>
                  <a:lnTo>
                    <a:pt x="21034" y="104"/>
                  </a:lnTo>
                  <a:lnTo>
                    <a:pt x="20641" y="42"/>
                  </a:lnTo>
                  <a:lnTo>
                    <a:pt x="20270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7"/>
            <p:cNvSpPr/>
            <p:nvPr/>
          </p:nvSpPr>
          <p:spPr>
            <a:xfrm>
              <a:off x="3493650" y="2250625"/>
              <a:ext cx="1159550" cy="142975"/>
            </a:xfrm>
            <a:custGeom>
              <a:avLst/>
              <a:gdLst/>
              <a:ahLst/>
              <a:cxnLst/>
              <a:rect l="l" t="t" r="r" b="b"/>
              <a:pathLst>
                <a:path w="46382" h="5719" extrusionOk="0">
                  <a:moveTo>
                    <a:pt x="39694" y="1"/>
                  </a:moveTo>
                  <a:lnTo>
                    <a:pt x="39797" y="104"/>
                  </a:lnTo>
                  <a:lnTo>
                    <a:pt x="40106" y="393"/>
                  </a:lnTo>
                  <a:lnTo>
                    <a:pt x="41365" y="1487"/>
                  </a:lnTo>
                  <a:lnTo>
                    <a:pt x="45660" y="5240"/>
                  </a:lnTo>
                  <a:lnTo>
                    <a:pt x="45660" y="5240"/>
                  </a:lnTo>
                  <a:lnTo>
                    <a:pt x="45102" y="5079"/>
                  </a:lnTo>
                  <a:lnTo>
                    <a:pt x="44131" y="4810"/>
                  </a:lnTo>
                  <a:lnTo>
                    <a:pt x="43120" y="4563"/>
                  </a:lnTo>
                  <a:lnTo>
                    <a:pt x="42067" y="4315"/>
                  </a:lnTo>
                  <a:lnTo>
                    <a:pt x="40973" y="4067"/>
                  </a:lnTo>
                  <a:lnTo>
                    <a:pt x="39838" y="3840"/>
                  </a:lnTo>
                  <a:lnTo>
                    <a:pt x="38682" y="3613"/>
                  </a:lnTo>
                  <a:lnTo>
                    <a:pt x="37464" y="3427"/>
                  </a:lnTo>
                  <a:lnTo>
                    <a:pt x="36226" y="3242"/>
                  </a:lnTo>
                  <a:lnTo>
                    <a:pt x="34967" y="3076"/>
                  </a:lnTo>
                  <a:lnTo>
                    <a:pt x="33666" y="2911"/>
                  </a:lnTo>
                  <a:lnTo>
                    <a:pt x="32325" y="2787"/>
                  </a:lnTo>
                  <a:lnTo>
                    <a:pt x="30983" y="2684"/>
                  </a:lnTo>
                  <a:lnTo>
                    <a:pt x="29600" y="2602"/>
                  </a:lnTo>
                  <a:lnTo>
                    <a:pt x="28196" y="2560"/>
                  </a:lnTo>
                  <a:lnTo>
                    <a:pt x="26772" y="2519"/>
                  </a:lnTo>
                  <a:lnTo>
                    <a:pt x="25100" y="2519"/>
                  </a:lnTo>
                  <a:lnTo>
                    <a:pt x="23449" y="2560"/>
                  </a:lnTo>
                  <a:lnTo>
                    <a:pt x="21818" y="2643"/>
                  </a:lnTo>
                  <a:lnTo>
                    <a:pt x="20229" y="2746"/>
                  </a:lnTo>
                  <a:lnTo>
                    <a:pt x="18681" y="2891"/>
                  </a:lnTo>
                  <a:lnTo>
                    <a:pt x="17174" y="3056"/>
                  </a:lnTo>
                  <a:lnTo>
                    <a:pt x="15708" y="3242"/>
                  </a:lnTo>
                  <a:lnTo>
                    <a:pt x="14284" y="3448"/>
                  </a:lnTo>
                  <a:lnTo>
                    <a:pt x="12922" y="3675"/>
                  </a:lnTo>
                  <a:lnTo>
                    <a:pt x="11601" y="3923"/>
                  </a:lnTo>
                  <a:lnTo>
                    <a:pt x="10342" y="4191"/>
                  </a:lnTo>
                  <a:lnTo>
                    <a:pt x="9144" y="4459"/>
                  </a:lnTo>
                  <a:lnTo>
                    <a:pt x="8009" y="4728"/>
                  </a:lnTo>
                  <a:lnTo>
                    <a:pt x="6936" y="5017"/>
                  </a:lnTo>
                  <a:lnTo>
                    <a:pt x="5945" y="5285"/>
                  </a:lnTo>
                  <a:lnTo>
                    <a:pt x="5037" y="5542"/>
                  </a:lnTo>
                  <a:lnTo>
                    <a:pt x="5037" y="5542"/>
                  </a:lnTo>
                  <a:lnTo>
                    <a:pt x="1342" y="3469"/>
                  </a:lnTo>
                  <a:lnTo>
                    <a:pt x="351" y="2911"/>
                  </a:lnTo>
                  <a:lnTo>
                    <a:pt x="104" y="2787"/>
                  </a:lnTo>
                  <a:lnTo>
                    <a:pt x="0" y="2746"/>
                  </a:lnTo>
                  <a:lnTo>
                    <a:pt x="83" y="2808"/>
                  </a:lnTo>
                  <a:lnTo>
                    <a:pt x="331" y="2953"/>
                  </a:lnTo>
                  <a:lnTo>
                    <a:pt x="1301" y="3531"/>
                  </a:lnTo>
                  <a:lnTo>
                    <a:pt x="4975" y="5698"/>
                  </a:lnTo>
                  <a:lnTo>
                    <a:pt x="5016" y="5719"/>
                  </a:lnTo>
                  <a:lnTo>
                    <a:pt x="5037" y="5698"/>
                  </a:lnTo>
                  <a:lnTo>
                    <a:pt x="5986" y="5430"/>
                  </a:lnTo>
                  <a:lnTo>
                    <a:pt x="6977" y="5182"/>
                  </a:lnTo>
                  <a:lnTo>
                    <a:pt x="8051" y="4914"/>
                  </a:lnTo>
                  <a:lnTo>
                    <a:pt x="9186" y="4645"/>
                  </a:lnTo>
                  <a:lnTo>
                    <a:pt x="10383" y="4377"/>
                  </a:lnTo>
                  <a:lnTo>
                    <a:pt x="11642" y="4129"/>
                  </a:lnTo>
                  <a:lnTo>
                    <a:pt x="12963" y="3902"/>
                  </a:lnTo>
                  <a:lnTo>
                    <a:pt x="14325" y="3675"/>
                  </a:lnTo>
                  <a:lnTo>
                    <a:pt x="15729" y="3469"/>
                  </a:lnTo>
                  <a:lnTo>
                    <a:pt x="17195" y="3283"/>
                  </a:lnTo>
                  <a:lnTo>
                    <a:pt x="18701" y="3118"/>
                  </a:lnTo>
                  <a:lnTo>
                    <a:pt x="20249" y="2973"/>
                  </a:lnTo>
                  <a:lnTo>
                    <a:pt x="21839" y="2870"/>
                  </a:lnTo>
                  <a:lnTo>
                    <a:pt x="23449" y="2808"/>
                  </a:lnTo>
                  <a:lnTo>
                    <a:pt x="25100" y="2767"/>
                  </a:lnTo>
                  <a:lnTo>
                    <a:pt x="26772" y="2767"/>
                  </a:lnTo>
                  <a:lnTo>
                    <a:pt x="28196" y="2808"/>
                  </a:lnTo>
                  <a:lnTo>
                    <a:pt x="29579" y="2849"/>
                  </a:lnTo>
                  <a:lnTo>
                    <a:pt x="30962" y="2932"/>
                  </a:lnTo>
                  <a:lnTo>
                    <a:pt x="32304" y="3035"/>
                  </a:lnTo>
                  <a:lnTo>
                    <a:pt x="33625" y="3159"/>
                  </a:lnTo>
                  <a:lnTo>
                    <a:pt x="34925" y="3303"/>
                  </a:lnTo>
                  <a:lnTo>
                    <a:pt x="36205" y="3469"/>
                  </a:lnTo>
                  <a:lnTo>
                    <a:pt x="37423" y="3654"/>
                  </a:lnTo>
                  <a:lnTo>
                    <a:pt x="38641" y="3840"/>
                  </a:lnTo>
                  <a:lnTo>
                    <a:pt x="39797" y="4047"/>
                  </a:lnTo>
                  <a:lnTo>
                    <a:pt x="40932" y="4274"/>
                  </a:lnTo>
                  <a:lnTo>
                    <a:pt x="42026" y="4521"/>
                  </a:lnTo>
                  <a:lnTo>
                    <a:pt x="43079" y="4748"/>
                  </a:lnTo>
                  <a:lnTo>
                    <a:pt x="44090" y="4996"/>
                  </a:lnTo>
                  <a:lnTo>
                    <a:pt x="45060" y="5264"/>
                  </a:lnTo>
                  <a:lnTo>
                    <a:pt x="45989" y="5512"/>
                  </a:lnTo>
                  <a:lnTo>
                    <a:pt x="46381" y="5615"/>
                  </a:lnTo>
                  <a:lnTo>
                    <a:pt x="46072" y="5368"/>
                  </a:lnTo>
                  <a:lnTo>
                    <a:pt x="41427" y="1404"/>
                  </a:lnTo>
                  <a:lnTo>
                    <a:pt x="40148" y="352"/>
                  </a:lnTo>
                  <a:lnTo>
                    <a:pt x="39817" y="83"/>
                  </a:lnTo>
                  <a:lnTo>
                    <a:pt x="3969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7"/>
            <p:cNvSpPr/>
            <p:nvPr/>
          </p:nvSpPr>
          <p:spPr>
            <a:xfrm>
              <a:off x="3533375" y="3749700"/>
              <a:ext cx="278700" cy="124400"/>
            </a:xfrm>
            <a:custGeom>
              <a:avLst/>
              <a:gdLst/>
              <a:ahLst/>
              <a:cxnLst/>
              <a:rect l="l" t="t" r="r" b="b"/>
              <a:pathLst>
                <a:path w="11148" h="4976" extrusionOk="0">
                  <a:moveTo>
                    <a:pt x="5553" y="1"/>
                  </a:moveTo>
                  <a:lnTo>
                    <a:pt x="4934" y="21"/>
                  </a:lnTo>
                  <a:lnTo>
                    <a:pt x="4335" y="83"/>
                  </a:lnTo>
                  <a:lnTo>
                    <a:pt x="3778" y="166"/>
                  </a:lnTo>
                  <a:lnTo>
                    <a:pt x="3221" y="290"/>
                  </a:lnTo>
                  <a:lnTo>
                    <a:pt x="2725" y="455"/>
                  </a:lnTo>
                  <a:lnTo>
                    <a:pt x="2251" y="620"/>
                  </a:lnTo>
                  <a:lnTo>
                    <a:pt x="1797" y="806"/>
                  </a:lnTo>
                  <a:lnTo>
                    <a:pt x="1404" y="1012"/>
                  </a:lnTo>
                  <a:lnTo>
                    <a:pt x="1054" y="1239"/>
                  </a:lnTo>
                  <a:lnTo>
                    <a:pt x="744" y="1487"/>
                  </a:lnTo>
                  <a:lnTo>
                    <a:pt x="496" y="1735"/>
                  </a:lnTo>
                  <a:lnTo>
                    <a:pt x="290" y="1982"/>
                  </a:lnTo>
                  <a:lnTo>
                    <a:pt x="145" y="2251"/>
                  </a:lnTo>
                  <a:lnTo>
                    <a:pt x="83" y="2374"/>
                  </a:lnTo>
                  <a:lnTo>
                    <a:pt x="42" y="2498"/>
                  </a:lnTo>
                  <a:lnTo>
                    <a:pt x="21" y="2643"/>
                  </a:lnTo>
                  <a:lnTo>
                    <a:pt x="1" y="2767"/>
                  </a:lnTo>
                  <a:lnTo>
                    <a:pt x="1" y="2891"/>
                  </a:lnTo>
                  <a:lnTo>
                    <a:pt x="21" y="3014"/>
                  </a:lnTo>
                  <a:lnTo>
                    <a:pt x="42" y="3138"/>
                  </a:lnTo>
                  <a:lnTo>
                    <a:pt x="83" y="3262"/>
                  </a:lnTo>
                  <a:lnTo>
                    <a:pt x="145" y="3386"/>
                  </a:lnTo>
                  <a:lnTo>
                    <a:pt x="207" y="3489"/>
                  </a:lnTo>
                  <a:lnTo>
                    <a:pt x="393" y="3696"/>
                  </a:lnTo>
                  <a:lnTo>
                    <a:pt x="620" y="3902"/>
                  </a:lnTo>
                  <a:lnTo>
                    <a:pt x="868" y="4088"/>
                  </a:lnTo>
                  <a:lnTo>
                    <a:pt x="1177" y="4232"/>
                  </a:lnTo>
                  <a:lnTo>
                    <a:pt x="1508" y="4377"/>
                  </a:lnTo>
                  <a:lnTo>
                    <a:pt x="1859" y="4521"/>
                  </a:lnTo>
                  <a:lnTo>
                    <a:pt x="2230" y="4624"/>
                  </a:lnTo>
                  <a:lnTo>
                    <a:pt x="2622" y="4707"/>
                  </a:lnTo>
                  <a:lnTo>
                    <a:pt x="3056" y="4790"/>
                  </a:lnTo>
                  <a:lnTo>
                    <a:pt x="3489" y="4872"/>
                  </a:lnTo>
                  <a:lnTo>
                    <a:pt x="3943" y="4913"/>
                  </a:lnTo>
                  <a:lnTo>
                    <a:pt x="4418" y="4955"/>
                  </a:lnTo>
                  <a:lnTo>
                    <a:pt x="4893" y="4975"/>
                  </a:lnTo>
                  <a:lnTo>
                    <a:pt x="6131" y="4975"/>
                  </a:lnTo>
                  <a:lnTo>
                    <a:pt x="6647" y="4934"/>
                  </a:lnTo>
                  <a:lnTo>
                    <a:pt x="7143" y="4893"/>
                  </a:lnTo>
                  <a:lnTo>
                    <a:pt x="7617" y="4831"/>
                  </a:lnTo>
                  <a:lnTo>
                    <a:pt x="8092" y="4748"/>
                  </a:lnTo>
                  <a:lnTo>
                    <a:pt x="8526" y="4666"/>
                  </a:lnTo>
                  <a:lnTo>
                    <a:pt x="8938" y="4562"/>
                  </a:lnTo>
                  <a:lnTo>
                    <a:pt x="9331" y="4439"/>
                  </a:lnTo>
                  <a:lnTo>
                    <a:pt x="9682" y="4294"/>
                  </a:lnTo>
                  <a:lnTo>
                    <a:pt x="10012" y="4150"/>
                  </a:lnTo>
                  <a:lnTo>
                    <a:pt x="10321" y="3964"/>
                  </a:lnTo>
                  <a:lnTo>
                    <a:pt x="10569" y="3799"/>
                  </a:lnTo>
                  <a:lnTo>
                    <a:pt x="10776" y="3592"/>
                  </a:lnTo>
                  <a:lnTo>
                    <a:pt x="10961" y="3365"/>
                  </a:lnTo>
                  <a:lnTo>
                    <a:pt x="11023" y="3262"/>
                  </a:lnTo>
                  <a:lnTo>
                    <a:pt x="11065" y="3138"/>
                  </a:lnTo>
                  <a:lnTo>
                    <a:pt x="11106" y="3014"/>
                  </a:lnTo>
                  <a:lnTo>
                    <a:pt x="11147" y="2891"/>
                  </a:lnTo>
                  <a:lnTo>
                    <a:pt x="11147" y="2767"/>
                  </a:lnTo>
                  <a:lnTo>
                    <a:pt x="11147" y="2643"/>
                  </a:lnTo>
                  <a:lnTo>
                    <a:pt x="11126" y="2519"/>
                  </a:lnTo>
                  <a:lnTo>
                    <a:pt x="11106" y="2374"/>
                  </a:lnTo>
                  <a:lnTo>
                    <a:pt x="11065" y="2251"/>
                  </a:lnTo>
                  <a:lnTo>
                    <a:pt x="11003" y="2127"/>
                  </a:lnTo>
                  <a:lnTo>
                    <a:pt x="10837" y="1879"/>
                  </a:lnTo>
                  <a:lnTo>
                    <a:pt x="10631" y="1611"/>
                  </a:lnTo>
                  <a:lnTo>
                    <a:pt x="10363" y="1384"/>
                  </a:lnTo>
                  <a:lnTo>
                    <a:pt x="10053" y="1157"/>
                  </a:lnTo>
                  <a:lnTo>
                    <a:pt x="9702" y="930"/>
                  </a:lnTo>
                  <a:lnTo>
                    <a:pt x="9310" y="723"/>
                  </a:lnTo>
                  <a:lnTo>
                    <a:pt x="8877" y="558"/>
                  </a:lnTo>
                  <a:lnTo>
                    <a:pt x="8422" y="393"/>
                  </a:lnTo>
                  <a:lnTo>
                    <a:pt x="7927" y="248"/>
                  </a:lnTo>
                  <a:lnTo>
                    <a:pt x="7390" y="145"/>
                  </a:lnTo>
                  <a:lnTo>
                    <a:pt x="6833" y="63"/>
                  </a:lnTo>
                  <a:lnTo>
                    <a:pt x="6255" y="21"/>
                  </a:lnTo>
                  <a:lnTo>
                    <a:pt x="5657" y="1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7"/>
            <p:cNvSpPr/>
            <p:nvPr/>
          </p:nvSpPr>
          <p:spPr>
            <a:xfrm>
              <a:off x="3533375" y="3749700"/>
              <a:ext cx="278700" cy="124400"/>
            </a:xfrm>
            <a:custGeom>
              <a:avLst/>
              <a:gdLst/>
              <a:ahLst/>
              <a:cxnLst/>
              <a:rect l="l" t="t" r="r" b="b"/>
              <a:pathLst>
                <a:path w="11148" h="4976" fill="none" extrusionOk="0">
                  <a:moveTo>
                    <a:pt x="5657" y="1"/>
                  </a:moveTo>
                  <a:lnTo>
                    <a:pt x="5657" y="1"/>
                  </a:lnTo>
                  <a:lnTo>
                    <a:pt x="5553" y="1"/>
                  </a:lnTo>
                  <a:lnTo>
                    <a:pt x="5553" y="1"/>
                  </a:lnTo>
                  <a:lnTo>
                    <a:pt x="4934" y="21"/>
                  </a:lnTo>
                  <a:lnTo>
                    <a:pt x="4335" y="83"/>
                  </a:lnTo>
                  <a:lnTo>
                    <a:pt x="3778" y="166"/>
                  </a:lnTo>
                  <a:lnTo>
                    <a:pt x="3221" y="290"/>
                  </a:lnTo>
                  <a:lnTo>
                    <a:pt x="2725" y="455"/>
                  </a:lnTo>
                  <a:lnTo>
                    <a:pt x="2251" y="620"/>
                  </a:lnTo>
                  <a:lnTo>
                    <a:pt x="1797" y="806"/>
                  </a:lnTo>
                  <a:lnTo>
                    <a:pt x="1404" y="1012"/>
                  </a:lnTo>
                  <a:lnTo>
                    <a:pt x="1404" y="1012"/>
                  </a:lnTo>
                  <a:lnTo>
                    <a:pt x="1054" y="1239"/>
                  </a:lnTo>
                  <a:lnTo>
                    <a:pt x="744" y="1487"/>
                  </a:lnTo>
                  <a:lnTo>
                    <a:pt x="496" y="1735"/>
                  </a:lnTo>
                  <a:lnTo>
                    <a:pt x="290" y="1982"/>
                  </a:lnTo>
                  <a:lnTo>
                    <a:pt x="145" y="2251"/>
                  </a:lnTo>
                  <a:lnTo>
                    <a:pt x="83" y="2374"/>
                  </a:lnTo>
                  <a:lnTo>
                    <a:pt x="42" y="2498"/>
                  </a:lnTo>
                  <a:lnTo>
                    <a:pt x="21" y="2643"/>
                  </a:lnTo>
                  <a:lnTo>
                    <a:pt x="1" y="2767"/>
                  </a:lnTo>
                  <a:lnTo>
                    <a:pt x="1" y="2891"/>
                  </a:lnTo>
                  <a:lnTo>
                    <a:pt x="21" y="3014"/>
                  </a:lnTo>
                  <a:lnTo>
                    <a:pt x="21" y="3014"/>
                  </a:lnTo>
                  <a:lnTo>
                    <a:pt x="42" y="3138"/>
                  </a:lnTo>
                  <a:lnTo>
                    <a:pt x="83" y="3262"/>
                  </a:lnTo>
                  <a:lnTo>
                    <a:pt x="145" y="3386"/>
                  </a:lnTo>
                  <a:lnTo>
                    <a:pt x="207" y="3489"/>
                  </a:lnTo>
                  <a:lnTo>
                    <a:pt x="393" y="3696"/>
                  </a:lnTo>
                  <a:lnTo>
                    <a:pt x="620" y="3902"/>
                  </a:lnTo>
                  <a:lnTo>
                    <a:pt x="868" y="4088"/>
                  </a:lnTo>
                  <a:lnTo>
                    <a:pt x="1177" y="4232"/>
                  </a:lnTo>
                  <a:lnTo>
                    <a:pt x="1508" y="4377"/>
                  </a:lnTo>
                  <a:lnTo>
                    <a:pt x="1859" y="4521"/>
                  </a:lnTo>
                  <a:lnTo>
                    <a:pt x="1859" y="4521"/>
                  </a:lnTo>
                  <a:lnTo>
                    <a:pt x="2230" y="4624"/>
                  </a:lnTo>
                  <a:lnTo>
                    <a:pt x="2622" y="4707"/>
                  </a:lnTo>
                  <a:lnTo>
                    <a:pt x="3056" y="4790"/>
                  </a:lnTo>
                  <a:lnTo>
                    <a:pt x="3489" y="4872"/>
                  </a:lnTo>
                  <a:lnTo>
                    <a:pt x="3943" y="4913"/>
                  </a:lnTo>
                  <a:lnTo>
                    <a:pt x="4418" y="4955"/>
                  </a:lnTo>
                  <a:lnTo>
                    <a:pt x="4893" y="4975"/>
                  </a:lnTo>
                  <a:lnTo>
                    <a:pt x="5388" y="4975"/>
                  </a:lnTo>
                  <a:lnTo>
                    <a:pt x="5388" y="4975"/>
                  </a:lnTo>
                  <a:lnTo>
                    <a:pt x="5595" y="4975"/>
                  </a:lnTo>
                  <a:lnTo>
                    <a:pt x="5595" y="4975"/>
                  </a:lnTo>
                  <a:lnTo>
                    <a:pt x="6131" y="4975"/>
                  </a:lnTo>
                  <a:lnTo>
                    <a:pt x="6647" y="4934"/>
                  </a:lnTo>
                  <a:lnTo>
                    <a:pt x="7143" y="4893"/>
                  </a:lnTo>
                  <a:lnTo>
                    <a:pt x="7617" y="4831"/>
                  </a:lnTo>
                  <a:lnTo>
                    <a:pt x="8092" y="4748"/>
                  </a:lnTo>
                  <a:lnTo>
                    <a:pt x="8526" y="4666"/>
                  </a:lnTo>
                  <a:lnTo>
                    <a:pt x="8938" y="4562"/>
                  </a:lnTo>
                  <a:lnTo>
                    <a:pt x="9331" y="4439"/>
                  </a:lnTo>
                  <a:lnTo>
                    <a:pt x="9331" y="4439"/>
                  </a:lnTo>
                  <a:lnTo>
                    <a:pt x="9682" y="4294"/>
                  </a:lnTo>
                  <a:lnTo>
                    <a:pt x="10012" y="4150"/>
                  </a:lnTo>
                  <a:lnTo>
                    <a:pt x="10321" y="3964"/>
                  </a:lnTo>
                  <a:lnTo>
                    <a:pt x="10569" y="3799"/>
                  </a:lnTo>
                  <a:lnTo>
                    <a:pt x="10776" y="3592"/>
                  </a:lnTo>
                  <a:lnTo>
                    <a:pt x="10961" y="3365"/>
                  </a:lnTo>
                  <a:lnTo>
                    <a:pt x="11023" y="3262"/>
                  </a:lnTo>
                  <a:lnTo>
                    <a:pt x="11065" y="3138"/>
                  </a:lnTo>
                  <a:lnTo>
                    <a:pt x="11106" y="3014"/>
                  </a:lnTo>
                  <a:lnTo>
                    <a:pt x="11147" y="2891"/>
                  </a:lnTo>
                  <a:lnTo>
                    <a:pt x="11147" y="2891"/>
                  </a:lnTo>
                  <a:lnTo>
                    <a:pt x="11147" y="2767"/>
                  </a:lnTo>
                  <a:lnTo>
                    <a:pt x="11147" y="2643"/>
                  </a:lnTo>
                  <a:lnTo>
                    <a:pt x="11126" y="2519"/>
                  </a:lnTo>
                  <a:lnTo>
                    <a:pt x="11106" y="2374"/>
                  </a:lnTo>
                  <a:lnTo>
                    <a:pt x="11065" y="2251"/>
                  </a:lnTo>
                  <a:lnTo>
                    <a:pt x="11003" y="2127"/>
                  </a:lnTo>
                  <a:lnTo>
                    <a:pt x="10837" y="1879"/>
                  </a:lnTo>
                  <a:lnTo>
                    <a:pt x="10631" y="1611"/>
                  </a:lnTo>
                  <a:lnTo>
                    <a:pt x="10363" y="1384"/>
                  </a:lnTo>
                  <a:lnTo>
                    <a:pt x="10053" y="1157"/>
                  </a:lnTo>
                  <a:lnTo>
                    <a:pt x="9702" y="930"/>
                  </a:lnTo>
                  <a:lnTo>
                    <a:pt x="9702" y="930"/>
                  </a:lnTo>
                  <a:lnTo>
                    <a:pt x="9310" y="723"/>
                  </a:lnTo>
                  <a:lnTo>
                    <a:pt x="8877" y="558"/>
                  </a:lnTo>
                  <a:lnTo>
                    <a:pt x="8422" y="393"/>
                  </a:lnTo>
                  <a:lnTo>
                    <a:pt x="7927" y="248"/>
                  </a:lnTo>
                  <a:lnTo>
                    <a:pt x="7390" y="145"/>
                  </a:lnTo>
                  <a:lnTo>
                    <a:pt x="6833" y="63"/>
                  </a:lnTo>
                  <a:lnTo>
                    <a:pt x="6255" y="21"/>
                  </a:lnTo>
                  <a:lnTo>
                    <a:pt x="56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7"/>
            <p:cNvSpPr/>
            <p:nvPr/>
          </p:nvSpPr>
          <p:spPr>
            <a:xfrm>
              <a:off x="2097775" y="3784275"/>
              <a:ext cx="930950" cy="777700"/>
            </a:xfrm>
            <a:custGeom>
              <a:avLst/>
              <a:gdLst/>
              <a:ahLst/>
              <a:cxnLst/>
              <a:rect l="l" t="t" r="r" b="b"/>
              <a:pathLst>
                <a:path w="37238" h="31108" extrusionOk="0">
                  <a:moveTo>
                    <a:pt x="23305" y="1"/>
                  </a:moveTo>
                  <a:lnTo>
                    <a:pt x="22665" y="21"/>
                  </a:lnTo>
                  <a:lnTo>
                    <a:pt x="22025" y="63"/>
                  </a:lnTo>
                  <a:lnTo>
                    <a:pt x="21365" y="125"/>
                  </a:lnTo>
                  <a:lnTo>
                    <a:pt x="20704" y="186"/>
                  </a:lnTo>
                  <a:lnTo>
                    <a:pt x="20023" y="269"/>
                  </a:lnTo>
                  <a:lnTo>
                    <a:pt x="19362" y="352"/>
                  </a:lnTo>
                  <a:lnTo>
                    <a:pt x="18661" y="475"/>
                  </a:lnTo>
                  <a:lnTo>
                    <a:pt x="17979" y="599"/>
                  </a:lnTo>
                  <a:lnTo>
                    <a:pt x="17278" y="744"/>
                  </a:lnTo>
                  <a:lnTo>
                    <a:pt x="16596" y="909"/>
                  </a:lnTo>
                  <a:lnTo>
                    <a:pt x="15895" y="1095"/>
                  </a:lnTo>
                  <a:lnTo>
                    <a:pt x="15193" y="1301"/>
                  </a:lnTo>
                  <a:lnTo>
                    <a:pt x="14491" y="1549"/>
                  </a:lnTo>
                  <a:lnTo>
                    <a:pt x="13769" y="1796"/>
                  </a:lnTo>
                  <a:lnTo>
                    <a:pt x="13067" y="2065"/>
                  </a:lnTo>
                  <a:lnTo>
                    <a:pt x="12386" y="2354"/>
                  </a:lnTo>
                  <a:lnTo>
                    <a:pt x="11684" y="2684"/>
                  </a:lnTo>
                  <a:lnTo>
                    <a:pt x="10982" y="3014"/>
                  </a:lnTo>
                  <a:lnTo>
                    <a:pt x="10301" y="3386"/>
                  </a:lnTo>
                  <a:lnTo>
                    <a:pt x="9620" y="3778"/>
                  </a:lnTo>
                  <a:lnTo>
                    <a:pt x="8959" y="4191"/>
                  </a:lnTo>
                  <a:lnTo>
                    <a:pt x="8299" y="4645"/>
                  </a:lnTo>
                  <a:lnTo>
                    <a:pt x="7659" y="5099"/>
                  </a:lnTo>
                  <a:lnTo>
                    <a:pt x="7040" y="5594"/>
                  </a:lnTo>
                  <a:lnTo>
                    <a:pt x="6441" y="6090"/>
                  </a:lnTo>
                  <a:lnTo>
                    <a:pt x="5863" y="6627"/>
                  </a:lnTo>
                  <a:lnTo>
                    <a:pt x="5306" y="7163"/>
                  </a:lnTo>
                  <a:lnTo>
                    <a:pt x="4790" y="7721"/>
                  </a:lnTo>
                  <a:lnTo>
                    <a:pt x="4274" y="8298"/>
                  </a:lnTo>
                  <a:lnTo>
                    <a:pt x="3799" y="8897"/>
                  </a:lnTo>
                  <a:lnTo>
                    <a:pt x="3365" y="9496"/>
                  </a:lnTo>
                  <a:lnTo>
                    <a:pt x="2932" y="10094"/>
                  </a:lnTo>
                  <a:lnTo>
                    <a:pt x="2540" y="10714"/>
                  </a:lnTo>
                  <a:lnTo>
                    <a:pt x="2189" y="11353"/>
                  </a:lnTo>
                  <a:lnTo>
                    <a:pt x="1838" y="11973"/>
                  </a:lnTo>
                  <a:lnTo>
                    <a:pt x="1528" y="12613"/>
                  </a:lnTo>
                  <a:lnTo>
                    <a:pt x="1239" y="13273"/>
                  </a:lnTo>
                  <a:lnTo>
                    <a:pt x="992" y="13913"/>
                  </a:lnTo>
                  <a:lnTo>
                    <a:pt x="765" y="14553"/>
                  </a:lnTo>
                  <a:lnTo>
                    <a:pt x="579" y="15213"/>
                  </a:lnTo>
                  <a:lnTo>
                    <a:pt x="414" y="15853"/>
                  </a:lnTo>
                  <a:lnTo>
                    <a:pt x="290" y="16514"/>
                  </a:lnTo>
                  <a:lnTo>
                    <a:pt x="187" y="17154"/>
                  </a:lnTo>
                  <a:lnTo>
                    <a:pt x="104" y="17773"/>
                  </a:lnTo>
                  <a:lnTo>
                    <a:pt x="42" y="18413"/>
                  </a:lnTo>
                  <a:lnTo>
                    <a:pt x="1" y="19032"/>
                  </a:lnTo>
                  <a:lnTo>
                    <a:pt x="1" y="19631"/>
                  </a:lnTo>
                  <a:lnTo>
                    <a:pt x="1" y="20229"/>
                  </a:lnTo>
                  <a:lnTo>
                    <a:pt x="22" y="20807"/>
                  </a:lnTo>
                  <a:lnTo>
                    <a:pt x="63" y="21385"/>
                  </a:lnTo>
                  <a:lnTo>
                    <a:pt x="145" y="21942"/>
                  </a:lnTo>
                  <a:lnTo>
                    <a:pt x="207" y="22500"/>
                  </a:lnTo>
                  <a:lnTo>
                    <a:pt x="310" y="23036"/>
                  </a:lnTo>
                  <a:lnTo>
                    <a:pt x="414" y="23552"/>
                  </a:lnTo>
                  <a:lnTo>
                    <a:pt x="558" y="24048"/>
                  </a:lnTo>
                  <a:lnTo>
                    <a:pt x="682" y="24523"/>
                  </a:lnTo>
                  <a:lnTo>
                    <a:pt x="847" y="24997"/>
                  </a:lnTo>
                  <a:lnTo>
                    <a:pt x="1012" y="25431"/>
                  </a:lnTo>
                  <a:lnTo>
                    <a:pt x="1177" y="25864"/>
                  </a:lnTo>
                  <a:lnTo>
                    <a:pt x="1363" y="26277"/>
                  </a:lnTo>
                  <a:lnTo>
                    <a:pt x="1735" y="27061"/>
                  </a:lnTo>
                  <a:lnTo>
                    <a:pt x="2127" y="27743"/>
                  </a:lnTo>
                  <a:lnTo>
                    <a:pt x="2519" y="28362"/>
                  </a:lnTo>
                  <a:lnTo>
                    <a:pt x="2911" y="28919"/>
                  </a:lnTo>
                  <a:lnTo>
                    <a:pt x="3303" y="29394"/>
                  </a:lnTo>
                  <a:lnTo>
                    <a:pt x="3985" y="30178"/>
                  </a:lnTo>
                  <a:lnTo>
                    <a:pt x="4542" y="30694"/>
                  </a:lnTo>
                  <a:lnTo>
                    <a:pt x="4893" y="31004"/>
                  </a:lnTo>
                  <a:lnTo>
                    <a:pt x="5017" y="31107"/>
                  </a:lnTo>
                  <a:lnTo>
                    <a:pt x="4893" y="30983"/>
                  </a:lnTo>
                  <a:lnTo>
                    <a:pt x="4583" y="30653"/>
                  </a:lnTo>
                  <a:lnTo>
                    <a:pt x="4047" y="30116"/>
                  </a:lnTo>
                  <a:lnTo>
                    <a:pt x="3386" y="29353"/>
                  </a:lnTo>
                  <a:lnTo>
                    <a:pt x="3014" y="28857"/>
                  </a:lnTo>
                  <a:lnTo>
                    <a:pt x="2622" y="28300"/>
                  </a:lnTo>
                  <a:lnTo>
                    <a:pt x="2230" y="27681"/>
                  </a:lnTo>
                  <a:lnTo>
                    <a:pt x="1859" y="26999"/>
                  </a:lnTo>
                  <a:lnTo>
                    <a:pt x="1487" y="26215"/>
                  </a:lnTo>
                  <a:lnTo>
                    <a:pt x="1322" y="25802"/>
                  </a:lnTo>
                  <a:lnTo>
                    <a:pt x="1157" y="25389"/>
                  </a:lnTo>
                  <a:lnTo>
                    <a:pt x="992" y="24935"/>
                  </a:lnTo>
                  <a:lnTo>
                    <a:pt x="847" y="24481"/>
                  </a:lnTo>
                  <a:lnTo>
                    <a:pt x="723" y="24006"/>
                  </a:lnTo>
                  <a:lnTo>
                    <a:pt x="599" y="23511"/>
                  </a:lnTo>
                  <a:lnTo>
                    <a:pt x="496" y="22995"/>
                  </a:lnTo>
                  <a:lnTo>
                    <a:pt x="393" y="22479"/>
                  </a:lnTo>
                  <a:lnTo>
                    <a:pt x="331" y="21922"/>
                  </a:lnTo>
                  <a:lnTo>
                    <a:pt x="269" y="21364"/>
                  </a:lnTo>
                  <a:lnTo>
                    <a:pt x="228" y="20807"/>
                  </a:lnTo>
                  <a:lnTo>
                    <a:pt x="207" y="20229"/>
                  </a:lnTo>
                  <a:lnTo>
                    <a:pt x="187" y="19631"/>
                  </a:lnTo>
                  <a:lnTo>
                    <a:pt x="207" y="19032"/>
                  </a:lnTo>
                  <a:lnTo>
                    <a:pt x="249" y="18413"/>
                  </a:lnTo>
                  <a:lnTo>
                    <a:pt x="310" y="17793"/>
                  </a:lnTo>
                  <a:lnTo>
                    <a:pt x="393" y="17174"/>
                  </a:lnTo>
                  <a:lnTo>
                    <a:pt x="496" y="16555"/>
                  </a:lnTo>
                  <a:lnTo>
                    <a:pt x="641" y="15915"/>
                  </a:lnTo>
                  <a:lnTo>
                    <a:pt x="806" y="15275"/>
                  </a:lnTo>
                  <a:lnTo>
                    <a:pt x="992" y="14635"/>
                  </a:lnTo>
                  <a:lnTo>
                    <a:pt x="1198" y="13995"/>
                  </a:lnTo>
                  <a:lnTo>
                    <a:pt x="1466" y="13356"/>
                  </a:lnTo>
                  <a:lnTo>
                    <a:pt x="1735" y="12716"/>
                  </a:lnTo>
                  <a:lnTo>
                    <a:pt x="2044" y="12096"/>
                  </a:lnTo>
                  <a:lnTo>
                    <a:pt x="2395" y="11457"/>
                  </a:lnTo>
                  <a:lnTo>
                    <a:pt x="2746" y="10837"/>
                  </a:lnTo>
                  <a:lnTo>
                    <a:pt x="3138" y="10239"/>
                  </a:lnTo>
                  <a:lnTo>
                    <a:pt x="3551" y="9620"/>
                  </a:lnTo>
                  <a:lnTo>
                    <a:pt x="4005" y="9042"/>
                  </a:lnTo>
                  <a:lnTo>
                    <a:pt x="4459" y="8464"/>
                  </a:lnTo>
                  <a:lnTo>
                    <a:pt x="4955" y="7886"/>
                  </a:lnTo>
                  <a:lnTo>
                    <a:pt x="5491" y="7349"/>
                  </a:lnTo>
                  <a:lnTo>
                    <a:pt x="6028" y="6812"/>
                  </a:lnTo>
                  <a:lnTo>
                    <a:pt x="6585" y="6276"/>
                  </a:lnTo>
                  <a:lnTo>
                    <a:pt x="7184" y="5780"/>
                  </a:lnTo>
                  <a:lnTo>
                    <a:pt x="7803" y="5306"/>
                  </a:lnTo>
                  <a:lnTo>
                    <a:pt x="8443" y="4851"/>
                  </a:lnTo>
                  <a:lnTo>
                    <a:pt x="9083" y="4397"/>
                  </a:lnTo>
                  <a:lnTo>
                    <a:pt x="9744" y="3984"/>
                  </a:lnTo>
                  <a:lnTo>
                    <a:pt x="10425" y="3613"/>
                  </a:lnTo>
                  <a:lnTo>
                    <a:pt x="11106" y="3241"/>
                  </a:lnTo>
                  <a:lnTo>
                    <a:pt x="11787" y="2911"/>
                  </a:lnTo>
                  <a:lnTo>
                    <a:pt x="12468" y="2581"/>
                  </a:lnTo>
                  <a:lnTo>
                    <a:pt x="13170" y="2292"/>
                  </a:lnTo>
                  <a:lnTo>
                    <a:pt x="13872" y="2024"/>
                  </a:lnTo>
                  <a:lnTo>
                    <a:pt x="14553" y="1776"/>
                  </a:lnTo>
                  <a:lnTo>
                    <a:pt x="15255" y="1549"/>
                  </a:lnTo>
                  <a:lnTo>
                    <a:pt x="15957" y="1342"/>
                  </a:lnTo>
                  <a:lnTo>
                    <a:pt x="16658" y="1136"/>
                  </a:lnTo>
                  <a:lnTo>
                    <a:pt x="17340" y="971"/>
                  </a:lnTo>
                  <a:lnTo>
                    <a:pt x="18021" y="826"/>
                  </a:lnTo>
                  <a:lnTo>
                    <a:pt x="18702" y="703"/>
                  </a:lnTo>
                  <a:lnTo>
                    <a:pt x="19383" y="579"/>
                  </a:lnTo>
                  <a:lnTo>
                    <a:pt x="20064" y="475"/>
                  </a:lnTo>
                  <a:lnTo>
                    <a:pt x="20725" y="414"/>
                  </a:lnTo>
                  <a:lnTo>
                    <a:pt x="21385" y="331"/>
                  </a:lnTo>
                  <a:lnTo>
                    <a:pt x="22025" y="290"/>
                  </a:lnTo>
                  <a:lnTo>
                    <a:pt x="22686" y="248"/>
                  </a:lnTo>
                  <a:lnTo>
                    <a:pt x="23305" y="228"/>
                  </a:lnTo>
                  <a:lnTo>
                    <a:pt x="24543" y="207"/>
                  </a:lnTo>
                  <a:lnTo>
                    <a:pt x="25740" y="248"/>
                  </a:lnTo>
                  <a:lnTo>
                    <a:pt x="26896" y="331"/>
                  </a:lnTo>
                  <a:lnTo>
                    <a:pt x="27990" y="455"/>
                  </a:lnTo>
                  <a:lnTo>
                    <a:pt x="29043" y="620"/>
                  </a:lnTo>
                  <a:lnTo>
                    <a:pt x="30013" y="826"/>
                  </a:lnTo>
                  <a:lnTo>
                    <a:pt x="30942" y="1053"/>
                  </a:lnTo>
                  <a:lnTo>
                    <a:pt x="31830" y="1301"/>
                  </a:lnTo>
                  <a:lnTo>
                    <a:pt x="32635" y="1569"/>
                  </a:lnTo>
                  <a:lnTo>
                    <a:pt x="33357" y="1858"/>
                  </a:lnTo>
                  <a:lnTo>
                    <a:pt x="34038" y="2147"/>
                  </a:lnTo>
                  <a:lnTo>
                    <a:pt x="34658" y="2436"/>
                  </a:lnTo>
                  <a:lnTo>
                    <a:pt x="35194" y="2705"/>
                  </a:lnTo>
                  <a:lnTo>
                    <a:pt x="35669" y="2973"/>
                  </a:lnTo>
                  <a:lnTo>
                    <a:pt x="36082" y="3221"/>
                  </a:lnTo>
                  <a:lnTo>
                    <a:pt x="36701" y="3634"/>
                  </a:lnTo>
                  <a:lnTo>
                    <a:pt x="37093" y="3902"/>
                  </a:lnTo>
                  <a:lnTo>
                    <a:pt x="37238" y="3984"/>
                  </a:lnTo>
                  <a:lnTo>
                    <a:pt x="37114" y="3881"/>
                  </a:lnTo>
                  <a:lnTo>
                    <a:pt x="36742" y="3592"/>
                  </a:lnTo>
                  <a:lnTo>
                    <a:pt x="36123" y="3159"/>
                  </a:lnTo>
                  <a:lnTo>
                    <a:pt x="35710" y="2911"/>
                  </a:lnTo>
                  <a:lnTo>
                    <a:pt x="35235" y="2622"/>
                  </a:lnTo>
                  <a:lnTo>
                    <a:pt x="34699" y="2333"/>
                  </a:lnTo>
                  <a:lnTo>
                    <a:pt x="34100" y="2044"/>
                  </a:lnTo>
                  <a:lnTo>
                    <a:pt x="33419" y="1735"/>
                  </a:lnTo>
                  <a:lnTo>
                    <a:pt x="32676" y="1446"/>
                  </a:lnTo>
                  <a:lnTo>
                    <a:pt x="31871" y="1157"/>
                  </a:lnTo>
                  <a:lnTo>
                    <a:pt x="30983" y="909"/>
                  </a:lnTo>
                  <a:lnTo>
                    <a:pt x="30055" y="661"/>
                  </a:lnTo>
                  <a:lnTo>
                    <a:pt x="29064" y="455"/>
                  </a:lnTo>
                  <a:lnTo>
                    <a:pt x="28011" y="290"/>
                  </a:lnTo>
                  <a:lnTo>
                    <a:pt x="26896" y="145"/>
                  </a:lnTo>
                  <a:lnTo>
                    <a:pt x="25761" y="42"/>
                  </a:lnTo>
                  <a:lnTo>
                    <a:pt x="24543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7"/>
            <p:cNvSpPr/>
            <p:nvPr/>
          </p:nvSpPr>
          <p:spPr>
            <a:xfrm>
              <a:off x="2417200" y="4084600"/>
              <a:ext cx="109425" cy="406675"/>
            </a:xfrm>
            <a:custGeom>
              <a:avLst/>
              <a:gdLst/>
              <a:ahLst/>
              <a:cxnLst/>
              <a:rect l="l" t="t" r="r" b="b"/>
              <a:pathLst>
                <a:path w="4377" h="16267" extrusionOk="0">
                  <a:moveTo>
                    <a:pt x="3943" y="1"/>
                  </a:moveTo>
                  <a:lnTo>
                    <a:pt x="3923" y="63"/>
                  </a:lnTo>
                  <a:lnTo>
                    <a:pt x="3923" y="207"/>
                  </a:lnTo>
                  <a:lnTo>
                    <a:pt x="3902" y="765"/>
                  </a:lnTo>
                  <a:lnTo>
                    <a:pt x="3902" y="1673"/>
                  </a:lnTo>
                  <a:lnTo>
                    <a:pt x="3902" y="2849"/>
                  </a:lnTo>
                  <a:lnTo>
                    <a:pt x="3943" y="4294"/>
                  </a:lnTo>
                  <a:lnTo>
                    <a:pt x="4005" y="5925"/>
                  </a:lnTo>
                  <a:lnTo>
                    <a:pt x="4067" y="7762"/>
                  </a:lnTo>
                  <a:lnTo>
                    <a:pt x="4129" y="9702"/>
                  </a:lnTo>
                  <a:lnTo>
                    <a:pt x="4150" y="11663"/>
                  </a:lnTo>
                  <a:lnTo>
                    <a:pt x="4129" y="12138"/>
                  </a:lnTo>
                  <a:lnTo>
                    <a:pt x="4129" y="12592"/>
                  </a:lnTo>
                  <a:lnTo>
                    <a:pt x="4088" y="13026"/>
                  </a:lnTo>
                  <a:lnTo>
                    <a:pt x="4026" y="13459"/>
                  </a:lnTo>
                  <a:lnTo>
                    <a:pt x="3943" y="13872"/>
                  </a:lnTo>
                  <a:lnTo>
                    <a:pt x="3819" y="14264"/>
                  </a:lnTo>
                  <a:lnTo>
                    <a:pt x="3654" y="14615"/>
                  </a:lnTo>
                  <a:lnTo>
                    <a:pt x="3469" y="14945"/>
                  </a:lnTo>
                  <a:lnTo>
                    <a:pt x="3241" y="15255"/>
                  </a:lnTo>
                  <a:lnTo>
                    <a:pt x="3014" y="15502"/>
                  </a:lnTo>
                  <a:lnTo>
                    <a:pt x="2746" y="15730"/>
                  </a:lnTo>
                  <a:lnTo>
                    <a:pt x="2622" y="15812"/>
                  </a:lnTo>
                  <a:lnTo>
                    <a:pt x="2478" y="15895"/>
                  </a:lnTo>
                  <a:lnTo>
                    <a:pt x="2189" y="16019"/>
                  </a:lnTo>
                  <a:lnTo>
                    <a:pt x="1900" y="16101"/>
                  </a:lnTo>
                  <a:lnTo>
                    <a:pt x="1631" y="16122"/>
                  </a:lnTo>
                  <a:lnTo>
                    <a:pt x="1384" y="16122"/>
                  </a:lnTo>
                  <a:lnTo>
                    <a:pt x="1136" y="16080"/>
                  </a:lnTo>
                  <a:lnTo>
                    <a:pt x="909" y="16039"/>
                  </a:lnTo>
                  <a:lnTo>
                    <a:pt x="723" y="15957"/>
                  </a:lnTo>
                  <a:lnTo>
                    <a:pt x="558" y="15874"/>
                  </a:lnTo>
                  <a:lnTo>
                    <a:pt x="414" y="15771"/>
                  </a:lnTo>
                  <a:lnTo>
                    <a:pt x="290" y="15688"/>
                  </a:lnTo>
                  <a:lnTo>
                    <a:pt x="125" y="15502"/>
                  </a:lnTo>
                  <a:lnTo>
                    <a:pt x="42" y="15399"/>
                  </a:lnTo>
                  <a:lnTo>
                    <a:pt x="1" y="15358"/>
                  </a:lnTo>
                  <a:lnTo>
                    <a:pt x="1" y="15358"/>
                  </a:lnTo>
                  <a:lnTo>
                    <a:pt x="21" y="15420"/>
                  </a:lnTo>
                  <a:lnTo>
                    <a:pt x="83" y="15544"/>
                  </a:lnTo>
                  <a:lnTo>
                    <a:pt x="166" y="15626"/>
                  </a:lnTo>
                  <a:lnTo>
                    <a:pt x="248" y="15730"/>
                  </a:lnTo>
                  <a:lnTo>
                    <a:pt x="352" y="15833"/>
                  </a:lnTo>
                  <a:lnTo>
                    <a:pt x="496" y="15957"/>
                  </a:lnTo>
                  <a:lnTo>
                    <a:pt x="661" y="16060"/>
                  </a:lnTo>
                  <a:lnTo>
                    <a:pt x="868" y="16142"/>
                  </a:lnTo>
                  <a:lnTo>
                    <a:pt x="1095" y="16204"/>
                  </a:lnTo>
                  <a:lnTo>
                    <a:pt x="1363" y="16266"/>
                  </a:lnTo>
                  <a:lnTo>
                    <a:pt x="1631" y="16266"/>
                  </a:lnTo>
                  <a:lnTo>
                    <a:pt x="1941" y="16246"/>
                  </a:lnTo>
                  <a:lnTo>
                    <a:pt x="2251" y="16184"/>
                  </a:lnTo>
                  <a:lnTo>
                    <a:pt x="2395" y="16122"/>
                  </a:lnTo>
                  <a:lnTo>
                    <a:pt x="2560" y="16060"/>
                  </a:lnTo>
                  <a:lnTo>
                    <a:pt x="2705" y="15977"/>
                  </a:lnTo>
                  <a:lnTo>
                    <a:pt x="2849" y="15874"/>
                  </a:lnTo>
                  <a:lnTo>
                    <a:pt x="3014" y="15771"/>
                  </a:lnTo>
                  <a:lnTo>
                    <a:pt x="3138" y="15647"/>
                  </a:lnTo>
                  <a:lnTo>
                    <a:pt x="3407" y="15379"/>
                  </a:lnTo>
                  <a:lnTo>
                    <a:pt x="3634" y="15069"/>
                  </a:lnTo>
                  <a:lnTo>
                    <a:pt x="3840" y="14718"/>
                  </a:lnTo>
                  <a:lnTo>
                    <a:pt x="4026" y="14326"/>
                  </a:lnTo>
                  <a:lnTo>
                    <a:pt x="4150" y="13934"/>
                  </a:lnTo>
                  <a:lnTo>
                    <a:pt x="4253" y="13500"/>
                  </a:lnTo>
                  <a:lnTo>
                    <a:pt x="4315" y="13046"/>
                  </a:lnTo>
                  <a:lnTo>
                    <a:pt x="4356" y="12592"/>
                  </a:lnTo>
                  <a:lnTo>
                    <a:pt x="4377" y="12138"/>
                  </a:lnTo>
                  <a:lnTo>
                    <a:pt x="4377" y="11663"/>
                  </a:lnTo>
                  <a:lnTo>
                    <a:pt x="4377" y="10693"/>
                  </a:lnTo>
                  <a:lnTo>
                    <a:pt x="4377" y="9702"/>
                  </a:lnTo>
                  <a:lnTo>
                    <a:pt x="4315" y="7741"/>
                  </a:lnTo>
                  <a:lnTo>
                    <a:pt x="4232" y="5925"/>
                  </a:lnTo>
                  <a:lnTo>
                    <a:pt x="4088" y="2849"/>
                  </a:lnTo>
                  <a:lnTo>
                    <a:pt x="4005" y="765"/>
                  </a:lnTo>
                  <a:lnTo>
                    <a:pt x="3964" y="207"/>
                  </a:lnTo>
                  <a:lnTo>
                    <a:pt x="3964" y="63"/>
                  </a:lnTo>
                  <a:lnTo>
                    <a:pt x="3943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7"/>
            <p:cNvSpPr/>
            <p:nvPr/>
          </p:nvSpPr>
          <p:spPr>
            <a:xfrm>
              <a:off x="2747975" y="4084600"/>
              <a:ext cx="109425" cy="406675"/>
            </a:xfrm>
            <a:custGeom>
              <a:avLst/>
              <a:gdLst/>
              <a:ahLst/>
              <a:cxnLst/>
              <a:rect l="l" t="t" r="r" b="b"/>
              <a:pathLst>
                <a:path w="4377" h="16267" extrusionOk="0">
                  <a:moveTo>
                    <a:pt x="3943" y="1"/>
                  </a:moveTo>
                  <a:lnTo>
                    <a:pt x="3923" y="63"/>
                  </a:lnTo>
                  <a:lnTo>
                    <a:pt x="3902" y="207"/>
                  </a:lnTo>
                  <a:lnTo>
                    <a:pt x="3881" y="765"/>
                  </a:lnTo>
                  <a:lnTo>
                    <a:pt x="3881" y="1673"/>
                  </a:lnTo>
                  <a:lnTo>
                    <a:pt x="3902" y="2849"/>
                  </a:lnTo>
                  <a:lnTo>
                    <a:pt x="3943" y="4294"/>
                  </a:lnTo>
                  <a:lnTo>
                    <a:pt x="3985" y="5925"/>
                  </a:lnTo>
                  <a:lnTo>
                    <a:pt x="4047" y="7762"/>
                  </a:lnTo>
                  <a:lnTo>
                    <a:pt x="4108" y="9702"/>
                  </a:lnTo>
                  <a:lnTo>
                    <a:pt x="4129" y="11663"/>
                  </a:lnTo>
                  <a:lnTo>
                    <a:pt x="4129" y="12138"/>
                  </a:lnTo>
                  <a:lnTo>
                    <a:pt x="4108" y="12592"/>
                  </a:lnTo>
                  <a:lnTo>
                    <a:pt x="4067" y="13026"/>
                  </a:lnTo>
                  <a:lnTo>
                    <a:pt x="4026" y="13459"/>
                  </a:lnTo>
                  <a:lnTo>
                    <a:pt x="3923" y="13872"/>
                  </a:lnTo>
                  <a:lnTo>
                    <a:pt x="3799" y="14264"/>
                  </a:lnTo>
                  <a:lnTo>
                    <a:pt x="3654" y="14615"/>
                  </a:lnTo>
                  <a:lnTo>
                    <a:pt x="3469" y="14945"/>
                  </a:lnTo>
                  <a:lnTo>
                    <a:pt x="3242" y="15255"/>
                  </a:lnTo>
                  <a:lnTo>
                    <a:pt x="3014" y="15502"/>
                  </a:lnTo>
                  <a:lnTo>
                    <a:pt x="2746" y="15730"/>
                  </a:lnTo>
                  <a:lnTo>
                    <a:pt x="2602" y="15812"/>
                  </a:lnTo>
                  <a:lnTo>
                    <a:pt x="2478" y="15895"/>
                  </a:lnTo>
                  <a:lnTo>
                    <a:pt x="2189" y="16019"/>
                  </a:lnTo>
                  <a:lnTo>
                    <a:pt x="1900" y="16101"/>
                  </a:lnTo>
                  <a:lnTo>
                    <a:pt x="1631" y="16122"/>
                  </a:lnTo>
                  <a:lnTo>
                    <a:pt x="1363" y="16122"/>
                  </a:lnTo>
                  <a:lnTo>
                    <a:pt x="1115" y="16080"/>
                  </a:lnTo>
                  <a:lnTo>
                    <a:pt x="909" y="16039"/>
                  </a:lnTo>
                  <a:lnTo>
                    <a:pt x="703" y="15957"/>
                  </a:lnTo>
                  <a:lnTo>
                    <a:pt x="538" y="15874"/>
                  </a:lnTo>
                  <a:lnTo>
                    <a:pt x="414" y="15771"/>
                  </a:lnTo>
                  <a:lnTo>
                    <a:pt x="290" y="15688"/>
                  </a:lnTo>
                  <a:lnTo>
                    <a:pt x="125" y="15502"/>
                  </a:lnTo>
                  <a:lnTo>
                    <a:pt x="42" y="15399"/>
                  </a:lnTo>
                  <a:lnTo>
                    <a:pt x="1" y="15358"/>
                  </a:lnTo>
                  <a:lnTo>
                    <a:pt x="1" y="15358"/>
                  </a:lnTo>
                  <a:lnTo>
                    <a:pt x="21" y="15420"/>
                  </a:lnTo>
                  <a:lnTo>
                    <a:pt x="83" y="15544"/>
                  </a:lnTo>
                  <a:lnTo>
                    <a:pt x="145" y="15626"/>
                  </a:lnTo>
                  <a:lnTo>
                    <a:pt x="228" y="15730"/>
                  </a:lnTo>
                  <a:lnTo>
                    <a:pt x="352" y="15833"/>
                  </a:lnTo>
                  <a:lnTo>
                    <a:pt x="496" y="15957"/>
                  </a:lnTo>
                  <a:lnTo>
                    <a:pt x="661" y="16060"/>
                  </a:lnTo>
                  <a:lnTo>
                    <a:pt x="868" y="16142"/>
                  </a:lnTo>
                  <a:lnTo>
                    <a:pt x="1095" y="16204"/>
                  </a:lnTo>
                  <a:lnTo>
                    <a:pt x="1363" y="16266"/>
                  </a:lnTo>
                  <a:lnTo>
                    <a:pt x="1631" y="16266"/>
                  </a:lnTo>
                  <a:lnTo>
                    <a:pt x="1920" y="16246"/>
                  </a:lnTo>
                  <a:lnTo>
                    <a:pt x="2230" y="16184"/>
                  </a:lnTo>
                  <a:lnTo>
                    <a:pt x="2395" y="16122"/>
                  </a:lnTo>
                  <a:lnTo>
                    <a:pt x="2540" y="16060"/>
                  </a:lnTo>
                  <a:lnTo>
                    <a:pt x="2705" y="15977"/>
                  </a:lnTo>
                  <a:lnTo>
                    <a:pt x="2849" y="15874"/>
                  </a:lnTo>
                  <a:lnTo>
                    <a:pt x="2994" y="15771"/>
                  </a:lnTo>
                  <a:lnTo>
                    <a:pt x="3138" y="15647"/>
                  </a:lnTo>
                  <a:lnTo>
                    <a:pt x="3407" y="15379"/>
                  </a:lnTo>
                  <a:lnTo>
                    <a:pt x="3634" y="15069"/>
                  </a:lnTo>
                  <a:lnTo>
                    <a:pt x="3840" y="14718"/>
                  </a:lnTo>
                  <a:lnTo>
                    <a:pt x="4005" y="14326"/>
                  </a:lnTo>
                  <a:lnTo>
                    <a:pt x="4150" y="13934"/>
                  </a:lnTo>
                  <a:lnTo>
                    <a:pt x="4232" y="13500"/>
                  </a:lnTo>
                  <a:lnTo>
                    <a:pt x="4315" y="13046"/>
                  </a:lnTo>
                  <a:lnTo>
                    <a:pt x="4356" y="12592"/>
                  </a:lnTo>
                  <a:lnTo>
                    <a:pt x="4377" y="12138"/>
                  </a:lnTo>
                  <a:lnTo>
                    <a:pt x="4377" y="11663"/>
                  </a:lnTo>
                  <a:lnTo>
                    <a:pt x="4377" y="10693"/>
                  </a:lnTo>
                  <a:lnTo>
                    <a:pt x="4356" y="9702"/>
                  </a:lnTo>
                  <a:lnTo>
                    <a:pt x="4294" y="7741"/>
                  </a:lnTo>
                  <a:lnTo>
                    <a:pt x="4212" y="5925"/>
                  </a:lnTo>
                  <a:lnTo>
                    <a:pt x="4067" y="2849"/>
                  </a:lnTo>
                  <a:lnTo>
                    <a:pt x="3985" y="765"/>
                  </a:lnTo>
                  <a:lnTo>
                    <a:pt x="3964" y="207"/>
                  </a:lnTo>
                  <a:lnTo>
                    <a:pt x="3943" y="63"/>
                  </a:lnTo>
                  <a:lnTo>
                    <a:pt x="3943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7"/>
            <p:cNvSpPr/>
            <p:nvPr/>
          </p:nvSpPr>
          <p:spPr>
            <a:xfrm>
              <a:off x="2564275" y="4370500"/>
              <a:ext cx="692550" cy="375175"/>
            </a:xfrm>
            <a:custGeom>
              <a:avLst/>
              <a:gdLst/>
              <a:ahLst/>
              <a:cxnLst/>
              <a:rect l="l" t="t" r="r" b="b"/>
              <a:pathLst>
                <a:path w="27702" h="15007" extrusionOk="0">
                  <a:moveTo>
                    <a:pt x="27701" y="0"/>
                  </a:moveTo>
                  <a:lnTo>
                    <a:pt x="27660" y="83"/>
                  </a:lnTo>
                  <a:lnTo>
                    <a:pt x="27557" y="310"/>
                  </a:lnTo>
                  <a:lnTo>
                    <a:pt x="27391" y="681"/>
                  </a:lnTo>
                  <a:lnTo>
                    <a:pt x="27288" y="929"/>
                  </a:lnTo>
                  <a:lnTo>
                    <a:pt x="27164" y="1218"/>
                  </a:lnTo>
                  <a:lnTo>
                    <a:pt x="26855" y="1858"/>
                  </a:lnTo>
                  <a:lnTo>
                    <a:pt x="26442" y="2601"/>
                  </a:lnTo>
                  <a:lnTo>
                    <a:pt x="25947" y="3427"/>
                  </a:lnTo>
                  <a:lnTo>
                    <a:pt x="25658" y="3860"/>
                  </a:lnTo>
                  <a:lnTo>
                    <a:pt x="25348" y="4335"/>
                  </a:lnTo>
                  <a:lnTo>
                    <a:pt x="25018" y="4810"/>
                  </a:lnTo>
                  <a:lnTo>
                    <a:pt x="24646" y="5284"/>
                  </a:lnTo>
                  <a:lnTo>
                    <a:pt x="24233" y="5780"/>
                  </a:lnTo>
                  <a:lnTo>
                    <a:pt x="23821" y="6296"/>
                  </a:lnTo>
                  <a:lnTo>
                    <a:pt x="23346" y="6791"/>
                  </a:lnTo>
                  <a:lnTo>
                    <a:pt x="22871" y="7307"/>
                  </a:lnTo>
                  <a:lnTo>
                    <a:pt x="22355" y="7803"/>
                  </a:lnTo>
                  <a:lnTo>
                    <a:pt x="21798" y="8319"/>
                  </a:lnTo>
                  <a:lnTo>
                    <a:pt x="21220" y="8814"/>
                  </a:lnTo>
                  <a:lnTo>
                    <a:pt x="20621" y="9309"/>
                  </a:lnTo>
                  <a:lnTo>
                    <a:pt x="19981" y="9805"/>
                  </a:lnTo>
                  <a:lnTo>
                    <a:pt x="19321" y="10280"/>
                  </a:lnTo>
                  <a:lnTo>
                    <a:pt x="18619" y="10734"/>
                  </a:lnTo>
                  <a:lnTo>
                    <a:pt x="17917" y="11167"/>
                  </a:lnTo>
                  <a:lnTo>
                    <a:pt x="17174" y="11580"/>
                  </a:lnTo>
                  <a:lnTo>
                    <a:pt x="16390" y="11993"/>
                  </a:lnTo>
                  <a:lnTo>
                    <a:pt x="15626" y="12364"/>
                  </a:lnTo>
                  <a:lnTo>
                    <a:pt x="14842" y="12715"/>
                  </a:lnTo>
                  <a:lnTo>
                    <a:pt x="14057" y="13045"/>
                  </a:lnTo>
                  <a:lnTo>
                    <a:pt x="13294" y="13334"/>
                  </a:lnTo>
                  <a:lnTo>
                    <a:pt x="12509" y="13603"/>
                  </a:lnTo>
                  <a:lnTo>
                    <a:pt x="11766" y="13850"/>
                  </a:lnTo>
                  <a:lnTo>
                    <a:pt x="11002" y="14057"/>
                  </a:lnTo>
                  <a:lnTo>
                    <a:pt x="10259" y="14243"/>
                  </a:lnTo>
                  <a:lnTo>
                    <a:pt x="9537" y="14387"/>
                  </a:lnTo>
                  <a:lnTo>
                    <a:pt x="8814" y="14511"/>
                  </a:lnTo>
                  <a:lnTo>
                    <a:pt x="8113" y="14614"/>
                  </a:lnTo>
                  <a:lnTo>
                    <a:pt x="7431" y="14676"/>
                  </a:lnTo>
                  <a:lnTo>
                    <a:pt x="6771" y="14738"/>
                  </a:lnTo>
                  <a:lnTo>
                    <a:pt x="6152" y="14779"/>
                  </a:lnTo>
                  <a:lnTo>
                    <a:pt x="4954" y="14821"/>
                  </a:lnTo>
                  <a:lnTo>
                    <a:pt x="3860" y="14821"/>
                  </a:lnTo>
                  <a:lnTo>
                    <a:pt x="2890" y="14800"/>
                  </a:lnTo>
                  <a:lnTo>
                    <a:pt x="1322" y="14738"/>
                  </a:lnTo>
                  <a:lnTo>
                    <a:pt x="351" y="14717"/>
                  </a:lnTo>
                  <a:lnTo>
                    <a:pt x="1" y="14717"/>
                  </a:lnTo>
                  <a:lnTo>
                    <a:pt x="83" y="14738"/>
                  </a:lnTo>
                  <a:lnTo>
                    <a:pt x="331" y="14759"/>
                  </a:lnTo>
                  <a:lnTo>
                    <a:pt x="1322" y="14841"/>
                  </a:lnTo>
                  <a:lnTo>
                    <a:pt x="2870" y="14944"/>
                  </a:lnTo>
                  <a:lnTo>
                    <a:pt x="3860" y="14986"/>
                  </a:lnTo>
                  <a:lnTo>
                    <a:pt x="4954" y="15006"/>
                  </a:lnTo>
                  <a:lnTo>
                    <a:pt x="6152" y="14965"/>
                  </a:lnTo>
                  <a:lnTo>
                    <a:pt x="6792" y="14944"/>
                  </a:lnTo>
                  <a:lnTo>
                    <a:pt x="7452" y="14883"/>
                  </a:lnTo>
                  <a:lnTo>
                    <a:pt x="8133" y="14821"/>
                  </a:lnTo>
                  <a:lnTo>
                    <a:pt x="8856" y="14738"/>
                  </a:lnTo>
                  <a:lnTo>
                    <a:pt x="9578" y="14614"/>
                  </a:lnTo>
                  <a:lnTo>
                    <a:pt x="10301" y="14449"/>
                  </a:lnTo>
                  <a:lnTo>
                    <a:pt x="11064" y="14284"/>
                  </a:lnTo>
                  <a:lnTo>
                    <a:pt x="11828" y="14077"/>
                  </a:lnTo>
                  <a:lnTo>
                    <a:pt x="12592" y="13830"/>
                  </a:lnTo>
                  <a:lnTo>
                    <a:pt x="13376" y="13561"/>
                  </a:lnTo>
                  <a:lnTo>
                    <a:pt x="14160" y="13272"/>
                  </a:lnTo>
                  <a:lnTo>
                    <a:pt x="14945" y="12942"/>
                  </a:lnTo>
                  <a:lnTo>
                    <a:pt x="15729" y="12591"/>
                  </a:lnTo>
                  <a:lnTo>
                    <a:pt x="16514" y="12220"/>
                  </a:lnTo>
                  <a:lnTo>
                    <a:pt x="17277" y="11807"/>
                  </a:lnTo>
                  <a:lnTo>
                    <a:pt x="18041" y="11373"/>
                  </a:lnTo>
                  <a:lnTo>
                    <a:pt x="18763" y="10940"/>
                  </a:lnTo>
                  <a:lnTo>
                    <a:pt x="19465" y="10465"/>
                  </a:lnTo>
                  <a:lnTo>
                    <a:pt x="20126" y="9991"/>
                  </a:lnTo>
                  <a:lnTo>
                    <a:pt x="20766" y="9495"/>
                  </a:lnTo>
                  <a:lnTo>
                    <a:pt x="21364" y="9000"/>
                  </a:lnTo>
                  <a:lnTo>
                    <a:pt x="21963" y="8484"/>
                  </a:lnTo>
                  <a:lnTo>
                    <a:pt x="22500" y="7968"/>
                  </a:lnTo>
                  <a:lnTo>
                    <a:pt x="23016" y="7452"/>
                  </a:lnTo>
                  <a:lnTo>
                    <a:pt x="23511" y="6936"/>
                  </a:lnTo>
                  <a:lnTo>
                    <a:pt x="23965" y="6420"/>
                  </a:lnTo>
                  <a:lnTo>
                    <a:pt x="24398" y="5924"/>
                  </a:lnTo>
                  <a:lnTo>
                    <a:pt x="24791" y="5408"/>
                  </a:lnTo>
                  <a:lnTo>
                    <a:pt x="25162" y="4913"/>
                  </a:lnTo>
                  <a:lnTo>
                    <a:pt x="25492" y="4438"/>
                  </a:lnTo>
                  <a:lnTo>
                    <a:pt x="25802" y="3963"/>
                  </a:lnTo>
                  <a:lnTo>
                    <a:pt x="26091" y="3509"/>
                  </a:lnTo>
                  <a:lnTo>
                    <a:pt x="26566" y="2663"/>
                  </a:lnTo>
                  <a:lnTo>
                    <a:pt x="26958" y="1899"/>
                  </a:lnTo>
                  <a:lnTo>
                    <a:pt x="27247" y="1239"/>
                  </a:lnTo>
                  <a:lnTo>
                    <a:pt x="27371" y="970"/>
                  </a:lnTo>
                  <a:lnTo>
                    <a:pt x="27453" y="723"/>
                  </a:lnTo>
                  <a:lnTo>
                    <a:pt x="27598" y="330"/>
                  </a:lnTo>
                  <a:lnTo>
                    <a:pt x="27680" y="83"/>
                  </a:lnTo>
                  <a:lnTo>
                    <a:pt x="2770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7"/>
            <p:cNvSpPr/>
            <p:nvPr/>
          </p:nvSpPr>
          <p:spPr>
            <a:xfrm>
              <a:off x="2390375" y="4039725"/>
              <a:ext cx="118200" cy="279200"/>
            </a:xfrm>
            <a:custGeom>
              <a:avLst/>
              <a:gdLst/>
              <a:ahLst/>
              <a:cxnLst/>
              <a:rect l="l" t="t" r="r" b="b"/>
              <a:pathLst>
                <a:path w="4728" h="11168" extrusionOk="0">
                  <a:moveTo>
                    <a:pt x="2766" y="0"/>
                  </a:moveTo>
                  <a:lnTo>
                    <a:pt x="2498" y="21"/>
                  </a:lnTo>
                  <a:lnTo>
                    <a:pt x="2209" y="83"/>
                  </a:lnTo>
                  <a:lnTo>
                    <a:pt x="1920" y="186"/>
                  </a:lnTo>
                  <a:lnTo>
                    <a:pt x="1631" y="310"/>
                  </a:lnTo>
                  <a:lnTo>
                    <a:pt x="1363" y="475"/>
                  </a:lnTo>
                  <a:lnTo>
                    <a:pt x="1094" y="681"/>
                  </a:lnTo>
                  <a:lnTo>
                    <a:pt x="847" y="929"/>
                  </a:lnTo>
                  <a:lnTo>
                    <a:pt x="620" y="1197"/>
                  </a:lnTo>
                  <a:lnTo>
                    <a:pt x="434" y="1507"/>
                  </a:lnTo>
                  <a:lnTo>
                    <a:pt x="269" y="1837"/>
                  </a:lnTo>
                  <a:lnTo>
                    <a:pt x="166" y="2188"/>
                  </a:lnTo>
                  <a:lnTo>
                    <a:pt x="83" y="2560"/>
                  </a:lnTo>
                  <a:lnTo>
                    <a:pt x="42" y="2952"/>
                  </a:lnTo>
                  <a:lnTo>
                    <a:pt x="21" y="3323"/>
                  </a:lnTo>
                  <a:lnTo>
                    <a:pt x="0" y="3716"/>
                  </a:lnTo>
                  <a:lnTo>
                    <a:pt x="42" y="6626"/>
                  </a:lnTo>
                  <a:lnTo>
                    <a:pt x="104" y="8979"/>
                  </a:lnTo>
                  <a:lnTo>
                    <a:pt x="145" y="10589"/>
                  </a:lnTo>
                  <a:lnTo>
                    <a:pt x="186" y="11023"/>
                  </a:lnTo>
                  <a:lnTo>
                    <a:pt x="186" y="11126"/>
                  </a:lnTo>
                  <a:lnTo>
                    <a:pt x="207" y="11167"/>
                  </a:lnTo>
                  <a:lnTo>
                    <a:pt x="228" y="11126"/>
                  </a:lnTo>
                  <a:lnTo>
                    <a:pt x="228" y="11023"/>
                  </a:lnTo>
                  <a:lnTo>
                    <a:pt x="248" y="10589"/>
                  </a:lnTo>
                  <a:lnTo>
                    <a:pt x="269" y="8979"/>
                  </a:lnTo>
                  <a:lnTo>
                    <a:pt x="269" y="6626"/>
                  </a:lnTo>
                  <a:lnTo>
                    <a:pt x="269" y="3716"/>
                  </a:lnTo>
                  <a:lnTo>
                    <a:pt x="269" y="3344"/>
                  </a:lnTo>
                  <a:lnTo>
                    <a:pt x="289" y="2972"/>
                  </a:lnTo>
                  <a:lnTo>
                    <a:pt x="331" y="2601"/>
                  </a:lnTo>
                  <a:lnTo>
                    <a:pt x="393" y="2250"/>
                  </a:lnTo>
                  <a:lnTo>
                    <a:pt x="496" y="1920"/>
                  </a:lnTo>
                  <a:lnTo>
                    <a:pt x="640" y="1610"/>
                  </a:lnTo>
                  <a:lnTo>
                    <a:pt x="805" y="1321"/>
                  </a:lnTo>
                  <a:lnTo>
                    <a:pt x="1012" y="1073"/>
                  </a:lnTo>
                  <a:lnTo>
                    <a:pt x="1239" y="846"/>
                  </a:lnTo>
                  <a:lnTo>
                    <a:pt x="1487" y="661"/>
                  </a:lnTo>
                  <a:lnTo>
                    <a:pt x="1734" y="496"/>
                  </a:lnTo>
                  <a:lnTo>
                    <a:pt x="2003" y="372"/>
                  </a:lnTo>
                  <a:lnTo>
                    <a:pt x="2271" y="268"/>
                  </a:lnTo>
                  <a:lnTo>
                    <a:pt x="2519" y="207"/>
                  </a:lnTo>
                  <a:lnTo>
                    <a:pt x="2787" y="186"/>
                  </a:lnTo>
                  <a:lnTo>
                    <a:pt x="3035" y="165"/>
                  </a:lnTo>
                  <a:lnTo>
                    <a:pt x="3262" y="207"/>
                  </a:lnTo>
                  <a:lnTo>
                    <a:pt x="3489" y="248"/>
                  </a:lnTo>
                  <a:lnTo>
                    <a:pt x="3695" y="310"/>
                  </a:lnTo>
                  <a:lnTo>
                    <a:pt x="3881" y="392"/>
                  </a:lnTo>
                  <a:lnTo>
                    <a:pt x="4025" y="496"/>
                  </a:lnTo>
                  <a:lnTo>
                    <a:pt x="4170" y="578"/>
                  </a:lnTo>
                  <a:lnTo>
                    <a:pt x="4294" y="681"/>
                  </a:lnTo>
                  <a:lnTo>
                    <a:pt x="4397" y="784"/>
                  </a:lnTo>
                  <a:lnTo>
                    <a:pt x="4542" y="991"/>
                  </a:lnTo>
                  <a:lnTo>
                    <a:pt x="4645" y="1135"/>
                  </a:lnTo>
                  <a:lnTo>
                    <a:pt x="4707" y="1239"/>
                  </a:lnTo>
                  <a:lnTo>
                    <a:pt x="4727" y="1259"/>
                  </a:lnTo>
                  <a:lnTo>
                    <a:pt x="4727" y="1218"/>
                  </a:lnTo>
                  <a:lnTo>
                    <a:pt x="4686" y="1115"/>
                  </a:lnTo>
                  <a:lnTo>
                    <a:pt x="4603" y="950"/>
                  </a:lnTo>
                  <a:lnTo>
                    <a:pt x="4562" y="846"/>
                  </a:lnTo>
                  <a:lnTo>
                    <a:pt x="4480" y="723"/>
                  </a:lnTo>
                  <a:lnTo>
                    <a:pt x="4376" y="619"/>
                  </a:lnTo>
                  <a:lnTo>
                    <a:pt x="4253" y="496"/>
                  </a:lnTo>
                  <a:lnTo>
                    <a:pt x="4108" y="372"/>
                  </a:lnTo>
                  <a:lnTo>
                    <a:pt x="3943" y="268"/>
                  </a:lnTo>
                  <a:lnTo>
                    <a:pt x="3737" y="165"/>
                  </a:lnTo>
                  <a:lnTo>
                    <a:pt x="3530" y="83"/>
                  </a:lnTo>
                  <a:lnTo>
                    <a:pt x="3303" y="41"/>
                  </a:lnTo>
                  <a:lnTo>
                    <a:pt x="30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7"/>
            <p:cNvSpPr/>
            <p:nvPr/>
          </p:nvSpPr>
          <p:spPr>
            <a:xfrm>
              <a:off x="2724250" y="4099050"/>
              <a:ext cx="6725" cy="281275"/>
            </a:xfrm>
            <a:custGeom>
              <a:avLst/>
              <a:gdLst/>
              <a:ahLst/>
              <a:cxnLst/>
              <a:rect l="l" t="t" r="r" b="b"/>
              <a:pathLst>
                <a:path w="269" h="11251" extrusionOk="0">
                  <a:moveTo>
                    <a:pt x="145" y="1"/>
                  </a:moveTo>
                  <a:lnTo>
                    <a:pt x="124" y="22"/>
                  </a:lnTo>
                  <a:lnTo>
                    <a:pt x="104" y="104"/>
                  </a:lnTo>
                  <a:lnTo>
                    <a:pt x="83" y="434"/>
                  </a:lnTo>
                  <a:lnTo>
                    <a:pt x="42" y="1652"/>
                  </a:lnTo>
                  <a:lnTo>
                    <a:pt x="21" y="3427"/>
                  </a:lnTo>
                  <a:lnTo>
                    <a:pt x="0" y="5636"/>
                  </a:lnTo>
                  <a:lnTo>
                    <a:pt x="21" y="7824"/>
                  </a:lnTo>
                  <a:lnTo>
                    <a:pt x="42" y="9620"/>
                  </a:lnTo>
                  <a:lnTo>
                    <a:pt x="83" y="10817"/>
                  </a:lnTo>
                  <a:lnTo>
                    <a:pt x="104" y="11147"/>
                  </a:lnTo>
                  <a:lnTo>
                    <a:pt x="124" y="11230"/>
                  </a:lnTo>
                  <a:lnTo>
                    <a:pt x="145" y="11250"/>
                  </a:lnTo>
                  <a:lnTo>
                    <a:pt x="145" y="11230"/>
                  </a:lnTo>
                  <a:lnTo>
                    <a:pt x="165" y="11147"/>
                  </a:lnTo>
                  <a:lnTo>
                    <a:pt x="186" y="10817"/>
                  </a:lnTo>
                  <a:lnTo>
                    <a:pt x="227" y="9620"/>
                  </a:lnTo>
                  <a:lnTo>
                    <a:pt x="248" y="7824"/>
                  </a:lnTo>
                  <a:lnTo>
                    <a:pt x="269" y="5636"/>
                  </a:lnTo>
                  <a:lnTo>
                    <a:pt x="248" y="3427"/>
                  </a:lnTo>
                  <a:lnTo>
                    <a:pt x="227" y="1652"/>
                  </a:lnTo>
                  <a:lnTo>
                    <a:pt x="186" y="434"/>
                  </a:lnTo>
                  <a:lnTo>
                    <a:pt x="165" y="104"/>
                  </a:lnTo>
                  <a:lnTo>
                    <a:pt x="145" y="22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7"/>
            <p:cNvSpPr/>
            <p:nvPr/>
          </p:nvSpPr>
          <p:spPr>
            <a:xfrm>
              <a:off x="2114300" y="3826075"/>
              <a:ext cx="512950" cy="419050"/>
            </a:xfrm>
            <a:custGeom>
              <a:avLst/>
              <a:gdLst/>
              <a:ahLst/>
              <a:cxnLst/>
              <a:rect l="l" t="t" r="r" b="b"/>
              <a:pathLst>
                <a:path w="20518" h="16762" extrusionOk="0">
                  <a:moveTo>
                    <a:pt x="18763" y="1"/>
                  </a:moveTo>
                  <a:lnTo>
                    <a:pt x="18041" y="42"/>
                  </a:lnTo>
                  <a:lnTo>
                    <a:pt x="17215" y="124"/>
                  </a:lnTo>
                  <a:lnTo>
                    <a:pt x="16286" y="248"/>
                  </a:lnTo>
                  <a:lnTo>
                    <a:pt x="15791" y="352"/>
                  </a:lnTo>
                  <a:lnTo>
                    <a:pt x="15275" y="455"/>
                  </a:lnTo>
                  <a:lnTo>
                    <a:pt x="14738" y="579"/>
                  </a:lnTo>
                  <a:lnTo>
                    <a:pt x="14181" y="723"/>
                  </a:lnTo>
                  <a:lnTo>
                    <a:pt x="13624" y="888"/>
                  </a:lnTo>
                  <a:lnTo>
                    <a:pt x="13046" y="1074"/>
                  </a:lnTo>
                  <a:lnTo>
                    <a:pt x="12447" y="1301"/>
                  </a:lnTo>
                  <a:lnTo>
                    <a:pt x="11848" y="1528"/>
                  </a:lnTo>
                  <a:lnTo>
                    <a:pt x="11250" y="1796"/>
                  </a:lnTo>
                  <a:lnTo>
                    <a:pt x="10651" y="2085"/>
                  </a:lnTo>
                  <a:lnTo>
                    <a:pt x="10032" y="2416"/>
                  </a:lnTo>
                  <a:lnTo>
                    <a:pt x="9413" y="2746"/>
                  </a:lnTo>
                  <a:lnTo>
                    <a:pt x="8814" y="3117"/>
                  </a:lnTo>
                  <a:lnTo>
                    <a:pt x="8195" y="3530"/>
                  </a:lnTo>
                  <a:lnTo>
                    <a:pt x="7596" y="3964"/>
                  </a:lnTo>
                  <a:lnTo>
                    <a:pt x="7018" y="4418"/>
                  </a:lnTo>
                  <a:lnTo>
                    <a:pt x="6440" y="4913"/>
                  </a:lnTo>
                  <a:lnTo>
                    <a:pt x="5883" y="5409"/>
                  </a:lnTo>
                  <a:lnTo>
                    <a:pt x="5367" y="5925"/>
                  </a:lnTo>
                  <a:lnTo>
                    <a:pt x="4892" y="6441"/>
                  </a:lnTo>
                  <a:lnTo>
                    <a:pt x="4418" y="6977"/>
                  </a:lnTo>
                  <a:lnTo>
                    <a:pt x="3984" y="7514"/>
                  </a:lnTo>
                  <a:lnTo>
                    <a:pt x="3571" y="8051"/>
                  </a:lnTo>
                  <a:lnTo>
                    <a:pt x="3200" y="8587"/>
                  </a:lnTo>
                  <a:lnTo>
                    <a:pt x="2849" y="9124"/>
                  </a:lnTo>
                  <a:lnTo>
                    <a:pt x="2519" y="9661"/>
                  </a:lnTo>
                  <a:lnTo>
                    <a:pt x="2209" y="10177"/>
                  </a:lnTo>
                  <a:lnTo>
                    <a:pt x="1920" y="10693"/>
                  </a:lnTo>
                  <a:lnTo>
                    <a:pt x="1672" y="11209"/>
                  </a:lnTo>
                  <a:lnTo>
                    <a:pt x="1445" y="11704"/>
                  </a:lnTo>
                  <a:lnTo>
                    <a:pt x="1239" y="12200"/>
                  </a:lnTo>
                  <a:lnTo>
                    <a:pt x="1053" y="12654"/>
                  </a:lnTo>
                  <a:lnTo>
                    <a:pt x="743" y="13541"/>
                  </a:lnTo>
                  <a:lnTo>
                    <a:pt x="496" y="14346"/>
                  </a:lnTo>
                  <a:lnTo>
                    <a:pt x="310" y="15048"/>
                  </a:lnTo>
                  <a:lnTo>
                    <a:pt x="166" y="15647"/>
                  </a:lnTo>
                  <a:lnTo>
                    <a:pt x="83" y="16121"/>
                  </a:lnTo>
                  <a:lnTo>
                    <a:pt x="21" y="16472"/>
                  </a:lnTo>
                  <a:lnTo>
                    <a:pt x="0" y="16699"/>
                  </a:lnTo>
                  <a:lnTo>
                    <a:pt x="0" y="16761"/>
                  </a:lnTo>
                  <a:lnTo>
                    <a:pt x="21" y="16699"/>
                  </a:lnTo>
                  <a:lnTo>
                    <a:pt x="83" y="16493"/>
                  </a:lnTo>
                  <a:lnTo>
                    <a:pt x="145" y="16142"/>
                  </a:lnTo>
                  <a:lnTo>
                    <a:pt x="269" y="15667"/>
                  </a:lnTo>
                  <a:lnTo>
                    <a:pt x="413" y="15069"/>
                  </a:lnTo>
                  <a:lnTo>
                    <a:pt x="620" y="14388"/>
                  </a:lnTo>
                  <a:lnTo>
                    <a:pt x="888" y="13603"/>
                  </a:lnTo>
                  <a:lnTo>
                    <a:pt x="1218" y="12736"/>
                  </a:lnTo>
                  <a:lnTo>
                    <a:pt x="1404" y="12262"/>
                  </a:lnTo>
                  <a:lnTo>
                    <a:pt x="1610" y="11787"/>
                  </a:lnTo>
                  <a:lnTo>
                    <a:pt x="1858" y="11291"/>
                  </a:lnTo>
                  <a:lnTo>
                    <a:pt x="2106" y="10796"/>
                  </a:lnTo>
                  <a:lnTo>
                    <a:pt x="2395" y="10280"/>
                  </a:lnTo>
                  <a:lnTo>
                    <a:pt x="2704" y="9764"/>
                  </a:lnTo>
                  <a:lnTo>
                    <a:pt x="3035" y="9248"/>
                  </a:lnTo>
                  <a:lnTo>
                    <a:pt x="3386" y="8711"/>
                  </a:lnTo>
                  <a:lnTo>
                    <a:pt x="3778" y="8175"/>
                  </a:lnTo>
                  <a:lnTo>
                    <a:pt x="4170" y="7659"/>
                  </a:lnTo>
                  <a:lnTo>
                    <a:pt x="4603" y="7122"/>
                  </a:lnTo>
                  <a:lnTo>
                    <a:pt x="5057" y="6606"/>
                  </a:lnTo>
                  <a:lnTo>
                    <a:pt x="5553" y="6090"/>
                  </a:lnTo>
                  <a:lnTo>
                    <a:pt x="6069" y="5594"/>
                  </a:lnTo>
                  <a:lnTo>
                    <a:pt x="6606" y="5099"/>
                  </a:lnTo>
                  <a:lnTo>
                    <a:pt x="7163" y="4604"/>
                  </a:lnTo>
                  <a:lnTo>
                    <a:pt x="7741" y="4150"/>
                  </a:lnTo>
                  <a:lnTo>
                    <a:pt x="8339" y="3737"/>
                  </a:lnTo>
                  <a:lnTo>
                    <a:pt x="8938" y="3324"/>
                  </a:lnTo>
                  <a:lnTo>
                    <a:pt x="9537" y="2952"/>
                  </a:lnTo>
                  <a:lnTo>
                    <a:pt x="10156" y="2622"/>
                  </a:lnTo>
                  <a:lnTo>
                    <a:pt x="10754" y="2292"/>
                  </a:lnTo>
                  <a:lnTo>
                    <a:pt x="11353" y="2003"/>
                  </a:lnTo>
                  <a:lnTo>
                    <a:pt x="11952" y="1735"/>
                  </a:lnTo>
                  <a:lnTo>
                    <a:pt x="12530" y="1507"/>
                  </a:lnTo>
                  <a:lnTo>
                    <a:pt x="13108" y="1280"/>
                  </a:lnTo>
                  <a:lnTo>
                    <a:pt x="13686" y="1095"/>
                  </a:lnTo>
                  <a:lnTo>
                    <a:pt x="14243" y="909"/>
                  </a:lnTo>
                  <a:lnTo>
                    <a:pt x="14780" y="764"/>
                  </a:lnTo>
                  <a:lnTo>
                    <a:pt x="15316" y="641"/>
                  </a:lnTo>
                  <a:lnTo>
                    <a:pt x="15832" y="517"/>
                  </a:lnTo>
                  <a:lnTo>
                    <a:pt x="16307" y="434"/>
                  </a:lnTo>
                  <a:lnTo>
                    <a:pt x="17236" y="290"/>
                  </a:lnTo>
                  <a:lnTo>
                    <a:pt x="18061" y="186"/>
                  </a:lnTo>
                  <a:lnTo>
                    <a:pt x="18784" y="124"/>
                  </a:lnTo>
                  <a:lnTo>
                    <a:pt x="19383" y="104"/>
                  </a:lnTo>
                  <a:lnTo>
                    <a:pt x="19878" y="83"/>
                  </a:lnTo>
                  <a:lnTo>
                    <a:pt x="20229" y="83"/>
                  </a:lnTo>
                  <a:lnTo>
                    <a:pt x="20435" y="63"/>
                  </a:lnTo>
                  <a:lnTo>
                    <a:pt x="20518" y="63"/>
                  </a:lnTo>
                  <a:lnTo>
                    <a:pt x="20435" y="42"/>
                  </a:lnTo>
                  <a:lnTo>
                    <a:pt x="20229" y="21"/>
                  </a:lnTo>
                  <a:lnTo>
                    <a:pt x="198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7"/>
            <p:cNvSpPr/>
            <p:nvPr/>
          </p:nvSpPr>
          <p:spPr>
            <a:xfrm>
              <a:off x="2215950" y="3218200"/>
              <a:ext cx="98600" cy="682725"/>
            </a:xfrm>
            <a:custGeom>
              <a:avLst/>
              <a:gdLst/>
              <a:ahLst/>
              <a:cxnLst/>
              <a:rect l="l" t="t" r="r" b="b"/>
              <a:pathLst>
                <a:path w="3944" h="27309" extrusionOk="0">
                  <a:moveTo>
                    <a:pt x="3943" y="0"/>
                  </a:moveTo>
                  <a:lnTo>
                    <a:pt x="3902" y="62"/>
                  </a:lnTo>
                  <a:lnTo>
                    <a:pt x="3819" y="248"/>
                  </a:lnTo>
                  <a:lnTo>
                    <a:pt x="3468" y="991"/>
                  </a:lnTo>
                  <a:lnTo>
                    <a:pt x="3241" y="1528"/>
                  </a:lnTo>
                  <a:lnTo>
                    <a:pt x="2973" y="2188"/>
                  </a:lnTo>
                  <a:lnTo>
                    <a:pt x="2684" y="2931"/>
                  </a:lnTo>
                  <a:lnTo>
                    <a:pt x="2519" y="3344"/>
                  </a:lnTo>
                  <a:lnTo>
                    <a:pt x="2374" y="3778"/>
                  </a:lnTo>
                  <a:lnTo>
                    <a:pt x="2065" y="4727"/>
                  </a:lnTo>
                  <a:lnTo>
                    <a:pt x="1900" y="5222"/>
                  </a:lnTo>
                  <a:lnTo>
                    <a:pt x="1755" y="5759"/>
                  </a:lnTo>
                  <a:lnTo>
                    <a:pt x="1590" y="6296"/>
                  </a:lnTo>
                  <a:lnTo>
                    <a:pt x="1446" y="6874"/>
                  </a:lnTo>
                  <a:lnTo>
                    <a:pt x="1136" y="8050"/>
                  </a:lnTo>
                  <a:lnTo>
                    <a:pt x="868" y="9309"/>
                  </a:lnTo>
                  <a:lnTo>
                    <a:pt x="620" y="10630"/>
                  </a:lnTo>
                  <a:lnTo>
                    <a:pt x="414" y="11993"/>
                  </a:lnTo>
                  <a:lnTo>
                    <a:pt x="228" y="13417"/>
                  </a:lnTo>
                  <a:lnTo>
                    <a:pt x="125" y="14841"/>
                  </a:lnTo>
                  <a:lnTo>
                    <a:pt x="42" y="16224"/>
                  </a:lnTo>
                  <a:lnTo>
                    <a:pt x="1" y="17566"/>
                  </a:lnTo>
                  <a:lnTo>
                    <a:pt x="21" y="18866"/>
                  </a:lnTo>
                  <a:lnTo>
                    <a:pt x="63" y="20084"/>
                  </a:lnTo>
                  <a:lnTo>
                    <a:pt x="83" y="20662"/>
                  </a:lnTo>
                  <a:lnTo>
                    <a:pt x="145" y="21240"/>
                  </a:lnTo>
                  <a:lnTo>
                    <a:pt x="186" y="21777"/>
                  </a:lnTo>
                  <a:lnTo>
                    <a:pt x="228" y="22293"/>
                  </a:lnTo>
                  <a:lnTo>
                    <a:pt x="352" y="23284"/>
                  </a:lnTo>
                  <a:lnTo>
                    <a:pt x="414" y="23758"/>
                  </a:lnTo>
                  <a:lnTo>
                    <a:pt x="475" y="24192"/>
                  </a:lnTo>
                  <a:lnTo>
                    <a:pt x="599" y="24976"/>
                  </a:lnTo>
                  <a:lnTo>
                    <a:pt x="723" y="25657"/>
                  </a:lnTo>
                  <a:lnTo>
                    <a:pt x="847" y="26235"/>
                  </a:lnTo>
                  <a:lnTo>
                    <a:pt x="1033" y="27040"/>
                  </a:lnTo>
                  <a:lnTo>
                    <a:pt x="1074" y="27247"/>
                  </a:lnTo>
                  <a:lnTo>
                    <a:pt x="1095" y="27309"/>
                  </a:lnTo>
                  <a:lnTo>
                    <a:pt x="1095" y="27226"/>
                  </a:lnTo>
                  <a:lnTo>
                    <a:pt x="1074" y="27020"/>
                  </a:lnTo>
                  <a:lnTo>
                    <a:pt x="950" y="26215"/>
                  </a:lnTo>
                  <a:lnTo>
                    <a:pt x="847" y="25637"/>
                  </a:lnTo>
                  <a:lnTo>
                    <a:pt x="744" y="24956"/>
                  </a:lnTo>
                  <a:lnTo>
                    <a:pt x="620" y="24171"/>
                  </a:lnTo>
                  <a:lnTo>
                    <a:pt x="579" y="23717"/>
                  </a:lnTo>
                  <a:lnTo>
                    <a:pt x="517" y="23263"/>
                  </a:lnTo>
                  <a:lnTo>
                    <a:pt x="414" y="22293"/>
                  </a:lnTo>
                  <a:lnTo>
                    <a:pt x="352" y="21219"/>
                  </a:lnTo>
                  <a:lnTo>
                    <a:pt x="310" y="20662"/>
                  </a:lnTo>
                  <a:lnTo>
                    <a:pt x="290" y="20064"/>
                  </a:lnTo>
                  <a:lnTo>
                    <a:pt x="248" y="18846"/>
                  </a:lnTo>
                  <a:lnTo>
                    <a:pt x="248" y="17566"/>
                  </a:lnTo>
                  <a:lnTo>
                    <a:pt x="290" y="16245"/>
                  </a:lnTo>
                  <a:lnTo>
                    <a:pt x="352" y="14862"/>
                  </a:lnTo>
                  <a:lnTo>
                    <a:pt x="475" y="13438"/>
                  </a:lnTo>
                  <a:lnTo>
                    <a:pt x="661" y="12034"/>
                  </a:lnTo>
                  <a:lnTo>
                    <a:pt x="868" y="10672"/>
                  </a:lnTo>
                  <a:lnTo>
                    <a:pt x="1095" y="9351"/>
                  </a:lnTo>
                  <a:lnTo>
                    <a:pt x="1363" y="8112"/>
                  </a:lnTo>
                  <a:lnTo>
                    <a:pt x="1652" y="6915"/>
                  </a:lnTo>
                  <a:lnTo>
                    <a:pt x="1797" y="6358"/>
                  </a:lnTo>
                  <a:lnTo>
                    <a:pt x="1941" y="5821"/>
                  </a:lnTo>
                  <a:lnTo>
                    <a:pt x="2251" y="4789"/>
                  </a:lnTo>
                  <a:lnTo>
                    <a:pt x="2540" y="3840"/>
                  </a:lnTo>
                  <a:lnTo>
                    <a:pt x="2684" y="3406"/>
                  </a:lnTo>
                  <a:lnTo>
                    <a:pt x="2829" y="2993"/>
                  </a:lnTo>
                  <a:lnTo>
                    <a:pt x="3097" y="2229"/>
                  </a:lnTo>
                  <a:lnTo>
                    <a:pt x="3345" y="1569"/>
                  </a:lnTo>
                  <a:lnTo>
                    <a:pt x="3572" y="1032"/>
                  </a:lnTo>
                  <a:lnTo>
                    <a:pt x="3861" y="269"/>
                  </a:lnTo>
                  <a:lnTo>
                    <a:pt x="3923" y="83"/>
                  </a:lnTo>
                  <a:lnTo>
                    <a:pt x="39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7"/>
            <p:cNvSpPr/>
            <p:nvPr/>
          </p:nvSpPr>
          <p:spPr>
            <a:xfrm>
              <a:off x="2286125" y="2596375"/>
              <a:ext cx="46475" cy="565075"/>
            </a:xfrm>
            <a:custGeom>
              <a:avLst/>
              <a:gdLst/>
              <a:ahLst/>
              <a:cxnLst/>
              <a:rect l="l" t="t" r="r" b="b"/>
              <a:pathLst>
                <a:path w="1859" h="22603" extrusionOk="0">
                  <a:moveTo>
                    <a:pt x="1859" y="1"/>
                  </a:moveTo>
                  <a:lnTo>
                    <a:pt x="1797" y="42"/>
                  </a:lnTo>
                  <a:lnTo>
                    <a:pt x="1694" y="166"/>
                  </a:lnTo>
                  <a:lnTo>
                    <a:pt x="1508" y="393"/>
                  </a:lnTo>
                  <a:lnTo>
                    <a:pt x="1281" y="723"/>
                  </a:lnTo>
                  <a:lnTo>
                    <a:pt x="1054" y="1136"/>
                  </a:lnTo>
                  <a:lnTo>
                    <a:pt x="930" y="1383"/>
                  </a:lnTo>
                  <a:lnTo>
                    <a:pt x="806" y="1672"/>
                  </a:lnTo>
                  <a:lnTo>
                    <a:pt x="682" y="1961"/>
                  </a:lnTo>
                  <a:lnTo>
                    <a:pt x="579" y="2292"/>
                  </a:lnTo>
                  <a:lnTo>
                    <a:pt x="476" y="2643"/>
                  </a:lnTo>
                  <a:lnTo>
                    <a:pt x="393" y="3014"/>
                  </a:lnTo>
                  <a:lnTo>
                    <a:pt x="311" y="3427"/>
                  </a:lnTo>
                  <a:lnTo>
                    <a:pt x="249" y="3840"/>
                  </a:lnTo>
                  <a:lnTo>
                    <a:pt x="145" y="4727"/>
                  </a:lnTo>
                  <a:lnTo>
                    <a:pt x="83" y="5677"/>
                  </a:lnTo>
                  <a:lnTo>
                    <a:pt x="42" y="6668"/>
                  </a:lnTo>
                  <a:lnTo>
                    <a:pt x="22" y="7741"/>
                  </a:lnTo>
                  <a:lnTo>
                    <a:pt x="1" y="8835"/>
                  </a:lnTo>
                  <a:lnTo>
                    <a:pt x="1" y="9970"/>
                  </a:lnTo>
                  <a:lnTo>
                    <a:pt x="22" y="11147"/>
                  </a:lnTo>
                  <a:lnTo>
                    <a:pt x="63" y="12344"/>
                  </a:lnTo>
                  <a:lnTo>
                    <a:pt x="125" y="13479"/>
                  </a:lnTo>
                  <a:lnTo>
                    <a:pt x="187" y="14573"/>
                  </a:lnTo>
                  <a:lnTo>
                    <a:pt x="269" y="15626"/>
                  </a:lnTo>
                  <a:lnTo>
                    <a:pt x="352" y="16637"/>
                  </a:lnTo>
                  <a:lnTo>
                    <a:pt x="455" y="17587"/>
                  </a:lnTo>
                  <a:lnTo>
                    <a:pt x="661" y="19279"/>
                  </a:lnTo>
                  <a:lnTo>
                    <a:pt x="868" y="20662"/>
                  </a:lnTo>
                  <a:lnTo>
                    <a:pt x="1054" y="21715"/>
                  </a:lnTo>
                  <a:lnTo>
                    <a:pt x="1177" y="22376"/>
                  </a:lnTo>
                  <a:lnTo>
                    <a:pt x="1219" y="22541"/>
                  </a:lnTo>
                  <a:lnTo>
                    <a:pt x="1239" y="22603"/>
                  </a:lnTo>
                  <a:lnTo>
                    <a:pt x="1239" y="22541"/>
                  </a:lnTo>
                  <a:lnTo>
                    <a:pt x="1239" y="22355"/>
                  </a:lnTo>
                  <a:lnTo>
                    <a:pt x="1157" y="21694"/>
                  </a:lnTo>
                  <a:lnTo>
                    <a:pt x="847" y="19259"/>
                  </a:lnTo>
                  <a:lnTo>
                    <a:pt x="661" y="17566"/>
                  </a:lnTo>
                  <a:lnTo>
                    <a:pt x="496" y="15605"/>
                  </a:lnTo>
                  <a:lnTo>
                    <a:pt x="414" y="14553"/>
                  </a:lnTo>
                  <a:lnTo>
                    <a:pt x="352" y="13459"/>
                  </a:lnTo>
                  <a:lnTo>
                    <a:pt x="311" y="12323"/>
                  </a:lnTo>
                  <a:lnTo>
                    <a:pt x="269" y="11147"/>
                  </a:lnTo>
                  <a:lnTo>
                    <a:pt x="249" y="9970"/>
                  </a:lnTo>
                  <a:lnTo>
                    <a:pt x="249" y="8835"/>
                  </a:lnTo>
                  <a:lnTo>
                    <a:pt x="249" y="7741"/>
                  </a:lnTo>
                  <a:lnTo>
                    <a:pt x="269" y="6688"/>
                  </a:lnTo>
                  <a:lnTo>
                    <a:pt x="311" y="5677"/>
                  </a:lnTo>
                  <a:lnTo>
                    <a:pt x="352" y="4727"/>
                  </a:lnTo>
                  <a:lnTo>
                    <a:pt x="455" y="3860"/>
                  </a:lnTo>
                  <a:lnTo>
                    <a:pt x="496" y="3448"/>
                  </a:lnTo>
                  <a:lnTo>
                    <a:pt x="579" y="3055"/>
                  </a:lnTo>
                  <a:lnTo>
                    <a:pt x="641" y="2684"/>
                  </a:lnTo>
                  <a:lnTo>
                    <a:pt x="744" y="2333"/>
                  </a:lnTo>
                  <a:lnTo>
                    <a:pt x="827" y="2023"/>
                  </a:lnTo>
                  <a:lnTo>
                    <a:pt x="930" y="1714"/>
                  </a:lnTo>
                  <a:lnTo>
                    <a:pt x="1157" y="1198"/>
                  </a:lnTo>
                  <a:lnTo>
                    <a:pt x="1363" y="764"/>
                  </a:lnTo>
                  <a:lnTo>
                    <a:pt x="1570" y="434"/>
                  </a:lnTo>
                  <a:lnTo>
                    <a:pt x="1735" y="207"/>
                  </a:lnTo>
                  <a:lnTo>
                    <a:pt x="1817" y="62"/>
                  </a:lnTo>
                  <a:lnTo>
                    <a:pt x="18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7"/>
            <p:cNvSpPr/>
            <p:nvPr/>
          </p:nvSpPr>
          <p:spPr>
            <a:xfrm>
              <a:off x="2786675" y="2221725"/>
              <a:ext cx="710100" cy="369525"/>
            </a:xfrm>
            <a:custGeom>
              <a:avLst/>
              <a:gdLst/>
              <a:ahLst/>
              <a:cxnLst/>
              <a:rect l="l" t="t" r="r" b="b"/>
              <a:pathLst>
                <a:path w="28404" h="14781" extrusionOk="0">
                  <a:moveTo>
                    <a:pt x="28403" y="1"/>
                  </a:moveTo>
                  <a:lnTo>
                    <a:pt x="28300" y="22"/>
                  </a:lnTo>
                  <a:lnTo>
                    <a:pt x="28073" y="84"/>
                  </a:lnTo>
                  <a:lnTo>
                    <a:pt x="27165" y="352"/>
                  </a:lnTo>
                  <a:lnTo>
                    <a:pt x="25741" y="785"/>
                  </a:lnTo>
                  <a:lnTo>
                    <a:pt x="23862" y="1405"/>
                  </a:lnTo>
                  <a:lnTo>
                    <a:pt x="21592" y="2168"/>
                  </a:lnTo>
                  <a:lnTo>
                    <a:pt x="20333" y="2602"/>
                  </a:lnTo>
                  <a:lnTo>
                    <a:pt x="19012" y="3097"/>
                  </a:lnTo>
                  <a:lnTo>
                    <a:pt x="17608" y="3634"/>
                  </a:lnTo>
                  <a:lnTo>
                    <a:pt x="16184" y="4212"/>
                  </a:lnTo>
                  <a:lnTo>
                    <a:pt x="14697" y="4831"/>
                  </a:lnTo>
                  <a:lnTo>
                    <a:pt x="13191" y="5533"/>
                  </a:lnTo>
                  <a:lnTo>
                    <a:pt x="12427" y="5884"/>
                  </a:lnTo>
                  <a:lnTo>
                    <a:pt x="11684" y="6255"/>
                  </a:lnTo>
                  <a:lnTo>
                    <a:pt x="10982" y="6627"/>
                  </a:lnTo>
                  <a:lnTo>
                    <a:pt x="10260" y="6998"/>
                  </a:lnTo>
                  <a:lnTo>
                    <a:pt x="8918" y="7762"/>
                  </a:lnTo>
                  <a:lnTo>
                    <a:pt x="7638" y="8526"/>
                  </a:lnTo>
                  <a:lnTo>
                    <a:pt x="6441" y="9290"/>
                  </a:lnTo>
                  <a:lnTo>
                    <a:pt x="5347" y="10053"/>
                  </a:lnTo>
                  <a:lnTo>
                    <a:pt x="4336" y="10796"/>
                  </a:lnTo>
                  <a:lnTo>
                    <a:pt x="3448" y="11519"/>
                  </a:lnTo>
                  <a:lnTo>
                    <a:pt x="2643" y="12179"/>
                  </a:lnTo>
                  <a:lnTo>
                    <a:pt x="1941" y="12799"/>
                  </a:lnTo>
                  <a:lnTo>
                    <a:pt x="1343" y="13356"/>
                  </a:lnTo>
                  <a:lnTo>
                    <a:pt x="868" y="13851"/>
                  </a:lnTo>
                  <a:lnTo>
                    <a:pt x="496" y="14243"/>
                  </a:lnTo>
                  <a:lnTo>
                    <a:pt x="207" y="14532"/>
                  </a:lnTo>
                  <a:lnTo>
                    <a:pt x="63" y="14718"/>
                  </a:lnTo>
                  <a:lnTo>
                    <a:pt x="1" y="14780"/>
                  </a:lnTo>
                  <a:lnTo>
                    <a:pt x="1" y="14780"/>
                  </a:lnTo>
                  <a:lnTo>
                    <a:pt x="63" y="14739"/>
                  </a:lnTo>
                  <a:lnTo>
                    <a:pt x="249" y="14574"/>
                  </a:lnTo>
                  <a:lnTo>
                    <a:pt x="538" y="14285"/>
                  </a:lnTo>
                  <a:lnTo>
                    <a:pt x="930" y="13913"/>
                  </a:lnTo>
                  <a:lnTo>
                    <a:pt x="1425" y="13459"/>
                  </a:lnTo>
                  <a:lnTo>
                    <a:pt x="2044" y="12902"/>
                  </a:lnTo>
                  <a:lnTo>
                    <a:pt x="2746" y="12303"/>
                  </a:lnTo>
                  <a:lnTo>
                    <a:pt x="3551" y="11643"/>
                  </a:lnTo>
                  <a:lnTo>
                    <a:pt x="4459" y="10941"/>
                  </a:lnTo>
                  <a:lnTo>
                    <a:pt x="5471" y="10218"/>
                  </a:lnTo>
                  <a:lnTo>
                    <a:pt x="6565" y="9475"/>
                  </a:lnTo>
                  <a:lnTo>
                    <a:pt x="7762" y="8712"/>
                  </a:lnTo>
                  <a:lnTo>
                    <a:pt x="9042" y="7969"/>
                  </a:lnTo>
                  <a:lnTo>
                    <a:pt x="10383" y="7205"/>
                  </a:lnTo>
                  <a:lnTo>
                    <a:pt x="11808" y="6462"/>
                  </a:lnTo>
                  <a:lnTo>
                    <a:pt x="12551" y="6111"/>
                  </a:lnTo>
                  <a:lnTo>
                    <a:pt x="13294" y="5739"/>
                  </a:lnTo>
                  <a:lnTo>
                    <a:pt x="14801" y="5058"/>
                  </a:lnTo>
                  <a:lnTo>
                    <a:pt x="16266" y="4439"/>
                  </a:lnTo>
                  <a:lnTo>
                    <a:pt x="17711" y="3840"/>
                  </a:lnTo>
                  <a:lnTo>
                    <a:pt x="19094" y="3304"/>
                  </a:lnTo>
                  <a:lnTo>
                    <a:pt x="20415" y="2808"/>
                  </a:lnTo>
                  <a:lnTo>
                    <a:pt x="21654" y="2354"/>
                  </a:lnTo>
                  <a:lnTo>
                    <a:pt x="23924" y="1570"/>
                  </a:lnTo>
                  <a:lnTo>
                    <a:pt x="27206" y="434"/>
                  </a:lnTo>
                  <a:lnTo>
                    <a:pt x="28094" y="125"/>
                  </a:lnTo>
                  <a:lnTo>
                    <a:pt x="28321" y="42"/>
                  </a:lnTo>
                  <a:lnTo>
                    <a:pt x="28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7"/>
            <p:cNvSpPr/>
            <p:nvPr/>
          </p:nvSpPr>
          <p:spPr>
            <a:xfrm>
              <a:off x="3452875" y="2518450"/>
              <a:ext cx="459825" cy="477350"/>
            </a:xfrm>
            <a:custGeom>
              <a:avLst/>
              <a:gdLst/>
              <a:ahLst/>
              <a:cxnLst/>
              <a:rect l="l" t="t" r="r" b="b"/>
              <a:pathLst>
                <a:path w="18393" h="19094" extrusionOk="0">
                  <a:moveTo>
                    <a:pt x="18392" y="1"/>
                  </a:moveTo>
                  <a:lnTo>
                    <a:pt x="18330" y="21"/>
                  </a:lnTo>
                  <a:lnTo>
                    <a:pt x="18144" y="125"/>
                  </a:lnTo>
                  <a:lnTo>
                    <a:pt x="17484" y="537"/>
                  </a:lnTo>
                  <a:lnTo>
                    <a:pt x="17009" y="847"/>
                  </a:lnTo>
                  <a:lnTo>
                    <a:pt x="16452" y="1219"/>
                  </a:lnTo>
                  <a:lnTo>
                    <a:pt x="15131" y="2147"/>
                  </a:lnTo>
                  <a:lnTo>
                    <a:pt x="14367" y="2725"/>
                  </a:lnTo>
                  <a:lnTo>
                    <a:pt x="13541" y="3345"/>
                  </a:lnTo>
                  <a:lnTo>
                    <a:pt x="12674" y="4046"/>
                  </a:lnTo>
                  <a:lnTo>
                    <a:pt x="11787" y="4789"/>
                  </a:lnTo>
                  <a:lnTo>
                    <a:pt x="10858" y="5615"/>
                  </a:lnTo>
                  <a:lnTo>
                    <a:pt x="9909" y="6482"/>
                  </a:lnTo>
                  <a:lnTo>
                    <a:pt x="8959" y="7411"/>
                  </a:lnTo>
                  <a:lnTo>
                    <a:pt x="7989" y="8381"/>
                  </a:lnTo>
                  <a:lnTo>
                    <a:pt x="7060" y="9372"/>
                  </a:lnTo>
                  <a:lnTo>
                    <a:pt x="6173" y="10383"/>
                  </a:lnTo>
                  <a:lnTo>
                    <a:pt x="5326" y="11353"/>
                  </a:lnTo>
                  <a:lnTo>
                    <a:pt x="4562" y="12303"/>
                  </a:lnTo>
                  <a:lnTo>
                    <a:pt x="3840" y="13232"/>
                  </a:lnTo>
                  <a:lnTo>
                    <a:pt x="3180" y="14119"/>
                  </a:lnTo>
                  <a:lnTo>
                    <a:pt x="2581" y="14945"/>
                  </a:lnTo>
                  <a:lnTo>
                    <a:pt x="2044" y="15729"/>
                  </a:lnTo>
                  <a:lnTo>
                    <a:pt x="1136" y="17112"/>
                  </a:lnTo>
                  <a:lnTo>
                    <a:pt x="785" y="17670"/>
                  </a:lnTo>
                  <a:lnTo>
                    <a:pt x="496" y="18165"/>
                  </a:lnTo>
                  <a:lnTo>
                    <a:pt x="125" y="18846"/>
                  </a:lnTo>
                  <a:lnTo>
                    <a:pt x="21" y="19032"/>
                  </a:lnTo>
                  <a:lnTo>
                    <a:pt x="1" y="19094"/>
                  </a:lnTo>
                  <a:lnTo>
                    <a:pt x="1" y="19094"/>
                  </a:lnTo>
                  <a:lnTo>
                    <a:pt x="42" y="19032"/>
                  </a:lnTo>
                  <a:lnTo>
                    <a:pt x="166" y="18867"/>
                  </a:lnTo>
                  <a:lnTo>
                    <a:pt x="579" y="18206"/>
                  </a:lnTo>
                  <a:lnTo>
                    <a:pt x="1260" y="17174"/>
                  </a:lnTo>
                  <a:lnTo>
                    <a:pt x="2189" y="15833"/>
                  </a:lnTo>
                  <a:lnTo>
                    <a:pt x="2725" y="15069"/>
                  </a:lnTo>
                  <a:lnTo>
                    <a:pt x="3345" y="14243"/>
                  </a:lnTo>
                  <a:lnTo>
                    <a:pt x="4005" y="13356"/>
                  </a:lnTo>
                  <a:lnTo>
                    <a:pt x="4728" y="12447"/>
                  </a:lnTo>
                  <a:lnTo>
                    <a:pt x="5512" y="11498"/>
                  </a:lnTo>
                  <a:lnTo>
                    <a:pt x="6358" y="10528"/>
                  </a:lnTo>
                  <a:lnTo>
                    <a:pt x="7246" y="9558"/>
                  </a:lnTo>
                  <a:lnTo>
                    <a:pt x="8175" y="8546"/>
                  </a:lnTo>
                  <a:lnTo>
                    <a:pt x="9124" y="7576"/>
                  </a:lnTo>
                  <a:lnTo>
                    <a:pt x="10074" y="6668"/>
                  </a:lnTo>
                  <a:lnTo>
                    <a:pt x="11023" y="5801"/>
                  </a:lnTo>
                  <a:lnTo>
                    <a:pt x="11931" y="4975"/>
                  </a:lnTo>
                  <a:lnTo>
                    <a:pt x="12819" y="4212"/>
                  </a:lnTo>
                  <a:lnTo>
                    <a:pt x="13665" y="3510"/>
                  </a:lnTo>
                  <a:lnTo>
                    <a:pt x="14470" y="2870"/>
                  </a:lnTo>
                  <a:lnTo>
                    <a:pt x="15234" y="2292"/>
                  </a:lnTo>
                  <a:lnTo>
                    <a:pt x="16534" y="1322"/>
                  </a:lnTo>
                  <a:lnTo>
                    <a:pt x="17546" y="620"/>
                  </a:lnTo>
                  <a:lnTo>
                    <a:pt x="18186" y="166"/>
                  </a:lnTo>
                  <a:lnTo>
                    <a:pt x="18351" y="42"/>
                  </a:lnTo>
                  <a:lnTo>
                    <a:pt x="183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7"/>
            <p:cNvSpPr/>
            <p:nvPr/>
          </p:nvSpPr>
          <p:spPr>
            <a:xfrm>
              <a:off x="5755925" y="3350300"/>
              <a:ext cx="55750" cy="218825"/>
            </a:xfrm>
            <a:custGeom>
              <a:avLst/>
              <a:gdLst/>
              <a:ahLst/>
              <a:cxnLst/>
              <a:rect l="l" t="t" r="r" b="b"/>
              <a:pathLst>
                <a:path w="2230" h="8753" extrusionOk="0">
                  <a:moveTo>
                    <a:pt x="1" y="0"/>
                  </a:moveTo>
                  <a:lnTo>
                    <a:pt x="1" y="21"/>
                  </a:lnTo>
                  <a:lnTo>
                    <a:pt x="1" y="83"/>
                  </a:lnTo>
                  <a:lnTo>
                    <a:pt x="83" y="351"/>
                  </a:lnTo>
                  <a:lnTo>
                    <a:pt x="393" y="1260"/>
                  </a:lnTo>
                  <a:lnTo>
                    <a:pt x="599" y="1899"/>
                  </a:lnTo>
                  <a:lnTo>
                    <a:pt x="826" y="2642"/>
                  </a:lnTo>
                  <a:lnTo>
                    <a:pt x="1074" y="3447"/>
                  </a:lnTo>
                  <a:lnTo>
                    <a:pt x="1301" y="4335"/>
                  </a:lnTo>
                  <a:lnTo>
                    <a:pt x="1528" y="5223"/>
                  </a:lnTo>
                  <a:lnTo>
                    <a:pt x="1693" y="6048"/>
                  </a:lnTo>
                  <a:lnTo>
                    <a:pt x="1838" y="6791"/>
                  </a:lnTo>
                  <a:lnTo>
                    <a:pt x="1962" y="7452"/>
                  </a:lnTo>
                  <a:lnTo>
                    <a:pt x="2127" y="8422"/>
                  </a:lnTo>
                  <a:lnTo>
                    <a:pt x="2189" y="8670"/>
                  </a:lnTo>
                  <a:lnTo>
                    <a:pt x="2209" y="8732"/>
                  </a:lnTo>
                  <a:lnTo>
                    <a:pt x="2209" y="8752"/>
                  </a:lnTo>
                  <a:lnTo>
                    <a:pt x="2230" y="8670"/>
                  </a:lnTo>
                  <a:lnTo>
                    <a:pt x="2230" y="8401"/>
                  </a:lnTo>
                  <a:lnTo>
                    <a:pt x="2189" y="7989"/>
                  </a:lnTo>
                  <a:lnTo>
                    <a:pt x="2147" y="7431"/>
                  </a:lnTo>
                  <a:lnTo>
                    <a:pt x="2044" y="6771"/>
                  </a:lnTo>
                  <a:lnTo>
                    <a:pt x="1920" y="6007"/>
                  </a:lnTo>
                  <a:lnTo>
                    <a:pt x="1755" y="5161"/>
                  </a:lnTo>
                  <a:lnTo>
                    <a:pt x="1549" y="4273"/>
                  </a:lnTo>
                  <a:lnTo>
                    <a:pt x="1301" y="3386"/>
                  </a:lnTo>
                  <a:lnTo>
                    <a:pt x="1053" y="2560"/>
                  </a:lnTo>
                  <a:lnTo>
                    <a:pt x="806" y="1837"/>
                  </a:lnTo>
                  <a:lnTo>
                    <a:pt x="558" y="1198"/>
                  </a:lnTo>
                  <a:lnTo>
                    <a:pt x="352" y="702"/>
                  </a:lnTo>
                  <a:lnTo>
                    <a:pt x="166" y="310"/>
                  </a:lnTo>
                  <a:lnTo>
                    <a:pt x="42" y="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7"/>
            <p:cNvSpPr/>
            <p:nvPr/>
          </p:nvSpPr>
          <p:spPr>
            <a:xfrm>
              <a:off x="2801125" y="4720875"/>
              <a:ext cx="2668425" cy="468575"/>
            </a:xfrm>
            <a:custGeom>
              <a:avLst/>
              <a:gdLst/>
              <a:ahLst/>
              <a:cxnLst/>
              <a:rect l="l" t="t" r="r" b="b"/>
              <a:pathLst>
                <a:path w="106737" h="18743" extrusionOk="0">
                  <a:moveTo>
                    <a:pt x="106737" y="1"/>
                  </a:moveTo>
                  <a:lnTo>
                    <a:pt x="106489" y="166"/>
                  </a:lnTo>
                  <a:lnTo>
                    <a:pt x="105767" y="640"/>
                  </a:lnTo>
                  <a:lnTo>
                    <a:pt x="104611" y="1425"/>
                  </a:lnTo>
                  <a:lnTo>
                    <a:pt x="103868" y="1941"/>
                  </a:lnTo>
                  <a:lnTo>
                    <a:pt x="103001" y="2478"/>
                  </a:lnTo>
                  <a:lnTo>
                    <a:pt x="102051" y="3097"/>
                  </a:lnTo>
                  <a:lnTo>
                    <a:pt x="100978" y="3757"/>
                  </a:lnTo>
                  <a:lnTo>
                    <a:pt x="99801" y="4480"/>
                  </a:lnTo>
                  <a:lnTo>
                    <a:pt x="98522" y="5223"/>
                  </a:lnTo>
                  <a:lnTo>
                    <a:pt x="97139" y="5987"/>
                  </a:lnTo>
                  <a:lnTo>
                    <a:pt x="95652" y="6792"/>
                  </a:lnTo>
                  <a:lnTo>
                    <a:pt x="94063" y="7617"/>
                  </a:lnTo>
                  <a:lnTo>
                    <a:pt x="92391" y="8463"/>
                  </a:lnTo>
                  <a:lnTo>
                    <a:pt x="90595" y="9310"/>
                  </a:lnTo>
                  <a:lnTo>
                    <a:pt x="88717" y="10156"/>
                  </a:lnTo>
                  <a:lnTo>
                    <a:pt x="86735" y="10982"/>
                  </a:lnTo>
                  <a:lnTo>
                    <a:pt x="85703" y="11415"/>
                  </a:lnTo>
                  <a:lnTo>
                    <a:pt x="84651" y="11807"/>
                  </a:lnTo>
                  <a:lnTo>
                    <a:pt x="82504" y="12633"/>
                  </a:lnTo>
                  <a:lnTo>
                    <a:pt x="80254" y="13417"/>
                  </a:lnTo>
                  <a:lnTo>
                    <a:pt x="79676" y="13603"/>
                  </a:lnTo>
                  <a:lnTo>
                    <a:pt x="79098" y="13789"/>
                  </a:lnTo>
                  <a:lnTo>
                    <a:pt x="77901" y="14160"/>
                  </a:lnTo>
                  <a:lnTo>
                    <a:pt x="76704" y="14532"/>
                  </a:lnTo>
                  <a:lnTo>
                    <a:pt x="76105" y="14697"/>
                  </a:lnTo>
                  <a:lnTo>
                    <a:pt x="75486" y="14883"/>
                  </a:lnTo>
                  <a:lnTo>
                    <a:pt x="74247" y="15213"/>
                  </a:lnTo>
                  <a:lnTo>
                    <a:pt x="72988" y="15543"/>
                  </a:lnTo>
                  <a:lnTo>
                    <a:pt x="71709" y="15853"/>
                  </a:lnTo>
                  <a:lnTo>
                    <a:pt x="70429" y="16142"/>
                  </a:lnTo>
                  <a:lnTo>
                    <a:pt x="69108" y="16431"/>
                  </a:lnTo>
                  <a:lnTo>
                    <a:pt x="67787" y="16699"/>
                  </a:lnTo>
                  <a:lnTo>
                    <a:pt x="66424" y="16968"/>
                  </a:lnTo>
                  <a:lnTo>
                    <a:pt x="65062" y="17195"/>
                  </a:lnTo>
                  <a:lnTo>
                    <a:pt x="63700" y="17422"/>
                  </a:lnTo>
                  <a:lnTo>
                    <a:pt x="62296" y="17628"/>
                  </a:lnTo>
                  <a:lnTo>
                    <a:pt x="60893" y="17814"/>
                  </a:lnTo>
                  <a:lnTo>
                    <a:pt x="59468" y="17979"/>
                  </a:lnTo>
                  <a:lnTo>
                    <a:pt x="58044" y="18144"/>
                  </a:lnTo>
                  <a:lnTo>
                    <a:pt x="56599" y="18247"/>
                  </a:lnTo>
                  <a:lnTo>
                    <a:pt x="55154" y="18351"/>
                  </a:lnTo>
                  <a:lnTo>
                    <a:pt x="53689" y="18433"/>
                  </a:lnTo>
                  <a:lnTo>
                    <a:pt x="52203" y="18474"/>
                  </a:lnTo>
                  <a:lnTo>
                    <a:pt x="50758" y="18495"/>
                  </a:lnTo>
                  <a:lnTo>
                    <a:pt x="49313" y="18495"/>
                  </a:lnTo>
                  <a:lnTo>
                    <a:pt x="47868" y="18454"/>
                  </a:lnTo>
                  <a:lnTo>
                    <a:pt x="46444" y="18392"/>
                  </a:lnTo>
                  <a:lnTo>
                    <a:pt x="45019" y="18309"/>
                  </a:lnTo>
                  <a:lnTo>
                    <a:pt x="43616" y="18206"/>
                  </a:lnTo>
                  <a:lnTo>
                    <a:pt x="42233" y="18062"/>
                  </a:lnTo>
                  <a:lnTo>
                    <a:pt x="40850" y="17938"/>
                  </a:lnTo>
                  <a:lnTo>
                    <a:pt x="40169" y="17855"/>
                  </a:lnTo>
                  <a:lnTo>
                    <a:pt x="39488" y="17752"/>
                  </a:lnTo>
                  <a:lnTo>
                    <a:pt x="36825" y="17381"/>
                  </a:lnTo>
                  <a:lnTo>
                    <a:pt x="34224" y="16906"/>
                  </a:lnTo>
                  <a:lnTo>
                    <a:pt x="32944" y="16658"/>
                  </a:lnTo>
                  <a:lnTo>
                    <a:pt x="31685" y="16369"/>
                  </a:lnTo>
                  <a:lnTo>
                    <a:pt x="30447" y="16101"/>
                  </a:lnTo>
                  <a:lnTo>
                    <a:pt x="29229" y="15812"/>
                  </a:lnTo>
                  <a:lnTo>
                    <a:pt x="28032" y="15502"/>
                  </a:lnTo>
                  <a:lnTo>
                    <a:pt x="26855" y="15193"/>
                  </a:lnTo>
                  <a:lnTo>
                    <a:pt x="25699" y="14862"/>
                  </a:lnTo>
                  <a:lnTo>
                    <a:pt x="24564" y="14532"/>
                  </a:lnTo>
                  <a:lnTo>
                    <a:pt x="23449" y="14181"/>
                  </a:lnTo>
                  <a:lnTo>
                    <a:pt x="22376" y="13830"/>
                  </a:lnTo>
                  <a:lnTo>
                    <a:pt x="21303" y="13479"/>
                  </a:lnTo>
                  <a:lnTo>
                    <a:pt x="20250" y="13108"/>
                  </a:lnTo>
                  <a:lnTo>
                    <a:pt x="19239" y="12757"/>
                  </a:lnTo>
                  <a:lnTo>
                    <a:pt x="18227" y="12365"/>
                  </a:lnTo>
                  <a:lnTo>
                    <a:pt x="17257" y="11993"/>
                  </a:lnTo>
                  <a:lnTo>
                    <a:pt x="16307" y="11622"/>
                  </a:lnTo>
                  <a:lnTo>
                    <a:pt x="15399" y="11229"/>
                  </a:lnTo>
                  <a:lnTo>
                    <a:pt x="14491" y="10837"/>
                  </a:lnTo>
                  <a:lnTo>
                    <a:pt x="12778" y="10074"/>
                  </a:lnTo>
                  <a:lnTo>
                    <a:pt x="11168" y="9310"/>
                  </a:lnTo>
                  <a:lnTo>
                    <a:pt x="9640" y="8546"/>
                  </a:lnTo>
                  <a:lnTo>
                    <a:pt x="8237" y="7824"/>
                  </a:lnTo>
                  <a:lnTo>
                    <a:pt x="6936" y="7101"/>
                  </a:lnTo>
                  <a:lnTo>
                    <a:pt x="5760" y="6420"/>
                  </a:lnTo>
                  <a:lnTo>
                    <a:pt x="4686" y="5759"/>
                  </a:lnTo>
                  <a:lnTo>
                    <a:pt x="3716" y="5161"/>
                  </a:lnTo>
                  <a:lnTo>
                    <a:pt x="2849" y="4624"/>
                  </a:lnTo>
                  <a:lnTo>
                    <a:pt x="2106" y="4108"/>
                  </a:lnTo>
                  <a:lnTo>
                    <a:pt x="1487" y="3675"/>
                  </a:lnTo>
                  <a:lnTo>
                    <a:pt x="950" y="3303"/>
                  </a:lnTo>
                  <a:lnTo>
                    <a:pt x="249" y="2828"/>
                  </a:lnTo>
                  <a:lnTo>
                    <a:pt x="1" y="2663"/>
                  </a:lnTo>
                  <a:lnTo>
                    <a:pt x="228" y="2849"/>
                  </a:lnTo>
                  <a:lnTo>
                    <a:pt x="930" y="3344"/>
                  </a:lnTo>
                  <a:lnTo>
                    <a:pt x="2065" y="4170"/>
                  </a:lnTo>
                  <a:lnTo>
                    <a:pt x="2808" y="4686"/>
                  </a:lnTo>
                  <a:lnTo>
                    <a:pt x="3654" y="5243"/>
                  </a:lnTo>
                  <a:lnTo>
                    <a:pt x="4625" y="5863"/>
                  </a:lnTo>
                  <a:lnTo>
                    <a:pt x="5698" y="6523"/>
                  </a:lnTo>
                  <a:lnTo>
                    <a:pt x="6874" y="7204"/>
                  </a:lnTo>
                  <a:lnTo>
                    <a:pt x="8175" y="7947"/>
                  </a:lnTo>
                  <a:lnTo>
                    <a:pt x="9578" y="8691"/>
                  </a:lnTo>
                  <a:lnTo>
                    <a:pt x="11085" y="9454"/>
                  </a:lnTo>
                  <a:lnTo>
                    <a:pt x="12716" y="10218"/>
                  </a:lnTo>
                  <a:lnTo>
                    <a:pt x="14429" y="11002"/>
                  </a:lnTo>
                  <a:lnTo>
                    <a:pt x="15317" y="11395"/>
                  </a:lnTo>
                  <a:lnTo>
                    <a:pt x="16246" y="11787"/>
                  </a:lnTo>
                  <a:lnTo>
                    <a:pt x="17195" y="12179"/>
                  </a:lnTo>
                  <a:lnTo>
                    <a:pt x="18165" y="12550"/>
                  </a:lnTo>
                  <a:lnTo>
                    <a:pt x="19156" y="12922"/>
                  </a:lnTo>
                  <a:lnTo>
                    <a:pt x="20188" y="13294"/>
                  </a:lnTo>
                  <a:lnTo>
                    <a:pt x="21241" y="13665"/>
                  </a:lnTo>
                  <a:lnTo>
                    <a:pt x="22293" y="14037"/>
                  </a:lnTo>
                  <a:lnTo>
                    <a:pt x="23387" y="14388"/>
                  </a:lnTo>
                  <a:lnTo>
                    <a:pt x="24502" y="14738"/>
                  </a:lnTo>
                  <a:lnTo>
                    <a:pt x="25637" y="15069"/>
                  </a:lnTo>
                  <a:lnTo>
                    <a:pt x="26793" y="15399"/>
                  </a:lnTo>
                  <a:lnTo>
                    <a:pt x="27970" y="15709"/>
                  </a:lnTo>
                  <a:lnTo>
                    <a:pt x="29188" y="16018"/>
                  </a:lnTo>
                  <a:lnTo>
                    <a:pt x="30405" y="16328"/>
                  </a:lnTo>
                  <a:lnTo>
                    <a:pt x="31644" y="16596"/>
                  </a:lnTo>
                  <a:lnTo>
                    <a:pt x="32903" y="16885"/>
                  </a:lnTo>
                  <a:lnTo>
                    <a:pt x="34183" y="17133"/>
                  </a:lnTo>
                  <a:lnTo>
                    <a:pt x="36784" y="17608"/>
                  </a:lnTo>
                  <a:lnTo>
                    <a:pt x="39467" y="18000"/>
                  </a:lnTo>
                  <a:lnTo>
                    <a:pt x="40148" y="18082"/>
                  </a:lnTo>
                  <a:lnTo>
                    <a:pt x="40829" y="18186"/>
                  </a:lnTo>
                  <a:lnTo>
                    <a:pt x="42212" y="18309"/>
                  </a:lnTo>
                  <a:lnTo>
                    <a:pt x="43595" y="18454"/>
                  </a:lnTo>
                  <a:lnTo>
                    <a:pt x="44999" y="18557"/>
                  </a:lnTo>
                  <a:lnTo>
                    <a:pt x="46423" y="18640"/>
                  </a:lnTo>
                  <a:lnTo>
                    <a:pt x="47847" y="18702"/>
                  </a:lnTo>
                  <a:lnTo>
                    <a:pt x="49292" y="18743"/>
                  </a:lnTo>
                  <a:lnTo>
                    <a:pt x="50758" y="18743"/>
                  </a:lnTo>
                  <a:lnTo>
                    <a:pt x="52223" y="18722"/>
                  </a:lnTo>
                  <a:lnTo>
                    <a:pt x="53689" y="18681"/>
                  </a:lnTo>
                  <a:lnTo>
                    <a:pt x="55154" y="18598"/>
                  </a:lnTo>
                  <a:lnTo>
                    <a:pt x="56620" y="18495"/>
                  </a:lnTo>
                  <a:lnTo>
                    <a:pt x="58065" y="18392"/>
                  </a:lnTo>
                  <a:lnTo>
                    <a:pt x="59510" y="18227"/>
                  </a:lnTo>
                  <a:lnTo>
                    <a:pt x="60934" y="18062"/>
                  </a:lnTo>
                  <a:lnTo>
                    <a:pt x="62337" y="17876"/>
                  </a:lnTo>
                  <a:lnTo>
                    <a:pt x="63741" y="17669"/>
                  </a:lnTo>
                  <a:lnTo>
                    <a:pt x="65103" y="17442"/>
                  </a:lnTo>
                  <a:lnTo>
                    <a:pt x="66486" y="17195"/>
                  </a:lnTo>
                  <a:lnTo>
                    <a:pt x="67828" y="16947"/>
                  </a:lnTo>
                  <a:lnTo>
                    <a:pt x="69149" y="16679"/>
                  </a:lnTo>
                  <a:lnTo>
                    <a:pt x="70470" y="16390"/>
                  </a:lnTo>
                  <a:lnTo>
                    <a:pt x="71770" y="16080"/>
                  </a:lnTo>
                  <a:lnTo>
                    <a:pt x="73050" y="15770"/>
                  </a:lnTo>
                  <a:lnTo>
                    <a:pt x="74309" y="15440"/>
                  </a:lnTo>
                  <a:lnTo>
                    <a:pt x="75548" y="15089"/>
                  </a:lnTo>
                  <a:lnTo>
                    <a:pt x="76167" y="14924"/>
                  </a:lnTo>
                  <a:lnTo>
                    <a:pt x="76766" y="14738"/>
                  </a:lnTo>
                  <a:lnTo>
                    <a:pt x="77963" y="14367"/>
                  </a:lnTo>
                  <a:lnTo>
                    <a:pt x="79160" y="13995"/>
                  </a:lnTo>
                  <a:lnTo>
                    <a:pt x="79738" y="13810"/>
                  </a:lnTo>
                  <a:lnTo>
                    <a:pt x="80316" y="13624"/>
                  </a:lnTo>
                  <a:lnTo>
                    <a:pt x="82566" y="12839"/>
                  </a:lnTo>
                  <a:lnTo>
                    <a:pt x="84733" y="12014"/>
                  </a:lnTo>
                  <a:lnTo>
                    <a:pt x="85786" y="11601"/>
                  </a:lnTo>
                  <a:lnTo>
                    <a:pt x="86797" y="11167"/>
                  </a:lnTo>
                  <a:lnTo>
                    <a:pt x="88799" y="10342"/>
                  </a:lnTo>
                  <a:lnTo>
                    <a:pt x="90678" y="9475"/>
                  </a:lnTo>
                  <a:lnTo>
                    <a:pt x="92453" y="8629"/>
                  </a:lnTo>
                  <a:lnTo>
                    <a:pt x="94146" y="7762"/>
                  </a:lnTo>
                  <a:lnTo>
                    <a:pt x="95735" y="6936"/>
                  </a:lnTo>
                  <a:lnTo>
                    <a:pt x="97221" y="6131"/>
                  </a:lnTo>
                  <a:lnTo>
                    <a:pt x="98604" y="5326"/>
                  </a:lnTo>
                  <a:lnTo>
                    <a:pt x="99884" y="4583"/>
                  </a:lnTo>
                  <a:lnTo>
                    <a:pt x="101040" y="3860"/>
                  </a:lnTo>
                  <a:lnTo>
                    <a:pt x="102113" y="3200"/>
                  </a:lnTo>
                  <a:lnTo>
                    <a:pt x="103063" y="2560"/>
                  </a:lnTo>
                  <a:lnTo>
                    <a:pt x="103909" y="2003"/>
                  </a:lnTo>
                  <a:lnTo>
                    <a:pt x="104652" y="1487"/>
                  </a:lnTo>
                  <a:lnTo>
                    <a:pt x="105808" y="682"/>
                  </a:lnTo>
                  <a:lnTo>
                    <a:pt x="106510" y="186"/>
                  </a:lnTo>
                  <a:lnTo>
                    <a:pt x="106737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7"/>
            <p:cNvSpPr/>
            <p:nvPr/>
          </p:nvSpPr>
          <p:spPr>
            <a:xfrm>
              <a:off x="4954525" y="4489700"/>
              <a:ext cx="562500" cy="974275"/>
            </a:xfrm>
            <a:custGeom>
              <a:avLst/>
              <a:gdLst/>
              <a:ahLst/>
              <a:cxnLst/>
              <a:rect l="l" t="t" r="r" b="b"/>
              <a:pathLst>
                <a:path w="22500" h="38971" extrusionOk="0">
                  <a:moveTo>
                    <a:pt x="22500" y="0"/>
                  </a:moveTo>
                  <a:lnTo>
                    <a:pt x="1" y="14367"/>
                  </a:lnTo>
                  <a:lnTo>
                    <a:pt x="9620" y="38971"/>
                  </a:lnTo>
                  <a:lnTo>
                    <a:pt x="16184" y="38971"/>
                  </a:lnTo>
                  <a:lnTo>
                    <a:pt x="17628" y="36824"/>
                  </a:lnTo>
                  <a:lnTo>
                    <a:pt x="19300" y="38971"/>
                  </a:lnTo>
                  <a:lnTo>
                    <a:pt x="21633" y="38971"/>
                  </a:lnTo>
                  <a:lnTo>
                    <a:pt x="22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7"/>
            <p:cNvSpPr/>
            <p:nvPr/>
          </p:nvSpPr>
          <p:spPr>
            <a:xfrm>
              <a:off x="3444625" y="4849375"/>
              <a:ext cx="520175" cy="614600"/>
            </a:xfrm>
            <a:custGeom>
              <a:avLst/>
              <a:gdLst/>
              <a:ahLst/>
              <a:cxnLst/>
              <a:rect l="l" t="t" r="r" b="b"/>
              <a:pathLst>
                <a:path w="20807" h="24584" extrusionOk="0">
                  <a:moveTo>
                    <a:pt x="19754" y="0"/>
                  </a:moveTo>
                  <a:lnTo>
                    <a:pt x="19341" y="21"/>
                  </a:lnTo>
                  <a:lnTo>
                    <a:pt x="18268" y="124"/>
                  </a:lnTo>
                  <a:lnTo>
                    <a:pt x="16906" y="310"/>
                  </a:lnTo>
                  <a:lnTo>
                    <a:pt x="15358" y="558"/>
                  </a:lnTo>
                  <a:lnTo>
                    <a:pt x="13624" y="847"/>
                  </a:lnTo>
                  <a:lnTo>
                    <a:pt x="11807" y="1156"/>
                  </a:lnTo>
                  <a:lnTo>
                    <a:pt x="9929" y="1507"/>
                  </a:lnTo>
                  <a:lnTo>
                    <a:pt x="6255" y="2209"/>
                  </a:lnTo>
                  <a:lnTo>
                    <a:pt x="3076" y="2828"/>
                  </a:lnTo>
                  <a:lnTo>
                    <a:pt x="1" y="3447"/>
                  </a:lnTo>
                  <a:lnTo>
                    <a:pt x="8133" y="24584"/>
                  </a:lnTo>
                  <a:lnTo>
                    <a:pt x="15605" y="24584"/>
                  </a:lnTo>
                  <a:lnTo>
                    <a:pt x="17133" y="22128"/>
                  </a:lnTo>
                  <a:lnTo>
                    <a:pt x="18598" y="24584"/>
                  </a:lnTo>
                  <a:lnTo>
                    <a:pt x="20456" y="24584"/>
                  </a:lnTo>
                  <a:lnTo>
                    <a:pt x="20559" y="20848"/>
                  </a:lnTo>
                  <a:lnTo>
                    <a:pt x="20662" y="16988"/>
                  </a:lnTo>
                  <a:lnTo>
                    <a:pt x="20766" y="12571"/>
                  </a:lnTo>
                  <a:lnTo>
                    <a:pt x="20786" y="10321"/>
                  </a:lnTo>
                  <a:lnTo>
                    <a:pt x="20807" y="8112"/>
                  </a:lnTo>
                  <a:lnTo>
                    <a:pt x="20807" y="6048"/>
                  </a:lnTo>
                  <a:lnTo>
                    <a:pt x="20786" y="4170"/>
                  </a:lnTo>
                  <a:lnTo>
                    <a:pt x="20745" y="2580"/>
                  </a:lnTo>
                  <a:lnTo>
                    <a:pt x="20724" y="1899"/>
                  </a:lnTo>
                  <a:lnTo>
                    <a:pt x="20683" y="1321"/>
                  </a:lnTo>
                  <a:lnTo>
                    <a:pt x="20642" y="826"/>
                  </a:lnTo>
                  <a:lnTo>
                    <a:pt x="20580" y="454"/>
                  </a:lnTo>
                  <a:lnTo>
                    <a:pt x="20518" y="186"/>
                  </a:lnTo>
                  <a:lnTo>
                    <a:pt x="20497" y="103"/>
                  </a:lnTo>
                  <a:lnTo>
                    <a:pt x="20456" y="62"/>
                  </a:lnTo>
                  <a:lnTo>
                    <a:pt x="20394" y="42"/>
                  </a:lnTo>
                  <a:lnTo>
                    <a:pt x="20311" y="21"/>
                  </a:lnTo>
                  <a:lnTo>
                    <a:pt x="200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7"/>
            <p:cNvSpPr/>
            <p:nvPr/>
          </p:nvSpPr>
          <p:spPr>
            <a:xfrm>
              <a:off x="5121200" y="3755375"/>
              <a:ext cx="696675" cy="1105875"/>
            </a:xfrm>
            <a:custGeom>
              <a:avLst/>
              <a:gdLst/>
              <a:ahLst/>
              <a:cxnLst/>
              <a:rect l="l" t="t" r="r" b="b"/>
              <a:pathLst>
                <a:path w="27867" h="44235" extrusionOk="0">
                  <a:moveTo>
                    <a:pt x="27867" y="1"/>
                  </a:moveTo>
                  <a:lnTo>
                    <a:pt x="27846" y="145"/>
                  </a:lnTo>
                  <a:lnTo>
                    <a:pt x="27784" y="537"/>
                  </a:lnTo>
                  <a:lnTo>
                    <a:pt x="27578" y="2106"/>
                  </a:lnTo>
                  <a:lnTo>
                    <a:pt x="27454" y="3241"/>
                  </a:lnTo>
                  <a:lnTo>
                    <a:pt x="27351" y="3902"/>
                  </a:lnTo>
                  <a:lnTo>
                    <a:pt x="27206" y="4583"/>
                  </a:lnTo>
                  <a:lnTo>
                    <a:pt x="26938" y="6131"/>
                  </a:lnTo>
                  <a:lnTo>
                    <a:pt x="26773" y="6957"/>
                  </a:lnTo>
                  <a:lnTo>
                    <a:pt x="26566" y="7824"/>
                  </a:lnTo>
                  <a:lnTo>
                    <a:pt x="26112" y="9702"/>
                  </a:lnTo>
                  <a:lnTo>
                    <a:pt x="25968" y="10198"/>
                  </a:lnTo>
                  <a:lnTo>
                    <a:pt x="25823" y="10693"/>
                  </a:lnTo>
                  <a:lnTo>
                    <a:pt x="25513" y="11704"/>
                  </a:lnTo>
                  <a:lnTo>
                    <a:pt x="25348" y="12220"/>
                  </a:lnTo>
                  <a:lnTo>
                    <a:pt x="25183" y="12757"/>
                  </a:lnTo>
                  <a:lnTo>
                    <a:pt x="24812" y="13830"/>
                  </a:lnTo>
                  <a:lnTo>
                    <a:pt x="23986" y="16039"/>
                  </a:lnTo>
                  <a:lnTo>
                    <a:pt x="23511" y="17174"/>
                  </a:lnTo>
                  <a:lnTo>
                    <a:pt x="22995" y="18330"/>
                  </a:lnTo>
                  <a:lnTo>
                    <a:pt x="22459" y="19486"/>
                  </a:lnTo>
                  <a:lnTo>
                    <a:pt x="21881" y="20663"/>
                  </a:lnTo>
                  <a:lnTo>
                    <a:pt x="21261" y="21860"/>
                  </a:lnTo>
                  <a:lnTo>
                    <a:pt x="20621" y="23057"/>
                  </a:lnTo>
                  <a:lnTo>
                    <a:pt x="19920" y="24234"/>
                  </a:lnTo>
                  <a:lnTo>
                    <a:pt x="19197" y="25431"/>
                  </a:lnTo>
                  <a:lnTo>
                    <a:pt x="18434" y="26607"/>
                  </a:lnTo>
                  <a:lnTo>
                    <a:pt x="17670" y="27743"/>
                  </a:lnTo>
                  <a:lnTo>
                    <a:pt x="16865" y="28837"/>
                  </a:lnTo>
                  <a:lnTo>
                    <a:pt x="16060" y="29910"/>
                  </a:lnTo>
                  <a:lnTo>
                    <a:pt x="15255" y="30921"/>
                  </a:lnTo>
                  <a:lnTo>
                    <a:pt x="14429" y="31933"/>
                  </a:lnTo>
                  <a:lnTo>
                    <a:pt x="13624" y="32882"/>
                  </a:lnTo>
                  <a:lnTo>
                    <a:pt x="12798" y="33811"/>
                  </a:lnTo>
                  <a:lnTo>
                    <a:pt x="11168" y="35504"/>
                  </a:lnTo>
                  <a:lnTo>
                    <a:pt x="10363" y="36309"/>
                  </a:lnTo>
                  <a:lnTo>
                    <a:pt x="9950" y="36680"/>
                  </a:lnTo>
                  <a:lnTo>
                    <a:pt x="9537" y="37052"/>
                  </a:lnTo>
                  <a:lnTo>
                    <a:pt x="8773" y="37774"/>
                  </a:lnTo>
                  <a:lnTo>
                    <a:pt x="8381" y="38125"/>
                  </a:lnTo>
                  <a:lnTo>
                    <a:pt x="8010" y="38455"/>
                  </a:lnTo>
                  <a:lnTo>
                    <a:pt x="6503" y="39673"/>
                  </a:lnTo>
                  <a:lnTo>
                    <a:pt x="5822" y="40251"/>
                  </a:lnTo>
                  <a:lnTo>
                    <a:pt x="5141" y="40767"/>
                  </a:lnTo>
                  <a:lnTo>
                    <a:pt x="3861" y="41675"/>
                  </a:lnTo>
                  <a:lnTo>
                    <a:pt x="3303" y="42088"/>
                  </a:lnTo>
                  <a:lnTo>
                    <a:pt x="2767" y="42460"/>
                  </a:lnTo>
                  <a:lnTo>
                    <a:pt x="1797" y="43079"/>
                  </a:lnTo>
                  <a:lnTo>
                    <a:pt x="476" y="43925"/>
                  </a:lnTo>
                  <a:lnTo>
                    <a:pt x="125" y="44152"/>
                  </a:lnTo>
                  <a:lnTo>
                    <a:pt x="1" y="44235"/>
                  </a:lnTo>
                  <a:lnTo>
                    <a:pt x="145" y="44173"/>
                  </a:lnTo>
                  <a:lnTo>
                    <a:pt x="496" y="43967"/>
                  </a:lnTo>
                  <a:lnTo>
                    <a:pt x="1859" y="43162"/>
                  </a:lnTo>
                  <a:lnTo>
                    <a:pt x="2829" y="42563"/>
                  </a:lnTo>
                  <a:lnTo>
                    <a:pt x="3365" y="42192"/>
                  </a:lnTo>
                  <a:lnTo>
                    <a:pt x="3943" y="41779"/>
                  </a:lnTo>
                  <a:lnTo>
                    <a:pt x="5223" y="40891"/>
                  </a:lnTo>
                  <a:lnTo>
                    <a:pt x="5925" y="40375"/>
                  </a:lnTo>
                  <a:lnTo>
                    <a:pt x="6627" y="39818"/>
                  </a:lnTo>
                  <a:lnTo>
                    <a:pt x="8134" y="38600"/>
                  </a:lnTo>
                  <a:lnTo>
                    <a:pt x="8505" y="38270"/>
                  </a:lnTo>
                  <a:lnTo>
                    <a:pt x="8897" y="37919"/>
                  </a:lnTo>
                  <a:lnTo>
                    <a:pt x="9682" y="37217"/>
                  </a:lnTo>
                  <a:lnTo>
                    <a:pt x="10094" y="36845"/>
                  </a:lnTo>
                  <a:lnTo>
                    <a:pt x="10507" y="36474"/>
                  </a:lnTo>
                  <a:lnTo>
                    <a:pt x="11312" y="35669"/>
                  </a:lnTo>
                  <a:lnTo>
                    <a:pt x="12964" y="33956"/>
                  </a:lnTo>
                  <a:lnTo>
                    <a:pt x="13789" y="33047"/>
                  </a:lnTo>
                  <a:lnTo>
                    <a:pt x="14615" y="32077"/>
                  </a:lnTo>
                  <a:lnTo>
                    <a:pt x="15441" y="31087"/>
                  </a:lnTo>
                  <a:lnTo>
                    <a:pt x="16266" y="30054"/>
                  </a:lnTo>
                  <a:lnTo>
                    <a:pt x="17071" y="28981"/>
                  </a:lnTo>
                  <a:lnTo>
                    <a:pt x="17856" y="27887"/>
                  </a:lnTo>
                  <a:lnTo>
                    <a:pt x="18640" y="26731"/>
                  </a:lnTo>
                  <a:lnTo>
                    <a:pt x="19424" y="25575"/>
                  </a:lnTo>
                  <a:lnTo>
                    <a:pt x="20147" y="24378"/>
                  </a:lnTo>
                  <a:lnTo>
                    <a:pt x="20828" y="23160"/>
                  </a:lnTo>
                  <a:lnTo>
                    <a:pt x="21488" y="21963"/>
                  </a:lnTo>
                  <a:lnTo>
                    <a:pt x="22087" y="20787"/>
                  </a:lnTo>
                  <a:lnTo>
                    <a:pt x="22665" y="19589"/>
                  </a:lnTo>
                  <a:lnTo>
                    <a:pt x="23222" y="18433"/>
                  </a:lnTo>
                  <a:lnTo>
                    <a:pt x="23718" y="17278"/>
                  </a:lnTo>
                  <a:lnTo>
                    <a:pt x="24192" y="16122"/>
                  </a:lnTo>
                  <a:lnTo>
                    <a:pt x="25018" y="13892"/>
                  </a:lnTo>
                  <a:lnTo>
                    <a:pt x="25390" y="12819"/>
                  </a:lnTo>
                  <a:lnTo>
                    <a:pt x="25555" y="12282"/>
                  </a:lnTo>
                  <a:lnTo>
                    <a:pt x="25699" y="11766"/>
                  </a:lnTo>
                  <a:lnTo>
                    <a:pt x="26009" y="10734"/>
                  </a:lnTo>
                  <a:lnTo>
                    <a:pt x="26153" y="10239"/>
                  </a:lnTo>
                  <a:lnTo>
                    <a:pt x="26298" y="9743"/>
                  </a:lnTo>
                  <a:lnTo>
                    <a:pt x="26731" y="7865"/>
                  </a:lnTo>
                  <a:lnTo>
                    <a:pt x="26938" y="6998"/>
                  </a:lnTo>
                  <a:lnTo>
                    <a:pt x="27103" y="6152"/>
                  </a:lnTo>
                  <a:lnTo>
                    <a:pt x="27351" y="4604"/>
                  </a:lnTo>
                  <a:lnTo>
                    <a:pt x="27474" y="3902"/>
                  </a:lnTo>
                  <a:lnTo>
                    <a:pt x="27578" y="3262"/>
                  </a:lnTo>
                  <a:lnTo>
                    <a:pt x="27681" y="2127"/>
                  </a:lnTo>
                  <a:lnTo>
                    <a:pt x="27825" y="558"/>
                  </a:lnTo>
                  <a:lnTo>
                    <a:pt x="27867" y="145"/>
                  </a:lnTo>
                  <a:lnTo>
                    <a:pt x="278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7"/>
            <p:cNvSpPr/>
            <p:nvPr/>
          </p:nvSpPr>
          <p:spPr>
            <a:xfrm>
              <a:off x="5003550" y="2905475"/>
              <a:ext cx="652800" cy="1403125"/>
            </a:xfrm>
            <a:custGeom>
              <a:avLst/>
              <a:gdLst/>
              <a:ahLst/>
              <a:cxnLst/>
              <a:rect l="l" t="t" r="r" b="b"/>
              <a:pathLst>
                <a:path w="26112" h="56125" extrusionOk="0">
                  <a:moveTo>
                    <a:pt x="6771" y="1"/>
                  </a:moveTo>
                  <a:lnTo>
                    <a:pt x="6420" y="21"/>
                  </a:lnTo>
                  <a:lnTo>
                    <a:pt x="6090" y="63"/>
                  </a:lnTo>
                  <a:lnTo>
                    <a:pt x="5760" y="124"/>
                  </a:lnTo>
                  <a:lnTo>
                    <a:pt x="5450" y="186"/>
                  </a:lnTo>
                  <a:lnTo>
                    <a:pt x="5120" y="290"/>
                  </a:lnTo>
                  <a:lnTo>
                    <a:pt x="4810" y="393"/>
                  </a:lnTo>
                  <a:lnTo>
                    <a:pt x="4500" y="496"/>
                  </a:lnTo>
                  <a:lnTo>
                    <a:pt x="4191" y="620"/>
                  </a:lnTo>
                  <a:lnTo>
                    <a:pt x="3902" y="764"/>
                  </a:lnTo>
                  <a:lnTo>
                    <a:pt x="3613" y="929"/>
                  </a:lnTo>
                  <a:lnTo>
                    <a:pt x="3324" y="1095"/>
                  </a:lnTo>
                  <a:lnTo>
                    <a:pt x="3056" y="1280"/>
                  </a:lnTo>
                  <a:lnTo>
                    <a:pt x="2787" y="1466"/>
                  </a:lnTo>
                  <a:lnTo>
                    <a:pt x="2519" y="1673"/>
                  </a:lnTo>
                  <a:lnTo>
                    <a:pt x="2271" y="1900"/>
                  </a:lnTo>
                  <a:lnTo>
                    <a:pt x="2044" y="2127"/>
                  </a:lnTo>
                  <a:lnTo>
                    <a:pt x="1817" y="2374"/>
                  </a:lnTo>
                  <a:lnTo>
                    <a:pt x="1590" y="2622"/>
                  </a:lnTo>
                  <a:lnTo>
                    <a:pt x="1404" y="2890"/>
                  </a:lnTo>
                  <a:lnTo>
                    <a:pt x="1198" y="3159"/>
                  </a:lnTo>
                  <a:lnTo>
                    <a:pt x="1012" y="3427"/>
                  </a:lnTo>
                  <a:lnTo>
                    <a:pt x="847" y="3737"/>
                  </a:lnTo>
                  <a:lnTo>
                    <a:pt x="702" y="4026"/>
                  </a:lnTo>
                  <a:lnTo>
                    <a:pt x="558" y="4335"/>
                  </a:lnTo>
                  <a:lnTo>
                    <a:pt x="434" y="4666"/>
                  </a:lnTo>
                  <a:lnTo>
                    <a:pt x="331" y="4975"/>
                  </a:lnTo>
                  <a:lnTo>
                    <a:pt x="228" y="5305"/>
                  </a:lnTo>
                  <a:lnTo>
                    <a:pt x="145" y="5656"/>
                  </a:lnTo>
                  <a:lnTo>
                    <a:pt x="83" y="6007"/>
                  </a:lnTo>
                  <a:lnTo>
                    <a:pt x="42" y="6358"/>
                  </a:lnTo>
                  <a:lnTo>
                    <a:pt x="21" y="6730"/>
                  </a:lnTo>
                  <a:lnTo>
                    <a:pt x="1" y="6833"/>
                  </a:lnTo>
                  <a:lnTo>
                    <a:pt x="1" y="7473"/>
                  </a:lnTo>
                  <a:lnTo>
                    <a:pt x="21" y="8113"/>
                  </a:lnTo>
                  <a:lnTo>
                    <a:pt x="63" y="8753"/>
                  </a:lnTo>
                  <a:lnTo>
                    <a:pt x="145" y="9392"/>
                  </a:lnTo>
                  <a:lnTo>
                    <a:pt x="248" y="10032"/>
                  </a:lnTo>
                  <a:lnTo>
                    <a:pt x="393" y="10672"/>
                  </a:lnTo>
                  <a:lnTo>
                    <a:pt x="558" y="11291"/>
                  </a:lnTo>
                  <a:lnTo>
                    <a:pt x="744" y="11911"/>
                  </a:lnTo>
                  <a:lnTo>
                    <a:pt x="950" y="12530"/>
                  </a:lnTo>
                  <a:lnTo>
                    <a:pt x="1177" y="13149"/>
                  </a:lnTo>
                  <a:lnTo>
                    <a:pt x="1425" y="13748"/>
                  </a:lnTo>
                  <a:lnTo>
                    <a:pt x="1693" y="14346"/>
                  </a:lnTo>
                  <a:lnTo>
                    <a:pt x="1962" y="14945"/>
                  </a:lnTo>
                  <a:lnTo>
                    <a:pt x="2251" y="15544"/>
                  </a:lnTo>
                  <a:lnTo>
                    <a:pt x="2870" y="16699"/>
                  </a:lnTo>
                  <a:lnTo>
                    <a:pt x="3489" y="17835"/>
                  </a:lnTo>
                  <a:lnTo>
                    <a:pt x="4150" y="18949"/>
                  </a:lnTo>
                  <a:lnTo>
                    <a:pt x="5471" y="21199"/>
                  </a:lnTo>
                  <a:lnTo>
                    <a:pt x="6111" y="22334"/>
                  </a:lnTo>
                  <a:lnTo>
                    <a:pt x="6730" y="23470"/>
                  </a:lnTo>
                  <a:lnTo>
                    <a:pt x="7019" y="24048"/>
                  </a:lnTo>
                  <a:lnTo>
                    <a:pt x="7308" y="24626"/>
                  </a:lnTo>
                  <a:lnTo>
                    <a:pt x="7576" y="25224"/>
                  </a:lnTo>
                  <a:lnTo>
                    <a:pt x="7824" y="25823"/>
                  </a:lnTo>
                  <a:lnTo>
                    <a:pt x="8009" y="26318"/>
                  </a:lnTo>
                  <a:lnTo>
                    <a:pt x="8195" y="26834"/>
                  </a:lnTo>
                  <a:lnTo>
                    <a:pt x="8360" y="27330"/>
                  </a:lnTo>
                  <a:lnTo>
                    <a:pt x="8526" y="27846"/>
                  </a:lnTo>
                  <a:lnTo>
                    <a:pt x="8670" y="28362"/>
                  </a:lnTo>
                  <a:lnTo>
                    <a:pt x="8815" y="28878"/>
                  </a:lnTo>
                  <a:lnTo>
                    <a:pt x="8918" y="29394"/>
                  </a:lnTo>
                  <a:lnTo>
                    <a:pt x="9042" y="29930"/>
                  </a:lnTo>
                  <a:lnTo>
                    <a:pt x="9227" y="30983"/>
                  </a:lnTo>
                  <a:lnTo>
                    <a:pt x="9351" y="32036"/>
                  </a:lnTo>
                  <a:lnTo>
                    <a:pt x="9434" y="33109"/>
                  </a:lnTo>
                  <a:lnTo>
                    <a:pt x="9475" y="34183"/>
                  </a:lnTo>
                  <a:lnTo>
                    <a:pt x="9454" y="35256"/>
                  </a:lnTo>
                  <a:lnTo>
                    <a:pt x="9392" y="36309"/>
                  </a:lnTo>
                  <a:lnTo>
                    <a:pt x="9289" y="37382"/>
                  </a:lnTo>
                  <a:lnTo>
                    <a:pt x="9124" y="38435"/>
                  </a:lnTo>
                  <a:lnTo>
                    <a:pt x="9042" y="38971"/>
                  </a:lnTo>
                  <a:lnTo>
                    <a:pt x="8918" y="39487"/>
                  </a:lnTo>
                  <a:lnTo>
                    <a:pt x="8815" y="40003"/>
                  </a:lnTo>
                  <a:lnTo>
                    <a:pt x="8670" y="40519"/>
                  </a:lnTo>
                  <a:lnTo>
                    <a:pt x="8526" y="41035"/>
                  </a:lnTo>
                  <a:lnTo>
                    <a:pt x="8360" y="41551"/>
                  </a:lnTo>
                  <a:lnTo>
                    <a:pt x="8195" y="42068"/>
                  </a:lnTo>
                  <a:lnTo>
                    <a:pt x="8009" y="42563"/>
                  </a:lnTo>
                  <a:lnTo>
                    <a:pt x="7493" y="43843"/>
                  </a:lnTo>
                  <a:lnTo>
                    <a:pt x="6977" y="45164"/>
                  </a:lnTo>
                  <a:lnTo>
                    <a:pt x="6709" y="45804"/>
                  </a:lnTo>
                  <a:lnTo>
                    <a:pt x="6482" y="46464"/>
                  </a:lnTo>
                  <a:lnTo>
                    <a:pt x="6255" y="47125"/>
                  </a:lnTo>
                  <a:lnTo>
                    <a:pt x="6069" y="47785"/>
                  </a:lnTo>
                  <a:lnTo>
                    <a:pt x="5925" y="48446"/>
                  </a:lnTo>
                  <a:lnTo>
                    <a:pt x="5822" y="49106"/>
                  </a:lnTo>
                  <a:lnTo>
                    <a:pt x="5780" y="49436"/>
                  </a:lnTo>
                  <a:lnTo>
                    <a:pt x="5760" y="49746"/>
                  </a:lnTo>
                  <a:lnTo>
                    <a:pt x="5760" y="50076"/>
                  </a:lnTo>
                  <a:lnTo>
                    <a:pt x="5780" y="50407"/>
                  </a:lnTo>
                  <a:lnTo>
                    <a:pt x="5801" y="50737"/>
                  </a:lnTo>
                  <a:lnTo>
                    <a:pt x="5842" y="51067"/>
                  </a:lnTo>
                  <a:lnTo>
                    <a:pt x="5904" y="51377"/>
                  </a:lnTo>
                  <a:lnTo>
                    <a:pt x="5987" y="51707"/>
                  </a:lnTo>
                  <a:lnTo>
                    <a:pt x="6090" y="52037"/>
                  </a:lnTo>
                  <a:lnTo>
                    <a:pt x="6214" y="52347"/>
                  </a:lnTo>
                  <a:lnTo>
                    <a:pt x="6358" y="52677"/>
                  </a:lnTo>
                  <a:lnTo>
                    <a:pt x="6523" y="52987"/>
                  </a:lnTo>
                  <a:lnTo>
                    <a:pt x="6750" y="53358"/>
                  </a:lnTo>
                  <a:lnTo>
                    <a:pt x="7019" y="53709"/>
                  </a:lnTo>
                  <a:lnTo>
                    <a:pt x="7287" y="54039"/>
                  </a:lnTo>
                  <a:lnTo>
                    <a:pt x="7576" y="54328"/>
                  </a:lnTo>
                  <a:lnTo>
                    <a:pt x="7886" y="54617"/>
                  </a:lnTo>
                  <a:lnTo>
                    <a:pt x="8216" y="54865"/>
                  </a:lnTo>
                  <a:lnTo>
                    <a:pt x="8567" y="55113"/>
                  </a:lnTo>
                  <a:lnTo>
                    <a:pt x="8938" y="55319"/>
                  </a:lnTo>
                  <a:lnTo>
                    <a:pt x="9310" y="55505"/>
                  </a:lnTo>
                  <a:lnTo>
                    <a:pt x="9702" y="55670"/>
                  </a:lnTo>
                  <a:lnTo>
                    <a:pt x="10094" y="55794"/>
                  </a:lnTo>
                  <a:lnTo>
                    <a:pt x="10507" y="55918"/>
                  </a:lnTo>
                  <a:lnTo>
                    <a:pt x="10920" y="56000"/>
                  </a:lnTo>
                  <a:lnTo>
                    <a:pt x="11353" y="56062"/>
                  </a:lnTo>
                  <a:lnTo>
                    <a:pt x="11787" y="56104"/>
                  </a:lnTo>
                  <a:lnTo>
                    <a:pt x="12220" y="56124"/>
                  </a:lnTo>
                  <a:lnTo>
                    <a:pt x="12551" y="56104"/>
                  </a:lnTo>
                  <a:lnTo>
                    <a:pt x="12881" y="56083"/>
                  </a:lnTo>
                  <a:lnTo>
                    <a:pt x="13335" y="56042"/>
                  </a:lnTo>
                  <a:lnTo>
                    <a:pt x="13768" y="55959"/>
                  </a:lnTo>
                  <a:lnTo>
                    <a:pt x="14202" y="55856"/>
                  </a:lnTo>
                  <a:lnTo>
                    <a:pt x="14615" y="55732"/>
                  </a:lnTo>
                  <a:lnTo>
                    <a:pt x="15007" y="55608"/>
                  </a:lnTo>
                  <a:lnTo>
                    <a:pt x="15399" y="55443"/>
                  </a:lnTo>
                  <a:lnTo>
                    <a:pt x="15771" y="55278"/>
                  </a:lnTo>
                  <a:lnTo>
                    <a:pt x="16142" y="55072"/>
                  </a:lnTo>
                  <a:lnTo>
                    <a:pt x="16493" y="54865"/>
                  </a:lnTo>
                  <a:lnTo>
                    <a:pt x="16844" y="54638"/>
                  </a:lnTo>
                  <a:lnTo>
                    <a:pt x="17174" y="54390"/>
                  </a:lnTo>
                  <a:lnTo>
                    <a:pt x="17504" y="54143"/>
                  </a:lnTo>
                  <a:lnTo>
                    <a:pt x="17814" y="53874"/>
                  </a:lnTo>
                  <a:lnTo>
                    <a:pt x="18124" y="53585"/>
                  </a:lnTo>
                  <a:lnTo>
                    <a:pt x="18413" y="53296"/>
                  </a:lnTo>
                  <a:lnTo>
                    <a:pt x="18722" y="52987"/>
                  </a:lnTo>
                  <a:lnTo>
                    <a:pt x="19280" y="52347"/>
                  </a:lnTo>
                  <a:lnTo>
                    <a:pt x="19816" y="51666"/>
                  </a:lnTo>
                  <a:lnTo>
                    <a:pt x="20312" y="50964"/>
                  </a:lnTo>
                  <a:lnTo>
                    <a:pt x="20807" y="50241"/>
                  </a:lnTo>
                  <a:lnTo>
                    <a:pt x="21282" y="49498"/>
                  </a:lnTo>
                  <a:lnTo>
                    <a:pt x="21736" y="48735"/>
                  </a:lnTo>
                  <a:lnTo>
                    <a:pt x="22623" y="47228"/>
                  </a:lnTo>
                  <a:lnTo>
                    <a:pt x="22954" y="46609"/>
                  </a:lnTo>
                  <a:lnTo>
                    <a:pt x="23305" y="45927"/>
                  </a:lnTo>
                  <a:lnTo>
                    <a:pt x="23614" y="45246"/>
                  </a:lnTo>
                  <a:lnTo>
                    <a:pt x="23924" y="44524"/>
                  </a:lnTo>
                  <a:lnTo>
                    <a:pt x="24234" y="43760"/>
                  </a:lnTo>
                  <a:lnTo>
                    <a:pt x="24522" y="42996"/>
                  </a:lnTo>
                  <a:lnTo>
                    <a:pt x="24770" y="42212"/>
                  </a:lnTo>
                  <a:lnTo>
                    <a:pt x="25018" y="41428"/>
                  </a:lnTo>
                  <a:lnTo>
                    <a:pt x="25245" y="40623"/>
                  </a:lnTo>
                  <a:lnTo>
                    <a:pt x="25451" y="39818"/>
                  </a:lnTo>
                  <a:lnTo>
                    <a:pt x="25637" y="39013"/>
                  </a:lnTo>
                  <a:lnTo>
                    <a:pt x="25782" y="38228"/>
                  </a:lnTo>
                  <a:lnTo>
                    <a:pt x="25905" y="37444"/>
                  </a:lnTo>
                  <a:lnTo>
                    <a:pt x="26009" y="36680"/>
                  </a:lnTo>
                  <a:lnTo>
                    <a:pt x="26071" y="35916"/>
                  </a:lnTo>
                  <a:lnTo>
                    <a:pt x="26091" y="35194"/>
                  </a:lnTo>
                  <a:lnTo>
                    <a:pt x="26112" y="33749"/>
                  </a:lnTo>
                  <a:lnTo>
                    <a:pt x="26112" y="32304"/>
                  </a:lnTo>
                  <a:lnTo>
                    <a:pt x="26050" y="30901"/>
                  </a:lnTo>
                  <a:lnTo>
                    <a:pt x="25967" y="29497"/>
                  </a:lnTo>
                  <a:lnTo>
                    <a:pt x="25864" y="28114"/>
                  </a:lnTo>
                  <a:lnTo>
                    <a:pt x="25720" y="26731"/>
                  </a:lnTo>
                  <a:lnTo>
                    <a:pt x="25534" y="25369"/>
                  </a:lnTo>
                  <a:lnTo>
                    <a:pt x="25307" y="24006"/>
                  </a:lnTo>
                  <a:lnTo>
                    <a:pt x="25039" y="22665"/>
                  </a:lnTo>
                  <a:lnTo>
                    <a:pt x="24750" y="21323"/>
                  </a:lnTo>
                  <a:lnTo>
                    <a:pt x="24419" y="19981"/>
                  </a:lnTo>
                  <a:lnTo>
                    <a:pt x="24048" y="18640"/>
                  </a:lnTo>
                  <a:lnTo>
                    <a:pt x="23635" y="17298"/>
                  </a:lnTo>
                  <a:lnTo>
                    <a:pt x="23181" y="15956"/>
                  </a:lnTo>
                  <a:lnTo>
                    <a:pt x="22706" y="14615"/>
                  </a:lnTo>
                  <a:lnTo>
                    <a:pt x="22169" y="13252"/>
                  </a:lnTo>
                  <a:lnTo>
                    <a:pt x="21963" y="12757"/>
                  </a:lnTo>
                  <a:lnTo>
                    <a:pt x="21736" y="12241"/>
                  </a:lnTo>
                  <a:lnTo>
                    <a:pt x="21488" y="11746"/>
                  </a:lnTo>
                  <a:lnTo>
                    <a:pt x="21241" y="11250"/>
                  </a:lnTo>
                  <a:lnTo>
                    <a:pt x="20972" y="10755"/>
                  </a:lnTo>
                  <a:lnTo>
                    <a:pt x="20683" y="10259"/>
                  </a:lnTo>
                  <a:lnTo>
                    <a:pt x="20394" y="9785"/>
                  </a:lnTo>
                  <a:lnTo>
                    <a:pt x="20085" y="9289"/>
                  </a:lnTo>
                  <a:lnTo>
                    <a:pt x="19754" y="8814"/>
                  </a:lnTo>
                  <a:lnTo>
                    <a:pt x="19424" y="8360"/>
                  </a:lnTo>
                  <a:lnTo>
                    <a:pt x="19073" y="7886"/>
                  </a:lnTo>
                  <a:lnTo>
                    <a:pt x="18722" y="7431"/>
                  </a:lnTo>
                  <a:lnTo>
                    <a:pt x="18351" y="6998"/>
                  </a:lnTo>
                  <a:lnTo>
                    <a:pt x="17979" y="6544"/>
                  </a:lnTo>
                  <a:lnTo>
                    <a:pt x="17587" y="6110"/>
                  </a:lnTo>
                  <a:lnTo>
                    <a:pt x="17195" y="5698"/>
                  </a:lnTo>
                  <a:lnTo>
                    <a:pt x="16782" y="5285"/>
                  </a:lnTo>
                  <a:lnTo>
                    <a:pt x="16369" y="4872"/>
                  </a:lnTo>
                  <a:lnTo>
                    <a:pt x="15936" y="4480"/>
                  </a:lnTo>
                  <a:lnTo>
                    <a:pt x="15502" y="4108"/>
                  </a:lnTo>
                  <a:lnTo>
                    <a:pt x="15069" y="3737"/>
                  </a:lnTo>
                  <a:lnTo>
                    <a:pt x="14615" y="3365"/>
                  </a:lnTo>
                  <a:lnTo>
                    <a:pt x="14161" y="3014"/>
                  </a:lnTo>
                  <a:lnTo>
                    <a:pt x="13686" y="2684"/>
                  </a:lnTo>
                  <a:lnTo>
                    <a:pt x="13211" y="2354"/>
                  </a:lnTo>
                  <a:lnTo>
                    <a:pt x="12736" y="2044"/>
                  </a:lnTo>
                  <a:lnTo>
                    <a:pt x="12241" y="1755"/>
                  </a:lnTo>
                  <a:lnTo>
                    <a:pt x="11746" y="1487"/>
                  </a:lnTo>
                  <a:lnTo>
                    <a:pt x="11250" y="1218"/>
                  </a:lnTo>
                  <a:lnTo>
                    <a:pt x="10755" y="971"/>
                  </a:lnTo>
                  <a:lnTo>
                    <a:pt x="10239" y="723"/>
                  </a:lnTo>
                  <a:lnTo>
                    <a:pt x="9723" y="517"/>
                  </a:lnTo>
                  <a:lnTo>
                    <a:pt x="9392" y="393"/>
                  </a:lnTo>
                  <a:lnTo>
                    <a:pt x="9062" y="290"/>
                  </a:lnTo>
                  <a:lnTo>
                    <a:pt x="8732" y="186"/>
                  </a:lnTo>
                  <a:lnTo>
                    <a:pt x="8422" y="124"/>
                  </a:lnTo>
                  <a:lnTo>
                    <a:pt x="8092" y="63"/>
                  </a:lnTo>
                  <a:lnTo>
                    <a:pt x="7762" y="21"/>
                  </a:lnTo>
                  <a:lnTo>
                    <a:pt x="7432" y="1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7"/>
            <p:cNvSpPr/>
            <p:nvPr/>
          </p:nvSpPr>
          <p:spPr>
            <a:xfrm>
              <a:off x="5003550" y="2905475"/>
              <a:ext cx="652800" cy="1403125"/>
            </a:xfrm>
            <a:custGeom>
              <a:avLst/>
              <a:gdLst/>
              <a:ahLst/>
              <a:cxnLst/>
              <a:rect l="l" t="t" r="r" b="b"/>
              <a:pathLst>
                <a:path w="26112" h="56125" fill="none" extrusionOk="0">
                  <a:moveTo>
                    <a:pt x="7101" y="1"/>
                  </a:moveTo>
                  <a:lnTo>
                    <a:pt x="7101" y="1"/>
                  </a:lnTo>
                  <a:lnTo>
                    <a:pt x="6771" y="1"/>
                  </a:lnTo>
                  <a:lnTo>
                    <a:pt x="6420" y="21"/>
                  </a:lnTo>
                  <a:lnTo>
                    <a:pt x="6090" y="63"/>
                  </a:lnTo>
                  <a:lnTo>
                    <a:pt x="5760" y="124"/>
                  </a:lnTo>
                  <a:lnTo>
                    <a:pt x="5450" y="186"/>
                  </a:lnTo>
                  <a:lnTo>
                    <a:pt x="5120" y="290"/>
                  </a:lnTo>
                  <a:lnTo>
                    <a:pt x="4810" y="393"/>
                  </a:lnTo>
                  <a:lnTo>
                    <a:pt x="4500" y="496"/>
                  </a:lnTo>
                  <a:lnTo>
                    <a:pt x="4191" y="620"/>
                  </a:lnTo>
                  <a:lnTo>
                    <a:pt x="3902" y="764"/>
                  </a:lnTo>
                  <a:lnTo>
                    <a:pt x="3613" y="929"/>
                  </a:lnTo>
                  <a:lnTo>
                    <a:pt x="3324" y="1095"/>
                  </a:lnTo>
                  <a:lnTo>
                    <a:pt x="3056" y="1280"/>
                  </a:lnTo>
                  <a:lnTo>
                    <a:pt x="2787" y="1466"/>
                  </a:lnTo>
                  <a:lnTo>
                    <a:pt x="2519" y="1673"/>
                  </a:lnTo>
                  <a:lnTo>
                    <a:pt x="2271" y="1900"/>
                  </a:lnTo>
                  <a:lnTo>
                    <a:pt x="2044" y="2127"/>
                  </a:lnTo>
                  <a:lnTo>
                    <a:pt x="1817" y="2374"/>
                  </a:lnTo>
                  <a:lnTo>
                    <a:pt x="1590" y="2622"/>
                  </a:lnTo>
                  <a:lnTo>
                    <a:pt x="1404" y="2890"/>
                  </a:lnTo>
                  <a:lnTo>
                    <a:pt x="1198" y="3159"/>
                  </a:lnTo>
                  <a:lnTo>
                    <a:pt x="1012" y="3427"/>
                  </a:lnTo>
                  <a:lnTo>
                    <a:pt x="847" y="3737"/>
                  </a:lnTo>
                  <a:lnTo>
                    <a:pt x="702" y="4026"/>
                  </a:lnTo>
                  <a:lnTo>
                    <a:pt x="558" y="4335"/>
                  </a:lnTo>
                  <a:lnTo>
                    <a:pt x="434" y="4666"/>
                  </a:lnTo>
                  <a:lnTo>
                    <a:pt x="331" y="4975"/>
                  </a:lnTo>
                  <a:lnTo>
                    <a:pt x="228" y="5305"/>
                  </a:lnTo>
                  <a:lnTo>
                    <a:pt x="145" y="5656"/>
                  </a:lnTo>
                  <a:lnTo>
                    <a:pt x="83" y="6007"/>
                  </a:lnTo>
                  <a:lnTo>
                    <a:pt x="42" y="6358"/>
                  </a:lnTo>
                  <a:lnTo>
                    <a:pt x="21" y="6730"/>
                  </a:lnTo>
                  <a:lnTo>
                    <a:pt x="21" y="6730"/>
                  </a:lnTo>
                  <a:lnTo>
                    <a:pt x="1" y="6833"/>
                  </a:lnTo>
                  <a:lnTo>
                    <a:pt x="1" y="6833"/>
                  </a:lnTo>
                  <a:lnTo>
                    <a:pt x="1" y="7473"/>
                  </a:lnTo>
                  <a:lnTo>
                    <a:pt x="21" y="8113"/>
                  </a:lnTo>
                  <a:lnTo>
                    <a:pt x="63" y="8753"/>
                  </a:lnTo>
                  <a:lnTo>
                    <a:pt x="145" y="9392"/>
                  </a:lnTo>
                  <a:lnTo>
                    <a:pt x="248" y="10032"/>
                  </a:lnTo>
                  <a:lnTo>
                    <a:pt x="393" y="10672"/>
                  </a:lnTo>
                  <a:lnTo>
                    <a:pt x="558" y="11291"/>
                  </a:lnTo>
                  <a:lnTo>
                    <a:pt x="744" y="11911"/>
                  </a:lnTo>
                  <a:lnTo>
                    <a:pt x="950" y="12530"/>
                  </a:lnTo>
                  <a:lnTo>
                    <a:pt x="1177" y="13149"/>
                  </a:lnTo>
                  <a:lnTo>
                    <a:pt x="1425" y="13748"/>
                  </a:lnTo>
                  <a:lnTo>
                    <a:pt x="1693" y="14346"/>
                  </a:lnTo>
                  <a:lnTo>
                    <a:pt x="1962" y="14945"/>
                  </a:lnTo>
                  <a:lnTo>
                    <a:pt x="2251" y="15544"/>
                  </a:lnTo>
                  <a:lnTo>
                    <a:pt x="2870" y="16699"/>
                  </a:lnTo>
                  <a:lnTo>
                    <a:pt x="2870" y="16699"/>
                  </a:lnTo>
                  <a:lnTo>
                    <a:pt x="3489" y="17835"/>
                  </a:lnTo>
                  <a:lnTo>
                    <a:pt x="4150" y="18949"/>
                  </a:lnTo>
                  <a:lnTo>
                    <a:pt x="5471" y="21199"/>
                  </a:lnTo>
                  <a:lnTo>
                    <a:pt x="6111" y="22334"/>
                  </a:lnTo>
                  <a:lnTo>
                    <a:pt x="6730" y="23470"/>
                  </a:lnTo>
                  <a:lnTo>
                    <a:pt x="7019" y="24048"/>
                  </a:lnTo>
                  <a:lnTo>
                    <a:pt x="7308" y="24626"/>
                  </a:lnTo>
                  <a:lnTo>
                    <a:pt x="7576" y="25224"/>
                  </a:lnTo>
                  <a:lnTo>
                    <a:pt x="7824" y="25823"/>
                  </a:lnTo>
                  <a:lnTo>
                    <a:pt x="7824" y="25823"/>
                  </a:lnTo>
                  <a:lnTo>
                    <a:pt x="8009" y="26318"/>
                  </a:lnTo>
                  <a:lnTo>
                    <a:pt x="8195" y="26834"/>
                  </a:lnTo>
                  <a:lnTo>
                    <a:pt x="8360" y="27330"/>
                  </a:lnTo>
                  <a:lnTo>
                    <a:pt x="8526" y="27846"/>
                  </a:lnTo>
                  <a:lnTo>
                    <a:pt x="8670" y="28362"/>
                  </a:lnTo>
                  <a:lnTo>
                    <a:pt x="8815" y="28878"/>
                  </a:lnTo>
                  <a:lnTo>
                    <a:pt x="8918" y="29394"/>
                  </a:lnTo>
                  <a:lnTo>
                    <a:pt x="9042" y="29930"/>
                  </a:lnTo>
                  <a:lnTo>
                    <a:pt x="9227" y="30983"/>
                  </a:lnTo>
                  <a:lnTo>
                    <a:pt x="9351" y="32036"/>
                  </a:lnTo>
                  <a:lnTo>
                    <a:pt x="9434" y="33109"/>
                  </a:lnTo>
                  <a:lnTo>
                    <a:pt x="9475" y="34183"/>
                  </a:lnTo>
                  <a:lnTo>
                    <a:pt x="9454" y="35256"/>
                  </a:lnTo>
                  <a:lnTo>
                    <a:pt x="9392" y="36309"/>
                  </a:lnTo>
                  <a:lnTo>
                    <a:pt x="9289" y="37382"/>
                  </a:lnTo>
                  <a:lnTo>
                    <a:pt x="9124" y="38435"/>
                  </a:lnTo>
                  <a:lnTo>
                    <a:pt x="9042" y="38971"/>
                  </a:lnTo>
                  <a:lnTo>
                    <a:pt x="8918" y="39487"/>
                  </a:lnTo>
                  <a:lnTo>
                    <a:pt x="8815" y="40003"/>
                  </a:lnTo>
                  <a:lnTo>
                    <a:pt x="8670" y="40519"/>
                  </a:lnTo>
                  <a:lnTo>
                    <a:pt x="8526" y="41035"/>
                  </a:lnTo>
                  <a:lnTo>
                    <a:pt x="8360" y="41551"/>
                  </a:lnTo>
                  <a:lnTo>
                    <a:pt x="8195" y="42068"/>
                  </a:lnTo>
                  <a:lnTo>
                    <a:pt x="8009" y="42563"/>
                  </a:lnTo>
                  <a:lnTo>
                    <a:pt x="8009" y="42563"/>
                  </a:lnTo>
                  <a:lnTo>
                    <a:pt x="7493" y="43843"/>
                  </a:lnTo>
                  <a:lnTo>
                    <a:pt x="6977" y="45164"/>
                  </a:lnTo>
                  <a:lnTo>
                    <a:pt x="6709" y="45804"/>
                  </a:lnTo>
                  <a:lnTo>
                    <a:pt x="6482" y="46464"/>
                  </a:lnTo>
                  <a:lnTo>
                    <a:pt x="6255" y="47125"/>
                  </a:lnTo>
                  <a:lnTo>
                    <a:pt x="6069" y="47785"/>
                  </a:lnTo>
                  <a:lnTo>
                    <a:pt x="5925" y="48446"/>
                  </a:lnTo>
                  <a:lnTo>
                    <a:pt x="5822" y="49106"/>
                  </a:lnTo>
                  <a:lnTo>
                    <a:pt x="5780" y="49436"/>
                  </a:lnTo>
                  <a:lnTo>
                    <a:pt x="5760" y="49746"/>
                  </a:lnTo>
                  <a:lnTo>
                    <a:pt x="5760" y="50076"/>
                  </a:lnTo>
                  <a:lnTo>
                    <a:pt x="5780" y="50407"/>
                  </a:lnTo>
                  <a:lnTo>
                    <a:pt x="5801" y="50737"/>
                  </a:lnTo>
                  <a:lnTo>
                    <a:pt x="5842" y="51067"/>
                  </a:lnTo>
                  <a:lnTo>
                    <a:pt x="5904" y="51377"/>
                  </a:lnTo>
                  <a:lnTo>
                    <a:pt x="5987" y="51707"/>
                  </a:lnTo>
                  <a:lnTo>
                    <a:pt x="6090" y="52037"/>
                  </a:lnTo>
                  <a:lnTo>
                    <a:pt x="6214" y="52347"/>
                  </a:lnTo>
                  <a:lnTo>
                    <a:pt x="6358" y="52677"/>
                  </a:lnTo>
                  <a:lnTo>
                    <a:pt x="6523" y="52987"/>
                  </a:lnTo>
                  <a:lnTo>
                    <a:pt x="6523" y="52987"/>
                  </a:lnTo>
                  <a:lnTo>
                    <a:pt x="6750" y="53358"/>
                  </a:lnTo>
                  <a:lnTo>
                    <a:pt x="7019" y="53709"/>
                  </a:lnTo>
                  <a:lnTo>
                    <a:pt x="7287" y="54039"/>
                  </a:lnTo>
                  <a:lnTo>
                    <a:pt x="7576" y="54328"/>
                  </a:lnTo>
                  <a:lnTo>
                    <a:pt x="7886" y="54617"/>
                  </a:lnTo>
                  <a:lnTo>
                    <a:pt x="8216" y="54865"/>
                  </a:lnTo>
                  <a:lnTo>
                    <a:pt x="8567" y="55113"/>
                  </a:lnTo>
                  <a:lnTo>
                    <a:pt x="8938" y="55319"/>
                  </a:lnTo>
                  <a:lnTo>
                    <a:pt x="9310" y="55505"/>
                  </a:lnTo>
                  <a:lnTo>
                    <a:pt x="9702" y="55670"/>
                  </a:lnTo>
                  <a:lnTo>
                    <a:pt x="10094" y="55794"/>
                  </a:lnTo>
                  <a:lnTo>
                    <a:pt x="10507" y="55918"/>
                  </a:lnTo>
                  <a:lnTo>
                    <a:pt x="10920" y="56000"/>
                  </a:lnTo>
                  <a:lnTo>
                    <a:pt x="11353" y="56062"/>
                  </a:lnTo>
                  <a:lnTo>
                    <a:pt x="11787" y="56104"/>
                  </a:lnTo>
                  <a:lnTo>
                    <a:pt x="12220" y="56124"/>
                  </a:lnTo>
                  <a:lnTo>
                    <a:pt x="12220" y="56124"/>
                  </a:lnTo>
                  <a:lnTo>
                    <a:pt x="12551" y="56104"/>
                  </a:lnTo>
                  <a:lnTo>
                    <a:pt x="12881" y="56083"/>
                  </a:lnTo>
                  <a:lnTo>
                    <a:pt x="12881" y="56083"/>
                  </a:lnTo>
                  <a:lnTo>
                    <a:pt x="13335" y="56042"/>
                  </a:lnTo>
                  <a:lnTo>
                    <a:pt x="13768" y="55959"/>
                  </a:lnTo>
                  <a:lnTo>
                    <a:pt x="14202" y="55856"/>
                  </a:lnTo>
                  <a:lnTo>
                    <a:pt x="14615" y="55732"/>
                  </a:lnTo>
                  <a:lnTo>
                    <a:pt x="15007" y="55608"/>
                  </a:lnTo>
                  <a:lnTo>
                    <a:pt x="15399" y="55443"/>
                  </a:lnTo>
                  <a:lnTo>
                    <a:pt x="15771" y="55278"/>
                  </a:lnTo>
                  <a:lnTo>
                    <a:pt x="16142" y="55072"/>
                  </a:lnTo>
                  <a:lnTo>
                    <a:pt x="16493" y="54865"/>
                  </a:lnTo>
                  <a:lnTo>
                    <a:pt x="16844" y="54638"/>
                  </a:lnTo>
                  <a:lnTo>
                    <a:pt x="17174" y="54390"/>
                  </a:lnTo>
                  <a:lnTo>
                    <a:pt x="17504" y="54143"/>
                  </a:lnTo>
                  <a:lnTo>
                    <a:pt x="17814" y="53874"/>
                  </a:lnTo>
                  <a:lnTo>
                    <a:pt x="18124" y="53585"/>
                  </a:lnTo>
                  <a:lnTo>
                    <a:pt x="18413" y="53296"/>
                  </a:lnTo>
                  <a:lnTo>
                    <a:pt x="18722" y="52987"/>
                  </a:lnTo>
                  <a:lnTo>
                    <a:pt x="19280" y="52347"/>
                  </a:lnTo>
                  <a:lnTo>
                    <a:pt x="19816" y="51666"/>
                  </a:lnTo>
                  <a:lnTo>
                    <a:pt x="20312" y="50964"/>
                  </a:lnTo>
                  <a:lnTo>
                    <a:pt x="20807" y="50241"/>
                  </a:lnTo>
                  <a:lnTo>
                    <a:pt x="21282" y="49498"/>
                  </a:lnTo>
                  <a:lnTo>
                    <a:pt x="21736" y="48735"/>
                  </a:lnTo>
                  <a:lnTo>
                    <a:pt x="22623" y="47228"/>
                  </a:lnTo>
                  <a:lnTo>
                    <a:pt x="22623" y="47228"/>
                  </a:lnTo>
                  <a:lnTo>
                    <a:pt x="22954" y="46609"/>
                  </a:lnTo>
                  <a:lnTo>
                    <a:pt x="23305" y="45927"/>
                  </a:lnTo>
                  <a:lnTo>
                    <a:pt x="23614" y="45246"/>
                  </a:lnTo>
                  <a:lnTo>
                    <a:pt x="23924" y="44524"/>
                  </a:lnTo>
                  <a:lnTo>
                    <a:pt x="24234" y="43760"/>
                  </a:lnTo>
                  <a:lnTo>
                    <a:pt x="24522" y="42996"/>
                  </a:lnTo>
                  <a:lnTo>
                    <a:pt x="24770" y="42212"/>
                  </a:lnTo>
                  <a:lnTo>
                    <a:pt x="25018" y="41428"/>
                  </a:lnTo>
                  <a:lnTo>
                    <a:pt x="25245" y="40623"/>
                  </a:lnTo>
                  <a:lnTo>
                    <a:pt x="25451" y="39818"/>
                  </a:lnTo>
                  <a:lnTo>
                    <a:pt x="25637" y="39013"/>
                  </a:lnTo>
                  <a:lnTo>
                    <a:pt x="25782" y="38228"/>
                  </a:lnTo>
                  <a:lnTo>
                    <a:pt x="25905" y="37444"/>
                  </a:lnTo>
                  <a:lnTo>
                    <a:pt x="26009" y="36680"/>
                  </a:lnTo>
                  <a:lnTo>
                    <a:pt x="26071" y="35916"/>
                  </a:lnTo>
                  <a:lnTo>
                    <a:pt x="26091" y="35194"/>
                  </a:lnTo>
                  <a:lnTo>
                    <a:pt x="26091" y="35194"/>
                  </a:lnTo>
                  <a:lnTo>
                    <a:pt x="26112" y="33749"/>
                  </a:lnTo>
                  <a:lnTo>
                    <a:pt x="26112" y="32304"/>
                  </a:lnTo>
                  <a:lnTo>
                    <a:pt x="26050" y="30901"/>
                  </a:lnTo>
                  <a:lnTo>
                    <a:pt x="25967" y="29497"/>
                  </a:lnTo>
                  <a:lnTo>
                    <a:pt x="25864" y="28114"/>
                  </a:lnTo>
                  <a:lnTo>
                    <a:pt x="25720" y="26731"/>
                  </a:lnTo>
                  <a:lnTo>
                    <a:pt x="25534" y="25369"/>
                  </a:lnTo>
                  <a:lnTo>
                    <a:pt x="25307" y="24006"/>
                  </a:lnTo>
                  <a:lnTo>
                    <a:pt x="25039" y="22665"/>
                  </a:lnTo>
                  <a:lnTo>
                    <a:pt x="24750" y="21323"/>
                  </a:lnTo>
                  <a:lnTo>
                    <a:pt x="24419" y="19981"/>
                  </a:lnTo>
                  <a:lnTo>
                    <a:pt x="24048" y="18640"/>
                  </a:lnTo>
                  <a:lnTo>
                    <a:pt x="23635" y="17298"/>
                  </a:lnTo>
                  <a:lnTo>
                    <a:pt x="23181" y="15956"/>
                  </a:lnTo>
                  <a:lnTo>
                    <a:pt x="22706" y="14615"/>
                  </a:lnTo>
                  <a:lnTo>
                    <a:pt x="22169" y="13252"/>
                  </a:lnTo>
                  <a:lnTo>
                    <a:pt x="22169" y="13252"/>
                  </a:lnTo>
                  <a:lnTo>
                    <a:pt x="21963" y="12757"/>
                  </a:lnTo>
                  <a:lnTo>
                    <a:pt x="21736" y="12241"/>
                  </a:lnTo>
                  <a:lnTo>
                    <a:pt x="21488" y="11746"/>
                  </a:lnTo>
                  <a:lnTo>
                    <a:pt x="21241" y="11250"/>
                  </a:lnTo>
                  <a:lnTo>
                    <a:pt x="20972" y="10755"/>
                  </a:lnTo>
                  <a:lnTo>
                    <a:pt x="20683" y="10259"/>
                  </a:lnTo>
                  <a:lnTo>
                    <a:pt x="20394" y="9785"/>
                  </a:lnTo>
                  <a:lnTo>
                    <a:pt x="20085" y="9289"/>
                  </a:lnTo>
                  <a:lnTo>
                    <a:pt x="19754" y="8814"/>
                  </a:lnTo>
                  <a:lnTo>
                    <a:pt x="19424" y="8360"/>
                  </a:lnTo>
                  <a:lnTo>
                    <a:pt x="19073" y="7886"/>
                  </a:lnTo>
                  <a:lnTo>
                    <a:pt x="18722" y="7431"/>
                  </a:lnTo>
                  <a:lnTo>
                    <a:pt x="18351" y="6998"/>
                  </a:lnTo>
                  <a:lnTo>
                    <a:pt x="17979" y="6544"/>
                  </a:lnTo>
                  <a:lnTo>
                    <a:pt x="17587" y="6110"/>
                  </a:lnTo>
                  <a:lnTo>
                    <a:pt x="17195" y="5698"/>
                  </a:lnTo>
                  <a:lnTo>
                    <a:pt x="16782" y="5285"/>
                  </a:lnTo>
                  <a:lnTo>
                    <a:pt x="16369" y="4872"/>
                  </a:lnTo>
                  <a:lnTo>
                    <a:pt x="15936" y="4480"/>
                  </a:lnTo>
                  <a:lnTo>
                    <a:pt x="15502" y="4108"/>
                  </a:lnTo>
                  <a:lnTo>
                    <a:pt x="15069" y="3737"/>
                  </a:lnTo>
                  <a:lnTo>
                    <a:pt x="14615" y="3365"/>
                  </a:lnTo>
                  <a:lnTo>
                    <a:pt x="14161" y="3014"/>
                  </a:lnTo>
                  <a:lnTo>
                    <a:pt x="13686" y="2684"/>
                  </a:lnTo>
                  <a:lnTo>
                    <a:pt x="13211" y="2354"/>
                  </a:lnTo>
                  <a:lnTo>
                    <a:pt x="12736" y="2044"/>
                  </a:lnTo>
                  <a:lnTo>
                    <a:pt x="12241" y="1755"/>
                  </a:lnTo>
                  <a:lnTo>
                    <a:pt x="11746" y="1487"/>
                  </a:lnTo>
                  <a:lnTo>
                    <a:pt x="11250" y="1218"/>
                  </a:lnTo>
                  <a:lnTo>
                    <a:pt x="10755" y="971"/>
                  </a:lnTo>
                  <a:lnTo>
                    <a:pt x="10239" y="723"/>
                  </a:lnTo>
                  <a:lnTo>
                    <a:pt x="9723" y="517"/>
                  </a:lnTo>
                  <a:lnTo>
                    <a:pt x="9723" y="517"/>
                  </a:lnTo>
                  <a:lnTo>
                    <a:pt x="9392" y="393"/>
                  </a:lnTo>
                  <a:lnTo>
                    <a:pt x="9062" y="290"/>
                  </a:lnTo>
                  <a:lnTo>
                    <a:pt x="8732" y="186"/>
                  </a:lnTo>
                  <a:lnTo>
                    <a:pt x="8422" y="124"/>
                  </a:lnTo>
                  <a:lnTo>
                    <a:pt x="8092" y="63"/>
                  </a:lnTo>
                  <a:lnTo>
                    <a:pt x="7762" y="21"/>
                  </a:lnTo>
                  <a:lnTo>
                    <a:pt x="7432" y="1"/>
                  </a:lnTo>
                  <a:lnTo>
                    <a:pt x="710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7"/>
            <p:cNvSpPr/>
            <p:nvPr/>
          </p:nvSpPr>
          <p:spPr>
            <a:xfrm>
              <a:off x="5100575" y="2888450"/>
              <a:ext cx="9825" cy="25"/>
            </a:xfrm>
            <a:custGeom>
              <a:avLst/>
              <a:gdLst/>
              <a:ahLst/>
              <a:cxnLst/>
              <a:rect l="l" t="t" r="r" b="b"/>
              <a:pathLst>
                <a:path w="393" h="1" extrusionOk="0">
                  <a:moveTo>
                    <a:pt x="83" y="0"/>
                  </a:moveTo>
                  <a:lnTo>
                    <a:pt x="83" y="0"/>
                  </a:lnTo>
                  <a:lnTo>
                    <a:pt x="372" y="0"/>
                  </a:lnTo>
                  <a:lnTo>
                    <a:pt x="372" y="0"/>
                  </a:lnTo>
                  <a:lnTo>
                    <a:pt x="392" y="0"/>
                  </a:lnTo>
                  <a:lnTo>
                    <a:pt x="83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7"/>
            <p:cNvSpPr/>
            <p:nvPr/>
          </p:nvSpPr>
          <p:spPr>
            <a:xfrm>
              <a:off x="5102625" y="2888450"/>
              <a:ext cx="7775" cy="25"/>
            </a:xfrm>
            <a:custGeom>
              <a:avLst/>
              <a:gdLst/>
              <a:ahLst/>
              <a:cxnLst/>
              <a:rect l="l" t="t" r="r" b="b"/>
              <a:pathLst>
                <a:path w="31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90" y="0"/>
                  </a:lnTo>
                  <a:lnTo>
                    <a:pt x="290" y="0"/>
                  </a:lnTo>
                  <a:lnTo>
                    <a:pt x="310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7"/>
            <p:cNvSpPr/>
            <p:nvPr/>
          </p:nvSpPr>
          <p:spPr>
            <a:xfrm>
              <a:off x="5100575" y="2888450"/>
              <a:ext cx="2075" cy="25"/>
            </a:xfrm>
            <a:custGeom>
              <a:avLst/>
              <a:gdLst/>
              <a:ahLst/>
              <a:cxnLst/>
              <a:rect l="l" t="t" r="r" b="b"/>
              <a:pathLst>
                <a:path w="83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7"/>
            <p:cNvSpPr/>
            <p:nvPr/>
          </p:nvSpPr>
          <p:spPr>
            <a:xfrm>
              <a:off x="3511200" y="3483950"/>
              <a:ext cx="198700" cy="134700"/>
            </a:xfrm>
            <a:custGeom>
              <a:avLst/>
              <a:gdLst/>
              <a:ahLst/>
              <a:cxnLst/>
              <a:rect l="l" t="t" r="r" b="b"/>
              <a:pathLst>
                <a:path w="7948" h="5388" extrusionOk="0">
                  <a:moveTo>
                    <a:pt x="4108" y="0"/>
                  </a:moveTo>
                  <a:lnTo>
                    <a:pt x="3695" y="21"/>
                  </a:lnTo>
                  <a:lnTo>
                    <a:pt x="3303" y="83"/>
                  </a:lnTo>
                  <a:lnTo>
                    <a:pt x="2911" y="186"/>
                  </a:lnTo>
                  <a:lnTo>
                    <a:pt x="2560" y="331"/>
                  </a:lnTo>
                  <a:lnTo>
                    <a:pt x="2229" y="496"/>
                  </a:lnTo>
                  <a:lnTo>
                    <a:pt x="1920" y="682"/>
                  </a:lnTo>
                  <a:lnTo>
                    <a:pt x="1652" y="909"/>
                  </a:lnTo>
                  <a:lnTo>
                    <a:pt x="1383" y="1136"/>
                  </a:lnTo>
                  <a:lnTo>
                    <a:pt x="1156" y="1383"/>
                  </a:lnTo>
                  <a:lnTo>
                    <a:pt x="950" y="1631"/>
                  </a:lnTo>
                  <a:lnTo>
                    <a:pt x="785" y="1879"/>
                  </a:lnTo>
                  <a:lnTo>
                    <a:pt x="640" y="2127"/>
                  </a:lnTo>
                  <a:lnTo>
                    <a:pt x="496" y="2374"/>
                  </a:lnTo>
                  <a:lnTo>
                    <a:pt x="392" y="2622"/>
                  </a:lnTo>
                  <a:lnTo>
                    <a:pt x="289" y="2870"/>
                  </a:lnTo>
                  <a:lnTo>
                    <a:pt x="227" y="3097"/>
                  </a:lnTo>
                  <a:lnTo>
                    <a:pt x="103" y="3551"/>
                  </a:lnTo>
                  <a:lnTo>
                    <a:pt x="42" y="3943"/>
                  </a:lnTo>
                  <a:lnTo>
                    <a:pt x="0" y="4273"/>
                  </a:lnTo>
                  <a:lnTo>
                    <a:pt x="0" y="4562"/>
                  </a:lnTo>
                  <a:lnTo>
                    <a:pt x="21" y="4810"/>
                  </a:lnTo>
                  <a:lnTo>
                    <a:pt x="62" y="4975"/>
                  </a:lnTo>
                  <a:lnTo>
                    <a:pt x="103" y="5078"/>
                  </a:lnTo>
                  <a:lnTo>
                    <a:pt x="124" y="5120"/>
                  </a:lnTo>
                  <a:lnTo>
                    <a:pt x="186" y="5120"/>
                  </a:lnTo>
                  <a:lnTo>
                    <a:pt x="227" y="5099"/>
                  </a:lnTo>
                  <a:lnTo>
                    <a:pt x="310" y="5016"/>
                  </a:lnTo>
                  <a:lnTo>
                    <a:pt x="372" y="4872"/>
                  </a:lnTo>
                  <a:lnTo>
                    <a:pt x="475" y="4665"/>
                  </a:lnTo>
                  <a:lnTo>
                    <a:pt x="702" y="4129"/>
                  </a:lnTo>
                  <a:lnTo>
                    <a:pt x="867" y="3798"/>
                  </a:lnTo>
                  <a:lnTo>
                    <a:pt x="1032" y="3427"/>
                  </a:lnTo>
                  <a:lnTo>
                    <a:pt x="1239" y="3055"/>
                  </a:lnTo>
                  <a:lnTo>
                    <a:pt x="1507" y="2684"/>
                  </a:lnTo>
                  <a:lnTo>
                    <a:pt x="1652" y="2498"/>
                  </a:lnTo>
                  <a:lnTo>
                    <a:pt x="1817" y="2312"/>
                  </a:lnTo>
                  <a:lnTo>
                    <a:pt x="1982" y="2147"/>
                  </a:lnTo>
                  <a:lnTo>
                    <a:pt x="2168" y="1982"/>
                  </a:lnTo>
                  <a:lnTo>
                    <a:pt x="2353" y="1817"/>
                  </a:lnTo>
                  <a:lnTo>
                    <a:pt x="2580" y="1693"/>
                  </a:lnTo>
                  <a:lnTo>
                    <a:pt x="2807" y="1569"/>
                  </a:lnTo>
                  <a:lnTo>
                    <a:pt x="3055" y="1445"/>
                  </a:lnTo>
                  <a:lnTo>
                    <a:pt x="3303" y="1363"/>
                  </a:lnTo>
                  <a:lnTo>
                    <a:pt x="3551" y="1301"/>
                  </a:lnTo>
                  <a:lnTo>
                    <a:pt x="3819" y="1260"/>
                  </a:lnTo>
                  <a:lnTo>
                    <a:pt x="4067" y="1260"/>
                  </a:lnTo>
                  <a:lnTo>
                    <a:pt x="4335" y="1280"/>
                  </a:lnTo>
                  <a:lnTo>
                    <a:pt x="4583" y="1322"/>
                  </a:lnTo>
                  <a:lnTo>
                    <a:pt x="4810" y="1404"/>
                  </a:lnTo>
                  <a:lnTo>
                    <a:pt x="5057" y="1507"/>
                  </a:lnTo>
                  <a:lnTo>
                    <a:pt x="5284" y="1652"/>
                  </a:lnTo>
                  <a:lnTo>
                    <a:pt x="5491" y="1796"/>
                  </a:lnTo>
                  <a:lnTo>
                    <a:pt x="5677" y="1961"/>
                  </a:lnTo>
                  <a:lnTo>
                    <a:pt x="5862" y="2127"/>
                  </a:lnTo>
                  <a:lnTo>
                    <a:pt x="6048" y="2312"/>
                  </a:lnTo>
                  <a:lnTo>
                    <a:pt x="6193" y="2519"/>
                  </a:lnTo>
                  <a:lnTo>
                    <a:pt x="6482" y="2911"/>
                  </a:lnTo>
                  <a:lnTo>
                    <a:pt x="6709" y="3303"/>
                  </a:lnTo>
                  <a:lnTo>
                    <a:pt x="6894" y="3695"/>
                  </a:lnTo>
                  <a:lnTo>
                    <a:pt x="7225" y="4397"/>
                  </a:lnTo>
                  <a:lnTo>
                    <a:pt x="7472" y="4954"/>
                  </a:lnTo>
                  <a:lnTo>
                    <a:pt x="7576" y="5161"/>
                  </a:lnTo>
                  <a:lnTo>
                    <a:pt x="7679" y="5305"/>
                  </a:lnTo>
                  <a:lnTo>
                    <a:pt x="7761" y="5388"/>
                  </a:lnTo>
                  <a:lnTo>
                    <a:pt x="7865" y="5388"/>
                  </a:lnTo>
                  <a:lnTo>
                    <a:pt x="7885" y="5347"/>
                  </a:lnTo>
                  <a:lnTo>
                    <a:pt x="7926" y="5243"/>
                  </a:lnTo>
                  <a:lnTo>
                    <a:pt x="7947" y="5058"/>
                  </a:lnTo>
                  <a:lnTo>
                    <a:pt x="7947" y="4831"/>
                  </a:lnTo>
                  <a:lnTo>
                    <a:pt x="7926" y="4562"/>
                  </a:lnTo>
                  <a:lnTo>
                    <a:pt x="7885" y="4211"/>
                  </a:lnTo>
                  <a:lnTo>
                    <a:pt x="7823" y="3840"/>
                  </a:lnTo>
                  <a:lnTo>
                    <a:pt x="7741" y="3406"/>
                  </a:lnTo>
                  <a:lnTo>
                    <a:pt x="7596" y="2932"/>
                  </a:lnTo>
                  <a:lnTo>
                    <a:pt x="7493" y="2684"/>
                  </a:lnTo>
                  <a:lnTo>
                    <a:pt x="7390" y="2416"/>
                  </a:lnTo>
                  <a:lnTo>
                    <a:pt x="7245" y="2147"/>
                  </a:lnTo>
                  <a:lnTo>
                    <a:pt x="7101" y="1899"/>
                  </a:lnTo>
                  <a:lnTo>
                    <a:pt x="6936" y="1631"/>
                  </a:lnTo>
                  <a:lnTo>
                    <a:pt x="6729" y="1363"/>
                  </a:lnTo>
                  <a:lnTo>
                    <a:pt x="6502" y="1115"/>
                  </a:lnTo>
                  <a:lnTo>
                    <a:pt x="6234" y="867"/>
                  </a:lnTo>
                  <a:lnTo>
                    <a:pt x="5966" y="640"/>
                  </a:lnTo>
                  <a:lnTo>
                    <a:pt x="5635" y="455"/>
                  </a:lnTo>
                  <a:lnTo>
                    <a:pt x="5284" y="269"/>
                  </a:lnTo>
                  <a:lnTo>
                    <a:pt x="4913" y="145"/>
                  </a:lnTo>
                  <a:lnTo>
                    <a:pt x="4727" y="83"/>
                  </a:lnTo>
                  <a:lnTo>
                    <a:pt x="4521" y="42"/>
                  </a:lnTo>
                  <a:lnTo>
                    <a:pt x="4314" y="21"/>
                  </a:lnTo>
                  <a:lnTo>
                    <a:pt x="41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7"/>
            <p:cNvSpPr/>
            <p:nvPr/>
          </p:nvSpPr>
          <p:spPr>
            <a:xfrm>
              <a:off x="2626725" y="3459700"/>
              <a:ext cx="171850" cy="171850"/>
            </a:xfrm>
            <a:custGeom>
              <a:avLst/>
              <a:gdLst/>
              <a:ahLst/>
              <a:cxnLst/>
              <a:rect l="l" t="t" r="r" b="b"/>
              <a:pathLst>
                <a:path w="6874" h="6874" extrusionOk="0">
                  <a:moveTo>
                    <a:pt x="3447" y="0"/>
                  </a:moveTo>
                  <a:lnTo>
                    <a:pt x="3096" y="21"/>
                  </a:lnTo>
                  <a:lnTo>
                    <a:pt x="2745" y="83"/>
                  </a:lnTo>
                  <a:lnTo>
                    <a:pt x="2415" y="165"/>
                  </a:lnTo>
                  <a:lnTo>
                    <a:pt x="2106" y="269"/>
                  </a:lnTo>
                  <a:lnTo>
                    <a:pt x="1796" y="413"/>
                  </a:lnTo>
                  <a:lnTo>
                    <a:pt x="1528" y="599"/>
                  </a:lnTo>
                  <a:lnTo>
                    <a:pt x="1259" y="785"/>
                  </a:lnTo>
                  <a:lnTo>
                    <a:pt x="1012" y="1012"/>
                  </a:lnTo>
                  <a:lnTo>
                    <a:pt x="785" y="1259"/>
                  </a:lnTo>
                  <a:lnTo>
                    <a:pt x="599" y="1528"/>
                  </a:lnTo>
                  <a:lnTo>
                    <a:pt x="413" y="1796"/>
                  </a:lnTo>
                  <a:lnTo>
                    <a:pt x="268" y="2106"/>
                  </a:lnTo>
                  <a:lnTo>
                    <a:pt x="165" y="2415"/>
                  </a:lnTo>
                  <a:lnTo>
                    <a:pt x="83" y="2746"/>
                  </a:lnTo>
                  <a:lnTo>
                    <a:pt x="21" y="3097"/>
                  </a:lnTo>
                  <a:lnTo>
                    <a:pt x="0" y="3447"/>
                  </a:lnTo>
                  <a:lnTo>
                    <a:pt x="21" y="3798"/>
                  </a:lnTo>
                  <a:lnTo>
                    <a:pt x="83" y="4129"/>
                  </a:lnTo>
                  <a:lnTo>
                    <a:pt x="165" y="4459"/>
                  </a:lnTo>
                  <a:lnTo>
                    <a:pt x="268" y="4789"/>
                  </a:lnTo>
                  <a:lnTo>
                    <a:pt x="413" y="5078"/>
                  </a:lnTo>
                  <a:lnTo>
                    <a:pt x="599" y="5367"/>
                  </a:lnTo>
                  <a:lnTo>
                    <a:pt x="785" y="5635"/>
                  </a:lnTo>
                  <a:lnTo>
                    <a:pt x="1012" y="5883"/>
                  </a:lnTo>
                  <a:lnTo>
                    <a:pt x="1259" y="6090"/>
                  </a:lnTo>
                  <a:lnTo>
                    <a:pt x="1528" y="6296"/>
                  </a:lnTo>
                  <a:lnTo>
                    <a:pt x="1796" y="6461"/>
                  </a:lnTo>
                  <a:lnTo>
                    <a:pt x="2106" y="6606"/>
                  </a:lnTo>
                  <a:lnTo>
                    <a:pt x="2415" y="6729"/>
                  </a:lnTo>
                  <a:lnTo>
                    <a:pt x="2745" y="6812"/>
                  </a:lnTo>
                  <a:lnTo>
                    <a:pt x="3096" y="6853"/>
                  </a:lnTo>
                  <a:lnTo>
                    <a:pt x="3447" y="6874"/>
                  </a:lnTo>
                  <a:lnTo>
                    <a:pt x="3798" y="6853"/>
                  </a:lnTo>
                  <a:lnTo>
                    <a:pt x="4128" y="6812"/>
                  </a:lnTo>
                  <a:lnTo>
                    <a:pt x="4459" y="6729"/>
                  </a:lnTo>
                  <a:lnTo>
                    <a:pt x="4789" y="6606"/>
                  </a:lnTo>
                  <a:lnTo>
                    <a:pt x="5078" y="6461"/>
                  </a:lnTo>
                  <a:lnTo>
                    <a:pt x="5367" y="6296"/>
                  </a:lnTo>
                  <a:lnTo>
                    <a:pt x="5635" y="6090"/>
                  </a:lnTo>
                  <a:lnTo>
                    <a:pt x="5883" y="5883"/>
                  </a:lnTo>
                  <a:lnTo>
                    <a:pt x="6089" y="5635"/>
                  </a:lnTo>
                  <a:lnTo>
                    <a:pt x="6296" y="5367"/>
                  </a:lnTo>
                  <a:lnTo>
                    <a:pt x="6461" y="5078"/>
                  </a:lnTo>
                  <a:lnTo>
                    <a:pt x="6605" y="4789"/>
                  </a:lnTo>
                  <a:lnTo>
                    <a:pt x="6729" y="4459"/>
                  </a:lnTo>
                  <a:lnTo>
                    <a:pt x="6812" y="4129"/>
                  </a:lnTo>
                  <a:lnTo>
                    <a:pt x="6853" y="3798"/>
                  </a:lnTo>
                  <a:lnTo>
                    <a:pt x="6874" y="3447"/>
                  </a:lnTo>
                  <a:lnTo>
                    <a:pt x="6853" y="3097"/>
                  </a:lnTo>
                  <a:lnTo>
                    <a:pt x="6812" y="2746"/>
                  </a:lnTo>
                  <a:lnTo>
                    <a:pt x="6729" y="2415"/>
                  </a:lnTo>
                  <a:lnTo>
                    <a:pt x="6605" y="2106"/>
                  </a:lnTo>
                  <a:lnTo>
                    <a:pt x="6461" y="1796"/>
                  </a:lnTo>
                  <a:lnTo>
                    <a:pt x="6296" y="1528"/>
                  </a:lnTo>
                  <a:lnTo>
                    <a:pt x="6089" y="1259"/>
                  </a:lnTo>
                  <a:lnTo>
                    <a:pt x="5883" y="1012"/>
                  </a:lnTo>
                  <a:lnTo>
                    <a:pt x="5635" y="785"/>
                  </a:lnTo>
                  <a:lnTo>
                    <a:pt x="5367" y="599"/>
                  </a:lnTo>
                  <a:lnTo>
                    <a:pt x="5078" y="413"/>
                  </a:lnTo>
                  <a:lnTo>
                    <a:pt x="4789" y="269"/>
                  </a:lnTo>
                  <a:lnTo>
                    <a:pt x="4459" y="165"/>
                  </a:lnTo>
                  <a:lnTo>
                    <a:pt x="4128" y="83"/>
                  </a:lnTo>
                  <a:lnTo>
                    <a:pt x="3798" y="21"/>
                  </a:lnTo>
                  <a:lnTo>
                    <a:pt x="3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7"/>
            <p:cNvSpPr/>
            <p:nvPr/>
          </p:nvSpPr>
          <p:spPr>
            <a:xfrm>
              <a:off x="4855450" y="2306375"/>
              <a:ext cx="673975" cy="520175"/>
            </a:xfrm>
            <a:custGeom>
              <a:avLst/>
              <a:gdLst/>
              <a:ahLst/>
              <a:cxnLst/>
              <a:rect l="l" t="t" r="r" b="b"/>
              <a:pathLst>
                <a:path w="26959" h="20807" extrusionOk="0">
                  <a:moveTo>
                    <a:pt x="1" y="0"/>
                  </a:moveTo>
                  <a:lnTo>
                    <a:pt x="83" y="41"/>
                  </a:lnTo>
                  <a:lnTo>
                    <a:pt x="310" y="165"/>
                  </a:lnTo>
                  <a:lnTo>
                    <a:pt x="1218" y="599"/>
                  </a:lnTo>
                  <a:lnTo>
                    <a:pt x="1879" y="888"/>
                  </a:lnTo>
                  <a:lnTo>
                    <a:pt x="2663" y="1280"/>
                  </a:lnTo>
                  <a:lnTo>
                    <a:pt x="3551" y="1713"/>
                  </a:lnTo>
                  <a:lnTo>
                    <a:pt x="4026" y="1961"/>
                  </a:lnTo>
                  <a:lnTo>
                    <a:pt x="4542" y="2209"/>
                  </a:lnTo>
                  <a:lnTo>
                    <a:pt x="5615" y="2787"/>
                  </a:lnTo>
                  <a:lnTo>
                    <a:pt x="6771" y="3447"/>
                  </a:lnTo>
                  <a:lnTo>
                    <a:pt x="7370" y="3777"/>
                  </a:lnTo>
                  <a:lnTo>
                    <a:pt x="7989" y="4149"/>
                  </a:lnTo>
                  <a:lnTo>
                    <a:pt x="9269" y="4933"/>
                  </a:lnTo>
                  <a:lnTo>
                    <a:pt x="10590" y="5800"/>
                  </a:lnTo>
                  <a:lnTo>
                    <a:pt x="11952" y="6709"/>
                  </a:lnTo>
                  <a:lnTo>
                    <a:pt x="13356" y="7699"/>
                  </a:lnTo>
                  <a:lnTo>
                    <a:pt x="14759" y="8752"/>
                  </a:lnTo>
                  <a:lnTo>
                    <a:pt x="16142" y="9846"/>
                  </a:lnTo>
                  <a:lnTo>
                    <a:pt x="17443" y="10940"/>
                  </a:lnTo>
                  <a:lnTo>
                    <a:pt x="18681" y="12034"/>
                  </a:lnTo>
                  <a:lnTo>
                    <a:pt x="19858" y="13107"/>
                  </a:lnTo>
                  <a:lnTo>
                    <a:pt x="20931" y="14139"/>
                  </a:lnTo>
                  <a:lnTo>
                    <a:pt x="21447" y="14635"/>
                  </a:lnTo>
                  <a:lnTo>
                    <a:pt x="21922" y="15151"/>
                  </a:lnTo>
                  <a:lnTo>
                    <a:pt x="22851" y="16100"/>
                  </a:lnTo>
                  <a:lnTo>
                    <a:pt x="23676" y="16988"/>
                  </a:lnTo>
                  <a:lnTo>
                    <a:pt x="24068" y="17421"/>
                  </a:lnTo>
                  <a:lnTo>
                    <a:pt x="24419" y="17814"/>
                  </a:lnTo>
                  <a:lnTo>
                    <a:pt x="25059" y="18577"/>
                  </a:lnTo>
                  <a:lnTo>
                    <a:pt x="25637" y="19217"/>
                  </a:lnTo>
                  <a:lnTo>
                    <a:pt x="26091" y="19774"/>
                  </a:lnTo>
                  <a:lnTo>
                    <a:pt x="26731" y="20559"/>
                  </a:lnTo>
                  <a:lnTo>
                    <a:pt x="26896" y="20745"/>
                  </a:lnTo>
                  <a:lnTo>
                    <a:pt x="26958" y="20807"/>
                  </a:lnTo>
                  <a:lnTo>
                    <a:pt x="26917" y="20724"/>
                  </a:lnTo>
                  <a:lnTo>
                    <a:pt x="26772" y="20518"/>
                  </a:lnTo>
                  <a:lnTo>
                    <a:pt x="26174" y="19713"/>
                  </a:lnTo>
                  <a:lnTo>
                    <a:pt x="25720" y="19155"/>
                  </a:lnTo>
                  <a:lnTo>
                    <a:pt x="25183" y="18474"/>
                  </a:lnTo>
                  <a:lnTo>
                    <a:pt x="24543" y="17710"/>
                  </a:lnTo>
                  <a:lnTo>
                    <a:pt x="24192" y="17298"/>
                  </a:lnTo>
                  <a:lnTo>
                    <a:pt x="23800" y="16885"/>
                  </a:lnTo>
                  <a:lnTo>
                    <a:pt x="22995" y="15956"/>
                  </a:lnTo>
                  <a:lnTo>
                    <a:pt x="22541" y="15481"/>
                  </a:lnTo>
                  <a:lnTo>
                    <a:pt x="22087" y="15006"/>
                  </a:lnTo>
                  <a:lnTo>
                    <a:pt x="21591" y="14490"/>
                  </a:lnTo>
                  <a:lnTo>
                    <a:pt x="21075" y="13974"/>
                  </a:lnTo>
                  <a:lnTo>
                    <a:pt x="20002" y="12922"/>
                  </a:lnTo>
                  <a:lnTo>
                    <a:pt x="18846" y="11848"/>
                  </a:lnTo>
                  <a:lnTo>
                    <a:pt x="17608" y="10754"/>
                  </a:lnTo>
                  <a:lnTo>
                    <a:pt x="16287" y="9660"/>
                  </a:lnTo>
                  <a:lnTo>
                    <a:pt x="14904" y="8566"/>
                  </a:lnTo>
                  <a:lnTo>
                    <a:pt x="13500" y="7514"/>
                  </a:lnTo>
                  <a:lnTo>
                    <a:pt x="12096" y="6523"/>
                  </a:lnTo>
                  <a:lnTo>
                    <a:pt x="10734" y="5594"/>
                  </a:lnTo>
                  <a:lnTo>
                    <a:pt x="9392" y="4748"/>
                  </a:lnTo>
                  <a:lnTo>
                    <a:pt x="8092" y="3963"/>
                  </a:lnTo>
                  <a:lnTo>
                    <a:pt x="7473" y="3592"/>
                  </a:lnTo>
                  <a:lnTo>
                    <a:pt x="6874" y="3261"/>
                  </a:lnTo>
                  <a:lnTo>
                    <a:pt x="6276" y="2931"/>
                  </a:lnTo>
                  <a:lnTo>
                    <a:pt x="5698" y="2622"/>
                  </a:lnTo>
                  <a:lnTo>
                    <a:pt x="4604" y="2064"/>
                  </a:lnTo>
                  <a:lnTo>
                    <a:pt x="4108" y="1796"/>
                  </a:lnTo>
                  <a:lnTo>
                    <a:pt x="3613" y="1569"/>
                  </a:lnTo>
                  <a:lnTo>
                    <a:pt x="2725" y="1156"/>
                  </a:lnTo>
                  <a:lnTo>
                    <a:pt x="1941" y="785"/>
                  </a:lnTo>
                  <a:lnTo>
                    <a:pt x="1260" y="496"/>
                  </a:lnTo>
                  <a:lnTo>
                    <a:pt x="331" y="124"/>
                  </a:lnTo>
                  <a:lnTo>
                    <a:pt x="83" y="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7"/>
            <p:cNvSpPr/>
            <p:nvPr/>
          </p:nvSpPr>
          <p:spPr>
            <a:xfrm>
              <a:off x="3691300" y="2342500"/>
              <a:ext cx="934025" cy="97550"/>
            </a:xfrm>
            <a:custGeom>
              <a:avLst/>
              <a:gdLst/>
              <a:ahLst/>
              <a:cxnLst/>
              <a:rect l="l" t="t" r="r" b="b"/>
              <a:pathLst>
                <a:path w="37361" h="3902" extrusionOk="0">
                  <a:moveTo>
                    <a:pt x="16823" y="0"/>
                  </a:moveTo>
                  <a:lnTo>
                    <a:pt x="15873" y="21"/>
                  </a:lnTo>
                  <a:lnTo>
                    <a:pt x="14924" y="41"/>
                  </a:lnTo>
                  <a:lnTo>
                    <a:pt x="14015" y="103"/>
                  </a:lnTo>
                  <a:lnTo>
                    <a:pt x="13107" y="145"/>
                  </a:lnTo>
                  <a:lnTo>
                    <a:pt x="12220" y="227"/>
                  </a:lnTo>
                  <a:lnTo>
                    <a:pt x="11353" y="310"/>
                  </a:lnTo>
                  <a:lnTo>
                    <a:pt x="9701" y="516"/>
                  </a:lnTo>
                  <a:lnTo>
                    <a:pt x="8917" y="619"/>
                  </a:lnTo>
                  <a:lnTo>
                    <a:pt x="8153" y="764"/>
                  </a:lnTo>
                  <a:lnTo>
                    <a:pt x="7410" y="888"/>
                  </a:lnTo>
                  <a:lnTo>
                    <a:pt x="6688" y="1011"/>
                  </a:lnTo>
                  <a:lnTo>
                    <a:pt x="5367" y="1300"/>
                  </a:lnTo>
                  <a:lnTo>
                    <a:pt x="4748" y="1424"/>
                  </a:lnTo>
                  <a:lnTo>
                    <a:pt x="4170" y="1569"/>
                  </a:lnTo>
                  <a:lnTo>
                    <a:pt x="3117" y="1858"/>
                  </a:lnTo>
                  <a:lnTo>
                    <a:pt x="2188" y="2105"/>
                  </a:lnTo>
                  <a:lnTo>
                    <a:pt x="1424" y="2353"/>
                  </a:lnTo>
                  <a:lnTo>
                    <a:pt x="372" y="2704"/>
                  </a:lnTo>
                  <a:lnTo>
                    <a:pt x="83" y="2787"/>
                  </a:lnTo>
                  <a:lnTo>
                    <a:pt x="0" y="2828"/>
                  </a:lnTo>
                  <a:lnTo>
                    <a:pt x="103" y="2828"/>
                  </a:lnTo>
                  <a:lnTo>
                    <a:pt x="372" y="2745"/>
                  </a:lnTo>
                  <a:lnTo>
                    <a:pt x="1445" y="2436"/>
                  </a:lnTo>
                  <a:lnTo>
                    <a:pt x="2209" y="2229"/>
                  </a:lnTo>
                  <a:lnTo>
                    <a:pt x="3137" y="1982"/>
                  </a:lnTo>
                  <a:lnTo>
                    <a:pt x="4211" y="1734"/>
                  </a:lnTo>
                  <a:lnTo>
                    <a:pt x="4789" y="1589"/>
                  </a:lnTo>
                  <a:lnTo>
                    <a:pt x="5408" y="1466"/>
                  </a:lnTo>
                  <a:lnTo>
                    <a:pt x="6729" y="1197"/>
                  </a:lnTo>
                  <a:lnTo>
                    <a:pt x="7431" y="1073"/>
                  </a:lnTo>
                  <a:lnTo>
                    <a:pt x="8174" y="950"/>
                  </a:lnTo>
                  <a:lnTo>
                    <a:pt x="8938" y="826"/>
                  </a:lnTo>
                  <a:lnTo>
                    <a:pt x="9722" y="722"/>
                  </a:lnTo>
                  <a:lnTo>
                    <a:pt x="11373" y="537"/>
                  </a:lnTo>
                  <a:lnTo>
                    <a:pt x="13128" y="392"/>
                  </a:lnTo>
                  <a:lnTo>
                    <a:pt x="14015" y="330"/>
                  </a:lnTo>
                  <a:lnTo>
                    <a:pt x="14944" y="289"/>
                  </a:lnTo>
                  <a:lnTo>
                    <a:pt x="15873" y="268"/>
                  </a:lnTo>
                  <a:lnTo>
                    <a:pt x="16823" y="248"/>
                  </a:lnTo>
                  <a:lnTo>
                    <a:pt x="17793" y="248"/>
                  </a:lnTo>
                  <a:lnTo>
                    <a:pt x="18784" y="268"/>
                  </a:lnTo>
                  <a:lnTo>
                    <a:pt x="19754" y="310"/>
                  </a:lnTo>
                  <a:lnTo>
                    <a:pt x="20724" y="351"/>
                  </a:lnTo>
                  <a:lnTo>
                    <a:pt x="21673" y="433"/>
                  </a:lnTo>
                  <a:lnTo>
                    <a:pt x="22602" y="516"/>
                  </a:lnTo>
                  <a:lnTo>
                    <a:pt x="23510" y="599"/>
                  </a:lnTo>
                  <a:lnTo>
                    <a:pt x="24419" y="722"/>
                  </a:lnTo>
                  <a:lnTo>
                    <a:pt x="26132" y="950"/>
                  </a:lnTo>
                  <a:lnTo>
                    <a:pt x="27783" y="1239"/>
                  </a:lnTo>
                  <a:lnTo>
                    <a:pt x="28567" y="1404"/>
                  </a:lnTo>
                  <a:lnTo>
                    <a:pt x="29311" y="1569"/>
                  </a:lnTo>
                  <a:lnTo>
                    <a:pt x="30054" y="1734"/>
                  </a:lnTo>
                  <a:lnTo>
                    <a:pt x="30735" y="1878"/>
                  </a:lnTo>
                  <a:lnTo>
                    <a:pt x="32056" y="2229"/>
                  </a:lnTo>
                  <a:lnTo>
                    <a:pt x="32654" y="2394"/>
                  </a:lnTo>
                  <a:lnTo>
                    <a:pt x="33232" y="2560"/>
                  </a:lnTo>
                  <a:lnTo>
                    <a:pt x="34285" y="2890"/>
                  </a:lnTo>
                  <a:lnTo>
                    <a:pt x="35193" y="3179"/>
                  </a:lnTo>
                  <a:lnTo>
                    <a:pt x="35957" y="3447"/>
                  </a:lnTo>
                  <a:lnTo>
                    <a:pt x="36989" y="3798"/>
                  </a:lnTo>
                  <a:lnTo>
                    <a:pt x="37278" y="3881"/>
                  </a:lnTo>
                  <a:lnTo>
                    <a:pt x="37361" y="3901"/>
                  </a:lnTo>
                  <a:lnTo>
                    <a:pt x="37361" y="3901"/>
                  </a:lnTo>
                  <a:lnTo>
                    <a:pt x="37278" y="3860"/>
                  </a:lnTo>
                  <a:lnTo>
                    <a:pt x="37010" y="3757"/>
                  </a:lnTo>
                  <a:lnTo>
                    <a:pt x="35978" y="3344"/>
                  </a:lnTo>
                  <a:lnTo>
                    <a:pt x="35235" y="3055"/>
                  </a:lnTo>
                  <a:lnTo>
                    <a:pt x="34326" y="2745"/>
                  </a:lnTo>
                  <a:lnTo>
                    <a:pt x="33274" y="2415"/>
                  </a:lnTo>
                  <a:lnTo>
                    <a:pt x="32716" y="2229"/>
                  </a:lnTo>
                  <a:lnTo>
                    <a:pt x="32097" y="2064"/>
                  </a:lnTo>
                  <a:lnTo>
                    <a:pt x="30797" y="1693"/>
                  </a:lnTo>
                  <a:lnTo>
                    <a:pt x="30095" y="1527"/>
                  </a:lnTo>
                  <a:lnTo>
                    <a:pt x="29352" y="1362"/>
                  </a:lnTo>
                  <a:lnTo>
                    <a:pt x="28609" y="1197"/>
                  </a:lnTo>
                  <a:lnTo>
                    <a:pt x="27824" y="1032"/>
                  </a:lnTo>
                  <a:lnTo>
                    <a:pt x="26173" y="722"/>
                  </a:lnTo>
                  <a:lnTo>
                    <a:pt x="25327" y="599"/>
                  </a:lnTo>
                  <a:lnTo>
                    <a:pt x="24439" y="475"/>
                  </a:lnTo>
                  <a:lnTo>
                    <a:pt x="23552" y="372"/>
                  </a:lnTo>
                  <a:lnTo>
                    <a:pt x="22623" y="268"/>
                  </a:lnTo>
                  <a:lnTo>
                    <a:pt x="21694" y="186"/>
                  </a:lnTo>
                  <a:lnTo>
                    <a:pt x="20724" y="103"/>
                  </a:lnTo>
                  <a:lnTo>
                    <a:pt x="19774" y="62"/>
                  </a:lnTo>
                  <a:lnTo>
                    <a:pt x="18784" y="21"/>
                  </a:lnTo>
                  <a:lnTo>
                    <a:pt x="177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7"/>
            <p:cNvSpPr/>
            <p:nvPr/>
          </p:nvSpPr>
          <p:spPr>
            <a:xfrm>
              <a:off x="5040200" y="4974250"/>
              <a:ext cx="116125" cy="262675"/>
            </a:xfrm>
            <a:custGeom>
              <a:avLst/>
              <a:gdLst/>
              <a:ahLst/>
              <a:cxnLst/>
              <a:rect l="l" t="t" r="r" b="b"/>
              <a:pathLst>
                <a:path w="4645" h="10507" extrusionOk="0">
                  <a:moveTo>
                    <a:pt x="2250" y="0"/>
                  </a:moveTo>
                  <a:lnTo>
                    <a:pt x="2106" y="21"/>
                  </a:lnTo>
                  <a:lnTo>
                    <a:pt x="1961" y="42"/>
                  </a:lnTo>
                  <a:lnTo>
                    <a:pt x="1817" y="83"/>
                  </a:lnTo>
                  <a:lnTo>
                    <a:pt x="1693" y="145"/>
                  </a:lnTo>
                  <a:lnTo>
                    <a:pt x="1548" y="227"/>
                  </a:lnTo>
                  <a:lnTo>
                    <a:pt x="1424" y="331"/>
                  </a:lnTo>
                  <a:lnTo>
                    <a:pt x="1301" y="455"/>
                  </a:lnTo>
                  <a:lnTo>
                    <a:pt x="1197" y="599"/>
                  </a:lnTo>
                  <a:lnTo>
                    <a:pt x="1074" y="744"/>
                  </a:lnTo>
                  <a:lnTo>
                    <a:pt x="867" y="1074"/>
                  </a:lnTo>
                  <a:lnTo>
                    <a:pt x="681" y="1445"/>
                  </a:lnTo>
                  <a:lnTo>
                    <a:pt x="516" y="1858"/>
                  </a:lnTo>
                  <a:lnTo>
                    <a:pt x="372" y="2292"/>
                  </a:lnTo>
                  <a:lnTo>
                    <a:pt x="269" y="2746"/>
                  </a:lnTo>
                  <a:lnTo>
                    <a:pt x="165" y="3220"/>
                  </a:lnTo>
                  <a:lnTo>
                    <a:pt x="83" y="3675"/>
                  </a:lnTo>
                  <a:lnTo>
                    <a:pt x="42" y="4149"/>
                  </a:lnTo>
                  <a:lnTo>
                    <a:pt x="0" y="4583"/>
                  </a:lnTo>
                  <a:lnTo>
                    <a:pt x="0" y="5016"/>
                  </a:lnTo>
                  <a:lnTo>
                    <a:pt x="21" y="5408"/>
                  </a:lnTo>
                  <a:lnTo>
                    <a:pt x="83" y="5924"/>
                  </a:lnTo>
                  <a:lnTo>
                    <a:pt x="165" y="6523"/>
                  </a:lnTo>
                  <a:lnTo>
                    <a:pt x="310" y="7204"/>
                  </a:lnTo>
                  <a:lnTo>
                    <a:pt x="392" y="7555"/>
                  </a:lnTo>
                  <a:lnTo>
                    <a:pt x="496" y="7906"/>
                  </a:lnTo>
                  <a:lnTo>
                    <a:pt x="619" y="8257"/>
                  </a:lnTo>
                  <a:lnTo>
                    <a:pt x="764" y="8608"/>
                  </a:lnTo>
                  <a:lnTo>
                    <a:pt x="929" y="8959"/>
                  </a:lnTo>
                  <a:lnTo>
                    <a:pt x="1115" y="9289"/>
                  </a:lnTo>
                  <a:lnTo>
                    <a:pt x="1321" y="9619"/>
                  </a:lnTo>
                  <a:lnTo>
                    <a:pt x="1569" y="9950"/>
                  </a:lnTo>
                  <a:lnTo>
                    <a:pt x="1817" y="10238"/>
                  </a:lnTo>
                  <a:lnTo>
                    <a:pt x="2106" y="10507"/>
                  </a:lnTo>
                  <a:lnTo>
                    <a:pt x="2539" y="9929"/>
                  </a:lnTo>
                  <a:lnTo>
                    <a:pt x="2952" y="9289"/>
                  </a:lnTo>
                  <a:lnTo>
                    <a:pt x="3344" y="8649"/>
                  </a:lnTo>
                  <a:lnTo>
                    <a:pt x="3716" y="7968"/>
                  </a:lnTo>
                  <a:lnTo>
                    <a:pt x="3860" y="7617"/>
                  </a:lnTo>
                  <a:lnTo>
                    <a:pt x="4025" y="7287"/>
                  </a:lnTo>
                  <a:lnTo>
                    <a:pt x="4149" y="6936"/>
                  </a:lnTo>
                  <a:lnTo>
                    <a:pt x="4273" y="6564"/>
                  </a:lnTo>
                  <a:lnTo>
                    <a:pt x="4376" y="6213"/>
                  </a:lnTo>
                  <a:lnTo>
                    <a:pt x="4459" y="5863"/>
                  </a:lnTo>
                  <a:lnTo>
                    <a:pt x="4541" y="5491"/>
                  </a:lnTo>
                  <a:lnTo>
                    <a:pt x="4583" y="5140"/>
                  </a:lnTo>
                  <a:lnTo>
                    <a:pt x="4624" y="4769"/>
                  </a:lnTo>
                  <a:lnTo>
                    <a:pt x="4645" y="4397"/>
                  </a:lnTo>
                  <a:lnTo>
                    <a:pt x="4645" y="4025"/>
                  </a:lnTo>
                  <a:lnTo>
                    <a:pt x="4624" y="3654"/>
                  </a:lnTo>
                  <a:lnTo>
                    <a:pt x="4583" y="3282"/>
                  </a:lnTo>
                  <a:lnTo>
                    <a:pt x="4521" y="2911"/>
                  </a:lnTo>
                  <a:lnTo>
                    <a:pt x="4438" y="2560"/>
                  </a:lnTo>
                  <a:lnTo>
                    <a:pt x="4335" y="2188"/>
                  </a:lnTo>
                  <a:lnTo>
                    <a:pt x="4190" y="1858"/>
                  </a:lnTo>
                  <a:lnTo>
                    <a:pt x="4025" y="1507"/>
                  </a:lnTo>
                  <a:lnTo>
                    <a:pt x="3819" y="1198"/>
                  </a:lnTo>
                  <a:lnTo>
                    <a:pt x="3592" y="909"/>
                  </a:lnTo>
                  <a:lnTo>
                    <a:pt x="3323" y="640"/>
                  </a:lnTo>
                  <a:lnTo>
                    <a:pt x="3055" y="393"/>
                  </a:lnTo>
                  <a:lnTo>
                    <a:pt x="2746" y="186"/>
                  </a:lnTo>
                  <a:lnTo>
                    <a:pt x="2415" y="21"/>
                  </a:lnTo>
                  <a:lnTo>
                    <a:pt x="22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7"/>
            <p:cNvSpPr/>
            <p:nvPr/>
          </p:nvSpPr>
          <p:spPr>
            <a:xfrm>
              <a:off x="5040200" y="4974250"/>
              <a:ext cx="116125" cy="262675"/>
            </a:xfrm>
            <a:custGeom>
              <a:avLst/>
              <a:gdLst/>
              <a:ahLst/>
              <a:cxnLst/>
              <a:rect l="l" t="t" r="r" b="b"/>
              <a:pathLst>
                <a:path w="4645" h="10507" fill="none" extrusionOk="0">
                  <a:moveTo>
                    <a:pt x="2415" y="21"/>
                  </a:moveTo>
                  <a:lnTo>
                    <a:pt x="2415" y="21"/>
                  </a:lnTo>
                  <a:lnTo>
                    <a:pt x="2746" y="186"/>
                  </a:lnTo>
                  <a:lnTo>
                    <a:pt x="3055" y="393"/>
                  </a:lnTo>
                  <a:lnTo>
                    <a:pt x="3323" y="640"/>
                  </a:lnTo>
                  <a:lnTo>
                    <a:pt x="3592" y="909"/>
                  </a:lnTo>
                  <a:lnTo>
                    <a:pt x="3819" y="1198"/>
                  </a:lnTo>
                  <a:lnTo>
                    <a:pt x="4025" y="1507"/>
                  </a:lnTo>
                  <a:lnTo>
                    <a:pt x="4190" y="1858"/>
                  </a:lnTo>
                  <a:lnTo>
                    <a:pt x="4335" y="2188"/>
                  </a:lnTo>
                  <a:lnTo>
                    <a:pt x="4335" y="2188"/>
                  </a:lnTo>
                  <a:lnTo>
                    <a:pt x="4438" y="2560"/>
                  </a:lnTo>
                  <a:lnTo>
                    <a:pt x="4521" y="2911"/>
                  </a:lnTo>
                  <a:lnTo>
                    <a:pt x="4583" y="3282"/>
                  </a:lnTo>
                  <a:lnTo>
                    <a:pt x="4624" y="3654"/>
                  </a:lnTo>
                  <a:lnTo>
                    <a:pt x="4645" y="4025"/>
                  </a:lnTo>
                  <a:lnTo>
                    <a:pt x="4645" y="4397"/>
                  </a:lnTo>
                  <a:lnTo>
                    <a:pt x="4624" y="4769"/>
                  </a:lnTo>
                  <a:lnTo>
                    <a:pt x="4583" y="5140"/>
                  </a:lnTo>
                  <a:lnTo>
                    <a:pt x="4583" y="5140"/>
                  </a:lnTo>
                  <a:lnTo>
                    <a:pt x="4541" y="5491"/>
                  </a:lnTo>
                  <a:lnTo>
                    <a:pt x="4459" y="5863"/>
                  </a:lnTo>
                  <a:lnTo>
                    <a:pt x="4376" y="6213"/>
                  </a:lnTo>
                  <a:lnTo>
                    <a:pt x="4273" y="6564"/>
                  </a:lnTo>
                  <a:lnTo>
                    <a:pt x="4149" y="6936"/>
                  </a:lnTo>
                  <a:lnTo>
                    <a:pt x="4025" y="7287"/>
                  </a:lnTo>
                  <a:lnTo>
                    <a:pt x="3860" y="7617"/>
                  </a:lnTo>
                  <a:lnTo>
                    <a:pt x="3716" y="7968"/>
                  </a:lnTo>
                  <a:lnTo>
                    <a:pt x="3344" y="8649"/>
                  </a:lnTo>
                  <a:lnTo>
                    <a:pt x="2952" y="9289"/>
                  </a:lnTo>
                  <a:lnTo>
                    <a:pt x="2539" y="9929"/>
                  </a:lnTo>
                  <a:lnTo>
                    <a:pt x="2106" y="10507"/>
                  </a:lnTo>
                  <a:lnTo>
                    <a:pt x="2106" y="10507"/>
                  </a:lnTo>
                  <a:lnTo>
                    <a:pt x="1817" y="10238"/>
                  </a:lnTo>
                  <a:lnTo>
                    <a:pt x="1569" y="9950"/>
                  </a:lnTo>
                  <a:lnTo>
                    <a:pt x="1321" y="9619"/>
                  </a:lnTo>
                  <a:lnTo>
                    <a:pt x="1115" y="9289"/>
                  </a:lnTo>
                  <a:lnTo>
                    <a:pt x="929" y="8959"/>
                  </a:lnTo>
                  <a:lnTo>
                    <a:pt x="764" y="8608"/>
                  </a:lnTo>
                  <a:lnTo>
                    <a:pt x="619" y="8257"/>
                  </a:lnTo>
                  <a:lnTo>
                    <a:pt x="496" y="7906"/>
                  </a:lnTo>
                  <a:lnTo>
                    <a:pt x="392" y="7555"/>
                  </a:lnTo>
                  <a:lnTo>
                    <a:pt x="310" y="7204"/>
                  </a:lnTo>
                  <a:lnTo>
                    <a:pt x="165" y="6523"/>
                  </a:lnTo>
                  <a:lnTo>
                    <a:pt x="83" y="5924"/>
                  </a:lnTo>
                  <a:lnTo>
                    <a:pt x="21" y="5408"/>
                  </a:lnTo>
                  <a:lnTo>
                    <a:pt x="21" y="5408"/>
                  </a:lnTo>
                  <a:lnTo>
                    <a:pt x="0" y="5016"/>
                  </a:lnTo>
                  <a:lnTo>
                    <a:pt x="0" y="4583"/>
                  </a:lnTo>
                  <a:lnTo>
                    <a:pt x="42" y="4149"/>
                  </a:lnTo>
                  <a:lnTo>
                    <a:pt x="83" y="3675"/>
                  </a:lnTo>
                  <a:lnTo>
                    <a:pt x="165" y="3220"/>
                  </a:lnTo>
                  <a:lnTo>
                    <a:pt x="269" y="2746"/>
                  </a:lnTo>
                  <a:lnTo>
                    <a:pt x="372" y="2292"/>
                  </a:lnTo>
                  <a:lnTo>
                    <a:pt x="516" y="1858"/>
                  </a:lnTo>
                  <a:lnTo>
                    <a:pt x="681" y="1445"/>
                  </a:lnTo>
                  <a:lnTo>
                    <a:pt x="867" y="1074"/>
                  </a:lnTo>
                  <a:lnTo>
                    <a:pt x="1074" y="744"/>
                  </a:lnTo>
                  <a:lnTo>
                    <a:pt x="1197" y="599"/>
                  </a:lnTo>
                  <a:lnTo>
                    <a:pt x="1301" y="455"/>
                  </a:lnTo>
                  <a:lnTo>
                    <a:pt x="1424" y="331"/>
                  </a:lnTo>
                  <a:lnTo>
                    <a:pt x="1548" y="227"/>
                  </a:lnTo>
                  <a:lnTo>
                    <a:pt x="1693" y="145"/>
                  </a:lnTo>
                  <a:lnTo>
                    <a:pt x="1817" y="83"/>
                  </a:lnTo>
                  <a:lnTo>
                    <a:pt x="1961" y="42"/>
                  </a:lnTo>
                  <a:lnTo>
                    <a:pt x="2106" y="21"/>
                  </a:lnTo>
                  <a:lnTo>
                    <a:pt x="2250" y="0"/>
                  </a:lnTo>
                  <a:lnTo>
                    <a:pt x="2415" y="2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7"/>
            <p:cNvSpPr/>
            <p:nvPr/>
          </p:nvSpPr>
          <p:spPr>
            <a:xfrm>
              <a:off x="5137725" y="5216275"/>
              <a:ext cx="144000" cy="103750"/>
            </a:xfrm>
            <a:custGeom>
              <a:avLst/>
              <a:gdLst/>
              <a:ahLst/>
              <a:cxnLst/>
              <a:rect l="l" t="t" r="r" b="b"/>
              <a:pathLst>
                <a:path w="5760" h="4150" extrusionOk="0">
                  <a:moveTo>
                    <a:pt x="3778" y="0"/>
                  </a:moveTo>
                  <a:lnTo>
                    <a:pt x="3365" y="21"/>
                  </a:lnTo>
                  <a:lnTo>
                    <a:pt x="2952" y="83"/>
                  </a:lnTo>
                  <a:lnTo>
                    <a:pt x="2539" y="186"/>
                  </a:lnTo>
                  <a:lnTo>
                    <a:pt x="2147" y="330"/>
                  </a:lnTo>
                  <a:lnTo>
                    <a:pt x="1776" y="516"/>
                  </a:lnTo>
                  <a:lnTo>
                    <a:pt x="1425" y="723"/>
                  </a:lnTo>
                  <a:lnTo>
                    <a:pt x="1094" y="991"/>
                  </a:lnTo>
                  <a:lnTo>
                    <a:pt x="950" y="1135"/>
                  </a:lnTo>
                  <a:lnTo>
                    <a:pt x="805" y="1280"/>
                  </a:lnTo>
                  <a:lnTo>
                    <a:pt x="682" y="1445"/>
                  </a:lnTo>
                  <a:lnTo>
                    <a:pt x="558" y="1610"/>
                  </a:lnTo>
                  <a:lnTo>
                    <a:pt x="455" y="1796"/>
                  </a:lnTo>
                  <a:lnTo>
                    <a:pt x="351" y="1982"/>
                  </a:lnTo>
                  <a:lnTo>
                    <a:pt x="269" y="2168"/>
                  </a:lnTo>
                  <a:lnTo>
                    <a:pt x="186" y="2353"/>
                  </a:lnTo>
                  <a:lnTo>
                    <a:pt x="124" y="2560"/>
                  </a:lnTo>
                  <a:lnTo>
                    <a:pt x="83" y="2745"/>
                  </a:lnTo>
                  <a:lnTo>
                    <a:pt x="42" y="2952"/>
                  </a:lnTo>
                  <a:lnTo>
                    <a:pt x="21" y="3158"/>
                  </a:lnTo>
                  <a:lnTo>
                    <a:pt x="0" y="3365"/>
                  </a:lnTo>
                  <a:lnTo>
                    <a:pt x="21" y="3571"/>
                  </a:lnTo>
                  <a:lnTo>
                    <a:pt x="42" y="3778"/>
                  </a:lnTo>
                  <a:lnTo>
                    <a:pt x="83" y="3984"/>
                  </a:lnTo>
                  <a:lnTo>
                    <a:pt x="372" y="4067"/>
                  </a:lnTo>
                  <a:lnTo>
                    <a:pt x="661" y="4108"/>
                  </a:lnTo>
                  <a:lnTo>
                    <a:pt x="971" y="4149"/>
                  </a:lnTo>
                  <a:lnTo>
                    <a:pt x="1549" y="4149"/>
                  </a:lnTo>
                  <a:lnTo>
                    <a:pt x="1817" y="4108"/>
                  </a:lnTo>
                  <a:lnTo>
                    <a:pt x="2106" y="4067"/>
                  </a:lnTo>
                  <a:lnTo>
                    <a:pt x="2395" y="4005"/>
                  </a:lnTo>
                  <a:lnTo>
                    <a:pt x="2663" y="3922"/>
                  </a:lnTo>
                  <a:lnTo>
                    <a:pt x="2952" y="3819"/>
                  </a:lnTo>
                  <a:lnTo>
                    <a:pt x="3220" y="3716"/>
                  </a:lnTo>
                  <a:lnTo>
                    <a:pt x="3489" y="3592"/>
                  </a:lnTo>
                  <a:lnTo>
                    <a:pt x="4046" y="3303"/>
                  </a:lnTo>
                  <a:lnTo>
                    <a:pt x="4562" y="2993"/>
                  </a:lnTo>
                  <a:lnTo>
                    <a:pt x="4872" y="2787"/>
                  </a:lnTo>
                  <a:lnTo>
                    <a:pt x="5140" y="2560"/>
                  </a:lnTo>
                  <a:lnTo>
                    <a:pt x="5264" y="2436"/>
                  </a:lnTo>
                  <a:lnTo>
                    <a:pt x="5388" y="2291"/>
                  </a:lnTo>
                  <a:lnTo>
                    <a:pt x="5491" y="2147"/>
                  </a:lnTo>
                  <a:lnTo>
                    <a:pt x="5574" y="2002"/>
                  </a:lnTo>
                  <a:lnTo>
                    <a:pt x="5656" y="1837"/>
                  </a:lnTo>
                  <a:lnTo>
                    <a:pt x="5718" y="1651"/>
                  </a:lnTo>
                  <a:lnTo>
                    <a:pt x="5739" y="1486"/>
                  </a:lnTo>
                  <a:lnTo>
                    <a:pt x="5759" y="1301"/>
                  </a:lnTo>
                  <a:lnTo>
                    <a:pt x="5739" y="1115"/>
                  </a:lnTo>
                  <a:lnTo>
                    <a:pt x="5718" y="950"/>
                  </a:lnTo>
                  <a:lnTo>
                    <a:pt x="5656" y="785"/>
                  </a:lnTo>
                  <a:lnTo>
                    <a:pt x="5553" y="619"/>
                  </a:lnTo>
                  <a:lnTo>
                    <a:pt x="5429" y="475"/>
                  </a:lnTo>
                  <a:lnTo>
                    <a:pt x="5285" y="351"/>
                  </a:lnTo>
                  <a:lnTo>
                    <a:pt x="5140" y="248"/>
                  </a:lnTo>
                  <a:lnTo>
                    <a:pt x="4954" y="186"/>
                  </a:lnTo>
                  <a:lnTo>
                    <a:pt x="4769" y="103"/>
                  </a:lnTo>
                  <a:lnTo>
                    <a:pt x="4583" y="62"/>
                  </a:lnTo>
                  <a:lnTo>
                    <a:pt x="4397" y="41"/>
                  </a:lnTo>
                  <a:lnTo>
                    <a:pt x="4191" y="21"/>
                  </a:lnTo>
                  <a:lnTo>
                    <a:pt x="37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7"/>
            <p:cNvSpPr/>
            <p:nvPr/>
          </p:nvSpPr>
          <p:spPr>
            <a:xfrm>
              <a:off x="5088175" y="5263750"/>
              <a:ext cx="128525" cy="198700"/>
            </a:xfrm>
            <a:custGeom>
              <a:avLst/>
              <a:gdLst/>
              <a:ahLst/>
              <a:cxnLst/>
              <a:rect l="l" t="t" r="r" b="b"/>
              <a:pathLst>
                <a:path w="5141" h="7948" extrusionOk="0">
                  <a:moveTo>
                    <a:pt x="5058" y="0"/>
                  </a:moveTo>
                  <a:lnTo>
                    <a:pt x="4934" y="41"/>
                  </a:lnTo>
                  <a:lnTo>
                    <a:pt x="4769" y="83"/>
                  </a:lnTo>
                  <a:lnTo>
                    <a:pt x="4563" y="145"/>
                  </a:lnTo>
                  <a:lnTo>
                    <a:pt x="4336" y="248"/>
                  </a:lnTo>
                  <a:lnTo>
                    <a:pt x="4067" y="351"/>
                  </a:lnTo>
                  <a:lnTo>
                    <a:pt x="3778" y="516"/>
                  </a:lnTo>
                  <a:lnTo>
                    <a:pt x="3469" y="702"/>
                  </a:lnTo>
                  <a:lnTo>
                    <a:pt x="3159" y="929"/>
                  </a:lnTo>
                  <a:lnTo>
                    <a:pt x="2829" y="1218"/>
                  </a:lnTo>
                  <a:lnTo>
                    <a:pt x="2519" y="1528"/>
                  </a:lnTo>
                  <a:lnTo>
                    <a:pt x="2209" y="1858"/>
                  </a:lnTo>
                  <a:lnTo>
                    <a:pt x="1900" y="2250"/>
                  </a:lnTo>
                  <a:lnTo>
                    <a:pt x="1611" y="2663"/>
                  </a:lnTo>
                  <a:lnTo>
                    <a:pt x="1343" y="3096"/>
                  </a:lnTo>
                  <a:lnTo>
                    <a:pt x="1115" y="3571"/>
                  </a:lnTo>
                  <a:lnTo>
                    <a:pt x="909" y="4025"/>
                  </a:lnTo>
                  <a:lnTo>
                    <a:pt x="744" y="4479"/>
                  </a:lnTo>
                  <a:lnTo>
                    <a:pt x="599" y="4933"/>
                  </a:lnTo>
                  <a:lnTo>
                    <a:pt x="496" y="5367"/>
                  </a:lnTo>
                  <a:lnTo>
                    <a:pt x="393" y="5759"/>
                  </a:lnTo>
                  <a:lnTo>
                    <a:pt x="249" y="6502"/>
                  </a:lnTo>
                  <a:lnTo>
                    <a:pt x="63" y="7555"/>
                  </a:lnTo>
                  <a:lnTo>
                    <a:pt x="1" y="7844"/>
                  </a:lnTo>
                  <a:lnTo>
                    <a:pt x="1" y="7947"/>
                  </a:lnTo>
                  <a:lnTo>
                    <a:pt x="42" y="7844"/>
                  </a:lnTo>
                  <a:lnTo>
                    <a:pt x="104" y="7576"/>
                  </a:lnTo>
                  <a:lnTo>
                    <a:pt x="352" y="6523"/>
                  </a:lnTo>
                  <a:lnTo>
                    <a:pt x="517" y="5800"/>
                  </a:lnTo>
                  <a:lnTo>
                    <a:pt x="620" y="5388"/>
                  </a:lnTo>
                  <a:lnTo>
                    <a:pt x="723" y="4975"/>
                  </a:lnTo>
                  <a:lnTo>
                    <a:pt x="868" y="4521"/>
                  </a:lnTo>
                  <a:lnTo>
                    <a:pt x="1033" y="4087"/>
                  </a:lnTo>
                  <a:lnTo>
                    <a:pt x="1239" y="3633"/>
                  </a:lnTo>
                  <a:lnTo>
                    <a:pt x="1466" y="3179"/>
                  </a:lnTo>
                  <a:lnTo>
                    <a:pt x="1735" y="2725"/>
                  </a:lnTo>
                  <a:lnTo>
                    <a:pt x="2003" y="2333"/>
                  </a:lnTo>
                  <a:lnTo>
                    <a:pt x="2313" y="1940"/>
                  </a:lnTo>
                  <a:lnTo>
                    <a:pt x="2602" y="1610"/>
                  </a:lnTo>
                  <a:lnTo>
                    <a:pt x="2911" y="1301"/>
                  </a:lnTo>
                  <a:lnTo>
                    <a:pt x="3221" y="1032"/>
                  </a:lnTo>
                  <a:lnTo>
                    <a:pt x="3531" y="805"/>
                  </a:lnTo>
                  <a:lnTo>
                    <a:pt x="3840" y="599"/>
                  </a:lnTo>
                  <a:lnTo>
                    <a:pt x="4108" y="434"/>
                  </a:lnTo>
                  <a:lnTo>
                    <a:pt x="4377" y="310"/>
                  </a:lnTo>
                  <a:lnTo>
                    <a:pt x="4790" y="124"/>
                  </a:lnTo>
                  <a:lnTo>
                    <a:pt x="5058" y="41"/>
                  </a:lnTo>
                  <a:lnTo>
                    <a:pt x="514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7"/>
            <p:cNvSpPr/>
            <p:nvPr/>
          </p:nvSpPr>
          <p:spPr>
            <a:xfrm>
              <a:off x="5087675" y="5046500"/>
              <a:ext cx="7250" cy="423175"/>
            </a:xfrm>
            <a:custGeom>
              <a:avLst/>
              <a:gdLst/>
              <a:ahLst/>
              <a:cxnLst/>
              <a:rect l="l" t="t" r="r" b="b"/>
              <a:pathLst>
                <a:path w="290" h="16927" extrusionOk="0">
                  <a:moveTo>
                    <a:pt x="83" y="0"/>
                  </a:moveTo>
                  <a:lnTo>
                    <a:pt x="62" y="165"/>
                  </a:lnTo>
                  <a:lnTo>
                    <a:pt x="83" y="661"/>
                  </a:lnTo>
                  <a:lnTo>
                    <a:pt x="103" y="2477"/>
                  </a:lnTo>
                  <a:lnTo>
                    <a:pt x="145" y="5181"/>
                  </a:lnTo>
                  <a:lnTo>
                    <a:pt x="145" y="8463"/>
                  </a:lnTo>
                  <a:lnTo>
                    <a:pt x="103" y="11766"/>
                  </a:lnTo>
                  <a:lnTo>
                    <a:pt x="41" y="14449"/>
                  </a:lnTo>
                  <a:lnTo>
                    <a:pt x="0" y="16266"/>
                  </a:lnTo>
                  <a:lnTo>
                    <a:pt x="0" y="16761"/>
                  </a:lnTo>
                  <a:lnTo>
                    <a:pt x="0" y="16926"/>
                  </a:lnTo>
                  <a:lnTo>
                    <a:pt x="21" y="16761"/>
                  </a:lnTo>
                  <a:lnTo>
                    <a:pt x="62" y="16266"/>
                  </a:lnTo>
                  <a:lnTo>
                    <a:pt x="145" y="14449"/>
                  </a:lnTo>
                  <a:lnTo>
                    <a:pt x="186" y="13211"/>
                  </a:lnTo>
                  <a:lnTo>
                    <a:pt x="227" y="11766"/>
                  </a:lnTo>
                  <a:lnTo>
                    <a:pt x="269" y="10176"/>
                  </a:lnTo>
                  <a:lnTo>
                    <a:pt x="289" y="8463"/>
                  </a:lnTo>
                  <a:lnTo>
                    <a:pt x="289" y="6771"/>
                  </a:lnTo>
                  <a:lnTo>
                    <a:pt x="269" y="5181"/>
                  </a:lnTo>
                  <a:lnTo>
                    <a:pt x="227" y="3736"/>
                  </a:lnTo>
                  <a:lnTo>
                    <a:pt x="207" y="2477"/>
                  </a:lnTo>
                  <a:lnTo>
                    <a:pt x="124" y="661"/>
                  </a:lnTo>
                  <a:lnTo>
                    <a:pt x="103" y="165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7"/>
            <p:cNvSpPr/>
            <p:nvPr/>
          </p:nvSpPr>
          <p:spPr>
            <a:xfrm>
              <a:off x="4919450" y="5202850"/>
              <a:ext cx="150700" cy="146050"/>
            </a:xfrm>
            <a:custGeom>
              <a:avLst/>
              <a:gdLst/>
              <a:ahLst/>
              <a:cxnLst/>
              <a:rect l="l" t="t" r="r" b="b"/>
              <a:pathLst>
                <a:path w="6028" h="5842" extrusionOk="0">
                  <a:moveTo>
                    <a:pt x="888" y="1"/>
                  </a:moveTo>
                  <a:lnTo>
                    <a:pt x="681" y="42"/>
                  </a:lnTo>
                  <a:lnTo>
                    <a:pt x="475" y="124"/>
                  </a:lnTo>
                  <a:lnTo>
                    <a:pt x="392" y="186"/>
                  </a:lnTo>
                  <a:lnTo>
                    <a:pt x="310" y="248"/>
                  </a:lnTo>
                  <a:lnTo>
                    <a:pt x="227" y="331"/>
                  </a:lnTo>
                  <a:lnTo>
                    <a:pt x="165" y="413"/>
                  </a:lnTo>
                  <a:lnTo>
                    <a:pt x="62" y="599"/>
                  </a:lnTo>
                  <a:lnTo>
                    <a:pt x="21" y="806"/>
                  </a:lnTo>
                  <a:lnTo>
                    <a:pt x="0" y="1033"/>
                  </a:lnTo>
                  <a:lnTo>
                    <a:pt x="0" y="1260"/>
                  </a:lnTo>
                  <a:lnTo>
                    <a:pt x="41" y="1487"/>
                  </a:lnTo>
                  <a:lnTo>
                    <a:pt x="103" y="1714"/>
                  </a:lnTo>
                  <a:lnTo>
                    <a:pt x="186" y="1920"/>
                  </a:lnTo>
                  <a:lnTo>
                    <a:pt x="372" y="2354"/>
                  </a:lnTo>
                  <a:lnTo>
                    <a:pt x="578" y="2766"/>
                  </a:lnTo>
                  <a:lnTo>
                    <a:pt x="846" y="3138"/>
                  </a:lnTo>
                  <a:lnTo>
                    <a:pt x="1115" y="3510"/>
                  </a:lnTo>
                  <a:lnTo>
                    <a:pt x="1424" y="3860"/>
                  </a:lnTo>
                  <a:lnTo>
                    <a:pt x="1755" y="4191"/>
                  </a:lnTo>
                  <a:lnTo>
                    <a:pt x="2106" y="4480"/>
                  </a:lnTo>
                  <a:lnTo>
                    <a:pt x="2498" y="4769"/>
                  </a:lnTo>
                  <a:lnTo>
                    <a:pt x="2890" y="5016"/>
                  </a:lnTo>
                  <a:lnTo>
                    <a:pt x="3303" y="5223"/>
                  </a:lnTo>
                  <a:lnTo>
                    <a:pt x="3716" y="5409"/>
                  </a:lnTo>
                  <a:lnTo>
                    <a:pt x="4170" y="5574"/>
                  </a:lnTo>
                  <a:lnTo>
                    <a:pt x="4603" y="5697"/>
                  </a:lnTo>
                  <a:lnTo>
                    <a:pt x="5057" y="5780"/>
                  </a:lnTo>
                  <a:lnTo>
                    <a:pt x="5532" y="5821"/>
                  </a:lnTo>
                  <a:lnTo>
                    <a:pt x="5986" y="5842"/>
                  </a:lnTo>
                  <a:lnTo>
                    <a:pt x="6027" y="5697"/>
                  </a:lnTo>
                  <a:lnTo>
                    <a:pt x="5945" y="5264"/>
                  </a:lnTo>
                  <a:lnTo>
                    <a:pt x="5842" y="4831"/>
                  </a:lnTo>
                  <a:lnTo>
                    <a:pt x="5697" y="4418"/>
                  </a:lnTo>
                  <a:lnTo>
                    <a:pt x="5532" y="4005"/>
                  </a:lnTo>
                  <a:lnTo>
                    <a:pt x="5346" y="3613"/>
                  </a:lnTo>
                  <a:lnTo>
                    <a:pt x="5140" y="3221"/>
                  </a:lnTo>
                  <a:lnTo>
                    <a:pt x="4913" y="2849"/>
                  </a:lnTo>
                  <a:lnTo>
                    <a:pt x="4665" y="2498"/>
                  </a:lnTo>
                  <a:lnTo>
                    <a:pt x="4397" y="2147"/>
                  </a:lnTo>
                  <a:lnTo>
                    <a:pt x="4108" y="1817"/>
                  </a:lnTo>
                  <a:lnTo>
                    <a:pt x="3798" y="1507"/>
                  </a:lnTo>
                  <a:lnTo>
                    <a:pt x="3468" y="1218"/>
                  </a:lnTo>
                  <a:lnTo>
                    <a:pt x="3117" y="950"/>
                  </a:lnTo>
                  <a:lnTo>
                    <a:pt x="2745" y="702"/>
                  </a:lnTo>
                  <a:lnTo>
                    <a:pt x="2374" y="475"/>
                  </a:lnTo>
                  <a:lnTo>
                    <a:pt x="1982" y="269"/>
                  </a:lnTo>
                  <a:lnTo>
                    <a:pt x="1775" y="186"/>
                  </a:lnTo>
                  <a:lnTo>
                    <a:pt x="1569" y="104"/>
                  </a:lnTo>
                  <a:lnTo>
                    <a:pt x="1342" y="42"/>
                  </a:lnTo>
                  <a:lnTo>
                    <a:pt x="1115" y="21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7"/>
            <p:cNvSpPr/>
            <p:nvPr/>
          </p:nvSpPr>
          <p:spPr>
            <a:xfrm>
              <a:off x="4919450" y="5202850"/>
              <a:ext cx="150700" cy="146050"/>
            </a:xfrm>
            <a:custGeom>
              <a:avLst/>
              <a:gdLst/>
              <a:ahLst/>
              <a:cxnLst/>
              <a:rect l="l" t="t" r="r" b="b"/>
              <a:pathLst>
                <a:path w="6028" h="5842" fill="none" extrusionOk="0">
                  <a:moveTo>
                    <a:pt x="6027" y="5697"/>
                  </a:moveTo>
                  <a:lnTo>
                    <a:pt x="6027" y="5697"/>
                  </a:lnTo>
                  <a:lnTo>
                    <a:pt x="5945" y="5264"/>
                  </a:lnTo>
                  <a:lnTo>
                    <a:pt x="5842" y="4831"/>
                  </a:lnTo>
                  <a:lnTo>
                    <a:pt x="5697" y="4418"/>
                  </a:lnTo>
                  <a:lnTo>
                    <a:pt x="5532" y="4005"/>
                  </a:lnTo>
                  <a:lnTo>
                    <a:pt x="5346" y="3613"/>
                  </a:lnTo>
                  <a:lnTo>
                    <a:pt x="5140" y="3221"/>
                  </a:lnTo>
                  <a:lnTo>
                    <a:pt x="4913" y="2849"/>
                  </a:lnTo>
                  <a:lnTo>
                    <a:pt x="4665" y="2498"/>
                  </a:lnTo>
                  <a:lnTo>
                    <a:pt x="4397" y="2147"/>
                  </a:lnTo>
                  <a:lnTo>
                    <a:pt x="4108" y="1817"/>
                  </a:lnTo>
                  <a:lnTo>
                    <a:pt x="3798" y="1507"/>
                  </a:lnTo>
                  <a:lnTo>
                    <a:pt x="3468" y="1218"/>
                  </a:lnTo>
                  <a:lnTo>
                    <a:pt x="3117" y="950"/>
                  </a:lnTo>
                  <a:lnTo>
                    <a:pt x="2745" y="702"/>
                  </a:lnTo>
                  <a:lnTo>
                    <a:pt x="2374" y="475"/>
                  </a:lnTo>
                  <a:lnTo>
                    <a:pt x="1982" y="269"/>
                  </a:lnTo>
                  <a:lnTo>
                    <a:pt x="1982" y="269"/>
                  </a:lnTo>
                  <a:lnTo>
                    <a:pt x="1775" y="186"/>
                  </a:lnTo>
                  <a:lnTo>
                    <a:pt x="1569" y="104"/>
                  </a:lnTo>
                  <a:lnTo>
                    <a:pt x="1342" y="42"/>
                  </a:lnTo>
                  <a:lnTo>
                    <a:pt x="1115" y="21"/>
                  </a:lnTo>
                  <a:lnTo>
                    <a:pt x="888" y="1"/>
                  </a:lnTo>
                  <a:lnTo>
                    <a:pt x="681" y="42"/>
                  </a:lnTo>
                  <a:lnTo>
                    <a:pt x="475" y="124"/>
                  </a:lnTo>
                  <a:lnTo>
                    <a:pt x="392" y="186"/>
                  </a:lnTo>
                  <a:lnTo>
                    <a:pt x="310" y="248"/>
                  </a:lnTo>
                  <a:lnTo>
                    <a:pt x="310" y="248"/>
                  </a:lnTo>
                  <a:lnTo>
                    <a:pt x="227" y="331"/>
                  </a:lnTo>
                  <a:lnTo>
                    <a:pt x="165" y="413"/>
                  </a:lnTo>
                  <a:lnTo>
                    <a:pt x="62" y="599"/>
                  </a:lnTo>
                  <a:lnTo>
                    <a:pt x="21" y="806"/>
                  </a:lnTo>
                  <a:lnTo>
                    <a:pt x="0" y="1033"/>
                  </a:lnTo>
                  <a:lnTo>
                    <a:pt x="0" y="1260"/>
                  </a:lnTo>
                  <a:lnTo>
                    <a:pt x="41" y="1487"/>
                  </a:lnTo>
                  <a:lnTo>
                    <a:pt x="103" y="1714"/>
                  </a:lnTo>
                  <a:lnTo>
                    <a:pt x="186" y="1920"/>
                  </a:lnTo>
                  <a:lnTo>
                    <a:pt x="186" y="1920"/>
                  </a:lnTo>
                  <a:lnTo>
                    <a:pt x="372" y="2354"/>
                  </a:lnTo>
                  <a:lnTo>
                    <a:pt x="578" y="2766"/>
                  </a:lnTo>
                  <a:lnTo>
                    <a:pt x="846" y="3138"/>
                  </a:lnTo>
                  <a:lnTo>
                    <a:pt x="1115" y="3510"/>
                  </a:lnTo>
                  <a:lnTo>
                    <a:pt x="1424" y="3860"/>
                  </a:lnTo>
                  <a:lnTo>
                    <a:pt x="1755" y="4191"/>
                  </a:lnTo>
                  <a:lnTo>
                    <a:pt x="2106" y="4480"/>
                  </a:lnTo>
                  <a:lnTo>
                    <a:pt x="2498" y="4769"/>
                  </a:lnTo>
                  <a:lnTo>
                    <a:pt x="2890" y="5016"/>
                  </a:lnTo>
                  <a:lnTo>
                    <a:pt x="3303" y="5223"/>
                  </a:lnTo>
                  <a:lnTo>
                    <a:pt x="3716" y="5409"/>
                  </a:lnTo>
                  <a:lnTo>
                    <a:pt x="4170" y="5574"/>
                  </a:lnTo>
                  <a:lnTo>
                    <a:pt x="4603" y="5697"/>
                  </a:lnTo>
                  <a:lnTo>
                    <a:pt x="5057" y="5780"/>
                  </a:lnTo>
                  <a:lnTo>
                    <a:pt x="5532" y="5821"/>
                  </a:lnTo>
                  <a:lnTo>
                    <a:pt x="5986" y="58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7"/>
            <p:cNvSpPr/>
            <p:nvPr/>
          </p:nvSpPr>
          <p:spPr>
            <a:xfrm>
              <a:off x="4975700" y="5254975"/>
              <a:ext cx="114575" cy="191475"/>
            </a:xfrm>
            <a:custGeom>
              <a:avLst/>
              <a:gdLst/>
              <a:ahLst/>
              <a:cxnLst/>
              <a:rect l="l" t="t" r="r" b="b"/>
              <a:pathLst>
                <a:path w="4583" h="7659" extrusionOk="0">
                  <a:moveTo>
                    <a:pt x="0" y="0"/>
                  </a:moveTo>
                  <a:lnTo>
                    <a:pt x="83" y="62"/>
                  </a:lnTo>
                  <a:lnTo>
                    <a:pt x="310" y="186"/>
                  </a:lnTo>
                  <a:lnTo>
                    <a:pt x="681" y="413"/>
                  </a:lnTo>
                  <a:lnTo>
                    <a:pt x="1156" y="743"/>
                  </a:lnTo>
                  <a:lnTo>
                    <a:pt x="1424" y="950"/>
                  </a:lnTo>
                  <a:lnTo>
                    <a:pt x="1713" y="1177"/>
                  </a:lnTo>
                  <a:lnTo>
                    <a:pt x="2002" y="1425"/>
                  </a:lnTo>
                  <a:lnTo>
                    <a:pt x="2291" y="1713"/>
                  </a:lnTo>
                  <a:lnTo>
                    <a:pt x="2580" y="2044"/>
                  </a:lnTo>
                  <a:lnTo>
                    <a:pt x="2869" y="2395"/>
                  </a:lnTo>
                  <a:lnTo>
                    <a:pt x="3138" y="2766"/>
                  </a:lnTo>
                  <a:lnTo>
                    <a:pt x="3406" y="3158"/>
                  </a:lnTo>
                  <a:lnTo>
                    <a:pt x="3633" y="3571"/>
                  </a:lnTo>
                  <a:lnTo>
                    <a:pt x="3839" y="4005"/>
                  </a:lnTo>
                  <a:lnTo>
                    <a:pt x="4004" y="4417"/>
                  </a:lnTo>
                  <a:lnTo>
                    <a:pt x="4149" y="4830"/>
                  </a:lnTo>
                  <a:lnTo>
                    <a:pt x="4252" y="5223"/>
                  </a:lnTo>
                  <a:lnTo>
                    <a:pt x="4335" y="5594"/>
                  </a:lnTo>
                  <a:lnTo>
                    <a:pt x="4417" y="5945"/>
                  </a:lnTo>
                  <a:lnTo>
                    <a:pt x="4459" y="6275"/>
                  </a:lnTo>
                  <a:lnTo>
                    <a:pt x="4500" y="6853"/>
                  </a:lnTo>
                  <a:lnTo>
                    <a:pt x="4520" y="7287"/>
                  </a:lnTo>
                  <a:lnTo>
                    <a:pt x="4520" y="7555"/>
                  </a:lnTo>
                  <a:lnTo>
                    <a:pt x="4520" y="7658"/>
                  </a:lnTo>
                  <a:lnTo>
                    <a:pt x="4541" y="7555"/>
                  </a:lnTo>
                  <a:lnTo>
                    <a:pt x="4562" y="7287"/>
                  </a:lnTo>
                  <a:lnTo>
                    <a:pt x="4582" y="7080"/>
                  </a:lnTo>
                  <a:lnTo>
                    <a:pt x="4582" y="6853"/>
                  </a:lnTo>
                  <a:lnTo>
                    <a:pt x="4582" y="6564"/>
                  </a:lnTo>
                  <a:lnTo>
                    <a:pt x="4562" y="6275"/>
                  </a:lnTo>
                  <a:lnTo>
                    <a:pt x="4520" y="5924"/>
                  </a:lnTo>
                  <a:lnTo>
                    <a:pt x="4459" y="5573"/>
                  </a:lnTo>
                  <a:lnTo>
                    <a:pt x="4376" y="5181"/>
                  </a:lnTo>
                  <a:lnTo>
                    <a:pt x="4273" y="4789"/>
                  </a:lnTo>
                  <a:lnTo>
                    <a:pt x="4128" y="4376"/>
                  </a:lnTo>
                  <a:lnTo>
                    <a:pt x="3963" y="3943"/>
                  </a:lnTo>
                  <a:lnTo>
                    <a:pt x="3757" y="3509"/>
                  </a:lnTo>
                  <a:lnTo>
                    <a:pt x="3509" y="3096"/>
                  </a:lnTo>
                  <a:lnTo>
                    <a:pt x="3261" y="2684"/>
                  </a:lnTo>
                  <a:lnTo>
                    <a:pt x="2972" y="2291"/>
                  </a:lnTo>
                  <a:lnTo>
                    <a:pt x="2683" y="1941"/>
                  </a:lnTo>
                  <a:lnTo>
                    <a:pt x="2374" y="1631"/>
                  </a:lnTo>
                  <a:lnTo>
                    <a:pt x="2085" y="1342"/>
                  </a:lnTo>
                  <a:lnTo>
                    <a:pt x="1775" y="1094"/>
                  </a:lnTo>
                  <a:lnTo>
                    <a:pt x="1486" y="867"/>
                  </a:lnTo>
                  <a:lnTo>
                    <a:pt x="1218" y="661"/>
                  </a:lnTo>
                  <a:lnTo>
                    <a:pt x="970" y="496"/>
                  </a:lnTo>
                  <a:lnTo>
                    <a:pt x="723" y="351"/>
                  </a:lnTo>
                  <a:lnTo>
                    <a:pt x="516" y="227"/>
                  </a:lnTo>
                  <a:lnTo>
                    <a:pt x="351" y="145"/>
                  </a:lnTo>
                  <a:lnTo>
                    <a:pt x="83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7"/>
            <p:cNvSpPr/>
            <p:nvPr/>
          </p:nvSpPr>
          <p:spPr>
            <a:xfrm>
              <a:off x="1187500" y="4993350"/>
              <a:ext cx="120775" cy="256475"/>
            </a:xfrm>
            <a:custGeom>
              <a:avLst/>
              <a:gdLst/>
              <a:ahLst/>
              <a:cxnLst/>
              <a:rect l="l" t="t" r="r" b="b"/>
              <a:pathLst>
                <a:path w="4831" h="10259" extrusionOk="0">
                  <a:moveTo>
                    <a:pt x="1425" y="0"/>
                  </a:moveTo>
                  <a:lnTo>
                    <a:pt x="1280" y="41"/>
                  </a:lnTo>
                  <a:lnTo>
                    <a:pt x="1136" y="83"/>
                  </a:lnTo>
                  <a:lnTo>
                    <a:pt x="992" y="145"/>
                  </a:lnTo>
                  <a:lnTo>
                    <a:pt x="868" y="207"/>
                  </a:lnTo>
                  <a:lnTo>
                    <a:pt x="764" y="310"/>
                  </a:lnTo>
                  <a:lnTo>
                    <a:pt x="641" y="434"/>
                  </a:lnTo>
                  <a:lnTo>
                    <a:pt x="558" y="557"/>
                  </a:lnTo>
                  <a:lnTo>
                    <a:pt x="455" y="702"/>
                  </a:lnTo>
                  <a:lnTo>
                    <a:pt x="393" y="867"/>
                  </a:lnTo>
                  <a:lnTo>
                    <a:pt x="310" y="1032"/>
                  </a:lnTo>
                  <a:lnTo>
                    <a:pt x="186" y="1404"/>
                  </a:lnTo>
                  <a:lnTo>
                    <a:pt x="104" y="1817"/>
                  </a:lnTo>
                  <a:lnTo>
                    <a:pt x="42" y="2250"/>
                  </a:lnTo>
                  <a:lnTo>
                    <a:pt x="21" y="2704"/>
                  </a:lnTo>
                  <a:lnTo>
                    <a:pt x="1" y="3179"/>
                  </a:lnTo>
                  <a:lnTo>
                    <a:pt x="21" y="3654"/>
                  </a:lnTo>
                  <a:lnTo>
                    <a:pt x="63" y="4128"/>
                  </a:lnTo>
                  <a:lnTo>
                    <a:pt x="125" y="4583"/>
                  </a:lnTo>
                  <a:lnTo>
                    <a:pt x="207" y="5016"/>
                  </a:lnTo>
                  <a:lnTo>
                    <a:pt x="310" y="5429"/>
                  </a:lnTo>
                  <a:lnTo>
                    <a:pt x="414" y="5800"/>
                  </a:lnTo>
                  <a:lnTo>
                    <a:pt x="599" y="6296"/>
                  </a:lnTo>
                  <a:lnTo>
                    <a:pt x="826" y="6874"/>
                  </a:lnTo>
                  <a:lnTo>
                    <a:pt x="1136" y="7493"/>
                  </a:lnTo>
                  <a:lnTo>
                    <a:pt x="1301" y="7803"/>
                  </a:lnTo>
                  <a:lnTo>
                    <a:pt x="1487" y="8112"/>
                  </a:lnTo>
                  <a:lnTo>
                    <a:pt x="1693" y="8422"/>
                  </a:lnTo>
                  <a:lnTo>
                    <a:pt x="1920" y="8731"/>
                  </a:lnTo>
                  <a:lnTo>
                    <a:pt x="2168" y="9041"/>
                  </a:lnTo>
                  <a:lnTo>
                    <a:pt x="2436" y="9330"/>
                  </a:lnTo>
                  <a:lnTo>
                    <a:pt x="2705" y="9598"/>
                  </a:lnTo>
                  <a:lnTo>
                    <a:pt x="3014" y="9846"/>
                  </a:lnTo>
                  <a:lnTo>
                    <a:pt x="3345" y="10052"/>
                  </a:lnTo>
                  <a:lnTo>
                    <a:pt x="3675" y="10259"/>
                  </a:lnTo>
                  <a:lnTo>
                    <a:pt x="3964" y="9578"/>
                  </a:lnTo>
                  <a:lnTo>
                    <a:pt x="4212" y="8876"/>
                  </a:lnTo>
                  <a:lnTo>
                    <a:pt x="4439" y="8153"/>
                  </a:lnTo>
                  <a:lnTo>
                    <a:pt x="4604" y="7410"/>
                  </a:lnTo>
                  <a:lnTo>
                    <a:pt x="4686" y="7039"/>
                  </a:lnTo>
                  <a:lnTo>
                    <a:pt x="4748" y="6667"/>
                  </a:lnTo>
                  <a:lnTo>
                    <a:pt x="4789" y="6296"/>
                  </a:lnTo>
                  <a:lnTo>
                    <a:pt x="4831" y="5924"/>
                  </a:lnTo>
                  <a:lnTo>
                    <a:pt x="4831" y="5553"/>
                  </a:lnTo>
                  <a:lnTo>
                    <a:pt x="4831" y="5181"/>
                  </a:lnTo>
                  <a:lnTo>
                    <a:pt x="4810" y="4810"/>
                  </a:lnTo>
                  <a:lnTo>
                    <a:pt x="4789" y="4459"/>
                  </a:lnTo>
                  <a:lnTo>
                    <a:pt x="4728" y="4087"/>
                  </a:lnTo>
                  <a:lnTo>
                    <a:pt x="4645" y="3716"/>
                  </a:lnTo>
                  <a:lnTo>
                    <a:pt x="4562" y="3344"/>
                  </a:lnTo>
                  <a:lnTo>
                    <a:pt x="4459" y="2993"/>
                  </a:lnTo>
                  <a:lnTo>
                    <a:pt x="4335" y="2642"/>
                  </a:lnTo>
                  <a:lnTo>
                    <a:pt x="4191" y="2291"/>
                  </a:lnTo>
                  <a:lnTo>
                    <a:pt x="4005" y="1961"/>
                  </a:lnTo>
                  <a:lnTo>
                    <a:pt x="3819" y="1651"/>
                  </a:lnTo>
                  <a:lnTo>
                    <a:pt x="3592" y="1362"/>
                  </a:lnTo>
                  <a:lnTo>
                    <a:pt x="3345" y="1073"/>
                  </a:lnTo>
                  <a:lnTo>
                    <a:pt x="3076" y="805"/>
                  </a:lnTo>
                  <a:lnTo>
                    <a:pt x="2787" y="578"/>
                  </a:lnTo>
                  <a:lnTo>
                    <a:pt x="2478" y="392"/>
                  </a:lnTo>
                  <a:lnTo>
                    <a:pt x="2147" y="227"/>
                  </a:lnTo>
                  <a:lnTo>
                    <a:pt x="1797" y="103"/>
                  </a:lnTo>
                  <a:lnTo>
                    <a:pt x="14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7"/>
            <p:cNvSpPr/>
            <p:nvPr/>
          </p:nvSpPr>
          <p:spPr>
            <a:xfrm>
              <a:off x="1187500" y="4993350"/>
              <a:ext cx="120775" cy="256475"/>
            </a:xfrm>
            <a:custGeom>
              <a:avLst/>
              <a:gdLst/>
              <a:ahLst/>
              <a:cxnLst/>
              <a:rect l="l" t="t" r="r" b="b"/>
              <a:pathLst>
                <a:path w="4831" h="10259" fill="none" extrusionOk="0">
                  <a:moveTo>
                    <a:pt x="1425" y="0"/>
                  </a:moveTo>
                  <a:lnTo>
                    <a:pt x="1425" y="0"/>
                  </a:lnTo>
                  <a:lnTo>
                    <a:pt x="1797" y="103"/>
                  </a:lnTo>
                  <a:lnTo>
                    <a:pt x="2147" y="227"/>
                  </a:lnTo>
                  <a:lnTo>
                    <a:pt x="2478" y="392"/>
                  </a:lnTo>
                  <a:lnTo>
                    <a:pt x="2787" y="578"/>
                  </a:lnTo>
                  <a:lnTo>
                    <a:pt x="3076" y="805"/>
                  </a:lnTo>
                  <a:lnTo>
                    <a:pt x="3345" y="1073"/>
                  </a:lnTo>
                  <a:lnTo>
                    <a:pt x="3592" y="1362"/>
                  </a:lnTo>
                  <a:lnTo>
                    <a:pt x="3819" y="1651"/>
                  </a:lnTo>
                  <a:lnTo>
                    <a:pt x="3819" y="1651"/>
                  </a:lnTo>
                  <a:lnTo>
                    <a:pt x="4005" y="1961"/>
                  </a:lnTo>
                  <a:lnTo>
                    <a:pt x="4191" y="2291"/>
                  </a:lnTo>
                  <a:lnTo>
                    <a:pt x="4335" y="2642"/>
                  </a:lnTo>
                  <a:lnTo>
                    <a:pt x="4459" y="2993"/>
                  </a:lnTo>
                  <a:lnTo>
                    <a:pt x="4562" y="3344"/>
                  </a:lnTo>
                  <a:lnTo>
                    <a:pt x="4645" y="3716"/>
                  </a:lnTo>
                  <a:lnTo>
                    <a:pt x="4728" y="4087"/>
                  </a:lnTo>
                  <a:lnTo>
                    <a:pt x="4789" y="4459"/>
                  </a:lnTo>
                  <a:lnTo>
                    <a:pt x="4789" y="4459"/>
                  </a:lnTo>
                  <a:lnTo>
                    <a:pt x="4810" y="4810"/>
                  </a:lnTo>
                  <a:lnTo>
                    <a:pt x="4831" y="5181"/>
                  </a:lnTo>
                  <a:lnTo>
                    <a:pt x="4831" y="5553"/>
                  </a:lnTo>
                  <a:lnTo>
                    <a:pt x="4831" y="5924"/>
                  </a:lnTo>
                  <a:lnTo>
                    <a:pt x="4789" y="6296"/>
                  </a:lnTo>
                  <a:lnTo>
                    <a:pt x="4748" y="6667"/>
                  </a:lnTo>
                  <a:lnTo>
                    <a:pt x="4686" y="7039"/>
                  </a:lnTo>
                  <a:lnTo>
                    <a:pt x="4604" y="7410"/>
                  </a:lnTo>
                  <a:lnTo>
                    <a:pt x="4439" y="8153"/>
                  </a:lnTo>
                  <a:lnTo>
                    <a:pt x="4212" y="8876"/>
                  </a:lnTo>
                  <a:lnTo>
                    <a:pt x="3964" y="9578"/>
                  </a:lnTo>
                  <a:lnTo>
                    <a:pt x="3675" y="10259"/>
                  </a:lnTo>
                  <a:lnTo>
                    <a:pt x="3675" y="10259"/>
                  </a:lnTo>
                  <a:lnTo>
                    <a:pt x="3345" y="10052"/>
                  </a:lnTo>
                  <a:lnTo>
                    <a:pt x="3014" y="9846"/>
                  </a:lnTo>
                  <a:lnTo>
                    <a:pt x="2705" y="9598"/>
                  </a:lnTo>
                  <a:lnTo>
                    <a:pt x="2436" y="9330"/>
                  </a:lnTo>
                  <a:lnTo>
                    <a:pt x="2168" y="9041"/>
                  </a:lnTo>
                  <a:lnTo>
                    <a:pt x="1920" y="8731"/>
                  </a:lnTo>
                  <a:lnTo>
                    <a:pt x="1693" y="8422"/>
                  </a:lnTo>
                  <a:lnTo>
                    <a:pt x="1487" y="8112"/>
                  </a:lnTo>
                  <a:lnTo>
                    <a:pt x="1301" y="7803"/>
                  </a:lnTo>
                  <a:lnTo>
                    <a:pt x="1136" y="7493"/>
                  </a:lnTo>
                  <a:lnTo>
                    <a:pt x="826" y="6874"/>
                  </a:lnTo>
                  <a:lnTo>
                    <a:pt x="599" y="6296"/>
                  </a:lnTo>
                  <a:lnTo>
                    <a:pt x="414" y="5800"/>
                  </a:lnTo>
                  <a:lnTo>
                    <a:pt x="414" y="5800"/>
                  </a:lnTo>
                  <a:lnTo>
                    <a:pt x="310" y="5429"/>
                  </a:lnTo>
                  <a:lnTo>
                    <a:pt x="207" y="5016"/>
                  </a:lnTo>
                  <a:lnTo>
                    <a:pt x="125" y="4583"/>
                  </a:lnTo>
                  <a:lnTo>
                    <a:pt x="63" y="4128"/>
                  </a:lnTo>
                  <a:lnTo>
                    <a:pt x="21" y="3654"/>
                  </a:lnTo>
                  <a:lnTo>
                    <a:pt x="1" y="3179"/>
                  </a:lnTo>
                  <a:lnTo>
                    <a:pt x="21" y="2704"/>
                  </a:lnTo>
                  <a:lnTo>
                    <a:pt x="42" y="2250"/>
                  </a:lnTo>
                  <a:lnTo>
                    <a:pt x="104" y="1817"/>
                  </a:lnTo>
                  <a:lnTo>
                    <a:pt x="186" y="1404"/>
                  </a:lnTo>
                  <a:lnTo>
                    <a:pt x="310" y="1032"/>
                  </a:lnTo>
                  <a:lnTo>
                    <a:pt x="393" y="867"/>
                  </a:lnTo>
                  <a:lnTo>
                    <a:pt x="455" y="702"/>
                  </a:lnTo>
                  <a:lnTo>
                    <a:pt x="558" y="557"/>
                  </a:lnTo>
                  <a:lnTo>
                    <a:pt x="641" y="434"/>
                  </a:lnTo>
                  <a:lnTo>
                    <a:pt x="764" y="310"/>
                  </a:lnTo>
                  <a:lnTo>
                    <a:pt x="868" y="207"/>
                  </a:lnTo>
                  <a:lnTo>
                    <a:pt x="992" y="145"/>
                  </a:lnTo>
                  <a:lnTo>
                    <a:pt x="1136" y="83"/>
                  </a:lnTo>
                  <a:lnTo>
                    <a:pt x="1280" y="41"/>
                  </a:lnTo>
                  <a:lnTo>
                    <a:pt x="142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7"/>
            <p:cNvSpPr/>
            <p:nvPr/>
          </p:nvSpPr>
          <p:spPr>
            <a:xfrm>
              <a:off x="1336125" y="5192525"/>
              <a:ext cx="130050" cy="122850"/>
            </a:xfrm>
            <a:custGeom>
              <a:avLst/>
              <a:gdLst/>
              <a:ahLst/>
              <a:cxnLst/>
              <a:rect l="l" t="t" r="r" b="b"/>
              <a:pathLst>
                <a:path w="5202" h="4914" extrusionOk="0">
                  <a:moveTo>
                    <a:pt x="3736" y="1"/>
                  </a:moveTo>
                  <a:lnTo>
                    <a:pt x="3551" y="21"/>
                  </a:lnTo>
                  <a:lnTo>
                    <a:pt x="3344" y="42"/>
                  </a:lnTo>
                  <a:lnTo>
                    <a:pt x="2952" y="145"/>
                  </a:lnTo>
                  <a:lnTo>
                    <a:pt x="2539" y="269"/>
                  </a:lnTo>
                  <a:lnTo>
                    <a:pt x="2147" y="414"/>
                  </a:lnTo>
                  <a:lnTo>
                    <a:pt x="1796" y="620"/>
                  </a:lnTo>
                  <a:lnTo>
                    <a:pt x="1445" y="847"/>
                  </a:lnTo>
                  <a:lnTo>
                    <a:pt x="1115" y="1115"/>
                  </a:lnTo>
                  <a:lnTo>
                    <a:pt x="826" y="1404"/>
                  </a:lnTo>
                  <a:lnTo>
                    <a:pt x="578" y="1735"/>
                  </a:lnTo>
                  <a:lnTo>
                    <a:pt x="475" y="1920"/>
                  </a:lnTo>
                  <a:lnTo>
                    <a:pt x="372" y="2106"/>
                  </a:lnTo>
                  <a:lnTo>
                    <a:pt x="289" y="2292"/>
                  </a:lnTo>
                  <a:lnTo>
                    <a:pt x="207" y="2478"/>
                  </a:lnTo>
                  <a:lnTo>
                    <a:pt x="145" y="2684"/>
                  </a:lnTo>
                  <a:lnTo>
                    <a:pt x="83" y="2890"/>
                  </a:lnTo>
                  <a:lnTo>
                    <a:pt x="42" y="3097"/>
                  </a:lnTo>
                  <a:lnTo>
                    <a:pt x="21" y="3303"/>
                  </a:lnTo>
                  <a:lnTo>
                    <a:pt x="0" y="3510"/>
                  </a:lnTo>
                  <a:lnTo>
                    <a:pt x="21" y="3716"/>
                  </a:lnTo>
                  <a:lnTo>
                    <a:pt x="21" y="3923"/>
                  </a:lnTo>
                  <a:lnTo>
                    <a:pt x="62" y="4129"/>
                  </a:lnTo>
                  <a:lnTo>
                    <a:pt x="104" y="4315"/>
                  </a:lnTo>
                  <a:lnTo>
                    <a:pt x="166" y="4521"/>
                  </a:lnTo>
                  <a:lnTo>
                    <a:pt x="227" y="4707"/>
                  </a:lnTo>
                  <a:lnTo>
                    <a:pt x="310" y="4893"/>
                  </a:lnTo>
                  <a:lnTo>
                    <a:pt x="620" y="4913"/>
                  </a:lnTo>
                  <a:lnTo>
                    <a:pt x="929" y="4893"/>
                  </a:lnTo>
                  <a:lnTo>
                    <a:pt x="1218" y="4851"/>
                  </a:lnTo>
                  <a:lnTo>
                    <a:pt x="1487" y="4789"/>
                  </a:lnTo>
                  <a:lnTo>
                    <a:pt x="1776" y="4707"/>
                  </a:lnTo>
                  <a:lnTo>
                    <a:pt x="2044" y="4604"/>
                  </a:lnTo>
                  <a:lnTo>
                    <a:pt x="2312" y="4480"/>
                  </a:lnTo>
                  <a:lnTo>
                    <a:pt x="2560" y="4356"/>
                  </a:lnTo>
                  <a:lnTo>
                    <a:pt x="2808" y="4211"/>
                  </a:lnTo>
                  <a:lnTo>
                    <a:pt x="3055" y="4046"/>
                  </a:lnTo>
                  <a:lnTo>
                    <a:pt x="3303" y="3861"/>
                  </a:lnTo>
                  <a:lnTo>
                    <a:pt x="3530" y="3675"/>
                  </a:lnTo>
                  <a:lnTo>
                    <a:pt x="3984" y="3283"/>
                  </a:lnTo>
                  <a:lnTo>
                    <a:pt x="4418" y="2849"/>
                  </a:lnTo>
                  <a:lnTo>
                    <a:pt x="4665" y="2581"/>
                  </a:lnTo>
                  <a:lnTo>
                    <a:pt x="4872" y="2292"/>
                  </a:lnTo>
                  <a:lnTo>
                    <a:pt x="4975" y="2127"/>
                  </a:lnTo>
                  <a:lnTo>
                    <a:pt x="5058" y="1982"/>
                  </a:lnTo>
                  <a:lnTo>
                    <a:pt x="5119" y="1817"/>
                  </a:lnTo>
                  <a:lnTo>
                    <a:pt x="5161" y="1631"/>
                  </a:lnTo>
                  <a:lnTo>
                    <a:pt x="5202" y="1466"/>
                  </a:lnTo>
                  <a:lnTo>
                    <a:pt x="5202" y="1280"/>
                  </a:lnTo>
                  <a:lnTo>
                    <a:pt x="5202" y="1095"/>
                  </a:lnTo>
                  <a:lnTo>
                    <a:pt x="5161" y="909"/>
                  </a:lnTo>
                  <a:lnTo>
                    <a:pt x="5119" y="744"/>
                  </a:lnTo>
                  <a:lnTo>
                    <a:pt x="5037" y="579"/>
                  </a:lnTo>
                  <a:lnTo>
                    <a:pt x="4934" y="434"/>
                  </a:lnTo>
                  <a:lnTo>
                    <a:pt x="4810" y="310"/>
                  </a:lnTo>
                  <a:lnTo>
                    <a:pt x="4665" y="207"/>
                  </a:lnTo>
                  <a:lnTo>
                    <a:pt x="4500" y="125"/>
                  </a:lnTo>
                  <a:lnTo>
                    <a:pt x="4314" y="63"/>
                  </a:lnTo>
                  <a:lnTo>
                    <a:pt x="4129" y="21"/>
                  </a:lnTo>
                  <a:lnTo>
                    <a:pt x="39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7"/>
            <p:cNvSpPr/>
            <p:nvPr/>
          </p:nvSpPr>
          <p:spPr>
            <a:xfrm>
              <a:off x="1336125" y="5192525"/>
              <a:ext cx="130050" cy="122850"/>
            </a:xfrm>
            <a:custGeom>
              <a:avLst/>
              <a:gdLst/>
              <a:ahLst/>
              <a:cxnLst/>
              <a:rect l="l" t="t" r="r" b="b"/>
              <a:pathLst>
                <a:path w="5202" h="4914" fill="none" extrusionOk="0">
                  <a:moveTo>
                    <a:pt x="310" y="4893"/>
                  </a:moveTo>
                  <a:lnTo>
                    <a:pt x="310" y="4893"/>
                  </a:lnTo>
                  <a:lnTo>
                    <a:pt x="227" y="4707"/>
                  </a:lnTo>
                  <a:lnTo>
                    <a:pt x="166" y="4521"/>
                  </a:lnTo>
                  <a:lnTo>
                    <a:pt x="104" y="4315"/>
                  </a:lnTo>
                  <a:lnTo>
                    <a:pt x="62" y="4129"/>
                  </a:lnTo>
                  <a:lnTo>
                    <a:pt x="21" y="3923"/>
                  </a:lnTo>
                  <a:lnTo>
                    <a:pt x="21" y="3716"/>
                  </a:lnTo>
                  <a:lnTo>
                    <a:pt x="0" y="3510"/>
                  </a:lnTo>
                  <a:lnTo>
                    <a:pt x="21" y="3303"/>
                  </a:lnTo>
                  <a:lnTo>
                    <a:pt x="42" y="3097"/>
                  </a:lnTo>
                  <a:lnTo>
                    <a:pt x="83" y="2890"/>
                  </a:lnTo>
                  <a:lnTo>
                    <a:pt x="145" y="2684"/>
                  </a:lnTo>
                  <a:lnTo>
                    <a:pt x="207" y="2478"/>
                  </a:lnTo>
                  <a:lnTo>
                    <a:pt x="289" y="2292"/>
                  </a:lnTo>
                  <a:lnTo>
                    <a:pt x="372" y="2106"/>
                  </a:lnTo>
                  <a:lnTo>
                    <a:pt x="475" y="1920"/>
                  </a:lnTo>
                  <a:lnTo>
                    <a:pt x="578" y="1735"/>
                  </a:lnTo>
                  <a:lnTo>
                    <a:pt x="578" y="1735"/>
                  </a:lnTo>
                  <a:lnTo>
                    <a:pt x="826" y="1404"/>
                  </a:lnTo>
                  <a:lnTo>
                    <a:pt x="1115" y="1115"/>
                  </a:lnTo>
                  <a:lnTo>
                    <a:pt x="1445" y="847"/>
                  </a:lnTo>
                  <a:lnTo>
                    <a:pt x="1796" y="620"/>
                  </a:lnTo>
                  <a:lnTo>
                    <a:pt x="2147" y="414"/>
                  </a:lnTo>
                  <a:lnTo>
                    <a:pt x="2539" y="269"/>
                  </a:lnTo>
                  <a:lnTo>
                    <a:pt x="2952" y="145"/>
                  </a:lnTo>
                  <a:lnTo>
                    <a:pt x="3344" y="42"/>
                  </a:lnTo>
                  <a:lnTo>
                    <a:pt x="3344" y="42"/>
                  </a:lnTo>
                  <a:lnTo>
                    <a:pt x="3551" y="21"/>
                  </a:lnTo>
                  <a:lnTo>
                    <a:pt x="3736" y="1"/>
                  </a:lnTo>
                  <a:lnTo>
                    <a:pt x="3943" y="1"/>
                  </a:lnTo>
                  <a:lnTo>
                    <a:pt x="4129" y="21"/>
                  </a:lnTo>
                  <a:lnTo>
                    <a:pt x="4314" y="63"/>
                  </a:lnTo>
                  <a:lnTo>
                    <a:pt x="4500" y="125"/>
                  </a:lnTo>
                  <a:lnTo>
                    <a:pt x="4665" y="207"/>
                  </a:lnTo>
                  <a:lnTo>
                    <a:pt x="4810" y="310"/>
                  </a:lnTo>
                  <a:lnTo>
                    <a:pt x="4810" y="310"/>
                  </a:lnTo>
                  <a:lnTo>
                    <a:pt x="4934" y="434"/>
                  </a:lnTo>
                  <a:lnTo>
                    <a:pt x="5037" y="579"/>
                  </a:lnTo>
                  <a:lnTo>
                    <a:pt x="5119" y="744"/>
                  </a:lnTo>
                  <a:lnTo>
                    <a:pt x="5161" y="909"/>
                  </a:lnTo>
                  <a:lnTo>
                    <a:pt x="5202" y="1095"/>
                  </a:lnTo>
                  <a:lnTo>
                    <a:pt x="5202" y="1280"/>
                  </a:lnTo>
                  <a:lnTo>
                    <a:pt x="5202" y="1466"/>
                  </a:lnTo>
                  <a:lnTo>
                    <a:pt x="5161" y="1631"/>
                  </a:lnTo>
                  <a:lnTo>
                    <a:pt x="5161" y="1631"/>
                  </a:lnTo>
                  <a:lnTo>
                    <a:pt x="5119" y="1817"/>
                  </a:lnTo>
                  <a:lnTo>
                    <a:pt x="5058" y="1982"/>
                  </a:lnTo>
                  <a:lnTo>
                    <a:pt x="4975" y="2127"/>
                  </a:lnTo>
                  <a:lnTo>
                    <a:pt x="4872" y="2292"/>
                  </a:lnTo>
                  <a:lnTo>
                    <a:pt x="4665" y="2581"/>
                  </a:lnTo>
                  <a:lnTo>
                    <a:pt x="4418" y="2849"/>
                  </a:lnTo>
                  <a:lnTo>
                    <a:pt x="4418" y="2849"/>
                  </a:lnTo>
                  <a:lnTo>
                    <a:pt x="3984" y="3283"/>
                  </a:lnTo>
                  <a:lnTo>
                    <a:pt x="3530" y="3675"/>
                  </a:lnTo>
                  <a:lnTo>
                    <a:pt x="3303" y="3861"/>
                  </a:lnTo>
                  <a:lnTo>
                    <a:pt x="3055" y="4046"/>
                  </a:lnTo>
                  <a:lnTo>
                    <a:pt x="2808" y="4211"/>
                  </a:lnTo>
                  <a:lnTo>
                    <a:pt x="2560" y="4356"/>
                  </a:lnTo>
                  <a:lnTo>
                    <a:pt x="2312" y="4480"/>
                  </a:lnTo>
                  <a:lnTo>
                    <a:pt x="2044" y="4604"/>
                  </a:lnTo>
                  <a:lnTo>
                    <a:pt x="1776" y="4707"/>
                  </a:lnTo>
                  <a:lnTo>
                    <a:pt x="1487" y="4789"/>
                  </a:lnTo>
                  <a:lnTo>
                    <a:pt x="1218" y="4851"/>
                  </a:lnTo>
                  <a:lnTo>
                    <a:pt x="929" y="4893"/>
                  </a:lnTo>
                  <a:lnTo>
                    <a:pt x="620" y="4913"/>
                  </a:lnTo>
                  <a:lnTo>
                    <a:pt x="310" y="4893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7"/>
            <p:cNvSpPr/>
            <p:nvPr/>
          </p:nvSpPr>
          <p:spPr>
            <a:xfrm>
              <a:off x="1325800" y="5245175"/>
              <a:ext cx="80525" cy="224500"/>
            </a:xfrm>
            <a:custGeom>
              <a:avLst/>
              <a:gdLst/>
              <a:ahLst/>
              <a:cxnLst/>
              <a:rect l="l" t="t" r="r" b="b"/>
              <a:pathLst>
                <a:path w="3221" h="8980" extrusionOk="0">
                  <a:moveTo>
                    <a:pt x="3221" y="0"/>
                  </a:moveTo>
                  <a:lnTo>
                    <a:pt x="3138" y="41"/>
                  </a:lnTo>
                  <a:lnTo>
                    <a:pt x="3014" y="103"/>
                  </a:lnTo>
                  <a:lnTo>
                    <a:pt x="2870" y="186"/>
                  </a:lnTo>
                  <a:lnTo>
                    <a:pt x="2684" y="310"/>
                  </a:lnTo>
                  <a:lnTo>
                    <a:pt x="2478" y="454"/>
                  </a:lnTo>
                  <a:lnTo>
                    <a:pt x="2250" y="640"/>
                  </a:lnTo>
                  <a:lnTo>
                    <a:pt x="2023" y="846"/>
                  </a:lnTo>
                  <a:lnTo>
                    <a:pt x="1755" y="1115"/>
                  </a:lnTo>
                  <a:lnTo>
                    <a:pt x="1507" y="1424"/>
                  </a:lnTo>
                  <a:lnTo>
                    <a:pt x="1260" y="1755"/>
                  </a:lnTo>
                  <a:lnTo>
                    <a:pt x="1033" y="2126"/>
                  </a:lnTo>
                  <a:lnTo>
                    <a:pt x="806" y="2539"/>
                  </a:lnTo>
                  <a:lnTo>
                    <a:pt x="620" y="2993"/>
                  </a:lnTo>
                  <a:lnTo>
                    <a:pt x="434" y="3447"/>
                  </a:lnTo>
                  <a:lnTo>
                    <a:pt x="290" y="3963"/>
                  </a:lnTo>
                  <a:lnTo>
                    <a:pt x="166" y="4459"/>
                  </a:lnTo>
                  <a:lnTo>
                    <a:pt x="83" y="4954"/>
                  </a:lnTo>
                  <a:lnTo>
                    <a:pt x="21" y="5449"/>
                  </a:lnTo>
                  <a:lnTo>
                    <a:pt x="1" y="5903"/>
                  </a:lnTo>
                  <a:lnTo>
                    <a:pt x="1" y="6358"/>
                  </a:lnTo>
                  <a:lnTo>
                    <a:pt x="1" y="6770"/>
                  </a:lnTo>
                  <a:lnTo>
                    <a:pt x="42" y="7514"/>
                  </a:lnTo>
                  <a:lnTo>
                    <a:pt x="104" y="8587"/>
                  </a:lnTo>
                  <a:lnTo>
                    <a:pt x="124" y="8876"/>
                  </a:lnTo>
                  <a:lnTo>
                    <a:pt x="145" y="8979"/>
                  </a:lnTo>
                  <a:lnTo>
                    <a:pt x="166" y="8876"/>
                  </a:lnTo>
                  <a:lnTo>
                    <a:pt x="166" y="8587"/>
                  </a:lnTo>
                  <a:lnTo>
                    <a:pt x="145" y="7514"/>
                  </a:lnTo>
                  <a:lnTo>
                    <a:pt x="124" y="6770"/>
                  </a:lnTo>
                  <a:lnTo>
                    <a:pt x="124" y="6358"/>
                  </a:lnTo>
                  <a:lnTo>
                    <a:pt x="145" y="5903"/>
                  </a:lnTo>
                  <a:lnTo>
                    <a:pt x="166" y="5449"/>
                  </a:lnTo>
                  <a:lnTo>
                    <a:pt x="207" y="4975"/>
                  </a:lnTo>
                  <a:lnTo>
                    <a:pt x="290" y="4479"/>
                  </a:lnTo>
                  <a:lnTo>
                    <a:pt x="413" y="3984"/>
                  </a:lnTo>
                  <a:lnTo>
                    <a:pt x="558" y="3509"/>
                  </a:lnTo>
                  <a:lnTo>
                    <a:pt x="744" y="3034"/>
                  </a:lnTo>
                  <a:lnTo>
                    <a:pt x="929" y="2601"/>
                  </a:lnTo>
                  <a:lnTo>
                    <a:pt x="1136" y="2188"/>
                  </a:lnTo>
                  <a:lnTo>
                    <a:pt x="1363" y="1817"/>
                  </a:lnTo>
                  <a:lnTo>
                    <a:pt x="1611" y="1486"/>
                  </a:lnTo>
                  <a:lnTo>
                    <a:pt x="1838" y="1177"/>
                  </a:lnTo>
                  <a:lnTo>
                    <a:pt x="2085" y="929"/>
                  </a:lnTo>
                  <a:lnTo>
                    <a:pt x="2312" y="702"/>
                  </a:lnTo>
                  <a:lnTo>
                    <a:pt x="2539" y="516"/>
                  </a:lnTo>
                  <a:lnTo>
                    <a:pt x="2911" y="227"/>
                  </a:lnTo>
                  <a:lnTo>
                    <a:pt x="3138" y="83"/>
                  </a:lnTo>
                  <a:lnTo>
                    <a:pt x="3221" y="21"/>
                  </a:lnTo>
                  <a:lnTo>
                    <a:pt x="322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7"/>
            <p:cNvSpPr/>
            <p:nvPr/>
          </p:nvSpPr>
          <p:spPr>
            <a:xfrm>
              <a:off x="1230325" y="5065575"/>
              <a:ext cx="100650" cy="411300"/>
            </a:xfrm>
            <a:custGeom>
              <a:avLst/>
              <a:gdLst/>
              <a:ahLst/>
              <a:cxnLst/>
              <a:rect l="l" t="t" r="r" b="b"/>
              <a:pathLst>
                <a:path w="4026" h="16452" extrusionOk="0">
                  <a:moveTo>
                    <a:pt x="1" y="1"/>
                  </a:moveTo>
                  <a:lnTo>
                    <a:pt x="22" y="187"/>
                  </a:lnTo>
                  <a:lnTo>
                    <a:pt x="145" y="661"/>
                  </a:lnTo>
                  <a:lnTo>
                    <a:pt x="620" y="2416"/>
                  </a:lnTo>
                  <a:lnTo>
                    <a:pt x="1301" y="5017"/>
                  </a:lnTo>
                  <a:lnTo>
                    <a:pt x="2106" y="8216"/>
                  </a:lnTo>
                  <a:lnTo>
                    <a:pt x="2870" y="11416"/>
                  </a:lnTo>
                  <a:lnTo>
                    <a:pt x="3469" y="14037"/>
                  </a:lnTo>
                  <a:lnTo>
                    <a:pt x="3861" y="15812"/>
                  </a:lnTo>
                  <a:lnTo>
                    <a:pt x="3985" y="16287"/>
                  </a:lnTo>
                  <a:lnTo>
                    <a:pt x="4026" y="16452"/>
                  </a:lnTo>
                  <a:lnTo>
                    <a:pt x="4026" y="16452"/>
                  </a:lnTo>
                  <a:lnTo>
                    <a:pt x="4005" y="16287"/>
                  </a:lnTo>
                  <a:lnTo>
                    <a:pt x="3923" y="15791"/>
                  </a:lnTo>
                  <a:lnTo>
                    <a:pt x="3572" y="14016"/>
                  </a:lnTo>
                  <a:lnTo>
                    <a:pt x="3304" y="12799"/>
                  </a:lnTo>
                  <a:lnTo>
                    <a:pt x="2994" y="11395"/>
                  </a:lnTo>
                  <a:lnTo>
                    <a:pt x="2643" y="9826"/>
                  </a:lnTo>
                  <a:lnTo>
                    <a:pt x="2230" y="8175"/>
                  </a:lnTo>
                  <a:lnTo>
                    <a:pt x="1817" y="6524"/>
                  </a:lnTo>
                  <a:lnTo>
                    <a:pt x="1425" y="4975"/>
                  </a:lnTo>
                  <a:lnTo>
                    <a:pt x="1054" y="3593"/>
                  </a:lnTo>
                  <a:lnTo>
                    <a:pt x="703" y="2375"/>
                  </a:lnTo>
                  <a:lnTo>
                    <a:pt x="207" y="641"/>
                  </a:lnTo>
                  <a:lnTo>
                    <a:pt x="63" y="16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7"/>
            <p:cNvSpPr/>
            <p:nvPr/>
          </p:nvSpPr>
          <p:spPr>
            <a:xfrm>
              <a:off x="1108025" y="5251875"/>
              <a:ext cx="175475" cy="117150"/>
            </a:xfrm>
            <a:custGeom>
              <a:avLst/>
              <a:gdLst/>
              <a:ahLst/>
              <a:cxnLst/>
              <a:rect l="l" t="t" r="r" b="b"/>
              <a:pathLst>
                <a:path w="7019" h="4686" extrusionOk="0">
                  <a:moveTo>
                    <a:pt x="1095" y="0"/>
                  </a:moveTo>
                  <a:lnTo>
                    <a:pt x="868" y="21"/>
                  </a:lnTo>
                  <a:lnTo>
                    <a:pt x="661" y="62"/>
                  </a:lnTo>
                  <a:lnTo>
                    <a:pt x="476" y="145"/>
                  </a:lnTo>
                  <a:lnTo>
                    <a:pt x="290" y="269"/>
                  </a:lnTo>
                  <a:lnTo>
                    <a:pt x="228" y="351"/>
                  </a:lnTo>
                  <a:lnTo>
                    <a:pt x="145" y="434"/>
                  </a:lnTo>
                  <a:lnTo>
                    <a:pt x="104" y="537"/>
                  </a:lnTo>
                  <a:lnTo>
                    <a:pt x="63" y="640"/>
                  </a:lnTo>
                  <a:lnTo>
                    <a:pt x="1" y="847"/>
                  </a:lnTo>
                  <a:lnTo>
                    <a:pt x="1" y="1053"/>
                  </a:lnTo>
                  <a:lnTo>
                    <a:pt x="42" y="1260"/>
                  </a:lnTo>
                  <a:lnTo>
                    <a:pt x="104" y="1487"/>
                  </a:lnTo>
                  <a:lnTo>
                    <a:pt x="207" y="1693"/>
                  </a:lnTo>
                  <a:lnTo>
                    <a:pt x="311" y="1899"/>
                  </a:lnTo>
                  <a:lnTo>
                    <a:pt x="434" y="2085"/>
                  </a:lnTo>
                  <a:lnTo>
                    <a:pt x="723" y="2457"/>
                  </a:lnTo>
                  <a:lnTo>
                    <a:pt x="1033" y="2808"/>
                  </a:lnTo>
                  <a:lnTo>
                    <a:pt x="1363" y="3117"/>
                  </a:lnTo>
                  <a:lnTo>
                    <a:pt x="1735" y="3406"/>
                  </a:lnTo>
                  <a:lnTo>
                    <a:pt x="2106" y="3675"/>
                  </a:lnTo>
                  <a:lnTo>
                    <a:pt x="2519" y="3902"/>
                  </a:lnTo>
                  <a:lnTo>
                    <a:pt x="2932" y="4108"/>
                  </a:lnTo>
                  <a:lnTo>
                    <a:pt x="3365" y="4294"/>
                  </a:lnTo>
                  <a:lnTo>
                    <a:pt x="3799" y="4438"/>
                  </a:lnTo>
                  <a:lnTo>
                    <a:pt x="4253" y="4541"/>
                  </a:lnTo>
                  <a:lnTo>
                    <a:pt x="4728" y="4624"/>
                  </a:lnTo>
                  <a:lnTo>
                    <a:pt x="5182" y="4665"/>
                  </a:lnTo>
                  <a:lnTo>
                    <a:pt x="5636" y="4686"/>
                  </a:lnTo>
                  <a:lnTo>
                    <a:pt x="6111" y="4645"/>
                  </a:lnTo>
                  <a:lnTo>
                    <a:pt x="6565" y="4583"/>
                  </a:lnTo>
                  <a:lnTo>
                    <a:pt x="7019" y="4500"/>
                  </a:lnTo>
                  <a:lnTo>
                    <a:pt x="7019" y="4335"/>
                  </a:lnTo>
                  <a:lnTo>
                    <a:pt x="6833" y="3943"/>
                  </a:lnTo>
                  <a:lnTo>
                    <a:pt x="6627" y="3551"/>
                  </a:lnTo>
                  <a:lnTo>
                    <a:pt x="6400" y="3179"/>
                  </a:lnTo>
                  <a:lnTo>
                    <a:pt x="6131" y="2828"/>
                  </a:lnTo>
                  <a:lnTo>
                    <a:pt x="5863" y="2477"/>
                  </a:lnTo>
                  <a:lnTo>
                    <a:pt x="5574" y="2147"/>
                  </a:lnTo>
                  <a:lnTo>
                    <a:pt x="5264" y="1858"/>
                  </a:lnTo>
                  <a:lnTo>
                    <a:pt x="4914" y="1569"/>
                  </a:lnTo>
                  <a:lnTo>
                    <a:pt x="4583" y="1301"/>
                  </a:lnTo>
                  <a:lnTo>
                    <a:pt x="4212" y="1053"/>
                  </a:lnTo>
                  <a:lnTo>
                    <a:pt x="3840" y="826"/>
                  </a:lnTo>
                  <a:lnTo>
                    <a:pt x="3448" y="620"/>
                  </a:lnTo>
                  <a:lnTo>
                    <a:pt x="3056" y="434"/>
                  </a:lnTo>
                  <a:lnTo>
                    <a:pt x="2643" y="289"/>
                  </a:lnTo>
                  <a:lnTo>
                    <a:pt x="2210" y="166"/>
                  </a:lnTo>
                  <a:lnTo>
                    <a:pt x="1797" y="62"/>
                  </a:lnTo>
                  <a:lnTo>
                    <a:pt x="1570" y="21"/>
                  </a:lnTo>
                  <a:lnTo>
                    <a:pt x="13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7"/>
            <p:cNvSpPr/>
            <p:nvPr/>
          </p:nvSpPr>
          <p:spPr>
            <a:xfrm>
              <a:off x="1108025" y="5251875"/>
              <a:ext cx="175475" cy="117150"/>
            </a:xfrm>
            <a:custGeom>
              <a:avLst/>
              <a:gdLst/>
              <a:ahLst/>
              <a:cxnLst/>
              <a:rect l="l" t="t" r="r" b="b"/>
              <a:pathLst>
                <a:path w="7019" h="4686" fill="none" extrusionOk="0">
                  <a:moveTo>
                    <a:pt x="7019" y="4335"/>
                  </a:moveTo>
                  <a:lnTo>
                    <a:pt x="7019" y="4335"/>
                  </a:lnTo>
                  <a:lnTo>
                    <a:pt x="6833" y="3943"/>
                  </a:lnTo>
                  <a:lnTo>
                    <a:pt x="6627" y="3551"/>
                  </a:lnTo>
                  <a:lnTo>
                    <a:pt x="6400" y="3179"/>
                  </a:lnTo>
                  <a:lnTo>
                    <a:pt x="6131" y="2828"/>
                  </a:lnTo>
                  <a:lnTo>
                    <a:pt x="5863" y="2477"/>
                  </a:lnTo>
                  <a:lnTo>
                    <a:pt x="5574" y="2147"/>
                  </a:lnTo>
                  <a:lnTo>
                    <a:pt x="5264" y="1858"/>
                  </a:lnTo>
                  <a:lnTo>
                    <a:pt x="4914" y="1569"/>
                  </a:lnTo>
                  <a:lnTo>
                    <a:pt x="4583" y="1301"/>
                  </a:lnTo>
                  <a:lnTo>
                    <a:pt x="4212" y="1053"/>
                  </a:lnTo>
                  <a:lnTo>
                    <a:pt x="3840" y="826"/>
                  </a:lnTo>
                  <a:lnTo>
                    <a:pt x="3448" y="620"/>
                  </a:lnTo>
                  <a:lnTo>
                    <a:pt x="3056" y="434"/>
                  </a:lnTo>
                  <a:lnTo>
                    <a:pt x="2643" y="289"/>
                  </a:lnTo>
                  <a:lnTo>
                    <a:pt x="2210" y="166"/>
                  </a:lnTo>
                  <a:lnTo>
                    <a:pt x="1797" y="62"/>
                  </a:lnTo>
                  <a:lnTo>
                    <a:pt x="1797" y="62"/>
                  </a:lnTo>
                  <a:lnTo>
                    <a:pt x="1570" y="21"/>
                  </a:lnTo>
                  <a:lnTo>
                    <a:pt x="1343" y="0"/>
                  </a:lnTo>
                  <a:lnTo>
                    <a:pt x="1095" y="0"/>
                  </a:lnTo>
                  <a:lnTo>
                    <a:pt x="868" y="21"/>
                  </a:lnTo>
                  <a:lnTo>
                    <a:pt x="661" y="62"/>
                  </a:lnTo>
                  <a:lnTo>
                    <a:pt x="476" y="145"/>
                  </a:lnTo>
                  <a:lnTo>
                    <a:pt x="290" y="269"/>
                  </a:lnTo>
                  <a:lnTo>
                    <a:pt x="228" y="351"/>
                  </a:lnTo>
                  <a:lnTo>
                    <a:pt x="145" y="434"/>
                  </a:lnTo>
                  <a:lnTo>
                    <a:pt x="145" y="434"/>
                  </a:lnTo>
                  <a:lnTo>
                    <a:pt x="104" y="537"/>
                  </a:lnTo>
                  <a:lnTo>
                    <a:pt x="63" y="640"/>
                  </a:lnTo>
                  <a:lnTo>
                    <a:pt x="1" y="847"/>
                  </a:lnTo>
                  <a:lnTo>
                    <a:pt x="1" y="1053"/>
                  </a:lnTo>
                  <a:lnTo>
                    <a:pt x="42" y="1260"/>
                  </a:lnTo>
                  <a:lnTo>
                    <a:pt x="104" y="1487"/>
                  </a:lnTo>
                  <a:lnTo>
                    <a:pt x="207" y="1693"/>
                  </a:lnTo>
                  <a:lnTo>
                    <a:pt x="311" y="1899"/>
                  </a:lnTo>
                  <a:lnTo>
                    <a:pt x="434" y="2085"/>
                  </a:lnTo>
                  <a:lnTo>
                    <a:pt x="434" y="2085"/>
                  </a:lnTo>
                  <a:lnTo>
                    <a:pt x="723" y="2457"/>
                  </a:lnTo>
                  <a:lnTo>
                    <a:pt x="1033" y="2808"/>
                  </a:lnTo>
                  <a:lnTo>
                    <a:pt x="1363" y="3117"/>
                  </a:lnTo>
                  <a:lnTo>
                    <a:pt x="1735" y="3406"/>
                  </a:lnTo>
                  <a:lnTo>
                    <a:pt x="2106" y="3675"/>
                  </a:lnTo>
                  <a:lnTo>
                    <a:pt x="2519" y="3902"/>
                  </a:lnTo>
                  <a:lnTo>
                    <a:pt x="2932" y="4108"/>
                  </a:lnTo>
                  <a:lnTo>
                    <a:pt x="3365" y="4294"/>
                  </a:lnTo>
                  <a:lnTo>
                    <a:pt x="3799" y="4438"/>
                  </a:lnTo>
                  <a:lnTo>
                    <a:pt x="4253" y="4541"/>
                  </a:lnTo>
                  <a:lnTo>
                    <a:pt x="4728" y="4624"/>
                  </a:lnTo>
                  <a:lnTo>
                    <a:pt x="5182" y="4665"/>
                  </a:lnTo>
                  <a:lnTo>
                    <a:pt x="5636" y="4686"/>
                  </a:lnTo>
                  <a:lnTo>
                    <a:pt x="6111" y="4645"/>
                  </a:lnTo>
                  <a:lnTo>
                    <a:pt x="6565" y="4583"/>
                  </a:lnTo>
                  <a:lnTo>
                    <a:pt x="7019" y="450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7"/>
            <p:cNvSpPr/>
            <p:nvPr/>
          </p:nvSpPr>
          <p:spPr>
            <a:xfrm>
              <a:off x="1169950" y="5295725"/>
              <a:ext cx="156400" cy="158450"/>
            </a:xfrm>
            <a:custGeom>
              <a:avLst/>
              <a:gdLst/>
              <a:ahLst/>
              <a:cxnLst/>
              <a:rect l="l" t="t" r="r" b="b"/>
              <a:pathLst>
                <a:path w="6256" h="6338" extrusionOk="0">
                  <a:moveTo>
                    <a:pt x="1" y="1"/>
                  </a:moveTo>
                  <a:lnTo>
                    <a:pt x="104" y="42"/>
                  </a:lnTo>
                  <a:lnTo>
                    <a:pt x="352" y="104"/>
                  </a:lnTo>
                  <a:lnTo>
                    <a:pt x="785" y="249"/>
                  </a:lnTo>
                  <a:lnTo>
                    <a:pt x="1322" y="434"/>
                  </a:lnTo>
                  <a:lnTo>
                    <a:pt x="1632" y="558"/>
                  </a:lnTo>
                  <a:lnTo>
                    <a:pt x="1941" y="723"/>
                  </a:lnTo>
                  <a:lnTo>
                    <a:pt x="2292" y="909"/>
                  </a:lnTo>
                  <a:lnTo>
                    <a:pt x="2643" y="1116"/>
                  </a:lnTo>
                  <a:lnTo>
                    <a:pt x="2994" y="1343"/>
                  </a:lnTo>
                  <a:lnTo>
                    <a:pt x="3365" y="1611"/>
                  </a:lnTo>
                  <a:lnTo>
                    <a:pt x="3716" y="1921"/>
                  </a:lnTo>
                  <a:lnTo>
                    <a:pt x="4067" y="2251"/>
                  </a:lnTo>
                  <a:lnTo>
                    <a:pt x="4398" y="2602"/>
                  </a:lnTo>
                  <a:lnTo>
                    <a:pt x="4686" y="2953"/>
                  </a:lnTo>
                  <a:lnTo>
                    <a:pt x="4955" y="3304"/>
                  </a:lnTo>
                  <a:lnTo>
                    <a:pt x="5203" y="3675"/>
                  </a:lnTo>
                  <a:lnTo>
                    <a:pt x="5409" y="4026"/>
                  </a:lnTo>
                  <a:lnTo>
                    <a:pt x="5574" y="4377"/>
                  </a:lnTo>
                  <a:lnTo>
                    <a:pt x="5719" y="4707"/>
                  </a:lnTo>
                  <a:lnTo>
                    <a:pt x="5842" y="5017"/>
                  </a:lnTo>
                  <a:lnTo>
                    <a:pt x="6028" y="5553"/>
                  </a:lnTo>
                  <a:lnTo>
                    <a:pt x="6152" y="5966"/>
                  </a:lnTo>
                  <a:lnTo>
                    <a:pt x="6214" y="6235"/>
                  </a:lnTo>
                  <a:lnTo>
                    <a:pt x="6255" y="6338"/>
                  </a:lnTo>
                  <a:lnTo>
                    <a:pt x="6255" y="6235"/>
                  </a:lnTo>
                  <a:lnTo>
                    <a:pt x="6193" y="5966"/>
                  </a:lnTo>
                  <a:lnTo>
                    <a:pt x="6173" y="5760"/>
                  </a:lnTo>
                  <a:lnTo>
                    <a:pt x="6111" y="5533"/>
                  </a:lnTo>
                  <a:lnTo>
                    <a:pt x="6028" y="5264"/>
                  </a:lnTo>
                  <a:lnTo>
                    <a:pt x="5946" y="4975"/>
                  </a:lnTo>
                  <a:lnTo>
                    <a:pt x="5822" y="4666"/>
                  </a:lnTo>
                  <a:lnTo>
                    <a:pt x="5677" y="4315"/>
                  </a:lnTo>
                  <a:lnTo>
                    <a:pt x="5512" y="3964"/>
                  </a:lnTo>
                  <a:lnTo>
                    <a:pt x="5306" y="3613"/>
                  </a:lnTo>
                  <a:lnTo>
                    <a:pt x="5058" y="3242"/>
                  </a:lnTo>
                  <a:lnTo>
                    <a:pt x="4790" y="2870"/>
                  </a:lnTo>
                  <a:lnTo>
                    <a:pt x="4501" y="2499"/>
                  </a:lnTo>
                  <a:lnTo>
                    <a:pt x="4170" y="2148"/>
                  </a:lnTo>
                  <a:lnTo>
                    <a:pt x="3820" y="1817"/>
                  </a:lnTo>
                  <a:lnTo>
                    <a:pt x="3448" y="1508"/>
                  </a:lnTo>
                  <a:lnTo>
                    <a:pt x="3076" y="1239"/>
                  </a:lnTo>
                  <a:lnTo>
                    <a:pt x="2705" y="992"/>
                  </a:lnTo>
                  <a:lnTo>
                    <a:pt x="2354" y="785"/>
                  </a:lnTo>
                  <a:lnTo>
                    <a:pt x="2003" y="620"/>
                  </a:lnTo>
                  <a:lnTo>
                    <a:pt x="1673" y="476"/>
                  </a:lnTo>
                  <a:lnTo>
                    <a:pt x="1343" y="352"/>
                  </a:lnTo>
                  <a:lnTo>
                    <a:pt x="1054" y="249"/>
                  </a:lnTo>
                  <a:lnTo>
                    <a:pt x="806" y="166"/>
                  </a:lnTo>
                  <a:lnTo>
                    <a:pt x="579" y="104"/>
                  </a:lnTo>
                  <a:lnTo>
                    <a:pt x="372" y="63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04" name="Google Shape;904;p27"/>
          <p:cNvPicPr preferRelativeResize="0"/>
          <p:nvPr/>
        </p:nvPicPr>
        <p:blipFill rotWithShape="1">
          <a:blip r:embed="rId3">
            <a:alphaModFix/>
          </a:blip>
          <a:srcRect t="15425" b="12895"/>
          <a:stretch/>
        </p:blipFill>
        <p:spPr>
          <a:xfrm>
            <a:off x="807600" y="3262675"/>
            <a:ext cx="3467100" cy="94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0B5D95-DB66-4E98-8BF2-08A6E5E0B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+mn-lt"/>
              </a:rPr>
              <a:t>Machine Learning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126E76A-CA8F-4CAA-87F6-D4952EE4DE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14"/>
          <a:stretch/>
        </p:blipFill>
        <p:spPr>
          <a:xfrm>
            <a:off x="671512" y="1471613"/>
            <a:ext cx="7800975" cy="353218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B12F2BB-F038-40FB-9FF6-13291221A191}"/>
              </a:ext>
            </a:extLst>
          </p:cNvPr>
          <p:cNvSpPr txBox="1"/>
          <p:nvPr/>
        </p:nvSpPr>
        <p:spPr>
          <a:xfrm>
            <a:off x="457200" y="1042988"/>
            <a:ext cx="2907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Exemple de </a:t>
            </a:r>
            <a:r>
              <a:rPr lang="fr-FR" dirty="0" err="1"/>
              <a:t>Dataframe</a:t>
            </a:r>
            <a:r>
              <a:rPr lang="fr-FR" dirty="0"/>
              <a:t> obtenue: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0253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AB1349-699C-4B11-9A20-C8339FDEB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+mn-lt"/>
              </a:rPr>
              <a:t>Machine Learning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5BB8C06-2E44-4DCE-90D0-13638D52504B}"/>
              </a:ext>
            </a:extLst>
          </p:cNvPr>
          <p:cNvSpPr txBox="1"/>
          <p:nvPr/>
        </p:nvSpPr>
        <p:spPr>
          <a:xfrm>
            <a:off x="628650" y="1178719"/>
            <a:ext cx="2743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Modèle: Régression Linéaire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4469559-46E8-4A9B-8AF2-89BD86D08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" y="1438722"/>
            <a:ext cx="3971926" cy="370477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554B8CC-0C40-42A3-AE54-9552F3A99E04}"/>
              </a:ext>
            </a:extLst>
          </p:cNvPr>
          <p:cNvSpPr txBox="1"/>
          <p:nvPr/>
        </p:nvSpPr>
        <p:spPr>
          <a:xfrm>
            <a:off x="5372100" y="2063918"/>
            <a:ext cx="3314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Score R2: 34%</a:t>
            </a:r>
          </a:p>
          <a:p>
            <a:endParaRPr lang="fr-FR" sz="2000" dirty="0"/>
          </a:p>
          <a:p>
            <a:r>
              <a:rPr lang="fr-FR" sz="2000" dirty="0"/>
              <a:t>Score RMSE : 12961,08 </a:t>
            </a:r>
            <a:r>
              <a:rPr lang="fr-FR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€</a:t>
            </a:r>
            <a:endParaRPr lang="fr-FR" sz="2000" dirty="0">
              <a:solidFill>
                <a:schemeClr val="tx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DB83917-30D5-4551-8DA1-973BA51713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78"/>
          <a:stretch/>
        </p:blipFill>
        <p:spPr>
          <a:xfrm>
            <a:off x="6210300" y="3225342"/>
            <a:ext cx="1638299" cy="170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18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AB1349-699C-4B11-9A20-C8339FDEB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+mn-lt"/>
              </a:rPr>
              <a:t>Machine Learning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5BB8C06-2E44-4DCE-90D0-13638D52504B}"/>
              </a:ext>
            </a:extLst>
          </p:cNvPr>
          <p:cNvSpPr txBox="1"/>
          <p:nvPr/>
        </p:nvSpPr>
        <p:spPr>
          <a:xfrm>
            <a:off x="628650" y="1178719"/>
            <a:ext cx="2743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Modèle: </a:t>
            </a:r>
            <a:r>
              <a:rPr lang="fr-FR" dirty="0">
                <a:latin typeface="+mn-lt"/>
              </a:rPr>
              <a:t>F</a:t>
            </a:r>
            <a:r>
              <a:rPr lang="fr-FR" i="0" dirty="0">
                <a:solidFill>
                  <a:srgbClr val="000000"/>
                </a:solidFill>
                <a:effectLst/>
                <a:latin typeface="+mn-lt"/>
              </a:rPr>
              <a:t>orêts </a:t>
            </a:r>
            <a:r>
              <a:rPr lang="fr-FR" dirty="0">
                <a:latin typeface="+mn-lt"/>
              </a:rPr>
              <a:t>A</a:t>
            </a:r>
            <a:r>
              <a:rPr lang="fr-FR" i="0" dirty="0">
                <a:solidFill>
                  <a:srgbClr val="000000"/>
                </a:solidFill>
                <a:effectLst/>
                <a:latin typeface="+mn-lt"/>
              </a:rPr>
              <a:t>léatoires</a:t>
            </a:r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554B8CC-0C40-42A3-AE54-9552F3A99E04}"/>
              </a:ext>
            </a:extLst>
          </p:cNvPr>
          <p:cNvSpPr txBox="1"/>
          <p:nvPr/>
        </p:nvSpPr>
        <p:spPr>
          <a:xfrm>
            <a:off x="5372100" y="2063918"/>
            <a:ext cx="3314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Score R2: 97,4%</a:t>
            </a:r>
          </a:p>
          <a:p>
            <a:endParaRPr lang="fr-FR" sz="2000" dirty="0"/>
          </a:p>
          <a:p>
            <a:r>
              <a:rPr lang="fr-FR" sz="2000" dirty="0"/>
              <a:t>Score RMSE : 2562,3 </a:t>
            </a:r>
            <a:r>
              <a:rPr lang="fr-FR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€</a:t>
            </a:r>
            <a:endParaRPr lang="fr-FR" sz="2000" dirty="0">
              <a:solidFill>
                <a:schemeClr val="tx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34604FC-08BA-41DD-AF3A-21F87B95A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3" y="1440329"/>
            <a:ext cx="4050506" cy="358351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0B86BE6-2747-413E-9FB7-DB5B75F92E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78"/>
          <a:stretch/>
        </p:blipFill>
        <p:spPr>
          <a:xfrm>
            <a:off x="6210300" y="3225342"/>
            <a:ext cx="1638299" cy="170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828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AB1349-699C-4B11-9A20-C8339FDEB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+mn-lt"/>
              </a:rPr>
              <a:t>Machine Learning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5BB8C06-2E44-4DCE-90D0-13638D52504B}"/>
              </a:ext>
            </a:extLst>
          </p:cNvPr>
          <p:cNvSpPr txBox="1"/>
          <p:nvPr/>
        </p:nvSpPr>
        <p:spPr>
          <a:xfrm>
            <a:off x="628650" y="1178719"/>
            <a:ext cx="2743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Modèle: </a:t>
            </a:r>
            <a:r>
              <a:rPr lang="fr-FR" dirty="0" err="1">
                <a:latin typeface="+mn-lt"/>
              </a:rPr>
              <a:t>XGBoost</a:t>
            </a:r>
            <a:endParaRPr lang="fr-FR" i="0" dirty="0">
              <a:solidFill>
                <a:srgbClr val="000000"/>
              </a:solidFill>
              <a:effectLst/>
              <a:latin typeface="+mn-lt"/>
            </a:endParaRPr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554B8CC-0C40-42A3-AE54-9552F3A99E04}"/>
              </a:ext>
            </a:extLst>
          </p:cNvPr>
          <p:cNvSpPr txBox="1"/>
          <p:nvPr/>
        </p:nvSpPr>
        <p:spPr>
          <a:xfrm>
            <a:off x="5372100" y="2063918"/>
            <a:ext cx="3314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Score R2: 85,3%</a:t>
            </a:r>
          </a:p>
          <a:p>
            <a:endParaRPr lang="fr-FR" sz="2000" dirty="0"/>
          </a:p>
          <a:p>
            <a:r>
              <a:rPr lang="fr-FR" sz="2000" dirty="0"/>
              <a:t>Score RMSE : 6109,4 </a:t>
            </a:r>
            <a:r>
              <a:rPr lang="fr-FR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€</a:t>
            </a:r>
            <a:endParaRPr lang="fr-FR" sz="2000" dirty="0">
              <a:solidFill>
                <a:schemeClr val="tx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0336477-FA11-4419-ABBD-126CD730D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4" y="1440329"/>
            <a:ext cx="4271963" cy="367905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621A4EC-CD68-4F96-95AF-0A8245C1D9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78"/>
          <a:stretch/>
        </p:blipFill>
        <p:spPr>
          <a:xfrm>
            <a:off x="6210300" y="3225342"/>
            <a:ext cx="1638299" cy="170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271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1651BAF-1FAF-446F-8935-009328C35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" y="1301648"/>
            <a:ext cx="8758237" cy="344936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A522BF9-08E3-4236-B780-EAA66205B565}"/>
              </a:ext>
            </a:extLst>
          </p:cNvPr>
          <p:cNvSpPr txBox="1"/>
          <p:nvPr/>
        </p:nvSpPr>
        <p:spPr>
          <a:xfrm>
            <a:off x="485775" y="356413"/>
            <a:ext cx="81724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/>
              <a:t>Flask</a:t>
            </a:r>
          </a:p>
        </p:txBody>
      </p:sp>
    </p:spTree>
    <p:extLst>
      <p:ext uri="{BB962C8B-B14F-4D97-AF65-F5344CB8AC3E}">
        <p14:creationId xmlns:p14="http://schemas.microsoft.com/office/powerpoint/2010/main" val="2119888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FCFCDB4-6EE9-4851-8B22-B04A9E6EA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44" y="1640804"/>
            <a:ext cx="5443539" cy="77604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F0162DD-6636-4CE0-890F-D698667B103E}"/>
              </a:ext>
            </a:extLst>
          </p:cNvPr>
          <p:cNvSpPr txBox="1"/>
          <p:nvPr/>
        </p:nvSpPr>
        <p:spPr>
          <a:xfrm>
            <a:off x="457200" y="1056863"/>
            <a:ext cx="1457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Code: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2029971-52AA-404B-9B34-D760FF738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556" y="1557337"/>
            <a:ext cx="2476500" cy="29527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5896C11-8DA4-40FE-BEB2-2E968C360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32" y="2893219"/>
            <a:ext cx="6070761" cy="1395412"/>
          </a:xfrm>
          <a:prstGeom prst="rect">
            <a:avLst/>
          </a:prstGeom>
        </p:spPr>
      </p:pic>
      <p:cxnSp>
        <p:nvCxnSpPr>
          <p:cNvPr id="6" name="Connecteur : en arc 5">
            <a:extLst>
              <a:ext uri="{FF2B5EF4-FFF2-40B4-BE49-F238E27FC236}">
                <a16:creationId xmlns:a16="http://schemas.microsoft.com/office/drawing/2014/main" id="{A6059E7F-71FB-41E7-A49B-13A1FD2D2EB2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V="1">
            <a:off x="5755483" y="1557337"/>
            <a:ext cx="1838323" cy="471488"/>
          </a:xfrm>
          <a:prstGeom prst="curvedConnector4">
            <a:avLst>
              <a:gd name="adj1" fmla="val 16321"/>
              <a:gd name="adj2" fmla="val 148485"/>
            </a:avLst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Connecteur : en arc 10">
            <a:extLst>
              <a:ext uri="{FF2B5EF4-FFF2-40B4-BE49-F238E27FC236}">
                <a16:creationId xmlns:a16="http://schemas.microsoft.com/office/drawing/2014/main" id="{11C355F6-76F7-451D-9F9B-E2DA00C4531E}"/>
              </a:ext>
            </a:extLst>
          </p:cNvPr>
          <p:cNvCxnSpPr>
            <a:stCxn id="7" idx="2"/>
            <a:endCxn id="9" idx="2"/>
          </p:cNvCxnSpPr>
          <p:nvPr/>
        </p:nvCxnSpPr>
        <p:spPr>
          <a:xfrm rot="5400000" flipH="1">
            <a:off x="5252682" y="2168963"/>
            <a:ext cx="221456" cy="4460793"/>
          </a:xfrm>
          <a:prstGeom prst="curvedConnector3">
            <a:avLst>
              <a:gd name="adj1" fmla="val -103226"/>
            </a:avLst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481E1E41-99D5-4E16-9CCA-5D115E7D3ECE}"/>
              </a:ext>
            </a:extLst>
          </p:cNvPr>
          <p:cNvSpPr txBox="1"/>
          <p:nvPr/>
        </p:nvSpPr>
        <p:spPr>
          <a:xfrm>
            <a:off x="485775" y="356413"/>
            <a:ext cx="81724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/>
              <a:t>Flask</a:t>
            </a:r>
          </a:p>
        </p:txBody>
      </p:sp>
    </p:spTree>
    <p:extLst>
      <p:ext uri="{BB962C8B-B14F-4D97-AF65-F5344CB8AC3E}">
        <p14:creationId xmlns:p14="http://schemas.microsoft.com/office/powerpoint/2010/main" val="350395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EFDCE7-C356-44F0-AEC5-CAACC6AC3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+mn-lt"/>
              </a:rPr>
              <a:t>Flask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E453931-A84F-48ED-B384-BCF103B94E69}"/>
              </a:ext>
            </a:extLst>
          </p:cNvPr>
          <p:cNvSpPr txBox="1"/>
          <p:nvPr/>
        </p:nvSpPr>
        <p:spPr>
          <a:xfrm>
            <a:off x="789384" y="1925419"/>
            <a:ext cx="7565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bg2">
                    <a:lumMod val="75000"/>
                  </a:schemeClr>
                </a:solidFill>
              </a:rPr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1001853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28"/>
          <p:cNvSpPr txBox="1">
            <a:spLocks noGrp="1"/>
          </p:cNvSpPr>
          <p:nvPr>
            <p:ph type="title"/>
          </p:nvPr>
        </p:nvSpPr>
        <p:spPr>
          <a:xfrm>
            <a:off x="457200" y="539500"/>
            <a:ext cx="82296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</a:rPr>
              <a:t>Sommaire</a:t>
            </a:r>
            <a:endParaRPr dirty="0">
              <a:solidFill>
                <a:schemeClr val="dk1"/>
              </a:solidFill>
              <a:latin typeface="+mn-lt"/>
            </a:endParaRPr>
          </a:p>
        </p:txBody>
      </p:sp>
      <p:grpSp>
        <p:nvGrpSpPr>
          <p:cNvPr id="910" name="Google Shape;910;p28"/>
          <p:cNvGrpSpPr/>
          <p:nvPr/>
        </p:nvGrpSpPr>
        <p:grpSpPr>
          <a:xfrm>
            <a:off x="6747466" y="1500906"/>
            <a:ext cx="2325097" cy="938659"/>
            <a:chOff x="6818902" y="936550"/>
            <a:chExt cx="2325097" cy="938659"/>
          </a:xfrm>
        </p:grpSpPr>
        <p:sp>
          <p:nvSpPr>
            <p:cNvPr id="911" name="Google Shape;911;p28"/>
            <p:cNvSpPr txBox="1"/>
            <p:nvPr/>
          </p:nvSpPr>
          <p:spPr>
            <a:xfrm>
              <a:off x="7656524" y="936550"/>
              <a:ext cx="1487475" cy="41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chemeClr val="dk1"/>
                  </a:solidFill>
                  <a:latin typeface="+mn-lt"/>
                  <a:ea typeface="Fira Sans Extra Condensed"/>
                  <a:cs typeface="Fira Sans Extra Condensed"/>
                  <a:sym typeface="Fira Sans Extra Condensed"/>
                </a:rPr>
                <a:t>Machine Learning</a:t>
              </a:r>
              <a:endParaRPr sz="1200" b="1" dirty="0">
                <a:solidFill>
                  <a:schemeClr val="dk1"/>
                </a:solidFill>
                <a:latin typeface="+mn-lt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12" name="Google Shape;912;p28"/>
            <p:cNvSpPr txBox="1"/>
            <p:nvPr/>
          </p:nvSpPr>
          <p:spPr>
            <a:xfrm>
              <a:off x="6818902" y="1348109"/>
              <a:ext cx="17778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Formation des modèles, et rapport d’évaluation </a:t>
              </a:r>
              <a:endParaRPr sz="1200" dirty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13" name="Google Shape;913;p28"/>
          <p:cNvGrpSpPr/>
          <p:nvPr/>
        </p:nvGrpSpPr>
        <p:grpSpPr>
          <a:xfrm>
            <a:off x="157163" y="1577106"/>
            <a:ext cx="2104798" cy="938659"/>
            <a:chOff x="250031" y="1012750"/>
            <a:chExt cx="2104798" cy="938659"/>
          </a:xfrm>
        </p:grpSpPr>
        <p:sp>
          <p:nvSpPr>
            <p:cNvPr id="914" name="Google Shape;914;p28"/>
            <p:cNvSpPr txBox="1"/>
            <p:nvPr/>
          </p:nvSpPr>
          <p:spPr>
            <a:xfrm flipH="1">
              <a:off x="250031" y="1012750"/>
              <a:ext cx="1305342" cy="41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+mn-lt"/>
                  <a:ea typeface="Fira Sans Extra Condensed"/>
                  <a:cs typeface="Fira Sans Extra Condensed"/>
                  <a:sym typeface="Fira Sans Extra Condensed"/>
                </a:rPr>
                <a:t>Webdriver</a:t>
              </a:r>
              <a:endParaRPr sz="1800" b="1" dirty="0">
                <a:solidFill>
                  <a:schemeClr val="dk1"/>
                </a:solidFill>
                <a:latin typeface="+mn-lt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15" name="Google Shape;915;p28"/>
            <p:cNvSpPr txBox="1"/>
            <p:nvPr/>
          </p:nvSpPr>
          <p:spPr>
            <a:xfrm flipH="1">
              <a:off x="577029" y="1424309"/>
              <a:ext cx="17778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Web Scraping, pour récupérer les données des pages web</a:t>
              </a:r>
              <a:endParaRPr sz="1200" dirty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16" name="Google Shape;916;p28"/>
          <p:cNvGrpSpPr/>
          <p:nvPr/>
        </p:nvGrpSpPr>
        <p:grpSpPr>
          <a:xfrm>
            <a:off x="6747479" y="3439106"/>
            <a:ext cx="1777800" cy="942670"/>
            <a:chOff x="6818915" y="2874750"/>
            <a:chExt cx="1777800" cy="942670"/>
          </a:xfrm>
        </p:grpSpPr>
        <p:sp>
          <p:nvSpPr>
            <p:cNvPr id="917" name="Google Shape;917;p28"/>
            <p:cNvSpPr txBox="1"/>
            <p:nvPr/>
          </p:nvSpPr>
          <p:spPr>
            <a:xfrm>
              <a:off x="7292975" y="2874750"/>
              <a:ext cx="13035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+mn-lt"/>
                  <a:ea typeface="Fira Sans Extra Condensed"/>
                  <a:cs typeface="Fira Sans Extra Condensed"/>
                  <a:sym typeface="Fira Sans Extra Condensed"/>
                </a:rPr>
                <a:t>Flask</a:t>
              </a:r>
              <a:endParaRPr sz="1800" b="1" dirty="0">
                <a:solidFill>
                  <a:schemeClr val="dk1"/>
                </a:solidFill>
                <a:latin typeface="+mn-lt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18" name="Google Shape;918;p28"/>
            <p:cNvSpPr txBox="1"/>
            <p:nvPr/>
          </p:nvSpPr>
          <p:spPr>
            <a:xfrm>
              <a:off x="6818915" y="3290320"/>
              <a:ext cx="17778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Interface de l’utilisateur pour réaliser les prédictions</a:t>
              </a:r>
              <a:endParaRPr sz="1200" dirty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19" name="Google Shape;919;p28"/>
          <p:cNvGrpSpPr/>
          <p:nvPr/>
        </p:nvGrpSpPr>
        <p:grpSpPr>
          <a:xfrm>
            <a:off x="157163" y="3439106"/>
            <a:ext cx="2104798" cy="942670"/>
            <a:chOff x="250031" y="2874750"/>
            <a:chExt cx="2104798" cy="942670"/>
          </a:xfrm>
        </p:grpSpPr>
        <p:sp>
          <p:nvSpPr>
            <p:cNvPr id="920" name="Google Shape;920;p28"/>
            <p:cNvSpPr txBox="1"/>
            <p:nvPr/>
          </p:nvSpPr>
          <p:spPr>
            <a:xfrm flipH="1">
              <a:off x="250031" y="2874750"/>
              <a:ext cx="1305344" cy="41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+mn-lt"/>
                  <a:ea typeface="Fira Sans Extra Condensed"/>
                  <a:cs typeface="Fira Sans Extra Condensed"/>
                  <a:sym typeface="Fira Sans Extra Condensed"/>
                </a:rPr>
                <a:t>MongoDB</a:t>
              </a:r>
              <a:endParaRPr sz="1800" b="1" dirty="0">
                <a:solidFill>
                  <a:schemeClr val="dk1"/>
                </a:solidFill>
                <a:latin typeface="+mn-lt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21" name="Google Shape;921;p28"/>
            <p:cNvSpPr txBox="1"/>
            <p:nvPr/>
          </p:nvSpPr>
          <p:spPr>
            <a:xfrm flipH="1">
              <a:off x="577029" y="3290320"/>
              <a:ext cx="17778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Stockage en BDD des données scrapées </a:t>
              </a:r>
              <a:endParaRPr sz="1200" dirty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22" name="Google Shape;922;p28"/>
          <p:cNvSpPr/>
          <p:nvPr/>
        </p:nvSpPr>
        <p:spPr>
          <a:xfrm>
            <a:off x="3612711" y="1873664"/>
            <a:ext cx="1777800" cy="1777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3" name="Google Shape;923;p28"/>
          <p:cNvGrpSpPr/>
          <p:nvPr/>
        </p:nvGrpSpPr>
        <p:grpSpPr>
          <a:xfrm>
            <a:off x="3776061" y="2211705"/>
            <a:ext cx="1451474" cy="1101741"/>
            <a:chOff x="5151650" y="-1522325"/>
            <a:chExt cx="1357025" cy="1030050"/>
          </a:xfrm>
        </p:grpSpPr>
        <p:sp>
          <p:nvSpPr>
            <p:cNvPr id="924" name="Google Shape;924;p28"/>
            <p:cNvSpPr/>
            <p:nvPr/>
          </p:nvSpPr>
          <p:spPr>
            <a:xfrm>
              <a:off x="5313050" y="-1483375"/>
              <a:ext cx="228200" cy="230525"/>
            </a:xfrm>
            <a:custGeom>
              <a:avLst/>
              <a:gdLst/>
              <a:ahLst/>
              <a:cxnLst/>
              <a:rect l="l" t="t" r="r" b="b"/>
              <a:pathLst>
                <a:path w="9128" h="9221" extrusionOk="0">
                  <a:moveTo>
                    <a:pt x="2523" y="1"/>
                  </a:moveTo>
                  <a:lnTo>
                    <a:pt x="1929" y="38"/>
                  </a:lnTo>
                  <a:lnTo>
                    <a:pt x="1317" y="131"/>
                  </a:lnTo>
                  <a:lnTo>
                    <a:pt x="668" y="260"/>
                  </a:lnTo>
                  <a:lnTo>
                    <a:pt x="0" y="427"/>
                  </a:lnTo>
                  <a:lnTo>
                    <a:pt x="149" y="483"/>
                  </a:lnTo>
                  <a:lnTo>
                    <a:pt x="334" y="539"/>
                  </a:lnTo>
                  <a:lnTo>
                    <a:pt x="575" y="650"/>
                  </a:lnTo>
                  <a:lnTo>
                    <a:pt x="835" y="780"/>
                  </a:lnTo>
                  <a:lnTo>
                    <a:pt x="1132" y="947"/>
                  </a:lnTo>
                  <a:lnTo>
                    <a:pt x="1429" y="1151"/>
                  </a:lnTo>
                  <a:lnTo>
                    <a:pt x="1744" y="1411"/>
                  </a:lnTo>
                  <a:lnTo>
                    <a:pt x="1892" y="1540"/>
                  </a:lnTo>
                  <a:lnTo>
                    <a:pt x="2022" y="1707"/>
                  </a:lnTo>
                  <a:lnTo>
                    <a:pt x="2152" y="1874"/>
                  </a:lnTo>
                  <a:lnTo>
                    <a:pt x="2282" y="2041"/>
                  </a:lnTo>
                  <a:lnTo>
                    <a:pt x="2393" y="2227"/>
                  </a:lnTo>
                  <a:lnTo>
                    <a:pt x="2486" y="2431"/>
                  </a:lnTo>
                  <a:lnTo>
                    <a:pt x="2579" y="2653"/>
                  </a:lnTo>
                  <a:lnTo>
                    <a:pt x="2653" y="2876"/>
                  </a:lnTo>
                  <a:lnTo>
                    <a:pt x="2709" y="3117"/>
                  </a:lnTo>
                  <a:lnTo>
                    <a:pt x="2746" y="3377"/>
                  </a:lnTo>
                  <a:lnTo>
                    <a:pt x="2764" y="3637"/>
                  </a:lnTo>
                  <a:lnTo>
                    <a:pt x="2746" y="3915"/>
                  </a:lnTo>
                  <a:lnTo>
                    <a:pt x="2727" y="4212"/>
                  </a:lnTo>
                  <a:lnTo>
                    <a:pt x="2671" y="4527"/>
                  </a:lnTo>
                  <a:lnTo>
                    <a:pt x="2579" y="4861"/>
                  </a:lnTo>
                  <a:lnTo>
                    <a:pt x="2467" y="5213"/>
                  </a:lnTo>
                  <a:lnTo>
                    <a:pt x="2393" y="5306"/>
                  </a:lnTo>
                  <a:lnTo>
                    <a:pt x="2245" y="5584"/>
                  </a:lnTo>
                  <a:lnTo>
                    <a:pt x="2152" y="5789"/>
                  </a:lnTo>
                  <a:lnTo>
                    <a:pt x="2041" y="6030"/>
                  </a:lnTo>
                  <a:lnTo>
                    <a:pt x="1967" y="6289"/>
                  </a:lnTo>
                  <a:lnTo>
                    <a:pt x="1874" y="6568"/>
                  </a:lnTo>
                  <a:lnTo>
                    <a:pt x="1818" y="6883"/>
                  </a:lnTo>
                  <a:lnTo>
                    <a:pt x="1800" y="7198"/>
                  </a:lnTo>
                  <a:lnTo>
                    <a:pt x="1800" y="7532"/>
                  </a:lnTo>
                  <a:lnTo>
                    <a:pt x="1818" y="7699"/>
                  </a:lnTo>
                  <a:lnTo>
                    <a:pt x="1855" y="7866"/>
                  </a:lnTo>
                  <a:lnTo>
                    <a:pt x="1892" y="8033"/>
                  </a:lnTo>
                  <a:lnTo>
                    <a:pt x="1967" y="8219"/>
                  </a:lnTo>
                  <a:lnTo>
                    <a:pt x="2022" y="8386"/>
                  </a:lnTo>
                  <a:lnTo>
                    <a:pt x="2115" y="8553"/>
                  </a:lnTo>
                  <a:lnTo>
                    <a:pt x="2226" y="8720"/>
                  </a:lnTo>
                  <a:lnTo>
                    <a:pt x="2338" y="8887"/>
                  </a:lnTo>
                  <a:lnTo>
                    <a:pt x="2486" y="9053"/>
                  </a:lnTo>
                  <a:lnTo>
                    <a:pt x="2634" y="9220"/>
                  </a:lnTo>
                  <a:lnTo>
                    <a:pt x="3061" y="9220"/>
                  </a:lnTo>
                  <a:lnTo>
                    <a:pt x="3376" y="9202"/>
                  </a:lnTo>
                  <a:lnTo>
                    <a:pt x="3747" y="9165"/>
                  </a:lnTo>
                  <a:lnTo>
                    <a:pt x="4174" y="9091"/>
                  </a:lnTo>
                  <a:lnTo>
                    <a:pt x="4638" y="8998"/>
                  </a:lnTo>
                  <a:lnTo>
                    <a:pt x="5139" y="8831"/>
                  </a:lnTo>
                  <a:lnTo>
                    <a:pt x="5398" y="8738"/>
                  </a:lnTo>
                  <a:lnTo>
                    <a:pt x="5677" y="8627"/>
                  </a:lnTo>
                  <a:lnTo>
                    <a:pt x="5936" y="8497"/>
                  </a:lnTo>
                  <a:lnTo>
                    <a:pt x="6215" y="8349"/>
                  </a:lnTo>
                  <a:lnTo>
                    <a:pt x="6474" y="8182"/>
                  </a:lnTo>
                  <a:lnTo>
                    <a:pt x="6753" y="7996"/>
                  </a:lnTo>
                  <a:lnTo>
                    <a:pt x="7012" y="7792"/>
                  </a:lnTo>
                  <a:lnTo>
                    <a:pt x="7272" y="7569"/>
                  </a:lnTo>
                  <a:lnTo>
                    <a:pt x="7532" y="7310"/>
                  </a:lnTo>
                  <a:lnTo>
                    <a:pt x="7791" y="7031"/>
                  </a:lnTo>
                  <a:lnTo>
                    <a:pt x="8033" y="6753"/>
                  </a:lnTo>
                  <a:lnTo>
                    <a:pt x="8274" y="6419"/>
                  </a:lnTo>
                  <a:lnTo>
                    <a:pt x="8515" y="6067"/>
                  </a:lnTo>
                  <a:lnTo>
                    <a:pt x="8719" y="5696"/>
                  </a:lnTo>
                  <a:lnTo>
                    <a:pt x="8923" y="5306"/>
                  </a:lnTo>
                  <a:lnTo>
                    <a:pt x="9127" y="4861"/>
                  </a:lnTo>
                  <a:lnTo>
                    <a:pt x="9034" y="4583"/>
                  </a:lnTo>
                  <a:lnTo>
                    <a:pt x="8923" y="4267"/>
                  </a:lnTo>
                  <a:lnTo>
                    <a:pt x="8738" y="3878"/>
                  </a:lnTo>
                  <a:lnTo>
                    <a:pt x="8496" y="3414"/>
                  </a:lnTo>
                  <a:lnTo>
                    <a:pt x="8348" y="3154"/>
                  </a:lnTo>
                  <a:lnTo>
                    <a:pt x="8200" y="2895"/>
                  </a:lnTo>
                  <a:lnTo>
                    <a:pt x="8014" y="2635"/>
                  </a:lnTo>
                  <a:lnTo>
                    <a:pt x="7810" y="2375"/>
                  </a:lnTo>
                  <a:lnTo>
                    <a:pt x="7587" y="2115"/>
                  </a:lnTo>
                  <a:lnTo>
                    <a:pt x="7346" y="1856"/>
                  </a:lnTo>
                  <a:lnTo>
                    <a:pt x="7068" y="1596"/>
                  </a:lnTo>
                  <a:lnTo>
                    <a:pt x="6790" y="1355"/>
                  </a:lnTo>
                  <a:lnTo>
                    <a:pt x="6474" y="1114"/>
                  </a:lnTo>
                  <a:lnTo>
                    <a:pt x="6140" y="891"/>
                  </a:lnTo>
                  <a:lnTo>
                    <a:pt x="5788" y="687"/>
                  </a:lnTo>
                  <a:lnTo>
                    <a:pt x="5398" y="520"/>
                  </a:lnTo>
                  <a:lnTo>
                    <a:pt x="4990" y="353"/>
                  </a:lnTo>
                  <a:lnTo>
                    <a:pt x="4545" y="223"/>
                  </a:lnTo>
                  <a:lnTo>
                    <a:pt x="4081" y="112"/>
                  </a:lnTo>
                  <a:lnTo>
                    <a:pt x="3599" y="38"/>
                  </a:lnTo>
                  <a:lnTo>
                    <a:pt x="30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8"/>
            <p:cNvSpPr/>
            <p:nvPr/>
          </p:nvSpPr>
          <p:spPr>
            <a:xfrm>
              <a:off x="5313050" y="-1473175"/>
              <a:ext cx="138675" cy="220325"/>
            </a:xfrm>
            <a:custGeom>
              <a:avLst/>
              <a:gdLst/>
              <a:ahLst/>
              <a:cxnLst/>
              <a:rect l="l" t="t" r="r" b="b"/>
              <a:pathLst>
                <a:path w="5547" h="8813" extrusionOk="0">
                  <a:moveTo>
                    <a:pt x="260" y="1"/>
                  </a:moveTo>
                  <a:lnTo>
                    <a:pt x="0" y="19"/>
                  </a:lnTo>
                  <a:lnTo>
                    <a:pt x="149" y="75"/>
                  </a:lnTo>
                  <a:lnTo>
                    <a:pt x="334" y="131"/>
                  </a:lnTo>
                  <a:lnTo>
                    <a:pt x="575" y="242"/>
                  </a:lnTo>
                  <a:lnTo>
                    <a:pt x="835" y="372"/>
                  </a:lnTo>
                  <a:lnTo>
                    <a:pt x="1132" y="539"/>
                  </a:lnTo>
                  <a:lnTo>
                    <a:pt x="1429" y="743"/>
                  </a:lnTo>
                  <a:lnTo>
                    <a:pt x="1744" y="1003"/>
                  </a:lnTo>
                  <a:lnTo>
                    <a:pt x="1892" y="1132"/>
                  </a:lnTo>
                  <a:lnTo>
                    <a:pt x="2022" y="1299"/>
                  </a:lnTo>
                  <a:lnTo>
                    <a:pt x="2152" y="1466"/>
                  </a:lnTo>
                  <a:lnTo>
                    <a:pt x="2282" y="1633"/>
                  </a:lnTo>
                  <a:lnTo>
                    <a:pt x="2393" y="1819"/>
                  </a:lnTo>
                  <a:lnTo>
                    <a:pt x="2486" y="2023"/>
                  </a:lnTo>
                  <a:lnTo>
                    <a:pt x="2579" y="2245"/>
                  </a:lnTo>
                  <a:lnTo>
                    <a:pt x="2653" y="2468"/>
                  </a:lnTo>
                  <a:lnTo>
                    <a:pt x="2709" y="2709"/>
                  </a:lnTo>
                  <a:lnTo>
                    <a:pt x="2746" y="2969"/>
                  </a:lnTo>
                  <a:lnTo>
                    <a:pt x="2764" y="3229"/>
                  </a:lnTo>
                  <a:lnTo>
                    <a:pt x="2746" y="3507"/>
                  </a:lnTo>
                  <a:lnTo>
                    <a:pt x="2727" y="3804"/>
                  </a:lnTo>
                  <a:lnTo>
                    <a:pt x="2671" y="4119"/>
                  </a:lnTo>
                  <a:lnTo>
                    <a:pt x="2579" y="4453"/>
                  </a:lnTo>
                  <a:lnTo>
                    <a:pt x="2467" y="4805"/>
                  </a:lnTo>
                  <a:lnTo>
                    <a:pt x="2393" y="4898"/>
                  </a:lnTo>
                  <a:lnTo>
                    <a:pt x="2245" y="5176"/>
                  </a:lnTo>
                  <a:lnTo>
                    <a:pt x="2152" y="5381"/>
                  </a:lnTo>
                  <a:lnTo>
                    <a:pt x="2041" y="5622"/>
                  </a:lnTo>
                  <a:lnTo>
                    <a:pt x="1967" y="5881"/>
                  </a:lnTo>
                  <a:lnTo>
                    <a:pt x="1874" y="6160"/>
                  </a:lnTo>
                  <a:lnTo>
                    <a:pt x="1818" y="6475"/>
                  </a:lnTo>
                  <a:lnTo>
                    <a:pt x="1800" y="6790"/>
                  </a:lnTo>
                  <a:lnTo>
                    <a:pt x="1800" y="7124"/>
                  </a:lnTo>
                  <a:lnTo>
                    <a:pt x="1818" y="7291"/>
                  </a:lnTo>
                  <a:lnTo>
                    <a:pt x="1855" y="7458"/>
                  </a:lnTo>
                  <a:lnTo>
                    <a:pt x="1892" y="7625"/>
                  </a:lnTo>
                  <a:lnTo>
                    <a:pt x="1967" y="7811"/>
                  </a:lnTo>
                  <a:lnTo>
                    <a:pt x="2022" y="7978"/>
                  </a:lnTo>
                  <a:lnTo>
                    <a:pt x="2115" y="8145"/>
                  </a:lnTo>
                  <a:lnTo>
                    <a:pt x="2226" y="8312"/>
                  </a:lnTo>
                  <a:lnTo>
                    <a:pt x="2338" y="8479"/>
                  </a:lnTo>
                  <a:lnTo>
                    <a:pt x="2486" y="8645"/>
                  </a:lnTo>
                  <a:lnTo>
                    <a:pt x="2634" y="8812"/>
                  </a:lnTo>
                  <a:lnTo>
                    <a:pt x="3135" y="8812"/>
                  </a:lnTo>
                  <a:lnTo>
                    <a:pt x="3488" y="8794"/>
                  </a:lnTo>
                  <a:lnTo>
                    <a:pt x="3914" y="8738"/>
                  </a:lnTo>
                  <a:lnTo>
                    <a:pt x="4397" y="8645"/>
                  </a:lnTo>
                  <a:lnTo>
                    <a:pt x="4656" y="8571"/>
                  </a:lnTo>
                  <a:lnTo>
                    <a:pt x="4916" y="8497"/>
                  </a:lnTo>
                  <a:lnTo>
                    <a:pt x="5194" y="8404"/>
                  </a:lnTo>
                  <a:lnTo>
                    <a:pt x="5473" y="8293"/>
                  </a:lnTo>
                  <a:lnTo>
                    <a:pt x="5528" y="7458"/>
                  </a:lnTo>
                  <a:lnTo>
                    <a:pt x="5547" y="6679"/>
                  </a:lnTo>
                  <a:lnTo>
                    <a:pt x="5510" y="5956"/>
                  </a:lnTo>
                  <a:lnTo>
                    <a:pt x="5454" y="5288"/>
                  </a:lnTo>
                  <a:lnTo>
                    <a:pt x="5380" y="4676"/>
                  </a:lnTo>
                  <a:lnTo>
                    <a:pt x="5250" y="4101"/>
                  </a:lnTo>
                  <a:lnTo>
                    <a:pt x="5102" y="3581"/>
                  </a:lnTo>
                  <a:lnTo>
                    <a:pt x="4935" y="3099"/>
                  </a:lnTo>
                  <a:lnTo>
                    <a:pt x="4749" y="2672"/>
                  </a:lnTo>
                  <a:lnTo>
                    <a:pt x="4545" y="2283"/>
                  </a:lnTo>
                  <a:lnTo>
                    <a:pt x="4322" y="1930"/>
                  </a:lnTo>
                  <a:lnTo>
                    <a:pt x="4081" y="1615"/>
                  </a:lnTo>
                  <a:lnTo>
                    <a:pt x="3822" y="1336"/>
                  </a:lnTo>
                  <a:lnTo>
                    <a:pt x="3562" y="1095"/>
                  </a:lnTo>
                  <a:lnTo>
                    <a:pt x="3302" y="873"/>
                  </a:lnTo>
                  <a:lnTo>
                    <a:pt x="3024" y="687"/>
                  </a:lnTo>
                  <a:lnTo>
                    <a:pt x="2746" y="539"/>
                  </a:lnTo>
                  <a:lnTo>
                    <a:pt x="2467" y="409"/>
                  </a:lnTo>
                  <a:lnTo>
                    <a:pt x="2208" y="298"/>
                  </a:lnTo>
                  <a:lnTo>
                    <a:pt x="1929" y="205"/>
                  </a:lnTo>
                  <a:lnTo>
                    <a:pt x="1670" y="131"/>
                  </a:lnTo>
                  <a:lnTo>
                    <a:pt x="1429" y="75"/>
                  </a:lnTo>
                  <a:lnTo>
                    <a:pt x="1187" y="38"/>
                  </a:lnTo>
                  <a:lnTo>
                    <a:pt x="965" y="19"/>
                  </a:lnTo>
                  <a:lnTo>
                    <a:pt x="557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8"/>
            <p:cNvSpPr/>
            <p:nvPr/>
          </p:nvSpPr>
          <p:spPr>
            <a:xfrm>
              <a:off x="5397450" y="-722325"/>
              <a:ext cx="221250" cy="230050"/>
            </a:xfrm>
            <a:custGeom>
              <a:avLst/>
              <a:gdLst/>
              <a:ahLst/>
              <a:cxnLst/>
              <a:rect l="l" t="t" r="r" b="b"/>
              <a:pathLst>
                <a:path w="8850" h="9202" extrusionOk="0">
                  <a:moveTo>
                    <a:pt x="1447" y="1"/>
                  </a:moveTo>
                  <a:lnTo>
                    <a:pt x="0" y="9202"/>
                  </a:lnTo>
                  <a:lnTo>
                    <a:pt x="6623" y="9202"/>
                  </a:lnTo>
                  <a:lnTo>
                    <a:pt x="6846" y="9183"/>
                  </a:lnTo>
                  <a:lnTo>
                    <a:pt x="7031" y="9146"/>
                  </a:lnTo>
                  <a:lnTo>
                    <a:pt x="7217" y="9072"/>
                  </a:lnTo>
                  <a:lnTo>
                    <a:pt x="7365" y="8961"/>
                  </a:lnTo>
                  <a:lnTo>
                    <a:pt x="7513" y="8849"/>
                  </a:lnTo>
                  <a:lnTo>
                    <a:pt x="7643" y="8719"/>
                  </a:lnTo>
                  <a:lnTo>
                    <a:pt x="7736" y="8590"/>
                  </a:lnTo>
                  <a:lnTo>
                    <a:pt x="7829" y="8441"/>
                  </a:lnTo>
                  <a:lnTo>
                    <a:pt x="7922" y="8274"/>
                  </a:lnTo>
                  <a:lnTo>
                    <a:pt x="7977" y="8126"/>
                  </a:lnTo>
                  <a:lnTo>
                    <a:pt x="8089" y="7848"/>
                  </a:lnTo>
                  <a:lnTo>
                    <a:pt x="8144" y="7606"/>
                  </a:lnTo>
                  <a:lnTo>
                    <a:pt x="8181" y="7458"/>
                  </a:lnTo>
                  <a:lnTo>
                    <a:pt x="8181" y="7402"/>
                  </a:lnTo>
                  <a:lnTo>
                    <a:pt x="8849" y="315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8"/>
            <p:cNvSpPr/>
            <p:nvPr/>
          </p:nvSpPr>
          <p:spPr>
            <a:xfrm>
              <a:off x="5416925" y="-722325"/>
              <a:ext cx="201775" cy="182750"/>
            </a:xfrm>
            <a:custGeom>
              <a:avLst/>
              <a:gdLst/>
              <a:ahLst/>
              <a:cxnLst/>
              <a:rect l="l" t="t" r="r" b="b"/>
              <a:pathLst>
                <a:path w="8071" h="7310" extrusionOk="0">
                  <a:moveTo>
                    <a:pt x="668" y="1"/>
                  </a:moveTo>
                  <a:lnTo>
                    <a:pt x="1" y="4323"/>
                  </a:lnTo>
                  <a:lnTo>
                    <a:pt x="854" y="4824"/>
                  </a:lnTo>
                  <a:lnTo>
                    <a:pt x="1726" y="5288"/>
                  </a:lnTo>
                  <a:lnTo>
                    <a:pt x="2635" y="5733"/>
                  </a:lnTo>
                  <a:lnTo>
                    <a:pt x="3544" y="6122"/>
                  </a:lnTo>
                  <a:lnTo>
                    <a:pt x="4490" y="6475"/>
                  </a:lnTo>
                  <a:lnTo>
                    <a:pt x="5454" y="6790"/>
                  </a:lnTo>
                  <a:lnTo>
                    <a:pt x="6419" y="7068"/>
                  </a:lnTo>
                  <a:lnTo>
                    <a:pt x="7421" y="7310"/>
                  </a:lnTo>
                  <a:lnTo>
                    <a:pt x="8070" y="3154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8"/>
            <p:cNvSpPr/>
            <p:nvPr/>
          </p:nvSpPr>
          <p:spPr>
            <a:xfrm>
              <a:off x="5813450" y="-722325"/>
              <a:ext cx="234225" cy="230050"/>
            </a:xfrm>
            <a:custGeom>
              <a:avLst/>
              <a:gdLst/>
              <a:ahLst/>
              <a:cxnLst/>
              <a:rect l="l" t="t" r="r" b="b"/>
              <a:pathLst>
                <a:path w="9369" h="9202" extrusionOk="0">
                  <a:moveTo>
                    <a:pt x="1447" y="1"/>
                  </a:moveTo>
                  <a:lnTo>
                    <a:pt x="0" y="9202"/>
                  </a:lnTo>
                  <a:lnTo>
                    <a:pt x="6623" y="9202"/>
                  </a:lnTo>
                  <a:lnTo>
                    <a:pt x="6846" y="9183"/>
                  </a:lnTo>
                  <a:lnTo>
                    <a:pt x="7031" y="9146"/>
                  </a:lnTo>
                  <a:lnTo>
                    <a:pt x="7217" y="9072"/>
                  </a:lnTo>
                  <a:lnTo>
                    <a:pt x="7365" y="8961"/>
                  </a:lnTo>
                  <a:lnTo>
                    <a:pt x="7514" y="8849"/>
                  </a:lnTo>
                  <a:lnTo>
                    <a:pt x="7625" y="8719"/>
                  </a:lnTo>
                  <a:lnTo>
                    <a:pt x="7736" y="8590"/>
                  </a:lnTo>
                  <a:lnTo>
                    <a:pt x="7829" y="8441"/>
                  </a:lnTo>
                  <a:lnTo>
                    <a:pt x="7903" y="8274"/>
                  </a:lnTo>
                  <a:lnTo>
                    <a:pt x="7977" y="8126"/>
                  </a:lnTo>
                  <a:lnTo>
                    <a:pt x="8070" y="7848"/>
                  </a:lnTo>
                  <a:lnTo>
                    <a:pt x="8144" y="7606"/>
                  </a:lnTo>
                  <a:lnTo>
                    <a:pt x="8163" y="7458"/>
                  </a:lnTo>
                  <a:lnTo>
                    <a:pt x="8181" y="7402"/>
                  </a:lnTo>
                  <a:lnTo>
                    <a:pt x="93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8"/>
            <p:cNvSpPr/>
            <p:nvPr/>
          </p:nvSpPr>
          <p:spPr>
            <a:xfrm>
              <a:off x="5819475" y="-722325"/>
              <a:ext cx="228200" cy="191575"/>
            </a:xfrm>
            <a:custGeom>
              <a:avLst/>
              <a:gdLst/>
              <a:ahLst/>
              <a:cxnLst/>
              <a:rect l="l" t="t" r="r" b="b"/>
              <a:pathLst>
                <a:path w="9128" h="7663" extrusionOk="0">
                  <a:moveTo>
                    <a:pt x="1206" y="1"/>
                  </a:moveTo>
                  <a:lnTo>
                    <a:pt x="1" y="7662"/>
                  </a:lnTo>
                  <a:lnTo>
                    <a:pt x="557" y="7588"/>
                  </a:lnTo>
                  <a:lnTo>
                    <a:pt x="1095" y="7495"/>
                  </a:lnTo>
                  <a:lnTo>
                    <a:pt x="1652" y="7384"/>
                  </a:lnTo>
                  <a:lnTo>
                    <a:pt x="2190" y="7272"/>
                  </a:lnTo>
                  <a:lnTo>
                    <a:pt x="2728" y="7143"/>
                  </a:lnTo>
                  <a:lnTo>
                    <a:pt x="3266" y="7013"/>
                  </a:lnTo>
                  <a:lnTo>
                    <a:pt x="3804" y="6864"/>
                  </a:lnTo>
                  <a:lnTo>
                    <a:pt x="4323" y="6697"/>
                  </a:lnTo>
                  <a:lnTo>
                    <a:pt x="4842" y="6530"/>
                  </a:lnTo>
                  <a:lnTo>
                    <a:pt x="5362" y="6345"/>
                  </a:lnTo>
                  <a:lnTo>
                    <a:pt x="5863" y="6141"/>
                  </a:lnTo>
                  <a:lnTo>
                    <a:pt x="6364" y="5937"/>
                  </a:lnTo>
                  <a:lnTo>
                    <a:pt x="6864" y="5714"/>
                  </a:lnTo>
                  <a:lnTo>
                    <a:pt x="7365" y="5473"/>
                  </a:lnTo>
                  <a:lnTo>
                    <a:pt x="7848" y="5232"/>
                  </a:lnTo>
                  <a:lnTo>
                    <a:pt x="8330" y="4991"/>
                  </a:lnTo>
                  <a:lnTo>
                    <a:pt x="9128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8"/>
            <p:cNvSpPr/>
            <p:nvPr/>
          </p:nvSpPr>
          <p:spPr>
            <a:xfrm>
              <a:off x="5151650" y="-1063200"/>
              <a:ext cx="226800" cy="236550"/>
            </a:xfrm>
            <a:custGeom>
              <a:avLst/>
              <a:gdLst/>
              <a:ahLst/>
              <a:cxnLst/>
              <a:rect l="l" t="t" r="r" b="b"/>
              <a:pathLst>
                <a:path w="9072" h="9462" extrusionOk="0">
                  <a:moveTo>
                    <a:pt x="1763" y="1"/>
                  </a:moveTo>
                  <a:lnTo>
                    <a:pt x="1559" y="38"/>
                  </a:lnTo>
                  <a:lnTo>
                    <a:pt x="1373" y="93"/>
                  </a:lnTo>
                  <a:lnTo>
                    <a:pt x="1188" y="149"/>
                  </a:lnTo>
                  <a:lnTo>
                    <a:pt x="1021" y="242"/>
                  </a:lnTo>
                  <a:lnTo>
                    <a:pt x="854" y="335"/>
                  </a:lnTo>
                  <a:lnTo>
                    <a:pt x="705" y="446"/>
                  </a:lnTo>
                  <a:lnTo>
                    <a:pt x="576" y="576"/>
                  </a:lnTo>
                  <a:lnTo>
                    <a:pt x="446" y="706"/>
                  </a:lnTo>
                  <a:lnTo>
                    <a:pt x="334" y="854"/>
                  </a:lnTo>
                  <a:lnTo>
                    <a:pt x="223" y="1021"/>
                  </a:lnTo>
                  <a:lnTo>
                    <a:pt x="149" y="1188"/>
                  </a:lnTo>
                  <a:lnTo>
                    <a:pt x="75" y="1373"/>
                  </a:lnTo>
                  <a:lnTo>
                    <a:pt x="38" y="1559"/>
                  </a:lnTo>
                  <a:lnTo>
                    <a:pt x="0" y="1763"/>
                  </a:lnTo>
                  <a:lnTo>
                    <a:pt x="0" y="1967"/>
                  </a:lnTo>
                  <a:lnTo>
                    <a:pt x="0" y="7495"/>
                  </a:lnTo>
                  <a:lnTo>
                    <a:pt x="0" y="7699"/>
                  </a:lnTo>
                  <a:lnTo>
                    <a:pt x="38" y="7903"/>
                  </a:lnTo>
                  <a:lnTo>
                    <a:pt x="75" y="8089"/>
                  </a:lnTo>
                  <a:lnTo>
                    <a:pt x="149" y="8274"/>
                  </a:lnTo>
                  <a:lnTo>
                    <a:pt x="223" y="8441"/>
                  </a:lnTo>
                  <a:lnTo>
                    <a:pt x="334" y="8608"/>
                  </a:lnTo>
                  <a:lnTo>
                    <a:pt x="446" y="8757"/>
                  </a:lnTo>
                  <a:lnTo>
                    <a:pt x="576" y="8887"/>
                  </a:lnTo>
                  <a:lnTo>
                    <a:pt x="705" y="9016"/>
                  </a:lnTo>
                  <a:lnTo>
                    <a:pt x="854" y="9128"/>
                  </a:lnTo>
                  <a:lnTo>
                    <a:pt x="1021" y="9239"/>
                  </a:lnTo>
                  <a:lnTo>
                    <a:pt x="1188" y="9313"/>
                  </a:lnTo>
                  <a:lnTo>
                    <a:pt x="1373" y="9387"/>
                  </a:lnTo>
                  <a:lnTo>
                    <a:pt x="1559" y="9425"/>
                  </a:lnTo>
                  <a:lnTo>
                    <a:pt x="1763" y="9462"/>
                  </a:lnTo>
                  <a:lnTo>
                    <a:pt x="7309" y="9462"/>
                  </a:lnTo>
                  <a:lnTo>
                    <a:pt x="7514" y="9425"/>
                  </a:lnTo>
                  <a:lnTo>
                    <a:pt x="7699" y="9387"/>
                  </a:lnTo>
                  <a:lnTo>
                    <a:pt x="7885" y="9313"/>
                  </a:lnTo>
                  <a:lnTo>
                    <a:pt x="8052" y="9239"/>
                  </a:lnTo>
                  <a:lnTo>
                    <a:pt x="8218" y="9128"/>
                  </a:lnTo>
                  <a:lnTo>
                    <a:pt x="8367" y="9016"/>
                  </a:lnTo>
                  <a:lnTo>
                    <a:pt x="8497" y="8887"/>
                  </a:lnTo>
                  <a:lnTo>
                    <a:pt x="8627" y="8757"/>
                  </a:lnTo>
                  <a:lnTo>
                    <a:pt x="8738" y="8608"/>
                  </a:lnTo>
                  <a:lnTo>
                    <a:pt x="8831" y="8441"/>
                  </a:lnTo>
                  <a:lnTo>
                    <a:pt x="8923" y="8274"/>
                  </a:lnTo>
                  <a:lnTo>
                    <a:pt x="8998" y="8089"/>
                  </a:lnTo>
                  <a:lnTo>
                    <a:pt x="9035" y="7903"/>
                  </a:lnTo>
                  <a:lnTo>
                    <a:pt x="9072" y="7699"/>
                  </a:lnTo>
                  <a:lnTo>
                    <a:pt x="9072" y="7495"/>
                  </a:lnTo>
                  <a:lnTo>
                    <a:pt x="9072" y="1967"/>
                  </a:lnTo>
                  <a:lnTo>
                    <a:pt x="9072" y="1763"/>
                  </a:lnTo>
                  <a:lnTo>
                    <a:pt x="9035" y="1559"/>
                  </a:lnTo>
                  <a:lnTo>
                    <a:pt x="8998" y="1373"/>
                  </a:lnTo>
                  <a:lnTo>
                    <a:pt x="8923" y="1188"/>
                  </a:lnTo>
                  <a:lnTo>
                    <a:pt x="8831" y="1021"/>
                  </a:lnTo>
                  <a:lnTo>
                    <a:pt x="8738" y="854"/>
                  </a:lnTo>
                  <a:lnTo>
                    <a:pt x="8627" y="706"/>
                  </a:lnTo>
                  <a:lnTo>
                    <a:pt x="8497" y="576"/>
                  </a:lnTo>
                  <a:lnTo>
                    <a:pt x="8367" y="446"/>
                  </a:lnTo>
                  <a:lnTo>
                    <a:pt x="8218" y="335"/>
                  </a:lnTo>
                  <a:lnTo>
                    <a:pt x="8052" y="242"/>
                  </a:lnTo>
                  <a:lnTo>
                    <a:pt x="7885" y="149"/>
                  </a:lnTo>
                  <a:lnTo>
                    <a:pt x="7699" y="93"/>
                  </a:lnTo>
                  <a:lnTo>
                    <a:pt x="7514" y="38"/>
                  </a:lnTo>
                  <a:lnTo>
                    <a:pt x="73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8"/>
            <p:cNvSpPr/>
            <p:nvPr/>
          </p:nvSpPr>
          <p:spPr>
            <a:xfrm>
              <a:off x="5151650" y="-922675"/>
              <a:ext cx="226800" cy="96025"/>
            </a:xfrm>
            <a:custGeom>
              <a:avLst/>
              <a:gdLst/>
              <a:ahLst/>
              <a:cxnLst/>
              <a:rect l="l" t="t" r="r" b="b"/>
              <a:pathLst>
                <a:path w="9072" h="3841" extrusionOk="0">
                  <a:moveTo>
                    <a:pt x="0" y="1"/>
                  </a:moveTo>
                  <a:lnTo>
                    <a:pt x="0" y="1874"/>
                  </a:lnTo>
                  <a:lnTo>
                    <a:pt x="0" y="2078"/>
                  </a:lnTo>
                  <a:lnTo>
                    <a:pt x="38" y="2282"/>
                  </a:lnTo>
                  <a:lnTo>
                    <a:pt x="75" y="2468"/>
                  </a:lnTo>
                  <a:lnTo>
                    <a:pt x="149" y="2653"/>
                  </a:lnTo>
                  <a:lnTo>
                    <a:pt x="223" y="2820"/>
                  </a:lnTo>
                  <a:lnTo>
                    <a:pt x="334" y="2987"/>
                  </a:lnTo>
                  <a:lnTo>
                    <a:pt x="446" y="3136"/>
                  </a:lnTo>
                  <a:lnTo>
                    <a:pt x="576" y="3266"/>
                  </a:lnTo>
                  <a:lnTo>
                    <a:pt x="705" y="3395"/>
                  </a:lnTo>
                  <a:lnTo>
                    <a:pt x="854" y="3507"/>
                  </a:lnTo>
                  <a:lnTo>
                    <a:pt x="1021" y="3618"/>
                  </a:lnTo>
                  <a:lnTo>
                    <a:pt x="1188" y="3692"/>
                  </a:lnTo>
                  <a:lnTo>
                    <a:pt x="1373" y="3766"/>
                  </a:lnTo>
                  <a:lnTo>
                    <a:pt x="1559" y="3804"/>
                  </a:lnTo>
                  <a:lnTo>
                    <a:pt x="1763" y="3841"/>
                  </a:lnTo>
                  <a:lnTo>
                    <a:pt x="7309" y="3841"/>
                  </a:lnTo>
                  <a:lnTo>
                    <a:pt x="7514" y="3804"/>
                  </a:lnTo>
                  <a:lnTo>
                    <a:pt x="7699" y="3766"/>
                  </a:lnTo>
                  <a:lnTo>
                    <a:pt x="7885" y="3692"/>
                  </a:lnTo>
                  <a:lnTo>
                    <a:pt x="8052" y="3618"/>
                  </a:lnTo>
                  <a:lnTo>
                    <a:pt x="8218" y="3507"/>
                  </a:lnTo>
                  <a:lnTo>
                    <a:pt x="8367" y="3395"/>
                  </a:lnTo>
                  <a:lnTo>
                    <a:pt x="8497" y="3266"/>
                  </a:lnTo>
                  <a:lnTo>
                    <a:pt x="8627" y="3136"/>
                  </a:lnTo>
                  <a:lnTo>
                    <a:pt x="8738" y="2987"/>
                  </a:lnTo>
                  <a:lnTo>
                    <a:pt x="8831" y="2820"/>
                  </a:lnTo>
                  <a:lnTo>
                    <a:pt x="8923" y="2653"/>
                  </a:lnTo>
                  <a:lnTo>
                    <a:pt x="8998" y="2468"/>
                  </a:lnTo>
                  <a:lnTo>
                    <a:pt x="9035" y="2282"/>
                  </a:lnTo>
                  <a:lnTo>
                    <a:pt x="9072" y="2078"/>
                  </a:lnTo>
                  <a:lnTo>
                    <a:pt x="9072" y="1874"/>
                  </a:lnTo>
                  <a:lnTo>
                    <a:pt x="9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8"/>
            <p:cNvSpPr/>
            <p:nvPr/>
          </p:nvSpPr>
          <p:spPr>
            <a:xfrm>
              <a:off x="5842675" y="-722325"/>
              <a:ext cx="234225" cy="230050"/>
            </a:xfrm>
            <a:custGeom>
              <a:avLst/>
              <a:gdLst/>
              <a:ahLst/>
              <a:cxnLst/>
              <a:rect l="l" t="t" r="r" b="b"/>
              <a:pathLst>
                <a:path w="9369" h="9202" extrusionOk="0">
                  <a:moveTo>
                    <a:pt x="1466" y="1"/>
                  </a:moveTo>
                  <a:lnTo>
                    <a:pt x="0" y="9202"/>
                  </a:lnTo>
                  <a:lnTo>
                    <a:pt x="6641" y="9202"/>
                  </a:lnTo>
                  <a:lnTo>
                    <a:pt x="6845" y="9183"/>
                  </a:lnTo>
                  <a:lnTo>
                    <a:pt x="7049" y="9146"/>
                  </a:lnTo>
                  <a:lnTo>
                    <a:pt x="7216" y="9072"/>
                  </a:lnTo>
                  <a:lnTo>
                    <a:pt x="7383" y="8961"/>
                  </a:lnTo>
                  <a:lnTo>
                    <a:pt x="7513" y="8849"/>
                  </a:lnTo>
                  <a:lnTo>
                    <a:pt x="7643" y="8719"/>
                  </a:lnTo>
                  <a:lnTo>
                    <a:pt x="7754" y="8590"/>
                  </a:lnTo>
                  <a:lnTo>
                    <a:pt x="7847" y="8441"/>
                  </a:lnTo>
                  <a:lnTo>
                    <a:pt x="7921" y="8274"/>
                  </a:lnTo>
                  <a:lnTo>
                    <a:pt x="7996" y="8126"/>
                  </a:lnTo>
                  <a:lnTo>
                    <a:pt x="8088" y="7848"/>
                  </a:lnTo>
                  <a:lnTo>
                    <a:pt x="8144" y="7606"/>
                  </a:lnTo>
                  <a:lnTo>
                    <a:pt x="8181" y="7458"/>
                  </a:lnTo>
                  <a:lnTo>
                    <a:pt x="8181" y="7402"/>
                  </a:lnTo>
                  <a:lnTo>
                    <a:pt x="93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8"/>
            <p:cNvSpPr/>
            <p:nvPr/>
          </p:nvSpPr>
          <p:spPr>
            <a:xfrm>
              <a:off x="5427125" y="-722325"/>
              <a:ext cx="220775" cy="230050"/>
            </a:xfrm>
            <a:custGeom>
              <a:avLst/>
              <a:gdLst/>
              <a:ahLst/>
              <a:cxnLst/>
              <a:rect l="l" t="t" r="r" b="b"/>
              <a:pathLst>
                <a:path w="8831" h="9202" extrusionOk="0">
                  <a:moveTo>
                    <a:pt x="1448" y="1"/>
                  </a:moveTo>
                  <a:lnTo>
                    <a:pt x="1" y="9202"/>
                  </a:lnTo>
                  <a:lnTo>
                    <a:pt x="6623" y="9202"/>
                  </a:lnTo>
                  <a:lnTo>
                    <a:pt x="6846" y="9183"/>
                  </a:lnTo>
                  <a:lnTo>
                    <a:pt x="7031" y="9146"/>
                  </a:lnTo>
                  <a:lnTo>
                    <a:pt x="7217" y="9072"/>
                  </a:lnTo>
                  <a:lnTo>
                    <a:pt x="7365" y="8961"/>
                  </a:lnTo>
                  <a:lnTo>
                    <a:pt x="7514" y="8849"/>
                  </a:lnTo>
                  <a:lnTo>
                    <a:pt x="7625" y="8719"/>
                  </a:lnTo>
                  <a:lnTo>
                    <a:pt x="7736" y="8590"/>
                  </a:lnTo>
                  <a:lnTo>
                    <a:pt x="7829" y="8441"/>
                  </a:lnTo>
                  <a:lnTo>
                    <a:pt x="7903" y="8274"/>
                  </a:lnTo>
                  <a:lnTo>
                    <a:pt x="7977" y="8126"/>
                  </a:lnTo>
                  <a:lnTo>
                    <a:pt x="8070" y="7848"/>
                  </a:lnTo>
                  <a:lnTo>
                    <a:pt x="8144" y="7606"/>
                  </a:lnTo>
                  <a:lnTo>
                    <a:pt x="8163" y="7458"/>
                  </a:lnTo>
                  <a:lnTo>
                    <a:pt x="8182" y="7402"/>
                  </a:lnTo>
                  <a:lnTo>
                    <a:pt x="8831" y="3154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8"/>
            <p:cNvSpPr/>
            <p:nvPr/>
          </p:nvSpPr>
          <p:spPr>
            <a:xfrm>
              <a:off x="5446150" y="-722325"/>
              <a:ext cx="201750" cy="182750"/>
            </a:xfrm>
            <a:custGeom>
              <a:avLst/>
              <a:gdLst/>
              <a:ahLst/>
              <a:cxnLst/>
              <a:rect l="l" t="t" r="r" b="b"/>
              <a:pathLst>
                <a:path w="8070" h="7310" extrusionOk="0">
                  <a:moveTo>
                    <a:pt x="687" y="1"/>
                  </a:moveTo>
                  <a:lnTo>
                    <a:pt x="0" y="4323"/>
                  </a:lnTo>
                  <a:lnTo>
                    <a:pt x="854" y="4824"/>
                  </a:lnTo>
                  <a:lnTo>
                    <a:pt x="1744" y="5288"/>
                  </a:lnTo>
                  <a:lnTo>
                    <a:pt x="2634" y="5733"/>
                  </a:lnTo>
                  <a:lnTo>
                    <a:pt x="3562" y="6122"/>
                  </a:lnTo>
                  <a:lnTo>
                    <a:pt x="4508" y="6475"/>
                  </a:lnTo>
                  <a:lnTo>
                    <a:pt x="5454" y="6790"/>
                  </a:lnTo>
                  <a:lnTo>
                    <a:pt x="6437" y="7068"/>
                  </a:lnTo>
                  <a:lnTo>
                    <a:pt x="7439" y="7310"/>
                  </a:lnTo>
                  <a:lnTo>
                    <a:pt x="8070" y="3154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8"/>
            <p:cNvSpPr/>
            <p:nvPr/>
          </p:nvSpPr>
          <p:spPr>
            <a:xfrm>
              <a:off x="5848700" y="-722325"/>
              <a:ext cx="228200" cy="191575"/>
            </a:xfrm>
            <a:custGeom>
              <a:avLst/>
              <a:gdLst/>
              <a:ahLst/>
              <a:cxnLst/>
              <a:rect l="l" t="t" r="r" b="b"/>
              <a:pathLst>
                <a:path w="9128" h="7663" extrusionOk="0">
                  <a:moveTo>
                    <a:pt x="1225" y="1"/>
                  </a:moveTo>
                  <a:lnTo>
                    <a:pt x="0" y="7662"/>
                  </a:lnTo>
                  <a:lnTo>
                    <a:pt x="0" y="7662"/>
                  </a:lnTo>
                  <a:lnTo>
                    <a:pt x="557" y="7588"/>
                  </a:lnTo>
                  <a:lnTo>
                    <a:pt x="1113" y="7495"/>
                  </a:lnTo>
                  <a:lnTo>
                    <a:pt x="1670" y="7384"/>
                  </a:lnTo>
                  <a:lnTo>
                    <a:pt x="2208" y="7272"/>
                  </a:lnTo>
                  <a:lnTo>
                    <a:pt x="2746" y="7143"/>
                  </a:lnTo>
                  <a:lnTo>
                    <a:pt x="3284" y="7013"/>
                  </a:lnTo>
                  <a:lnTo>
                    <a:pt x="3803" y="6864"/>
                  </a:lnTo>
                  <a:lnTo>
                    <a:pt x="4341" y="6697"/>
                  </a:lnTo>
                  <a:lnTo>
                    <a:pt x="4861" y="6530"/>
                  </a:lnTo>
                  <a:lnTo>
                    <a:pt x="5361" y="6345"/>
                  </a:lnTo>
                  <a:lnTo>
                    <a:pt x="5881" y="6141"/>
                  </a:lnTo>
                  <a:lnTo>
                    <a:pt x="6382" y="5937"/>
                  </a:lnTo>
                  <a:lnTo>
                    <a:pt x="6883" y="5714"/>
                  </a:lnTo>
                  <a:lnTo>
                    <a:pt x="7365" y="5473"/>
                  </a:lnTo>
                  <a:lnTo>
                    <a:pt x="7847" y="5232"/>
                  </a:lnTo>
                  <a:lnTo>
                    <a:pt x="8330" y="4991"/>
                  </a:lnTo>
                  <a:lnTo>
                    <a:pt x="9127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8"/>
            <p:cNvSpPr/>
            <p:nvPr/>
          </p:nvSpPr>
          <p:spPr>
            <a:xfrm>
              <a:off x="5264800" y="-1435150"/>
              <a:ext cx="1002250" cy="860800"/>
            </a:xfrm>
            <a:custGeom>
              <a:avLst/>
              <a:gdLst/>
              <a:ahLst/>
              <a:cxnLst/>
              <a:rect l="l" t="t" r="r" b="b"/>
              <a:pathLst>
                <a:path w="40090" h="34432" extrusionOk="0">
                  <a:moveTo>
                    <a:pt x="19535" y="1"/>
                  </a:moveTo>
                  <a:lnTo>
                    <a:pt x="19015" y="20"/>
                  </a:lnTo>
                  <a:lnTo>
                    <a:pt x="17995" y="94"/>
                  </a:lnTo>
                  <a:lnTo>
                    <a:pt x="16993" y="186"/>
                  </a:lnTo>
                  <a:lnTo>
                    <a:pt x="16010" y="353"/>
                  </a:lnTo>
                  <a:lnTo>
                    <a:pt x="15046" y="539"/>
                  </a:lnTo>
                  <a:lnTo>
                    <a:pt x="14099" y="762"/>
                  </a:lnTo>
                  <a:lnTo>
                    <a:pt x="13153" y="1040"/>
                  </a:lnTo>
                  <a:lnTo>
                    <a:pt x="12244" y="1355"/>
                  </a:lnTo>
                  <a:lnTo>
                    <a:pt x="11354" y="1689"/>
                  </a:lnTo>
                  <a:lnTo>
                    <a:pt x="10501" y="2079"/>
                  </a:lnTo>
                  <a:lnTo>
                    <a:pt x="9666" y="2487"/>
                  </a:lnTo>
                  <a:lnTo>
                    <a:pt x="8850" y="2932"/>
                  </a:lnTo>
                  <a:lnTo>
                    <a:pt x="8052" y="3414"/>
                  </a:lnTo>
                  <a:lnTo>
                    <a:pt x="7310" y="3934"/>
                  </a:lnTo>
                  <a:lnTo>
                    <a:pt x="6568" y="4472"/>
                  </a:lnTo>
                  <a:lnTo>
                    <a:pt x="5881" y="5047"/>
                  </a:lnTo>
                  <a:lnTo>
                    <a:pt x="5214" y="5640"/>
                  </a:lnTo>
                  <a:lnTo>
                    <a:pt x="4583" y="6253"/>
                  </a:lnTo>
                  <a:lnTo>
                    <a:pt x="3989" y="6902"/>
                  </a:lnTo>
                  <a:lnTo>
                    <a:pt x="3433" y="7588"/>
                  </a:lnTo>
                  <a:lnTo>
                    <a:pt x="2913" y="8275"/>
                  </a:lnTo>
                  <a:lnTo>
                    <a:pt x="2672" y="8646"/>
                  </a:lnTo>
                  <a:lnTo>
                    <a:pt x="2431" y="8998"/>
                  </a:lnTo>
                  <a:lnTo>
                    <a:pt x="2208" y="9369"/>
                  </a:lnTo>
                  <a:lnTo>
                    <a:pt x="1986" y="9740"/>
                  </a:lnTo>
                  <a:lnTo>
                    <a:pt x="1782" y="10130"/>
                  </a:lnTo>
                  <a:lnTo>
                    <a:pt x="1578" y="10501"/>
                  </a:lnTo>
                  <a:lnTo>
                    <a:pt x="1392" y="10890"/>
                  </a:lnTo>
                  <a:lnTo>
                    <a:pt x="1225" y="11298"/>
                  </a:lnTo>
                  <a:lnTo>
                    <a:pt x="1058" y="11688"/>
                  </a:lnTo>
                  <a:lnTo>
                    <a:pt x="910" y="12096"/>
                  </a:lnTo>
                  <a:lnTo>
                    <a:pt x="761" y="12504"/>
                  </a:lnTo>
                  <a:lnTo>
                    <a:pt x="632" y="12912"/>
                  </a:lnTo>
                  <a:lnTo>
                    <a:pt x="520" y="13320"/>
                  </a:lnTo>
                  <a:lnTo>
                    <a:pt x="409" y="13747"/>
                  </a:lnTo>
                  <a:lnTo>
                    <a:pt x="316" y="14155"/>
                  </a:lnTo>
                  <a:lnTo>
                    <a:pt x="242" y="14582"/>
                  </a:lnTo>
                  <a:lnTo>
                    <a:pt x="168" y="15009"/>
                  </a:lnTo>
                  <a:lnTo>
                    <a:pt x="112" y="15454"/>
                  </a:lnTo>
                  <a:lnTo>
                    <a:pt x="75" y="15880"/>
                  </a:lnTo>
                  <a:lnTo>
                    <a:pt x="38" y="16326"/>
                  </a:lnTo>
                  <a:lnTo>
                    <a:pt x="19" y="16771"/>
                  </a:lnTo>
                  <a:lnTo>
                    <a:pt x="1" y="17216"/>
                  </a:lnTo>
                  <a:lnTo>
                    <a:pt x="19" y="17661"/>
                  </a:lnTo>
                  <a:lnTo>
                    <a:pt x="38" y="18088"/>
                  </a:lnTo>
                  <a:lnTo>
                    <a:pt x="75" y="18533"/>
                  </a:lnTo>
                  <a:lnTo>
                    <a:pt x="112" y="18978"/>
                  </a:lnTo>
                  <a:lnTo>
                    <a:pt x="168" y="19405"/>
                  </a:lnTo>
                  <a:lnTo>
                    <a:pt x="242" y="19832"/>
                  </a:lnTo>
                  <a:lnTo>
                    <a:pt x="316" y="20258"/>
                  </a:lnTo>
                  <a:lnTo>
                    <a:pt x="409" y="20685"/>
                  </a:lnTo>
                  <a:lnTo>
                    <a:pt x="520" y="21093"/>
                  </a:lnTo>
                  <a:lnTo>
                    <a:pt x="632" y="21520"/>
                  </a:lnTo>
                  <a:lnTo>
                    <a:pt x="761" y="21928"/>
                  </a:lnTo>
                  <a:lnTo>
                    <a:pt x="910" y="22336"/>
                  </a:lnTo>
                  <a:lnTo>
                    <a:pt x="1058" y="22726"/>
                  </a:lnTo>
                  <a:lnTo>
                    <a:pt x="1225" y="23134"/>
                  </a:lnTo>
                  <a:lnTo>
                    <a:pt x="1392" y="23523"/>
                  </a:lnTo>
                  <a:lnTo>
                    <a:pt x="1578" y="23913"/>
                  </a:lnTo>
                  <a:lnTo>
                    <a:pt x="1782" y="24284"/>
                  </a:lnTo>
                  <a:lnTo>
                    <a:pt x="1986" y="24674"/>
                  </a:lnTo>
                  <a:lnTo>
                    <a:pt x="2208" y="25045"/>
                  </a:lnTo>
                  <a:lnTo>
                    <a:pt x="2431" y="25416"/>
                  </a:lnTo>
                  <a:lnTo>
                    <a:pt x="2672" y="25768"/>
                  </a:lnTo>
                  <a:lnTo>
                    <a:pt x="2913" y="26139"/>
                  </a:lnTo>
                  <a:lnTo>
                    <a:pt x="3433" y="26825"/>
                  </a:lnTo>
                  <a:lnTo>
                    <a:pt x="3989" y="27512"/>
                  </a:lnTo>
                  <a:lnTo>
                    <a:pt x="4583" y="28161"/>
                  </a:lnTo>
                  <a:lnTo>
                    <a:pt x="5214" y="28792"/>
                  </a:lnTo>
                  <a:lnTo>
                    <a:pt x="5881" y="29385"/>
                  </a:lnTo>
                  <a:lnTo>
                    <a:pt x="6568" y="29942"/>
                  </a:lnTo>
                  <a:lnTo>
                    <a:pt x="7310" y="30499"/>
                  </a:lnTo>
                  <a:lnTo>
                    <a:pt x="8052" y="30999"/>
                  </a:lnTo>
                  <a:lnTo>
                    <a:pt x="8850" y="31482"/>
                  </a:lnTo>
                  <a:lnTo>
                    <a:pt x="9666" y="31927"/>
                  </a:lnTo>
                  <a:lnTo>
                    <a:pt x="10501" y="32354"/>
                  </a:lnTo>
                  <a:lnTo>
                    <a:pt x="11354" y="32725"/>
                  </a:lnTo>
                  <a:lnTo>
                    <a:pt x="12244" y="33077"/>
                  </a:lnTo>
                  <a:lnTo>
                    <a:pt x="13153" y="33374"/>
                  </a:lnTo>
                  <a:lnTo>
                    <a:pt x="14099" y="33652"/>
                  </a:lnTo>
                  <a:lnTo>
                    <a:pt x="15046" y="33875"/>
                  </a:lnTo>
                  <a:lnTo>
                    <a:pt x="16010" y="34079"/>
                  </a:lnTo>
                  <a:lnTo>
                    <a:pt x="16993" y="34227"/>
                  </a:lnTo>
                  <a:lnTo>
                    <a:pt x="17995" y="34339"/>
                  </a:lnTo>
                  <a:lnTo>
                    <a:pt x="19015" y="34394"/>
                  </a:lnTo>
                  <a:lnTo>
                    <a:pt x="19535" y="34413"/>
                  </a:lnTo>
                  <a:lnTo>
                    <a:pt x="20054" y="34431"/>
                  </a:lnTo>
                  <a:lnTo>
                    <a:pt x="20574" y="34413"/>
                  </a:lnTo>
                  <a:lnTo>
                    <a:pt x="21075" y="34394"/>
                  </a:lnTo>
                  <a:lnTo>
                    <a:pt x="22095" y="34339"/>
                  </a:lnTo>
                  <a:lnTo>
                    <a:pt x="23097" y="34227"/>
                  </a:lnTo>
                  <a:lnTo>
                    <a:pt x="24098" y="34079"/>
                  </a:lnTo>
                  <a:lnTo>
                    <a:pt x="25063" y="33875"/>
                  </a:lnTo>
                  <a:lnTo>
                    <a:pt x="26009" y="33652"/>
                  </a:lnTo>
                  <a:lnTo>
                    <a:pt x="26937" y="33374"/>
                  </a:lnTo>
                  <a:lnTo>
                    <a:pt x="27846" y="33077"/>
                  </a:lnTo>
                  <a:lnTo>
                    <a:pt x="28736" y="32725"/>
                  </a:lnTo>
                  <a:lnTo>
                    <a:pt x="29608" y="32354"/>
                  </a:lnTo>
                  <a:lnTo>
                    <a:pt x="30443" y="31927"/>
                  </a:lnTo>
                  <a:lnTo>
                    <a:pt x="31259" y="31482"/>
                  </a:lnTo>
                  <a:lnTo>
                    <a:pt x="32038" y="30999"/>
                  </a:lnTo>
                  <a:lnTo>
                    <a:pt x="32799" y="30499"/>
                  </a:lnTo>
                  <a:lnTo>
                    <a:pt x="33522" y="29942"/>
                  </a:lnTo>
                  <a:lnTo>
                    <a:pt x="34227" y="29385"/>
                  </a:lnTo>
                  <a:lnTo>
                    <a:pt x="34895" y="28792"/>
                  </a:lnTo>
                  <a:lnTo>
                    <a:pt x="35507" y="28161"/>
                  </a:lnTo>
                  <a:lnTo>
                    <a:pt x="36119" y="27512"/>
                  </a:lnTo>
                  <a:lnTo>
                    <a:pt x="36676" y="26825"/>
                  </a:lnTo>
                  <a:lnTo>
                    <a:pt x="37195" y="26139"/>
                  </a:lnTo>
                  <a:lnTo>
                    <a:pt x="37436" y="25768"/>
                  </a:lnTo>
                  <a:lnTo>
                    <a:pt x="37677" y="25416"/>
                  </a:lnTo>
                  <a:lnTo>
                    <a:pt x="37900" y="25045"/>
                  </a:lnTo>
                  <a:lnTo>
                    <a:pt x="38123" y="24674"/>
                  </a:lnTo>
                  <a:lnTo>
                    <a:pt x="38327" y="24284"/>
                  </a:lnTo>
                  <a:lnTo>
                    <a:pt x="38512" y="23913"/>
                  </a:lnTo>
                  <a:lnTo>
                    <a:pt x="38698" y="23523"/>
                  </a:lnTo>
                  <a:lnTo>
                    <a:pt x="38883" y="23134"/>
                  </a:lnTo>
                  <a:lnTo>
                    <a:pt x="39032" y="22726"/>
                  </a:lnTo>
                  <a:lnTo>
                    <a:pt x="39199" y="22336"/>
                  </a:lnTo>
                  <a:lnTo>
                    <a:pt x="39329" y="21928"/>
                  </a:lnTo>
                  <a:lnTo>
                    <a:pt x="39458" y="21520"/>
                  </a:lnTo>
                  <a:lnTo>
                    <a:pt x="39588" y="21093"/>
                  </a:lnTo>
                  <a:lnTo>
                    <a:pt x="39681" y="20685"/>
                  </a:lnTo>
                  <a:lnTo>
                    <a:pt x="39774" y="20258"/>
                  </a:lnTo>
                  <a:lnTo>
                    <a:pt x="39866" y="19832"/>
                  </a:lnTo>
                  <a:lnTo>
                    <a:pt x="39941" y="19405"/>
                  </a:lnTo>
                  <a:lnTo>
                    <a:pt x="39996" y="18978"/>
                  </a:lnTo>
                  <a:lnTo>
                    <a:pt x="40033" y="18533"/>
                  </a:lnTo>
                  <a:lnTo>
                    <a:pt x="40071" y="18088"/>
                  </a:lnTo>
                  <a:lnTo>
                    <a:pt x="40089" y="17661"/>
                  </a:lnTo>
                  <a:lnTo>
                    <a:pt x="40089" y="17216"/>
                  </a:lnTo>
                  <a:lnTo>
                    <a:pt x="40089" y="16771"/>
                  </a:lnTo>
                  <a:lnTo>
                    <a:pt x="40071" y="16326"/>
                  </a:lnTo>
                  <a:lnTo>
                    <a:pt x="40033" y="15880"/>
                  </a:lnTo>
                  <a:lnTo>
                    <a:pt x="39996" y="15454"/>
                  </a:lnTo>
                  <a:lnTo>
                    <a:pt x="39941" y="15009"/>
                  </a:lnTo>
                  <a:lnTo>
                    <a:pt x="39866" y="14582"/>
                  </a:lnTo>
                  <a:lnTo>
                    <a:pt x="39774" y="14155"/>
                  </a:lnTo>
                  <a:lnTo>
                    <a:pt x="39681" y="13747"/>
                  </a:lnTo>
                  <a:lnTo>
                    <a:pt x="39588" y="13320"/>
                  </a:lnTo>
                  <a:lnTo>
                    <a:pt x="39458" y="12912"/>
                  </a:lnTo>
                  <a:lnTo>
                    <a:pt x="39329" y="12504"/>
                  </a:lnTo>
                  <a:lnTo>
                    <a:pt x="39199" y="12096"/>
                  </a:lnTo>
                  <a:lnTo>
                    <a:pt x="39032" y="11688"/>
                  </a:lnTo>
                  <a:lnTo>
                    <a:pt x="38883" y="11298"/>
                  </a:lnTo>
                  <a:lnTo>
                    <a:pt x="38698" y="10890"/>
                  </a:lnTo>
                  <a:lnTo>
                    <a:pt x="38512" y="10501"/>
                  </a:lnTo>
                  <a:lnTo>
                    <a:pt x="38327" y="10130"/>
                  </a:lnTo>
                  <a:lnTo>
                    <a:pt x="38123" y="9740"/>
                  </a:lnTo>
                  <a:lnTo>
                    <a:pt x="37900" y="9369"/>
                  </a:lnTo>
                  <a:lnTo>
                    <a:pt x="37677" y="8998"/>
                  </a:lnTo>
                  <a:lnTo>
                    <a:pt x="37436" y="8646"/>
                  </a:lnTo>
                  <a:lnTo>
                    <a:pt x="37195" y="8275"/>
                  </a:lnTo>
                  <a:lnTo>
                    <a:pt x="36676" y="7588"/>
                  </a:lnTo>
                  <a:lnTo>
                    <a:pt x="36119" y="6902"/>
                  </a:lnTo>
                  <a:lnTo>
                    <a:pt x="35507" y="6253"/>
                  </a:lnTo>
                  <a:lnTo>
                    <a:pt x="34895" y="5640"/>
                  </a:lnTo>
                  <a:lnTo>
                    <a:pt x="34227" y="5047"/>
                  </a:lnTo>
                  <a:lnTo>
                    <a:pt x="33522" y="4472"/>
                  </a:lnTo>
                  <a:lnTo>
                    <a:pt x="32799" y="3934"/>
                  </a:lnTo>
                  <a:lnTo>
                    <a:pt x="32038" y="3414"/>
                  </a:lnTo>
                  <a:lnTo>
                    <a:pt x="31259" y="2932"/>
                  </a:lnTo>
                  <a:lnTo>
                    <a:pt x="30443" y="2487"/>
                  </a:lnTo>
                  <a:lnTo>
                    <a:pt x="29608" y="2079"/>
                  </a:lnTo>
                  <a:lnTo>
                    <a:pt x="28736" y="1689"/>
                  </a:lnTo>
                  <a:lnTo>
                    <a:pt x="27846" y="1355"/>
                  </a:lnTo>
                  <a:lnTo>
                    <a:pt x="26937" y="1040"/>
                  </a:lnTo>
                  <a:lnTo>
                    <a:pt x="26009" y="762"/>
                  </a:lnTo>
                  <a:lnTo>
                    <a:pt x="25063" y="539"/>
                  </a:lnTo>
                  <a:lnTo>
                    <a:pt x="24098" y="353"/>
                  </a:lnTo>
                  <a:lnTo>
                    <a:pt x="23097" y="186"/>
                  </a:lnTo>
                  <a:lnTo>
                    <a:pt x="22095" y="94"/>
                  </a:lnTo>
                  <a:lnTo>
                    <a:pt x="21075" y="20"/>
                  </a:lnTo>
                  <a:lnTo>
                    <a:pt x="205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8"/>
            <p:cNvSpPr/>
            <p:nvPr/>
          </p:nvSpPr>
          <p:spPr>
            <a:xfrm>
              <a:off x="5633975" y="-1405925"/>
              <a:ext cx="286175" cy="56600"/>
            </a:xfrm>
            <a:custGeom>
              <a:avLst/>
              <a:gdLst/>
              <a:ahLst/>
              <a:cxnLst/>
              <a:rect l="l" t="t" r="r" b="b"/>
              <a:pathLst>
                <a:path w="11447" h="2264" extrusionOk="0">
                  <a:moveTo>
                    <a:pt x="5287" y="1"/>
                  </a:moveTo>
                  <a:lnTo>
                    <a:pt x="4694" y="19"/>
                  </a:lnTo>
                  <a:lnTo>
                    <a:pt x="4100" y="38"/>
                  </a:lnTo>
                  <a:lnTo>
                    <a:pt x="3525" y="75"/>
                  </a:lnTo>
                  <a:lnTo>
                    <a:pt x="2931" y="131"/>
                  </a:lnTo>
                  <a:lnTo>
                    <a:pt x="2356" y="205"/>
                  </a:lnTo>
                  <a:lnTo>
                    <a:pt x="1763" y="279"/>
                  </a:lnTo>
                  <a:lnTo>
                    <a:pt x="1188" y="390"/>
                  </a:lnTo>
                  <a:lnTo>
                    <a:pt x="631" y="502"/>
                  </a:lnTo>
                  <a:lnTo>
                    <a:pt x="483" y="557"/>
                  </a:lnTo>
                  <a:lnTo>
                    <a:pt x="334" y="631"/>
                  </a:lnTo>
                  <a:lnTo>
                    <a:pt x="223" y="724"/>
                  </a:lnTo>
                  <a:lnTo>
                    <a:pt x="130" y="854"/>
                  </a:lnTo>
                  <a:lnTo>
                    <a:pt x="56" y="984"/>
                  </a:lnTo>
                  <a:lnTo>
                    <a:pt x="19" y="1132"/>
                  </a:lnTo>
                  <a:lnTo>
                    <a:pt x="0" y="1281"/>
                  </a:lnTo>
                  <a:lnTo>
                    <a:pt x="19" y="1429"/>
                  </a:lnTo>
                  <a:lnTo>
                    <a:pt x="74" y="1596"/>
                  </a:lnTo>
                  <a:lnTo>
                    <a:pt x="149" y="1726"/>
                  </a:lnTo>
                  <a:lnTo>
                    <a:pt x="241" y="1837"/>
                  </a:lnTo>
                  <a:lnTo>
                    <a:pt x="371" y="1930"/>
                  </a:lnTo>
                  <a:lnTo>
                    <a:pt x="501" y="2004"/>
                  </a:lnTo>
                  <a:lnTo>
                    <a:pt x="650" y="2041"/>
                  </a:lnTo>
                  <a:lnTo>
                    <a:pt x="798" y="2060"/>
                  </a:lnTo>
                  <a:lnTo>
                    <a:pt x="965" y="2041"/>
                  </a:lnTo>
                  <a:lnTo>
                    <a:pt x="1484" y="1930"/>
                  </a:lnTo>
                  <a:lnTo>
                    <a:pt x="2022" y="1837"/>
                  </a:lnTo>
                  <a:lnTo>
                    <a:pt x="2560" y="1763"/>
                  </a:lnTo>
                  <a:lnTo>
                    <a:pt x="3098" y="1689"/>
                  </a:lnTo>
                  <a:lnTo>
                    <a:pt x="3636" y="1652"/>
                  </a:lnTo>
                  <a:lnTo>
                    <a:pt x="4193" y="1615"/>
                  </a:lnTo>
                  <a:lnTo>
                    <a:pt x="4731" y="1596"/>
                  </a:lnTo>
                  <a:lnTo>
                    <a:pt x="5287" y="1577"/>
                  </a:lnTo>
                  <a:lnTo>
                    <a:pt x="5937" y="1596"/>
                  </a:lnTo>
                  <a:lnTo>
                    <a:pt x="6604" y="1615"/>
                  </a:lnTo>
                  <a:lnTo>
                    <a:pt x="7254" y="1670"/>
                  </a:lnTo>
                  <a:lnTo>
                    <a:pt x="7903" y="1744"/>
                  </a:lnTo>
                  <a:lnTo>
                    <a:pt x="8552" y="1837"/>
                  </a:lnTo>
                  <a:lnTo>
                    <a:pt x="9183" y="1949"/>
                  </a:lnTo>
                  <a:lnTo>
                    <a:pt x="9832" y="2097"/>
                  </a:lnTo>
                  <a:lnTo>
                    <a:pt x="10444" y="2245"/>
                  </a:lnTo>
                  <a:lnTo>
                    <a:pt x="10556" y="2264"/>
                  </a:lnTo>
                  <a:lnTo>
                    <a:pt x="10778" y="2264"/>
                  </a:lnTo>
                  <a:lnTo>
                    <a:pt x="10908" y="2227"/>
                  </a:lnTo>
                  <a:lnTo>
                    <a:pt x="11019" y="2171"/>
                  </a:lnTo>
                  <a:lnTo>
                    <a:pt x="11131" y="2115"/>
                  </a:lnTo>
                  <a:lnTo>
                    <a:pt x="11224" y="2023"/>
                  </a:lnTo>
                  <a:lnTo>
                    <a:pt x="11298" y="1930"/>
                  </a:lnTo>
                  <a:lnTo>
                    <a:pt x="11372" y="1800"/>
                  </a:lnTo>
                  <a:lnTo>
                    <a:pt x="11409" y="1689"/>
                  </a:lnTo>
                  <a:lnTo>
                    <a:pt x="11446" y="1522"/>
                  </a:lnTo>
                  <a:lnTo>
                    <a:pt x="11428" y="1373"/>
                  </a:lnTo>
                  <a:lnTo>
                    <a:pt x="11390" y="1225"/>
                  </a:lnTo>
                  <a:lnTo>
                    <a:pt x="11335" y="1077"/>
                  </a:lnTo>
                  <a:lnTo>
                    <a:pt x="11242" y="965"/>
                  </a:lnTo>
                  <a:lnTo>
                    <a:pt x="11131" y="854"/>
                  </a:lnTo>
                  <a:lnTo>
                    <a:pt x="11001" y="780"/>
                  </a:lnTo>
                  <a:lnTo>
                    <a:pt x="10852" y="724"/>
                  </a:lnTo>
                  <a:lnTo>
                    <a:pt x="10166" y="557"/>
                  </a:lnTo>
                  <a:lnTo>
                    <a:pt x="9498" y="409"/>
                  </a:lnTo>
                  <a:lnTo>
                    <a:pt x="8793" y="279"/>
                  </a:lnTo>
                  <a:lnTo>
                    <a:pt x="8107" y="186"/>
                  </a:lnTo>
                  <a:lnTo>
                    <a:pt x="7402" y="112"/>
                  </a:lnTo>
                  <a:lnTo>
                    <a:pt x="6697" y="56"/>
                  </a:lnTo>
                  <a:lnTo>
                    <a:pt x="5992" y="19"/>
                  </a:lnTo>
                  <a:lnTo>
                    <a:pt x="5287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8"/>
            <p:cNvSpPr/>
            <p:nvPr/>
          </p:nvSpPr>
          <p:spPr>
            <a:xfrm>
              <a:off x="5636750" y="-1386900"/>
              <a:ext cx="280600" cy="37575"/>
            </a:xfrm>
            <a:custGeom>
              <a:avLst/>
              <a:gdLst/>
              <a:ahLst/>
              <a:cxnLst/>
              <a:rect l="l" t="t" r="r" b="b"/>
              <a:pathLst>
                <a:path w="11224" h="1503" extrusionOk="0">
                  <a:moveTo>
                    <a:pt x="5176" y="0"/>
                  </a:moveTo>
                  <a:lnTo>
                    <a:pt x="4583" y="19"/>
                  </a:lnTo>
                  <a:lnTo>
                    <a:pt x="3989" y="37"/>
                  </a:lnTo>
                  <a:lnTo>
                    <a:pt x="3414" y="74"/>
                  </a:lnTo>
                  <a:lnTo>
                    <a:pt x="2820" y="130"/>
                  </a:lnTo>
                  <a:lnTo>
                    <a:pt x="2245" y="204"/>
                  </a:lnTo>
                  <a:lnTo>
                    <a:pt x="1652" y="279"/>
                  </a:lnTo>
                  <a:lnTo>
                    <a:pt x="1077" y="390"/>
                  </a:lnTo>
                  <a:lnTo>
                    <a:pt x="520" y="501"/>
                  </a:lnTo>
                  <a:lnTo>
                    <a:pt x="353" y="557"/>
                  </a:lnTo>
                  <a:lnTo>
                    <a:pt x="205" y="631"/>
                  </a:lnTo>
                  <a:lnTo>
                    <a:pt x="93" y="761"/>
                  </a:lnTo>
                  <a:lnTo>
                    <a:pt x="1" y="891"/>
                  </a:lnTo>
                  <a:lnTo>
                    <a:pt x="56" y="1002"/>
                  </a:lnTo>
                  <a:lnTo>
                    <a:pt x="149" y="1076"/>
                  </a:lnTo>
                  <a:lnTo>
                    <a:pt x="242" y="1169"/>
                  </a:lnTo>
                  <a:lnTo>
                    <a:pt x="353" y="1225"/>
                  </a:lnTo>
                  <a:lnTo>
                    <a:pt x="464" y="1262"/>
                  </a:lnTo>
                  <a:lnTo>
                    <a:pt x="594" y="1299"/>
                  </a:lnTo>
                  <a:lnTo>
                    <a:pt x="724" y="1299"/>
                  </a:lnTo>
                  <a:lnTo>
                    <a:pt x="854" y="1280"/>
                  </a:lnTo>
                  <a:lnTo>
                    <a:pt x="1373" y="1169"/>
                  </a:lnTo>
                  <a:lnTo>
                    <a:pt x="1911" y="1076"/>
                  </a:lnTo>
                  <a:lnTo>
                    <a:pt x="2449" y="1002"/>
                  </a:lnTo>
                  <a:lnTo>
                    <a:pt x="2987" y="928"/>
                  </a:lnTo>
                  <a:lnTo>
                    <a:pt x="3525" y="891"/>
                  </a:lnTo>
                  <a:lnTo>
                    <a:pt x="4082" y="854"/>
                  </a:lnTo>
                  <a:lnTo>
                    <a:pt x="4620" y="835"/>
                  </a:lnTo>
                  <a:lnTo>
                    <a:pt x="5176" y="816"/>
                  </a:lnTo>
                  <a:lnTo>
                    <a:pt x="5826" y="835"/>
                  </a:lnTo>
                  <a:lnTo>
                    <a:pt x="6493" y="854"/>
                  </a:lnTo>
                  <a:lnTo>
                    <a:pt x="7143" y="909"/>
                  </a:lnTo>
                  <a:lnTo>
                    <a:pt x="7792" y="983"/>
                  </a:lnTo>
                  <a:lnTo>
                    <a:pt x="8441" y="1076"/>
                  </a:lnTo>
                  <a:lnTo>
                    <a:pt x="9072" y="1188"/>
                  </a:lnTo>
                  <a:lnTo>
                    <a:pt x="9721" y="1336"/>
                  </a:lnTo>
                  <a:lnTo>
                    <a:pt x="10333" y="1484"/>
                  </a:lnTo>
                  <a:lnTo>
                    <a:pt x="10445" y="1503"/>
                  </a:lnTo>
                  <a:lnTo>
                    <a:pt x="10649" y="1503"/>
                  </a:lnTo>
                  <a:lnTo>
                    <a:pt x="10741" y="1484"/>
                  </a:lnTo>
                  <a:lnTo>
                    <a:pt x="10853" y="1447"/>
                  </a:lnTo>
                  <a:lnTo>
                    <a:pt x="10946" y="1392"/>
                  </a:lnTo>
                  <a:lnTo>
                    <a:pt x="11020" y="1336"/>
                  </a:lnTo>
                  <a:lnTo>
                    <a:pt x="11113" y="1262"/>
                  </a:lnTo>
                  <a:lnTo>
                    <a:pt x="11168" y="1188"/>
                  </a:lnTo>
                  <a:lnTo>
                    <a:pt x="11224" y="1095"/>
                  </a:lnTo>
                  <a:lnTo>
                    <a:pt x="11150" y="965"/>
                  </a:lnTo>
                  <a:lnTo>
                    <a:pt x="11038" y="854"/>
                  </a:lnTo>
                  <a:lnTo>
                    <a:pt x="10890" y="779"/>
                  </a:lnTo>
                  <a:lnTo>
                    <a:pt x="10741" y="724"/>
                  </a:lnTo>
                  <a:lnTo>
                    <a:pt x="10055" y="557"/>
                  </a:lnTo>
                  <a:lnTo>
                    <a:pt x="9387" y="408"/>
                  </a:lnTo>
                  <a:lnTo>
                    <a:pt x="8682" y="279"/>
                  </a:lnTo>
                  <a:lnTo>
                    <a:pt x="7996" y="186"/>
                  </a:lnTo>
                  <a:lnTo>
                    <a:pt x="7291" y="112"/>
                  </a:lnTo>
                  <a:lnTo>
                    <a:pt x="6586" y="56"/>
                  </a:lnTo>
                  <a:lnTo>
                    <a:pt x="5881" y="19"/>
                  </a:lnTo>
                  <a:lnTo>
                    <a:pt x="51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8"/>
            <p:cNvSpPr/>
            <p:nvPr/>
          </p:nvSpPr>
          <p:spPr>
            <a:xfrm>
              <a:off x="5510600" y="-1418450"/>
              <a:ext cx="116450" cy="104375"/>
            </a:xfrm>
            <a:custGeom>
              <a:avLst/>
              <a:gdLst/>
              <a:ahLst/>
              <a:cxnLst/>
              <a:rect l="l" t="t" r="r" b="b"/>
              <a:pathLst>
                <a:path w="4658" h="4175" extrusionOk="0">
                  <a:moveTo>
                    <a:pt x="4657" y="1"/>
                  </a:moveTo>
                  <a:lnTo>
                    <a:pt x="4101" y="149"/>
                  </a:lnTo>
                  <a:lnTo>
                    <a:pt x="3544" y="316"/>
                  </a:lnTo>
                  <a:lnTo>
                    <a:pt x="2987" y="483"/>
                  </a:lnTo>
                  <a:lnTo>
                    <a:pt x="2449" y="669"/>
                  </a:lnTo>
                  <a:lnTo>
                    <a:pt x="1912" y="873"/>
                  </a:lnTo>
                  <a:lnTo>
                    <a:pt x="1392" y="1077"/>
                  </a:lnTo>
                  <a:lnTo>
                    <a:pt x="873" y="1318"/>
                  </a:lnTo>
                  <a:lnTo>
                    <a:pt x="372" y="1541"/>
                  </a:lnTo>
                  <a:lnTo>
                    <a:pt x="1" y="4175"/>
                  </a:lnTo>
                  <a:lnTo>
                    <a:pt x="1" y="4175"/>
                  </a:lnTo>
                  <a:lnTo>
                    <a:pt x="168" y="4119"/>
                  </a:lnTo>
                  <a:lnTo>
                    <a:pt x="613" y="3971"/>
                  </a:lnTo>
                  <a:lnTo>
                    <a:pt x="910" y="3841"/>
                  </a:lnTo>
                  <a:lnTo>
                    <a:pt x="1244" y="3692"/>
                  </a:lnTo>
                  <a:lnTo>
                    <a:pt x="1596" y="3507"/>
                  </a:lnTo>
                  <a:lnTo>
                    <a:pt x="1986" y="3284"/>
                  </a:lnTo>
                  <a:lnTo>
                    <a:pt x="2394" y="3025"/>
                  </a:lnTo>
                  <a:lnTo>
                    <a:pt x="2783" y="2728"/>
                  </a:lnTo>
                  <a:lnTo>
                    <a:pt x="3173" y="2375"/>
                  </a:lnTo>
                  <a:lnTo>
                    <a:pt x="3358" y="2190"/>
                  </a:lnTo>
                  <a:lnTo>
                    <a:pt x="3544" y="1986"/>
                  </a:lnTo>
                  <a:lnTo>
                    <a:pt x="3729" y="1782"/>
                  </a:lnTo>
                  <a:lnTo>
                    <a:pt x="3896" y="1559"/>
                  </a:lnTo>
                  <a:lnTo>
                    <a:pt x="4045" y="1336"/>
                  </a:lnTo>
                  <a:lnTo>
                    <a:pt x="4193" y="1095"/>
                  </a:lnTo>
                  <a:lnTo>
                    <a:pt x="4342" y="836"/>
                  </a:lnTo>
                  <a:lnTo>
                    <a:pt x="4453" y="576"/>
                  </a:lnTo>
                  <a:lnTo>
                    <a:pt x="4564" y="298"/>
                  </a:lnTo>
                  <a:lnTo>
                    <a:pt x="4657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8"/>
            <p:cNvSpPr/>
            <p:nvPr/>
          </p:nvSpPr>
          <p:spPr>
            <a:xfrm>
              <a:off x="5455425" y="-1150850"/>
              <a:ext cx="769875" cy="534300"/>
            </a:xfrm>
            <a:custGeom>
              <a:avLst/>
              <a:gdLst/>
              <a:ahLst/>
              <a:cxnLst/>
              <a:rect l="l" t="t" r="r" b="b"/>
              <a:pathLst>
                <a:path w="30795" h="21372" extrusionOk="0">
                  <a:moveTo>
                    <a:pt x="29459" y="1"/>
                  </a:moveTo>
                  <a:lnTo>
                    <a:pt x="29589" y="501"/>
                  </a:lnTo>
                  <a:lnTo>
                    <a:pt x="29719" y="984"/>
                  </a:lnTo>
                  <a:lnTo>
                    <a:pt x="29811" y="1485"/>
                  </a:lnTo>
                  <a:lnTo>
                    <a:pt x="29904" y="2004"/>
                  </a:lnTo>
                  <a:lnTo>
                    <a:pt x="29978" y="2505"/>
                  </a:lnTo>
                  <a:lnTo>
                    <a:pt x="30015" y="3024"/>
                  </a:lnTo>
                  <a:lnTo>
                    <a:pt x="30052" y="3544"/>
                  </a:lnTo>
                  <a:lnTo>
                    <a:pt x="30071" y="4063"/>
                  </a:lnTo>
                  <a:lnTo>
                    <a:pt x="30052" y="4471"/>
                  </a:lnTo>
                  <a:lnTo>
                    <a:pt x="30034" y="4898"/>
                  </a:lnTo>
                  <a:lnTo>
                    <a:pt x="30015" y="5306"/>
                  </a:lnTo>
                  <a:lnTo>
                    <a:pt x="29960" y="5714"/>
                  </a:lnTo>
                  <a:lnTo>
                    <a:pt x="29904" y="6122"/>
                  </a:lnTo>
                  <a:lnTo>
                    <a:pt x="29848" y="6512"/>
                  </a:lnTo>
                  <a:lnTo>
                    <a:pt x="29756" y="6920"/>
                  </a:lnTo>
                  <a:lnTo>
                    <a:pt x="29681" y="7310"/>
                  </a:lnTo>
                  <a:lnTo>
                    <a:pt x="29570" y="7699"/>
                  </a:lnTo>
                  <a:lnTo>
                    <a:pt x="29459" y="8089"/>
                  </a:lnTo>
                  <a:lnTo>
                    <a:pt x="29329" y="8478"/>
                  </a:lnTo>
                  <a:lnTo>
                    <a:pt x="29199" y="8868"/>
                  </a:lnTo>
                  <a:lnTo>
                    <a:pt x="29051" y="9239"/>
                  </a:lnTo>
                  <a:lnTo>
                    <a:pt x="28902" y="9610"/>
                  </a:lnTo>
                  <a:lnTo>
                    <a:pt x="28735" y="9981"/>
                  </a:lnTo>
                  <a:lnTo>
                    <a:pt x="28568" y="10352"/>
                  </a:lnTo>
                  <a:lnTo>
                    <a:pt x="28179" y="11057"/>
                  </a:lnTo>
                  <a:lnTo>
                    <a:pt x="27752" y="11762"/>
                  </a:lnTo>
                  <a:lnTo>
                    <a:pt x="27288" y="12430"/>
                  </a:lnTo>
                  <a:lnTo>
                    <a:pt x="26806" y="13079"/>
                  </a:lnTo>
                  <a:lnTo>
                    <a:pt x="26268" y="13728"/>
                  </a:lnTo>
                  <a:lnTo>
                    <a:pt x="25693" y="14322"/>
                  </a:lnTo>
                  <a:lnTo>
                    <a:pt x="25099" y="14915"/>
                  </a:lnTo>
                  <a:lnTo>
                    <a:pt x="24469" y="15472"/>
                  </a:lnTo>
                  <a:lnTo>
                    <a:pt x="23801" y="16010"/>
                  </a:lnTo>
                  <a:lnTo>
                    <a:pt x="23115" y="16529"/>
                  </a:lnTo>
                  <a:lnTo>
                    <a:pt x="22391" y="16993"/>
                  </a:lnTo>
                  <a:lnTo>
                    <a:pt x="21630" y="17457"/>
                  </a:lnTo>
                  <a:lnTo>
                    <a:pt x="20870" y="17865"/>
                  </a:lnTo>
                  <a:lnTo>
                    <a:pt x="20072" y="18255"/>
                  </a:lnTo>
                  <a:lnTo>
                    <a:pt x="19237" y="18626"/>
                  </a:lnTo>
                  <a:lnTo>
                    <a:pt x="18403" y="18941"/>
                  </a:lnTo>
                  <a:lnTo>
                    <a:pt x="17531" y="19238"/>
                  </a:lnTo>
                  <a:lnTo>
                    <a:pt x="16640" y="19479"/>
                  </a:lnTo>
                  <a:lnTo>
                    <a:pt x="15731" y="19702"/>
                  </a:lnTo>
                  <a:lnTo>
                    <a:pt x="14804" y="19887"/>
                  </a:lnTo>
                  <a:lnTo>
                    <a:pt x="13876" y="20035"/>
                  </a:lnTo>
                  <a:lnTo>
                    <a:pt x="12912" y="20128"/>
                  </a:lnTo>
                  <a:lnTo>
                    <a:pt x="11947" y="20184"/>
                  </a:lnTo>
                  <a:lnTo>
                    <a:pt x="10964" y="20221"/>
                  </a:lnTo>
                  <a:lnTo>
                    <a:pt x="10203" y="20202"/>
                  </a:lnTo>
                  <a:lnTo>
                    <a:pt x="9461" y="20165"/>
                  </a:lnTo>
                  <a:lnTo>
                    <a:pt x="8701" y="20110"/>
                  </a:lnTo>
                  <a:lnTo>
                    <a:pt x="7977" y="20017"/>
                  </a:lnTo>
                  <a:lnTo>
                    <a:pt x="7254" y="19906"/>
                  </a:lnTo>
                  <a:lnTo>
                    <a:pt x="6530" y="19776"/>
                  </a:lnTo>
                  <a:lnTo>
                    <a:pt x="5825" y="19609"/>
                  </a:lnTo>
                  <a:lnTo>
                    <a:pt x="5120" y="19442"/>
                  </a:lnTo>
                  <a:lnTo>
                    <a:pt x="4434" y="19238"/>
                  </a:lnTo>
                  <a:lnTo>
                    <a:pt x="3766" y="19015"/>
                  </a:lnTo>
                  <a:lnTo>
                    <a:pt x="3098" y="18774"/>
                  </a:lnTo>
                  <a:lnTo>
                    <a:pt x="2449" y="18514"/>
                  </a:lnTo>
                  <a:lnTo>
                    <a:pt x="1818" y="18236"/>
                  </a:lnTo>
                  <a:lnTo>
                    <a:pt x="1206" y="17939"/>
                  </a:lnTo>
                  <a:lnTo>
                    <a:pt x="594" y="17605"/>
                  </a:lnTo>
                  <a:lnTo>
                    <a:pt x="0" y="17271"/>
                  </a:lnTo>
                  <a:lnTo>
                    <a:pt x="0" y="17271"/>
                  </a:lnTo>
                  <a:lnTo>
                    <a:pt x="631" y="17735"/>
                  </a:lnTo>
                  <a:lnTo>
                    <a:pt x="1280" y="18180"/>
                  </a:lnTo>
                  <a:lnTo>
                    <a:pt x="1948" y="18607"/>
                  </a:lnTo>
                  <a:lnTo>
                    <a:pt x="2653" y="18997"/>
                  </a:lnTo>
                  <a:lnTo>
                    <a:pt x="3376" y="19349"/>
                  </a:lnTo>
                  <a:lnTo>
                    <a:pt x="4119" y="19702"/>
                  </a:lnTo>
                  <a:lnTo>
                    <a:pt x="4861" y="19998"/>
                  </a:lnTo>
                  <a:lnTo>
                    <a:pt x="5640" y="20277"/>
                  </a:lnTo>
                  <a:lnTo>
                    <a:pt x="6437" y="20536"/>
                  </a:lnTo>
                  <a:lnTo>
                    <a:pt x="7254" y="20759"/>
                  </a:lnTo>
                  <a:lnTo>
                    <a:pt x="8088" y="20944"/>
                  </a:lnTo>
                  <a:lnTo>
                    <a:pt x="8923" y="21093"/>
                  </a:lnTo>
                  <a:lnTo>
                    <a:pt x="9777" y="21223"/>
                  </a:lnTo>
                  <a:lnTo>
                    <a:pt x="10648" y="21315"/>
                  </a:lnTo>
                  <a:lnTo>
                    <a:pt x="11539" y="21353"/>
                  </a:lnTo>
                  <a:lnTo>
                    <a:pt x="12429" y="21371"/>
                  </a:lnTo>
                  <a:lnTo>
                    <a:pt x="13375" y="21353"/>
                  </a:lnTo>
                  <a:lnTo>
                    <a:pt x="14303" y="21297"/>
                  </a:lnTo>
                  <a:lnTo>
                    <a:pt x="15212" y="21204"/>
                  </a:lnTo>
                  <a:lnTo>
                    <a:pt x="16121" y="21056"/>
                  </a:lnTo>
                  <a:lnTo>
                    <a:pt x="17011" y="20889"/>
                  </a:lnTo>
                  <a:lnTo>
                    <a:pt x="17883" y="20685"/>
                  </a:lnTo>
                  <a:lnTo>
                    <a:pt x="18737" y="20425"/>
                  </a:lnTo>
                  <a:lnTo>
                    <a:pt x="19571" y="20147"/>
                  </a:lnTo>
                  <a:lnTo>
                    <a:pt x="20388" y="19850"/>
                  </a:lnTo>
                  <a:lnTo>
                    <a:pt x="21167" y="19498"/>
                  </a:lnTo>
                  <a:lnTo>
                    <a:pt x="21946" y="19127"/>
                  </a:lnTo>
                  <a:lnTo>
                    <a:pt x="22688" y="18718"/>
                  </a:lnTo>
                  <a:lnTo>
                    <a:pt x="23411" y="18292"/>
                  </a:lnTo>
                  <a:lnTo>
                    <a:pt x="24098" y="17828"/>
                  </a:lnTo>
                  <a:lnTo>
                    <a:pt x="24766" y="17327"/>
                  </a:lnTo>
                  <a:lnTo>
                    <a:pt x="25415" y="16826"/>
                  </a:lnTo>
                  <a:lnTo>
                    <a:pt x="26008" y="16288"/>
                  </a:lnTo>
                  <a:lnTo>
                    <a:pt x="26602" y="15713"/>
                  </a:lnTo>
                  <a:lnTo>
                    <a:pt x="27140" y="15138"/>
                  </a:lnTo>
                  <a:lnTo>
                    <a:pt x="27659" y="14526"/>
                  </a:lnTo>
                  <a:lnTo>
                    <a:pt x="28123" y="13895"/>
                  </a:lnTo>
                  <a:lnTo>
                    <a:pt x="28568" y="13246"/>
                  </a:lnTo>
                  <a:lnTo>
                    <a:pt x="28977" y="12578"/>
                  </a:lnTo>
                  <a:lnTo>
                    <a:pt x="29348" y="11873"/>
                  </a:lnTo>
                  <a:lnTo>
                    <a:pt x="29681" y="11168"/>
                  </a:lnTo>
                  <a:lnTo>
                    <a:pt x="29960" y="10445"/>
                  </a:lnTo>
                  <a:lnTo>
                    <a:pt x="30090" y="10092"/>
                  </a:lnTo>
                  <a:lnTo>
                    <a:pt x="30219" y="9721"/>
                  </a:lnTo>
                  <a:lnTo>
                    <a:pt x="30331" y="9350"/>
                  </a:lnTo>
                  <a:lnTo>
                    <a:pt x="30424" y="8961"/>
                  </a:lnTo>
                  <a:lnTo>
                    <a:pt x="30516" y="8590"/>
                  </a:lnTo>
                  <a:lnTo>
                    <a:pt x="30590" y="8200"/>
                  </a:lnTo>
                  <a:lnTo>
                    <a:pt x="30646" y="7811"/>
                  </a:lnTo>
                  <a:lnTo>
                    <a:pt x="30702" y="7421"/>
                  </a:lnTo>
                  <a:lnTo>
                    <a:pt x="30739" y="7031"/>
                  </a:lnTo>
                  <a:lnTo>
                    <a:pt x="30776" y="6642"/>
                  </a:lnTo>
                  <a:lnTo>
                    <a:pt x="30795" y="6234"/>
                  </a:lnTo>
                  <a:lnTo>
                    <a:pt x="30795" y="5844"/>
                  </a:lnTo>
                  <a:lnTo>
                    <a:pt x="30795" y="5455"/>
                  </a:lnTo>
                  <a:lnTo>
                    <a:pt x="30776" y="5065"/>
                  </a:lnTo>
                  <a:lnTo>
                    <a:pt x="30702" y="4304"/>
                  </a:lnTo>
                  <a:lnTo>
                    <a:pt x="30590" y="3562"/>
                  </a:lnTo>
                  <a:lnTo>
                    <a:pt x="30442" y="2820"/>
                  </a:lnTo>
                  <a:lnTo>
                    <a:pt x="30257" y="2097"/>
                  </a:lnTo>
                  <a:lnTo>
                    <a:pt x="30034" y="1392"/>
                  </a:lnTo>
                  <a:lnTo>
                    <a:pt x="29756" y="687"/>
                  </a:lnTo>
                  <a:lnTo>
                    <a:pt x="29459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8"/>
            <p:cNvSpPr/>
            <p:nvPr/>
          </p:nvSpPr>
          <p:spPr>
            <a:xfrm>
              <a:off x="6164975" y="-1260300"/>
              <a:ext cx="343700" cy="193875"/>
            </a:xfrm>
            <a:custGeom>
              <a:avLst/>
              <a:gdLst/>
              <a:ahLst/>
              <a:cxnLst/>
              <a:rect l="l" t="t" r="r" b="b"/>
              <a:pathLst>
                <a:path w="13748" h="7755" extrusionOk="0">
                  <a:moveTo>
                    <a:pt x="5919" y="3822"/>
                  </a:moveTo>
                  <a:lnTo>
                    <a:pt x="6123" y="3952"/>
                  </a:lnTo>
                  <a:lnTo>
                    <a:pt x="6345" y="4100"/>
                  </a:lnTo>
                  <a:lnTo>
                    <a:pt x="6549" y="4267"/>
                  </a:lnTo>
                  <a:lnTo>
                    <a:pt x="6753" y="4453"/>
                  </a:lnTo>
                  <a:lnTo>
                    <a:pt x="6957" y="4675"/>
                  </a:lnTo>
                  <a:lnTo>
                    <a:pt x="7162" y="4898"/>
                  </a:lnTo>
                  <a:lnTo>
                    <a:pt x="7347" y="5158"/>
                  </a:lnTo>
                  <a:lnTo>
                    <a:pt x="7551" y="5417"/>
                  </a:lnTo>
                  <a:lnTo>
                    <a:pt x="7588" y="5473"/>
                  </a:lnTo>
                  <a:lnTo>
                    <a:pt x="7662" y="5584"/>
                  </a:lnTo>
                  <a:lnTo>
                    <a:pt x="7774" y="5770"/>
                  </a:lnTo>
                  <a:lnTo>
                    <a:pt x="7829" y="5881"/>
                  </a:lnTo>
                  <a:lnTo>
                    <a:pt x="7866" y="6011"/>
                  </a:lnTo>
                  <a:lnTo>
                    <a:pt x="7885" y="6122"/>
                  </a:lnTo>
                  <a:lnTo>
                    <a:pt x="7885" y="6234"/>
                  </a:lnTo>
                  <a:lnTo>
                    <a:pt x="7885" y="6289"/>
                  </a:lnTo>
                  <a:lnTo>
                    <a:pt x="7848" y="6364"/>
                  </a:lnTo>
                  <a:lnTo>
                    <a:pt x="7811" y="6438"/>
                  </a:lnTo>
                  <a:lnTo>
                    <a:pt x="7718" y="6531"/>
                  </a:lnTo>
                  <a:lnTo>
                    <a:pt x="7625" y="6549"/>
                  </a:lnTo>
                  <a:lnTo>
                    <a:pt x="7514" y="6568"/>
                  </a:lnTo>
                  <a:lnTo>
                    <a:pt x="7384" y="6586"/>
                  </a:lnTo>
                  <a:lnTo>
                    <a:pt x="7254" y="6549"/>
                  </a:lnTo>
                  <a:lnTo>
                    <a:pt x="7124" y="6493"/>
                  </a:lnTo>
                  <a:lnTo>
                    <a:pt x="7013" y="6401"/>
                  </a:lnTo>
                  <a:lnTo>
                    <a:pt x="6883" y="6252"/>
                  </a:lnTo>
                  <a:lnTo>
                    <a:pt x="6772" y="6067"/>
                  </a:lnTo>
                  <a:lnTo>
                    <a:pt x="6735" y="6011"/>
                  </a:lnTo>
                  <a:lnTo>
                    <a:pt x="6624" y="5826"/>
                  </a:lnTo>
                  <a:lnTo>
                    <a:pt x="6512" y="5622"/>
                  </a:lnTo>
                  <a:lnTo>
                    <a:pt x="6382" y="5343"/>
                  </a:lnTo>
                  <a:lnTo>
                    <a:pt x="6234" y="5009"/>
                  </a:lnTo>
                  <a:lnTo>
                    <a:pt x="6104" y="4638"/>
                  </a:lnTo>
                  <a:lnTo>
                    <a:pt x="5993" y="4230"/>
                  </a:lnTo>
                  <a:lnTo>
                    <a:pt x="5919" y="3822"/>
                  </a:lnTo>
                  <a:close/>
                  <a:moveTo>
                    <a:pt x="8534" y="1"/>
                  </a:moveTo>
                  <a:lnTo>
                    <a:pt x="8219" y="19"/>
                  </a:lnTo>
                  <a:lnTo>
                    <a:pt x="7904" y="56"/>
                  </a:lnTo>
                  <a:lnTo>
                    <a:pt x="7607" y="112"/>
                  </a:lnTo>
                  <a:lnTo>
                    <a:pt x="7347" y="168"/>
                  </a:lnTo>
                  <a:lnTo>
                    <a:pt x="7087" y="242"/>
                  </a:lnTo>
                  <a:lnTo>
                    <a:pt x="6698" y="372"/>
                  </a:lnTo>
                  <a:lnTo>
                    <a:pt x="6438" y="483"/>
                  </a:lnTo>
                  <a:lnTo>
                    <a:pt x="6308" y="539"/>
                  </a:lnTo>
                  <a:lnTo>
                    <a:pt x="6290" y="539"/>
                  </a:lnTo>
                  <a:lnTo>
                    <a:pt x="6030" y="706"/>
                  </a:lnTo>
                  <a:lnTo>
                    <a:pt x="5789" y="891"/>
                  </a:lnTo>
                  <a:lnTo>
                    <a:pt x="5585" y="1095"/>
                  </a:lnTo>
                  <a:lnTo>
                    <a:pt x="5381" y="1299"/>
                  </a:lnTo>
                  <a:lnTo>
                    <a:pt x="5214" y="1522"/>
                  </a:lnTo>
                  <a:lnTo>
                    <a:pt x="5065" y="1781"/>
                  </a:lnTo>
                  <a:lnTo>
                    <a:pt x="4954" y="2023"/>
                  </a:lnTo>
                  <a:lnTo>
                    <a:pt x="4843" y="2301"/>
                  </a:lnTo>
                  <a:lnTo>
                    <a:pt x="4342" y="2301"/>
                  </a:lnTo>
                  <a:lnTo>
                    <a:pt x="4119" y="2338"/>
                  </a:lnTo>
                  <a:lnTo>
                    <a:pt x="3878" y="2357"/>
                  </a:lnTo>
                  <a:lnTo>
                    <a:pt x="3655" y="2412"/>
                  </a:lnTo>
                  <a:lnTo>
                    <a:pt x="3433" y="2468"/>
                  </a:lnTo>
                  <a:lnTo>
                    <a:pt x="3025" y="2616"/>
                  </a:lnTo>
                  <a:lnTo>
                    <a:pt x="2617" y="2783"/>
                  </a:lnTo>
                  <a:lnTo>
                    <a:pt x="2227" y="2987"/>
                  </a:lnTo>
                  <a:lnTo>
                    <a:pt x="1875" y="3191"/>
                  </a:lnTo>
                  <a:lnTo>
                    <a:pt x="1541" y="3414"/>
                  </a:lnTo>
                  <a:lnTo>
                    <a:pt x="1244" y="3655"/>
                  </a:lnTo>
                  <a:lnTo>
                    <a:pt x="984" y="3878"/>
                  </a:lnTo>
                  <a:lnTo>
                    <a:pt x="743" y="4082"/>
                  </a:lnTo>
                  <a:lnTo>
                    <a:pt x="539" y="4286"/>
                  </a:lnTo>
                  <a:lnTo>
                    <a:pt x="242" y="4583"/>
                  </a:lnTo>
                  <a:lnTo>
                    <a:pt x="131" y="4713"/>
                  </a:lnTo>
                  <a:lnTo>
                    <a:pt x="57" y="4824"/>
                  </a:lnTo>
                  <a:lnTo>
                    <a:pt x="19" y="4917"/>
                  </a:lnTo>
                  <a:lnTo>
                    <a:pt x="1" y="5028"/>
                  </a:lnTo>
                  <a:lnTo>
                    <a:pt x="1" y="5158"/>
                  </a:lnTo>
                  <a:lnTo>
                    <a:pt x="19" y="5269"/>
                  </a:lnTo>
                  <a:lnTo>
                    <a:pt x="57" y="5362"/>
                  </a:lnTo>
                  <a:lnTo>
                    <a:pt x="112" y="5455"/>
                  </a:lnTo>
                  <a:lnTo>
                    <a:pt x="205" y="5547"/>
                  </a:lnTo>
                  <a:lnTo>
                    <a:pt x="298" y="5622"/>
                  </a:lnTo>
                  <a:lnTo>
                    <a:pt x="409" y="5659"/>
                  </a:lnTo>
                  <a:lnTo>
                    <a:pt x="520" y="5677"/>
                  </a:lnTo>
                  <a:lnTo>
                    <a:pt x="632" y="5677"/>
                  </a:lnTo>
                  <a:lnTo>
                    <a:pt x="743" y="5659"/>
                  </a:lnTo>
                  <a:lnTo>
                    <a:pt x="854" y="5622"/>
                  </a:lnTo>
                  <a:lnTo>
                    <a:pt x="947" y="5547"/>
                  </a:lnTo>
                  <a:lnTo>
                    <a:pt x="1040" y="5473"/>
                  </a:lnTo>
                  <a:lnTo>
                    <a:pt x="1114" y="5380"/>
                  </a:lnTo>
                  <a:lnTo>
                    <a:pt x="1337" y="5139"/>
                  </a:lnTo>
                  <a:lnTo>
                    <a:pt x="1689" y="4824"/>
                  </a:lnTo>
                  <a:lnTo>
                    <a:pt x="1912" y="4638"/>
                  </a:lnTo>
                  <a:lnTo>
                    <a:pt x="2153" y="4434"/>
                  </a:lnTo>
                  <a:lnTo>
                    <a:pt x="2413" y="4249"/>
                  </a:lnTo>
                  <a:lnTo>
                    <a:pt x="2691" y="4082"/>
                  </a:lnTo>
                  <a:lnTo>
                    <a:pt x="3006" y="3915"/>
                  </a:lnTo>
                  <a:lnTo>
                    <a:pt x="3322" y="3766"/>
                  </a:lnTo>
                  <a:lnTo>
                    <a:pt x="3655" y="3637"/>
                  </a:lnTo>
                  <a:lnTo>
                    <a:pt x="3989" y="3544"/>
                  </a:lnTo>
                  <a:lnTo>
                    <a:pt x="4342" y="3488"/>
                  </a:lnTo>
                  <a:lnTo>
                    <a:pt x="4527" y="3470"/>
                  </a:lnTo>
                  <a:lnTo>
                    <a:pt x="4694" y="3470"/>
                  </a:lnTo>
                  <a:lnTo>
                    <a:pt x="4713" y="3766"/>
                  </a:lnTo>
                  <a:lnTo>
                    <a:pt x="4750" y="4045"/>
                  </a:lnTo>
                  <a:lnTo>
                    <a:pt x="4806" y="4304"/>
                  </a:lnTo>
                  <a:lnTo>
                    <a:pt x="4861" y="4583"/>
                  </a:lnTo>
                  <a:lnTo>
                    <a:pt x="5010" y="5084"/>
                  </a:lnTo>
                  <a:lnTo>
                    <a:pt x="5177" y="5529"/>
                  </a:lnTo>
                  <a:lnTo>
                    <a:pt x="5362" y="5937"/>
                  </a:lnTo>
                  <a:lnTo>
                    <a:pt x="5511" y="6252"/>
                  </a:lnTo>
                  <a:lnTo>
                    <a:pt x="5733" y="6623"/>
                  </a:lnTo>
                  <a:lnTo>
                    <a:pt x="5807" y="6772"/>
                  </a:lnTo>
                  <a:lnTo>
                    <a:pt x="5900" y="6920"/>
                  </a:lnTo>
                  <a:lnTo>
                    <a:pt x="5993" y="7050"/>
                  </a:lnTo>
                  <a:lnTo>
                    <a:pt x="6086" y="7161"/>
                  </a:lnTo>
                  <a:lnTo>
                    <a:pt x="6308" y="7347"/>
                  </a:lnTo>
                  <a:lnTo>
                    <a:pt x="6531" y="7514"/>
                  </a:lnTo>
                  <a:lnTo>
                    <a:pt x="6753" y="7625"/>
                  </a:lnTo>
                  <a:lnTo>
                    <a:pt x="6995" y="7699"/>
                  </a:lnTo>
                  <a:lnTo>
                    <a:pt x="7217" y="7736"/>
                  </a:lnTo>
                  <a:lnTo>
                    <a:pt x="7458" y="7755"/>
                  </a:lnTo>
                  <a:lnTo>
                    <a:pt x="7681" y="7736"/>
                  </a:lnTo>
                  <a:lnTo>
                    <a:pt x="7904" y="7699"/>
                  </a:lnTo>
                  <a:lnTo>
                    <a:pt x="8108" y="7644"/>
                  </a:lnTo>
                  <a:lnTo>
                    <a:pt x="8293" y="7569"/>
                  </a:lnTo>
                  <a:lnTo>
                    <a:pt x="8349" y="7532"/>
                  </a:lnTo>
                  <a:lnTo>
                    <a:pt x="8386" y="7495"/>
                  </a:lnTo>
                  <a:lnTo>
                    <a:pt x="8534" y="7384"/>
                  </a:lnTo>
                  <a:lnTo>
                    <a:pt x="8664" y="7254"/>
                  </a:lnTo>
                  <a:lnTo>
                    <a:pt x="8775" y="7124"/>
                  </a:lnTo>
                  <a:lnTo>
                    <a:pt x="8868" y="6976"/>
                  </a:lnTo>
                  <a:lnTo>
                    <a:pt x="8942" y="6827"/>
                  </a:lnTo>
                  <a:lnTo>
                    <a:pt x="8998" y="6679"/>
                  </a:lnTo>
                  <a:lnTo>
                    <a:pt x="9035" y="6512"/>
                  </a:lnTo>
                  <a:lnTo>
                    <a:pt x="9072" y="6345"/>
                  </a:lnTo>
                  <a:lnTo>
                    <a:pt x="9072" y="6215"/>
                  </a:lnTo>
                  <a:lnTo>
                    <a:pt x="9072" y="6067"/>
                  </a:lnTo>
                  <a:lnTo>
                    <a:pt x="9035" y="5788"/>
                  </a:lnTo>
                  <a:lnTo>
                    <a:pt x="8961" y="5547"/>
                  </a:lnTo>
                  <a:lnTo>
                    <a:pt x="8868" y="5325"/>
                  </a:lnTo>
                  <a:lnTo>
                    <a:pt x="8757" y="5121"/>
                  </a:lnTo>
                  <a:lnTo>
                    <a:pt x="8664" y="4954"/>
                  </a:lnTo>
                  <a:lnTo>
                    <a:pt x="8516" y="4731"/>
                  </a:lnTo>
                  <a:lnTo>
                    <a:pt x="8219" y="4342"/>
                  </a:lnTo>
                  <a:lnTo>
                    <a:pt x="7941" y="3989"/>
                  </a:lnTo>
                  <a:lnTo>
                    <a:pt x="7625" y="3655"/>
                  </a:lnTo>
                  <a:lnTo>
                    <a:pt x="7328" y="3377"/>
                  </a:lnTo>
                  <a:lnTo>
                    <a:pt x="7013" y="3117"/>
                  </a:lnTo>
                  <a:lnTo>
                    <a:pt x="6679" y="2895"/>
                  </a:lnTo>
                  <a:lnTo>
                    <a:pt x="6345" y="2709"/>
                  </a:lnTo>
                  <a:lnTo>
                    <a:pt x="6011" y="2561"/>
                  </a:lnTo>
                  <a:lnTo>
                    <a:pt x="6067" y="2412"/>
                  </a:lnTo>
                  <a:lnTo>
                    <a:pt x="6141" y="2264"/>
                  </a:lnTo>
                  <a:lnTo>
                    <a:pt x="6234" y="2134"/>
                  </a:lnTo>
                  <a:lnTo>
                    <a:pt x="6327" y="2004"/>
                  </a:lnTo>
                  <a:lnTo>
                    <a:pt x="6457" y="1893"/>
                  </a:lnTo>
                  <a:lnTo>
                    <a:pt x="6568" y="1781"/>
                  </a:lnTo>
                  <a:lnTo>
                    <a:pt x="6716" y="1670"/>
                  </a:lnTo>
                  <a:lnTo>
                    <a:pt x="6865" y="1577"/>
                  </a:lnTo>
                  <a:lnTo>
                    <a:pt x="6976" y="1522"/>
                  </a:lnTo>
                  <a:lnTo>
                    <a:pt x="7199" y="1448"/>
                  </a:lnTo>
                  <a:lnTo>
                    <a:pt x="7514" y="1336"/>
                  </a:lnTo>
                  <a:lnTo>
                    <a:pt x="7904" y="1244"/>
                  </a:lnTo>
                  <a:lnTo>
                    <a:pt x="8126" y="1206"/>
                  </a:lnTo>
                  <a:lnTo>
                    <a:pt x="8349" y="1188"/>
                  </a:lnTo>
                  <a:lnTo>
                    <a:pt x="8608" y="1169"/>
                  </a:lnTo>
                  <a:lnTo>
                    <a:pt x="8868" y="1169"/>
                  </a:lnTo>
                  <a:lnTo>
                    <a:pt x="9128" y="1206"/>
                  </a:lnTo>
                  <a:lnTo>
                    <a:pt x="9406" y="1244"/>
                  </a:lnTo>
                  <a:lnTo>
                    <a:pt x="9666" y="1318"/>
                  </a:lnTo>
                  <a:lnTo>
                    <a:pt x="9944" y="1410"/>
                  </a:lnTo>
                  <a:lnTo>
                    <a:pt x="10167" y="1503"/>
                  </a:lnTo>
                  <a:lnTo>
                    <a:pt x="10371" y="1615"/>
                  </a:lnTo>
                  <a:lnTo>
                    <a:pt x="10575" y="1744"/>
                  </a:lnTo>
                  <a:lnTo>
                    <a:pt x="10760" y="1874"/>
                  </a:lnTo>
                  <a:lnTo>
                    <a:pt x="10946" y="2041"/>
                  </a:lnTo>
                  <a:lnTo>
                    <a:pt x="11131" y="2208"/>
                  </a:lnTo>
                  <a:lnTo>
                    <a:pt x="11317" y="2394"/>
                  </a:lnTo>
                  <a:lnTo>
                    <a:pt x="11484" y="2598"/>
                  </a:lnTo>
                  <a:lnTo>
                    <a:pt x="11651" y="2820"/>
                  </a:lnTo>
                  <a:lnTo>
                    <a:pt x="11799" y="3043"/>
                  </a:lnTo>
                  <a:lnTo>
                    <a:pt x="11948" y="3303"/>
                  </a:lnTo>
                  <a:lnTo>
                    <a:pt x="12096" y="3562"/>
                  </a:lnTo>
                  <a:lnTo>
                    <a:pt x="12226" y="3841"/>
                  </a:lnTo>
                  <a:lnTo>
                    <a:pt x="12356" y="4137"/>
                  </a:lnTo>
                  <a:lnTo>
                    <a:pt x="12486" y="4434"/>
                  </a:lnTo>
                  <a:lnTo>
                    <a:pt x="12615" y="4768"/>
                  </a:lnTo>
                  <a:lnTo>
                    <a:pt x="12653" y="4879"/>
                  </a:lnTo>
                  <a:lnTo>
                    <a:pt x="12727" y="4972"/>
                  </a:lnTo>
                  <a:lnTo>
                    <a:pt x="12801" y="5046"/>
                  </a:lnTo>
                  <a:lnTo>
                    <a:pt x="12912" y="5102"/>
                  </a:lnTo>
                  <a:lnTo>
                    <a:pt x="13005" y="5139"/>
                  </a:lnTo>
                  <a:lnTo>
                    <a:pt x="13116" y="5158"/>
                  </a:lnTo>
                  <a:lnTo>
                    <a:pt x="13246" y="5158"/>
                  </a:lnTo>
                  <a:lnTo>
                    <a:pt x="13357" y="5139"/>
                  </a:lnTo>
                  <a:lnTo>
                    <a:pt x="13469" y="5084"/>
                  </a:lnTo>
                  <a:lnTo>
                    <a:pt x="13562" y="5009"/>
                  </a:lnTo>
                  <a:lnTo>
                    <a:pt x="13636" y="4935"/>
                  </a:lnTo>
                  <a:lnTo>
                    <a:pt x="13691" y="4842"/>
                  </a:lnTo>
                  <a:lnTo>
                    <a:pt x="13729" y="4731"/>
                  </a:lnTo>
                  <a:lnTo>
                    <a:pt x="13747" y="4620"/>
                  </a:lnTo>
                  <a:lnTo>
                    <a:pt x="13747" y="4490"/>
                  </a:lnTo>
                  <a:lnTo>
                    <a:pt x="13729" y="4379"/>
                  </a:lnTo>
                  <a:lnTo>
                    <a:pt x="13580" y="3989"/>
                  </a:lnTo>
                  <a:lnTo>
                    <a:pt x="13432" y="3618"/>
                  </a:lnTo>
                  <a:lnTo>
                    <a:pt x="13265" y="3266"/>
                  </a:lnTo>
                  <a:lnTo>
                    <a:pt x="13098" y="2932"/>
                  </a:lnTo>
                  <a:lnTo>
                    <a:pt x="12931" y="2616"/>
                  </a:lnTo>
                  <a:lnTo>
                    <a:pt x="12727" y="2319"/>
                  </a:lnTo>
                  <a:lnTo>
                    <a:pt x="12541" y="2041"/>
                  </a:lnTo>
                  <a:lnTo>
                    <a:pt x="12337" y="1781"/>
                  </a:lnTo>
                  <a:lnTo>
                    <a:pt x="12115" y="1522"/>
                  </a:lnTo>
                  <a:lnTo>
                    <a:pt x="11892" y="1299"/>
                  </a:lnTo>
                  <a:lnTo>
                    <a:pt x="11669" y="1095"/>
                  </a:lnTo>
                  <a:lnTo>
                    <a:pt x="11428" y="891"/>
                  </a:lnTo>
                  <a:lnTo>
                    <a:pt x="11168" y="724"/>
                  </a:lnTo>
                  <a:lnTo>
                    <a:pt x="10909" y="557"/>
                  </a:lnTo>
                  <a:lnTo>
                    <a:pt x="10649" y="427"/>
                  </a:lnTo>
                  <a:lnTo>
                    <a:pt x="10371" y="297"/>
                  </a:lnTo>
                  <a:lnTo>
                    <a:pt x="10000" y="168"/>
                  </a:lnTo>
                  <a:lnTo>
                    <a:pt x="9610" y="75"/>
                  </a:lnTo>
                  <a:lnTo>
                    <a:pt x="9239" y="19"/>
                  </a:lnTo>
                  <a:lnTo>
                    <a:pt x="88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8"/>
            <p:cNvSpPr/>
            <p:nvPr/>
          </p:nvSpPr>
          <p:spPr>
            <a:xfrm>
              <a:off x="5393725" y="-1210675"/>
              <a:ext cx="66825" cy="115500"/>
            </a:xfrm>
            <a:custGeom>
              <a:avLst/>
              <a:gdLst/>
              <a:ahLst/>
              <a:cxnLst/>
              <a:rect l="l" t="t" r="r" b="b"/>
              <a:pathLst>
                <a:path w="2673" h="4620" extrusionOk="0">
                  <a:moveTo>
                    <a:pt x="1188" y="1"/>
                  </a:moveTo>
                  <a:lnTo>
                    <a:pt x="1058" y="38"/>
                  </a:lnTo>
                  <a:lnTo>
                    <a:pt x="929" y="93"/>
                  </a:lnTo>
                  <a:lnTo>
                    <a:pt x="817" y="168"/>
                  </a:lnTo>
                  <a:lnTo>
                    <a:pt x="687" y="279"/>
                  </a:lnTo>
                  <a:lnTo>
                    <a:pt x="576" y="390"/>
                  </a:lnTo>
                  <a:lnTo>
                    <a:pt x="483" y="520"/>
                  </a:lnTo>
                  <a:lnTo>
                    <a:pt x="391" y="668"/>
                  </a:lnTo>
                  <a:lnTo>
                    <a:pt x="298" y="835"/>
                  </a:lnTo>
                  <a:lnTo>
                    <a:pt x="224" y="1021"/>
                  </a:lnTo>
                  <a:lnTo>
                    <a:pt x="149" y="1206"/>
                  </a:lnTo>
                  <a:lnTo>
                    <a:pt x="94" y="1410"/>
                  </a:lnTo>
                  <a:lnTo>
                    <a:pt x="57" y="1614"/>
                  </a:lnTo>
                  <a:lnTo>
                    <a:pt x="20" y="1837"/>
                  </a:lnTo>
                  <a:lnTo>
                    <a:pt x="1" y="2060"/>
                  </a:lnTo>
                  <a:lnTo>
                    <a:pt x="1" y="2301"/>
                  </a:lnTo>
                  <a:lnTo>
                    <a:pt x="1" y="2542"/>
                  </a:lnTo>
                  <a:lnTo>
                    <a:pt x="20" y="2765"/>
                  </a:lnTo>
                  <a:lnTo>
                    <a:pt x="57" y="2987"/>
                  </a:lnTo>
                  <a:lnTo>
                    <a:pt x="94" y="3210"/>
                  </a:lnTo>
                  <a:lnTo>
                    <a:pt x="149" y="3395"/>
                  </a:lnTo>
                  <a:lnTo>
                    <a:pt x="224" y="3599"/>
                  </a:lnTo>
                  <a:lnTo>
                    <a:pt x="298" y="3766"/>
                  </a:lnTo>
                  <a:lnTo>
                    <a:pt x="391" y="3933"/>
                  </a:lnTo>
                  <a:lnTo>
                    <a:pt x="483" y="4082"/>
                  </a:lnTo>
                  <a:lnTo>
                    <a:pt x="576" y="4212"/>
                  </a:lnTo>
                  <a:lnTo>
                    <a:pt x="687" y="4341"/>
                  </a:lnTo>
                  <a:lnTo>
                    <a:pt x="817" y="4434"/>
                  </a:lnTo>
                  <a:lnTo>
                    <a:pt x="929" y="4508"/>
                  </a:lnTo>
                  <a:lnTo>
                    <a:pt x="1058" y="4564"/>
                  </a:lnTo>
                  <a:lnTo>
                    <a:pt x="1188" y="4601"/>
                  </a:lnTo>
                  <a:lnTo>
                    <a:pt x="1337" y="4620"/>
                  </a:lnTo>
                  <a:lnTo>
                    <a:pt x="1467" y="4601"/>
                  </a:lnTo>
                  <a:lnTo>
                    <a:pt x="1596" y="4564"/>
                  </a:lnTo>
                  <a:lnTo>
                    <a:pt x="1726" y="4508"/>
                  </a:lnTo>
                  <a:lnTo>
                    <a:pt x="1856" y="4434"/>
                  </a:lnTo>
                  <a:lnTo>
                    <a:pt x="1967" y="4341"/>
                  </a:lnTo>
                  <a:lnTo>
                    <a:pt x="2079" y="4212"/>
                  </a:lnTo>
                  <a:lnTo>
                    <a:pt x="2190" y="4082"/>
                  </a:lnTo>
                  <a:lnTo>
                    <a:pt x="2283" y="3933"/>
                  </a:lnTo>
                  <a:lnTo>
                    <a:pt x="2357" y="3766"/>
                  </a:lnTo>
                  <a:lnTo>
                    <a:pt x="2450" y="3599"/>
                  </a:lnTo>
                  <a:lnTo>
                    <a:pt x="2505" y="3395"/>
                  </a:lnTo>
                  <a:lnTo>
                    <a:pt x="2561" y="3210"/>
                  </a:lnTo>
                  <a:lnTo>
                    <a:pt x="2617" y="2987"/>
                  </a:lnTo>
                  <a:lnTo>
                    <a:pt x="2635" y="2765"/>
                  </a:lnTo>
                  <a:lnTo>
                    <a:pt x="2654" y="2542"/>
                  </a:lnTo>
                  <a:lnTo>
                    <a:pt x="2672" y="2301"/>
                  </a:lnTo>
                  <a:lnTo>
                    <a:pt x="2654" y="2060"/>
                  </a:lnTo>
                  <a:lnTo>
                    <a:pt x="2635" y="1837"/>
                  </a:lnTo>
                  <a:lnTo>
                    <a:pt x="2617" y="1614"/>
                  </a:lnTo>
                  <a:lnTo>
                    <a:pt x="2561" y="1410"/>
                  </a:lnTo>
                  <a:lnTo>
                    <a:pt x="2505" y="1206"/>
                  </a:lnTo>
                  <a:lnTo>
                    <a:pt x="2450" y="1021"/>
                  </a:lnTo>
                  <a:lnTo>
                    <a:pt x="2357" y="835"/>
                  </a:lnTo>
                  <a:lnTo>
                    <a:pt x="2283" y="668"/>
                  </a:lnTo>
                  <a:lnTo>
                    <a:pt x="2190" y="520"/>
                  </a:lnTo>
                  <a:lnTo>
                    <a:pt x="2079" y="390"/>
                  </a:lnTo>
                  <a:lnTo>
                    <a:pt x="1967" y="279"/>
                  </a:lnTo>
                  <a:lnTo>
                    <a:pt x="1856" y="168"/>
                  </a:lnTo>
                  <a:lnTo>
                    <a:pt x="1726" y="93"/>
                  </a:lnTo>
                  <a:lnTo>
                    <a:pt x="1596" y="38"/>
                  </a:lnTo>
                  <a:lnTo>
                    <a:pt x="1467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8"/>
            <p:cNvSpPr/>
            <p:nvPr/>
          </p:nvSpPr>
          <p:spPr>
            <a:xfrm>
              <a:off x="5355250" y="-1522325"/>
              <a:ext cx="228200" cy="230525"/>
            </a:xfrm>
            <a:custGeom>
              <a:avLst/>
              <a:gdLst/>
              <a:ahLst/>
              <a:cxnLst/>
              <a:rect l="l" t="t" r="r" b="b"/>
              <a:pathLst>
                <a:path w="9128" h="9221" extrusionOk="0">
                  <a:moveTo>
                    <a:pt x="2523" y="0"/>
                  </a:moveTo>
                  <a:lnTo>
                    <a:pt x="1930" y="38"/>
                  </a:lnTo>
                  <a:lnTo>
                    <a:pt x="1317" y="112"/>
                  </a:lnTo>
                  <a:lnTo>
                    <a:pt x="668" y="242"/>
                  </a:lnTo>
                  <a:lnTo>
                    <a:pt x="0" y="427"/>
                  </a:lnTo>
                  <a:lnTo>
                    <a:pt x="149" y="464"/>
                  </a:lnTo>
                  <a:lnTo>
                    <a:pt x="334" y="538"/>
                  </a:lnTo>
                  <a:lnTo>
                    <a:pt x="575" y="631"/>
                  </a:lnTo>
                  <a:lnTo>
                    <a:pt x="835" y="780"/>
                  </a:lnTo>
                  <a:lnTo>
                    <a:pt x="1132" y="947"/>
                  </a:lnTo>
                  <a:lnTo>
                    <a:pt x="1447" y="1151"/>
                  </a:lnTo>
                  <a:lnTo>
                    <a:pt x="1744" y="1392"/>
                  </a:lnTo>
                  <a:lnTo>
                    <a:pt x="1892" y="1540"/>
                  </a:lnTo>
                  <a:lnTo>
                    <a:pt x="2022" y="1689"/>
                  </a:lnTo>
                  <a:lnTo>
                    <a:pt x="2152" y="1855"/>
                  </a:lnTo>
                  <a:lnTo>
                    <a:pt x="2282" y="2041"/>
                  </a:lnTo>
                  <a:lnTo>
                    <a:pt x="2393" y="2227"/>
                  </a:lnTo>
                  <a:lnTo>
                    <a:pt x="2486" y="2431"/>
                  </a:lnTo>
                  <a:lnTo>
                    <a:pt x="2579" y="2635"/>
                  </a:lnTo>
                  <a:lnTo>
                    <a:pt x="2653" y="2857"/>
                  </a:lnTo>
                  <a:lnTo>
                    <a:pt x="2709" y="3098"/>
                  </a:lnTo>
                  <a:lnTo>
                    <a:pt x="2746" y="3358"/>
                  </a:lnTo>
                  <a:lnTo>
                    <a:pt x="2764" y="3636"/>
                  </a:lnTo>
                  <a:lnTo>
                    <a:pt x="2746" y="3915"/>
                  </a:lnTo>
                  <a:lnTo>
                    <a:pt x="2727" y="4211"/>
                  </a:lnTo>
                  <a:lnTo>
                    <a:pt x="2672" y="4527"/>
                  </a:lnTo>
                  <a:lnTo>
                    <a:pt x="2579" y="4861"/>
                  </a:lnTo>
                  <a:lnTo>
                    <a:pt x="2468" y="5195"/>
                  </a:lnTo>
                  <a:lnTo>
                    <a:pt x="2393" y="5306"/>
                  </a:lnTo>
                  <a:lnTo>
                    <a:pt x="2245" y="5584"/>
                  </a:lnTo>
                  <a:lnTo>
                    <a:pt x="2152" y="5788"/>
                  </a:lnTo>
                  <a:lnTo>
                    <a:pt x="2059" y="6011"/>
                  </a:lnTo>
                  <a:lnTo>
                    <a:pt x="1967" y="6271"/>
                  </a:lnTo>
                  <a:lnTo>
                    <a:pt x="1874" y="6567"/>
                  </a:lnTo>
                  <a:lnTo>
                    <a:pt x="1818" y="6864"/>
                  </a:lnTo>
                  <a:lnTo>
                    <a:pt x="1800" y="7180"/>
                  </a:lnTo>
                  <a:lnTo>
                    <a:pt x="1800" y="7513"/>
                  </a:lnTo>
                  <a:lnTo>
                    <a:pt x="1818" y="7699"/>
                  </a:lnTo>
                  <a:lnTo>
                    <a:pt x="1855" y="7866"/>
                  </a:lnTo>
                  <a:lnTo>
                    <a:pt x="1892" y="8033"/>
                  </a:lnTo>
                  <a:lnTo>
                    <a:pt x="1967" y="8200"/>
                  </a:lnTo>
                  <a:lnTo>
                    <a:pt x="2022" y="8367"/>
                  </a:lnTo>
                  <a:lnTo>
                    <a:pt x="2115" y="8552"/>
                  </a:lnTo>
                  <a:lnTo>
                    <a:pt x="2226" y="8719"/>
                  </a:lnTo>
                  <a:lnTo>
                    <a:pt x="2338" y="8886"/>
                  </a:lnTo>
                  <a:lnTo>
                    <a:pt x="2486" y="9053"/>
                  </a:lnTo>
                  <a:lnTo>
                    <a:pt x="2634" y="9202"/>
                  </a:lnTo>
                  <a:lnTo>
                    <a:pt x="2839" y="9220"/>
                  </a:lnTo>
                  <a:lnTo>
                    <a:pt x="3061" y="9220"/>
                  </a:lnTo>
                  <a:lnTo>
                    <a:pt x="3377" y="9202"/>
                  </a:lnTo>
                  <a:lnTo>
                    <a:pt x="3748" y="9165"/>
                  </a:lnTo>
                  <a:lnTo>
                    <a:pt x="4174" y="9090"/>
                  </a:lnTo>
                  <a:lnTo>
                    <a:pt x="4638" y="8979"/>
                  </a:lnTo>
                  <a:lnTo>
                    <a:pt x="5139" y="8831"/>
                  </a:lnTo>
                  <a:lnTo>
                    <a:pt x="5399" y="8719"/>
                  </a:lnTo>
                  <a:lnTo>
                    <a:pt x="5677" y="8608"/>
                  </a:lnTo>
                  <a:lnTo>
                    <a:pt x="5937" y="8478"/>
                  </a:lnTo>
                  <a:lnTo>
                    <a:pt x="6215" y="8330"/>
                  </a:lnTo>
                  <a:lnTo>
                    <a:pt x="6474" y="8163"/>
                  </a:lnTo>
                  <a:lnTo>
                    <a:pt x="6753" y="7977"/>
                  </a:lnTo>
                  <a:lnTo>
                    <a:pt x="7012" y="7773"/>
                  </a:lnTo>
                  <a:lnTo>
                    <a:pt x="7291" y="7551"/>
                  </a:lnTo>
                  <a:lnTo>
                    <a:pt x="7550" y="7309"/>
                  </a:lnTo>
                  <a:lnTo>
                    <a:pt x="7792" y="7031"/>
                  </a:lnTo>
                  <a:lnTo>
                    <a:pt x="8051" y="6734"/>
                  </a:lnTo>
                  <a:lnTo>
                    <a:pt x="8274" y="6419"/>
                  </a:lnTo>
                  <a:lnTo>
                    <a:pt x="8515" y="6067"/>
                  </a:lnTo>
                  <a:lnTo>
                    <a:pt x="8719" y="5696"/>
                  </a:lnTo>
                  <a:lnTo>
                    <a:pt x="8923" y="5287"/>
                  </a:lnTo>
                  <a:lnTo>
                    <a:pt x="9127" y="4861"/>
                  </a:lnTo>
                  <a:lnTo>
                    <a:pt x="9035" y="4582"/>
                  </a:lnTo>
                  <a:lnTo>
                    <a:pt x="8923" y="4267"/>
                  </a:lnTo>
                  <a:lnTo>
                    <a:pt x="8738" y="3859"/>
                  </a:lnTo>
                  <a:lnTo>
                    <a:pt x="8497" y="3395"/>
                  </a:lnTo>
                  <a:lnTo>
                    <a:pt x="8348" y="3154"/>
                  </a:lnTo>
                  <a:lnTo>
                    <a:pt x="8200" y="2894"/>
                  </a:lnTo>
                  <a:lnTo>
                    <a:pt x="8014" y="2635"/>
                  </a:lnTo>
                  <a:lnTo>
                    <a:pt x="7810" y="2356"/>
                  </a:lnTo>
                  <a:lnTo>
                    <a:pt x="7588" y="2097"/>
                  </a:lnTo>
                  <a:lnTo>
                    <a:pt x="7346" y="1837"/>
                  </a:lnTo>
                  <a:lnTo>
                    <a:pt x="7068" y="1577"/>
                  </a:lnTo>
                  <a:lnTo>
                    <a:pt x="6790" y="1336"/>
                  </a:lnTo>
                  <a:lnTo>
                    <a:pt x="6474" y="1113"/>
                  </a:lnTo>
                  <a:lnTo>
                    <a:pt x="6141" y="891"/>
                  </a:lnTo>
                  <a:lnTo>
                    <a:pt x="5788" y="687"/>
                  </a:lnTo>
                  <a:lnTo>
                    <a:pt x="5399" y="501"/>
                  </a:lnTo>
                  <a:lnTo>
                    <a:pt x="4990" y="353"/>
                  </a:lnTo>
                  <a:lnTo>
                    <a:pt x="4545" y="204"/>
                  </a:lnTo>
                  <a:lnTo>
                    <a:pt x="4081" y="112"/>
                  </a:lnTo>
                  <a:lnTo>
                    <a:pt x="3599" y="38"/>
                  </a:lnTo>
                  <a:lnTo>
                    <a:pt x="30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8"/>
            <p:cNvSpPr/>
            <p:nvPr/>
          </p:nvSpPr>
          <p:spPr>
            <a:xfrm>
              <a:off x="5355250" y="-1512600"/>
              <a:ext cx="138675" cy="220800"/>
            </a:xfrm>
            <a:custGeom>
              <a:avLst/>
              <a:gdLst/>
              <a:ahLst/>
              <a:cxnLst/>
              <a:rect l="l" t="t" r="r" b="b"/>
              <a:pathLst>
                <a:path w="5547" h="8832" extrusionOk="0">
                  <a:moveTo>
                    <a:pt x="260" y="1"/>
                  </a:moveTo>
                  <a:lnTo>
                    <a:pt x="0" y="38"/>
                  </a:lnTo>
                  <a:lnTo>
                    <a:pt x="149" y="75"/>
                  </a:lnTo>
                  <a:lnTo>
                    <a:pt x="334" y="149"/>
                  </a:lnTo>
                  <a:lnTo>
                    <a:pt x="575" y="242"/>
                  </a:lnTo>
                  <a:lnTo>
                    <a:pt x="835" y="391"/>
                  </a:lnTo>
                  <a:lnTo>
                    <a:pt x="1132" y="558"/>
                  </a:lnTo>
                  <a:lnTo>
                    <a:pt x="1447" y="762"/>
                  </a:lnTo>
                  <a:lnTo>
                    <a:pt x="1744" y="1003"/>
                  </a:lnTo>
                  <a:lnTo>
                    <a:pt x="1892" y="1151"/>
                  </a:lnTo>
                  <a:lnTo>
                    <a:pt x="2022" y="1300"/>
                  </a:lnTo>
                  <a:lnTo>
                    <a:pt x="2152" y="1466"/>
                  </a:lnTo>
                  <a:lnTo>
                    <a:pt x="2282" y="1652"/>
                  </a:lnTo>
                  <a:lnTo>
                    <a:pt x="2393" y="1838"/>
                  </a:lnTo>
                  <a:lnTo>
                    <a:pt x="2486" y="2042"/>
                  </a:lnTo>
                  <a:lnTo>
                    <a:pt x="2579" y="2246"/>
                  </a:lnTo>
                  <a:lnTo>
                    <a:pt x="2653" y="2468"/>
                  </a:lnTo>
                  <a:lnTo>
                    <a:pt x="2709" y="2709"/>
                  </a:lnTo>
                  <a:lnTo>
                    <a:pt x="2746" y="2969"/>
                  </a:lnTo>
                  <a:lnTo>
                    <a:pt x="2764" y="3247"/>
                  </a:lnTo>
                  <a:lnTo>
                    <a:pt x="2746" y="3526"/>
                  </a:lnTo>
                  <a:lnTo>
                    <a:pt x="2727" y="3822"/>
                  </a:lnTo>
                  <a:lnTo>
                    <a:pt x="2672" y="4138"/>
                  </a:lnTo>
                  <a:lnTo>
                    <a:pt x="2579" y="4472"/>
                  </a:lnTo>
                  <a:lnTo>
                    <a:pt x="2468" y="4806"/>
                  </a:lnTo>
                  <a:lnTo>
                    <a:pt x="2393" y="4917"/>
                  </a:lnTo>
                  <a:lnTo>
                    <a:pt x="2245" y="5195"/>
                  </a:lnTo>
                  <a:lnTo>
                    <a:pt x="2152" y="5399"/>
                  </a:lnTo>
                  <a:lnTo>
                    <a:pt x="2059" y="5622"/>
                  </a:lnTo>
                  <a:lnTo>
                    <a:pt x="1967" y="5882"/>
                  </a:lnTo>
                  <a:lnTo>
                    <a:pt x="1874" y="6178"/>
                  </a:lnTo>
                  <a:lnTo>
                    <a:pt x="1818" y="6475"/>
                  </a:lnTo>
                  <a:lnTo>
                    <a:pt x="1800" y="6791"/>
                  </a:lnTo>
                  <a:lnTo>
                    <a:pt x="1800" y="7124"/>
                  </a:lnTo>
                  <a:lnTo>
                    <a:pt x="1818" y="7310"/>
                  </a:lnTo>
                  <a:lnTo>
                    <a:pt x="1855" y="7477"/>
                  </a:lnTo>
                  <a:lnTo>
                    <a:pt x="1892" y="7644"/>
                  </a:lnTo>
                  <a:lnTo>
                    <a:pt x="1967" y="7811"/>
                  </a:lnTo>
                  <a:lnTo>
                    <a:pt x="2022" y="7978"/>
                  </a:lnTo>
                  <a:lnTo>
                    <a:pt x="2115" y="8163"/>
                  </a:lnTo>
                  <a:lnTo>
                    <a:pt x="2226" y="8330"/>
                  </a:lnTo>
                  <a:lnTo>
                    <a:pt x="2338" y="8497"/>
                  </a:lnTo>
                  <a:lnTo>
                    <a:pt x="2486" y="8664"/>
                  </a:lnTo>
                  <a:lnTo>
                    <a:pt x="2634" y="8813"/>
                  </a:lnTo>
                  <a:lnTo>
                    <a:pt x="2876" y="8831"/>
                  </a:lnTo>
                  <a:lnTo>
                    <a:pt x="3135" y="8831"/>
                  </a:lnTo>
                  <a:lnTo>
                    <a:pt x="3488" y="8794"/>
                  </a:lnTo>
                  <a:lnTo>
                    <a:pt x="3914" y="8738"/>
                  </a:lnTo>
                  <a:lnTo>
                    <a:pt x="4397" y="8646"/>
                  </a:lnTo>
                  <a:lnTo>
                    <a:pt x="4657" y="8590"/>
                  </a:lnTo>
                  <a:lnTo>
                    <a:pt x="4916" y="8516"/>
                  </a:lnTo>
                  <a:lnTo>
                    <a:pt x="5194" y="8423"/>
                  </a:lnTo>
                  <a:lnTo>
                    <a:pt x="5473" y="8312"/>
                  </a:lnTo>
                  <a:lnTo>
                    <a:pt x="5528" y="7477"/>
                  </a:lnTo>
                  <a:lnTo>
                    <a:pt x="5547" y="6698"/>
                  </a:lnTo>
                  <a:lnTo>
                    <a:pt x="5510" y="5974"/>
                  </a:lnTo>
                  <a:lnTo>
                    <a:pt x="5454" y="5288"/>
                  </a:lnTo>
                  <a:lnTo>
                    <a:pt x="5380" y="4676"/>
                  </a:lnTo>
                  <a:lnTo>
                    <a:pt x="5250" y="4101"/>
                  </a:lnTo>
                  <a:lnTo>
                    <a:pt x="5120" y="3581"/>
                  </a:lnTo>
                  <a:lnTo>
                    <a:pt x="4935" y="3118"/>
                  </a:lnTo>
                  <a:lnTo>
                    <a:pt x="4749" y="2672"/>
                  </a:lnTo>
                  <a:lnTo>
                    <a:pt x="4545" y="2283"/>
                  </a:lnTo>
                  <a:lnTo>
                    <a:pt x="4323" y="1949"/>
                  </a:lnTo>
                  <a:lnTo>
                    <a:pt x="4081" y="1633"/>
                  </a:lnTo>
                  <a:lnTo>
                    <a:pt x="3822" y="1355"/>
                  </a:lnTo>
                  <a:lnTo>
                    <a:pt x="3562" y="1095"/>
                  </a:lnTo>
                  <a:lnTo>
                    <a:pt x="3302" y="891"/>
                  </a:lnTo>
                  <a:lnTo>
                    <a:pt x="3024" y="706"/>
                  </a:lnTo>
                  <a:lnTo>
                    <a:pt x="2746" y="539"/>
                  </a:lnTo>
                  <a:lnTo>
                    <a:pt x="2468" y="409"/>
                  </a:lnTo>
                  <a:lnTo>
                    <a:pt x="2208" y="298"/>
                  </a:lnTo>
                  <a:lnTo>
                    <a:pt x="1930" y="205"/>
                  </a:lnTo>
                  <a:lnTo>
                    <a:pt x="1670" y="149"/>
                  </a:lnTo>
                  <a:lnTo>
                    <a:pt x="1429" y="94"/>
                  </a:lnTo>
                  <a:lnTo>
                    <a:pt x="1188" y="57"/>
                  </a:lnTo>
                  <a:lnTo>
                    <a:pt x="965" y="20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8"/>
            <p:cNvSpPr/>
            <p:nvPr/>
          </p:nvSpPr>
          <p:spPr>
            <a:xfrm>
              <a:off x="5354325" y="-1063200"/>
              <a:ext cx="145175" cy="51500"/>
            </a:xfrm>
            <a:custGeom>
              <a:avLst/>
              <a:gdLst/>
              <a:ahLst/>
              <a:cxnLst/>
              <a:rect l="l" t="t" r="r" b="b"/>
              <a:pathLst>
                <a:path w="5807" h="2060" extrusionOk="0">
                  <a:moveTo>
                    <a:pt x="1039" y="1"/>
                  </a:moveTo>
                  <a:lnTo>
                    <a:pt x="816" y="19"/>
                  </a:lnTo>
                  <a:lnTo>
                    <a:pt x="631" y="75"/>
                  </a:lnTo>
                  <a:lnTo>
                    <a:pt x="464" y="168"/>
                  </a:lnTo>
                  <a:lnTo>
                    <a:pt x="297" y="298"/>
                  </a:lnTo>
                  <a:lnTo>
                    <a:pt x="186" y="446"/>
                  </a:lnTo>
                  <a:lnTo>
                    <a:pt x="74" y="631"/>
                  </a:lnTo>
                  <a:lnTo>
                    <a:pt x="19" y="817"/>
                  </a:lnTo>
                  <a:lnTo>
                    <a:pt x="0" y="1021"/>
                  </a:lnTo>
                  <a:lnTo>
                    <a:pt x="19" y="1225"/>
                  </a:lnTo>
                  <a:lnTo>
                    <a:pt x="74" y="1429"/>
                  </a:lnTo>
                  <a:lnTo>
                    <a:pt x="186" y="1596"/>
                  </a:lnTo>
                  <a:lnTo>
                    <a:pt x="297" y="1744"/>
                  </a:lnTo>
                  <a:lnTo>
                    <a:pt x="464" y="1874"/>
                  </a:lnTo>
                  <a:lnTo>
                    <a:pt x="631" y="1967"/>
                  </a:lnTo>
                  <a:lnTo>
                    <a:pt x="816" y="2041"/>
                  </a:lnTo>
                  <a:lnTo>
                    <a:pt x="1039" y="2060"/>
                  </a:lnTo>
                  <a:lnTo>
                    <a:pt x="4786" y="2060"/>
                  </a:lnTo>
                  <a:lnTo>
                    <a:pt x="4990" y="2041"/>
                  </a:lnTo>
                  <a:lnTo>
                    <a:pt x="5176" y="1967"/>
                  </a:lnTo>
                  <a:lnTo>
                    <a:pt x="5361" y="1874"/>
                  </a:lnTo>
                  <a:lnTo>
                    <a:pt x="5510" y="1744"/>
                  </a:lnTo>
                  <a:lnTo>
                    <a:pt x="5640" y="1596"/>
                  </a:lnTo>
                  <a:lnTo>
                    <a:pt x="5732" y="1429"/>
                  </a:lnTo>
                  <a:lnTo>
                    <a:pt x="5788" y="1225"/>
                  </a:lnTo>
                  <a:lnTo>
                    <a:pt x="5807" y="1021"/>
                  </a:lnTo>
                  <a:lnTo>
                    <a:pt x="5788" y="817"/>
                  </a:lnTo>
                  <a:lnTo>
                    <a:pt x="5732" y="631"/>
                  </a:lnTo>
                  <a:lnTo>
                    <a:pt x="5640" y="446"/>
                  </a:lnTo>
                  <a:lnTo>
                    <a:pt x="5510" y="298"/>
                  </a:lnTo>
                  <a:lnTo>
                    <a:pt x="5361" y="168"/>
                  </a:lnTo>
                  <a:lnTo>
                    <a:pt x="5176" y="75"/>
                  </a:lnTo>
                  <a:lnTo>
                    <a:pt x="4990" y="19"/>
                  </a:lnTo>
                  <a:lnTo>
                    <a:pt x="4786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8"/>
            <p:cNvSpPr/>
            <p:nvPr/>
          </p:nvSpPr>
          <p:spPr>
            <a:xfrm>
              <a:off x="5705850" y="-1183775"/>
              <a:ext cx="142400" cy="343675"/>
            </a:xfrm>
            <a:custGeom>
              <a:avLst/>
              <a:gdLst/>
              <a:ahLst/>
              <a:cxnLst/>
              <a:rect l="l" t="t" r="r" b="b"/>
              <a:pathLst>
                <a:path w="5696" h="13747" extrusionOk="0">
                  <a:moveTo>
                    <a:pt x="2060" y="1"/>
                  </a:moveTo>
                  <a:lnTo>
                    <a:pt x="2060" y="909"/>
                  </a:lnTo>
                  <a:lnTo>
                    <a:pt x="1819" y="984"/>
                  </a:lnTo>
                  <a:lnTo>
                    <a:pt x="1596" y="1058"/>
                  </a:lnTo>
                  <a:lnTo>
                    <a:pt x="1373" y="1151"/>
                  </a:lnTo>
                  <a:lnTo>
                    <a:pt x="1188" y="1281"/>
                  </a:lnTo>
                  <a:lnTo>
                    <a:pt x="1002" y="1410"/>
                  </a:lnTo>
                  <a:lnTo>
                    <a:pt x="835" y="1559"/>
                  </a:lnTo>
                  <a:lnTo>
                    <a:pt x="687" y="1726"/>
                  </a:lnTo>
                  <a:lnTo>
                    <a:pt x="557" y="1893"/>
                  </a:lnTo>
                  <a:lnTo>
                    <a:pt x="427" y="2097"/>
                  </a:lnTo>
                  <a:lnTo>
                    <a:pt x="335" y="2301"/>
                  </a:lnTo>
                  <a:lnTo>
                    <a:pt x="242" y="2523"/>
                  </a:lnTo>
                  <a:lnTo>
                    <a:pt x="168" y="2765"/>
                  </a:lnTo>
                  <a:lnTo>
                    <a:pt x="112" y="3024"/>
                  </a:lnTo>
                  <a:lnTo>
                    <a:pt x="75" y="3303"/>
                  </a:lnTo>
                  <a:lnTo>
                    <a:pt x="56" y="3581"/>
                  </a:lnTo>
                  <a:lnTo>
                    <a:pt x="56" y="3878"/>
                  </a:lnTo>
                  <a:lnTo>
                    <a:pt x="56" y="4193"/>
                  </a:lnTo>
                  <a:lnTo>
                    <a:pt x="93" y="4508"/>
                  </a:lnTo>
                  <a:lnTo>
                    <a:pt x="149" y="4787"/>
                  </a:lnTo>
                  <a:lnTo>
                    <a:pt x="205" y="5046"/>
                  </a:lnTo>
                  <a:lnTo>
                    <a:pt x="297" y="5287"/>
                  </a:lnTo>
                  <a:lnTo>
                    <a:pt x="390" y="5529"/>
                  </a:lnTo>
                  <a:lnTo>
                    <a:pt x="502" y="5751"/>
                  </a:lnTo>
                  <a:lnTo>
                    <a:pt x="631" y="5955"/>
                  </a:lnTo>
                  <a:lnTo>
                    <a:pt x="761" y="6159"/>
                  </a:lnTo>
                  <a:lnTo>
                    <a:pt x="910" y="6345"/>
                  </a:lnTo>
                  <a:lnTo>
                    <a:pt x="1225" y="6679"/>
                  </a:lnTo>
                  <a:lnTo>
                    <a:pt x="1577" y="7013"/>
                  </a:lnTo>
                  <a:lnTo>
                    <a:pt x="1911" y="7310"/>
                  </a:lnTo>
                  <a:lnTo>
                    <a:pt x="2598" y="7866"/>
                  </a:lnTo>
                  <a:lnTo>
                    <a:pt x="2913" y="8163"/>
                  </a:lnTo>
                  <a:lnTo>
                    <a:pt x="3210" y="8460"/>
                  </a:lnTo>
                  <a:lnTo>
                    <a:pt x="3321" y="8627"/>
                  </a:lnTo>
                  <a:lnTo>
                    <a:pt x="3433" y="8794"/>
                  </a:lnTo>
                  <a:lnTo>
                    <a:pt x="3544" y="8961"/>
                  </a:lnTo>
                  <a:lnTo>
                    <a:pt x="3618" y="9146"/>
                  </a:lnTo>
                  <a:lnTo>
                    <a:pt x="3692" y="9350"/>
                  </a:lnTo>
                  <a:lnTo>
                    <a:pt x="3748" y="9554"/>
                  </a:lnTo>
                  <a:lnTo>
                    <a:pt x="3785" y="9758"/>
                  </a:lnTo>
                  <a:lnTo>
                    <a:pt x="3785" y="9981"/>
                  </a:lnTo>
                  <a:lnTo>
                    <a:pt x="3766" y="10296"/>
                  </a:lnTo>
                  <a:lnTo>
                    <a:pt x="3711" y="10537"/>
                  </a:lnTo>
                  <a:lnTo>
                    <a:pt x="3674" y="10649"/>
                  </a:lnTo>
                  <a:lnTo>
                    <a:pt x="3637" y="10741"/>
                  </a:lnTo>
                  <a:lnTo>
                    <a:pt x="3581" y="10834"/>
                  </a:lnTo>
                  <a:lnTo>
                    <a:pt x="3525" y="10908"/>
                  </a:lnTo>
                  <a:lnTo>
                    <a:pt x="3451" y="10964"/>
                  </a:lnTo>
                  <a:lnTo>
                    <a:pt x="3377" y="11020"/>
                  </a:lnTo>
                  <a:lnTo>
                    <a:pt x="3303" y="11075"/>
                  </a:lnTo>
                  <a:lnTo>
                    <a:pt x="3210" y="11112"/>
                  </a:lnTo>
                  <a:lnTo>
                    <a:pt x="3006" y="11150"/>
                  </a:lnTo>
                  <a:lnTo>
                    <a:pt x="2802" y="11168"/>
                  </a:lnTo>
                  <a:lnTo>
                    <a:pt x="2579" y="11150"/>
                  </a:lnTo>
                  <a:lnTo>
                    <a:pt x="2375" y="11112"/>
                  </a:lnTo>
                  <a:lnTo>
                    <a:pt x="2301" y="11075"/>
                  </a:lnTo>
                  <a:lnTo>
                    <a:pt x="2208" y="11020"/>
                  </a:lnTo>
                  <a:lnTo>
                    <a:pt x="2134" y="10964"/>
                  </a:lnTo>
                  <a:lnTo>
                    <a:pt x="2078" y="10908"/>
                  </a:lnTo>
                  <a:lnTo>
                    <a:pt x="2004" y="10834"/>
                  </a:lnTo>
                  <a:lnTo>
                    <a:pt x="1948" y="10741"/>
                  </a:lnTo>
                  <a:lnTo>
                    <a:pt x="1911" y="10649"/>
                  </a:lnTo>
                  <a:lnTo>
                    <a:pt x="1874" y="10537"/>
                  </a:lnTo>
                  <a:lnTo>
                    <a:pt x="1819" y="10296"/>
                  </a:lnTo>
                  <a:lnTo>
                    <a:pt x="1800" y="9981"/>
                  </a:lnTo>
                  <a:lnTo>
                    <a:pt x="1800" y="9035"/>
                  </a:lnTo>
                  <a:lnTo>
                    <a:pt x="1" y="9035"/>
                  </a:lnTo>
                  <a:lnTo>
                    <a:pt x="1" y="9870"/>
                  </a:lnTo>
                  <a:lnTo>
                    <a:pt x="1" y="10166"/>
                  </a:lnTo>
                  <a:lnTo>
                    <a:pt x="38" y="10463"/>
                  </a:lnTo>
                  <a:lnTo>
                    <a:pt x="75" y="10741"/>
                  </a:lnTo>
                  <a:lnTo>
                    <a:pt x="131" y="11001"/>
                  </a:lnTo>
                  <a:lnTo>
                    <a:pt x="205" y="11242"/>
                  </a:lnTo>
                  <a:lnTo>
                    <a:pt x="297" y="11465"/>
                  </a:lnTo>
                  <a:lnTo>
                    <a:pt x="390" y="11688"/>
                  </a:lnTo>
                  <a:lnTo>
                    <a:pt x="520" y="11873"/>
                  </a:lnTo>
                  <a:lnTo>
                    <a:pt x="650" y="12059"/>
                  </a:lnTo>
                  <a:lnTo>
                    <a:pt x="798" y="12225"/>
                  </a:lnTo>
                  <a:lnTo>
                    <a:pt x="984" y="12374"/>
                  </a:lnTo>
                  <a:lnTo>
                    <a:pt x="1169" y="12504"/>
                  </a:lnTo>
                  <a:lnTo>
                    <a:pt x="1355" y="12615"/>
                  </a:lnTo>
                  <a:lnTo>
                    <a:pt x="1577" y="12726"/>
                  </a:lnTo>
                  <a:lnTo>
                    <a:pt x="1819" y="12801"/>
                  </a:lnTo>
                  <a:lnTo>
                    <a:pt x="2060" y="12856"/>
                  </a:lnTo>
                  <a:lnTo>
                    <a:pt x="2060" y="13747"/>
                  </a:lnTo>
                  <a:lnTo>
                    <a:pt x="3637" y="13747"/>
                  </a:lnTo>
                  <a:lnTo>
                    <a:pt x="3637" y="12856"/>
                  </a:lnTo>
                  <a:lnTo>
                    <a:pt x="3878" y="12801"/>
                  </a:lnTo>
                  <a:lnTo>
                    <a:pt x="4100" y="12726"/>
                  </a:lnTo>
                  <a:lnTo>
                    <a:pt x="4323" y="12615"/>
                  </a:lnTo>
                  <a:lnTo>
                    <a:pt x="4527" y="12504"/>
                  </a:lnTo>
                  <a:lnTo>
                    <a:pt x="4713" y="12374"/>
                  </a:lnTo>
                  <a:lnTo>
                    <a:pt x="4880" y="12225"/>
                  </a:lnTo>
                  <a:lnTo>
                    <a:pt x="5028" y="12059"/>
                  </a:lnTo>
                  <a:lnTo>
                    <a:pt x="5176" y="11873"/>
                  </a:lnTo>
                  <a:lnTo>
                    <a:pt x="5288" y="11688"/>
                  </a:lnTo>
                  <a:lnTo>
                    <a:pt x="5399" y="11465"/>
                  </a:lnTo>
                  <a:lnTo>
                    <a:pt x="5492" y="11242"/>
                  </a:lnTo>
                  <a:lnTo>
                    <a:pt x="5566" y="11001"/>
                  </a:lnTo>
                  <a:lnTo>
                    <a:pt x="5622" y="10741"/>
                  </a:lnTo>
                  <a:lnTo>
                    <a:pt x="5659" y="10463"/>
                  </a:lnTo>
                  <a:lnTo>
                    <a:pt x="5696" y="10166"/>
                  </a:lnTo>
                  <a:lnTo>
                    <a:pt x="5696" y="9870"/>
                  </a:lnTo>
                  <a:lnTo>
                    <a:pt x="5696" y="9554"/>
                  </a:lnTo>
                  <a:lnTo>
                    <a:pt x="5659" y="9257"/>
                  </a:lnTo>
                  <a:lnTo>
                    <a:pt x="5603" y="8979"/>
                  </a:lnTo>
                  <a:lnTo>
                    <a:pt x="5547" y="8701"/>
                  </a:lnTo>
                  <a:lnTo>
                    <a:pt x="5455" y="8460"/>
                  </a:lnTo>
                  <a:lnTo>
                    <a:pt x="5362" y="8219"/>
                  </a:lnTo>
                  <a:lnTo>
                    <a:pt x="5232" y="8014"/>
                  </a:lnTo>
                  <a:lnTo>
                    <a:pt x="5121" y="7792"/>
                  </a:lnTo>
                  <a:lnTo>
                    <a:pt x="4972" y="7606"/>
                  </a:lnTo>
                  <a:lnTo>
                    <a:pt x="4824" y="7421"/>
                  </a:lnTo>
                  <a:lnTo>
                    <a:pt x="4509" y="7068"/>
                  </a:lnTo>
                  <a:lnTo>
                    <a:pt x="4175" y="6753"/>
                  </a:lnTo>
                  <a:lnTo>
                    <a:pt x="3822" y="6456"/>
                  </a:lnTo>
                  <a:lnTo>
                    <a:pt x="3136" y="5881"/>
                  </a:lnTo>
                  <a:lnTo>
                    <a:pt x="2820" y="5584"/>
                  </a:lnTo>
                  <a:lnTo>
                    <a:pt x="2542" y="5287"/>
                  </a:lnTo>
                  <a:lnTo>
                    <a:pt x="2412" y="5121"/>
                  </a:lnTo>
                  <a:lnTo>
                    <a:pt x="2301" y="4954"/>
                  </a:lnTo>
                  <a:lnTo>
                    <a:pt x="2208" y="4787"/>
                  </a:lnTo>
                  <a:lnTo>
                    <a:pt x="2115" y="4601"/>
                  </a:lnTo>
                  <a:lnTo>
                    <a:pt x="2060" y="4416"/>
                  </a:lnTo>
                  <a:lnTo>
                    <a:pt x="2004" y="4212"/>
                  </a:lnTo>
                  <a:lnTo>
                    <a:pt x="1967" y="3989"/>
                  </a:lnTo>
                  <a:lnTo>
                    <a:pt x="1967" y="3766"/>
                  </a:lnTo>
                  <a:lnTo>
                    <a:pt x="1986" y="3470"/>
                  </a:lnTo>
                  <a:lnTo>
                    <a:pt x="2023" y="3210"/>
                  </a:lnTo>
                  <a:lnTo>
                    <a:pt x="2097" y="3006"/>
                  </a:lnTo>
                  <a:lnTo>
                    <a:pt x="2153" y="2913"/>
                  </a:lnTo>
                  <a:lnTo>
                    <a:pt x="2208" y="2839"/>
                  </a:lnTo>
                  <a:lnTo>
                    <a:pt x="2282" y="2765"/>
                  </a:lnTo>
                  <a:lnTo>
                    <a:pt x="2338" y="2709"/>
                  </a:lnTo>
                  <a:lnTo>
                    <a:pt x="2431" y="2672"/>
                  </a:lnTo>
                  <a:lnTo>
                    <a:pt x="2505" y="2635"/>
                  </a:lnTo>
                  <a:lnTo>
                    <a:pt x="2709" y="2579"/>
                  </a:lnTo>
                  <a:lnTo>
                    <a:pt x="2913" y="2561"/>
                  </a:lnTo>
                  <a:lnTo>
                    <a:pt x="3136" y="2579"/>
                  </a:lnTo>
                  <a:lnTo>
                    <a:pt x="3321" y="2635"/>
                  </a:lnTo>
                  <a:lnTo>
                    <a:pt x="3414" y="2672"/>
                  </a:lnTo>
                  <a:lnTo>
                    <a:pt x="3488" y="2709"/>
                  </a:lnTo>
                  <a:lnTo>
                    <a:pt x="3562" y="2765"/>
                  </a:lnTo>
                  <a:lnTo>
                    <a:pt x="3618" y="2839"/>
                  </a:lnTo>
                  <a:lnTo>
                    <a:pt x="3674" y="2913"/>
                  </a:lnTo>
                  <a:lnTo>
                    <a:pt x="3729" y="3006"/>
                  </a:lnTo>
                  <a:lnTo>
                    <a:pt x="3804" y="3210"/>
                  </a:lnTo>
                  <a:lnTo>
                    <a:pt x="3859" y="3470"/>
                  </a:lnTo>
                  <a:lnTo>
                    <a:pt x="3878" y="3766"/>
                  </a:lnTo>
                  <a:lnTo>
                    <a:pt x="3878" y="4267"/>
                  </a:lnTo>
                  <a:lnTo>
                    <a:pt x="5677" y="4267"/>
                  </a:lnTo>
                  <a:lnTo>
                    <a:pt x="5677" y="3878"/>
                  </a:lnTo>
                  <a:lnTo>
                    <a:pt x="5677" y="3581"/>
                  </a:lnTo>
                  <a:lnTo>
                    <a:pt x="5640" y="3303"/>
                  </a:lnTo>
                  <a:lnTo>
                    <a:pt x="5603" y="3024"/>
                  </a:lnTo>
                  <a:lnTo>
                    <a:pt x="5547" y="2765"/>
                  </a:lnTo>
                  <a:lnTo>
                    <a:pt x="5473" y="2523"/>
                  </a:lnTo>
                  <a:lnTo>
                    <a:pt x="5399" y="2301"/>
                  </a:lnTo>
                  <a:lnTo>
                    <a:pt x="5288" y="2078"/>
                  </a:lnTo>
                  <a:lnTo>
                    <a:pt x="5158" y="1893"/>
                  </a:lnTo>
                  <a:lnTo>
                    <a:pt x="5028" y="1707"/>
                  </a:lnTo>
                  <a:lnTo>
                    <a:pt x="4880" y="1540"/>
                  </a:lnTo>
                  <a:lnTo>
                    <a:pt x="4713" y="1392"/>
                  </a:lnTo>
                  <a:lnTo>
                    <a:pt x="4527" y="1262"/>
                  </a:lnTo>
                  <a:lnTo>
                    <a:pt x="4323" y="1151"/>
                  </a:lnTo>
                  <a:lnTo>
                    <a:pt x="4100" y="1058"/>
                  </a:lnTo>
                  <a:lnTo>
                    <a:pt x="3878" y="965"/>
                  </a:lnTo>
                  <a:lnTo>
                    <a:pt x="3637" y="909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28"/>
          <p:cNvCxnSpPr>
            <a:cxnSpLocks/>
            <a:endCxn id="922" idx="2"/>
          </p:cNvCxnSpPr>
          <p:nvPr/>
        </p:nvCxnSpPr>
        <p:spPr>
          <a:xfrm>
            <a:off x="1483937" y="1783656"/>
            <a:ext cx="2128774" cy="97890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48" name="Google Shape;948;p28"/>
          <p:cNvCxnSpPr>
            <a:cxnSpLocks/>
            <a:endCxn id="922" idx="2"/>
          </p:cNvCxnSpPr>
          <p:nvPr/>
        </p:nvCxnSpPr>
        <p:spPr>
          <a:xfrm flipV="1">
            <a:off x="1483939" y="2762564"/>
            <a:ext cx="2128772" cy="88309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49" name="Google Shape;949;p28"/>
          <p:cNvCxnSpPr>
            <a:cxnSpLocks/>
            <a:stCxn id="911" idx="1"/>
            <a:endCxn id="922" idx="6"/>
          </p:cNvCxnSpPr>
          <p:nvPr/>
        </p:nvCxnSpPr>
        <p:spPr>
          <a:xfrm rot="10800000" flipV="1">
            <a:off x="5390512" y="1707456"/>
            <a:ext cx="2194577" cy="105510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50" name="Google Shape;950;p28"/>
          <p:cNvCxnSpPr>
            <a:stCxn id="917" idx="1"/>
            <a:endCxn id="922" idx="6"/>
          </p:cNvCxnSpPr>
          <p:nvPr/>
        </p:nvCxnSpPr>
        <p:spPr>
          <a:xfrm rot="10800000">
            <a:off x="5390639" y="2762456"/>
            <a:ext cx="1830900" cy="8832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30"/>
          <p:cNvSpPr txBox="1">
            <a:spLocks noGrp="1"/>
          </p:cNvSpPr>
          <p:nvPr>
            <p:ph type="title"/>
          </p:nvPr>
        </p:nvSpPr>
        <p:spPr>
          <a:xfrm>
            <a:off x="457200" y="539500"/>
            <a:ext cx="82296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</a:rPr>
              <a:t>Webdriver</a:t>
            </a:r>
            <a:endParaRPr dirty="0">
              <a:latin typeface="+mn-lt"/>
            </a:endParaRPr>
          </a:p>
        </p:txBody>
      </p:sp>
      <p:pic>
        <p:nvPicPr>
          <p:cNvPr id="962" name="Google Shape;962;p30"/>
          <p:cNvPicPr preferRelativeResize="0"/>
          <p:nvPr/>
        </p:nvPicPr>
        <p:blipFill rotWithShape="1">
          <a:blip r:embed="rId3">
            <a:alphaModFix/>
          </a:blip>
          <a:srcRect b="37401"/>
          <a:stretch/>
        </p:blipFill>
        <p:spPr>
          <a:xfrm>
            <a:off x="457200" y="1780163"/>
            <a:ext cx="5140150" cy="533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63" name="Google Shape;96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2797250"/>
            <a:ext cx="8464901" cy="155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5712B3D-B6B3-40FF-BCFD-3B4871319C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8337" y="942500"/>
            <a:ext cx="1371226" cy="137122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31"/>
          <p:cNvSpPr txBox="1">
            <a:spLocks noGrp="1"/>
          </p:cNvSpPr>
          <p:nvPr>
            <p:ph type="title"/>
          </p:nvPr>
        </p:nvSpPr>
        <p:spPr>
          <a:xfrm>
            <a:off x="457200" y="539500"/>
            <a:ext cx="82296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</a:rPr>
              <a:t>Webdriver</a:t>
            </a:r>
            <a:endParaRPr dirty="0">
              <a:latin typeface="+mn-l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4E1C420-0787-48F0-B895-0216EBDF4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910" y="4330155"/>
            <a:ext cx="3686175" cy="4191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805D5514-9213-4319-9F47-2340335BD810}"/>
              </a:ext>
            </a:extLst>
          </p:cNvPr>
          <p:cNvSpPr txBox="1"/>
          <p:nvPr/>
        </p:nvSpPr>
        <p:spPr>
          <a:xfrm>
            <a:off x="692945" y="1071605"/>
            <a:ext cx="1071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Fonctions:</a:t>
            </a: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C18C67B6-318A-470E-B4C4-42A043B29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920" y="1379382"/>
            <a:ext cx="4336156" cy="243099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442BCED-CDDC-4573-BD36-06C60CA6FA88}"/>
              </a:ext>
            </a:extLst>
          </p:cNvPr>
          <p:cNvSpPr txBox="1"/>
          <p:nvPr/>
        </p:nvSpPr>
        <p:spPr>
          <a:xfrm>
            <a:off x="692945" y="4073860"/>
            <a:ext cx="174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Exemple d’ URL: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34"/>
          <p:cNvSpPr txBox="1">
            <a:spLocks noGrp="1"/>
          </p:cNvSpPr>
          <p:nvPr>
            <p:ph type="title"/>
          </p:nvPr>
        </p:nvSpPr>
        <p:spPr>
          <a:xfrm>
            <a:off x="457200" y="539500"/>
            <a:ext cx="82296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</a:rPr>
              <a:t>Webdriver</a:t>
            </a:r>
            <a:endParaRPr dirty="0">
              <a:latin typeface="+mn-lt"/>
            </a:endParaRPr>
          </a:p>
        </p:txBody>
      </p:sp>
      <p:pic>
        <p:nvPicPr>
          <p:cNvPr id="991" name="Google Shape;9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2000"/>
            <a:ext cx="6443662" cy="3979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2" name="Google Shape;992;p34"/>
          <p:cNvPicPr preferRelativeResize="0"/>
          <p:nvPr/>
        </p:nvPicPr>
        <p:blipFill rotWithShape="1">
          <a:blip r:embed="rId4">
            <a:alphaModFix/>
          </a:blip>
          <a:srcRect l="31917" b="-7204"/>
          <a:stretch/>
        </p:blipFill>
        <p:spPr>
          <a:xfrm>
            <a:off x="6704638" y="1308025"/>
            <a:ext cx="2225400" cy="234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993" name="Google Shape;99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7625" y="1980400"/>
            <a:ext cx="2439457" cy="234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994" name="Google Shape;994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15813" y="2652775"/>
            <a:ext cx="2603036" cy="234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995" name="Google Shape;995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61825" y="3383688"/>
            <a:ext cx="3975231" cy="234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996" name="Google Shape;996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42137" y="4231725"/>
            <a:ext cx="2550406" cy="234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99AFE6BF-77CA-4662-8A67-F436BFC78D4B}"/>
              </a:ext>
            </a:extLst>
          </p:cNvPr>
          <p:cNvCxnSpPr>
            <a:stCxn id="992" idx="1"/>
          </p:cNvCxnSpPr>
          <p:nvPr/>
        </p:nvCxnSpPr>
        <p:spPr>
          <a:xfrm flipH="1" flipV="1">
            <a:off x="4264819" y="1308025"/>
            <a:ext cx="2439819" cy="117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F04FCA61-07D3-46DC-8865-DF79BF2C0B59}"/>
              </a:ext>
            </a:extLst>
          </p:cNvPr>
          <p:cNvCxnSpPr>
            <a:cxnSpLocks/>
            <a:stCxn id="993" idx="1"/>
          </p:cNvCxnSpPr>
          <p:nvPr/>
        </p:nvCxnSpPr>
        <p:spPr>
          <a:xfrm flipH="1" flipV="1">
            <a:off x="3569350" y="1447000"/>
            <a:ext cx="3028275" cy="650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F1543593-E7C9-4CCC-B284-B73F666F1B20}"/>
              </a:ext>
            </a:extLst>
          </p:cNvPr>
          <p:cNvCxnSpPr>
            <a:stCxn id="994" idx="1"/>
          </p:cNvCxnSpPr>
          <p:nvPr/>
        </p:nvCxnSpPr>
        <p:spPr>
          <a:xfrm flipH="1" flipV="1">
            <a:off x="3507581" y="1593056"/>
            <a:ext cx="3008232" cy="1177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7402A55-B1F0-40CB-826F-8AEB6744D433}"/>
              </a:ext>
            </a:extLst>
          </p:cNvPr>
          <p:cNvCxnSpPr/>
          <p:nvPr/>
        </p:nvCxnSpPr>
        <p:spPr>
          <a:xfrm flipH="1" flipV="1">
            <a:off x="3507581" y="1721644"/>
            <a:ext cx="1554244" cy="1779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959EF877-EDAA-4177-9DCE-F4AE4DD77765}"/>
              </a:ext>
            </a:extLst>
          </p:cNvPr>
          <p:cNvCxnSpPr>
            <a:stCxn id="996" idx="1"/>
          </p:cNvCxnSpPr>
          <p:nvPr/>
        </p:nvCxnSpPr>
        <p:spPr>
          <a:xfrm flipH="1" flipV="1">
            <a:off x="3374231" y="2770125"/>
            <a:ext cx="3167906" cy="1578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8200B4-38D9-4321-998C-4AA7BC82C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latin typeface="+mn-lt"/>
              </a:rPr>
              <a:t>Webdriver</a:t>
            </a:r>
            <a:endParaRPr lang="fr-FR" dirty="0">
              <a:latin typeface="+mn-l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09DA332-651F-4A8D-A0A4-B37F83FAD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1928"/>
            <a:ext cx="9144000" cy="329125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8A98D99-30CA-4085-BA73-E6448FA8B94D}"/>
              </a:ext>
            </a:extLst>
          </p:cNvPr>
          <p:cNvSpPr txBox="1"/>
          <p:nvPr/>
        </p:nvSpPr>
        <p:spPr>
          <a:xfrm>
            <a:off x="178593" y="1200150"/>
            <a:ext cx="2821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Exemple de </a:t>
            </a:r>
            <a:r>
              <a:rPr lang="fr-FR" dirty="0" err="1"/>
              <a:t>Dataframe</a:t>
            </a:r>
            <a:r>
              <a:rPr lang="fr-FR" dirty="0"/>
              <a:t> obtenue:</a:t>
            </a:r>
          </a:p>
        </p:txBody>
      </p:sp>
    </p:spTree>
    <p:extLst>
      <p:ext uri="{BB962C8B-B14F-4D97-AF65-F5344CB8AC3E}">
        <p14:creationId xmlns:p14="http://schemas.microsoft.com/office/powerpoint/2010/main" val="3201300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9E6C01-F52C-4530-BD98-F0DDC7E28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+mn-lt"/>
              </a:rPr>
              <a:t>MongoDB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71824CD-83D3-4025-A945-E43C5FB54F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89" b="9304"/>
          <a:stretch/>
        </p:blipFill>
        <p:spPr>
          <a:xfrm>
            <a:off x="2584847" y="1878807"/>
            <a:ext cx="3974306" cy="29718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F0E2865-FF4E-4CE4-804A-46074DED87A4}"/>
              </a:ext>
            </a:extLst>
          </p:cNvPr>
          <p:cNvSpPr txBox="1"/>
          <p:nvPr/>
        </p:nvSpPr>
        <p:spPr>
          <a:xfrm>
            <a:off x="457200" y="1322471"/>
            <a:ext cx="3543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Insertion de la </a:t>
            </a:r>
            <a:r>
              <a:rPr lang="fr-FR" dirty="0" err="1"/>
              <a:t>Dataframe</a:t>
            </a:r>
            <a:r>
              <a:rPr lang="fr-FR" dirty="0"/>
              <a:t> dans la BDD: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92026F5-F17F-49E7-8C0C-7D1160CFE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336" y="539500"/>
            <a:ext cx="1780464" cy="123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965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9E6C01-F52C-4530-BD98-F0DDC7E28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+mn-lt"/>
              </a:rPr>
              <a:t>MongoDB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F0E2865-FF4E-4CE4-804A-46074DED87A4}"/>
              </a:ext>
            </a:extLst>
          </p:cNvPr>
          <p:cNvSpPr txBox="1"/>
          <p:nvPr/>
        </p:nvSpPr>
        <p:spPr>
          <a:xfrm>
            <a:off x="457199" y="1322471"/>
            <a:ext cx="3914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Chargement de la </a:t>
            </a:r>
            <a:r>
              <a:rPr lang="fr-FR" dirty="0" err="1"/>
              <a:t>Dataframe</a:t>
            </a:r>
            <a:r>
              <a:rPr lang="fr-FR" dirty="0"/>
              <a:t> depuis la BDD: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137943A-0199-41E6-AA05-703C27A7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1874043"/>
            <a:ext cx="5257800" cy="29241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CAA7773-75E6-403F-961B-141AD1647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336" y="539500"/>
            <a:ext cx="1780464" cy="123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164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DB2322-070D-43D2-86D9-7CAB0C437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+mn-lt"/>
              </a:rPr>
              <a:t>Machine Learning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44AD074-E2B1-4746-9AD0-62CC64F69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7" y="2457449"/>
            <a:ext cx="6219825" cy="128587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EE7BF29-7E3A-4B84-8A0E-EF2803E34929}"/>
              </a:ext>
            </a:extLst>
          </p:cNvPr>
          <p:cNvSpPr txBox="1"/>
          <p:nvPr/>
        </p:nvSpPr>
        <p:spPr>
          <a:xfrm>
            <a:off x="900112" y="1504636"/>
            <a:ext cx="3550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Encoding</a:t>
            </a:r>
            <a:r>
              <a:rPr lang="fr-FR" dirty="0"/>
              <a:t> de la colonne job et lieu: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FD3FB2C-672E-470D-9DF0-663ECF1E2EDB}"/>
              </a:ext>
            </a:extLst>
          </p:cNvPr>
          <p:cNvSpPr txBox="1"/>
          <p:nvPr/>
        </p:nvSpPr>
        <p:spPr>
          <a:xfrm>
            <a:off x="585788" y="4100513"/>
            <a:ext cx="7922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Colonnes concernées : </a:t>
            </a:r>
            <a:r>
              <a:rPr lang="fr-FR" dirty="0" err="1"/>
              <a:t>Title</a:t>
            </a:r>
            <a:r>
              <a:rPr lang="fr-FR" dirty="0"/>
              <a:t> et  Location</a:t>
            </a:r>
          </a:p>
        </p:txBody>
      </p:sp>
    </p:spTree>
    <p:extLst>
      <p:ext uri="{BB962C8B-B14F-4D97-AF65-F5344CB8AC3E}">
        <p14:creationId xmlns:p14="http://schemas.microsoft.com/office/powerpoint/2010/main" val="2767140192"/>
      </p:ext>
    </p:extLst>
  </p:cSld>
  <p:clrMapOvr>
    <a:masterClrMapping/>
  </p:clrMapOvr>
</p:sld>
</file>

<file path=ppt/theme/theme1.xml><?xml version="1.0" encoding="utf-8"?>
<a:theme xmlns:a="http://schemas.openxmlformats.org/drawingml/2006/main" name="Banking Infographics by Slidesgo">
  <a:themeElements>
    <a:clrScheme name="Simple Light">
      <a:dk1>
        <a:srgbClr val="000000"/>
      </a:dk1>
      <a:lt1>
        <a:srgbClr val="FFFFFF"/>
      </a:lt1>
      <a:dk2>
        <a:srgbClr val="698CE0"/>
      </a:dk2>
      <a:lt2>
        <a:srgbClr val="9AB8FF"/>
      </a:lt2>
      <a:accent1>
        <a:srgbClr val="FCDC9F"/>
      </a:accent1>
      <a:accent2>
        <a:srgbClr val="0B294E"/>
      </a:accent2>
      <a:accent3>
        <a:srgbClr val="72A2DD"/>
      </a:accent3>
      <a:accent4>
        <a:srgbClr val="3A68A2"/>
      </a:accent4>
      <a:accent5>
        <a:srgbClr val="D5E7FD"/>
      </a:accent5>
      <a:accent6>
        <a:srgbClr val="243B74"/>
      </a:accent6>
      <a:hlink>
        <a:srgbClr val="0B294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150</Words>
  <Application>Microsoft Office PowerPoint</Application>
  <PresentationFormat>Affichage à l'écran (16:9)</PresentationFormat>
  <Paragraphs>46</Paragraphs>
  <Slides>16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8" baseType="lpstr">
      <vt:lpstr>Fira Sans Extra Condensed SemiBold</vt:lpstr>
      <vt:lpstr>Abel</vt:lpstr>
      <vt:lpstr>Rubik</vt:lpstr>
      <vt:lpstr>Roboto Condensed Light</vt:lpstr>
      <vt:lpstr>arial</vt:lpstr>
      <vt:lpstr>Changa One</vt:lpstr>
      <vt:lpstr>Roboto</vt:lpstr>
      <vt:lpstr>Rubik Medium</vt:lpstr>
      <vt:lpstr>Anaheim</vt:lpstr>
      <vt:lpstr>arial</vt:lpstr>
      <vt:lpstr>Montserrat</vt:lpstr>
      <vt:lpstr>Banking Infographics by Slidesgo</vt:lpstr>
      <vt:lpstr>Data Salaries Prediction</vt:lpstr>
      <vt:lpstr>Sommaire</vt:lpstr>
      <vt:lpstr>Webdriver</vt:lpstr>
      <vt:lpstr>Webdriver</vt:lpstr>
      <vt:lpstr>Webdriver</vt:lpstr>
      <vt:lpstr>Webdriver</vt:lpstr>
      <vt:lpstr>MongoDB</vt:lpstr>
      <vt:lpstr>MongoDB</vt:lpstr>
      <vt:lpstr>Machine Learning</vt:lpstr>
      <vt:lpstr>Machine Learning</vt:lpstr>
      <vt:lpstr>Machine Learning</vt:lpstr>
      <vt:lpstr>Machine Learning</vt:lpstr>
      <vt:lpstr>Machine Learning</vt:lpstr>
      <vt:lpstr>Présentation PowerPoint</vt:lpstr>
      <vt:lpstr>Présentation PowerPoint</vt:lpstr>
      <vt:lpstr>Flask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Salaries Prediction</dc:title>
  <dc:creator>JEREMY RUELLAN</dc:creator>
  <cp:lastModifiedBy>JEREMY RUELLAN</cp:lastModifiedBy>
  <cp:revision>34</cp:revision>
  <dcterms:modified xsi:type="dcterms:W3CDTF">2022-09-22T14:43:49Z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463cba9-5f6c-478d-9329-7b2295e4e8ed_Enabled">
    <vt:lpwstr>true</vt:lpwstr>
  </property>
  <property fmtid="{D5CDD505-2E9C-101B-9397-08002B2CF9AE}" pid="3" name="MSIP_Label_e463cba9-5f6c-478d-9329-7b2295e4e8ed_SetDate">
    <vt:lpwstr>2022-09-22T12:21:19Z</vt:lpwstr>
  </property>
  <property fmtid="{D5CDD505-2E9C-101B-9397-08002B2CF9AE}" pid="4" name="MSIP_Label_e463cba9-5f6c-478d-9329-7b2295e4e8ed_Method">
    <vt:lpwstr>Standard</vt:lpwstr>
  </property>
  <property fmtid="{D5CDD505-2E9C-101B-9397-08002B2CF9AE}" pid="5" name="MSIP_Label_e463cba9-5f6c-478d-9329-7b2295e4e8ed_Name">
    <vt:lpwstr>All Employees_2</vt:lpwstr>
  </property>
  <property fmtid="{D5CDD505-2E9C-101B-9397-08002B2CF9AE}" pid="6" name="MSIP_Label_e463cba9-5f6c-478d-9329-7b2295e4e8ed_SiteId">
    <vt:lpwstr>33440fc6-b7c7-412c-bb73-0e70b0198d5a</vt:lpwstr>
  </property>
  <property fmtid="{D5CDD505-2E9C-101B-9397-08002B2CF9AE}" pid="7" name="MSIP_Label_e463cba9-5f6c-478d-9329-7b2295e4e8ed_ActionId">
    <vt:lpwstr>4b755e78-e8b7-489d-8fd0-00ca60b471a5</vt:lpwstr>
  </property>
  <property fmtid="{D5CDD505-2E9C-101B-9397-08002B2CF9AE}" pid="8" name="MSIP_Label_e463cba9-5f6c-478d-9329-7b2295e4e8ed_ContentBits">
    <vt:lpwstr>0</vt:lpwstr>
  </property>
</Properties>
</file>