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3" r:id="rId2"/>
    <p:sldId id="335" r:id="rId3"/>
    <p:sldId id="404" r:id="rId4"/>
    <p:sldId id="405" r:id="rId5"/>
    <p:sldId id="398" r:id="rId6"/>
    <p:sldId id="399" r:id="rId7"/>
    <p:sldId id="406" r:id="rId8"/>
    <p:sldId id="400" r:id="rId9"/>
    <p:sldId id="401" r:id="rId10"/>
    <p:sldId id="402" r:id="rId11"/>
    <p:sldId id="403" r:id="rId12"/>
    <p:sldId id="407" r:id="rId13"/>
    <p:sldId id="408" r:id="rId14"/>
    <p:sldId id="257" r:id="rId1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B7E1A"/>
    <a:srgbClr val="9DBB23"/>
    <a:srgbClr val="EAEAE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9658" autoAdjust="0"/>
  </p:normalViewPr>
  <p:slideViewPr>
    <p:cSldViewPr snapToGrid="0" snapToObjects="1">
      <p:cViewPr varScale="1">
        <p:scale>
          <a:sx n="98" d="100"/>
          <a:sy n="98" d="100"/>
        </p:scale>
        <p:origin x="55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11/11/2022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11/11/2022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2075767"/>
            <a:ext cx="522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chemeClr val="bg1"/>
                </a:solidFill>
                <a:latin typeface="Calibri"/>
                <a:cs typeface="Calibri"/>
              </a:rPr>
              <a:t>APLICAR </a:t>
            </a:r>
            <a:r>
              <a:rPr lang="es-ES" sz="2800" b="1" dirty="0" smtClean="0">
                <a:solidFill>
                  <a:schemeClr val="bg1"/>
                </a:solidFill>
                <a:latin typeface="Calibri"/>
                <a:cs typeface="Calibri"/>
              </a:rPr>
              <a:t>HTML5, CSS y </a:t>
            </a:r>
            <a:r>
              <a:rPr lang="es-ES" sz="2800" b="1" dirty="0" err="1" smtClean="0">
                <a:solidFill>
                  <a:schemeClr val="bg1"/>
                </a:solidFill>
                <a:latin typeface="Calibri"/>
                <a:cs typeface="Calibri"/>
              </a:rPr>
              <a:t>Bootstrap</a:t>
            </a:r>
            <a:endParaRPr lang="es-ES"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79893" y="3004220"/>
            <a:ext cx="370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Introducción </a:t>
            </a:r>
            <a:r>
              <a:rPr lang="es-ES" b="1" dirty="0" smtClean="0">
                <a:solidFill>
                  <a:srgbClr val="ACC42D"/>
                </a:solidFill>
                <a:latin typeface="Calibri"/>
                <a:cs typeface="Calibri"/>
              </a:rPr>
              <a:t>al Front-</a:t>
            </a:r>
            <a:r>
              <a:rPr lang="es-ES" b="1" dirty="0" err="1" smtClean="0">
                <a:solidFill>
                  <a:srgbClr val="ACC42D"/>
                </a:solidFill>
                <a:latin typeface="Calibri"/>
                <a:cs typeface="Calibri"/>
              </a:rPr>
              <a:t>End</a:t>
            </a:r>
            <a:endParaRPr lang="es-ES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15957" y="4708187"/>
            <a:ext cx="914400" cy="32101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26077" y="4153711"/>
            <a:ext cx="2561706" cy="79766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2000" b="1" dirty="0" smtClean="0">
                <a:solidFill>
                  <a:srgbClr val="92D050"/>
                </a:solidFill>
              </a:rPr>
              <a:t>Edinson Martínez Mora</a:t>
            </a:r>
            <a:r>
              <a:rPr lang="es-ES" sz="8000" b="1" dirty="0" smtClean="0">
                <a:solidFill>
                  <a:srgbClr val="92D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696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DEL NAV DE LA PAGINA </a:t>
            </a:r>
            <a:r>
              <a:rPr lang="es-ES" sz="2000" b="1" dirty="0" err="1" smtClean="0">
                <a:solidFill>
                  <a:srgbClr val="E8E6E8"/>
                </a:solidFill>
                <a:latin typeface="Calibri"/>
                <a:cs typeface="Calibri"/>
              </a:rPr>
              <a:t>Principal.jsp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641"/>
            <a:ext cx="9013371" cy="41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696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DEL NAV DE LA PAGINA </a:t>
            </a:r>
            <a:r>
              <a:rPr lang="es-ES" sz="2000" b="1" dirty="0" err="1" smtClean="0">
                <a:solidFill>
                  <a:srgbClr val="E8E6E8"/>
                </a:solidFill>
                <a:latin typeface="Calibri"/>
                <a:cs typeface="Calibri"/>
              </a:rPr>
              <a:t>Principal.jsp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4884"/>
            <a:ext cx="9043516" cy="40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696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 LA PAGINA </a:t>
            </a:r>
            <a:r>
              <a:rPr lang="es-ES" sz="2000" b="1" dirty="0" err="1" smtClean="0">
                <a:solidFill>
                  <a:srgbClr val="E8E6E8"/>
                </a:solidFill>
                <a:latin typeface="Calibri"/>
                <a:cs typeface="Calibri"/>
              </a:rPr>
              <a:t>Principal.jsp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250" y="753035"/>
            <a:ext cx="9093718" cy="41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696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 LA PAGINA </a:t>
            </a:r>
            <a:r>
              <a:rPr lang="es-ES" sz="2000" b="1" dirty="0" err="1" smtClean="0">
                <a:solidFill>
                  <a:srgbClr val="E8E6E8"/>
                </a:solidFill>
                <a:latin typeface="Calibri"/>
                <a:cs typeface="Calibri"/>
              </a:rPr>
              <a:t>Principal.jsp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51"/>
            <a:ext cx="8747131" cy="47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GRACIAS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427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BASICA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DEL PROYECTO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23" y="1012162"/>
            <a:ext cx="3179519" cy="41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558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SCRIPT DE BOOTSTRAP PARA EL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PROYECTO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559"/>
            <a:ext cx="9144000" cy="41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558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SCRIPT DE BOOTSTRAP PARA EL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PROYECTO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52788" y="1014885"/>
            <a:ext cx="7103573" cy="46222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sz="2000" b="1" dirty="0">
                <a:solidFill>
                  <a:srgbClr val="92D050"/>
                </a:solidFill>
              </a:rPr>
              <a:t>https://getbootstrap.com/docs/4.3/getting-started/introduction</a:t>
            </a:r>
            <a:endParaRPr lang="es-ES" sz="2000" b="1" dirty="0" smtClean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06770"/>
            <a:ext cx="9003323" cy="36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427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 LA PAGINA </a:t>
            </a:r>
            <a:r>
              <a:rPr lang="es-ES" sz="2000" b="1" dirty="0" err="1" smtClean="0">
                <a:solidFill>
                  <a:srgbClr val="E8E6E8"/>
                </a:solidFill>
                <a:latin typeface="Calibri"/>
                <a:cs typeface="Calibri"/>
              </a:rPr>
              <a:t>index.jsp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4884"/>
            <a:ext cx="9144000" cy="39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696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DEL BODY DE LA PAGINA </a:t>
            </a:r>
            <a:r>
              <a:rPr lang="es-ES" sz="2000" b="1" dirty="0" err="1" smtClean="0">
                <a:solidFill>
                  <a:srgbClr val="E8E6E8"/>
                </a:solidFill>
                <a:latin typeface="Calibri"/>
                <a:cs typeface="Calibri"/>
              </a:rPr>
              <a:t>index.jsp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619125"/>
            <a:ext cx="7953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696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 LA PAGINA </a:t>
            </a:r>
            <a:r>
              <a:rPr lang="es-ES" sz="2000" b="1" dirty="0" err="1" smtClean="0">
                <a:solidFill>
                  <a:srgbClr val="E8E6E8"/>
                </a:solidFill>
                <a:latin typeface="Calibri"/>
                <a:cs typeface="Calibri"/>
              </a:rPr>
              <a:t>index.jsp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508" y="1024932"/>
            <a:ext cx="4446984" cy="41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696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 DE LA PAGINA </a:t>
            </a:r>
            <a:r>
              <a:rPr lang="es-ES" sz="2000" b="1" dirty="0" err="1" smtClean="0">
                <a:solidFill>
                  <a:srgbClr val="E8E6E8"/>
                </a:solidFill>
                <a:latin typeface="Calibri"/>
                <a:cs typeface="Calibri"/>
              </a:rPr>
              <a:t>Principal.jsp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333"/>
            <a:ext cx="9144000" cy="43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696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ESTRUCTURA </a:t>
            </a:r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DEL NAV DE LA PAGINA </a:t>
            </a:r>
            <a:r>
              <a:rPr lang="es-ES" sz="2000" b="1" dirty="0" err="1" smtClean="0">
                <a:solidFill>
                  <a:srgbClr val="E8E6E8"/>
                </a:solidFill>
                <a:latin typeface="Calibri"/>
                <a:cs typeface="Calibri"/>
              </a:rPr>
              <a:t>Principal.jsp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76" y="971445"/>
            <a:ext cx="8743950" cy="40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3707</TotalTime>
  <Words>97</Words>
  <Application>Microsoft Office PowerPoint</Application>
  <PresentationFormat>Presentación en pantalla (16:9)</PresentationFormat>
  <Paragraphs>29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Edinson</cp:lastModifiedBy>
  <cp:revision>112</cp:revision>
  <dcterms:created xsi:type="dcterms:W3CDTF">2015-08-06T22:24:59Z</dcterms:created>
  <dcterms:modified xsi:type="dcterms:W3CDTF">2022-11-11T16:54:03Z</dcterms:modified>
</cp:coreProperties>
</file>