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9EDC-3995-4F7C-8FF8-495F3AFCD657}" type="datetimeFigureOut">
              <a:rPr lang="es-PE" smtClean="0"/>
              <a:t>08/12/2015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F1DF-53F7-47DF-B604-6FD505D518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18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9EDC-3995-4F7C-8FF8-495F3AFCD657}" type="datetimeFigureOut">
              <a:rPr lang="es-PE" smtClean="0"/>
              <a:t>08/12/2015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F1DF-53F7-47DF-B604-6FD505D518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602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9EDC-3995-4F7C-8FF8-495F3AFCD657}" type="datetimeFigureOut">
              <a:rPr lang="es-PE" smtClean="0"/>
              <a:t>08/12/2015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F1DF-53F7-47DF-B604-6FD505D518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533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9EDC-3995-4F7C-8FF8-495F3AFCD657}" type="datetimeFigureOut">
              <a:rPr lang="es-PE" smtClean="0"/>
              <a:t>08/12/2015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F1DF-53F7-47DF-B604-6FD505D518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131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9EDC-3995-4F7C-8FF8-495F3AFCD657}" type="datetimeFigureOut">
              <a:rPr lang="es-PE" smtClean="0"/>
              <a:t>08/12/2015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F1DF-53F7-47DF-B604-6FD505D518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522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9EDC-3995-4F7C-8FF8-495F3AFCD657}" type="datetimeFigureOut">
              <a:rPr lang="es-PE" smtClean="0"/>
              <a:t>08/12/2015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F1DF-53F7-47DF-B604-6FD505D518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811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9EDC-3995-4F7C-8FF8-495F3AFCD657}" type="datetimeFigureOut">
              <a:rPr lang="es-PE" smtClean="0"/>
              <a:t>08/12/2015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F1DF-53F7-47DF-B604-6FD505D518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513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9EDC-3995-4F7C-8FF8-495F3AFCD657}" type="datetimeFigureOut">
              <a:rPr lang="es-PE" smtClean="0"/>
              <a:t>08/12/2015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F1DF-53F7-47DF-B604-6FD505D518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07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9EDC-3995-4F7C-8FF8-495F3AFCD657}" type="datetimeFigureOut">
              <a:rPr lang="es-PE" smtClean="0"/>
              <a:t>08/12/2015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F1DF-53F7-47DF-B604-6FD505D518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378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9EDC-3995-4F7C-8FF8-495F3AFCD657}" type="datetimeFigureOut">
              <a:rPr lang="es-PE" smtClean="0"/>
              <a:t>08/12/2015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F1DF-53F7-47DF-B604-6FD505D518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013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9EDC-3995-4F7C-8FF8-495F3AFCD657}" type="datetimeFigureOut">
              <a:rPr lang="es-PE" smtClean="0"/>
              <a:t>08/12/2015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F1DF-53F7-47DF-B604-6FD505D518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919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79EDC-3995-4F7C-8FF8-495F3AFCD657}" type="datetimeFigureOut">
              <a:rPr lang="es-PE" smtClean="0"/>
              <a:t>08/12/2015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DF1DF-53F7-47DF-B604-6FD505D518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846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Ppt</a:t>
            </a:r>
            <a:r>
              <a:rPr lang="es-PE" smtClean="0"/>
              <a:t> prueba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4769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Ppt prueba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prueba</dc:title>
  <dc:creator>Rpacheco</dc:creator>
  <cp:lastModifiedBy>Rpacheco</cp:lastModifiedBy>
  <cp:revision>1</cp:revision>
  <dcterms:created xsi:type="dcterms:W3CDTF">2015-12-09T01:53:06Z</dcterms:created>
  <dcterms:modified xsi:type="dcterms:W3CDTF">2015-12-09T01:53:30Z</dcterms:modified>
</cp:coreProperties>
</file>