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88640"/>
            <a:ext cx="6696744" cy="5040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r>
              <a:rPr lang="ko-KR" altLang="en-US" dirty="0" err="1" smtClean="0"/>
              <a:t>ㅂ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836712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962" y="3059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10582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5933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50775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23728" y="2279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76128" y="12106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28528" y="13630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0928" y="15154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33328" y="16678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76128" y="24320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28528" y="25844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80928" y="27368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3328" y="28892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85728" y="3041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76639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88640"/>
            <a:ext cx="6696744" cy="5040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r>
              <a:rPr lang="ko-KR" altLang="en-US" dirty="0" err="1" smtClean="0"/>
              <a:t>ㅂ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836712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962" y="3059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55933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08333" y="12106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60733" y="13630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13133" y="15154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65533" y="16678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17933" y="1820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70333" y="19726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22733" y="21250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75133" y="22774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50775" y="298363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499951" y="371703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35996" y="4132264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84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27984" y="1124744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80384" y="335699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335699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 -Render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80384" y="45811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45811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 -Render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20349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 -Render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4433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 -Render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7623" y="5373216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7623" y="4725144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7623" y="4112375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UnrealEngine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37623" y="3472895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7944" y="98072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227687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6056" y="227687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Monster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58258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Goblin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02815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84368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Slime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 flipH="1">
            <a:off x="3687037" y="1839312"/>
            <a:ext cx="1152128" cy="43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4839165" y="1839312"/>
            <a:ext cx="1008112" cy="43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 flipH="1">
            <a:off x="5229479" y="3135456"/>
            <a:ext cx="617798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000700" y="3135456"/>
            <a:ext cx="1091580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0"/>
          </p:cNvCxnSpPr>
          <p:nvPr/>
        </p:nvCxnSpPr>
        <p:spPr>
          <a:xfrm>
            <a:off x="6000700" y="3135456"/>
            <a:ext cx="2654889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3410" y="271322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98072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5464" y="2708920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2370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73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ssm_test</dc:creator>
  <cp:lastModifiedBy>ssm_test</cp:lastModifiedBy>
  <cp:revision>13</cp:revision>
  <dcterms:created xsi:type="dcterms:W3CDTF">2021-10-12T01:03:00Z</dcterms:created>
  <dcterms:modified xsi:type="dcterms:W3CDTF">2021-10-13T06:11:50Z</dcterms:modified>
</cp:coreProperties>
</file>