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3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2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9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E739-158E-4606-814D-03672F269E16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30D6-173B-4520-8C6B-E8F9EE870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88640"/>
            <a:ext cx="6696744" cy="5040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r>
              <a:rPr lang="ko-KR" altLang="en-US" dirty="0" err="1" smtClean="0"/>
              <a:t>ㅂ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836712"/>
            <a:ext cx="525658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2962" y="3059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Engine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3728" y="10582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5933" y="1058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50775" y="1058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23728" y="22796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76128" y="12106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28528" y="13630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80928" y="15154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33328" y="166784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76128" y="24320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28528" y="25844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80928" y="27368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3328" y="28892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85728" y="30416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76639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87624" y="188640"/>
            <a:ext cx="6696744" cy="5040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r>
              <a:rPr lang="ko-KR" altLang="en-US" dirty="0" err="1" smtClean="0"/>
              <a:t>ㅂ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836712"/>
            <a:ext cx="525658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World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2962" y="3059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Engine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55933" y="1058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08333" y="12106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60733" y="13630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913133" y="15154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065533" y="16678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17933" y="18202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370333" y="19726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22733" y="21250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675133" y="22774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50775" y="2983632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499951" y="3717032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535996" y="4132264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84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27984" y="1124744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80384" y="3356992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- Render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3356992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 -Render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80384" y="45811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- Render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4581128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 -Render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307854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- Render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20349" y="307854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 -Render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4433" y="307854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 -Render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7623" y="5373216"/>
            <a:ext cx="33843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37623" y="4725144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7623" y="4112375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UnrealEngine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37623" y="3472895"/>
            <a:ext cx="3384376" cy="63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7944" y="98072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2276872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76056" y="2276872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Monster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58258" y="3645024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Goblin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02815" y="3645024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84368" y="3645024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Slime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 flipH="1">
            <a:off x="3687037" y="1839312"/>
            <a:ext cx="1152128" cy="43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6" idx="0"/>
          </p:cNvCxnSpPr>
          <p:nvPr/>
        </p:nvCxnSpPr>
        <p:spPr>
          <a:xfrm>
            <a:off x="4839165" y="1839312"/>
            <a:ext cx="1008112" cy="43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7" idx="0"/>
          </p:cNvCxnSpPr>
          <p:nvPr/>
        </p:nvCxnSpPr>
        <p:spPr>
          <a:xfrm flipH="1">
            <a:off x="5229479" y="3135456"/>
            <a:ext cx="617798" cy="509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000700" y="3135456"/>
            <a:ext cx="1091580" cy="509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0"/>
          </p:cNvCxnSpPr>
          <p:nvPr/>
        </p:nvCxnSpPr>
        <p:spPr>
          <a:xfrm>
            <a:off x="6000700" y="3135456"/>
            <a:ext cx="2654889" cy="509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0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3410" y="2713221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98072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27209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2720948"/>
            <a:ext cx="1542442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5464" y="2708920"/>
            <a:ext cx="1296144" cy="85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23704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73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ssm_test</dc:creator>
  <cp:lastModifiedBy>ssm_test</cp:lastModifiedBy>
  <cp:revision>13</cp:revision>
  <dcterms:created xsi:type="dcterms:W3CDTF">2021-10-12T01:03:00Z</dcterms:created>
  <dcterms:modified xsi:type="dcterms:W3CDTF">2021-10-13T08:24:10Z</dcterms:modified>
</cp:coreProperties>
</file>