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9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3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8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2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9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3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0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E739-158E-4606-814D-03672F269E1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87624" y="188640"/>
            <a:ext cx="6696744" cy="5040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World</a:t>
            </a:r>
            <a:r>
              <a:rPr lang="ko-KR" altLang="en-US" dirty="0" err="1" smtClean="0"/>
              <a:t>ㅂ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836712"/>
            <a:ext cx="5256584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World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2962" y="30597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Engine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23728" y="10582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55933" y="10582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50775" y="10582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23728" y="22796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76128" y="12106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28528" y="13630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80928" y="15154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33328" y="16678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276128" y="24320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28528" y="25844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80928" y="27368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3328" y="28892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85728" y="30416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</p:spTree>
    <p:extLst>
      <p:ext uri="{BB962C8B-B14F-4D97-AF65-F5344CB8AC3E}">
        <p14:creationId xmlns:p14="http://schemas.microsoft.com/office/powerpoint/2010/main" val="76639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37623" y="5373216"/>
            <a:ext cx="33843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HW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37623" y="4725144"/>
            <a:ext cx="3384376" cy="63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83968" y="1916832"/>
            <a:ext cx="3384376" cy="63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UnrealEngine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91780" y="620688"/>
            <a:ext cx="3384376" cy="63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38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3410" y="2713221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98072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27209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72200" y="27209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15464" y="2708920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</p:spTree>
    <p:extLst>
      <p:ext uri="{BB962C8B-B14F-4D97-AF65-F5344CB8AC3E}">
        <p14:creationId xmlns:p14="http://schemas.microsoft.com/office/powerpoint/2010/main" val="237043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29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ssm_test</dc:creator>
  <cp:lastModifiedBy>ssm_test</cp:lastModifiedBy>
  <cp:revision>6</cp:revision>
  <dcterms:created xsi:type="dcterms:W3CDTF">2021-10-12T01:03:00Z</dcterms:created>
  <dcterms:modified xsi:type="dcterms:W3CDTF">2021-10-12T07:23:54Z</dcterms:modified>
</cp:coreProperties>
</file>