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5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68B-EC1C-4DFC-B88F-DC2F307207BB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841C-CC33-40A0-B2B5-6FDC5675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516199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Y;</a:t>
            </a:r>
          </a:p>
          <a:p>
            <a:pPr algn="ctr"/>
            <a:r>
              <a:rPr lang="en-US" altLang="ko-KR" dirty="0" smtClean="0"/>
              <a:t>Void Draw()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244391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Triangle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Edge;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GetEdge</a:t>
            </a:r>
            <a:r>
              <a:rPr lang="en-US" altLang="ko-KR" dirty="0" smtClean="0"/>
              <a:t>();</a:t>
            </a:r>
          </a:p>
          <a:p>
            <a:pPr algn="ctr"/>
            <a:r>
              <a:rPr lang="en-US" altLang="ko-KR" dirty="0" smtClean="0"/>
              <a:t>Void </a:t>
            </a:r>
            <a:r>
              <a:rPr lang="en-US" altLang="ko-KR" dirty="0" err="1" smtClean="0"/>
              <a:t>SetEdge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1516199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Y;</a:t>
            </a:r>
          </a:p>
          <a:p>
            <a:pPr algn="ctr"/>
            <a:r>
              <a:rPr lang="en-US" altLang="ko-KR" dirty="0" smtClean="0"/>
              <a:t>Void Draw()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3244391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Rectangle</a:t>
            </a:r>
          </a:p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Width;</a:t>
            </a:r>
          </a:p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Height;</a:t>
            </a:r>
          </a:p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GetWidth</a:t>
            </a:r>
            <a:r>
              <a:rPr lang="en-US" altLang="ko-KR" sz="1200" dirty="0" smtClean="0"/>
              <a:t>();</a:t>
            </a:r>
          </a:p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GetHeight</a:t>
            </a:r>
            <a:r>
              <a:rPr lang="en-US" altLang="ko-KR" sz="1200" dirty="0" smtClean="0"/>
              <a:t>();</a:t>
            </a:r>
          </a:p>
          <a:p>
            <a:pPr algn="ctr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SetWidth</a:t>
            </a:r>
            <a:r>
              <a:rPr lang="en-US" altLang="ko-KR" sz="1200" dirty="0" smtClean="0"/>
              <a:t>();</a:t>
            </a:r>
          </a:p>
          <a:p>
            <a:pPr algn="ctr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SetHeight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740624" y="1516199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Y;</a:t>
            </a:r>
          </a:p>
          <a:p>
            <a:pPr algn="ctr"/>
            <a:r>
              <a:rPr lang="en-US" altLang="ko-KR" dirty="0" smtClean="0"/>
              <a:t>Void Draw()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40624" y="3244391"/>
            <a:ext cx="273630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Circle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Radius;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GetRadius</a:t>
            </a:r>
            <a:r>
              <a:rPr lang="en-US" altLang="ko-KR" dirty="0" smtClean="0"/>
              <a:t>();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SetRadius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7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ssm_test</dc:creator>
  <cp:lastModifiedBy>ssm_test</cp:lastModifiedBy>
  <cp:revision>3</cp:revision>
  <dcterms:created xsi:type="dcterms:W3CDTF">2021-10-19T04:11:11Z</dcterms:created>
  <dcterms:modified xsi:type="dcterms:W3CDTF">2021-10-19T04:50:45Z</dcterms:modified>
</cp:coreProperties>
</file>