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3" r:id="rId17"/>
    <p:sldId id="275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3AF4-DC2A-43BF-8210-16250243650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AA2B-2FF1-4C33-9965-CED0FD23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1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3AF4-DC2A-43BF-8210-16250243650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AA2B-2FF1-4C33-9965-CED0FD23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0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3AF4-DC2A-43BF-8210-16250243650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AA2B-2FF1-4C33-9965-CED0FD23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5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3AF4-DC2A-43BF-8210-16250243650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AA2B-2FF1-4C33-9965-CED0FD23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2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3AF4-DC2A-43BF-8210-16250243650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AA2B-2FF1-4C33-9965-CED0FD23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0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3AF4-DC2A-43BF-8210-16250243650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AA2B-2FF1-4C33-9965-CED0FD23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3AF4-DC2A-43BF-8210-16250243650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AA2B-2FF1-4C33-9965-CED0FD23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2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3AF4-DC2A-43BF-8210-16250243650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AA2B-2FF1-4C33-9965-CED0FD23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9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3AF4-DC2A-43BF-8210-16250243650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AA2B-2FF1-4C33-9965-CED0FD23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3AF4-DC2A-43BF-8210-16250243650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AA2B-2FF1-4C33-9965-CED0FD23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0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3AF4-DC2A-43BF-8210-16250243650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AA2B-2FF1-4C33-9965-CED0FD23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8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D3AF4-DC2A-43BF-8210-16250243650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DAA2B-2FF1-4C33-9965-CED0FD23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2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1" y="990600"/>
            <a:ext cx="7942119" cy="529474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562600" y="13855"/>
            <a:ext cx="3581400" cy="4849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Brian Cano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838200" y="80385"/>
            <a:ext cx="5638800" cy="1483880"/>
          </a:xfrm>
          <a:prstGeom prst="wedgeRoundRectCallout">
            <a:avLst>
              <a:gd name="adj1" fmla="val -2079"/>
              <a:gd name="adj2" fmla="val 102695"/>
              <a:gd name="adj3" fmla="val 16667"/>
            </a:avLst>
          </a:prstGeo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8153" y="94239"/>
            <a:ext cx="736369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“It’s Time for Dodger Baseball”</a:t>
            </a:r>
            <a:br>
              <a:rPr lang="en-US" sz="3200" dirty="0" smtClean="0"/>
            </a:br>
            <a:r>
              <a:rPr lang="en-US" sz="3200" dirty="0" smtClean="0"/>
              <a:t>(and Python)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26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Seasonal Regression Analysis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086600" cy="5314950"/>
          </a:xfrm>
        </p:spPr>
      </p:pic>
    </p:spTree>
    <p:extLst>
      <p:ext uri="{BB962C8B-B14F-4D97-AF65-F5344CB8AC3E}">
        <p14:creationId xmlns:p14="http://schemas.microsoft.com/office/powerpoint/2010/main" val="337217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Seasonal Regression Analysis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086600" cy="5314950"/>
          </a:xfrm>
        </p:spPr>
      </p:pic>
      <p:sp>
        <p:nvSpPr>
          <p:cNvPr id="5" name="Rectangle 4"/>
          <p:cNvSpPr/>
          <p:nvPr/>
        </p:nvSpPr>
        <p:spPr>
          <a:xfrm>
            <a:off x="5334000" y="4038600"/>
            <a:ext cx="3505200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MLB forced sale; new </a:t>
            </a:r>
            <a:r>
              <a:rPr lang="en-US" dirty="0" err="1" smtClean="0"/>
              <a:t>new</a:t>
            </a:r>
            <a:r>
              <a:rPr lang="en-US" dirty="0" smtClean="0"/>
              <a:t> ownership mid-season</a:t>
            </a:r>
          </a:p>
        </p:txBody>
      </p:sp>
    </p:spTree>
    <p:extLst>
      <p:ext uri="{BB962C8B-B14F-4D97-AF65-F5344CB8AC3E}">
        <p14:creationId xmlns:p14="http://schemas.microsoft.com/office/powerpoint/2010/main" val="146872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Seasonal Regression Analysis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086600" cy="5314950"/>
          </a:xfrm>
        </p:spPr>
      </p:pic>
    </p:spTree>
    <p:extLst>
      <p:ext uri="{BB962C8B-B14F-4D97-AF65-F5344CB8AC3E}">
        <p14:creationId xmlns:p14="http://schemas.microsoft.com/office/powerpoint/2010/main" val="331033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Seasonal Regression Analysis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086600" cy="5314950"/>
          </a:xfrm>
        </p:spPr>
      </p:pic>
    </p:spTree>
    <p:extLst>
      <p:ext uri="{BB962C8B-B14F-4D97-AF65-F5344CB8AC3E}">
        <p14:creationId xmlns:p14="http://schemas.microsoft.com/office/powerpoint/2010/main" val="2137373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Seasonal Regression Analysis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086600" cy="5314950"/>
          </a:xfrm>
        </p:spPr>
      </p:pic>
    </p:spTree>
    <p:extLst>
      <p:ext uri="{BB962C8B-B14F-4D97-AF65-F5344CB8AC3E}">
        <p14:creationId xmlns:p14="http://schemas.microsoft.com/office/powerpoint/2010/main" val="200921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Seasonal Regression Analysis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086600" cy="5314950"/>
          </a:xfrm>
        </p:spPr>
      </p:pic>
    </p:spTree>
    <p:extLst>
      <p:ext uri="{BB962C8B-B14F-4D97-AF65-F5344CB8AC3E}">
        <p14:creationId xmlns:p14="http://schemas.microsoft.com/office/powerpoint/2010/main" val="206285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Regression Analysis over Multiple Seasons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086600" cy="5314950"/>
          </a:xfrm>
        </p:spPr>
      </p:pic>
    </p:spTree>
    <p:extLst>
      <p:ext uri="{BB962C8B-B14F-4D97-AF65-F5344CB8AC3E}">
        <p14:creationId xmlns:p14="http://schemas.microsoft.com/office/powerpoint/2010/main" val="165783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800" y="2552700"/>
            <a:ext cx="1752600" cy="114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Confidence intervals? Outliers?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84909" y="1593273"/>
            <a:ext cx="2743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s</a:t>
            </a:r>
            <a:r>
              <a:rPr lang="en-US" sz="3200" dirty="0" err="1" smtClean="0"/>
              <a:t>cikit</a:t>
            </a:r>
            <a:r>
              <a:rPr lang="en-US" sz="3200" dirty="0" smtClean="0"/>
              <a:t>-learn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sklearn.linear_model</a:t>
            </a:r>
            <a:r>
              <a:rPr lang="en-US" dirty="0" smtClean="0"/>
              <a:t> import </a:t>
            </a:r>
            <a:r>
              <a:rPr lang="en-US" dirty="0" err="1" smtClean="0"/>
              <a:t>LinearRegression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228109" y="2812473"/>
            <a:ext cx="65809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53" y="2050473"/>
            <a:ext cx="2032000" cy="1524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003635" y="2812473"/>
            <a:ext cx="100676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5855854" y="4111337"/>
            <a:ext cx="174567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4909" y="1149928"/>
            <a:ext cx="2722418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predictive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49382" y="4724400"/>
            <a:ext cx="2743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statsmodels</a:t>
            </a:r>
            <a:r>
              <a:rPr lang="en-US" sz="3200" dirty="0" smtClean="0"/>
              <a:t> API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49382" y="5867400"/>
            <a:ext cx="2722418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in-sample statistics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228109" y="5219700"/>
            <a:ext cx="81049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16400" y="4883729"/>
            <a:ext cx="1371600" cy="1143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Ordinary least Squares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773879" y="5219700"/>
            <a:ext cx="108412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807529"/>
            <a:ext cx="1727200" cy="12954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3773054" y="3657600"/>
            <a:ext cx="2110510" cy="692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Also: </a:t>
            </a:r>
            <a:br>
              <a:rPr lang="en-US" sz="2800" dirty="0" smtClean="0"/>
            </a:br>
            <a:r>
              <a:rPr lang="en-US" sz="2800" dirty="0" smtClean="0"/>
              <a:t>Goodness of fit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3633354" y="1880754"/>
            <a:ext cx="2538846" cy="2469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55848" y="4438197"/>
            <a:ext cx="1625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Influence Plot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0798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7086600" cy="5314950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Influencers for 2010 Season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33354" y="3115541"/>
            <a:ext cx="4367646" cy="107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010400" y="4419600"/>
            <a:ext cx="1371600" cy="1219200"/>
          </a:xfrm>
          <a:prstGeom prst="wedgeRectCallout">
            <a:avLst>
              <a:gd name="adj1" fmla="val -35984"/>
              <a:gd name="adj2" fmla="val -96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Influencers (high leverage)but not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2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Salary vs Wins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 there a relationship between team salary and regular season wins? (yes)</a:t>
            </a:r>
          </a:p>
          <a:p>
            <a:r>
              <a:rPr lang="en-US" dirty="0" smtClean="0"/>
              <a:t>Are the Dodgers efficient or not?</a:t>
            </a:r>
          </a:p>
          <a:p>
            <a:r>
              <a:rPr lang="en-US" dirty="0" smtClean="0"/>
              <a:t>Do they appear to be outliers? </a:t>
            </a:r>
          </a:p>
          <a:p>
            <a:r>
              <a:rPr lang="en-US" dirty="0" smtClean="0"/>
              <a:t>Choices of baseball data:</a:t>
            </a:r>
          </a:p>
          <a:p>
            <a:pPr lvl="1"/>
            <a:r>
              <a:rPr lang="en-US" dirty="0" smtClean="0"/>
              <a:t>Google Cloud (</a:t>
            </a:r>
            <a:r>
              <a:rPr lang="en-US" dirty="0" err="1" smtClean="0"/>
              <a:t>BigQuery</a:t>
            </a:r>
            <a:r>
              <a:rPr lang="en-US" dirty="0" smtClean="0"/>
              <a:t> REST API); actively managed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The </a:t>
            </a:r>
            <a:r>
              <a:rPr lang="en-US" dirty="0" err="1" smtClean="0">
                <a:solidFill>
                  <a:srgbClr val="00B050"/>
                </a:solidFill>
              </a:rPr>
              <a:t>Lahman</a:t>
            </a:r>
            <a:r>
              <a:rPr lang="en-US" dirty="0" smtClean="0">
                <a:solidFill>
                  <a:srgbClr val="00B050"/>
                </a:solidFill>
              </a:rPr>
              <a:t> Baseball Database </a:t>
            </a:r>
            <a:r>
              <a:rPr lang="en-US" dirty="0" smtClean="0"/>
              <a:t>(data warehouse of .csv files)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1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Seasonal Regression Analysis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086600" cy="5314950"/>
          </a:xfrm>
        </p:spPr>
      </p:pic>
      <p:sp>
        <p:nvSpPr>
          <p:cNvPr id="5" name="Rectangle 4"/>
          <p:cNvSpPr/>
          <p:nvPr/>
        </p:nvSpPr>
        <p:spPr>
          <a:xfrm>
            <a:off x="5334000" y="2743200"/>
            <a:ext cx="35052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.csv to pandas </a:t>
            </a:r>
            <a:r>
              <a:rPr lang="en-US" dirty="0" err="1" smtClean="0"/>
              <a:t>dataframe</a:t>
            </a:r>
            <a:r>
              <a:rPr lang="en-US" dirty="0" smtClean="0"/>
              <a:t>  to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NaN</a:t>
            </a:r>
            <a:r>
              <a:rPr lang="en-US" dirty="0" smtClean="0"/>
              <a:t> removal and indexing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Matplotlib</a:t>
            </a:r>
            <a:r>
              <a:rPr lang="en-US" dirty="0" smtClean="0"/>
              <a:t> for plotting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regression from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Team-dependent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(x, y)-dependent colors</a:t>
            </a:r>
          </a:p>
        </p:txBody>
      </p:sp>
    </p:spTree>
    <p:extLst>
      <p:ext uri="{BB962C8B-B14F-4D97-AF65-F5344CB8AC3E}">
        <p14:creationId xmlns:p14="http://schemas.microsoft.com/office/powerpoint/2010/main" val="264913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Seasonal Regression Analysis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086600" cy="5314950"/>
          </a:xfrm>
        </p:spPr>
      </p:pic>
      <p:sp>
        <p:nvSpPr>
          <p:cNvPr id="7" name="Rectangular Callout 6"/>
          <p:cNvSpPr/>
          <p:nvPr/>
        </p:nvSpPr>
        <p:spPr>
          <a:xfrm>
            <a:off x="340893" y="304800"/>
            <a:ext cx="1371600" cy="990600"/>
          </a:xfrm>
          <a:prstGeom prst="wedgeRectCallout">
            <a:avLst>
              <a:gd name="adj1" fmla="val 89268"/>
              <a:gd name="adj2" fmla="val 138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Genius front offices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7543800" y="1003875"/>
            <a:ext cx="1371600" cy="990600"/>
          </a:xfrm>
          <a:prstGeom prst="wedgeRectCallout">
            <a:avLst>
              <a:gd name="adj1" fmla="val -94570"/>
              <a:gd name="adj2" fmla="val 61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Talented players delivering</a:t>
            </a:r>
            <a:endParaRPr lang="en-US" dirty="0"/>
          </a:p>
        </p:txBody>
      </p:sp>
      <p:sp>
        <p:nvSpPr>
          <p:cNvPr id="10" name="Arc 9"/>
          <p:cNvSpPr/>
          <p:nvPr/>
        </p:nvSpPr>
        <p:spPr>
          <a:xfrm rot="5737829">
            <a:off x="421889" y="-5485"/>
            <a:ext cx="3057535" cy="3048000"/>
          </a:xfrm>
          <a:prstGeom prst="arc">
            <a:avLst/>
          </a:prstGeom>
          <a:ln w="38100">
            <a:solidFill>
              <a:srgbClr val="FFFF00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284018" y="5486400"/>
            <a:ext cx="1371600" cy="990600"/>
          </a:xfrm>
          <a:prstGeom prst="wedgeRectCallout">
            <a:avLst>
              <a:gd name="adj1" fmla="val 103410"/>
              <a:gd name="adj2" fmla="val -98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Cheap losers</a:t>
            </a:r>
            <a:endParaRPr lang="en-US" dirty="0"/>
          </a:p>
        </p:txBody>
      </p:sp>
      <p:sp>
        <p:nvSpPr>
          <p:cNvPr id="12" name="Arc 11"/>
          <p:cNvSpPr/>
          <p:nvPr/>
        </p:nvSpPr>
        <p:spPr>
          <a:xfrm>
            <a:off x="421888" y="4038600"/>
            <a:ext cx="3057535" cy="3048000"/>
          </a:xfrm>
          <a:prstGeom prst="arc">
            <a:avLst/>
          </a:prstGeom>
          <a:ln w="38100">
            <a:solidFill>
              <a:srgbClr val="FFFF00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 flipV="1">
            <a:off x="5562600" y="304800"/>
            <a:ext cx="2921377" cy="2672485"/>
          </a:xfrm>
          <a:prstGeom prst="arc">
            <a:avLst/>
          </a:prstGeom>
          <a:ln w="38100">
            <a:solidFill>
              <a:srgbClr val="FFFF00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5899554" flipH="1" flipV="1">
            <a:off x="5468835" y="4417344"/>
            <a:ext cx="2921377" cy="2672485"/>
          </a:xfrm>
          <a:prstGeom prst="arc">
            <a:avLst/>
          </a:prstGeom>
          <a:ln w="38100">
            <a:solidFill>
              <a:srgbClr val="FFFF00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7516091" y="5105400"/>
            <a:ext cx="1371600" cy="990600"/>
          </a:xfrm>
          <a:prstGeom prst="wedgeRectCallout">
            <a:avLst>
              <a:gd name="adj1" fmla="val -118812"/>
              <a:gd name="adj2" fmla="val -80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Overpaid bums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5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Seasonal Regression Analysis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086600" cy="5314950"/>
          </a:xfrm>
        </p:spPr>
      </p:pic>
    </p:spTree>
    <p:extLst>
      <p:ext uri="{BB962C8B-B14F-4D97-AF65-F5344CB8AC3E}">
        <p14:creationId xmlns:p14="http://schemas.microsoft.com/office/powerpoint/2010/main" val="191652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Seasonal Regression Analysis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086600" cy="5314950"/>
          </a:xfrm>
        </p:spPr>
      </p:pic>
    </p:spTree>
    <p:extLst>
      <p:ext uri="{BB962C8B-B14F-4D97-AF65-F5344CB8AC3E}">
        <p14:creationId xmlns:p14="http://schemas.microsoft.com/office/powerpoint/2010/main" val="104793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Seasonal Regression Analysis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086600" cy="5314950"/>
          </a:xfrm>
        </p:spPr>
      </p:pic>
    </p:spTree>
    <p:extLst>
      <p:ext uri="{BB962C8B-B14F-4D97-AF65-F5344CB8AC3E}">
        <p14:creationId xmlns:p14="http://schemas.microsoft.com/office/powerpoint/2010/main" val="7380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Seasonal Regression Analysis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086600" cy="5314950"/>
          </a:xfrm>
        </p:spPr>
      </p:pic>
    </p:spTree>
    <p:extLst>
      <p:ext uri="{BB962C8B-B14F-4D97-AF65-F5344CB8AC3E}">
        <p14:creationId xmlns:p14="http://schemas.microsoft.com/office/powerpoint/2010/main" val="383684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Seasonal Regression Analysis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086600" cy="5314950"/>
          </a:xfrm>
        </p:spPr>
      </p:pic>
    </p:spTree>
    <p:extLst>
      <p:ext uri="{BB962C8B-B14F-4D97-AF65-F5344CB8AC3E}">
        <p14:creationId xmlns:p14="http://schemas.microsoft.com/office/powerpoint/2010/main" val="263225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187</Words>
  <Application>Microsoft Office PowerPoint</Application>
  <PresentationFormat>On-screen Show (4:3)</PresentationFormat>
  <Paragraphs>45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Salary vs Wins</vt:lpstr>
      <vt:lpstr>Seasonal Regression Analysis</vt:lpstr>
      <vt:lpstr>Seasonal Regression Analysis</vt:lpstr>
      <vt:lpstr>Seasonal Regression Analysis</vt:lpstr>
      <vt:lpstr>Seasonal Regression Analysis</vt:lpstr>
      <vt:lpstr>Seasonal Regression Analysis</vt:lpstr>
      <vt:lpstr>Seasonal Regression Analysis</vt:lpstr>
      <vt:lpstr>Seasonal Regression Analysis</vt:lpstr>
      <vt:lpstr>Seasonal Regression Analysis</vt:lpstr>
      <vt:lpstr>Seasonal Regression Analysis</vt:lpstr>
      <vt:lpstr>Seasonal Regression Analysis</vt:lpstr>
      <vt:lpstr>Seasonal Regression Analysis</vt:lpstr>
      <vt:lpstr>Seasonal Regression Analysis</vt:lpstr>
      <vt:lpstr>Seasonal Regression Analysis</vt:lpstr>
      <vt:lpstr>Regression Analysis over Multiple Seasons</vt:lpstr>
      <vt:lpstr>Looking for tools</vt:lpstr>
      <vt:lpstr>Influencers for 2010 Season</vt:lpstr>
    </vt:vector>
  </TitlesOfParts>
  <Company>Exponent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Cano</dc:creator>
  <cp:lastModifiedBy>Brian Cano</cp:lastModifiedBy>
  <cp:revision>16</cp:revision>
  <dcterms:created xsi:type="dcterms:W3CDTF">2018-06-25T21:24:12Z</dcterms:created>
  <dcterms:modified xsi:type="dcterms:W3CDTF">2018-06-27T22:27:07Z</dcterms:modified>
</cp:coreProperties>
</file>