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\\172.28.138.39\ee\MLB%20E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E:\VI%20Curve%20trace%20measurement\Windows\NI-488.2\3.1.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VI%20Curve%20trace%20measurement/Window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VI%20Curve%20trace%20measurement/Window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VI </a:t>
            </a:r>
            <a:r>
              <a:rPr lang="en-US" altLang="zh-CN" dirty="0" smtClean="0"/>
              <a:t>curve trace install and use SOP for windows</a:t>
            </a:r>
            <a:endParaRPr lang="zh-TW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68351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6 to 12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6. </a:t>
            </a:r>
            <a:r>
              <a:rPr lang="en-US" altLang="zh-CN" dirty="0"/>
              <a:t>pip install six-1.10.0-py2.py3-none-any.whl</a:t>
            </a:r>
          </a:p>
          <a:p>
            <a:r>
              <a:rPr lang="en-US" altLang="zh-CN" dirty="0" smtClean="0"/>
              <a:t>7. </a:t>
            </a:r>
            <a:r>
              <a:rPr lang="en-US" altLang="zh-CN" dirty="0"/>
              <a:t>pip install numpy-1.11.0-cp27-none-win32.whl</a:t>
            </a:r>
          </a:p>
          <a:p>
            <a:r>
              <a:rPr lang="en-US" altLang="zh-CN" dirty="0" smtClean="0"/>
              <a:t>8. </a:t>
            </a:r>
            <a:r>
              <a:rPr lang="en-US" altLang="zh-CN" dirty="0"/>
              <a:t>pip install cycler-0.10.0-py2.py3-none-any.whl</a:t>
            </a:r>
          </a:p>
          <a:p>
            <a:r>
              <a:rPr lang="en-US" altLang="zh-CN" dirty="0"/>
              <a:t>9</a:t>
            </a:r>
            <a:r>
              <a:rPr lang="en-US" altLang="zh-CN" dirty="0" smtClean="0"/>
              <a:t>. </a:t>
            </a:r>
            <a:r>
              <a:rPr lang="en-US" altLang="zh-CN" dirty="0"/>
              <a:t>pip install enum34-1.1.5-py2.py3-none-any.whl</a:t>
            </a:r>
          </a:p>
          <a:p>
            <a:r>
              <a:rPr lang="en-US" altLang="zh-CN" dirty="0" smtClean="0"/>
              <a:t>10. </a:t>
            </a:r>
            <a:r>
              <a:rPr lang="en-US" altLang="zh-CN" dirty="0"/>
              <a:t>pip install pyparsing-2.1.1-py2.py3-none-any.whl</a:t>
            </a:r>
          </a:p>
          <a:p>
            <a:r>
              <a:rPr lang="en-US" altLang="zh-CN" dirty="0" smtClean="0"/>
              <a:t>11. </a:t>
            </a:r>
            <a:r>
              <a:rPr lang="en-US" altLang="zh-CN" dirty="0"/>
              <a:t>pip install python_dateutil-2.5.3-py2.py3-none-any.whl</a:t>
            </a:r>
          </a:p>
          <a:p>
            <a:r>
              <a:rPr lang="en-US" altLang="zh-CN" dirty="0" smtClean="0"/>
              <a:t>12.  </a:t>
            </a:r>
            <a:r>
              <a:rPr lang="en-US" altLang="zh-CN" dirty="0"/>
              <a:t>pip install matplotlib-1.5.1-cp27-none-win32.whl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6989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Same way as step 5, and please install step by step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Notice 1</a:t>
            </a:r>
            <a:r>
              <a:rPr lang="en-US" altLang="zh-CN" dirty="0" smtClean="0"/>
              <a:t>: you should find </a:t>
            </a:r>
            <a:r>
              <a:rPr lang="en-US" altLang="zh-CN" u="sng" dirty="0" smtClean="0"/>
              <a:t>the exact position of the document before  going CMD Window, </a:t>
            </a:r>
            <a:r>
              <a:rPr lang="en-US" altLang="zh-CN" dirty="0" smtClean="0"/>
              <a:t>otherwise, it will cannot find the document .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Notice </a:t>
            </a:r>
            <a:r>
              <a:rPr lang="en-US" altLang="zh-CN" b="1" dirty="0" smtClean="0">
                <a:solidFill>
                  <a:srgbClr val="FF0000"/>
                </a:solidFill>
              </a:rPr>
              <a:t>2: </a:t>
            </a:r>
            <a:r>
              <a:rPr lang="en-US" altLang="zh-CN" dirty="0" smtClean="0"/>
              <a:t>For 32 byte system </a:t>
            </a:r>
            <a:r>
              <a:rPr lang="en-US" altLang="zh-TW" dirty="0"/>
              <a:t> command</a:t>
            </a:r>
            <a:r>
              <a:rPr lang="en-US" altLang="zh-CN" dirty="0" smtClean="0"/>
              <a:t> is pip </a:t>
            </a:r>
            <a:r>
              <a:rPr lang="en-US" altLang="zh-CN" dirty="0"/>
              <a:t>install </a:t>
            </a:r>
            <a:r>
              <a:rPr lang="en-US" altLang="zh-CN" dirty="0" smtClean="0"/>
              <a:t>numpy-1.11.0-cp27-none-win32.whl, if it is 64 byte system, the command should be </a:t>
            </a:r>
            <a:r>
              <a:rPr lang="en-US" altLang="zh-CN" dirty="0"/>
              <a:t>pip install </a:t>
            </a:r>
            <a:r>
              <a:rPr lang="en-US" altLang="zh-CN" dirty="0" smtClean="0"/>
              <a:t>numpy-1.11.0-cp27-none-winamd64.whl, please notice the difference.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3938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</a:t>
            </a:r>
            <a:r>
              <a:rPr lang="en-US" altLang="zh-CN" dirty="0" smtClean="0"/>
              <a:t>tep 13 and 16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13. Unzip PyVISA-1.8.tar, Go to PyVISA-1.8 folder</a:t>
            </a:r>
          </a:p>
          <a:p>
            <a:r>
              <a:rPr lang="en-US" altLang="zh-TW" dirty="0"/>
              <a:t>14. python setup.py install</a:t>
            </a:r>
          </a:p>
          <a:p>
            <a:r>
              <a:rPr lang="en-US" altLang="zh-TW" dirty="0"/>
              <a:t>15. Unzip pandas-0.18.1.tar, Go to pandas-0.18.1 folder</a:t>
            </a:r>
          </a:p>
          <a:p>
            <a:r>
              <a:rPr lang="en-US" altLang="zh-TW" dirty="0"/>
              <a:t>16. python setup.py </a:t>
            </a:r>
            <a:r>
              <a:rPr lang="en-US" altLang="zh-TW" dirty="0" smtClean="0"/>
              <a:t>install</a:t>
            </a:r>
          </a:p>
          <a:p>
            <a:pPr marL="0" indent="0">
              <a:buNone/>
            </a:pPr>
            <a:r>
              <a:rPr lang="en-US" altLang="zh-CN" dirty="0"/>
              <a:t>Same way as step </a:t>
            </a:r>
            <a:r>
              <a:rPr lang="en-US" altLang="zh-CN" dirty="0" smtClean="0"/>
              <a:t>5, just need to unzip the two files before install.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76466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4800" dirty="0" smtClean="0"/>
          </a:p>
          <a:p>
            <a:pPr marL="0" indent="0">
              <a:buNone/>
            </a:pPr>
            <a:r>
              <a:rPr lang="en-US" altLang="zh-CN" sz="4800" dirty="0" smtClean="0"/>
              <a:t>  Congratulation, install is done!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40181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use Tool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 Open command line window</a:t>
            </a:r>
          </a:p>
          <a:p>
            <a:r>
              <a:rPr lang="en-US" altLang="zh-TW" dirty="0"/>
              <a:t>2. python </a:t>
            </a:r>
            <a:r>
              <a:rPr lang="en-US" altLang="zh-TW" dirty="0" err="1"/>
              <a:t>CurveTrace.pyc</a:t>
            </a:r>
            <a:r>
              <a:rPr lang="en-US" altLang="zh-TW" dirty="0"/>
              <a:t> "VI curve trace" -0.9 0.9 0.05</a:t>
            </a:r>
          </a:p>
          <a:p>
            <a:r>
              <a:rPr lang="en-US" altLang="zh-TW" dirty="0"/>
              <a:t>"VI curve trace" --- Test item naming</a:t>
            </a:r>
          </a:p>
          <a:p>
            <a:r>
              <a:rPr lang="en-US" altLang="zh-TW" dirty="0"/>
              <a:t>-0.9  --- Start of </a:t>
            </a:r>
            <a:r>
              <a:rPr lang="en-US" altLang="zh-TW" dirty="0" err="1"/>
              <a:t>measurment</a:t>
            </a:r>
            <a:r>
              <a:rPr lang="en-US" altLang="zh-TW" dirty="0"/>
              <a:t> voltage</a:t>
            </a:r>
          </a:p>
          <a:p>
            <a:r>
              <a:rPr lang="en-US" altLang="zh-TW" dirty="0"/>
              <a:t>0.9   --- End of measurement voltage</a:t>
            </a:r>
          </a:p>
          <a:p>
            <a:r>
              <a:rPr lang="en-US" altLang="zh-TW" dirty="0"/>
              <a:t>0.05  --- </a:t>
            </a:r>
            <a:r>
              <a:rPr lang="en-US" altLang="zh-TW" dirty="0" err="1"/>
              <a:t>Measurment</a:t>
            </a:r>
            <a:r>
              <a:rPr lang="en-US" altLang="zh-TW" dirty="0"/>
              <a:t> Step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804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Notice for use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Notice1</a:t>
            </a:r>
            <a:r>
              <a:rPr lang="en-US" altLang="zh-TW" dirty="0" smtClean="0"/>
              <a:t>: you can find the curve in the install document</a:t>
            </a:r>
            <a:r>
              <a:rPr lang="en-US" altLang="zh-CN" dirty="0" smtClean="0"/>
              <a:t>s</a:t>
            </a:r>
            <a:r>
              <a:rPr lang="en-US" altLang="zh-TW" dirty="0" smtClean="0"/>
              <a:t>  obviously, and the curve will be covered if more than one result, </a:t>
            </a:r>
            <a:r>
              <a:rPr lang="en-US" altLang="zh-CN" dirty="0" smtClean="0"/>
              <a:t>so please remember to save.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Notice2</a:t>
            </a:r>
            <a:r>
              <a:rPr lang="en-US" altLang="zh-TW" dirty="0" smtClean="0"/>
              <a:t>: you can check the curve data</a:t>
            </a:r>
            <a:r>
              <a:rPr lang="en-US" altLang="zh-TW" dirty="0"/>
              <a:t> </a:t>
            </a:r>
            <a:r>
              <a:rPr lang="en-US" altLang="zh-TW" dirty="0" smtClean="0"/>
              <a:t>detail in</a:t>
            </a:r>
          </a:p>
          <a:p>
            <a:pPr marL="0" indent="0">
              <a:buNone/>
            </a:pPr>
            <a:r>
              <a:rPr lang="en-US" altLang="zh-CN" dirty="0" smtClean="0"/>
              <a:t>the txt files</a:t>
            </a:r>
            <a:r>
              <a:rPr lang="en-US" altLang="zh-CN" dirty="0"/>
              <a:t> of 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CurveTrace</a:t>
            </a:r>
            <a:r>
              <a:rPr lang="en-US" altLang="zh-CN" dirty="0" smtClean="0"/>
              <a:t>”.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214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 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</a:t>
            </a:r>
            <a:r>
              <a:rPr lang="en-US" altLang="zh-CN" dirty="0" smtClean="0"/>
              <a:t>quicker and precise </a:t>
            </a:r>
            <a:r>
              <a:rPr lang="en-US" altLang="zh-CN" dirty="0" smtClean="0"/>
              <a:t>test of VI curve trace, we just need a power supply, GPIB-USB cable, </a:t>
            </a:r>
            <a:r>
              <a:rPr lang="en-US" altLang="zh-CN" dirty="0" smtClean="0"/>
              <a:t>PC and software</a:t>
            </a:r>
            <a:r>
              <a:rPr lang="en-US" altLang="zh-CN" dirty="0" smtClean="0"/>
              <a:t>. </a:t>
            </a:r>
            <a:r>
              <a:rPr lang="en-US" altLang="zh-CN" dirty="0" smtClean="0"/>
              <a:t>Below will introduce the install and use method of the software.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696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nstall files DL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Server route 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2" action="ppaction://hlinkfile"/>
              </a:rPr>
              <a:t>\\</a:t>
            </a:r>
            <a:r>
              <a:rPr lang="en-US" altLang="zh-CN" sz="2800" dirty="0">
                <a:hlinkClick r:id="rId2" action="ppaction://hlinkfile"/>
              </a:rPr>
              <a:t>172.28.138.39\ee\MLB</a:t>
            </a:r>
            <a:r>
              <a:rPr lang="en-US" altLang="zh-CN" dirty="0">
                <a:hlinkClick r:id="rId2" action="ppaction://hlinkfile"/>
              </a:rPr>
              <a:t> 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793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Install step 1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/>
              <a:t>1. Install </a:t>
            </a:r>
            <a:r>
              <a:rPr lang="en-US" altLang="zh-TW" sz="2800" dirty="0" smtClean="0"/>
              <a:t>NI-488.2, R</a:t>
            </a:r>
            <a:r>
              <a:rPr lang="en-US" altLang="zh-CN" sz="2800" dirty="0" smtClean="0"/>
              <a:t>oute</a:t>
            </a:r>
            <a:r>
              <a:rPr lang="en-US" altLang="zh-CN" sz="2800" dirty="0"/>
              <a:t>: </a:t>
            </a:r>
            <a:r>
              <a:rPr lang="en-US" altLang="zh-CN" sz="2800" dirty="0" smtClean="0">
                <a:hlinkClick r:id="rId2" action="ppaction://hlinkfile"/>
              </a:rPr>
              <a:t>D:\</a:t>
            </a:r>
            <a:r>
              <a:rPr lang="en-US" altLang="zh-CN" sz="2800" dirty="0">
                <a:hlinkClick r:id="rId2" action="ppaction://hlinkfile"/>
              </a:rPr>
              <a:t>VI Curve trace measurement\Windows\NI-488.2\3.1.2</a:t>
            </a:r>
            <a:endParaRPr lang="zh-TW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9" y="2420889"/>
            <a:ext cx="6048671" cy="351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6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2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/>
              <a:t>2</a:t>
            </a:r>
            <a:r>
              <a:rPr lang="en-US" altLang="zh-TW" sz="2800" dirty="0" smtClean="0"/>
              <a:t>. I</a:t>
            </a:r>
            <a:r>
              <a:rPr lang="en-US" altLang="zh-CN" sz="2800" dirty="0" smtClean="0"/>
              <a:t>nstall</a:t>
            </a:r>
            <a:r>
              <a:rPr lang="en-US" altLang="zh-TW" sz="2800" dirty="0" smtClean="0"/>
              <a:t> python-2.7.11.amd64 </a:t>
            </a:r>
            <a:r>
              <a:rPr lang="en-US" altLang="zh-CN" sz="2800" dirty="0" smtClean="0"/>
              <a:t>if it is 64 byte system, 32 byte system </a:t>
            </a:r>
            <a:r>
              <a:rPr lang="en-US" altLang="zh-CN" sz="2800" dirty="0"/>
              <a:t>please install </a:t>
            </a:r>
            <a:r>
              <a:rPr lang="en-US" altLang="zh-CN" sz="2800" dirty="0" smtClean="0"/>
              <a:t>python-2.7.11</a:t>
            </a:r>
            <a:r>
              <a:rPr lang="en-US" altLang="zh-CN" sz="2800" dirty="0"/>
              <a:t>, Route: </a:t>
            </a:r>
            <a:r>
              <a:rPr lang="en-US" altLang="zh-CN" sz="2800" dirty="0" smtClean="0">
                <a:hlinkClick r:id="rId2" action="ppaction://hlinkfile"/>
              </a:rPr>
              <a:t>D:\</a:t>
            </a:r>
            <a:r>
              <a:rPr lang="en-US" altLang="zh-CN" sz="2800" dirty="0">
                <a:hlinkClick r:id="rId2" action="ppaction://hlinkfile"/>
              </a:rPr>
              <a:t>VI Curve trace measurement\Windows</a:t>
            </a: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996952"/>
            <a:ext cx="6048672" cy="333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9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3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 smtClean="0"/>
              <a:t>3. Install VCForPython27, Route: </a:t>
            </a:r>
            <a:r>
              <a:rPr lang="en-US" altLang="zh-CN" sz="2800" dirty="0" smtClean="0">
                <a:hlinkClick r:id="rId2" action="ppaction://hlinkfile"/>
              </a:rPr>
              <a:t>D:\</a:t>
            </a:r>
            <a:r>
              <a:rPr lang="en-US" altLang="zh-CN" sz="2800" dirty="0">
                <a:hlinkClick r:id="rId2" action="ppaction://hlinkfile"/>
              </a:rPr>
              <a:t>VI Curve trace measurement\Windows</a:t>
            </a:r>
            <a:endParaRPr lang="zh-TW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708920"/>
            <a:ext cx="5040560" cy="36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33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Modify </a:t>
            </a:r>
            <a:r>
              <a:rPr lang="en-US" altLang="zh-TW" sz="2800" dirty="0"/>
              <a:t>environment </a:t>
            </a:r>
            <a:r>
              <a:rPr lang="en-US" altLang="zh-TW" sz="2800" dirty="0" smtClean="0"/>
              <a:t>variables </a:t>
            </a:r>
            <a:r>
              <a:rPr lang="en-US" altLang="zh-CN" sz="2800" dirty="0" smtClean="0"/>
              <a:t>of path. You just need add some words shown as below, it is different according to your install route</a:t>
            </a:r>
            <a:r>
              <a:rPr lang="en-US" altLang="zh-CN" sz="2800" dirty="0"/>
              <a:t>, example, if install in </a:t>
            </a:r>
            <a:r>
              <a:rPr lang="en-US" altLang="zh-CN" sz="2800" dirty="0" smtClean="0"/>
              <a:t>“D\IV”, it should like </a:t>
            </a:r>
            <a:r>
              <a:rPr lang="en-US" altLang="zh-CN" sz="2800" dirty="0"/>
              <a:t>below ,(;D:\IV;D:\</a:t>
            </a:r>
            <a:r>
              <a:rPr lang="en-US" altLang="zh-CN" sz="2800" dirty="0" smtClean="0"/>
              <a:t>IV\Scripts)</a:t>
            </a:r>
          </a:p>
          <a:p>
            <a:pPr marL="0" indent="0">
              <a:buNone/>
            </a:pPr>
            <a:endParaRPr lang="zh-TW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284984"/>
            <a:ext cx="734481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51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</a:t>
            </a:r>
            <a:r>
              <a:rPr lang="en-US" altLang="zh-CN" dirty="0" smtClean="0"/>
              <a:t>tep 5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5. </a:t>
            </a:r>
            <a:r>
              <a:rPr lang="en-US" altLang="zh-TW" dirty="0" err="1" smtClean="0"/>
              <a:t>easy_install</a:t>
            </a:r>
            <a:r>
              <a:rPr lang="en-US" altLang="zh-TW" dirty="0" smtClean="0"/>
              <a:t> pytz-2016.4-py2.7.eg</a:t>
            </a:r>
            <a:r>
              <a:rPr lang="en-US" altLang="zh-CN" dirty="0" smtClean="0"/>
              <a:t>g. Firstly</a:t>
            </a:r>
            <a:r>
              <a:rPr lang="zh-CN" altLang="en-US" dirty="0"/>
              <a:t>，</a:t>
            </a:r>
            <a:r>
              <a:rPr lang="en-US" altLang="zh-CN" dirty="0" smtClean="0"/>
              <a:t>find  </a:t>
            </a:r>
            <a:r>
              <a:rPr lang="en-US" altLang="zh-CN" dirty="0"/>
              <a:t>the position of </a:t>
            </a:r>
            <a:r>
              <a:rPr lang="en-US" altLang="zh-CN" dirty="0" smtClean="0"/>
              <a:t>“pytz-2016.4-py2.7.egg” document , replace the route with CMD,  and press enter.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789039"/>
            <a:ext cx="8149187" cy="2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52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</a:t>
            </a:r>
            <a:r>
              <a:rPr lang="en-US" altLang="zh-CN" dirty="0" smtClean="0"/>
              <a:t>un </a:t>
            </a:r>
            <a:r>
              <a:rPr lang="en-US" altLang="zh-CN" dirty="0" err="1" smtClean="0"/>
              <a:t>commnd</a:t>
            </a:r>
            <a:r>
              <a:rPr lang="en-US" altLang="zh-CN" dirty="0"/>
              <a:t> </a:t>
            </a:r>
            <a:r>
              <a:rPr lang="en-US" altLang="zh-CN" dirty="0" err="1"/>
              <a:t>easy_install</a:t>
            </a:r>
            <a:r>
              <a:rPr lang="en-US" altLang="zh-CN" dirty="0"/>
              <a:t> </a:t>
            </a:r>
            <a:r>
              <a:rPr lang="en-US" altLang="zh-CN" dirty="0" smtClean="0"/>
              <a:t>pytz-2016.4-py2.7.egg, the document will be installed.</a:t>
            </a:r>
            <a:endParaRPr lang="zh-TW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140968"/>
            <a:ext cx="6371429" cy="24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6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397</Words>
  <Application>Microsoft Office PowerPoint</Application>
  <PresentationFormat>全屏显示(4:3)</PresentationFormat>
  <Paragraphs>46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VI curve trace install and use SOP for windows</vt:lpstr>
      <vt:lpstr>Background </vt:lpstr>
      <vt:lpstr>Install files DL</vt:lpstr>
      <vt:lpstr> Install step 1</vt:lpstr>
      <vt:lpstr>Step 2</vt:lpstr>
      <vt:lpstr>Step 3</vt:lpstr>
      <vt:lpstr>Step 4</vt:lpstr>
      <vt:lpstr>Step 5</vt:lpstr>
      <vt:lpstr>PowerPoint 演示文稿</vt:lpstr>
      <vt:lpstr>Step 6 to 12</vt:lpstr>
      <vt:lpstr>PowerPoint 演示文稿</vt:lpstr>
      <vt:lpstr>Step 13 and 16</vt:lpstr>
      <vt:lpstr>PowerPoint 演示文稿</vt:lpstr>
      <vt:lpstr>How to use Tool</vt:lpstr>
      <vt:lpstr>Notice for use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 curve trace install and use SOP</dc:title>
  <dc:creator>Terry7 Hu(胡華傑_PSH)</dc:creator>
  <cp:lastModifiedBy>user</cp:lastModifiedBy>
  <cp:revision>19</cp:revision>
  <dcterms:created xsi:type="dcterms:W3CDTF">2016-05-11T07:41:57Z</dcterms:created>
  <dcterms:modified xsi:type="dcterms:W3CDTF">2016-05-11T11:12:01Z</dcterms:modified>
</cp:coreProperties>
</file>