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5EF0-0D67-944F-B6CC-B5F818D125DC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C5B61-EE2F-1647-B689-2CF7715A8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314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79545-2B29-B040-9A81-06CC6B653763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3295-0B9E-B442-9391-4D1A57DC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05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E3295-0B9E-B442-9391-4D1A57DCC11A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487E8C3-6971-184B-9680-6707C129DB16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5D87AAE-059D-414E-A75D-E05241DF1ED1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140-79F4-B240-97AF-E55A75D77F55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E907-470A-1E43-990F-13506299DBDB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2C7-E6ED-D547-8AC7-DB3637FC7FAC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4939-AFCF-604C-B466-73696FDC451A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3323-49C4-7044-B6B1-882E3E0727A7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B04-D131-944F-86CF-34CC3518D5DB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069C-C9FA-8D4E-9911-86A8698481D5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FC2-9208-324F-B177-55509891E389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1F1F-FAC2-BA41-B20F-2CB8BD01D8F0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6263-9904-6348-84A4-95C5242D38FD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4102-73AB-1B49-84A5-8F32A608A94F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F6E0-4701-F54E-AE32-5BA2EE3187FD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79D27451-8B76-DB44-A3FA-7869A4DEA858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02CE-FB24-6844-850F-2037E4DDF445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15C2-ABF9-1643-AF08-2D6C0ED1330D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8EEE-C383-8E46-B078-8A1946063F0D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F85-935D-9846-9ADA-6A8B1F44BBD2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FF42-18AA-2A42-A0D1-02D10B24A171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4974-7B91-3A49-8AAA-324BA80FC213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2CDEE5A-D391-A94A-AB70-BF5C51236C20}" type="datetime8">
              <a:rPr lang="zh-CN" altLang="en-US" smtClean="0"/>
              <a:t>16/12/15 09:10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Fuction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Linda8_Yang    2016/12/15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379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(</a:t>
            </a:r>
            <a:r>
              <a:rPr lang="en-US" dirty="0" err="1"/>
              <a:t>NSNumber</a:t>
            </a:r>
            <a:r>
              <a:rPr lang="en-US" dirty="0"/>
              <a:t> *)CHANGE_RETURNVALUE_TO_PASS_FAIL:(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 smtClean="0"/>
              <a:t>dicPara</a:t>
            </a:r>
            <a:r>
              <a:rPr lang="en-US" dirty="0"/>
              <a:t>							 RETURN_VALUE:(</a:t>
            </a:r>
            <a:r>
              <a:rPr lang="en-US" dirty="0" err="1"/>
              <a:t>NSMutableString</a:t>
            </a:r>
            <a:r>
              <a:rPr lang="en-US" dirty="0"/>
              <a:t>*)</a:t>
            </a:r>
            <a:r>
              <a:rPr lang="en-US" dirty="0" err="1"/>
              <a:t>szReturnValue</a:t>
            </a:r>
            <a:endParaRPr lang="de-DE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/>
              <a:t>This function for </a:t>
            </a:r>
            <a:r>
              <a:rPr lang="en-US" dirty="0" smtClean="0"/>
              <a:t>changing </a:t>
            </a:r>
            <a:r>
              <a:rPr lang="en-US" dirty="0" err="1"/>
              <a:t>szReturnValue</a:t>
            </a:r>
            <a:r>
              <a:rPr lang="en-US" dirty="0"/>
              <a:t> to PASS/FAIL, depends on last sub test item result</a:t>
            </a:r>
            <a:endParaRPr lang="zh-CN" alt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de-DE" dirty="0"/>
              <a:t>SZ_FAIL</a:t>
            </a:r>
            <a:r>
              <a:rPr lang="en-US" dirty="0" smtClean="0"/>
              <a:t>”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en-US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failed,will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de-DE" dirty="0" smtClean="0"/>
              <a:t>SZ_PASS</a:t>
            </a:r>
            <a:r>
              <a:rPr lang="en-US" dirty="0" smtClean="0"/>
              <a:t>”</a:t>
            </a:r>
            <a:r>
              <a:rPr lang="en-US" altLang="zh-CN" dirty="0">
                <a:sym typeface="Wingdings"/>
              </a:rPr>
              <a:t></a:t>
            </a:r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 err="1" smtClean="0"/>
              <a:t>passed</a:t>
            </a:r>
            <a:r>
              <a:rPr lang="en-US" altLang="zh-CN" dirty="0" err="1"/>
              <a:t>,will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 smtClean="0"/>
          </a:p>
        </p:txBody>
      </p:sp>
      <p:pic>
        <p:nvPicPr>
          <p:cNvPr id="4" name="Picture 3" descr="屏幕快照 2016-12-14 下午9.1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603500"/>
            <a:ext cx="6489700" cy="889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F476-EEF6-4A46-86AE-5261D6C8ED1E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>
            <a:normAutofit/>
          </a:bodyPr>
          <a:lstStyle/>
          <a:p>
            <a:r>
              <a:rPr lang="en-US" dirty="0"/>
              <a:t>-(</a:t>
            </a:r>
            <a:r>
              <a:rPr lang="en-US" dirty="0" err="1"/>
              <a:t>NSNumber</a:t>
            </a:r>
            <a:r>
              <a:rPr lang="en-US" dirty="0"/>
              <a:t>*)MATCHING_RESULT_TESTFLOW:(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 smtClean="0"/>
              <a:t>dicPara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de-DE" dirty="0" smtClean="0"/>
              <a:t> </a:t>
            </a:r>
            <a:r>
              <a:rPr lang="de-DE" dirty="0"/>
              <a:t>RETURN_VALUE:(</a:t>
            </a:r>
            <a:r>
              <a:rPr lang="de-DE" dirty="0" err="1"/>
              <a:t>NSMutableString</a:t>
            </a:r>
            <a:r>
              <a:rPr lang="de-DE" dirty="0"/>
              <a:t> *)</a:t>
            </a:r>
            <a:r>
              <a:rPr lang="de-DE" dirty="0" err="1"/>
              <a:t>szReturnValue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dirty="0"/>
              <a:t>This function for </a:t>
            </a:r>
            <a:r>
              <a:rPr lang="en-US" dirty="0" smtClean="0"/>
              <a:t>matching the previous result and deciding to do the FAIL flow or PASS flow</a:t>
            </a:r>
          </a:p>
        </p:txBody>
      </p:sp>
      <p:pic>
        <p:nvPicPr>
          <p:cNvPr id="2" name="Picture 1" descr="屏幕快照 2016-12-14 下午8.59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75" y="2063750"/>
            <a:ext cx="6057900" cy="22733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F82A-B384-B349-A2AF-1D23E1C2A344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 err="1"/>
              <a:t>MatchingString</a:t>
            </a:r>
            <a:r>
              <a:rPr lang="en-US" dirty="0" smtClean="0"/>
              <a:t>”</a:t>
            </a:r>
            <a:r>
              <a:rPr lang="en-US" altLang="zh-CN" dirty="0">
                <a:sym typeface="Wingdings"/>
              </a:rPr>
              <a:t></a:t>
            </a:r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matchingString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flow; else, go to the FAIL flow</a:t>
            </a:r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 </a:t>
            </a:r>
            <a:r>
              <a:rPr lang="en-US" dirty="0" smtClean="0"/>
              <a:t>“</a:t>
            </a:r>
            <a:r>
              <a:rPr lang="sk-SK" dirty="0"/>
              <a:t>PASS</a:t>
            </a:r>
            <a:r>
              <a:rPr lang="en-US" dirty="0" smtClean="0"/>
              <a:t>”</a:t>
            </a:r>
            <a:r>
              <a:rPr lang="en-US" altLang="zh-CN" dirty="0">
                <a:sym typeface="Wingdings"/>
              </a:rPr>
              <a:t></a:t>
            </a:r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PASS,do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this;</a:t>
            </a:r>
          </a:p>
          <a:p>
            <a:pPr>
              <a:buFont typeface="Wingdings" charset="2"/>
              <a:buChar char="Ø"/>
            </a:pPr>
            <a:r>
              <a:rPr lang="zh-CN" altLang="en-US" dirty="0"/>
              <a:t> </a:t>
            </a:r>
            <a:r>
              <a:rPr lang="en-US" dirty="0" smtClean="0"/>
              <a:t>“</a:t>
            </a:r>
            <a:r>
              <a:rPr lang="sk-SK" dirty="0" smtClean="0"/>
              <a:t>FAIL</a:t>
            </a:r>
            <a:r>
              <a:rPr lang="en-US" dirty="0" smtClean="0"/>
              <a:t>”</a:t>
            </a:r>
            <a:r>
              <a:rPr lang="en-US" altLang="zh-CN" dirty="0">
                <a:sym typeface="Wingdings"/>
              </a:rPr>
              <a:t></a:t>
            </a:r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 smtClean="0"/>
              <a:t>FAIL,</a:t>
            </a:r>
            <a:r>
              <a:rPr lang="en-US" altLang="zh-CN" dirty="0" err="1"/>
              <a:t>do</a:t>
            </a:r>
            <a:r>
              <a:rPr lang="zh-CN" altLang="en-US" dirty="0"/>
              <a:t> </a:t>
            </a:r>
            <a:r>
              <a:rPr lang="en-US" altLang="zh-CN" dirty="0"/>
              <a:t>this;</a:t>
            </a:r>
          </a:p>
          <a:p>
            <a:pPr>
              <a:buFont typeface="Wingdings" charset="2"/>
              <a:buChar char="Ø"/>
            </a:pPr>
            <a:endParaRPr lang="en-US" altLang="zh-CN" dirty="0" smtClean="0"/>
          </a:p>
          <a:p>
            <a:pPr>
              <a:buFont typeface="Wingdings" charset="2"/>
              <a:buChar char="Ø"/>
            </a:pPr>
            <a:endParaRPr lang="en-US" altLang="zh-CN" dirty="0"/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F92-D203-1540-901B-BD6C93ACBF0C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0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>
            <a:normAutofit/>
          </a:bodyPr>
          <a:lstStyle/>
          <a:p>
            <a:r>
              <a:rPr lang="en-US" dirty="0"/>
              <a:t>-(</a:t>
            </a:r>
            <a:r>
              <a:rPr lang="en-US" dirty="0" err="1"/>
              <a:t>NSNumber</a:t>
            </a:r>
            <a:r>
              <a:rPr lang="en-US" dirty="0"/>
              <a:t>*)JUDGE_SPEC:(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 smtClean="0"/>
              <a:t>dicSpecSettings</a:t>
            </a:r>
            <a:r>
              <a:rPr lang="en-US" dirty="0" smtClean="0"/>
              <a:t>  </a:t>
            </a:r>
            <a:r>
              <a:rPr lang="en-US" dirty="0"/>
              <a:t>RETURN_VALUE:(</a:t>
            </a:r>
            <a:r>
              <a:rPr lang="en-US" dirty="0" err="1"/>
              <a:t>NSMutableString</a:t>
            </a:r>
            <a:r>
              <a:rPr lang="en-US" dirty="0"/>
              <a:t>*)</a:t>
            </a:r>
            <a:r>
              <a:rPr lang="en-US" dirty="0" err="1"/>
              <a:t>szReturnValue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dirty="0"/>
              <a:t>This function </a:t>
            </a:r>
            <a:r>
              <a:rPr lang="en-US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judging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“COMMON</a:t>
            </a:r>
            <a:r>
              <a:rPr lang="en-US" altLang="zh-CN" dirty="0" smtClean="0"/>
              <a:t>_SPEC</a:t>
            </a:r>
            <a:r>
              <a:rPr lang="en-US" dirty="0" smtClean="0"/>
              <a:t>”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en-US" dirty="0" smtClean="0"/>
              <a:t>”</a:t>
            </a:r>
            <a:r>
              <a:rPr lang="en-US" dirty="0" err="1" smtClean="0"/>
              <a:t>P</a:t>
            </a:r>
            <a:r>
              <a:rPr lang="en-US" altLang="zh-CN" dirty="0" err="1" smtClean="0"/>
              <a:t>_LimitBlack</a:t>
            </a:r>
            <a:r>
              <a:rPr lang="en-US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”</a:t>
            </a:r>
            <a:r>
              <a:rPr lang="en-US" dirty="0" err="1" smtClean="0"/>
              <a:t>P</a:t>
            </a:r>
            <a:r>
              <a:rPr lang="en-US" altLang="zh-CN" dirty="0" err="1" smtClean="0"/>
              <a:t>_LimitWhite</a:t>
            </a:r>
            <a:r>
              <a:rPr 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DUT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],</a:t>
            </a:r>
            <a:r>
              <a:rPr lang="zh-CN" altLang="en-US" dirty="0" smtClean="0"/>
              <a:t> </a:t>
            </a:r>
            <a:r>
              <a:rPr lang="en-US" altLang="zh-CN" dirty="0" smtClean="0"/>
              <a:t>a&lt;=value&lt;=b;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{string} or {NA},value in string or no spec here</a:t>
            </a:r>
            <a:endParaRPr lang="en-US" dirty="0" smtClean="0"/>
          </a:p>
        </p:txBody>
      </p:sp>
      <p:pic>
        <p:nvPicPr>
          <p:cNvPr id="4" name="Picture 3" descr="屏幕快照 2016-12-14 下午8.5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041525"/>
            <a:ext cx="6743700" cy="9525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BC30-CD7C-4C4C-8624-FFBF5C402C7B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zh-CN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a&lt;value&lt;b;</a:t>
            </a:r>
            <a:r>
              <a:rPr lang="zh-CN" altLang="en-US" dirty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a&lt;=value&lt;b; If like </a:t>
            </a:r>
            <a:r>
              <a:rPr lang="zh-CN" altLang="en-US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], a&lt;value&lt;=b; If like 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 value=a or value=b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Mode:</a:t>
            </a:r>
            <a:r>
              <a:rPr lang="zh-CN" altLang="en-US" dirty="0" smtClean="0"/>
              <a:t> 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>
              <a:buFont typeface="Wingdings" charset="2"/>
              <a:buChar char="Ø"/>
            </a:pPr>
            <a:endParaRPr lang="en-US" altLang="zh-CN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31279"/>
              </p:ext>
            </p:extLst>
          </p:nvPr>
        </p:nvGraphicFramePr>
        <p:xfrm>
          <a:off x="1412875" y="2476500"/>
          <a:ext cx="609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/>
                <a:gridCol w="3381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number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format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a,b</a:t>
                      </a:r>
                      <a:r>
                        <a:rPr lang="en-US" altLang="zh-CN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[</a:t>
                      </a:r>
                      <a:r>
                        <a:rPr lang="en-US" altLang="zh-CN" sz="2400" dirty="0" err="1" smtClean="0"/>
                        <a:t>a,b</a:t>
                      </a:r>
                      <a:r>
                        <a:rPr lang="en-US" altLang="zh-CN" sz="2400" dirty="0" smtClean="0"/>
                        <a:t>]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400" dirty="0" smtClean="0"/>
                        <a:t>{</a:t>
                      </a:r>
                      <a:r>
                        <a:rPr lang="en-US" altLang="zh-CN" sz="2400" dirty="0" err="1" smtClean="0"/>
                        <a:t>stringa,stringb</a:t>
                      </a:r>
                      <a:r>
                        <a:rPr lang="zh-CN" altLang="zh-CN" sz="2400" dirty="0" smtClean="0"/>
                        <a:t>}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or {NA}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a,b</a:t>
                      </a:r>
                      <a:r>
                        <a:rPr lang="zh-CN" altLang="zh-CN" sz="2400" dirty="0" smtClean="0"/>
                        <a:t>]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[</a:t>
                      </a:r>
                      <a:r>
                        <a:rPr lang="en-US" altLang="zh-CN" sz="2400" dirty="0" err="1" smtClean="0"/>
                        <a:t>a,b</a:t>
                      </a:r>
                      <a:r>
                        <a:rPr lang="en-US" altLang="zh-CN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&lt;string&gt; or &lt;NA&gt;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0&gt;mode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mode&gt;5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Invalid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50F9-182D-F244-B1E5-4441E36D6089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3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>
            <a:normAutofit/>
          </a:bodyPr>
          <a:lstStyle/>
          <a:p>
            <a:r>
              <a:rPr lang="en-US" dirty="0"/>
              <a:t>-(</a:t>
            </a:r>
            <a:r>
              <a:rPr lang="en-US" dirty="0" err="1"/>
              <a:t>NSNumber</a:t>
            </a:r>
            <a:r>
              <a:rPr lang="en-US" dirty="0"/>
              <a:t>*)SET_PROCESS_STATUS:(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 smtClean="0"/>
              <a:t>dicSettingItems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de-DE" dirty="0" smtClean="0"/>
              <a:t>RETURN_VALUE</a:t>
            </a:r>
            <a:r>
              <a:rPr lang="de-DE" dirty="0"/>
              <a:t>:(</a:t>
            </a:r>
            <a:r>
              <a:rPr lang="de-DE" dirty="0" err="1"/>
              <a:t>NSMutableString</a:t>
            </a:r>
            <a:r>
              <a:rPr lang="de-DE" dirty="0"/>
              <a:t> *)</a:t>
            </a:r>
            <a:r>
              <a:rPr lang="de-DE" dirty="0" err="1" smtClean="0"/>
              <a:t>szReturn</a:t>
            </a:r>
            <a:endParaRPr lang="de-DE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dirty="0"/>
              <a:t>This function </a:t>
            </a:r>
            <a:r>
              <a:rPr lang="en-US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etting </a:t>
            </a:r>
            <a:r>
              <a:rPr lang="en-US" dirty="0"/>
              <a:t>process status such as priority, </a:t>
            </a:r>
            <a:r>
              <a:rPr lang="en-US" dirty="0" err="1"/>
              <a:t>parimatric</a:t>
            </a:r>
            <a:r>
              <a:rPr lang="en-US" dirty="0"/>
              <a:t>, </a:t>
            </a:r>
            <a:r>
              <a:rPr lang="en-US" dirty="0" smtClean="0"/>
              <a:t>unit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cancel </a:t>
            </a:r>
            <a:r>
              <a:rPr lang="en-US" dirty="0"/>
              <a:t>to end and so on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 err="1"/>
              <a:t>IP_Unit</a:t>
            </a:r>
            <a:r>
              <a:rPr lang="en-US" dirty="0" err="1" smtClean="0"/>
              <a:t>”</a:t>
            </a:r>
            <a:r>
              <a:rPr lang="en-US" altLang="zh-CN" dirty="0" err="1" smtClean="0">
                <a:sym typeface="Wingdings"/>
              </a:rPr>
              <a:t></a:t>
            </a:r>
            <a:r>
              <a:rPr lang="en-US" dirty="0" err="1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“</a:t>
            </a:r>
            <a:r>
              <a:rPr lang="es-ES_tradnl" dirty="0" err="1" smtClean="0"/>
              <a:t>CancelToEnd</a:t>
            </a:r>
            <a:r>
              <a:rPr lang="en-US" dirty="0"/>
              <a:t>”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failed</a:t>
            </a:r>
          </a:p>
        </p:txBody>
      </p:sp>
      <p:pic>
        <p:nvPicPr>
          <p:cNvPr id="2" name="Picture 1" descr="屏幕快照 2016-12-14 下午8.5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8" y="1993900"/>
            <a:ext cx="6667500" cy="7493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B6C8-75B4-5744-81B8-CF9BD3D431E8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/>
          <a:lstStyle/>
          <a:p>
            <a:r>
              <a:rPr lang="en-US" dirty="0"/>
              <a:t>-(</a:t>
            </a:r>
            <a:r>
              <a:rPr lang="en-US" dirty="0" err="1"/>
              <a:t>NSNumber</a:t>
            </a:r>
            <a:r>
              <a:rPr lang="en-US" dirty="0"/>
              <a:t>*)UPLOADATTRI:(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 smtClean="0"/>
              <a:t>dictUploadContents</a:t>
            </a:r>
            <a:r>
              <a:rPr lang="en-US" dirty="0"/>
              <a:t> </a:t>
            </a:r>
            <a:r>
              <a:rPr lang="de-DE" dirty="0" smtClean="0"/>
              <a:t>RETURN_VALUE</a:t>
            </a:r>
            <a:r>
              <a:rPr lang="de-DE" dirty="0"/>
              <a:t>:(</a:t>
            </a:r>
            <a:r>
              <a:rPr lang="de-DE" dirty="0" err="1"/>
              <a:t>NSMutableString</a:t>
            </a:r>
            <a:r>
              <a:rPr lang="de-DE" dirty="0"/>
              <a:t> *)</a:t>
            </a:r>
            <a:r>
              <a:rPr lang="de-DE" dirty="0" err="1" smtClean="0"/>
              <a:t>szReturn</a:t>
            </a:r>
            <a:endParaRPr lang="de-DE" dirty="0" smtClean="0"/>
          </a:p>
          <a:p>
            <a:endParaRPr lang="de-DE" altLang="zh-CN" dirty="0"/>
          </a:p>
          <a:p>
            <a:pPr marL="0" indent="0">
              <a:buNone/>
            </a:pPr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/>
              <a:t>This function for </a:t>
            </a:r>
            <a:r>
              <a:rPr lang="en-US" dirty="0" smtClean="0"/>
              <a:t>uploading </a:t>
            </a:r>
            <a:r>
              <a:rPr lang="en-US" dirty="0"/>
              <a:t>attribute to pudding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de-DE" dirty="0"/>
              <a:t>ATTRIBUTE</a:t>
            </a:r>
            <a:r>
              <a:rPr lang="en-US" dirty="0" smtClean="0"/>
              <a:t>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uploading,</a:t>
            </a:r>
            <a:r>
              <a:rPr lang="zh-CN" altLang="zh-CN" dirty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  <a:r>
              <a:rPr lang="is-IS" altLang="zh-CN" dirty="0" smtClean="0"/>
              <a:t>…</a:t>
            </a: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屏幕快照 2016-12-14 下午8.57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038350"/>
            <a:ext cx="6096000" cy="9271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9191-F598-A34E-BB14-D132E0F744F9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265" y="2967335"/>
            <a:ext cx="3693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95B2-8339-5340-B650-2D12ADC358B1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/>
              <a:t>(</a:t>
            </a:r>
            <a:r>
              <a:rPr lang="en-US" dirty="0" err="1"/>
              <a:t>NSNumber</a:t>
            </a:r>
            <a:r>
              <a:rPr lang="en-US" dirty="0"/>
              <a:t>*)SEND_COMMAND:(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 smtClean="0"/>
              <a:t>dicSendContents</a:t>
            </a:r>
            <a:endParaRPr lang="en-US" dirty="0" smtClean="0"/>
          </a:p>
          <a:p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/>
              <a:t>This function for send command to target base on the </a:t>
            </a:r>
            <a:r>
              <a:rPr lang="en-US" dirty="0" err="1"/>
              <a:t>Uart</a:t>
            </a:r>
            <a:r>
              <a:rPr lang="en-US" dirty="0"/>
              <a:t> serial communication</a:t>
            </a:r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/>
              <a:t>“STRING”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Your send out command.</a:t>
            </a:r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/>
              <a:t>“TARGET”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Target for you send command to.{FIXTURE, MOBILE, LIGHTMETER…}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Macintosh HD:Users:chenchao:Desktop:屏幕快照 2014-10-09 下午4.08.2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0" y="1734502"/>
            <a:ext cx="6177280" cy="4997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F3A0-0E4C-E046-B24F-C7BFBE8C0C90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/>
          <a:lstStyle/>
          <a:p>
            <a:r>
              <a:rPr lang="en-US" dirty="0"/>
              <a:t>-(</a:t>
            </a:r>
            <a:r>
              <a:rPr lang="en-US" dirty="0" err="1"/>
              <a:t>NSNumber</a:t>
            </a:r>
            <a:r>
              <a:rPr lang="en-US" dirty="0"/>
              <a:t>*)READ_COMMAND:(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/>
              <a:t>dicReadSettings</a:t>
            </a:r>
            <a:r>
              <a:rPr lang="en-US" dirty="0"/>
              <a:t> 			RETURN_VALUE:(</a:t>
            </a:r>
            <a:r>
              <a:rPr lang="en-US" dirty="0" err="1"/>
              <a:t>NSMutableString</a:t>
            </a:r>
            <a:r>
              <a:rPr lang="en-US" dirty="0"/>
              <a:t>*)</a:t>
            </a:r>
            <a:r>
              <a:rPr lang="en-US" dirty="0" err="1"/>
              <a:t>szReturnValue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屏幕快照 2016-12-14 下午8.17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587625"/>
            <a:ext cx="5702300" cy="2921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79C-1A96-D040-9C7F-4FF0CD3C774A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This function for read value from target base on the </a:t>
            </a:r>
            <a:r>
              <a:rPr lang="en-US" dirty="0" err="1"/>
              <a:t>Uart</a:t>
            </a:r>
            <a:r>
              <a:rPr lang="en-US" dirty="0"/>
              <a:t> serial communication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“BEGIN”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Cut value begin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de-DE" dirty="0"/>
              <a:t>DELETE_ENTER</a:t>
            </a:r>
            <a:r>
              <a:rPr lang="en-US" dirty="0" smtClean="0"/>
              <a:t>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Delete the enter for return value or not, if YES, will delete</a:t>
            </a:r>
          </a:p>
          <a:p>
            <a:pPr>
              <a:buFont typeface="Wingdings" charset="2"/>
              <a:buChar char="Ø"/>
            </a:pPr>
            <a:r>
              <a:rPr lang="en-US" dirty="0"/>
              <a:t>“END”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Cut value end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“END_SYMBOL”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You stop receive message from </a:t>
            </a:r>
            <a:r>
              <a:rPr lang="en-US" dirty="0" smtClean="0"/>
              <a:t>target when met the symbol</a:t>
            </a:r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/>
              <a:t>“FAIL_RECEIVE” </a:t>
            </a:r>
            <a:r>
              <a:rPr lang="en-US" dirty="0" smtClean="0">
                <a:sym typeface="Wingdings"/>
              </a:rPr>
              <a:t>Will show fail if meet value contains here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663A-6D1F-F74E-BBA7-8AA2B319BBE1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tr-TR" dirty="0" smtClean="0"/>
              <a:t>MATCHTYPE”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/>
              <a:t>0: Match all end </a:t>
            </a:r>
            <a:r>
              <a:rPr lang="en-US" dirty="0" smtClean="0"/>
              <a:t>symbols; </a:t>
            </a:r>
            <a:r>
              <a:rPr lang="en-US" dirty="0"/>
              <a:t>1: Match at least one of end </a:t>
            </a:r>
            <a:r>
              <a:rPr lang="en-US" dirty="0" smtClean="0"/>
              <a:t>symbols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hr-HR" dirty="0"/>
              <a:t>REPEAT</a:t>
            </a:r>
            <a:r>
              <a:rPr lang="tr-TR" dirty="0" smtClean="0"/>
              <a:t>”</a:t>
            </a:r>
            <a:r>
              <a:rPr lang="en-US" dirty="0" smtClean="0">
                <a:sym typeface="Wingdings"/>
              </a:rPr>
              <a:t>Repeat times for receiving data, default is 1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/>
              <a:t>TARGET”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You receive return values from. {FIXTURE, MOBILE, LIGHTMETER…}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TIMEOUT”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Wait</a:t>
            </a:r>
            <a:r>
              <a:rPr lang="en-US" dirty="0" smtClean="0"/>
              <a:t> time for receiving data from target, default is 5s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B235-488D-0A4C-9C9A-FE6B533EA969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/>
          <a:lstStyle/>
          <a:p>
            <a:r>
              <a:rPr lang="en-US" dirty="0"/>
              <a:t>-(</a:t>
            </a:r>
            <a:r>
              <a:rPr lang="en-US" dirty="0" err="1"/>
              <a:t>NSNumber</a:t>
            </a:r>
            <a:r>
              <a:rPr lang="en-US" dirty="0"/>
              <a:t>*)MEMORY_VALUE_FOR_KEY:(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/>
              <a:t>dicMemoryContents</a:t>
            </a:r>
            <a:r>
              <a:rPr lang="en-US" dirty="0"/>
              <a:t> 					RETURN_VALUE:(</a:t>
            </a:r>
            <a:r>
              <a:rPr lang="en-US" dirty="0" err="1"/>
              <a:t>NSMutableString</a:t>
            </a:r>
            <a:r>
              <a:rPr lang="en-US" dirty="0"/>
              <a:t>*)</a:t>
            </a:r>
            <a:r>
              <a:rPr lang="en-US" dirty="0" err="1"/>
              <a:t>szReturnValue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function for save value to dictionary with given </a:t>
            </a:r>
            <a:r>
              <a:rPr lang="en-US" dirty="0" smtClean="0"/>
              <a:t>key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/>
              <a:t>KEY”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Your key name</a:t>
            </a:r>
            <a:endParaRPr lang="zh-CN" altLang="en-US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Macintosh HD:Users:chenchao:Desktop:屏幕快照 2014-10-09 下午4.08.4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2" y="2427922"/>
            <a:ext cx="6188075" cy="3829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0C52-9BEF-A543-9C54-8FC8558F07F8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/>
          <a:lstStyle/>
          <a:p>
            <a:r>
              <a:rPr lang="en-US" dirty="0"/>
              <a:t>-(</a:t>
            </a:r>
            <a:r>
              <a:rPr lang="en-US" dirty="0" err="1"/>
              <a:t>NSNumber</a:t>
            </a:r>
            <a:r>
              <a:rPr lang="en-US" dirty="0"/>
              <a:t>*)CATCH_VALUE:(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/>
              <a:t>dicCatchSettings</a:t>
            </a:r>
            <a:r>
              <a:rPr lang="en-US" dirty="0"/>
              <a:t> 		   RETURN_VALUE:(</a:t>
            </a:r>
            <a:r>
              <a:rPr lang="en-US" dirty="0" err="1"/>
              <a:t>NSMutableString</a:t>
            </a:r>
            <a:r>
              <a:rPr lang="en-US" dirty="0"/>
              <a:t>*)</a:t>
            </a:r>
            <a:r>
              <a:rPr lang="en-US" dirty="0" err="1"/>
              <a:t>szReturnValue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/>
              <a:t>This function for </a:t>
            </a:r>
            <a:r>
              <a:rPr lang="en-US" dirty="0" smtClean="0"/>
              <a:t>catching </a:t>
            </a:r>
            <a:r>
              <a:rPr lang="en-US" dirty="0"/>
              <a:t>value from </a:t>
            </a:r>
            <a:r>
              <a:rPr lang="en-US" dirty="0" smtClean="0"/>
              <a:t>value of memory key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/>
              <a:t>KEY”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Your memory key name</a:t>
            </a:r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REGEX”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The</a:t>
            </a:r>
            <a:r>
              <a:rPr lang="en-US" dirty="0" smtClean="0"/>
              <a:t> regular expression 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catch</a:t>
            </a:r>
            <a:r>
              <a:rPr lang="en-US" dirty="0" err="1"/>
              <a:t>memory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屏幕快照 2016-12-14 下午8.4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2168525"/>
            <a:ext cx="4406900" cy="952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77D-F248-0D48-A38B-250BA5D00750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/>
          <a:lstStyle/>
          <a:p>
            <a:r>
              <a:rPr lang="en-US" dirty="0"/>
              <a:t>-(</a:t>
            </a:r>
            <a:r>
              <a:rPr lang="en-US" dirty="0" err="1"/>
              <a:t>NSNumber</a:t>
            </a:r>
            <a:r>
              <a:rPr lang="en-US" dirty="0"/>
              <a:t>*)GET_MEMORY_VALUE_FROM_KEY:(</a:t>
            </a:r>
            <a:r>
              <a:rPr lang="en-US" dirty="0" err="1"/>
              <a:t>NSDictionary</a:t>
            </a:r>
            <a:r>
              <a:rPr lang="en-US" dirty="0"/>
              <a:t>*)</a:t>
            </a:r>
            <a:r>
              <a:rPr lang="en-US" dirty="0" err="1" smtClean="0"/>
              <a:t>dicMemoryContents</a:t>
            </a:r>
            <a:r>
              <a:rPr lang="en-US" dirty="0" smtClean="0"/>
              <a:t> </a:t>
            </a:r>
            <a:r>
              <a:rPr lang="en-US" dirty="0"/>
              <a:t>RETURN_VALUE:(</a:t>
            </a:r>
            <a:r>
              <a:rPr lang="en-US" dirty="0" err="1"/>
              <a:t>NSMutableString</a:t>
            </a:r>
            <a:r>
              <a:rPr lang="en-US" dirty="0"/>
              <a:t>*)</a:t>
            </a:r>
            <a:r>
              <a:rPr lang="en-US" dirty="0" err="1" smtClean="0"/>
              <a:t>szReturnValue</a:t>
            </a:r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/>
              <a:t>This function for </a:t>
            </a:r>
            <a:r>
              <a:rPr lang="en-US" dirty="0" smtClean="0"/>
              <a:t>getting </a:t>
            </a:r>
            <a:r>
              <a:rPr lang="en-US" dirty="0"/>
              <a:t>the </a:t>
            </a:r>
            <a:r>
              <a:rPr lang="en-US" dirty="0" err="1"/>
              <a:t>memoried</a:t>
            </a:r>
            <a:r>
              <a:rPr lang="en-US" dirty="0"/>
              <a:t> value by the given key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/>
              <a:t>KEY”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Your memory key name</a:t>
            </a: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屏幕快照 2016-12-14 下午8.5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63750"/>
            <a:ext cx="6235700" cy="635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65F-3B96-2643-A874-2010251B2819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4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6125"/>
            <a:ext cx="7313613" cy="5045075"/>
          </a:xfrm>
        </p:spPr>
        <p:txBody>
          <a:bodyPr>
            <a:normAutofit/>
          </a:bodyPr>
          <a:lstStyle/>
          <a:p>
            <a:r>
              <a:rPr lang="en-US" dirty="0"/>
              <a:t>- (</a:t>
            </a:r>
            <a:r>
              <a:rPr lang="en-US" dirty="0" err="1"/>
              <a:t>NSNumber</a:t>
            </a:r>
            <a:r>
              <a:rPr lang="en-US" dirty="0"/>
              <a:t> *)CHANGE_PRE_SUBITEM_RESULT:(</a:t>
            </a:r>
            <a:r>
              <a:rPr lang="en-US" dirty="0" err="1"/>
              <a:t>NSDictionary</a:t>
            </a:r>
            <a:r>
              <a:rPr lang="en-US" dirty="0"/>
              <a:t> *)</a:t>
            </a:r>
            <a:r>
              <a:rPr lang="en-US" dirty="0" err="1" smtClean="0"/>
              <a:t>dicPara</a:t>
            </a:r>
            <a:r>
              <a:rPr lang="de-DE" dirty="0"/>
              <a:t>					   RETURN_VALUE:(</a:t>
            </a:r>
            <a:r>
              <a:rPr lang="de-DE" dirty="0" err="1" smtClean="0"/>
              <a:t>NSMutableString</a:t>
            </a:r>
            <a:r>
              <a:rPr lang="de-DE" dirty="0" smtClean="0"/>
              <a:t> </a:t>
            </a:r>
            <a:r>
              <a:rPr lang="de-DE" dirty="0"/>
              <a:t>*)</a:t>
            </a:r>
            <a:r>
              <a:rPr lang="de-DE" dirty="0" err="1" smtClean="0"/>
              <a:t>szReturnValue</a:t>
            </a:r>
            <a:endParaRPr lang="de-DE" dirty="0" smtClean="0"/>
          </a:p>
          <a:p>
            <a:endParaRPr lang="de-DE" altLang="zh-CN" dirty="0"/>
          </a:p>
          <a:p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en-US" dirty="0"/>
              <a:t>This function for </a:t>
            </a:r>
            <a:r>
              <a:rPr lang="en-US" dirty="0" smtClean="0"/>
              <a:t>changing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RESULT”</a:t>
            </a:r>
            <a:r>
              <a:rPr lang="en-US" altLang="zh-CN" dirty="0" err="1" smtClean="0">
                <a:sym typeface="Wingdings"/>
              </a:rPr>
              <a:t>The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result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will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be</a:t>
            </a:r>
            <a:r>
              <a:rPr lang="zh-CN" altLang="en-US" dirty="0" smtClean="0"/>
              <a:t> </a:t>
            </a:r>
            <a:r>
              <a:rPr lang="en-US" altLang="zh-CN" dirty="0"/>
              <a:t>PASS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bool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  <p:pic>
        <p:nvPicPr>
          <p:cNvPr id="2" name="Picture 1" descr="屏幕快照 2016-12-14 下午8.59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536825"/>
            <a:ext cx="5562600" cy="7239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2C73-409A-F94C-A7D6-F28DCE1C06CC}" type="datetime8">
              <a:rPr lang="zh-CN" altLang="en-US" smtClean="0"/>
              <a:t>16/12/15 09:10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177</TotalTime>
  <Words>713</Words>
  <Application>Microsoft Macintosh PowerPoint</Application>
  <PresentationFormat>On-screen Show (4:3)</PresentationFormat>
  <Paragraphs>109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Inkwell</vt:lpstr>
      <vt:lpstr>Main Fuction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Fuction Introduction</dc:title>
  <dc:creator>Linda8 Yang</dc:creator>
  <cp:lastModifiedBy>Linda8 Yang</cp:lastModifiedBy>
  <cp:revision>20</cp:revision>
  <dcterms:created xsi:type="dcterms:W3CDTF">2016-12-14T12:11:27Z</dcterms:created>
  <dcterms:modified xsi:type="dcterms:W3CDTF">2016-12-15T01:12:41Z</dcterms:modified>
</cp:coreProperties>
</file>