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72" r:id="rId5"/>
    <p:sldId id="260" r:id="rId6"/>
    <p:sldId id="277" r:id="rId7"/>
    <p:sldId id="290" r:id="rId8"/>
    <p:sldId id="294" r:id="rId9"/>
    <p:sldId id="295" r:id="rId10"/>
    <p:sldId id="296" r:id="rId11"/>
    <p:sldId id="275" r:id="rId12"/>
    <p:sldId id="262" r:id="rId13"/>
    <p:sldId id="263" r:id="rId14"/>
    <p:sldId id="264" r:id="rId15"/>
    <p:sldId id="265" r:id="rId16"/>
    <p:sldId id="266" r:id="rId17"/>
    <p:sldId id="270" r:id="rId18"/>
    <p:sldId id="271" r:id="rId19"/>
    <p:sldId id="267" r:id="rId20"/>
    <p:sldId id="268" r:id="rId21"/>
    <p:sldId id="269" r:id="rId22"/>
    <p:sldId id="278" r:id="rId23"/>
    <p:sldId id="276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6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F29"/>
    <a:srgbClr val="FF8000"/>
    <a:srgbClr val="FFCC66"/>
    <a:srgbClr val="C09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4471A-1894-424E-930C-9CC904F44560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85C87-FB87-0142-B05C-DD1C30664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sz="1200" dirty="0" smtClean="0">
                <a:solidFill>
                  <a:srgbClr val="0000FF"/>
                </a:solidFill>
              </a:rPr>
              <a:t>HSG-</a:t>
            </a:r>
            <a:r>
              <a:rPr lang="it-IT" sz="1200" dirty="0" err="1" smtClean="0">
                <a:solidFill>
                  <a:srgbClr val="0000FF"/>
                </a:solidFill>
              </a:rPr>
              <a:t>ButtonFlex</a:t>
            </a:r>
            <a:r>
              <a:rPr lang="en-US" sz="1200" dirty="0" smtClean="0">
                <a:sym typeface="Wingdings"/>
              </a:rPr>
              <a:t>: HSG     - - -&gt;HSG Sub Assembly</a:t>
            </a:r>
          </a:p>
          <a:p>
            <a:pPr marL="114300" indent="0">
              <a:buNone/>
            </a:pPr>
            <a:r>
              <a:rPr lang="en-US" sz="1200" dirty="0" smtClean="0">
                <a:sym typeface="Wingdings"/>
              </a:rPr>
              <a:t>CG-SENSOR: </a:t>
            </a:r>
            <a:r>
              <a:rPr lang="en-US" sz="1200" dirty="0" err="1" smtClean="0">
                <a:sym typeface="Wingdings"/>
              </a:rPr>
              <a:t>CG+Flex</a:t>
            </a:r>
            <a:r>
              <a:rPr lang="en-US" sz="1200" dirty="0" smtClean="0">
                <a:sym typeface="Wingdings"/>
              </a:rPr>
              <a:t>        - - -&gt;CG Sub Assembly</a:t>
            </a:r>
            <a:endParaRPr lang="en-US" dirty="0" smtClean="0"/>
          </a:p>
          <a:p>
            <a:r>
              <a:rPr lang="en-US" dirty="0" smtClean="0"/>
              <a:t>CT1: </a:t>
            </a:r>
            <a:r>
              <a:rPr lang="en-US" dirty="0" err="1" smtClean="0"/>
              <a:t>HSG+Battery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 UNIT-SHUTDOWN: </a:t>
            </a:r>
            <a:r>
              <a:rPr lang="en-US" dirty="0" err="1" smtClean="0"/>
              <a:t>HSG+Battery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CG-INSTALL: </a:t>
            </a:r>
            <a:r>
              <a:rPr lang="en-US" dirty="0" err="1" smtClean="0">
                <a:sym typeface="Wingdings"/>
              </a:rPr>
              <a:t>HSG+CG+Battery+Flex</a:t>
            </a:r>
            <a:r>
              <a:rPr lang="en-US" dirty="0" smtClean="0">
                <a:sym typeface="Wingdings"/>
              </a:rPr>
              <a:t>  QT0: Unit  QT1: Unit  QT2: Unit  Gatekeeper: Unit</a:t>
            </a:r>
          </a:p>
          <a:p>
            <a:pPr marL="114300" indent="0">
              <a:buNone/>
            </a:pPr>
            <a:r>
              <a:rPr lang="en-US" dirty="0" smtClean="0"/>
              <a:t>QT0-NED: Aggregates all QT0, QT1, QT2 test items that can run fixture-less </a:t>
            </a:r>
          </a:p>
          <a:p>
            <a:pPr marL="114300" indent="0">
              <a:buNone/>
            </a:pPr>
            <a:r>
              <a:rPr lang="en-US" dirty="0" smtClean="0"/>
              <a:t>QT2-NED: </a:t>
            </a:r>
            <a:r>
              <a:rPr lang="en-US" b="1" dirty="0" smtClean="0"/>
              <a:t>Different Fixture from FF line; limited coverage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5C87-FB87-0142-B05C-DD1C30664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9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5C87-FB87-0142-B05C-DD1C30664F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9B9A47A-A9FE-7C46-B652-B51F8CB3F9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EE2E009-D154-224C-BEB3-9F4B323395D7}" type="datetimeFigureOut">
              <a:rPr lang="en-US" smtClean="0"/>
              <a:t>16/12/19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Failure Analysis</a:t>
            </a:r>
            <a:r>
              <a:rPr lang="en-US" sz="6000" dirty="0" smtClean="0"/>
              <a:t> </a:t>
            </a:r>
            <a:r>
              <a:rPr lang="en-US" sz="6000" dirty="0" smtClean="0"/>
              <a:t>Of </a:t>
            </a:r>
            <a:br>
              <a:rPr lang="en-US" sz="6000" dirty="0" smtClean="0"/>
            </a:br>
            <a:r>
              <a:rPr lang="en-US" sz="6000" dirty="0"/>
              <a:t> </a:t>
            </a:r>
            <a:r>
              <a:rPr lang="en-US" sz="6000" dirty="0" smtClean="0"/>
              <a:t>         </a:t>
            </a:r>
            <a:r>
              <a:rPr lang="en-US" sz="6000" dirty="0" err="1" smtClean="0"/>
              <a:t>QTx</a:t>
            </a:r>
            <a:r>
              <a:rPr lang="en-US" sz="6000" dirty="0" smtClean="0"/>
              <a:t> Stations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Linda8_Yang</a:t>
            </a:r>
          </a:p>
          <a:p>
            <a:fld id="{8E528161-BDC8-244C-B41C-C8562D8EADA8}" type="datetime9">
              <a:rPr lang="en-US" smtClean="0"/>
              <a:t>16/12/19 9:43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整体站位介绍</a:t>
            </a:r>
            <a:r>
              <a:rPr lang="en-US" altLang="zh-CN" sz="3200" dirty="0">
                <a:sym typeface="Wingdings"/>
              </a:rPr>
              <a:t></a:t>
            </a:r>
            <a:r>
              <a:rPr lang="zh-CN" altLang="en-US" sz="3200" dirty="0" smtClean="0"/>
              <a:t>常见问题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11480" lvl="1" indent="0">
              <a:buNone/>
            </a:pPr>
            <a:r>
              <a:rPr lang="en-US" altLang="zh-CN" sz="2600" dirty="0" err="1"/>
              <a:t>c.No</a:t>
            </a:r>
            <a:r>
              <a:rPr lang="en-US" altLang="zh-CN" sz="2600" dirty="0"/>
              <a:t> COF</a:t>
            </a:r>
            <a:r>
              <a:rPr lang="en-US" altLang="zh-CN" sz="2600" dirty="0" smtClean="0"/>
              <a:t>.</a:t>
            </a:r>
          </a:p>
          <a:p>
            <a:pPr marL="411480" lvl="1" indent="0">
              <a:buNone/>
            </a:pPr>
            <a:r>
              <a:rPr lang="en-US" altLang="zh-CN" sz="1800" dirty="0"/>
              <a:t> ^=^ Begin </a:t>
            </a:r>
            <a:r>
              <a:rPr lang="en-US" altLang="zh-CN" sz="1800" dirty="0" err="1"/>
              <a:t>subItem</a:t>
            </a:r>
            <a:r>
              <a:rPr lang="en-US" altLang="zh-CN" sz="1800" dirty="0"/>
              <a:t> : QUERY_SFIS:RETURN_VALUE: ===&gt; parameters:</a:t>
            </a:r>
          </a:p>
          <a:p>
            <a:pPr marL="411480" lvl="1" indent="0">
              <a:buNone/>
            </a:pPr>
            <a:r>
              <a:rPr lang="en-US" altLang="zh-CN" sz="1800" dirty="0"/>
              <a:t>{</a:t>
            </a:r>
          </a:p>
          <a:p>
            <a:pPr marL="411480" lvl="1" indent="0">
              <a:buNone/>
            </a:pPr>
            <a:r>
              <a:rPr lang="en-US" altLang="zh-CN" sz="1800" dirty="0" err="1"/>
              <a:t>WithStationID</a:t>
            </a:r>
            <a:r>
              <a:rPr lang="en-US" altLang="zh-CN" sz="1800" dirty="0"/>
              <a:t> ==&gt; 1 </a:t>
            </a:r>
          </a:p>
          <a:p>
            <a:pPr marL="411480" lvl="1" indent="0">
              <a:buNone/>
            </a:pPr>
            <a:r>
              <a:rPr lang="en-US" altLang="zh-CN" sz="1800" dirty="0" err="1"/>
              <a:t>QueryItems</a:t>
            </a:r>
            <a:r>
              <a:rPr lang="en-US" altLang="zh-CN" sz="1800" dirty="0"/>
              <a:t> ==&gt; </a:t>
            </a:r>
            <a:r>
              <a:rPr lang="en-US" altLang="zh-CN" sz="1800" dirty="0" err="1"/>
              <a:t>cof</a:t>
            </a:r>
            <a:r>
              <a:rPr lang="en-US" altLang="zh-CN" sz="1800" dirty="0"/>
              <a:t> ==&gt;  </a:t>
            </a:r>
          </a:p>
          <a:p>
            <a:pPr marL="411480" lvl="1" indent="0">
              <a:buNone/>
            </a:pPr>
            <a:r>
              <a:rPr lang="en-US" altLang="zh-CN" sz="1800" dirty="0"/>
              <a:t> </a:t>
            </a:r>
          </a:p>
          <a:p>
            <a:pPr marL="411480" lvl="1" indent="0">
              <a:buNone/>
            </a:pPr>
            <a:r>
              <a:rPr lang="en-US" altLang="zh-CN" sz="1800" dirty="0"/>
              <a:t>}</a:t>
            </a:r>
          </a:p>
          <a:p>
            <a:pPr marL="411480" lvl="1" indent="0">
              <a:buNone/>
            </a:pPr>
            <a:endParaRPr lang="en-US" altLang="zh-CN" sz="1800" dirty="0"/>
          </a:p>
          <a:p>
            <a:pPr marL="411480" lvl="1" indent="0">
              <a:buNone/>
            </a:pPr>
            <a:r>
              <a:rPr lang="en-US" altLang="zh-CN" sz="1800" dirty="0"/>
              <a:t>[2016-03-29 05:27:02.32]</a:t>
            </a:r>
          </a:p>
          <a:p>
            <a:pPr marL="41148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Query URL 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FF"/>
                </a:solidFill>
              </a:rPr>
              <a:t>http://10.16.16.126/invoke/</a:t>
            </a:r>
            <a:r>
              <a:rPr lang="en-US" altLang="zh-CN" sz="1800" dirty="0" err="1">
                <a:solidFill>
                  <a:srgbClr val="0000FF"/>
                </a:solidFill>
              </a:rPr>
              <a:t>KirinBobcat</a:t>
            </a:r>
            <a:r>
              <a:rPr lang="en-US" altLang="zh-CN" sz="1800" dirty="0">
                <a:solidFill>
                  <a:srgbClr val="0000FF"/>
                </a:solidFill>
              </a:rPr>
              <a:t>/</a:t>
            </a:r>
            <a:r>
              <a:rPr lang="en-US" altLang="zh-CN" sz="1800" dirty="0" err="1">
                <a:solidFill>
                  <a:srgbClr val="0000FF"/>
                </a:solidFill>
              </a:rPr>
              <a:t>KirinSFC?c</a:t>
            </a:r>
            <a:r>
              <a:rPr lang="en-US" altLang="zh-CN" sz="1800" dirty="0">
                <a:solidFill>
                  <a:srgbClr val="0000FF"/>
                </a:solidFill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</a:rPr>
              <a:t>query_record&amp;sn</a:t>
            </a:r>
            <a:r>
              <a:rPr lang="en-US" altLang="zh-CN" sz="1800" dirty="0">
                <a:solidFill>
                  <a:srgbClr val="0000FF"/>
                </a:solidFill>
              </a:rPr>
              <a:t>=C7CRD00HH6GG&amp;tsid=PGPD_F02-3FRT-01_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r>
              <a:rPr lang="en-US" altLang="zh-CN" sz="1800" dirty="0">
                <a:solidFill>
                  <a:srgbClr val="0000FF"/>
                </a:solidFill>
              </a:rPr>
              <a:t>_</a:t>
            </a:r>
            <a:r>
              <a:rPr lang="en-US" altLang="zh-CN" sz="1800" dirty="0">
                <a:solidFill>
                  <a:srgbClr val="FF0000"/>
                </a:solidFill>
              </a:rPr>
              <a:t>QT0</a:t>
            </a:r>
            <a:r>
              <a:rPr lang="en-US" altLang="zh-CN" sz="1800" dirty="0">
                <a:solidFill>
                  <a:srgbClr val="0000FF"/>
                </a:solidFill>
              </a:rPr>
              <a:t>&amp;p=</a:t>
            </a:r>
            <a:r>
              <a:rPr lang="en-US" altLang="zh-CN" sz="1800" dirty="0" err="1">
                <a:solidFill>
                  <a:srgbClr val="FF0000"/>
                </a:solidFill>
              </a:rPr>
              <a:t>cof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endParaRPr lang="en-US" altLang="zh-CN" sz="1800" dirty="0">
              <a:solidFill>
                <a:srgbClr val="0000FF"/>
              </a:solidFill>
            </a:endParaRPr>
          </a:p>
          <a:p>
            <a:pPr marL="411480" lvl="1" indent="0">
              <a:buNone/>
            </a:pPr>
            <a:r>
              <a:rPr lang="en-US" altLang="zh-CN" sz="1800" dirty="0"/>
              <a:t>[2016-03-29 05:27:02.32]</a:t>
            </a:r>
          </a:p>
          <a:p>
            <a:pPr marL="411480" lvl="1" indent="0">
              <a:buNone/>
            </a:pPr>
            <a:r>
              <a:rPr lang="en-US" altLang="zh-CN" sz="1800" dirty="0"/>
              <a:t>QUERY_SFIS </a:t>
            </a:r>
            <a:r>
              <a:rPr lang="en-US" altLang="zh-CN" sz="1800" dirty="0" err="1"/>
              <a:t>TrySFCQueryRecord</a:t>
            </a:r>
            <a:r>
              <a:rPr lang="en-US" altLang="zh-CN" sz="1800" dirty="0"/>
              <a:t> : result[0] all value with keys [{</a:t>
            </a:r>
          </a:p>
          <a:p>
            <a:pPr marL="41148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cof</a:t>
            </a:r>
            <a:r>
              <a:rPr lang="en-US" altLang="zh-CN" sz="1800" dirty="0">
                <a:solidFill>
                  <a:srgbClr val="FF0000"/>
                </a:solidFill>
              </a:rPr>
              <a:t> = ""</a:t>
            </a:r>
            <a:r>
              <a:rPr lang="en-US" altLang="zh-CN" sz="1800" dirty="0"/>
              <a:t>;</a:t>
            </a:r>
          </a:p>
          <a:p>
            <a:pPr marL="411480" lvl="1" indent="0">
              <a:buNone/>
            </a:pPr>
            <a:r>
              <a:rPr lang="en-US" altLang="zh-CN" sz="1800" dirty="0"/>
              <a:t>}]</a:t>
            </a:r>
          </a:p>
          <a:p>
            <a:pPr marL="411480" lvl="1" indent="0">
              <a:buNone/>
            </a:pPr>
            <a:endParaRPr lang="en-US" altLang="zh-CN" sz="1800" dirty="0"/>
          </a:p>
          <a:p>
            <a:pPr marL="411480" lvl="1" indent="0">
              <a:buNone/>
            </a:pPr>
            <a:r>
              <a:rPr lang="en-US" altLang="zh-CN" sz="1800" dirty="0"/>
              <a:t>[2016-03-29 05:27:02.32]</a:t>
            </a:r>
          </a:p>
          <a:p>
            <a:pPr marL="411480" lvl="1" indent="0">
              <a:buNone/>
            </a:pPr>
            <a:r>
              <a:rPr lang="en-US" altLang="zh-CN" sz="1800" dirty="0"/>
              <a:t>QUERY_SFIS: =&gt; print query value[null] with key[</a:t>
            </a:r>
            <a:r>
              <a:rPr lang="en-US" altLang="zh-CN" sz="1800" dirty="0" err="1"/>
              <a:t>cof</a:t>
            </a:r>
            <a:r>
              <a:rPr lang="en-US" altLang="zh-CN" sz="1800" dirty="0"/>
              <a:t>]</a:t>
            </a:r>
          </a:p>
          <a:p>
            <a:pPr marL="411480" lvl="1" indent="0">
              <a:buNone/>
            </a:pPr>
            <a:endParaRPr lang="en-US" altLang="zh-CN" sz="1800" dirty="0"/>
          </a:p>
          <a:p>
            <a:pPr marL="411480" lvl="1" indent="0">
              <a:buNone/>
            </a:pPr>
            <a:r>
              <a:rPr lang="en-US" altLang="zh-CN" sz="1800" dirty="0"/>
              <a:t>[2016-03-29 05:27:02.32]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RETURN_VALUE ===&gt; </a:t>
            </a:r>
            <a:r>
              <a:rPr lang="en-US" altLang="zh-CN" sz="1800" dirty="0" err="1">
                <a:solidFill>
                  <a:srgbClr val="FF0000"/>
                </a:solidFill>
              </a:rPr>
              <a:t>cof</a:t>
            </a:r>
            <a:r>
              <a:rPr lang="en-US" altLang="zh-CN" sz="1800" dirty="0">
                <a:solidFill>
                  <a:srgbClr val="FF0000"/>
                </a:solidFill>
              </a:rPr>
              <a:t>=null;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2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整体站位介绍</a:t>
            </a:r>
            <a:r>
              <a:rPr lang="en-US" altLang="zh-CN" sz="3200" dirty="0">
                <a:sym typeface="Wingdings"/>
              </a:rPr>
              <a:t></a:t>
            </a:r>
            <a:r>
              <a:rPr lang="zh-CN" altLang="en-US" sz="3200" dirty="0" smtClean="0"/>
              <a:t>常见问题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  </a:t>
            </a:r>
            <a:r>
              <a:rPr lang="en-US" altLang="zh-CN" sz="2000" dirty="0"/>
              <a:t>2</a:t>
            </a:r>
            <a:r>
              <a:rPr lang="en-US" sz="2000" dirty="0" smtClean="0"/>
              <a:t>.COF</a:t>
            </a:r>
            <a:r>
              <a:rPr lang="zh-CN" altLang="en-US" sz="2000" dirty="0" smtClean="0"/>
              <a:t>测项，</a:t>
            </a:r>
            <a:r>
              <a:rPr lang="en-US" altLang="zh-CN" sz="2000" dirty="0" smtClean="0">
                <a:solidFill>
                  <a:srgbClr val="C0931B"/>
                </a:solidFill>
              </a:rPr>
              <a:t>PASS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UI</a:t>
            </a:r>
            <a:r>
              <a:rPr lang="zh-CN" altLang="en-US" sz="2000" dirty="0" smtClean="0"/>
              <a:t>界面显示</a:t>
            </a:r>
            <a:r>
              <a:rPr lang="zh-CN" altLang="en-US" sz="2000" dirty="0" smtClean="0">
                <a:solidFill>
                  <a:srgbClr val="C48F29"/>
                </a:solidFill>
              </a:rPr>
              <a:t>橘黄色</a:t>
            </a:r>
            <a:r>
              <a:rPr lang="zh-CN" altLang="en-US" sz="2000" dirty="0"/>
              <a:t>,</a:t>
            </a:r>
            <a:r>
              <a:rPr lang="zh-CN" altLang="en-US" sz="2000" dirty="0" smtClean="0"/>
              <a:t>正常流线；</a:t>
            </a:r>
            <a:r>
              <a:rPr lang="en-US" altLang="zh-CN" sz="2000" dirty="0">
                <a:solidFill>
                  <a:srgbClr val="FF0000"/>
                </a:solidFill>
              </a:rPr>
              <a:t>FAIL</a:t>
            </a:r>
            <a:r>
              <a:rPr lang="en-US" altLang="zh-CN" sz="2000" dirty="0"/>
              <a:t>,</a:t>
            </a:r>
            <a:r>
              <a:rPr lang="zh-CN" altLang="en-US" sz="2000" dirty="0"/>
              <a:t>显示</a:t>
            </a:r>
            <a:r>
              <a:rPr lang="zh-CN" altLang="en-US" sz="2000" dirty="0">
                <a:solidFill>
                  <a:srgbClr val="FF0000"/>
                </a:solidFill>
              </a:rPr>
              <a:t>红</a:t>
            </a:r>
            <a:r>
              <a:rPr lang="zh-CN" altLang="en-US" sz="2000" dirty="0" smtClean="0">
                <a:solidFill>
                  <a:srgbClr val="FF0000"/>
                </a:solidFill>
              </a:rPr>
              <a:t>色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 smtClean="0"/>
              <a:t>   </a:t>
            </a:r>
            <a:r>
              <a:rPr lang="zh-CN" altLang="zh-CN" sz="2000" dirty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非</a:t>
            </a:r>
            <a:r>
              <a:rPr lang="en-US" altLang="zh-CN" sz="2000" dirty="0" smtClean="0"/>
              <a:t>COF</a:t>
            </a:r>
            <a:r>
              <a:rPr lang="zh-CN" altLang="en-US" sz="2000" dirty="0" smtClean="0"/>
              <a:t>测项，</a:t>
            </a:r>
            <a:r>
              <a:rPr lang="en-US" altLang="zh-CN" sz="2000" dirty="0" smtClean="0">
                <a:solidFill>
                  <a:srgbClr val="FF0000"/>
                </a:solidFill>
              </a:rPr>
              <a:t>FAIL</a:t>
            </a:r>
            <a:r>
              <a:rPr lang="en-US" altLang="zh-CN" sz="2000" dirty="0" smtClean="0"/>
              <a:t>,UI</a:t>
            </a:r>
            <a:r>
              <a:rPr lang="zh-CN" altLang="en-US" sz="2000" dirty="0" smtClean="0"/>
              <a:t>界面显示</a:t>
            </a:r>
            <a:r>
              <a:rPr lang="zh-CN" altLang="en-US" sz="2000" dirty="0" smtClean="0">
                <a:solidFill>
                  <a:srgbClr val="FF0000"/>
                </a:solidFill>
              </a:rPr>
              <a:t>红色</a:t>
            </a:r>
            <a:r>
              <a:rPr lang="zh-CN" altLang="zh-CN" sz="2000" dirty="0"/>
              <a:t>；</a:t>
            </a:r>
            <a:r>
              <a:rPr lang="en-US" altLang="zh-CN" sz="2000" dirty="0" smtClean="0">
                <a:solidFill>
                  <a:srgbClr val="008000"/>
                </a:solidFill>
              </a:rPr>
              <a:t>PASS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显示</a:t>
            </a:r>
            <a:r>
              <a:rPr lang="zh-CN" altLang="en-US" sz="2000" dirty="0" smtClean="0">
                <a:solidFill>
                  <a:srgbClr val="008000"/>
                </a:solidFill>
              </a:rPr>
              <a:t>绿色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4" descr="Screen Shot 2016-04-07 at 16.31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17" y="4559555"/>
            <a:ext cx="4719943" cy="1841245"/>
          </a:xfrm>
          <a:prstGeom prst="rect">
            <a:avLst/>
          </a:prstGeom>
        </p:spPr>
      </p:pic>
      <p:pic>
        <p:nvPicPr>
          <p:cNvPr id="6" name="Picture 5" descr="Screen Shot 2016-04-07 at 16.29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17" y="2034528"/>
            <a:ext cx="4634901" cy="18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 path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73" y="2171074"/>
            <a:ext cx="6199349" cy="40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0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 </a:t>
            </a:r>
            <a:r>
              <a:rPr lang="en-US" altLang="zh-CN" dirty="0" smtClean="0"/>
              <a:t>to Mole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CG-SENSOR</a:t>
            </a:r>
            <a:r>
              <a:rPr lang="zh-CN" altLang="en-US" dirty="0" smtClean="0"/>
              <a:t>为例）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sz="2000" dirty="0" smtClean="0"/>
              <a:t>Step1:</a:t>
            </a:r>
            <a:r>
              <a:rPr lang="zh-CN" altLang="en-US" sz="2000" dirty="0" smtClean="0"/>
              <a:t>在</a:t>
            </a:r>
            <a:r>
              <a:rPr lang="en-US" sz="2000" dirty="0" smtClean="0"/>
              <a:t>Applications</a:t>
            </a:r>
            <a:r>
              <a:rPr lang="zh-CN" altLang="en-US" sz="2000" dirty="0" smtClean="0"/>
              <a:t>文件夹中找到</a:t>
            </a:r>
            <a:r>
              <a:rPr lang="en-US" altLang="zh-CN" sz="2000" dirty="0" smtClean="0"/>
              <a:t>mole app</a:t>
            </a:r>
            <a:r>
              <a:rPr lang="zh-CN" altLang="en-US" sz="2000" dirty="0" smtClean="0"/>
              <a:t>，双击</a:t>
            </a:r>
            <a:r>
              <a:rPr lang="en-US" sz="2000" dirty="0" smtClean="0"/>
              <a:t>;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0" y="2755027"/>
            <a:ext cx="5904595" cy="27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7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74"/>
            <a:ext cx="7620000" cy="513092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Step2:</a:t>
            </a:r>
            <a:r>
              <a:rPr lang="zh-CN" altLang="en-US" sz="2000" dirty="0" smtClean="0"/>
              <a:t>如图，拖拽文件到灰色的框，点击</a:t>
            </a:r>
            <a:r>
              <a:rPr lang="en-US" altLang="zh-CN" sz="2000" dirty="0" smtClean="0"/>
              <a:t>send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46" y="1925292"/>
            <a:ext cx="4205863" cy="43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1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74"/>
            <a:ext cx="7620000" cy="513092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Step3:</a:t>
            </a:r>
            <a:r>
              <a:rPr lang="zh-CN" altLang="en-US" sz="2000" dirty="0" smtClean="0"/>
              <a:t>上传成功，如图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4" name="Picture 3" descr="Screen Shot 2016-04-07 at 10.4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4" y="1696363"/>
            <a:ext cx="6580898" cy="33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74"/>
            <a:ext cx="7620000" cy="513092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Step4:</a:t>
            </a:r>
            <a:r>
              <a:rPr lang="zh-CN" altLang="en-US" sz="2000" dirty="0" smtClean="0"/>
              <a:t>登录</a:t>
            </a:r>
            <a:r>
              <a:rPr lang="en-US" altLang="zh-CN" sz="2000" dirty="0" smtClean="0"/>
              <a:t>GHDS server</a:t>
            </a:r>
            <a:r>
              <a:rPr lang="zh-CN" altLang="en-US" sz="2000" dirty="0" smtClean="0"/>
              <a:t>下载</a:t>
            </a:r>
            <a:r>
              <a:rPr lang="en-US" altLang="zh-CN" sz="2000" dirty="0"/>
              <a:t>logs(</a:t>
            </a:r>
            <a:r>
              <a:rPr lang="zh-CN" altLang="en-US" sz="2000" dirty="0"/>
              <a:t>连接</a:t>
            </a:r>
            <a:r>
              <a:rPr lang="en-US" altLang="zh-CN" sz="2000" dirty="0"/>
              <a:t>VPN)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114300" indent="0">
              <a:buNone/>
            </a:pPr>
            <a:r>
              <a:rPr lang="en-US" sz="2000" dirty="0"/>
              <a:t>GHDS URL: https://17.239.230.122/</a:t>
            </a:r>
            <a:r>
              <a:rPr lang="en-US" sz="2000" dirty="0" err="1"/>
              <a:t>ghDS</a:t>
            </a:r>
            <a:r>
              <a:rPr lang="en-US" sz="2000" dirty="0"/>
              <a:t>/</a:t>
            </a:r>
            <a:r>
              <a:rPr lang="en-US" sz="2000" dirty="0" err="1"/>
              <a:t>index.cgi</a:t>
            </a:r>
            <a:endParaRPr lang="en-US" sz="20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Step5:</a:t>
            </a:r>
            <a:r>
              <a:rPr lang="zh-CN" altLang="en-US" sz="2000" dirty="0"/>
              <a:t>下载的</a:t>
            </a:r>
            <a:r>
              <a:rPr lang="en-US" altLang="zh-CN" sz="2000" dirty="0"/>
              <a:t>log</a:t>
            </a:r>
            <a:r>
              <a:rPr lang="zh-CN" altLang="en-US" sz="2000" dirty="0"/>
              <a:t>如图：</a:t>
            </a:r>
            <a:endParaRPr lang="en-US" altLang="zh-CN" sz="20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6" name="Picture 5" descr="Screen Shot 2016-04-07 at 14.34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0" y="2101145"/>
            <a:ext cx="6972300" cy="1727200"/>
          </a:xfrm>
          <a:prstGeom prst="rect">
            <a:avLst/>
          </a:prstGeom>
        </p:spPr>
      </p:pic>
      <p:pic>
        <p:nvPicPr>
          <p:cNvPr id="7" name="Picture 6" descr="Screen Shot 2016-04-07 at 14.31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6" y="4556684"/>
            <a:ext cx="5105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3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logs</a:t>
            </a:r>
            <a:endParaRPr lang="en-US" dirty="0" smtClean="0"/>
          </a:p>
          <a:p>
            <a:pPr marL="114300" indent="0"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以下为例，查看</a:t>
            </a:r>
            <a:r>
              <a:rPr lang="en-US" altLang="zh-CN" sz="2000" dirty="0" smtClean="0"/>
              <a:t>CSV log</a:t>
            </a:r>
            <a:r>
              <a:rPr lang="zh-CN" altLang="en-US" sz="2000" dirty="0" smtClean="0"/>
              <a:t>，状态为“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”的为</a:t>
            </a:r>
            <a:r>
              <a:rPr lang="en-US" altLang="zh-CN" sz="2000" dirty="0" smtClean="0"/>
              <a:t>fail</a:t>
            </a:r>
            <a:r>
              <a:rPr lang="zh-CN" altLang="en-US" sz="2000" dirty="0" smtClean="0"/>
              <a:t>测项：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r>
              <a:rPr lang="zh-CN" altLang="en-US" sz="2000" dirty="0" smtClean="0"/>
              <a:t>此处</a:t>
            </a:r>
            <a:r>
              <a:rPr lang="en-US" altLang="zh-CN" sz="2000" dirty="0"/>
              <a:t>” </a:t>
            </a:r>
            <a:r>
              <a:rPr lang="en-US" altLang="zh-CN" sz="2000" dirty="0" err="1"/>
              <a:t>SphereSelfTest</a:t>
            </a:r>
            <a:r>
              <a:rPr lang="en-US" altLang="zh-CN" sz="2000" dirty="0"/>
              <a:t>”</a:t>
            </a:r>
            <a:r>
              <a:rPr lang="zh-CN" altLang="en-US" sz="2000" dirty="0" smtClean="0"/>
              <a:t>这个测项</a:t>
            </a:r>
            <a:r>
              <a:rPr lang="en-US" altLang="zh-CN" sz="2000" dirty="0" smtClean="0"/>
              <a:t>fail.</a:t>
            </a:r>
          </a:p>
          <a:p>
            <a:pPr marL="114300" indent="0">
              <a:buNone/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查看</a:t>
            </a:r>
            <a:r>
              <a:rPr lang="en-US" altLang="zh-CN" sz="2000" dirty="0" err="1" smtClean="0"/>
              <a:t>Uart</a:t>
            </a:r>
            <a:r>
              <a:rPr lang="en-US" altLang="zh-CN" sz="2000" dirty="0" smtClean="0"/>
              <a:t> log</a:t>
            </a:r>
            <a:r>
              <a:rPr lang="zh-CN" altLang="en-US" sz="2000" dirty="0" smtClean="0"/>
              <a:t>，搜索</a:t>
            </a:r>
            <a:r>
              <a:rPr lang="en-US" altLang="zh-CN" sz="2000" dirty="0" smtClean="0"/>
              <a:t>(command</a:t>
            </a:r>
            <a:r>
              <a:rPr lang="zh-CN" altLang="en-US" sz="2000" dirty="0" smtClean="0"/>
              <a:t>+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快捷键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”</a:t>
            </a:r>
            <a:r>
              <a:rPr lang="en-US" altLang="zh-CN" sz="2000" dirty="0" err="1" smtClean="0"/>
              <a:t>SphereSelfTest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8" name="Picture 7" descr="Screen Shot 2016-04-07 at 15.24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4" y="2436407"/>
            <a:ext cx="7512069" cy="977231"/>
          </a:xfrm>
          <a:prstGeom prst="rect">
            <a:avLst/>
          </a:prstGeom>
        </p:spPr>
      </p:pic>
      <p:pic>
        <p:nvPicPr>
          <p:cNvPr id="4" name="Picture 3" descr="Screen Shot 2016-04-07 at 15.28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4" y="4396064"/>
            <a:ext cx="7305642" cy="18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7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zh-CN" altLang="en-US" dirty="0" smtClean="0"/>
              <a:t>发现如下回值</a:t>
            </a:r>
            <a:r>
              <a:rPr lang="en-US" altLang="zh-CN" dirty="0" smtClean="0"/>
              <a:t>error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Setting [-600,-600]  			</a:t>
            </a:r>
            <a:r>
              <a:rPr lang="en-US" altLang="zh-CN" sz="2000" dirty="0" err="1"/>
              <a:t>MeasuredAvgDisplacement</a:t>
            </a:r>
            <a:r>
              <a:rPr lang="en-US" altLang="zh-CN" sz="2000" dirty="0"/>
              <a:t> [2.006828]</a:t>
            </a:r>
          </a:p>
          <a:p>
            <a:pPr marL="114300" indent="0">
              <a:buNone/>
            </a:pPr>
            <a:r>
              <a:rPr lang="en-US" altLang="zh-CN" sz="2000" dirty="0" err="1"/>
              <a:t>MeasuredStdDev</a:t>
            </a:r>
            <a:r>
              <a:rPr lang="en-US" altLang="zh-CN" sz="2000" dirty="0"/>
              <a:t> [1.248160]		</a:t>
            </a:r>
            <a:r>
              <a:rPr lang="en-US" altLang="zh-CN" sz="2000" dirty="0" err="1"/>
              <a:t>MeasuredMaxDisplacement</a:t>
            </a:r>
            <a:r>
              <a:rPr lang="en-US" altLang="zh-CN" sz="2000" dirty="0"/>
              <a:t> [4.123105]</a:t>
            </a:r>
          </a:p>
          <a:p>
            <a:pPr marL="114300" indent="0">
              <a:buNone/>
            </a:pPr>
            <a:r>
              <a:rPr lang="en-US" altLang="zh-CN" sz="2000" dirty="0" err="1"/>
              <a:t>MeasuredMinDisplacement</a:t>
            </a:r>
            <a:r>
              <a:rPr lang="en-US" altLang="zh-CN" sz="2000" dirty="0"/>
              <a:t> [0.000000]	PASS</a:t>
            </a:r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r>
              <a:rPr lang="en-US" altLang="zh-CN" sz="2000" dirty="0"/>
              <a:t>Limit failure</a:t>
            </a:r>
          </a:p>
          <a:p>
            <a:pPr marL="11430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Self-test failed</a:t>
            </a:r>
          </a:p>
          <a:p>
            <a:pPr marL="114300" indent="0">
              <a:buNone/>
            </a:pPr>
            <a:r>
              <a:rPr lang="en-US" altLang="zh-CN" sz="2000" dirty="0">
                <a:solidFill>
                  <a:srgbClr val="2F2B20"/>
                </a:solidFill>
              </a:rPr>
              <a:t>Fail</a:t>
            </a:r>
          </a:p>
          <a:p>
            <a:pPr marL="114300" indent="0">
              <a:buNone/>
            </a:pPr>
            <a:r>
              <a:rPr lang="en-US" altLang="zh-CN" sz="2000" dirty="0">
                <a:solidFill>
                  <a:srgbClr val="2F2B20"/>
                </a:solidFill>
              </a:rPr>
              <a:t>(</a:t>
            </a:r>
            <a:r>
              <a:rPr lang="en-US" altLang="zh-CN" sz="2000" dirty="0" err="1">
                <a:solidFill>
                  <a:srgbClr val="2F2B20"/>
                </a:solidFill>
              </a:rPr>
              <a:t>len</a:t>
            </a:r>
            <a:r>
              <a:rPr lang="en-US" altLang="zh-CN" sz="2000" dirty="0">
                <a:solidFill>
                  <a:srgbClr val="2F2B20"/>
                </a:solidFill>
              </a:rPr>
              <a:t>)</a:t>
            </a:r>
            <a:r>
              <a:rPr lang="en-US" altLang="zh-CN" sz="2000" dirty="0" err="1">
                <a:solidFill>
                  <a:srgbClr val="2F2B20"/>
                </a:solidFill>
              </a:rPr>
              <a:t>DiagErrorLog</a:t>
            </a:r>
            <a:r>
              <a:rPr lang="en-US" altLang="zh-CN" sz="2000" dirty="0">
                <a:solidFill>
                  <a:srgbClr val="2F2B20"/>
                </a:solidFill>
              </a:rPr>
              <a:t>= (0)</a:t>
            </a:r>
          </a:p>
          <a:p>
            <a:pPr marL="11430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camisp</a:t>
            </a:r>
            <a:r>
              <a:rPr lang="en-US" altLang="zh-CN" sz="2000" dirty="0">
                <a:solidFill>
                  <a:srgbClr val="FF0000"/>
                </a:solidFill>
              </a:rPr>
              <a:t> returned Device Error error</a:t>
            </a:r>
          </a:p>
          <a:p>
            <a:pPr marL="114300" indent="0">
              <a:buNone/>
            </a:pPr>
            <a:r>
              <a:rPr lang="en-US" altLang="zh-CN" sz="2000" dirty="0"/>
              <a:t>[001E30CC:3020213A] :-) </a:t>
            </a:r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83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zh-CN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DEBUG log</a:t>
            </a:r>
            <a:r>
              <a:rPr lang="zh-CN" altLang="en-US" dirty="0" smtClean="0"/>
              <a:t>，搜索</a:t>
            </a:r>
            <a:r>
              <a:rPr lang="en-US" altLang="zh-CN" dirty="0" smtClean="0"/>
              <a:t>(command</a:t>
            </a:r>
            <a:r>
              <a:rPr lang="zh-CN" altLang="en-US" dirty="0" smtClean="0"/>
              <a:t>+</a:t>
            </a:r>
            <a:r>
              <a:rPr lang="en-US" altLang="zh-CN" dirty="0" smtClean="0"/>
              <a:t>f</a:t>
            </a:r>
            <a:r>
              <a:rPr lang="zh-CN" altLang="en-US" dirty="0" smtClean="0"/>
              <a:t>快捷键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SphereSelfTest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1500" dirty="0"/>
          </a:p>
          <a:p>
            <a:pPr marL="114300" indent="0">
              <a:buNone/>
            </a:pPr>
            <a:endParaRPr lang="en-US" altLang="zh-CN" sz="1500" dirty="0" smtClean="0"/>
          </a:p>
          <a:p>
            <a:pPr marL="114300" indent="0">
              <a:buNone/>
            </a:pPr>
            <a:endParaRPr lang="en-US" altLang="zh-CN" sz="1500" dirty="0"/>
          </a:p>
          <a:p>
            <a:pPr marL="114300" indent="0">
              <a:buNone/>
            </a:pPr>
            <a:endParaRPr lang="en-US" altLang="zh-CN" sz="1500" dirty="0" smtClean="0"/>
          </a:p>
          <a:p>
            <a:pPr marL="114300" indent="0">
              <a:buNone/>
            </a:pPr>
            <a:endParaRPr lang="en-US" altLang="zh-CN" sz="1500" dirty="0"/>
          </a:p>
          <a:p>
            <a:pPr marL="114300" indent="0">
              <a:buNone/>
            </a:pPr>
            <a:endParaRPr lang="en-US" altLang="zh-CN" sz="1500" dirty="0" smtClean="0"/>
          </a:p>
          <a:p>
            <a:pPr marL="114300" indent="0">
              <a:buNone/>
            </a:pPr>
            <a:r>
              <a:rPr lang="nl-NL" altLang="zh-CN" sz="1500" dirty="0"/>
              <a:t>^=^ Begin </a:t>
            </a:r>
            <a:r>
              <a:rPr lang="nl-NL" altLang="zh-CN" sz="1500" dirty="0" err="1"/>
              <a:t>subItem</a:t>
            </a:r>
            <a:r>
              <a:rPr lang="nl-NL" altLang="zh-CN" sz="1500" dirty="0"/>
              <a:t> : CATCH_VALUE:RETURN_VALUE: ===&gt; parameters:</a:t>
            </a:r>
          </a:p>
          <a:p>
            <a:pPr marL="114300" indent="0">
              <a:buNone/>
            </a:pPr>
            <a:r>
              <a:rPr lang="nl-NL" altLang="zh-CN" sz="1500" dirty="0"/>
              <a:t>{</a:t>
            </a:r>
          </a:p>
          <a:p>
            <a:pPr marL="114300" indent="0">
              <a:buNone/>
            </a:pPr>
            <a:r>
              <a:rPr lang="nl-NL" altLang="zh-CN" sz="1500" dirty="0"/>
              <a:t>KEY ==&gt; </a:t>
            </a:r>
            <a:r>
              <a:rPr lang="nl-NL" altLang="zh-CN" sz="1500" dirty="0" err="1"/>
              <a:t>Back_Displacement</a:t>
            </a:r>
            <a:r>
              <a:rPr lang="nl-NL" altLang="zh-CN" sz="1500" dirty="0"/>
              <a:t> </a:t>
            </a:r>
            <a:endParaRPr lang="nl-NL" altLang="zh-CN" sz="15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nl-NL" altLang="zh-CN" sz="1500" dirty="0">
                <a:solidFill>
                  <a:srgbClr val="FF0000"/>
                </a:solidFill>
              </a:rPr>
              <a:t>REGEX ==&gt; </a:t>
            </a:r>
            <a:r>
              <a:rPr lang="nl-NL" altLang="zh-CN" sz="1500" dirty="0" err="1">
                <a:solidFill>
                  <a:srgbClr val="FF0000"/>
                </a:solidFill>
              </a:rPr>
              <a:t>Self</a:t>
            </a:r>
            <a:r>
              <a:rPr lang="nl-NL" altLang="zh-CN" sz="1500" dirty="0">
                <a:solidFill>
                  <a:srgbClr val="FF0000"/>
                </a:solidFill>
              </a:rPr>
              <a:t>-test.*?(</a:t>
            </a:r>
            <a:r>
              <a:rPr lang="nl-NL" altLang="zh-CN" sz="1500" dirty="0" err="1">
                <a:solidFill>
                  <a:srgbClr val="FF0000"/>
                </a:solidFill>
              </a:rPr>
              <a:t>Pass|Fail</a:t>
            </a:r>
            <a:r>
              <a:rPr lang="nl-NL" altLang="zh-CN" sz="1500" dirty="0">
                <a:solidFill>
                  <a:srgbClr val="FF0000"/>
                </a:solidFill>
              </a:rPr>
              <a:t>) </a:t>
            </a:r>
          </a:p>
          <a:p>
            <a:pPr marL="114300" indent="0">
              <a:buNone/>
            </a:pPr>
            <a:r>
              <a:rPr lang="nl-NL" altLang="zh-CN" sz="1500" dirty="0"/>
              <a:t>}</a:t>
            </a:r>
          </a:p>
          <a:p>
            <a:pPr marL="114300" indent="0">
              <a:buNone/>
            </a:pPr>
            <a:endParaRPr lang="nl-NL" altLang="zh-CN" sz="1500" dirty="0"/>
          </a:p>
          <a:p>
            <a:pPr marL="114300" indent="0">
              <a:buNone/>
            </a:pPr>
            <a:r>
              <a:rPr lang="nl-NL" altLang="zh-CN" sz="1500" dirty="0"/>
              <a:t>[2016-04-02 20:02:32.432]</a:t>
            </a:r>
          </a:p>
          <a:p>
            <a:pPr marL="114300" indent="0">
              <a:buNone/>
            </a:pPr>
            <a:r>
              <a:rPr lang="nl-NL" altLang="zh-CN" sz="1500" dirty="0"/>
              <a:t>RETURN_VALUE ===&gt; </a:t>
            </a:r>
            <a:r>
              <a:rPr lang="nl-NL" altLang="zh-CN" sz="1500" dirty="0" err="1" smtClean="0">
                <a:solidFill>
                  <a:srgbClr val="FF0000"/>
                </a:solidFill>
              </a:rPr>
              <a:t>Fail</a:t>
            </a:r>
            <a:endParaRPr lang="en-US" altLang="zh-CN" sz="15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9" name="Picture 8" descr="Screen Shot 2016-04-07 at 15.2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4" y="2008471"/>
            <a:ext cx="7493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2654"/>
            <a:ext cx="7620000" cy="48006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rgbClr val="2F2B20"/>
                </a:solidFill>
                <a:hlinkClick r:id="rId2" action="ppaction://hlinksldjump"/>
              </a:rPr>
              <a:t>整体站位介绍</a:t>
            </a:r>
            <a:endParaRPr lang="zh-TW" altLang="en-US" sz="2400" dirty="0">
              <a:solidFill>
                <a:srgbClr val="2F2B20"/>
              </a:solidFill>
            </a:endParaRPr>
          </a:p>
          <a:p>
            <a:r>
              <a:rPr lang="en-US" altLang="zh-TW" sz="2400" dirty="0" smtClean="0">
                <a:solidFill>
                  <a:srgbClr val="2F2B20"/>
                </a:solidFill>
                <a:hlinkClick r:id="rId3" action="ppaction://hlinksldjump"/>
              </a:rPr>
              <a:t>Log</a:t>
            </a:r>
            <a:r>
              <a:rPr lang="zh-TW" altLang="en-US" sz="2400" dirty="0">
                <a:solidFill>
                  <a:srgbClr val="2F2B20"/>
                </a:solidFill>
                <a:hlinkClick r:id="rId3" action="ppaction://hlinksldjump"/>
              </a:rPr>
              <a:t>与</a:t>
            </a:r>
            <a:r>
              <a:rPr lang="en-US" altLang="zh-TW" sz="2400" dirty="0">
                <a:solidFill>
                  <a:srgbClr val="2F2B20"/>
                </a:solidFill>
                <a:hlinkClick r:id="rId3" action="ppaction://hlinksldjump"/>
              </a:rPr>
              <a:t>Debug Log</a:t>
            </a:r>
            <a:r>
              <a:rPr lang="zh-TW" altLang="en-US" sz="2400" dirty="0">
                <a:solidFill>
                  <a:srgbClr val="2F2B20"/>
                </a:solidFill>
                <a:hlinkClick r:id="rId3" action="ppaction://hlinksldjump"/>
              </a:rPr>
              <a:t>分析</a:t>
            </a:r>
            <a:endParaRPr lang="zh-TW" altLang="en-US" sz="2400" dirty="0">
              <a:solidFill>
                <a:srgbClr val="2F2B20"/>
              </a:solidFill>
            </a:endParaRPr>
          </a:p>
          <a:p>
            <a:r>
              <a:rPr lang="en-US" sz="2400" dirty="0" smtClean="0">
                <a:solidFill>
                  <a:srgbClr val="2F2B20"/>
                </a:solidFill>
                <a:hlinkClick r:id="rId4" action="ppaction://hlinksldjump"/>
              </a:rPr>
              <a:t>Live </a:t>
            </a:r>
            <a:r>
              <a:rPr lang="en-US" sz="2400" dirty="0" err="1">
                <a:solidFill>
                  <a:srgbClr val="2F2B20"/>
                </a:solidFill>
                <a:hlinkClick r:id="rId4" action="ppaction://hlinksldjump"/>
              </a:rPr>
              <a:t>Function分析以及Debug</a:t>
            </a:r>
            <a:endParaRPr lang="en-US" sz="2400" dirty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3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altLang="zh-CN" dirty="0"/>
              <a:t>^=^ Begin </a:t>
            </a:r>
            <a:r>
              <a:rPr lang="en-US" altLang="zh-CN" dirty="0" err="1"/>
              <a:t>subItem</a:t>
            </a:r>
            <a:r>
              <a:rPr lang="en-US" altLang="zh-CN" dirty="0"/>
              <a:t> : JUDGE_SPEC:RETURN_VALUE: ===&gt; parameters:</a:t>
            </a:r>
          </a:p>
          <a:p>
            <a:pPr marL="114300" indent="0">
              <a:buNone/>
            </a:pPr>
            <a:r>
              <a:rPr lang="en-US" altLang="zh-CN" dirty="0"/>
              <a:t>{</a:t>
            </a:r>
          </a:p>
          <a:p>
            <a:pPr marL="114300" indent="0">
              <a:buNone/>
            </a:pPr>
            <a:r>
              <a:rPr lang="en-US" altLang="zh-CN" dirty="0"/>
              <a:t>COMMON_SPEC ==&gt; </a:t>
            </a:r>
            <a:r>
              <a:rPr lang="en-US" altLang="zh-CN" dirty="0" err="1"/>
              <a:t>P_LimitBlack</a:t>
            </a:r>
            <a:r>
              <a:rPr lang="en-US" altLang="zh-CN" dirty="0"/>
              <a:t> ==&gt; [*</a:t>
            </a:r>
            <a:r>
              <a:rPr lang="en-US" altLang="zh-CN" dirty="0" err="1"/>
              <a:t>SphereSelfTest_spec</a:t>
            </a:r>
            <a:r>
              <a:rPr lang="en-US" altLang="zh-CN" dirty="0"/>
              <a:t>*] </a:t>
            </a:r>
          </a:p>
          <a:p>
            <a:pPr marL="114300" indent="0">
              <a:buNone/>
            </a:pPr>
            <a:r>
              <a:rPr lang="en-US" altLang="zh-CN" dirty="0"/>
              <a:t> </a:t>
            </a:r>
          </a:p>
          <a:p>
            <a:pPr marL="114300" indent="0">
              <a:buNone/>
            </a:pPr>
            <a:r>
              <a:rPr lang="en-US" altLang="zh-CN" dirty="0"/>
              <a:t>}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[2016-04-02 20:02:32.432]</a:t>
            </a:r>
          </a:p>
          <a:p>
            <a:pPr marL="11430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JUDGE_SPEC =&gt;  value is [Fail], spec is [Item0=Pass ; ]</a:t>
            </a:r>
            <a:r>
              <a:rPr lang="en-US" altLang="zh-CN" dirty="0" smtClean="0"/>
              <a:t>, </a:t>
            </a:r>
            <a:r>
              <a:rPr lang="en-US" altLang="zh-CN" dirty="0"/>
              <a:t>mode is [5]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[2016-04-02 20:02:32.432]</a:t>
            </a:r>
          </a:p>
          <a:p>
            <a:pPr marL="114300" indent="0">
              <a:buNone/>
            </a:pPr>
            <a:r>
              <a:rPr lang="en-US" altLang="zh-CN" dirty="0"/>
              <a:t>RETURN_VALUE ===&gt; </a:t>
            </a:r>
            <a:r>
              <a:rPr lang="en-US" altLang="zh-CN" dirty="0">
                <a:solidFill>
                  <a:srgbClr val="FF0000"/>
                </a:solidFill>
              </a:rPr>
              <a:t>Fail</a:t>
            </a:r>
          </a:p>
          <a:p>
            <a:pPr marL="114300" indent="0">
              <a:buNone/>
            </a:pPr>
            <a:r>
              <a:rPr lang="en-US" altLang="zh-CN" dirty="0"/>
              <a:t>+++++++++++++++ [15] JUDGE_SPEC:RETURN_VALUE: (</a:t>
            </a:r>
            <a:r>
              <a:rPr lang="en-US" altLang="zh-CN" dirty="0" err="1">
                <a:solidFill>
                  <a:srgbClr val="FF0000"/>
                </a:solidFill>
              </a:rPr>
              <a:t>TestResult</a:t>
            </a:r>
            <a:r>
              <a:rPr lang="en-US" altLang="zh-CN" dirty="0">
                <a:solidFill>
                  <a:srgbClr val="FF0000"/>
                </a:solidFill>
              </a:rPr>
              <a:t> : FAIL </a:t>
            </a:r>
            <a:r>
              <a:rPr lang="en-US" altLang="zh-CN" dirty="0"/>
              <a:t>; Duration : 0.000507s) +++++++++++++++</a:t>
            </a:r>
          </a:p>
          <a:p>
            <a:pPr marL="1143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573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Log</a:t>
            </a:r>
            <a:r>
              <a:rPr lang="zh-TW" altLang="en-US" sz="3200" dirty="0"/>
              <a:t>与</a:t>
            </a:r>
            <a:r>
              <a:rPr lang="en-US" altLang="zh-TW" sz="3200" dirty="0"/>
              <a:t>Debug Log</a:t>
            </a:r>
            <a:r>
              <a:rPr lang="zh-TW" altLang="en-US" sz="3200" dirty="0" smtClean="0"/>
              <a:t>分析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zh-CN" altLang="en-US" sz="2000" dirty="0" smtClean="0"/>
              <a:t>由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得知，命令回值</a:t>
            </a:r>
            <a:r>
              <a:rPr lang="en-US" altLang="zh-CN" sz="2000" dirty="0" smtClean="0">
                <a:solidFill>
                  <a:srgbClr val="FF0000"/>
                </a:solidFill>
              </a:rPr>
              <a:t>Self</a:t>
            </a:r>
            <a:r>
              <a:rPr lang="en-US" altLang="zh-CN" sz="2000" dirty="0">
                <a:solidFill>
                  <a:srgbClr val="FF0000"/>
                </a:solidFill>
              </a:rPr>
              <a:t>-test </a:t>
            </a:r>
            <a:r>
              <a:rPr lang="en-US" altLang="zh-CN" sz="2000" dirty="0" smtClean="0">
                <a:solidFill>
                  <a:srgbClr val="FF0000"/>
                </a:solidFill>
              </a:rPr>
              <a:t>failed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/>
              <a:t>catch value</a:t>
            </a:r>
            <a:r>
              <a:rPr lang="zh-CN" altLang="en-US" sz="2000" dirty="0" smtClean="0"/>
              <a:t>时正则表达式</a:t>
            </a:r>
            <a:r>
              <a:rPr lang="en-US" altLang="zh-CN" sz="2000" dirty="0" smtClean="0"/>
              <a:t> </a:t>
            </a:r>
            <a:r>
              <a:rPr lang="nl-NL" altLang="zh-CN" sz="2000" dirty="0">
                <a:solidFill>
                  <a:srgbClr val="FF0000"/>
                </a:solidFill>
              </a:rPr>
              <a:t>REGEX ==&gt; </a:t>
            </a:r>
            <a:r>
              <a:rPr lang="nl-NL" altLang="zh-CN" sz="2000" dirty="0" err="1">
                <a:solidFill>
                  <a:srgbClr val="FF0000"/>
                </a:solidFill>
              </a:rPr>
              <a:t>Self</a:t>
            </a:r>
            <a:r>
              <a:rPr lang="nl-NL" altLang="zh-CN" sz="2000" dirty="0">
                <a:solidFill>
                  <a:srgbClr val="FF0000"/>
                </a:solidFill>
              </a:rPr>
              <a:t>-test.*?(</a:t>
            </a:r>
            <a:r>
              <a:rPr lang="nl-NL" altLang="zh-CN" sz="2000" dirty="0" err="1">
                <a:solidFill>
                  <a:srgbClr val="FF0000"/>
                </a:solidFill>
              </a:rPr>
              <a:t>Pass|Fail</a:t>
            </a:r>
            <a:r>
              <a:rPr lang="nl-NL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/>
              <a:t>读到的值是</a:t>
            </a:r>
            <a:r>
              <a:rPr lang="nl-NL" altLang="zh-CN" sz="2000" dirty="0" err="1" smtClean="0">
                <a:solidFill>
                  <a:srgbClr val="FF0000"/>
                </a:solidFill>
              </a:rPr>
              <a:t>Fail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zh-CN" altLang="en-US" sz="2000" dirty="0" smtClean="0"/>
              <a:t>而</a:t>
            </a:r>
            <a:r>
              <a:rPr lang="en-US" altLang="zh-CN" sz="2000" dirty="0" smtClean="0">
                <a:solidFill>
                  <a:srgbClr val="FF0000"/>
                </a:solidFill>
              </a:rPr>
              <a:t>spec </a:t>
            </a:r>
            <a:r>
              <a:rPr lang="en-US" altLang="zh-CN" sz="2000" dirty="0">
                <a:solidFill>
                  <a:srgbClr val="FF0000"/>
                </a:solidFill>
              </a:rPr>
              <a:t>is [Item0=Pass ; </a:t>
            </a:r>
            <a:r>
              <a:rPr lang="en-US" altLang="zh-CN" sz="2000" dirty="0" smtClean="0">
                <a:solidFill>
                  <a:srgbClr val="FF0000"/>
                </a:solidFill>
              </a:rPr>
              <a:t>]</a:t>
            </a:r>
            <a:r>
              <a:rPr lang="zh-CN" altLang="en-US" sz="2000" dirty="0" smtClean="0"/>
              <a:t>，结果</a:t>
            </a:r>
            <a:r>
              <a:rPr lang="en-US" altLang="zh-CN" sz="2000" dirty="0" smtClean="0"/>
              <a:t>out of spec</a:t>
            </a:r>
            <a:r>
              <a:rPr lang="zh-CN" altLang="en-US" sz="2000" dirty="0" smtClean="0"/>
              <a:t>，所以是</a:t>
            </a:r>
            <a:r>
              <a:rPr lang="en-US" altLang="zh-CN" sz="2000" dirty="0" smtClean="0"/>
              <a:t>true fail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732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zh-CN" altLang="en-US" dirty="0" smtClean="0"/>
              <a:t>档有更新，假设版本是</a:t>
            </a:r>
            <a:r>
              <a:rPr lang="en-US" altLang="zh-CN" dirty="0" smtClean="0"/>
              <a:t>V34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dirty="0" smtClean="0"/>
              <a:t>et “</a:t>
            </a:r>
            <a:r>
              <a:rPr lang="en-US" altLang="zh-CN" dirty="0" err="1" smtClean="0"/>
              <a:t>c</a:t>
            </a:r>
            <a:r>
              <a:rPr lang="en-US" dirty="0" err="1" smtClean="0"/>
              <a:t>ontrol_run</a:t>
            </a:r>
            <a:r>
              <a:rPr lang="en-US" dirty="0" smtClean="0"/>
              <a:t>”</a:t>
            </a:r>
            <a:r>
              <a:rPr lang="zh-CN" altLang="en-US" dirty="0" smtClean="0"/>
              <a:t>先验证</a:t>
            </a:r>
            <a:endParaRPr lang="en-US" dirty="0" smtClean="0"/>
          </a:p>
          <a:p>
            <a:pPr marL="114300" indent="0">
              <a:buNone/>
            </a:pPr>
            <a:r>
              <a:rPr lang="en-US" altLang="zh-CN" sz="2000" dirty="0" smtClean="0"/>
              <a:t>    1.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GHDS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GroundHog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同时设置新的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档为“</a:t>
            </a:r>
            <a:r>
              <a:rPr lang="en-US" altLang="zh-CN" sz="2000" dirty="0" smtClean="0"/>
              <a:t>control run</a:t>
            </a:r>
            <a:r>
              <a:rPr lang="zh-CN" altLang="en-US" sz="2000" dirty="0" smtClean="0"/>
              <a:t>”，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如图</a:t>
            </a:r>
            <a:r>
              <a:rPr lang="en-US" altLang="zh-CN" sz="2000" dirty="0" smtClean="0">
                <a:sym typeface="Wingdings"/>
              </a:rPr>
              <a:t>(</a:t>
            </a:r>
            <a:r>
              <a:rPr lang="en-US" sz="2000" b="1" dirty="0" err="1"/>
              <a:t>control_run_CG</a:t>
            </a:r>
            <a:r>
              <a:rPr lang="en-US" sz="2000" b="1" dirty="0"/>
              <a:t>-SENSOR</a:t>
            </a:r>
            <a:r>
              <a:rPr lang="en-US" altLang="zh-CN" sz="2000" dirty="0" smtClean="0">
                <a:sym typeface="Wingdings"/>
              </a:rPr>
              <a:t>):</a:t>
            </a: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  <a:r>
              <a:rPr lang="zh-CN" altLang="zh-CN" sz="2000" dirty="0" smtClean="0">
                <a:sym typeface="Wingdings"/>
              </a:rPr>
              <a:t>2</a:t>
            </a:r>
            <a:r>
              <a:rPr lang="en-US" altLang="zh-CN" sz="2000" dirty="0" smtClean="0">
                <a:sym typeface="Wingdings"/>
              </a:rPr>
              <a:t>.</a:t>
            </a:r>
            <a:r>
              <a:rPr lang="zh-CN" altLang="en-US" sz="2000" dirty="0" smtClean="0">
                <a:sym typeface="Wingdings"/>
              </a:rPr>
              <a:t>大概</a:t>
            </a:r>
            <a:r>
              <a:rPr lang="en-US" altLang="zh-CN" sz="2000" dirty="0" smtClean="0">
                <a:sym typeface="Wingdings"/>
              </a:rPr>
              <a:t>10</a:t>
            </a:r>
            <a:r>
              <a:rPr lang="zh-CN" altLang="en-US" sz="2000" dirty="0" smtClean="0">
                <a:sym typeface="Wingdings"/>
              </a:rPr>
              <a:t>分钟后，查看新的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档有没有下载到本地</a:t>
            </a:r>
            <a:r>
              <a:rPr lang="en-US" altLang="zh-CN" sz="2000" dirty="0" smtClean="0">
                <a:sym typeface="Wingdings"/>
              </a:rPr>
              <a:t>(</a:t>
            </a:r>
            <a:r>
              <a:rPr lang="zh-CN" altLang="en-US" sz="2000" dirty="0" smtClean="0">
                <a:sym typeface="Wingdings"/>
              </a:rPr>
              <a:t>测试的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 </a:t>
            </a:r>
            <a:r>
              <a:rPr lang="en-US" altLang="zh-CN" sz="2000" dirty="0" err="1" smtClean="0">
                <a:sym typeface="Wingdings"/>
              </a:rPr>
              <a:t>macmin</a:t>
            </a:r>
            <a:r>
              <a:rPr lang="en-US" altLang="zh-CN" sz="2000" dirty="0" smtClean="0">
                <a:sym typeface="Wingdings"/>
              </a:rPr>
              <a:t>)</a:t>
            </a:r>
            <a:r>
              <a:rPr lang="zh-CN" altLang="en-US" sz="2000" dirty="0" smtClean="0">
                <a:sym typeface="Wingdings"/>
              </a:rPr>
              <a:t>：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Step1:</a:t>
            </a:r>
            <a:r>
              <a:rPr lang="zh-CN" altLang="en-US" sz="2000" dirty="0" smtClean="0">
                <a:sym typeface="Wingdings"/>
              </a:rPr>
              <a:t>查看</a:t>
            </a:r>
            <a:r>
              <a:rPr lang="en-US" altLang="zh-CN" sz="2000" dirty="0" err="1">
                <a:sym typeface="Wingdings"/>
              </a:rPr>
              <a:t>gh_station_info</a:t>
            </a:r>
            <a:r>
              <a:rPr lang="zh-CN" altLang="en-US" sz="2000" dirty="0" smtClean="0">
                <a:sym typeface="Wingdings"/>
              </a:rPr>
              <a:t>文档</a:t>
            </a:r>
            <a:r>
              <a:rPr lang="zh-CN" altLang="zh-CN" sz="2000" dirty="0" smtClean="0">
                <a:sym typeface="Wingdings"/>
              </a:rPr>
              <a:t>，</a:t>
            </a:r>
            <a:r>
              <a:rPr lang="zh-CN" altLang="en-US" sz="2000" dirty="0" smtClean="0">
                <a:sym typeface="Wingdings"/>
              </a:rPr>
              <a:t>路径：</a:t>
            </a:r>
            <a:r>
              <a:rPr lang="cs-CZ" sz="2000" dirty="0" smtClean="0"/>
              <a:t>/</a:t>
            </a:r>
            <a:r>
              <a:rPr lang="cs-CZ" sz="2000" dirty="0" err="1"/>
              <a:t>vault</a:t>
            </a:r>
            <a:r>
              <a:rPr lang="cs-CZ" sz="2000" dirty="0"/>
              <a:t>/</a:t>
            </a:r>
            <a:r>
              <a:rPr lang="cs-CZ" sz="2000" dirty="0" err="1"/>
              <a:t>data_collection</a:t>
            </a:r>
            <a:r>
              <a:rPr lang="cs-CZ" sz="2000" dirty="0"/>
              <a:t>/</a:t>
            </a:r>
            <a:r>
              <a:rPr lang="cs-CZ" sz="2000" dirty="0" err="1"/>
              <a:t>test_station_config</a:t>
            </a:r>
            <a:r>
              <a:rPr lang="cs-CZ" sz="2000" dirty="0"/>
              <a:t>/</a:t>
            </a:r>
            <a:r>
              <a:rPr lang="cs-CZ" sz="2000" dirty="0" err="1"/>
              <a:t>gh_station_info.json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4" name="Picture 3" descr="Screen Shot 2016-04-07 at 17.0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7" y="2799183"/>
            <a:ext cx="6843648" cy="8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</a:t>
            </a:r>
            <a:r>
              <a:rPr lang="zh-CN" altLang="en-US" sz="2000" dirty="0" smtClean="0">
                <a:sym typeface="Wingdings"/>
              </a:rPr>
              <a:t>打开</a:t>
            </a:r>
            <a:r>
              <a:rPr lang="cs-CZ" sz="2000" dirty="0" err="1" smtClean="0"/>
              <a:t>gh_station_info.json</a:t>
            </a:r>
            <a:r>
              <a:rPr lang="zh-CN" altLang="en-US" sz="2000" dirty="0" smtClean="0">
                <a:sym typeface="Wingdings"/>
              </a:rPr>
              <a:t>文件，在</a:t>
            </a:r>
            <a:r>
              <a:rPr lang="it-IT" altLang="zh-CN" sz="2000" dirty="0" err="1" smtClean="0">
                <a:sym typeface="Wingdings"/>
              </a:rPr>
              <a:t>ghinfo</a:t>
            </a:r>
            <a:r>
              <a:rPr lang="zh-CN" altLang="en-US" sz="2000" dirty="0" smtClean="0">
                <a:sym typeface="Wingdings"/>
              </a:rPr>
              <a:t>查看当前的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版本：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  <a:r>
              <a:rPr lang="en-US" altLang="zh-CN" sz="2000" dirty="0">
                <a:sym typeface="Wingdings"/>
              </a:rPr>
              <a:t>S</a:t>
            </a:r>
            <a:r>
              <a:rPr lang="en-US" altLang="zh-CN" sz="2000" dirty="0" smtClean="0">
                <a:sym typeface="Wingdings"/>
              </a:rPr>
              <a:t>tep</a:t>
            </a:r>
            <a:r>
              <a:rPr lang="zh-CN" altLang="zh-CN" sz="2000" dirty="0" smtClean="0">
                <a:sym typeface="Wingdings"/>
              </a:rPr>
              <a:t>2</a:t>
            </a:r>
            <a:r>
              <a:rPr lang="en-US" altLang="zh-CN" sz="2000" dirty="0" smtClean="0">
                <a:sym typeface="Wingdings"/>
              </a:rPr>
              <a:t>.</a:t>
            </a:r>
            <a:r>
              <a:rPr lang="zh-CN" altLang="en-US" sz="2000" dirty="0" smtClean="0">
                <a:sym typeface="Wingdings"/>
              </a:rPr>
              <a:t>查看本地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版本是否是最新，路径</a:t>
            </a:r>
            <a:r>
              <a:rPr lang="en-US" altLang="zh-CN" sz="2000" dirty="0" smtClean="0">
                <a:sym typeface="Wingdings"/>
              </a:rPr>
              <a:t>(</a:t>
            </a:r>
            <a:r>
              <a:rPr lang="nl-NL" altLang="zh-CN" sz="2000" dirty="0">
                <a:sym typeface="Wingdings"/>
              </a:rPr>
              <a:t>/Volumes/</a:t>
            </a:r>
            <a:r>
              <a:rPr lang="nl-NL" altLang="zh-CN" sz="2000" dirty="0" err="1">
                <a:sym typeface="Wingdings"/>
              </a:rPr>
              <a:t>HedgehogRepo</a:t>
            </a:r>
            <a:r>
              <a:rPr lang="nl-NL" altLang="zh-CN" sz="2000" dirty="0">
                <a:sym typeface="Wingdings"/>
              </a:rPr>
              <a:t>/Live</a:t>
            </a:r>
            <a:r>
              <a:rPr lang="en-US" altLang="zh-CN" sz="2000" dirty="0" smtClean="0">
                <a:sym typeface="Wingdings"/>
              </a:rPr>
              <a:t>)</a:t>
            </a:r>
            <a:r>
              <a:rPr lang="zh-CN" altLang="en-US" sz="2000" dirty="0" smtClean="0">
                <a:sym typeface="Wingdings"/>
              </a:rPr>
              <a:t>如下：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6" name="Picture 5" descr="Screen Shot 2016-04-07 at 17.24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91" y="5297967"/>
            <a:ext cx="5372100" cy="1225724"/>
          </a:xfrm>
          <a:prstGeom prst="rect">
            <a:avLst/>
          </a:prstGeom>
        </p:spPr>
      </p:pic>
      <p:pic>
        <p:nvPicPr>
          <p:cNvPr id="8" name="Picture 7" descr="Screen Shot 2016-04-08 at 9.36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91" y="2063709"/>
            <a:ext cx="7048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6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4" descr="Screen Shot 2016-04-08 at 9.37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0" y="1281252"/>
            <a:ext cx="7655049" cy="44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7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  <a:r>
              <a:rPr lang="zh-CN" altLang="en-US" sz="2000" dirty="0" smtClean="0">
                <a:sym typeface="Wingdings"/>
              </a:rPr>
              <a:t>打开此</a:t>
            </a:r>
            <a:r>
              <a:rPr lang="en-US" altLang="zh-CN" sz="2000" dirty="0" smtClean="0">
                <a:sym typeface="Wingdings"/>
              </a:rPr>
              <a:t>control run</a:t>
            </a:r>
            <a:r>
              <a:rPr lang="zh-CN" altLang="en-US" sz="2000" dirty="0" smtClean="0">
                <a:sym typeface="Wingdings"/>
              </a:rPr>
              <a:t>版本查看是否是最新</a:t>
            </a:r>
            <a:r>
              <a:rPr lang="en-US" altLang="zh-CN" sz="2000" dirty="0" smtClean="0">
                <a:sym typeface="Wingdings"/>
              </a:rPr>
              <a:t>V34</a:t>
            </a: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   </a:t>
            </a: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4" descr="Screen Shot 2016-04-08 at 9.38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2" y="2070100"/>
            <a:ext cx="6362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5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3.</a:t>
            </a:r>
            <a:r>
              <a:rPr lang="zh-CN" altLang="en-US" sz="2000" dirty="0" smtClean="0">
                <a:sym typeface="Wingdings"/>
              </a:rPr>
              <a:t>已经是最新</a:t>
            </a:r>
            <a:r>
              <a:rPr lang="en-US" altLang="zh-CN" sz="2000" dirty="0" smtClean="0">
                <a:sym typeface="Wingdings"/>
              </a:rPr>
              <a:t>V34</a:t>
            </a:r>
            <a:r>
              <a:rPr lang="zh-CN" altLang="en-US" sz="2000" dirty="0" smtClean="0">
                <a:sym typeface="Wingdings"/>
              </a:rPr>
              <a:t>，可以开始测试了，打开</a:t>
            </a:r>
            <a:r>
              <a:rPr lang="en-US" altLang="zh-CN" sz="2000" dirty="0" err="1" smtClean="0">
                <a:sym typeface="Wingdings"/>
              </a:rPr>
              <a:t>Muifa</a:t>
            </a:r>
            <a:r>
              <a:rPr lang="en-US" altLang="zh-CN" sz="2000" dirty="0" smtClean="0">
                <a:sym typeface="Wingdings"/>
              </a:rPr>
              <a:t> app</a:t>
            </a:r>
            <a:r>
              <a:rPr lang="zh-CN" altLang="en-US" sz="2000" dirty="0" smtClean="0">
                <a:sym typeface="Wingdings"/>
              </a:rPr>
              <a:t>，如图，可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</a:t>
            </a:r>
            <a:r>
              <a:rPr lang="zh-CN" altLang="en-US" sz="2000" dirty="0" smtClean="0">
                <a:sym typeface="Wingdings"/>
              </a:rPr>
              <a:t>以看到</a:t>
            </a:r>
            <a:r>
              <a:rPr lang="en-US" altLang="zh-CN" sz="2000" dirty="0" smtClean="0">
                <a:sym typeface="Wingdings"/>
              </a:rPr>
              <a:t>UI</a:t>
            </a:r>
            <a:r>
              <a:rPr lang="zh-CN" altLang="en-US" sz="2000" dirty="0" smtClean="0">
                <a:sym typeface="Wingdings"/>
              </a:rPr>
              <a:t>界面上勾选了</a:t>
            </a:r>
            <a:r>
              <a:rPr lang="en-US" altLang="zh-CN" sz="2000" dirty="0" smtClean="0">
                <a:sym typeface="Wingdings"/>
              </a:rPr>
              <a:t>Control Run</a:t>
            </a:r>
            <a:r>
              <a:rPr lang="zh-CN" altLang="en-US" sz="2000" dirty="0" smtClean="0">
                <a:sym typeface="Wingdings"/>
              </a:rPr>
              <a:t>按钮，软体测试版本是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1.0d39_EVT_34:</a:t>
            </a:r>
            <a:r>
              <a:rPr lang="zh-CN" altLang="en-US" sz="2000" dirty="0" smtClean="0">
                <a:sym typeface="Wingdings"/>
              </a:rPr>
              <a:t>：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4.</a:t>
            </a:r>
            <a:r>
              <a:rPr lang="zh-CN" altLang="en-US" sz="2000" dirty="0" smtClean="0">
                <a:sym typeface="Wingdings"/>
              </a:rPr>
              <a:t>若验证结果</a:t>
            </a:r>
            <a:r>
              <a:rPr lang="en-US" altLang="zh-CN" sz="2000" dirty="0" smtClean="0">
                <a:sym typeface="Wingdings"/>
              </a:rPr>
              <a:t>OK</a:t>
            </a:r>
            <a:r>
              <a:rPr lang="zh-CN" altLang="en-US" sz="2000" dirty="0" smtClean="0">
                <a:sym typeface="Wingdings"/>
              </a:rPr>
              <a:t>，同时关闭</a:t>
            </a:r>
            <a:r>
              <a:rPr lang="en-US" altLang="zh-CN" sz="2000" dirty="0" smtClean="0">
                <a:sym typeface="Wingdings"/>
              </a:rPr>
              <a:t>GHDS</a:t>
            </a:r>
            <a:r>
              <a:rPr lang="zh-CN" altLang="en-US" sz="2000" dirty="0" smtClean="0">
                <a:sym typeface="Wingdings"/>
              </a:rPr>
              <a:t>和</a:t>
            </a:r>
            <a:r>
              <a:rPr lang="en-US" altLang="zh-CN" sz="2000" dirty="0" err="1" smtClean="0">
                <a:sym typeface="Wingdings"/>
              </a:rPr>
              <a:t>GroundHog</a:t>
            </a:r>
            <a:r>
              <a:rPr lang="en-US" altLang="zh-CN" sz="2000" dirty="0" smtClean="0">
                <a:sym typeface="Wingdings"/>
              </a:rPr>
              <a:t> server</a:t>
            </a:r>
            <a:r>
              <a:rPr lang="zh-CN" altLang="en-US" sz="2000" dirty="0" smtClean="0">
                <a:sym typeface="Wingdings"/>
              </a:rPr>
              <a:t>上的</a:t>
            </a:r>
            <a:r>
              <a:rPr lang="en-US" altLang="zh-CN" sz="2000" dirty="0" smtClean="0">
                <a:sym typeface="Wingdings"/>
              </a:rPr>
              <a:t>control </a:t>
            </a: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    run</a:t>
            </a:r>
            <a:r>
              <a:rPr lang="zh-CN" altLang="en-US" sz="2000" dirty="0" smtClean="0">
                <a:sym typeface="Wingdings"/>
              </a:rPr>
              <a:t>，完成新版本验证。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4" name="Picture 3" descr="Screen Shot 2016-04-08 at 9.40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7" y="2784406"/>
            <a:ext cx="6535817" cy="11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8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zh-CN" altLang="en-US" dirty="0" smtClean="0"/>
              <a:t>档有更新，验证完成，要设置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。</a:t>
            </a: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1.</a:t>
            </a:r>
            <a:r>
              <a:rPr lang="zh-CN" altLang="en-US" sz="2000" dirty="0" smtClean="0">
                <a:sym typeface="Wingdings"/>
              </a:rPr>
              <a:t>在</a:t>
            </a:r>
            <a:r>
              <a:rPr lang="en-US" altLang="zh-CN" sz="2000" dirty="0" smtClean="0">
                <a:sym typeface="Wingdings"/>
              </a:rPr>
              <a:t>GHDS server</a:t>
            </a:r>
            <a:r>
              <a:rPr lang="zh-CN" altLang="en-US" sz="2000" dirty="0" smtClean="0">
                <a:sym typeface="Wingdings"/>
              </a:rPr>
              <a:t>上设置当前最新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版本为</a:t>
            </a:r>
            <a:r>
              <a:rPr lang="en-US" altLang="zh-CN" sz="2000" dirty="0" smtClean="0">
                <a:sym typeface="Wingdings"/>
              </a:rPr>
              <a:t>default</a:t>
            </a:r>
            <a:r>
              <a:rPr lang="zh-CN" altLang="en-US" sz="2000" dirty="0" smtClean="0">
                <a:sym typeface="Wingdings"/>
              </a:rPr>
              <a:t>，如图：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</a:t>
            </a:r>
          </a:p>
          <a:p>
            <a:pPr marL="114300" indent="0">
              <a:buNone/>
            </a:pPr>
            <a:r>
              <a:rPr lang="zh-CN" altLang="en-US" sz="2000" dirty="0" smtClean="0"/>
              <a:t>   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4" descr="Screen Shot 2016-04-08 at 10.42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" y="2378345"/>
            <a:ext cx="4173962" cy="1048948"/>
          </a:xfrm>
          <a:prstGeom prst="rect">
            <a:avLst/>
          </a:prstGeom>
        </p:spPr>
      </p:pic>
      <p:pic>
        <p:nvPicPr>
          <p:cNvPr id="6" name="Picture 5" descr="Screen Shot 2016-04-08 at 10.42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" y="3605763"/>
            <a:ext cx="6251967" cy="30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</a:t>
            </a: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</a:t>
            </a:r>
            <a:r>
              <a:rPr lang="zh-CN" altLang="zh-CN" sz="2000" dirty="0" smtClean="0">
                <a:sym typeface="Wingdings"/>
              </a:rPr>
              <a:t>2</a:t>
            </a:r>
            <a:r>
              <a:rPr lang="en-US" altLang="zh-CN" sz="2000" dirty="0" smtClean="0">
                <a:sym typeface="Wingdings"/>
              </a:rPr>
              <a:t>.</a:t>
            </a:r>
            <a:r>
              <a:rPr lang="zh-CN" altLang="en-US" sz="2000" dirty="0" smtClean="0">
                <a:sym typeface="Wingdings"/>
              </a:rPr>
              <a:t>在</a:t>
            </a:r>
            <a:r>
              <a:rPr lang="en-US" altLang="zh-CN" sz="2000" dirty="0" smtClean="0">
                <a:sym typeface="Wingdings"/>
              </a:rPr>
              <a:t>GHDS server</a:t>
            </a:r>
            <a:r>
              <a:rPr lang="zh-CN" altLang="en-US" sz="2000" dirty="0" smtClean="0">
                <a:sym typeface="Wingdings"/>
              </a:rPr>
              <a:t>上设置完成，大概</a:t>
            </a:r>
            <a:r>
              <a:rPr lang="en-US" altLang="zh-CN" sz="2000" dirty="0" smtClean="0">
                <a:sym typeface="Wingdings"/>
              </a:rPr>
              <a:t>10</a:t>
            </a:r>
            <a:r>
              <a:rPr lang="zh-CN" altLang="en-US" sz="2000" dirty="0" smtClean="0">
                <a:sym typeface="Wingdings"/>
              </a:rPr>
              <a:t>分钟后查看本地：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Step1: </a:t>
            </a:r>
            <a:r>
              <a:rPr lang="zh-CN" altLang="en-US" sz="2000" dirty="0" smtClean="0">
                <a:sym typeface="Wingdings"/>
              </a:rPr>
              <a:t>打开</a:t>
            </a:r>
            <a:r>
              <a:rPr lang="cs-CZ" sz="2000" dirty="0" err="1"/>
              <a:t>gh_station_info.json</a:t>
            </a:r>
            <a:r>
              <a:rPr lang="zh-CN" altLang="en-US" sz="2000" dirty="0">
                <a:sym typeface="Wingdings"/>
              </a:rPr>
              <a:t>文件，在</a:t>
            </a:r>
            <a:r>
              <a:rPr lang="it-IT" altLang="zh-CN" sz="2000" dirty="0" err="1">
                <a:sym typeface="Wingdings"/>
              </a:rPr>
              <a:t>ghinfo</a:t>
            </a:r>
            <a:r>
              <a:rPr lang="zh-CN" altLang="en-US" sz="2000" dirty="0">
                <a:sym typeface="Wingdings"/>
              </a:rPr>
              <a:t>查看当前的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版</a:t>
            </a:r>
            <a:r>
              <a:rPr lang="en-US" altLang="zh-CN" sz="2000" dirty="0" smtClean="0">
                <a:sym typeface="Wingdings"/>
              </a:rPr>
              <a:t> </a:t>
            </a: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 </a:t>
            </a:r>
            <a:r>
              <a:rPr lang="zh-CN" altLang="en-US" sz="2000" dirty="0" smtClean="0">
                <a:sym typeface="Wingdings"/>
              </a:rPr>
              <a:t>本</a:t>
            </a:r>
            <a:r>
              <a:rPr lang="zh-CN" altLang="en-US" sz="2000" dirty="0">
                <a:sym typeface="Wingdings"/>
              </a:rPr>
              <a:t>：</a:t>
            </a: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</a:t>
            </a: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</a:t>
            </a:r>
          </a:p>
          <a:p>
            <a:pPr marL="114300" indent="0">
              <a:buNone/>
            </a:pPr>
            <a:r>
              <a:rPr lang="zh-CN" altLang="en-US" sz="2000" dirty="0" smtClean="0"/>
              <a:t>   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7" name="Picture 6" descr="Screen Shot 2016-04-08 at 09.4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0" y="1600200"/>
            <a:ext cx="6986446" cy="1139095"/>
          </a:xfrm>
          <a:prstGeom prst="rect">
            <a:avLst/>
          </a:prstGeom>
        </p:spPr>
      </p:pic>
      <p:pic>
        <p:nvPicPr>
          <p:cNvPr id="8" name="Picture 7" descr="Screen Shot 2016-04-08 at 9.36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" y="3942354"/>
            <a:ext cx="7048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4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Step2:</a:t>
            </a:r>
            <a:r>
              <a:rPr lang="zh-CN" altLang="en-US" sz="2000" dirty="0" smtClean="0">
                <a:sym typeface="Wingdings"/>
              </a:rPr>
              <a:t>查看路径</a:t>
            </a:r>
            <a:r>
              <a:rPr lang="en-US" altLang="zh-CN" sz="2000" dirty="0">
                <a:sym typeface="Wingdings"/>
              </a:rPr>
              <a:t>(</a:t>
            </a:r>
            <a:r>
              <a:rPr lang="nl-NL" altLang="zh-CN" sz="2000" dirty="0">
                <a:sym typeface="Wingdings"/>
              </a:rPr>
              <a:t>/Volumes/</a:t>
            </a:r>
            <a:r>
              <a:rPr lang="nl-NL" altLang="zh-CN" sz="2000" dirty="0" err="1">
                <a:sym typeface="Wingdings"/>
              </a:rPr>
              <a:t>HedgehogRepo</a:t>
            </a:r>
            <a:r>
              <a:rPr lang="nl-NL" altLang="zh-CN" sz="2000" dirty="0">
                <a:sym typeface="Wingdings"/>
              </a:rPr>
              <a:t>/Live</a:t>
            </a:r>
            <a:r>
              <a:rPr lang="en-US" altLang="zh-CN" sz="2000" dirty="0" smtClean="0">
                <a:sym typeface="Wingdings"/>
              </a:rPr>
              <a:t>)</a:t>
            </a:r>
            <a:r>
              <a:rPr lang="zh-CN" altLang="en-US" sz="2000" dirty="0" smtClean="0">
                <a:sym typeface="Wingdings"/>
              </a:rPr>
              <a:t>下的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版本：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</a:t>
            </a: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</a:t>
            </a: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</a:t>
            </a:r>
          </a:p>
          <a:p>
            <a:pPr marL="114300" indent="0">
              <a:buNone/>
            </a:pPr>
            <a:r>
              <a:rPr lang="zh-CN" altLang="en-US" sz="2000" dirty="0" smtClean="0"/>
              <a:t>   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4" name="Picture 3" descr="Screen Shot 2016-04-08 at 9.38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8" y="2065788"/>
            <a:ext cx="7396108" cy="42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4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710"/>
            <a:ext cx="7620000" cy="1089928"/>
          </a:xfrm>
        </p:spPr>
        <p:txBody>
          <a:bodyPr/>
          <a:lstStyle/>
          <a:p>
            <a:r>
              <a:rPr lang="zh-TW" altLang="en-US" sz="3200" dirty="0" smtClean="0"/>
              <a:t>整体站位介绍</a:t>
            </a:r>
            <a:r>
              <a:rPr lang="en-US" altLang="zh-CN" sz="3200" dirty="0" smtClean="0">
                <a:sym typeface="Wingdings"/>
              </a:rPr>
              <a:t></a:t>
            </a:r>
            <a:r>
              <a:rPr lang="en-US" altLang="zh-TW" sz="3200" dirty="0" smtClean="0"/>
              <a:t>Test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</a:t>
            </a:r>
          </a:p>
          <a:p>
            <a:pPr marL="114300" indent="0">
              <a:buNone/>
            </a:pPr>
            <a:r>
              <a:rPr lang="it-IT" sz="2000" dirty="0" smtClean="0"/>
              <a:t>    HSG</a:t>
            </a:r>
            <a:r>
              <a:rPr lang="it-IT" sz="2000" dirty="0"/>
              <a:t>-</a:t>
            </a:r>
            <a:r>
              <a:rPr lang="it-IT" sz="2000" dirty="0" err="1"/>
              <a:t>ButtonFlex</a:t>
            </a:r>
            <a:endParaRPr lang="en-US" sz="2000" dirty="0">
              <a:sym typeface="Wingdings"/>
            </a:endParaRPr>
          </a:p>
          <a:p>
            <a:pPr marL="114300" indent="0">
              <a:buNone/>
            </a:pPr>
            <a:r>
              <a:rPr lang="en-US" sz="2000" dirty="0" smtClean="0">
                <a:sym typeface="Wingdings"/>
              </a:rPr>
              <a:t>    CG-SENSOR</a:t>
            </a:r>
            <a:endParaRPr lang="en-US" sz="2000" dirty="0" smtClean="0"/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FATP</a:t>
            </a:r>
          </a:p>
          <a:p>
            <a:pPr marL="114300" indent="0">
              <a:buNone/>
            </a:pPr>
            <a:r>
              <a:rPr lang="en-US" sz="2000" dirty="0" smtClean="0"/>
              <a:t>    CT1</a:t>
            </a:r>
            <a:r>
              <a:rPr lang="en-US" sz="2000" dirty="0" smtClean="0">
                <a:sym typeface="Wingdings"/>
              </a:rPr>
              <a:t></a:t>
            </a:r>
            <a:r>
              <a:rPr lang="en-US" sz="2000" dirty="0">
                <a:sym typeface="Wingdings"/>
              </a:rPr>
              <a:t>CG-INSTALLQT0QT1QT2 Gatekeeper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NED</a:t>
            </a:r>
          </a:p>
          <a:p>
            <a:pPr marL="114300" indent="0">
              <a:buNone/>
            </a:pPr>
            <a:r>
              <a:rPr lang="en-US" sz="2000" dirty="0" smtClean="0"/>
              <a:t>    QT0</a:t>
            </a:r>
            <a:r>
              <a:rPr lang="en-US" sz="2000" dirty="0"/>
              <a:t>-NED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QT2-NED</a:t>
            </a:r>
            <a:r>
              <a:rPr lang="en-US" sz="2000" dirty="0">
                <a:sym typeface="Wingdings"/>
              </a:rPr>
              <a:t>NED Gatekeeper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8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  <a:r>
              <a:rPr lang="zh-CN" altLang="en-US" sz="2000" dirty="0" smtClean="0">
                <a:sym typeface="Wingdings"/>
              </a:rPr>
              <a:t>打开此</a:t>
            </a:r>
            <a:r>
              <a:rPr lang="en-US" altLang="zh-CN" sz="2000" dirty="0" smtClean="0">
                <a:sym typeface="Wingdings"/>
              </a:rPr>
              <a:t>default</a:t>
            </a:r>
            <a:r>
              <a:rPr lang="zh-CN" altLang="en-US" sz="2000" dirty="0" smtClean="0">
                <a:sym typeface="Wingdings"/>
              </a:rPr>
              <a:t>版本是否是最新</a:t>
            </a:r>
            <a:r>
              <a:rPr lang="en-US" altLang="zh-CN" sz="2000" dirty="0" smtClean="0">
                <a:sym typeface="Wingdings"/>
              </a:rPr>
              <a:t>V34</a:t>
            </a: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   </a:t>
            </a: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4" descr="Screen Shot 2016-04-08 at 9.38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72" y="2070100"/>
            <a:ext cx="6362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3.</a:t>
            </a:r>
            <a:r>
              <a:rPr lang="zh-CN" altLang="en-US" sz="2000" dirty="0" smtClean="0">
                <a:sym typeface="Wingdings"/>
              </a:rPr>
              <a:t>已经是最新</a:t>
            </a:r>
            <a:r>
              <a:rPr lang="en-US" altLang="zh-CN" sz="2000" dirty="0" smtClean="0">
                <a:sym typeface="Wingdings"/>
              </a:rPr>
              <a:t>V34</a:t>
            </a:r>
            <a:r>
              <a:rPr lang="zh-CN" altLang="en-US" sz="2000" dirty="0" smtClean="0">
                <a:sym typeface="Wingdings"/>
              </a:rPr>
              <a:t>，可以开始测试了，打开</a:t>
            </a:r>
            <a:r>
              <a:rPr lang="en-US" altLang="zh-CN" sz="2000" dirty="0" err="1" smtClean="0">
                <a:sym typeface="Wingdings"/>
              </a:rPr>
              <a:t>Muifa</a:t>
            </a:r>
            <a:r>
              <a:rPr lang="en-US" altLang="zh-CN" sz="2000" dirty="0" smtClean="0">
                <a:sym typeface="Wingdings"/>
              </a:rPr>
              <a:t> app</a:t>
            </a:r>
            <a:r>
              <a:rPr lang="zh-CN" altLang="en-US" sz="2000" dirty="0" smtClean="0">
                <a:sym typeface="Wingdings"/>
              </a:rPr>
              <a:t>，如图，可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</a:t>
            </a:r>
            <a:r>
              <a:rPr lang="zh-CN" altLang="en-US" sz="2000" dirty="0" smtClean="0">
                <a:sym typeface="Wingdings"/>
              </a:rPr>
              <a:t>以看到</a:t>
            </a:r>
            <a:r>
              <a:rPr lang="en-US" altLang="zh-CN" sz="2000" dirty="0" smtClean="0">
                <a:sym typeface="Wingdings"/>
              </a:rPr>
              <a:t>UI</a:t>
            </a:r>
            <a:r>
              <a:rPr lang="zh-CN" altLang="en-US" sz="2000" dirty="0" smtClean="0">
                <a:sym typeface="Wingdings"/>
              </a:rPr>
              <a:t>界面上</a:t>
            </a:r>
            <a:r>
              <a:rPr lang="zh-CN" altLang="en-US" sz="2000" b="1" dirty="0" smtClean="0">
                <a:sym typeface="Wingdings"/>
              </a:rPr>
              <a:t>没有</a:t>
            </a:r>
            <a:r>
              <a:rPr lang="zh-CN" altLang="en-US" sz="2000" dirty="0" smtClean="0">
                <a:sym typeface="Wingdings"/>
              </a:rPr>
              <a:t>勾选</a:t>
            </a:r>
            <a:r>
              <a:rPr lang="en-US" altLang="zh-CN" sz="2000" dirty="0" smtClean="0">
                <a:sym typeface="Wingdings"/>
              </a:rPr>
              <a:t>Control Run</a:t>
            </a:r>
            <a:r>
              <a:rPr lang="zh-CN" altLang="en-US" sz="2000" dirty="0" smtClean="0">
                <a:sym typeface="Wingdings"/>
              </a:rPr>
              <a:t>按钮，软体测试版本是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1.0d39_EVT_34:</a:t>
            </a:r>
          </a:p>
          <a:p>
            <a:pPr marL="114300" indent="0">
              <a:buNone/>
            </a:pP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   </a:t>
            </a: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4.</a:t>
            </a:r>
            <a:r>
              <a:rPr lang="zh-CN" altLang="en-US" sz="2000" dirty="0" smtClean="0">
                <a:sym typeface="Wingdings"/>
              </a:rPr>
              <a:t>新版本导入</a:t>
            </a:r>
            <a:r>
              <a:rPr lang="en-US" altLang="zh-CN" sz="2000" dirty="0" smtClean="0">
                <a:sym typeface="Wingdings"/>
              </a:rPr>
              <a:t>OK</a:t>
            </a:r>
            <a:r>
              <a:rPr lang="zh-CN" altLang="en-US" sz="2000" dirty="0" smtClean="0">
                <a:sym typeface="Wingdings"/>
              </a:rPr>
              <a:t>。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5" name="Picture 4" descr="Screen Shot 2016-04-08 at 9.40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6" y="2666715"/>
            <a:ext cx="7464384" cy="14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备注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1.</a:t>
            </a:r>
            <a:r>
              <a:rPr lang="zh-CN" altLang="en-US" sz="2000" dirty="0" smtClean="0">
                <a:sym typeface="Wingdings"/>
              </a:rPr>
              <a:t>在验证时，请确保</a:t>
            </a:r>
            <a:r>
              <a:rPr lang="en-US" altLang="zh-CN" sz="2000" dirty="0" smtClean="0">
                <a:sym typeface="Wingdings"/>
              </a:rPr>
              <a:t>control run</a:t>
            </a:r>
            <a:r>
              <a:rPr lang="zh-CN" altLang="en-US" sz="2000" dirty="0" smtClean="0">
                <a:sym typeface="Wingdings"/>
              </a:rPr>
              <a:t>功能在</a:t>
            </a:r>
            <a:r>
              <a:rPr lang="en-US" altLang="zh-CN" sz="2000" dirty="0" smtClean="0">
                <a:sym typeface="Wingdings"/>
              </a:rPr>
              <a:t>GHDS</a:t>
            </a:r>
            <a:r>
              <a:rPr lang="zh-CN" altLang="en-US" sz="2000" dirty="0" smtClean="0">
                <a:sym typeface="Wingdings"/>
              </a:rPr>
              <a:t>和</a:t>
            </a:r>
            <a:r>
              <a:rPr lang="en-US" altLang="zh-CN" sz="2000" dirty="0" err="1" smtClean="0">
                <a:sym typeface="Wingdings"/>
              </a:rPr>
              <a:t>GroundHog</a:t>
            </a:r>
            <a:r>
              <a:rPr lang="en-US" altLang="zh-CN" sz="2000" dirty="0" smtClean="0">
                <a:sym typeface="Wingdings"/>
              </a:rPr>
              <a:t> server</a:t>
            </a:r>
            <a:r>
              <a:rPr lang="zh-CN" altLang="en-US" sz="2000" dirty="0" smtClean="0">
                <a:sym typeface="Wingdings"/>
              </a:rPr>
              <a:t>上是同时打开的；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zh-CN" altLang="zh-CN" sz="2000" dirty="0">
                <a:sym typeface="Wingdings"/>
              </a:rPr>
              <a:t>2</a:t>
            </a:r>
            <a:r>
              <a:rPr lang="en-US" altLang="zh-CN" sz="2000" dirty="0" smtClean="0">
                <a:sym typeface="Wingdings"/>
              </a:rPr>
              <a:t>.</a:t>
            </a:r>
            <a:r>
              <a:rPr lang="zh-CN" altLang="en-US" sz="2000" dirty="0" smtClean="0">
                <a:sym typeface="Wingdings"/>
              </a:rPr>
              <a:t>若是不能正常打开</a:t>
            </a:r>
            <a:r>
              <a:rPr lang="en-US" altLang="zh-CN" sz="2000" dirty="0" err="1" smtClean="0">
                <a:sym typeface="Wingdings"/>
              </a:rPr>
              <a:t>Muifa</a:t>
            </a:r>
            <a:r>
              <a:rPr lang="zh-CN" altLang="en-US" sz="2000" dirty="0" smtClean="0">
                <a:sym typeface="Wingdings"/>
              </a:rPr>
              <a:t>，请再等大概</a:t>
            </a:r>
            <a:r>
              <a:rPr lang="en-US" altLang="zh-CN" sz="2000" dirty="0" smtClean="0">
                <a:sym typeface="Wingdings"/>
              </a:rPr>
              <a:t>5</a:t>
            </a:r>
            <a:r>
              <a:rPr lang="zh-CN" altLang="en-US" sz="2000" dirty="0" smtClean="0">
                <a:sym typeface="Wingdings"/>
              </a:rPr>
              <a:t>分钟，有时新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下载会延迟；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zh-CN" altLang="zh-CN" sz="2000" dirty="0">
                <a:sym typeface="Wingdings"/>
              </a:rPr>
              <a:t>3</a:t>
            </a:r>
            <a:r>
              <a:rPr lang="en-US" altLang="zh-CN" sz="2000" dirty="0" smtClean="0">
                <a:sym typeface="Wingdings"/>
              </a:rPr>
              <a:t>.</a:t>
            </a:r>
            <a:r>
              <a:rPr lang="zh-CN" altLang="en-US" sz="2000" dirty="0" smtClean="0">
                <a:sym typeface="Wingdings"/>
              </a:rPr>
              <a:t>若是很久后还是不能正常打开</a:t>
            </a:r>
            <a:r>
              <a:rPr lang="en-US" altLang="zh-CN" sz="2000" dirty="0" err="1" smtClean="0">
                <a:sym typeface="Wingdings"/>
              </a:rPr>
              <a:t>muifa</a:t>
            </a:r>
            <a:r>
              <a:rPr lang="zh-CN" altLang="en-US" sz="2000" dirty="0" smtClean="0">
                <a:sym typeface="Wingdings"/>
              </a:rPr>
              <a:t>，请再次检查</a:t>
            </a:r>
            <a:r>
              <a:rPr lang="en-US" altLang="zh-CN" sz="2000" dirty="0" smtClean="0">
                <a:sym typeface="Wingdings"/>
              </a:rPr>
              <a:t>server</a:t>
            </a:r>
            <a:r>
              <a:rPr lang="zh-CN" altLang="en-US" sz="2000" dirty="0" smtClean="0">
                <a:sym typeface="Wingdings"/>
              </a:rPr>
              <a:t>上是否设定正确，如关键字，站位名是否写错；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4.Server</a:t>
            </a:r>
            <a:r>
              <a:rPr lang="zh-CN" altLang="en-US" sz="2000" dirty="0" smtClean="0">
                <a:sym typeface="Wingdings"/>
              </a:rPr>
              <a:t>设定是正确的，要是</a:t>
            </a:r>
            <a:r>
              <a:rPr lang="en-US" altLang="zh-CN" sz="2000" dirty="0" err="1" smtClean="0">
                <a:sym typeface="Wingdings"/>
              </a:rPr>
              <a:t>gh_station_info</a:t>
            </a:r>
            <a:r>
              <a:rPr lang="zh-CN" altLang="en-US" sz="2000" dirty="0" smtClean="0">
                <a:sym typeface="Wingdings"/>
              </a:rPr>
              <a:t>文件里的</a:t>
            </a:r>
            <a:r>
              <a:rPr lang="en-US" altLang="zh-CN" sz="2000" dirty="0" smtClean="0">
                <a:sym typeface="Wingdings"/>
              </a:rPr>
              <a:t>LIVE_VERSION </a:t>
            </a:r>
            <a:r>
              <a:rPr lang="zh-CN" altLang="en-US" sz="2000" dirty="0" smtClean="0">
                <a:sym typeface="Wingdings"/>
              </a:rPr>
              <a:t>和</a:t>
            </a:r>
            <a:r>
              <a:rPr lang="en-US" altLang="zh-CN" sz="2000" dirty="0" smtClean="0">
                <a:sym typeface="Wingdings"/>
              </a:rPr>
              <a:t>LIVE_CURRENT</a:t>
            </a:r>
            <a:r>
              <a:rPr lang="zh-CN" altLang="en-US" sz="2000" dirty="0" smtClean="0">
                <a:sym typeface="Wingdings"/>
              </a:rPr>
              <a:t>一直未更新，更换</a:t>
            </a:r>
            <a:r>
              <a:rPr lang="en-US" altLang="zh-CN" sz="2000" dirty="0" err="1" smtClean="0">
                <a:sym typeface="Wingdings"/>
              </a:rPr>
              <a:t>Macmin</a:t>
            </a:r>
            <a:r>
              <a:rPr lang="zh-CN" altLang="en-US" sz="2000" dirty="0" smtClean="0">
                <a:sym typeface="Wingdings"/>
              </a:rPr>
              <a:t>重试；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zh-CN" altLang="zh-CN" sz="2000" dirty="0" smtClean="0">
                <a:sym typeface="Wingdings"/>
              </a:rPr>
              <a:t>5</a:t>
            </a:r>
            <a:r>
              <a:rPr lang="en-US" altLang="zh-CN" sz="2000" dirty="0" smtClean="0">
                <a:sym typeface="Wingdings"/>
              </a:rPr>
              <a:t>.</a:t>
            </a:r>
            <a:r>
              <a:rPr lang="zh-CN" altLang="en-US" sz="2000" dirty="0" smtClean="0">
                <a:sym typeface="Wingdings"/>
              </a:rPr>
              <a:t>只有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文件更新时，只需要等待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文件正常下载到本地</a:t>
            </a:r>
            <a:r>
              <a:rPr lang="en-US" altLang="zh-CN" sz="2000" dirty="0" err="1" smtClean="0">
                <a:sym typeface="Wingdings"/>
              </a:rPr>
              <a:t>Macmin</a:t>
            </a:r>
            <a:r>
              <a:rPr lang="zh-CN" altLang="en-US" sz="2000" dirty="0" smtClean="0">
                <a:sym typeface="Wingdings"/>
              </a:rPr>
              <a:t>，不需要重新做</a:t>
            </a:r>
            <a:r>
              <a:rPr lang="en-US" altLang="zh-CN" sz="2000" dirty="0" smtClean="0">
                <a:sym typeface="Wingdings"/>
              </a:rPr>
              <a:t>groundhog</a:t>
            </a:r>
            <a:r>
              <a:rPr lang="zh-CN" altLang="en-US" sz="2000" dirty="0" smtClean="0">
                <a:sym typeface="Wingdings"/>
              </a:rPr>
              <a:t>；若</a:t>
            </a:r>
            <a:r>
              <a:rPr lang="en-US" altLang="zh-CN" sz="2000" dirty="0" smtClean="0">
                <a:sym typeface="Wingdings"/>
              </a:rPr>
              <a:t>overlay</a:t>
            </a:r>
            <a:r>
              <a:rPr lang="zh-CN" altLang="en-US" sz="2000" dirty="0" smtClean="0">
                <a:sym typeface="Wingdings"/>
              </a:rPr>
              <a:t>有更新时，就需要重新做</a:t>
            </a:r>
            <a:r>
              <a:rPr lang="en-US" altLang="zh-CN" sz="2000" dirty="0" smtClean="0">
                <a:sym typeface="Wingdings"/>
              </a:rPr>
              <a:t>groundhog</a:t>
            </a:r>
            <a:r>
              <a:rPr lang="zh-CN" altLang="zh-CN" sz="2000" dirty="0" smtClean="0">
                <a:sym typeface="Wingdings"/>
              </a:rPr>
              <a:t>；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zh-CN" altLang="en-US" sz="2000" dirty="0" smtClean="0"/>
              <a:t>   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272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Live </a:t>
            </a:r>
            <a:r>
              <a:rPr lang="en-US" sz="3200" dirty="0" err="1"/>
              <a:t>Function分析以及</a:t>
            </a:r>
            <a:r>
              <a:rPr lang="en-US" sz="3200" dirty="0" err="1" smtClean="0"/>
              <a:t>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zh-CN" altLang="zh-CN" sz="2000" dirty="0">
                <a:sym typeface="Wingdings"/>
              </a:rPr>
              <a:t>6</a:t>
            </a:r>
            <a:r>
              <a:rPr lang="en-US" altLang="zh-CN" sz="2000" dirty="0" smtClean="0">
                <a:sym typeface="Wingdings"/>
              </a:rPr>
              <a:t>.</a:t>
            </a:r>
            <a:r>
              <a:rPr lang="zh-CN" altLang="en-US" sz="2000" dirty="0" smtClean="0">
                <a:sym typeface="Wingdings"/>
              </a:rPr>
              <a:t>验证</a:t>
            </a:r>
            <a:r>
              <a:rPr lang="en-US" altLang="zh-CN" sz="2000" dirty="0" smtClean="0">
                <a:sym typeface="Wingdings"/>
              </a:rPr>
              <a:t>OK</a:t>
            </a:r>
            <a:r>
              <a:rPr lang="zh-CN" altLang="en-US" sz="2000" dirty="0" smtClean="0">
                <a:sym typeface="Wingdings"/>
              </a:rPr>
              <a:t>导入时，请确保</a:t>
            </a:r>
            <a:r>
              <a:rPr lang="en-US" altLang="zh-CN" sz="2000" dirty="0" smtClean="0">
                <a:sym typeface="Wingdings"/>
              </a:rPr>
              <a:t>control run</a:t>
            </a:r>
            <a:r>
              <a:rPr lang="zh-CN" altLang="en-US" sz="2000" dirty="0" smtClean="0">
                <a:sym typeface="Wingdings"/>
              </a:rPr>
              <a:t>功能在</a:t>
            </a:r>
            <a:r>
              <a:rPr lang="en-US" altLang="zh-CN" sz="2000" dirty="0" err="1" smtClean="0">
                <a:sym typeface="Wingdings"/>
              </a:rPr>
              <a:t>GroundHog</a:t>
            </a:r>
            <a:r>
              <a:rPr lang="en-US" altLang="zh-CN" sz="2000" dirty="0" smtClean="0">
                <a:sym typeface="Wingdings"/>
              </a:rPr>
              <a:t> server</a:t>
            </a:r>
            <a:r>
              <a:rPr lang="zh-CN" altLang="en-US" sz="2000" dirty="0" smtClean="0">
                <a:sym typeface="Wingdings"/>
              </a:rPr>
              <a:t>上是关闭的，同时在</a:t>
            </a:r>
            <a:r>
              <a:rPr lang="en-US" altLang="zh-CN" sz="2000" dirty="0" smtClean="0">
                <a:sym typeface="Wingdings"/>
              </a:rPr>
              <a:t>GHDS server</a:t>
            </a:r>
            <a:r>
              <a:rPr lang="zh-CN" altLang="en-US" sz="2000" dirty="0" smtClean="0">
                <a:sym typeface="Wingdings"/>
              </a:rPr>
              <a:t>上设置新</a:t>
            </a:r>
            <a:r>
              <a:rPr lang="en-US" altLang="zh-CN" sz="2000" dirty="0" err="1" smtClean="0">
                <a:sym typeface="Wingdings"/>
              </a:rPr>
              <a:t>Json</a:t>
            </a:r>
            <a:r>
              <a:rPr lang="zh-CN" altLang="en-US" sz="2000" dirty="0" smtClean="0">
                <a:sym typeface="Wingdings"/>
              </a:rPr>
              <a:t>版本为</a:t>
            </a:r>
            <a:r>
              <a:rPr lang="en-US" altLang="zh-CN" sz="2000" dirty="0" smtClean="0">
                <a:sym typeface="Wingdings"/>
              </a:rPr>
              <a:t>default</a:t>
            </a:r>
            <a:r>
              <a:rPr lang="zh-CN" altLang="en-US" sz="2000" dirty="0" smtClean="0">
                <a:sym typeface="Wingdings"/>
              </a:rPr>
              <a:t>；</a:t>
            </a:r>
            <a:endParaRPr lang="en-US" altLang="zh-CN" sz="2000" dirty="0" smtClean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>
                <a:sym typeface="Wingdings"/>
              </a:rPr>
              <a:t>7</a:t>
            </a:r>
            <a:r>
              <a:rPr lang="en-US" altLang="zh-CN" sz="2000" dirty="0" smtClean="0">
                <a:sym typeface="Wingdings"/>
              </a:rPr>
              <a:t>.</a:t>
            </a:r>
            <a:r>
              <a:rPr lang="zh-CN" altLang="en-US" sz="2000" dirty="0" smtClean="0">
                <a:sym typeface="Wingdings"/>
              </a:rPr>
              <a:t>可以参考</a:t>
            </a:r>
            <a:r>
              <a:rPr lang="en-US" altLang="zh-CN" sz="2000" dirty="0" err="1" smtClean="0">
                <a:sym typeface="Wingdings"/>
              </a:rPr>
              <a:t>Live_Log</a:t>
            </a:r>
            <a:r>
              <a:rPr lang="zh-CN" altLang="en-US" sz="2000" dirty="0" smtClean="0">
                <a:sym typeface="Wingdings"/>
              </a:rPr>
              <a:t>文件去发现出错信息，路径：</a:t>
            </a:r>
            <a:r>
              <a:rPr lang="fi-FI" sz="2000" dirty="0" smtClean="0"/>
              <a:t>/</a:t>
            </a:r>
            <a:r>
              <a:rPr lang="fi-FI" sz="2000" dirty="0" err="1"/>
              <a:t>vault/Live_Log.txt</a:t>
            </a:r>
            <a:r>
              <a:rPr lang="fi-FI" sz="2000" dirty="0"/>
              <a:t> </a:t>
            </a:r>
            <a:endParaRPr lang="en-US" altLang="zh-CN" sz="2000" dirty="0">
              <a:sym typeface="Wingdings"/>
            </a:endParaRPr>
          </a:p>
          <a:p>
            <a:pPr marL="114300" indent="0">
              <a:buNone/>
            </a:pPr>
            <a:r>
              <a:rPr lang="en-US" altLang="zh-CN" sz="2000" dirty="0" smtClean="0">
                <a:sym typeface="Wingdings"/>
              </a:rPr>
              <a:t>    </a:t>
            </a:r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  <p:pic>
        <p:nvPicPr>
          <p:cNvPr id="4" name="Picture 3" descr="Screen Shot 2016-04-08 at 11.0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8" y="3465553"/>
            <a:ext cx="7032649" cy="12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28512" y="2242585"/>
            <a:ext cx="36297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谢谢！</a:t>
            </a:r>
            <a:endParaRPr lang="en-US" sz="9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57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整体站位介绍</a:t>
            </a:r>
            <a:r>
              <a:rPr lang="en-US" altLang="zh-CN" sz="3200" dirty="0">
                <a:sym typeface="Wingdings"/>
              </a:rPr>
              <a:t></a:t>
            </a:r>
            <a:r>
              <a:rPr lang="zh-CN" altLang="en-US" sz="3200" dirty="0" smtClean="0"/>
              <a:t>常见问题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DUT Mode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zh-CN" altLang="en-US" sz="2000" dirty="0" smtClean="0"/>
              <a:t>这个测项若</a:t>
            </a:r>
            <a:r>
              <a:rPr lang="en-US" altLang="zh-CN" sz="2000" dirty="0" smtClean="0"/>
              <a:t>fail</a:t>
            </a:r>
            <a:r>
              <a:rPr lang="zh-CN" altLang="en-US" sz="2000" dirty="0" smtClean="0"/>
              <a:t>，是机台不能正常开机：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zh-CN" altLang="en-US" sz="2000" dirty="0" smtClean="0"/>
              <a:t>治具：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治具灯有亮？没有，重启治具；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线是否有松动？重新</a:t>
            </a:r>
            <a:r>
              <a:rPr lang="en-US" altLang="zh-CN" sz="2000" dirty="0" smtClean="0"/>
              <a:t> </a:t>
            </a:r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</a:t>
            </a:r>
            <a:r>
              <a:rPr lang="zh-CN" altLang="en-US" sz="2000" dirty="0" smtClean="0"/>
              <a:t>接线；</a:t>
            </a:r>
            <a:r>
              <a:rPr lang="en-US" altLang="zh-CN" sz="2000" dirty="0" smtClean="0"/>
              <a:t>3.</a:t>
            </a:r>
            <a:r>
              <a:rPr lang="zh-CN" altLang="en-US" sz="2000" dirty="0" smtClean="0"/>
              <a:t>打开</a:t>
            </a:r>
            <a:r>
              <a:rPr lang="en-US" altLang="zh-CN" sz="2000" dirty="0" err="1" smtClean="0"/>
              <a:t>nanokdp</a:t>
            </a:r>
            <a:r>
              <a:rPr lang="zh-CN" altLang="en-US" sz="2000" dirty="0" smtClean="0"/>
              <a:t>，治具命令回值</a:t>
            </a:r>
            <a:r>
              <a:rPr lang="en-US" altLang="zh-CN" sz="2000" dirty="0" smtClean="0"/>
              <a:t>fail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error</a:t>
            </a:r>
            <a:r>
              <a:rPr lang="zh-CN" altLang="en-US" sz="2000" dirty="0" smtClean="0"/>
              <a:t>？是，修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</a:t>
            </a:r>
            <a:r>
              <a:rPr lang="zh-CN" altLang="en-US" sz="2000" dirty="0" smtClean="0"/>
              <a:t>复治具。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机台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重启机台，重测；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机台是否有电？没有，充电重测；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3.</a:t>
            </a:r>
            <a:r>
              <a:rPr lang="zh-CN" altLang="en-US" sz="2000" dirty="0" smtClean="0"/>
              <a:t>线是否有松动？重新接线。</a:t>
            </a:r>
            <a:endParaRPr lang="en-US" altLang="zh-CN" sz="2000" dirty="0"/>
          </a:p>
          <a:p>
            <a:r>
              <a:rPr lang="pt-BR" sz="2000" dirty="0" err="1" smtClean="0"/>
              <a:t>Check</a:t>
            </a:r>
            <a:r>
              <a:rPr lang="pt-BR" sz="2000" dirty="0" smtClean="0"/>
              <a:t> </a:t>
            </a:r>
            <a:r>
              <a:rPr lang="pt-BR" sz="2000" dirty="0"/>
              <a:t>UOP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zh-CN" altLang="en-US" sz="2000" dirty="0"/>
              <a:t>这个测项若</a:t>
            </a:r>
            <a:r>
              <a:rPr lang="en-US" altLang="zh-CN" sz="2000" dirty="0"/>
              <a:t>fail</a:t>
            </a:r>
            <a:r>
              <a:rPr lang="zh-CN" altLang="en-US" sz="2000" dirty="0" smtClean="0"/>
              <a:t>，是</a:t>
            </a:r>
            <a:r>
              <a:rPr lang="en-US" altLang="zh-CN" sz="2000" dirty="0" smtClean="0"/>
              <a:t>pudding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error:</a:t>
            </a:r>
          </a:p>
          <a:p>
            <a:pPr marL="114300" indent="0">
              <a:buNone/>
            </a:pPr>
            <a:r>
              <a:rPr lang="zh-CN" altLang="zh-CN" sz="2000" dirty="0"/>
              <a:t> </a:t>
            </a:r>
            <a:r>
              <a:rPr lang="zh-CN" altLang="en-US" sz="2000" dirty="0" smtClean="0"/>
              <a:t>   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1.</a:t>
            </a:r>
            <a:r>
              <a:rPr lang="zh-CN" altLang="en-US" sz="2000" dirty="0" smtClean="0"/>
              <a:t>请检查网线是否接好；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UOP</a:t>
            </a:r>
            <a:r>
              <a:rPr lang="zh-CN" altLang="en-US" sz="2000" dirty="0" smtClean="0"/>
              <a:t>是打开的，是否是漏测哪个站</a:t>
            </a: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853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整体站位介绍</a:t>
            </a:r>
            <a:r>
              <a:rPr lang="en-US" altLang="zh-CN" sz="3200" dirty="0">
                <a:sym typeface="Wingdings"/>
              </a:rPr>
              <a:t></a:t>
            </a:r>
            <a:r>
              <a:rPr lang="zh-CN" altLang="en-US" sz="3200" dirty="0" smtClean="0"/>
              <a:t>常见问题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AmIOK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zh-CN" altLang="en-US" sz="2000" dirty="0" smtClean="0"/>
              <a:t>这个测项</a:t>
            </a:r>
            <a:r>
              <a:rPr lang="zh-CN" altLang="en-US" sz="2000" dirty="0"/>
              <a:t>若</a:t>
            </a:r>
            <a:r>
              <a:rPr lang="en-US" altLang="zh-CN" sz="2000" dirty="0"/>
              <a:t>fail</a:t>
            </a:r>
            <a:r>
              <a:rPr lang="zh-CN" altLang="en-US" sz="2000" dirty="0" smtClean="0"/>
              <a:t>，是</a:t>
            </a:r>
            <a:r>
              <a:rPr lang="en-US" altLang="zh-CN" sz="2000" dirty="0" smtClean="0"/>
              <a:t>pudding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error:</a:t>
            </a:r>
          </a:p>
          <a:p>
            <a:pPr marL="114300" indent="0">
              <a:buNone/>
            </a:pPr>
            <a:r>
              <a:rPr lang="zh-CN" altLang="zh-CN" sz="2000" dirty="0"/>
              <a:t> </a:t>
            </a:r>
            <a:r>
              <a:rPr lang="zh-CN" altLang="en-US" sz="2000" dirty="0" smtClean="0"/>
              <a:t>   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1.</a:t>
            </a:r>
            <a:r>
              <a:rPr lang="zh-CN" altLang="en-US" sz="2000" dirty="0" smtClean="0"/>
              <a:t>请检查网线是否接好；</a:t>
            </a:r>
            <a:r>
              <a:rPr lang="en-US" altLang="zh-CN" sz="2000" dirty="0" smtClean="0"/>
              <a:t>2.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UOP</a:t>
            </a:r>
            <a:r>
              <a:rPr lang="zh-CN" altLang="en-US" sz="2000" dirty="0" smtClean="0"/>
              <a:t>是打开的，是否是漏测哪个站</a:t>
            </a:r>
            <a:endParaRPr lang="en-US" altLang="zh-CN" sz="2000" dirty="0"/>
          </a:p>
          <a:p>
            <a:r>
              <a:rPr lang="en-US" sz="2000" dirty="0" err="1"/>
              <a:t>NetWork</a:t>
            </a:r>
            <a:r>
              <a:rPr lang="en-US" sz="2000" dirty="0"/>
              <a:t> CB: Check Previous Station CBs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zh-CN" altLang="en-US" sz="2000" dirty="0"/>
              <a:t>这个测项若</a:t>
            </a:r>
            <a:r>
              <a:rPr lang="en-US" altLang="zh-CN" sz="2000" dirty="0"/>
              <a:t>fail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是</a:t>
            </a:r>
            <a:r>
              <a:rPr lang="en-US" altLang="zh-CN" sz="2000" dirty="0" err="1" smtClean="0"/>
              <a:t>GroundHog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上的</a:t>
            </a:r>
            <a:r>
              <a:rPr lang="en-US" sz="2000" dirty="0" err="1" smtClean="0"/>
              <a:t>NetWork</a:t>
            </a:r>
            <a:r>
              <a:rPr lang="en-US" sz="2000" dirty="0" smtClean="0"/>
              <a:t> CB</a:t>
            </a:r>
            <a:r>
              <a:rPr lang="zh-CN" altLang="en-US" sz="2000" dirty="0" smtClean="0"/>
              <a:t>功能打开了，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前面有的站位写</a:t>
            </a:r>
            <a:r>
              <a:rPr lang="en-US" altLang="zh-CN" sz="2000" dirty="0" smtClean="0"/>
              <a:t>CB fail:</a:t>
            </a:r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1.</a:t>
            </a:r>
            <a:r>
              <a:rPr lang="zh-CN" altLang="en-US" sz="2000" dirty="0"/>
              <a:t>请检查网线是否接好</a:t>
            </a:r>
            <a:r>
              <a:rPr lang="zh-CN" altLang="en-US" sz="2000" dirty="0" smtClean="0"/>
              <a:t>；</a:t>
            </a:r>
            <a:r>
              <a:rPr lang="zh-CN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是否漏测了哪个站？是，通知产线和</a:t>
            </a:r>
            <a:r>
              <a:rPr lang="en-US" altLang="zh-CN" sz="2000" dirty="0" smtClean="0"/>
              <a:t>   </a:t>
            </a:r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TDL</a:t>
            </a:r>
            <a:r>
              <a:rPr lang="zh-CN" altLang="en-US" sz="2000" dirty="0" smtClean="0"/>
              <a:t>；</a:t>
            </a:r>
            <a:r>
              <a:rPr lang="zh-CN" altLang="zh-CN" sz="2000" dirty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前面哪个站测试有</a:t>
            </a:r>
            <a:r>
              <a:rPr lang="en-US" altLang="zh-CN" sz="2000" dirty="0" smtClean="0"/>
              <a:t>fail</a:t>
            </a:r>
            <a:r>
              <a:rPr lang="zh-CN" altLang="en-US" sz="2000" dirty="0" smtClean="0"/>
              <a:t>，没有卡流线？是，通知产线和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TDL.</a:t>
            </a:r>
            <a:endParaRPr lang="en-US" altLang="zh-CN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153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整体站位介绍</a:t>
            </a:r>
            <a:r>
              <a:rPr lang="en-US" altLang="zh-CN" sz="3200" dirty="0">
                <a:sym typeface="Wingdings"/>
              </a:rPr>
              <a:t></a:t>
            </a:r>
            <a:r>
              <a:rPr lang="zh-CN" altLang="en-US" sz="3200" dirty="0" smtClean="0"/>
              <a:t>常见问题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/>
              <a:t>Write CB </a:t>
            </a:r>
            <a:r>
              <a:rPr lang="en-US" sz="2000" dirty="0" smtClean="0"/>
              <a:t>Incomplete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zh-CN" altLang="en-US" sz="2000" dirty="0" smtClean="0"/>
              <a:t>此测项的功能：将当站的</a:t>
            </a:r>
            <a:r>
              <a:rPr lang="en-US" altLang="zh-CN" sz="2000" dirty="0" smtClean="0"/>
              <a:t>CB</a:t>
            </a:r>
            <a:r>
              <a:rPr lang="zh-CN" altLang="en-US" sz="2000" dirty="0" smtClean="0"/>
              <a:t>写成</a:t>
            </a:r>
            <a:r>
              <a:rPr lang="en-US" altLang="zh-CN" sz="2000" dirty="0" smtClean="0"/>
              <a:t>incomplete</a:t>
            </a:r>
            <a:r>
              <a:rPr lang="zh-CN" altLang="en-US" sz="2000" dirty="0" smtClean="0"/>
              <a:t>，若中途停止测试，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当站</a:t>
            </a:r>
            <a:r>
              <a:rPr lang="en-US" altLang="zh-CN" sz="2000" dirty="0" smtClean="0"/>
              <a:t>CB</a:t>
            </a:r>
            <a:r>
              <a:rPr lang="zh-CN" altLang="en-US" sz="2000" dirty="0" smtClean="0"/>
              <a:t>值会写成</a:t>
            </a:r>
            <a:r>
              <a:rPr lang="en-US" altLang="zh-CN" sz="2000" dirty="0" smtClean="0"/>
              <a:t>incomplete</a:t>
            </a:r>
            <a:r>
              <a:rPr lang="zh-CN" altLang="en-US" sz="2000" dirty="0" smtClean="0"/>
              <a:t>的状态，在</a:t>
            </a:r>
            <a:r>
              <a:rPr lang="en-US" altLang="zh-CN" sz="2000" dirty="0" smtClean="0"/>
              <a:t>UOP</a:t>
            </a:r>
            <a:r>
              <a:rPr lang="zh-CN" altLang="en-US" sz="2000" dirty="0" smtClean="0"/>
              <a:t>功能打开时，</a:t>
            </a:r>
            <a:r>
              <a:rPr lang="en-US" altLang="zh-CN" sz="2000" dirty="0" smtClean="0"/>
              <a:t>QCR</a:t>
            </a:r>
            <a:r>
              <a:rPr lang="zh-CN" altLang="en-US" sz="2000" dirty="0" smtClean="0"/>
              <a:t>和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SIFI</a:t>
            </a:r>
            <a:r>
              <a:rPr lang="zh-CN" altLang="en-US" sz="2000" dirty="0" smtClean="0"/>
              <a:t>系统上会上传</a:t>
            </a:r>
            <a:r>
              <a:rPr lang="en-US" altLang="zh-CN" sz="2000" dirty="0" smtClean="0"/>
              <a:t>fail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altLang="zh-CN" sz="2000" dirty="0"/>
          </a:p>
          <a:p>
            <a:r>
              <a:rPr lang="en-US" sz="2000" dirty="0"/>
              <a:t>Write </a:t>
            </a:r>
            <a:r>
              <a:rPr lang="zh-CN" altLang="en-US" sz="2000" dirty="0" smtClean="0"/>
              <a:t>[</a:t>
            </a:r>
            <a:r>
              <a:rPr lang="en-US" altLang="zh-CN" sz="2000" dirty="0" smtClean="0"/>
              <a:t>station name]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CB 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zh-CN" altLang="en-US" sz="2000" dirty="0" smtClean="0"/>
              <a:t>此测项</a:t>
            </a:r>
            <a:r>
              <a:rPr lang="zh-CN" altLang="en-US" sz="2000" dirty="0"/>
              <a:t>的功能</a:t>
            </a:r>
            <a:r>
              <a:rPr lang="zh-CN" altLang="en-US" sz="2000" dirty="0" smtClean="0"/>
              <a:t>：所有测项是</a:t>
            </a:r>
            <a:r>
              <a:rPr lang="en-US" altLang="zh-CN" sz="2000" dirty="0" smtClean="0"/>
              <a:t>pass</a:t>
            </a:r>
            <a:r>
              <a:rPr lang="zh-CN" altLang="en-US" sz="2000" dirty="0" smtClean="0"/>
              <a:t>的，</a:t>
            </a:r>
            <a:r>
              <a:rPr lang="en-US" altLang="zh-CN" sz="2000" dirty="0" smtClean="0"/>
              <a:t>CB</a:t>
            </a:r>
            <a:r>
              <a:rPr lang="zh-CN" altLang="en-US" sz="2000" dirty="0" smtClean="0"/>
              <a:t>值写成</a:t>
            </a:r>
            <a:r>
              <a:rPr lang="en-US" altLang="zh-CN" sz="2000" dirty="0" smtClean="0"/>
              <a:t>pass</a:t>
            </a:r>
            <a:r>
              <a:rPr lang="zh-CN" altLang="en-US" sz="2000" dirty="0" smtClean="0"/>
              <a:t>；否则，写成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fail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Fail</a:t>
            </a:r>
            <a:r>
              <a:rPr lang="zh-CN" altLang="en-US" sz="2000" dirty="0" smtClean="0"/>
              <a:t>的结果会在后面的站位卡下来。</a:t>
            </a:r>
            <a:endParaRPr lang="en-US" altLang="zh-CN" sz="2000" dirty="0" smtClean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16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整体站位介绍</a:t>
            </a:r>
            <a:r>
              <a:rPr lang="en-US" altLang="zh-CN" sz="3200" dirty="0">
                <a:sym typeface="Wingdings"/>
              </a:rPr>
              <a:t></a:t>
            </a:r>
            <a:r>
              <a:rPr lang="zh-CN" altLang="en-US" sz="3200" dirty="0" smtClean="0"/>
              <a:t>常见问题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COF Function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1</a:t>
            </a:r>
            <a:r>
              <a:rPr lang="en-US" sz="2000" dirty="0"/>
              <a:t>. Set COF Function</a:t>
            </a:r>
            <a:endParaRPr lang="en-US" sz="2000" dirty="0" smtClean="0"/>
          </a:p>
          <a:p>
            <a:pPr marL="11430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这个测项是从根据测试</a:t>
            </a:r>
            <a:r>
              <a:rPr lang="en-US" altLang="zh-CN" sz="2000" dirty="0" smtClean="0"/>
              <a:t>unit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station ID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SFIF server</a:t>
            </a:r>
            <a:r>
              <a:rPr lang="zh-CN" altLang="en-US" sz="2000" dirty="0" smtClean="0"/>
              <a:t>上</a:t>
            </a:r>
            <a:r>
              <a:rPr lang="en-US" altLang="zh-CN" sz="2000" dirty="0" smtClean="0"/>
              <a:t>query COF</a:t>
            </a:r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的测项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COF</a:t>
            </a:r>
            <a:r>
              <a:rPr lang="zh-CN" altLang="en-US" sz="2000" dirty="0" smtClean="0"/>
              <a:t>的方式有以下三种：</a:t>
            </a:r>
            <a:endParaRPr lang="en-US" altLang="zh-CN" sz="2000" dirty="0" smtClean="0"/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a.COF</a:t>
            </a:r>
            <a:r>
              <a:rPr lang="en-US" altLang="zh-CN" sz="2000" dirty="0" smtClean="0"/>
              <a:t> by whole station;</a:t>
            </a:r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b.COF</a:t>
            </a:r>
            <a:r>
              <a:rPr lang="en-US" altLang="zh-CN" sz="2000" dirty="0" smtClean="0"/>
              <a:t> by fail item;</a:t>
            </a:r>
          </a:p>
          <a:p>
            <a:pPr marL="11430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c.No</a:t>
            </a:r>
            <a:r>
              <a:rPr lang="en-US" altLang="zh-CN" sz="2000" dirty="0" smtClean="0"/>
              <a:t> COF.</a:t>
            </a:r>
          </a:p>
          <a:p>
            <a:pPr marL="114300" indent="0">
              <a:buNone/>
            </a:pPr>
            <a:endParaRPr lang="en-US" altLang="zh-CN" sz="2000" dirty="0"/>
          </a:p>
          <a:p>
            <a:pPr marL="11430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具体</a:t>
            </a:r>
            <a:r>
              <a:rPr lang="en-US" altLang="zh-CN" sz="2000" dirty="0" smtClean="0"/>
              <a:t>COF</a:t>
            </a:r>
            <a:r>
              <a:rPr lang="zh-CN" altLang="en-US" sz="2000" dirty="0" smtClean="0"/>
              <a:t>信息可以在</a:t>
            </a:r>
            <a:r>
              <a:rPr lang="en-US" altLang="zh-CN" sz="2000" dirty="0" smtClean="0"/>
              <a:t>Debug log</a:t>
            </a:r>
            <a:r>
              <a:rPr lang="zh-CN" altLang="en-US" sz="2000" dirty="0" smtClean="0"/>
              <a:t>里面查看。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069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整体站位介绍</a:t>
            </a:r>
            <a:r>
              <a:rPr lang="en-US" altLang="zh-CN" sz="3200" dirty="0">
                <a:sym typeface="Wingdings"/>
              </a:rPr>
              <a:t></a:t>
            </a:r>
            <a:r>
              <a:rPr lang="zh-CN" altLang="en-US" sz="3200" dirty="0" smtClean="0"/>
              <a:t>常见问题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altLang="zh-CN" sz="2900" dirty="0" smtClean="0"/>
              <a:t>    </a:t>
            </a:r>
            <a:r>
              <a:rPr lang="en-US" altLang="zh-CN" sz="2600" dirty="0" err="1" smtClean="0"/>
              <a:t>a.COF</a:t>
            </a:r>
            <a:r>
              <a:rPr lang="en-US" altLang="zh-CN" sz="2600" dirty="0" smtClean="0"/>
              <a:t> by whole station;</a:t>
            </a:r>
          </a:p>
          <a:p>
            <a:pPr marL="41148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 ^=^ </a:t>
            </a:r>
            <a:r>
              <a:rPr lang="en-US" altLang="zh-CN" sz="1800" dirty="0" smtClean="0"/>
              <a:t>Begin </a:t>
            </a:r>
            <a:r>
              <a:rPr lang="en-US" altLang="zh-CN" sz="1800" dirty="0" err="1" smtClean="0"/>
              <a:t>subItem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: QUERY_SFIS:RETURN_VALUE: ===&gt; parameters:</a:t>
            </a:r>
          </a:p>
          <a:p>
            <a:pPr marL="411480" lvl="1" indent="0">
              <a:buNone/>
            </a:pPr>
            <a:r>
              <a:rPr lang="en-US" altLang="zh-CN" sz="1800" dirty="0"/>
              <a:t>{</a:t>
            </a:r>
          </a:p>
          <a:p>
            <a:pPr marL="411480" lvl="1" indent="0">
              <a:buNone/>
            </a:pPr>
            <a:r>
              <a:rPr lang="en-US" altLang="zh-CN" sz="1800" dirty="0" err="1"/>
              <a:t>WithStationID</a:t>
            </a:r>
            <a:r>
              <a:rPr lang="en-US" altLang="zh-CN" sz="1800" dirty="0"/>
              <a:t> ==&gt; 1 </a:t>
            </a:r>
          </a:p>
          <a:p>
            <a:pPr marL="411480" lvl="1" indent="0">
              <a:buNone/>
            </a:pPr>
            <a:r>
              <a:rPr lang="en-US" altLang="zh-CN" sz="1800" dirty="0" err="1"/>
              <a:t>QueryItems</a:t>
            </a:r>
            <a:r>
              <a:rPr lang="en-US" altLang="zh-CN" sz="1800" dirty="0"/>
              <a:t> ==&gt; </a:t>
            </a:r>
            <a:r>
              <a:rPr lang="en-US" altLang="zh-CN" sz="1800" dirty="0" err="1"/>
              <a:t>cof</a:t>
            </a:r>
            <a:r>
              <a:rPr lang="en-US" altLang="zh-CN" sz="1800" dirty="0"/>
              <a:t> ==&gt;  </a:t>
            </a:r>
          </a:p>
          <a:p>
            <a:pPr marL="411480" lvl="1" indent="0">
              <a:buNone/>
            </a:pPr>
            <a:r>
              <a:rPr lang="en-US" altLang="zh-CN" sz="1800" dirty="0"/>
              <a:t> </a:t>
            </a:r>
          </a:p>
          <a:p>
            <a:pPr marL="411480" lvl="1" indent="0">
              <a:buNone/>
            </a:pPr>
            <a:r>
              <a:rPr lang="en-US" altLang="zh-CN" sz="1800" dirty="0"/>
              <a:t>}</a:t>
            </a:r>
          </a:p>
          <a:p>
            <a:pPr marL="411480" lvl="1" indent="0">
              <a:buNone/>
            </a:pPr>
            <a:endParaRPr lang="en-US" altLang="zh-CN" sz="1800" dirty="0"/>
          </a:p>
          <a:p>
            <a:pPr marL="411480" lvl="1" indent="0">
              <a:buNone/>
            </a:pPr>
            <a:r>
              <a:rPr lang="en-US" altLang="zh-CN" sz="1800" dirty="0"/>
              <a:t>[2016-03-29 04:16:29.329]</a:t>
            </a:r>
          </a:p>
          <a:p>
            <a:pPr marL="41148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Query URL 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rgbClr val="0000FF"/>
                </a:solidFill>
              </a:rPr>
              <a:t>http://10.16.16.126/invoke/</a:t>
            </a:r>
            <a:r>
              <a:rPr lang="en-US" altLang="zh-CN" sz="1800" dirty="0" err="1">
                <a:solidFill>
                  <a:srgbClr val="0000FF"/>
                </a:solidFill>
              </a:rPr>
              <a:t>KirinBobcat</a:t>
            </a:r>
            <a:r>
              <a:rPr lang="en-US" altLang="zh-CN" sz="1800" dirty="0">
                <a:solidFill>
                  <a:srgbClr val="0000FF"/>
                </a:solidFill>
              </a:rPr>
              <a:t>/</a:t>
            </a:r>
            <a:r>
              <a:rPr lang="en-US" altLang="zh-CN" sz="1800" dirty="0" err="1">
                <a:solidFill>
                  <a:srgbClr val="0000FF"/>
                </a:solidFill>
              </a:rPr>
              <a:t>KirinSFC?c</a:t>
            </a:r>
            <a:r>
              <a:rPr lang="en-US" altLang="zh-CN" sz="1800" dirty="0">
                <a:solidFill>
                  <a:srgbClr val="0000FF"/>
                </a:solidFill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</a:rPr>
              <a:t>query_record&amp;sn</a:t>
            </a:r>
            <a:r>
              <a:rPr lang="en-US" altLang="zh-CN" sz="1800" dirty="0">
                <a:solidFill>
                  <a:srgbClr val="0000FF"/>
                </a:solidFill>
              </a:rPr>
              <a:t>=C7CRD00KH6GG&amp;tsid=PGPD_F02-3FRT-</a:t>
            </a:r>
            <a:r>
              <a:rPr lang="en-US" altLang="zh-CN" sz="1800" dirty="0" smtClean="0">
                <a:solidFill>
                  <a:srgbClr val="0000FF"/>
                </a:solidFill>
              </a:rPr>
              <a:t>01_ 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en-US" altLang="zh-CN" sz="1800" dirty="0" smtClean="0">
                <a:solidFill>
                  <a:srgbClr val="0000FF"/>
                </a:solidFill>
              </a:rPr>
              <a:t>_</a:t>
            </a:r>
            <a:r>
              <a:rPr lang="en-US" altLang="zh-CN" sz="1800" dirty="0" smtClean="0">
                <a:solidFill>
                  <a:srgbClr val="FF0000"/>
                </a:solidFill>
              </a:rPr>
              <a:t>QT0</a:t>
            </a:r>
            <a:r>
              <a:rPr lang="en-US" altLang="zh-CN" sz="1800" dirty="0">
                <a:solidFill>
                  <a:srgbClr val="0000FF"/>
                </a:solidFill>
              </a:rPr>
              <a:t>&amp;p=</a:t>
            </a:r>
            <a:r>
              <a:rPr lang="en-US" altLang="zh-CN" sz="1800" dirty="0" err="1">
                <a:solidFill>
                  <a:srgbClr val="FF0000"/>
                </a:solidFill>
              </a:rPr>
              <a:t>cof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endParaRPr lang="en-US" altLang="zh-CN" sz="1800" dirty="0"/>
          </a:p>
          <a:p>
            <a:pPr marL="411480" lvl="1" indent="0">
              <a:buNone/>
            </a:pPr>
            <a:r>
              <a:rPr lang="en-US" altLang="zh-CN" sz="1800" dirty="0"/>
              <a:t>[2016-03-29 04:16:29.329]</a:t>
            </a:r>
          </a:p>
          <a:p>
            <a:pPr marL="411480" lvl="1" indent="0">
              <a:buNone/>
            </a:pPr>
            <a:r>
              <a:rPr lang="en-US" altLang="zh-CN" sz="1800" dirty="0"/>
              <a:t>QUERY_SFIS </a:t>
            </a:r>
            <a:r>
              <a:rPr lang="en-US" altLang="zh-CN" sz="1800" dirty="0" err="1"/>
              <a:t>TrySFCQueryRecord</a:t>
            </a:r>
            <a:r>
              <a:rPr lang="en-US" altLang="zh-CN" sz="1800" dirty="0"/>
              <a:t> : result[0] all value with keys [{</a:t>
            </a:r>
          </a:p>
          <a:p>
            <a:pPr marL="411480" lvl="1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cof</a:t>
            </a:r>
            <a:r>
              <a:rPr lang="en-US" altLang="zh-CN" sz="1800" dirty="0">
                <a:solidFill>
                  <a:srgbClr val="FF0000"/>
                </a:solidFill>
              </a:rPr>
              <a:t> = "PGPD_F02-3FRT-01_1_QT0;ALL"</a:t>
            </a:r>
            <a:r>
              <a:rPr lang="en-US" altLang="zh-CN" sz="1800" dirty="0"/>
              <a:t>;</a:t>
            </a:r>
          </a:p>
          <a:p>
            <a:pPr marL="411480" lvl="1" indent="0">
              <a:buNone/>
            </a:pPr>
            <a:r>
              <a:rPr lang="en-US" altLang="zh-CN" sz="1800" dirty="0"/>
              <a:t>}]</a:t>
            </a:r>
          </a:p>
          <a:p>
            <a:pPr marL="411480" lvl="1" indent="0">
              <a:buNone/>
            </a:pPr>
            <a:endParaRPr lang="en-US" altLang="zh-CN" sz="1800" dirty="0"/>
          </a:p>
          <a:p>
            <a:pPr marL="411480" lvl="1" indent="0">
              <a:buNone/>
            </a:pPr>
            <a:r>
              <a:rPr lang="en-US" altLang="zh-CN" sz="1800" dirty="0"/>
              <a:t>[2016-03-29 04:16:29.329]</a:t>
            </a:r>
          </a:p>
          <a:p>
            <a:pPr marL="411480" lvl="1" indent="0">
              <a:buNone/>
            </a:pPr>
            <a:r>
              <a:rPr lang="en-US" altLang="zh-CN" sz="1800" dirty="0"/>
              <a:t>QUERY_SFIS: =&gt; print query value[PGPD_F02-3FRT-01_1_QT0;ALL] with key[</a:t>
            </a:r>
            <a:r>
              <a:rPr lang="en-US" altLang="zh-CN" sz="1800" dirty="0" err="1"/>
              <a:t>cof</a:t>
            </a:r>
            <a:r>
              <a:rPr lang="en-US" altLang="zh-CN" sz="1800" dirty="0"/>
              <a:t>]</a:t>
            </a:r>
          </a:p>
          <a:p>
            <a:pPr marL="411480" lvl="1" indent="0">
              <a:buNone/>
            </a:pPr>
            <a:endParaRPr lang="en-US" altLang="zh-CN" sz="1800" dirty="0"/>
          </a:p>
          <a:p>
            <a:pPr marL="411480" lvl="1" indent="0">
              <a:buNone/>
            </a:pPr>
            <a:r>
              <a:rPr lang="en-US" altLang="zh-CN" sz="1800" dirty="0"/>
              <a:t>[2016-03-29 04:16:29.329]</a:t>
            </a:r>
          </a:p>
          <a:p>
            <a:pPr marL="41148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RETURN_VALUE ===&gt; </a:t>
            </a:r>
            <a:r>
              <a:rPr lang="en-US" altLang="zh-CN" sz="1800" dirty="0" err="1">
                <a:solidFill>
                  <a:srgbClr val="FF0000"/>
                </a:solidFill>
              </a:rPr>
              <a:t>cof</a:t>
            </a:r>
            <a:r>
              <a:rPr lang="en-US" altLang="zh-CN" sz="1800" dirty="0">
                <a:solidFill>
                  <a:srgbClr val="FF0000"/>
                </a:solidFill>
              </a:rPr>
              <a:t>=PGPD_F02-3FRT-01_1_QT0;ALL;</a:t>
            </a:r>
          </a:p>
          <a:p>
            <a:pPr marL="11430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75962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整体站位介绍</a:t>
            </a:r>
            <a:r>
              <a:rPr lang="en-US" altLang="zh-CN" sz="3200" dirty="0">
                <a:sym typeface="Wingdings"/>
              </a:rPr>
              <a:t></a:t>
            </a:r>
            <a:r>
              <a:rPr lang="zh-CN" altLang="en-US" sz="3200" dirty="0" smtClean="0"/>
              <a:t>常见问题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08604"/>
          </a:xfrm>
        </p:spPr>
        <p:txBody>
          <a:bodyPr>
            <a:normAutofit fontScale="47500" lnSpcReduction="20000"/>
          </a:bodyPr>
          <a:lstStyle/>
          <a:p>
            <a:pPr marL="411480" lvl="1" indent="0">
              <a:buNone/>
            </a:pPr>
            <a:r>
              <a:rPr lang="en-US" altLang="zh-CN" sz="4200" dirty="0" err="1"/>
              <a:t>b.COF</a:t>
            </a:r>
            <a:r>
              <a:rPr lang="en-US" altLang="zh-CN" sz="4200" dirty="0"/>
              <a:t> by fail item</a:t>
            </a:r>
            <a:r>
              <a:rPr lang="en-US" altLang="zh-CN" sz="4200" dirty="0" smtClean="0"/>
              <a:t>;</a:t>
            </a:r>
          </a:p>
          <a:p>
            <a:pPr marL="411480" lvl="1" indent="0">
              <a:buNone/>
            </a:pPr>
            <a:r>
              <a:rPr lang="en-US" altLang="zh-CN" sz="2500" dirty="0"/>
              <a:t> ^=^ Begin </a:t>
            </a:r>
            <a:r>
              <a:rPr lang="en-US" altLang="zh-CN" sz="2500" dirty="0" err="1"/>
              <a:t>subItem</a:t>
            </a:r>
            <a:r>
              <a:rPr lang="en-US" altLang="zh-CN" sz="2500" dirty="0"/>
              <a:t> : QUERY_SFIS:RETURN_VALUE: ===&gt; parameters:</a:t>
            </a:r>
          </a:p>
          <a:p>
            <a:pPr marL="411480" lvl="1" indent="0">
              <a:buNone/>
            </a:pPr>
            <a:r>
              <a:rPr lang="en-US" altLang="zh-CN" sz="2500" dirty="0"/>
              <a:t>{</a:t>
            </a:r>
          </a:p>
          <a:p>
            <a:pPr marL="411480" lvl="1" indent="0">
              <a:buNone/>
            </a:pPr>
            <a:r>
              <a:rPr lang="en-US" altLang="zh-CN" sz="2500" dirty="0" err="1"/>
              <a:t>WithStationID</a:t>
            </a:r>
            <a:r>
              <a:rPr lang="en-US" altLang="zh-CN" sz="2500" dirty="0"/>
              <a:t> ==&gt; 1 </a:t>
            </a:r>
          </a:p>
          <a:p>
            <a:pPr marL="411480" lvl="1" indent="0">
              <a:buNone/>
            </a:pPr>
            <a:r>
              <a:rPr lang="en-US" altLang="zh-CN" sz="2500" dirty="0" err="1"/>
              <a:t>QueryItems</a:t>
            </a:r>
            <a:r>
              <a:rPr lang="en-US" altLang="zh-CN" sz="2500" dirty="0"/>
              <a:t> ==&gt; </a:t>
            </a:r>
            <a:r>
              <a:rPr lang="en-US" altLang="zh-CN" sz="2500" dirty="0" err="1"/>
              <a:t>cof</a:t>
            </a:r>
            <a:r>
              <a:rPr lang="en-US" altLang="zh-CN" sz="2500" dirty="0"/>
              <a:t> ==&gt;  </a:t>
            </a:r>
          </a:p>
          <a:p>
            <a:pPr marL="411480" lvl="1" indent="0">
              <a:buNone/>
            </a:pPr>
            <a:r>
              <a:rPr lang="en-US" altLang="zh-CN" sz="2500" dirty="0"/>
              <a:t> </a:t>
            </a:r>
          </a:p>
          <a:p>
            <a:pPr marL="411480" lvl="1" indent="0">
              <a:buNone/>
            </a:pPr>
            <a:r>
              <a:rPr lang="en-US" altLang="zh-CN" sz="2500" dirty="0"/>
              <a:t>}</a:t>
            </a:r>
          </a:p>
          <a:p>
            <a:pPr marL="411480" lvl="1" indent="0">
              <a:buNone/>
            </a:pPr>
            <a:endParaRPr lang="en-US" altLang="zh-CN" sz="2500" dirty="0"/>
          </a:p>
          <a:p>
            <a:pPr marL="411480" lvl="1" indent="0">
              <a:buNone/>
            </a:pPr>
            <a:r>
              <a:rPr lang="en-US" altLang="zh-CN" sz="2500" dirty="0"/>
              <a:t>[2016-03-29 04:55:27.327]</a:t>
            </a:r>
          </a:p>
          <a:p>
            <a:pPr marL="411480" lvl="1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Query URL </a:t>
            </a:r>
            <a:r>
              <a:rPr lang="en-US" altLang="zh-CN" sz="2500" dirty="0"/>
              <a:t>: </a:t>
            </a:r>
            <a:r>
              <a:rPr lang="en-US" altLang="zh-CN" sz="2500" dirty="0">
                <a:solidFill>
                  <a:srgbClr val="0000FF"/>
                </a:solidFill>
              </a:rPr>
              <a:t>http://10.16.16.126/invoke/</a:t>
            </a:r>
            <a:r>
              <a:rPr lang="en-US" altLang="zh-CN" sz="2500" dirty="0" err="1">
                <a:solidFill>
                  <a:srgbClr val="0000FF"/>
                </a:solidFill>
              </a:rPr>
              <a:t>KirinBobcat</a:t>
            </a:r>
            <a:r>
              <a:rPr lang="en-US" altLang="zh-CN" sz="2500" dirty="0">
                <a:solidFill>
                  <a:srgbClr val="0000FF"/>
                </a:solidFill>
              </a:rPr>
              <a:t>/</a:t>
            </a:r>
            <a:r>
              <a:rPr lang="en-US" altLang="zh-CN" sz="2500" dirty="0" err="1">
                <a:solidFill>
                  <a:srgbClr val="0000FF"/>
                </a:solidFill>
              </a:rPr>
              <a:t>KirinSFC?c</a:t>
            </a:r>
            <a:r>
              <a:rPr lang="en-US" altLang="zh-CN" sz="2500" dirty="0">
                <a:solidFill>
                  <a:srgbClr val="0000FF"/>
                </a:solidFill>
              </a:rPr>
              <a:t>=</a:t>
            </a:r>
            <a:r>
              <a:rPr lang="en-US" altLang="zh-CN" sz="2500" dirty="0" err="1">
                <a:solidFill>
                  <a:srgbClr val="0000FF"/>
                </a:solidFill>
              </a:rPr>
              <a:t>query_record&amp;sn</a:t>
            </a:r>
            <a:r>
              <a:rPr lang="en-US" altLang="zh-CN" sz="2500" dirty="0">
                <a:solidFill>
                  <a:srgbClr val="0000FF"/>
                </a:solidFill>
              </a:rPr>
              <a:t>=C7CRD00HH6GG&amp;tsid=PGPD_F02-3FRT-01_</a:t>
            </a:r>
            <a:r>
              <a:rPr lang="en-US" altLang="zh-CN" sz="2500" dirty="0">
                <a:solidFill>
                  <a:srgbClr val="FF0000"/>
                </a:solidFill>
              </a:rPr>
              <a:t>1</a:t>
            </a:r>
            <a:r>
              <a:rPr lang="en-US" altLang="zh-CN" sz="2500" dirty="0">
                <a:solidFill>
                  <a:srgbClr val="0000FF"/>
                </a:solidFill>
              </a:rPr>
              <a:t>_</a:t>
            </a:r>
            <a:r>
              <a:rPr lang="en-US" altLang="zh-CN" sz="2500" dirty="0">
                <a:solidFill>
                  <a:srgbClr val="FF0000"/>
                </a:solidFill>
              </a:rPr>
              <a:t>QT0</a:t>
            </a:r>
            <a:r>
              <a:rPr lang="en-US" altLang="zh-CN" sz="2500" dirty="0">
                <a:solidFill>
                  <a:srgbClr val="0000FF"/>
                </a:solidFill>
              </a:rPr>
              <a:t>&amp;p=</a:t>
            </a:r>
            <a:r>
              <a:rPr lang="en-US" altLang="zh-CN" sz="2500" dirty="0" err="1">
                <a:solidFill>
                  <a:srgbClr val="FF0000"/>
                </a:solidFill>
              </a:rPr>
              <a:t>cof</a:t>
            </a:r>
            <a:endParaRPr lang="en-US" altLang="zh-CN" sz="2500" dirty="0">
              <a:solidFill>
                <a:srgbClr val="FF0000"/>
              </a:solidFill>
            </a:endParaRPr>
          </a:p>
          <a:p>
            <a:pPr marL="411480" lvl="1" indent="0">
              <a:buNone/>
            </a:pPr>
            <a:endParaRPr lang="en-US" altLang="zh-CN" sz="2500" dirty="0"/>
          </a:p>
          <a:p>
            <a:pPr marL="411480" lvl="1" indent="0">
              <a:buNone/>
            </a:pPr>
            <a:r>
              <a:rPr lang="en-US" altLang="zh-CN" sz="2500" dirty="0"/>
              <a:t>[2016-03-29 04:55:27.327]</a:t>
            </a:r>
          </a:p>
          <a:p>
            <a:pPr marL="411480" lvl="1" indent="0">
              <a:buNone/>
            </a:pPr>
            <a:r>
              <a:rPr lang="en-US" altLang="zh-CN" sz="2500" dirty="0" smtClean="0"/>
              <a:t>QUERY_SFIS </a:t>
            </a:r>
            <a:r>
              <a:rPr lang="en-US" altLang="zh-CN" sz="2500" dirty="0" err="1" smtClean="0"/>
              <a:t>TrySFCQueryRecord</a:t>
            </a:r>
            <a:r>
              <a:rPr lang="en-US" altLang="zh-CN" sz="2500" dirty="0" smtClean="0"/>
              <a:t> : result[0] all value with keys [{</a:t>
            </a:r>
          </a:p>
          <a:p>
            <a:pPr marL="411480" lvl="1" indent="0">
              <a:buNone/>
            </a:pPr>
            <a:r>
              <a:rPr lang="en-US" altLang="zh-CN" sz="2500" dirty="0" smtClean="0"/>
              <a:t>   </a:t>
            </a:r>
            <a:r>
              <a:rPr lang="en-US" altLang="zh-CN" sz="2500" dirty="0" smtClean="0">
                <a:solidFill>
                  <a:srgbClr val="FF0000"/>
                </a:solidFill>
              </a:rPr>
              <a:t>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cof</a:t>
            </a:r>
            <a:r>
              <a:rPr lang="en-US" altLang="zh-CN" sz="2500" dirty="0" smtClean="0">
                <a:solidFill>
                  <a:srgbClr val="FF0000"/>
                </a:solidFill>
              </a:rPr>
              <a:t> = "PGPD_F02-3FRT-01_1_QT0;Battery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GG_Cycle</a:t>
            </a:r>
            <a:r>
              <a:rPr lang="en-US" altLang="zh-CN" sz="2500" dirty="0" smtClean="0">
                <a:solidFill>
                  <a:srgbClr val="FF0000"/>
                </a:solidFill>
              </a:rPr>
              <a:t> </a:t>
            </a:r>
            <a:r>
              <a:rPr lang="en-US" altLang="zh-CN" sz="2500" dirty="0" err="1" smtClean="0">
                <a:solidFill>
                  <a:srgbClr val="FF0000"/>
                </a:solidFill>
              </a:rPr>
              <a:t>Count,SPI_HOMER_TO_MAGGIE_POS_MISO_test</a:t>
            </a:r>
            <a:r>
              <a:rPr lang="en-US" altLang="zh-CN" sz="2500" dirty="0" smtClean="0">
                <a:solidFill>
                  <a:srgbClr val="FF0000"/>
                </a:solidFill>
              </a:rPr>
              <a:t>";</a:t>
            </a:r>
          </a:p>
          <a:p>
            <a:pPr marL="411480" lvl="1" indent="0">
              <a:buNone/>
            </a:pPr>
            <a:r>
              <a:rPr lang="en-US" altLang="zh-CN" sz="2500" dirty="0" smtClean="0"/>
              <a:t>}</a:t>
            </a:r>
            <a:r>
              <a:rPr lang="en-US" altLang="zh-CN" sz="2500" dirty="0"/>
              <a:t>]</a:t>
            </a:r>
          </a:p>
          <a:p>
            <a:pPr marL="411480" lvl="1" indent="0">
              <a:buNone/>
            </a:pPr>
            <a:endParaRPr lang="en-US" altLang="zh-CN" sz="2500" dirty="0"/>
          </a:p>
          <a:p>
            <a:pPr marL="411480" lvl="1" indent="0">
              <a:buNone/>
            </a:pPr>
            <a:r>
              <a:rPr lang="en-US" altLang="zh-CN" sz="2500" dirty="0"/>
              <a:t>[2016-03-29 04:55:27.327]</a:t>
            </a:r>
          </a:p>
          <a:p>
            <a:pPr marL="411480" lvl="1" indent="0">
              <a:buNone/>
            </a:pPr>
            <a:r>
              <a:rPr lang="en-US" altLang="zh-CN" sz="2500" dirty="0"/>
              <a:t>QUERY_SFIS: =&gt; print query value[PGPD_F02-3FRT-01_1_QT0;Battery </a:t>
            </a:r>
            <a:r>
              <a:rPr lang="en-US" altLang="zh-CN" sz="2500" dirty="0" err="1"/>
              <a:t>GG_Cycle</a:t>
            </a:r>
            <a:r>
              <a:rPr lang="en-US" altLang="zh-CN" sz="2500" dirty="0"/>
              <a:t> </a:t>
            </a:r>
            <a:r>
              <a:rPr lang="en-US" altLang="zh-CN" sz="2500" dirty="0" err="1"/>
              <a:t>Count,SPI_HOMER_TO_MAGGIE_POS_MISO_test</a:t>
            </a:r>
            <a:r>
              <a:rPr lang="en-US" altLang="zh-CN" sz="2500" dirty="0"/>
              <a:t>] with key[</a:t>
            </a:r>
            <a:r>
              <a:rPr lang="en-US" altLang="zh-CN" sz="2500" dirty="0" err="1"/>
              <a:t>cof</a:t>
            </a:r>
            <a:r>
              <a:rPr lang="en-US" altLang="zh-CN" sz="2500" dirty="0"/>
              <a:t>]</a:t>
            </a:r>
          </a:p>
          <a:p>
            <a:pPr marL="411480" lvl="1" indent="0">
              <a:buNone/>
            </a:pPr>
            <a:endParaRPr lang="en-US" altLang="zh-CN" sz="2500" dirty="0"/>
          </a:p>
          <a:p>
            <a:pPr marL="411480" lvl="1" indent="0">
              <a:buNone/>
            </a:pPr>
            <a:r>
              <a:rPr lang="en-US" altLang="zh-CN" sz="2500" dirty="0"/>
              <a:t>[2016-03-29 04:55:27.327]</a:t>
            </a:r>
          </a:p>
          <a:p>
            <a:pPr marL="411480" lvl="1" indent="0"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RETURN_VALUE ===&gt; </a:t>
            </a:r>
            <a:r>
              <a:rPr lang="en-US" altLang="zh-CN" sz="2500" dirty="0" err="1">
                <a:solidFill>
                  <a:srgbClr val="FF0000"/>
                </a:solidFill>
              </a:rPr>
              <a:t>cof</a:t>
            </a:r>
            <a:r>
              <a:rPr lang="en-US" altLang="zh-CN" sz="2500" dirty="0">
                <a:solidFill>
                  <a:srgbClr val="FF0000"/>
                </a:solidFill>
              </a:rPr>
              <a:t>=PGPD_F02-3FRT-01_1_QT0;Battery </a:t>
            </a:r>
            <a:r>
              <a:rPr lang="en-US" altLang="zh-CN" sz="2500" dirty="0" err="1">
                <a:solidFill>
                  <a:srgbClr val="FF0000"/>
                </a:solidFill>
              </a:rPr>
              <a:t>GG_Cycle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err="1">
                <a:solidFill>
                  <a:srgbClr val="FF0000"/>
                </a:solidFill>
              </a:rPr>
              <a:t>Count,SPI_HOMER_TO_MAGGIE_POS_MISO_test</a:t>
            </a:r>
            <a:r>
              <a:rPr lang="en-US" altLang="zh-CN" sz="2500" dirty="0">
                <a:solidFill>
                  <a:srgbClr val="FF0000"/>
                </a:solidFill>
              </a:rPr>
              <a:t>;</a:t>
            </a:r>
            <a:endParaRPr lang="en-US" altLang="zh-CN" sz="25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738</TotalTime>
  <Words>2051</Words>
  <Application>Microsoft Macintosh PowerPoint</Application>
  <PresentationFormat>On-screen Show (4:3)</PresentationFormat>
  <Paragraphs>359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Failure Analysis Of            QTx Stations</vt:lpstr>
      <vt:lpstr>PowerPoint Presentation</vt:lpstr>
      <vt:lpstr>整体站位介绍Test Flow</vt:lpstr>
      <vt:lpstr>整体站位介绍常见问题</vt:lpstr>
      <vt:lpstr>整体站位介绍常见问题</vt:lpstr>
      <vt:lpstr>整体站位介绍常见问题</vt:lpstr>
      <vt:lpstr>整体站位介绍常见问题</vt:lpstr>
      <vt:lpstr>整体站位介绍常见问题</vt:lpstr>
      <vt:lpstr>整体站位介绍常见问题</vt:lpstr>
      <vt:lpstr>整体站位介绍常见问题</vt:lpstr>
      <vt:lpstr>整体站位介绍常见问题</vt:lpstr>
      <vt:lpstr>Log与Debug Log分析</vt:lpstr>
      <vt:lpstr>Log与Debug Log分析</vt:lpstr>
      <vt:lpstr>Log与Debug Log分析</vt:lpstr>
      <vt:lpstr>Log与Debug Log分析</vt:lpstr>
      <vt:lpstr>Log与Debug Log分析</vt:lpstr>
      <vt:lpstr>Log与Debug Log分析</vt:lpstr>
      <vt:lpstr>Log与Debug Log分析</vt:lpstr>
      <vt:lpstr>Log与Debug Log分析</vt:lpstr>
      <vt:lpstr>Log与Debug Log分析</vt:lpstr>
      <vt:lpstr>Log与Debug Log分析</vt:lpstr>
      <vt:lpstr>Live Function分析以及Debug</vt:lpstr>
      <vt:lpstr>Live Function分析以及Debug</vt:lpstr>
      <vt:lpstr>Live Function分析以及Debug</vt:lpstr>
      <vt:lpstr>Live Function分析以及Debug</vt:lpstr>
      <vt:lpstr>Live Function分析以及Debug</vt:lpstr>
      <vt:lpstr>Live Function分析以及Debug</vt:lpstr>
      <vt:lpstr>Live Function分析以及Debug</vt:lpstr>
      <vt:lpstr>Live Function分析以及Debug</vt:lpstr>
      <vt:lpstr>Live Function分析以及Debug</vt:lpstr>
      <vt:lpstr>Live Function分析以及Debug</vt:lpstr>
      <vt:lpstr>Live Function分析以及Debug</vt:lpstr>
      <vt:lpstr>Live Function分析以及Debug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Listening~</dc:title>
  <dc:creator>Linda8 Yang</dc:creator>
  <cp:lastModifiedBy>Linda8 Yang</cp:lastModifiedBy>
  <cp:revision>71</cp:revision>
  <cp:lastPrinted>2016-04-11T03:30:23Z</cp:lastPrinted>
  <dcterms:created xsi:type="dcterms:W3CDTF">2016-04-06T13:31:39Z</dcterms:created>
  <dcterms:modified xsi:type="dcterms:W3CDTF">2016-12-19T01:44:41Z</dcterms:modified>
</cp:coreProperties>
</file>