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7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2"/>
    <p:restoredTop sz="74184"/>
  </p:normalViewPr>
  <p:slideViewPr>
    <p:cSldViewPr>
      <p:cViewPr varScale="1">
        <p:scale>
          <a:sx n="89" d="100"/>
          <a:sy n="89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2016/12/9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24522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Station test </a:t>
            </a:r>
            <a:r>
              <a:rPr lang="en-US" altLang="zh-TW" sz="3600" dirty="0" smtClean="0"/>
              <a:t>log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9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8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Station test log contain CSV log/</a:t>
            </a:r>
            <a:r>
              <a:rPr lang="en-US" altLang="zh-CN" sz="2000" dirty="0" err="1" smtClean="0"/>
              <a:t>Uart</a:t>
            </a:r>
            <a:r>
              <a:rPr lang="en-US" altLang="zh-CN" sz="2000" dirty="0" smtClean="0"/>
              <a:t> log/Debug log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a. CSV log : Test item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Spec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Test return value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Cost time of test item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Status of the test </a:t>
            </a:r>
            <a:r>
              <a:rPr lang="en-US" altLang="zh-TW" sz="2000" smtClean="0"/>
              <a:t>item result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b. </a:t>
            </a:r>
            <a:r>
              <a:rPr lang="en-US" altLang="zh-TW" sz="2000" dirty="0" err="1" smtClean="0"/>
              <a:t>Uart</a:t>
            </a:r>
            <a:r>
              <a:rPr lang="en-US" altLang="zh-TW" sz="2000" dirty="0" smtClean="0"/>
              <a:t> log: </a:t>
            </a:r>
            <a:r>
              <a:rPr lang="zh-CN" altLang="en-US" sz="2000" dirty="0" smtClean="0"/>
              <a:t>測試程式通過</a:t>
            </a:r>
            <a:r>
              <a:rPr lang="en-US" altLang="zh-CN" sz="2000" dirty="0" err="1" smtClean="0"/>
              <a:t>Uart</a:t>
            </a:r>
            <a:r>
              <a:rPr lang="en-US" altLang="zh-CN" sz="2000" dirty="0" smtClean="0"/>
              <a:t> cable </a:t>
            </a:r>
            <a:r>
              <a:rPr lang="zh-CN" altLang="en-US" sz="2000" dirty="0" smtClean="0"/>
              <a:t>來和治具或機台通訊。在這個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中我們可以看見通訊的命令及回值。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CN" sz="2000" dirty="0" smtClean="0"/>
              <a:t>c. Debug log:</a:t>
            </a:r>
            <a:r>
              <a:rPr lang="zh-CN" altLang="en-US" sz="2000" dirty="0" smtClean="0"/>
              <a:t>記錄站位中所有的邏輯，以及函數的調用的情況。相當於對劇本檔執行結果的記錄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</a:t>
            </a:r>
            <a:r>
              <a:rPr lang="en-US" altLang="zh-CN" sz="2000" dirty="0" smtClean="0"/>
              <a:t>send command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read command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memory value for key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en-US" altLang="zh-CN" sz="2000" dirty="0" smtClean="0"/>
              <a:t>catch return value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judge return value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80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CSV log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15215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22" y="5260372"/>
            <a:ext cx="6129878" cy="54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61392" y="5969566"/>
            <a:ext cx="577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  <a:latin typeface="新細明體"/>
                <a:ea typeface="新細明體"/>
              </a:rPr>
              <a:t>＊＊＊</a:t>
            </a:r>
            <a:r>
              <a:rPr lang="en-US" altLang="zh-TW" sz="1600" dirty="0" smtClean="0">
                <a:solidFill>
                  <a:srgbClr val="00B0F0"/>
                </a:solidFill>
              </a:rPr>
              <a:t>Return value out of spec, so the status is “1”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Uart</a:t>
            </a:r>
            <a:r>
              <a:rPr lang="en-US" altLang="zh-TW" dirty="0" smtClean="0">
                <a:solidFill>
                  <a:srgbClr val="FFC000"/>
                </a:solidFill>
              </a:rPr>
              <a:t> log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99834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580526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記錄</a:t>
            </a:r>
            <a:r>
              <a:rPr lang="zh-CN" altLang="en-US" dirty="0"/>
              <a:t>測試</a:t>
            </a:r>
            <a:r>
              <a:rPr lang="zh-CN" altLang="en-US" dirty="0" smtClean="0"/>
              <a:t>程式和治具或機台通訊的命令及回值狀況。我們可以通過</a:t>
            </a:r>
            <a:r>
              <a:rPr lang="en-US" altLang="zh-CN" dirty="0" err="1" smtClean="0"/>
              <a:t>Uart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來看機台和治具的對命令的響應。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4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1505"/>
            <a:ext cx="7272808" cy="55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990943"/>
            <a:ext cx="3960440" cy="51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183880" cy="57069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altLang="zh-TW" sz="2400" dirty="0" err="1" smtClean="0"/>
              <a:t>diags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no response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1600" dirty="0"/>
              <a:t>[2016-06-30 00:12:04.838](TX ==&gt; [MOBILE]):baseband --off </a:t>
            </a:r>
            <a:br>
              <a:rPr lang="en-US" altLang="zh-TW" sz="1600" dirty="0"/>
            </a:br>
            <a:r>
              <a:rPr lang="en-US" altLang="zh-TW" sz="1600" dirty="0"/>
              <a:t>[2016-06-30 00:12:14.876](RX ==&gt; [MOBILE]): </a:t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br>
              <a:rPr lang="en-US" altLang="zh-TW" sz="1600" dirty="0"/>
            </a:br>
            <a:r>
              <a:rPr lang="en-US" altLang="zh-TW" sz="1600" dirty="0"/>
              <a:t>[2016-06-30 00:12:14.879](Clear Buffer ==&gt; [MOBILE]): </a:t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br>
              <a:rPr lang="en-US" altLang="zh-TW" sz="1600" dirty="0"/>
            </a:br>
            <a:r>
              <a:rPr lang="en-US" altLang="zh-TW" sz="1600" dirty="0"/>
              <a:t>[2016-06-30 00:12:14.887](TX ==&gt; [MOBILE]):time baseband --on </a:t>
            </a:r>
            <a:br>
              <a:rPr lang="en-US" altLang="zh-TW" sz="1600" dirty="0"/>
            </a:br>
            <a:r>
              <a:rPr lang="en-US" altLang="zh-TW" sz="1600" dirty="0"/>
              <a:t>[2016-06-30 00:12:24.901](RX ==&gt; [MOBILE</a:t>
            </a:r>
            <a:r>
              <a:rPr lang="en-US" altLang="zh-TW" sz="1600" dirty="0" smtClean="0"/>
              <a:t>]):</a:t>
            </a:r>
            <a:r>
              <a:rPr lang="en-US" altLang="zh-TW" sz="1600" b="1" dirty="0" smtClean="0"/>
              <a:t> </a:t>
            </a:r>
          </a:p>
          <a:p>
            <a:pPr marL="457200" indent="-457200">
              <a:buAutoNum type="arabicPeriod"/>
            </a:pPr>
            <a:r>
              <a:rPr lang="en-US" altLang="zh-TW" sz="2400" dirty="0" err="1" smtClean="0"/>
              <a:t>diags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return incomplete </a:t>
            </a:r>
            <a:r>
              <a:rPr lang="en-US" altLang="zh-TW" sz="2400" dirty="0" smtClean="0"/>
              <a:t>value</a:t>
            </a:r>
            <a:r>
              <a:rPr lang="en-US" altLang="zh-TW" sz="1600" b="1" dirty="0"/>
              <a:t/>
            </a:r>
            <a:br>
              <a:rPr lang="en-US" altLang="zh-TW" sz="1600" b="1" dirty="0"/>
            </a:br>
            <a:r>
              <a:rPr lang="en-US" altLang="zh-TW" sz="1600" dirty="0"/>
              <a:t>[2016-06-30 04:00:05.787](TX ==&gt; [MOBILE]):</a:t>
            </a:r>
            <a:r>
              <a:rPr lang="en-US" altLang="zh-TW" sz="1600" dirty="0" err="1"/>
              <a:t>syscfg</a:t>
            </a:r>
            <a:r>
              <a:rPr lang="en-US" altLang="zh-TW" sz="1600" dirty="0"/>
              <a:t> print </a:t>
            </a:r>
            <a:r>
              <a:rPr lang="en-US" altLang="zh-TW" sz="1600" dirty="0" err="1"/>
              <a:t>DPCl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[2016-06-30 04:00:05.810](RX ==&gt; [MOBILE]):</a:t>
            </a:r>
            <a:r>
              <a:rPr lang="en-US" altLang="zh-TW" sz="1600" dirty="0">
                <a:solidFill>
                  <a:srgbClr val="FF0000"/>
                </a:solidFill>
              </a:rPr>
              <a:t>print </a:t>
            </a:r>
            <a:r>
              <a:rPr lang="en-US" altLang="zh-TW" sz="1600" dirty="0" err="1">
                <a:solidFill>
                  <a:srgbClr val="FF0000"/>
                </a:solidFill>
              </a:rPr>
              <a:t>DPCl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0x00000001 0x00D19570 0x002FB15F 0xFFFEB930 0x00091D8A 0x00F264D2 0x00047DA3 0x00042D3A 0x00122D15 0x00E9A5AF </a:t>
            </a:r>
            <a:br>
              <a:rPr lang="en-US" altLang="zh-TW" sz="1600" dirty="0"/>
            </a:br>
            <a:r>
              <a:rPr lang="en-US" altLang="zh-TW" sz="1600" dirty="0"/>
              <a:t>[001661EA:24798526] :-) </a:t>
            </a:r>
            <a:endParaRPr lang="en-US" altLang="zh-TW" sz="1600" dirty="0" smtClean="0"/>
          </a:p>
          <a:p>
            <a:pPr marL="457200" indent="-457200">
              <a:buAutoNum type="arabicPeriod"/>
            </a:pPr>
            <a:r>
              <a:rPr lang="en-US" altLang="zh-TW" sz="2600" b="1" dirty="0"/>
              <a:t> </a:t>
            </a:r>
            <a:r>
              <a:rPr lang="en-US" altLang="zh-TW" sz="2600" dirty="0" err="1"/>
              <a:t>diags</a:t>
            </a:r>
            <a:r>
              <a:rPr lang="en-US" altLang="zh-TW" sz="2600" dirty="0"/>
              <a:t> return </a:t>
            </a:r>
            <a:r>
              <a:rPr lang="en-US" altLang="zh-TW" sz="2600" dirty="0" smtClean="0"/>
              <a:t>error</a:t>
            </a:r>
            <a:r>
              <a:rPr lang="en-US" altLang="zh-TW" sz="1600" b="1" dirty="0"/>
              <a:t/>
            </a:r>
            <a:br>
              <a:rPr lang="en-US" altLang="zh-TW" sz="1600" b="1" dirty="0"/>
            </a:br>
            <a:r>
              <a:rPr lang="en-US" altLang="zh-TW" sz="1600" dirty="0" smtClean="0"/>
              <a:t>[</a:t>
            </a:r>
            <a:r>
              <a:rPr lang="en-US" altLang="zh-TW" sz="1600" dirty="0"/>
              <a:t>2016-06-29 18:08:56.085](TX ==&gt; [MOBILE]):strobe -c LM3566-1 --get Flags</a:t>
            </a:r>
            <a:br>
              <a:rPr lang="en-US" altLang="zh-TW" sz="1600" dirty="0"/>
            </a:br>
            <a:r>
              <a:rPr lang="en-US" altLang="zh-TW" sz="1600" dirty="0"/>
              <a:t>[2016-06-29 18:08:56.111](RX ==&gt; [MOBILE]):strobe -c LM3566-1 --get Flags</a:t>
            </a:r>
            <a:br>
              <a:rPr lang="en-US" altLang="zh-TW" sz="1600" dirty="0"/>
            </a:b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FF0000"/>
                </a:solidFill>
              </a:rPr>
              <a:t>[0;31mERROR: OVP fault flag set</a:t>
            </a:r>
            <a:br>
              <a:rPr lang="en-US" altLang="zh-TW" sz="1600" dirty="0">
                <a:solidFill>
                  <a:srgbClr val="FF0000"/>
                </a:solidFill>
              </a:rPr>
            </a:br>
            <a:r>
              <a:rPr lang="en-US" altLang="zh-TW" sz="1600" dirty="0">
                <a:solidFill>
                  <a:srgbClr val="FF0000"/>
                </a:solidFill>
              </a:rPr>
              <a:t>[0mFlags value = 512</a:t>
            </a:r>
            <a:br>
              <a:rPr lang="en-US" altLang="zh-TW" sz="1600" dirty="0">
                <a:solidFill>
                  <a:srgbClr val="FF0000"/>
                </a:solidFill>
              </a:rPr>
            </a:br>
            <a:r>
              <a:rPr lang="en-US" altLang="zh-TW" sz="1600" dirty="0"/>
              <a:t>[00187052:30A0213A] :-) </a:t>
            </a:r>
            <a:endParaRPr lang="en-US" altLang="zh-TW" sz="1600" dirty="0" smtClean="0"/>
          </a:p>
          <a:p>
            <a:pPr marL="457200" indent="-457200">
              <a:buAutoNum type="arabicPeriod"/>
            </a:pPr>
            <a:r>
              <a:rPr lang="en-US" altLang="zh-TW" sz="2600" dirty="0" smtClean="0"/>
              <a:t>return fail value</a:t>
            </a:r>
          </a:p>
          <a:p>
            <a:pPr marL="0" indent="0">
              <a:buNone/>
            </a:pPr>
            <a:r>
              <a:rPr lang="en-US" altLang="zh-TW" sz="1600" dirty="0" smtClean="0"/>
              <a:t>        [</a:t>
            </a:r>
            <a:r>
              <a:rPr lang="en-US" altLang="zh-TW" sz="1600" dirty="0"/>
              <a:t>2016-07-01 23:18:35.288](TX ==&gt; [FIXTURE]):Close Cap</a:t>
            </a:r>
          </a:p>
          <a:p>
            <a:pPr marL="0" indent="0">
              <a:buNone/>
            </a:pPr>
            <a:r>
              <a:rPr lang="en-US" altLang="zh-TW" sz="1600" dirty="0" smtClean="0"/>
              <a:t>        [</a:t>
            </a:r>
            <a:r>
              <a:rPr lang="en-US" altLang="zh-TW" sz="1600" dirty="0"/>
              <a:t>2016-07-01 23:18:36.302](RX ==&gt; [FIXTURE]):Close Cap</a:t>
            </a:r>
          </a:p>
          <a:p>
            <a:pPr marL="457200" indent="-457200">
              <a:buAutoNum type="arabicPeriod"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        </a:t>
            </a:r>
            <a:r>
              <a:rPr lang="en-US" altLang="zh-TW" sz="1600" dirty="0" smtClean="0">
                <a:solidFill>
                  <a:srgbClr val="FF0000"/>
                </a:solidFill>
              </a:rPr>
              <a:t>Close </a:t>
            </a:r>
            <a:r>
              <a:rPr lang="en-US" altLang="zh-TW" sz="1600" dirty="0">
                <a:solidFill>
                  <a:srgbClr val="FF0000"/>
                </a:solidFill>
              </a:rPr>
              <a:t>Cap Fail</a:t>
            </a:r>
          </a:p>
          <a:p>
            <a:pPr marL="0" indent="0">
              <a:buNone/>
            </a:pPr>
            <a:r>
              <a:rPr lang="en-US" altLang="zh-TW" sz="1600" dirty="0" smtClean="0"/>
              <a:t>        @_@</a:t>
            </a:r>
            <a:endParaRPr lang="en-US" altLang="zh-TW" sz="1600" dirty="0"/>
          </a:p>
          <a:p>
            <a:pPr marL="457200" indent="-457200">
              <a:buAutoNum type="arabicPeriod"/>
            </a:pPr>
            <a:endParaRPr lang="en-US" altLang="zh-TW" sz="1600" dirty="0" smtClean="0"/>
          </a:p>
          <a:p>
            <a:pPr marL="457200" indent="-457200">
              <a:buAutoNum type="arabicPeriod"/>
            </a:pPr>
            <a:endParaRPr lang="zh-TW" altLang="en-US" sz="16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9592" y="4766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Uart</a:t>
            </a:r>
            <a:r>
              <a:rPr lang="en-US" altLang="zh-CN" b="1" dirty="0" smtClean="0"/>
              <a:t> log</a:t>
            </a:r>
            <a:r>
              <a:rPr lang="zh-CN" altLang="en-US" b="1" dirty="0" smtClean="0"/>
              <a:t>中常見的</a:t>
            </a:r>
            <a:r>
              <a:rPr lang="en-US" altLang="zh-CN" b="1" dirty="0" smtClean="0"/>
              <a:t>fail</a:t>
            </a:r>
            <a:r>
              <a:rPr lang="zh-CN" altLang="en-US" b="1" dirty="0" smtClean="0"/>
              <a:t>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139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60250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Debug log</a:t>
            </a:r>
          </a:p>
          <a:p>
            <a:pPr marL="0" indent="0">
              <a:buNone/>
            </a:pPr>
            <a:r>
              <a:rPr lang="en-US" altLang="zh-CN" sz="1800" dirty="0" smtClean="0"/>
              <a:t>Debug log</a:t>
            </a:r>
            <a:r>
              <a:rPr lang="zh-CN" altLang="en-US" sz="1800" dirty="0" smtClean="0"/>
              <a:t>詳細記錄了测项中每一步使用到的函數，以及函數調用的結果和截值的方式，是對劇本檔執行情況的詳細記錄。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劇本</a:t>
            </a:r>
            <a:r>
              <a:rPr lang="zh-CN" altLang="en-US" sz="1800" dirty="0"/>
              <a:t>檔</a:t>
            </a:r>
            <a:r>
              <a:rPr lang="zh-CN" altLang="en-US" sz="1800" dirty="0" smtClean="0"/>
              <a:t>：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840760" cy="476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9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Debug Log</a:t>
            </a:r>
            <a:r>
              <a:rPr lang="zh-CN" altLang="en-US" sz="1800" dirty="0" smtClean="0"/>
              <a:t>：</a:t>
            </a:r>
            <a:endParaRPr lang="zh-TW" altLang="en-US" sz="18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5" y="908720"/>
            <a:ext cx="828092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57332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我們可以發現，</a:t>
            </a:r>
            <a:r>
              <a:rPr lang="en-US" altLang="zh-CN" dirty="0" smtClean="0"/>
              <a:t>debug log</a:t>
            </a:r>
            <a:r>
              <a:rPr lang="zh-CN" altLang="en-US" dirty="0" smtClean="0"/>
              <a:t>很詳細的記錄了劇本檔中每一個邏輯的反饋。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5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513</TotalTime>
  <Words>236</Words>
  <Application>Microsoft Macintosh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Verdana</vt:lpstr>
      <vt:lpstr>Wingdings 2</vt:lpstr>
      <vt:lpstr>微软雅黑</vt:lpstr>
      <vt:lpstr>微軟正黑體</vt:lpstr>
      <vt:lpstr>新細明體</vt:lpstr>
      <vt:lpstr>觀點</vt:lpstr>
      <vt:lpstr>Station test 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ERS and debug log</dc:title>
  <dc:creator>Phillis Sun(孫尤媛_PSH)</dc:creator>
  <cp:lastModifiedBy>Microsoft Office 用户</cp:lastModifiedBy>
  <cp:revision>52</cp:revision>
  <dcterms:created xsi:type="dcterms:W3CDTF">2016-10-10T07:42:09Z</dcterms:created>
  <dcterms:modified xsi:type="dcterms:W3CDTF">2016-12-09T06:34:31Z</dcterms:modified>
</cp:coreProperties>
</file>