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 autoAdjust="0"/>
    <p:restoredTop sz="94667" autoAdjust="0"/>
  </p:normalViewPr>
  <p:slideViewPr>
    <p:cSldViewPr snapToGrid="0" snapToObjects="1">
      <p:cViewPr varScale="1">
        <p:scale>
          <a:sx n="65" d="100"/>
          <a:sy n="65" d="100"/>
        </p:scale>
        <p:origin x="-1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6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555E-BB73-A943-80B9-CC626895123E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6DB7-65C0-3841-9206-28BF5518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</a:t>
            </a:r>
            <a:r>
              <a:rPr lang="zh-CN" altLang="en-US" dirty="0" smtClean="0"/>
              <a:t>-</a:t>
            </a:r>
            <a:r>
              <a:rPr lang="en-US" altLang="zh-CN" dirty="0" smtClean="0"/>
              <a:t>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次站主要测试</a:t>
            </a:r>
            <a:r>
              <a:rPr lang="en-US" altLang="zh-CN" dirty="0" smtClean="0"/>
              <a:t>CG</a:t>
            </a:r>
            <a:r>
              <a:rPr lang="zh-CN" altLang="en-US" dirty="0" smtClean="0"/>
              <a:t>的各项属性，包括</a:t>
            </a:r>
            <a:r>
              <a:rPr lang="en-US" altLang="zh-CN" dirty="0" smtClean="0"/>
              <a:t>Mesa</a:t>
            </a:r>
            <a:r>
              <a:rPr lang="zh-CN" altLang="en-US" dirty="0" smtClean="0"/>
              <a:t>（指纹识别），</a:t>
            </a:r>
            <a:r>
              <a:rPr lang="en-US" altLang="zh-CN" dirty="0" smtClean="0"/>
              <a:t>ALS</a:t>
            </a:r>
            <a:r>
              <a:rPr lang="zh-CN" altLang="en-US" dirty="0" smtClean="0"/>
              <a:t>（感光），</a:t>
            </a:r>
            <a:r>
              <a:rPr lang="en-US" altLang="zh-CN" dirty="0" smtClean="0"/>
              <a:t>CSIG</a:t>
            </a:r>
            <a:r>
              <a:rPr lang="zh-CN" altLang="en-US" dirty="0" smtClean="0"/>
              <a:t>（屏幕），</a:t>
            </a:r>
            <a:r>
              <a:rPr 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PROX</a:t>
            </a:r>
            <a:r>
              <a:rPr lang="zh-CN" altLang="en-US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（感距）等</a:t>
            </a:r>
            <a:endParaRPr lang="en-US" altLang="zh-CN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937136"/>
              </p:ext>
            </p:extLst>
          </p:nvPr>
        </p:nvGraphicFramePr>
        <p:xfrm>
          <a:off x="457200" y="344024"/>
          <a:ext cx="8229600" cy="582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MIC2_rear_vendor_id2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MIC2 Temp Vendor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MIC2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Neon1LED1 Measure Cool </a:t>
                      </a:r>
                      <a:r>
                        <a:rPr lang="en-US" dirty="0" err="1" smtClean="0"/>
                        <a:t>Strobe_Flash</a:t>
                      </a:r>
                      <a:r>
                        <a:rPr lang="en-US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闪光灯的测试，</a:t>
                      </a:r>
                      <a:r>
                        <a:rPr lang="en-US" altLang="zh-CN" dirty="0" smtClean="0"/>
                        <a:t>Neon1LED1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Neon2LED2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Neon2LED1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Neon2LED2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Neon1LED1 Register 0xA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Neon1LED1 Register 0xB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Neon1LED1 Measure Cool Strobe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4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GateKeeper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Check CB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所有站位是否都正常</a:t>
            </a:r>
            <a:r>
              <a:rPr lang="zh-CN" altLang="en-US" dirty="0" smtClean="0"/>
              <a:t>写入</a:t>
            </a:r>
            <a:r>
              <a:rPr lang="zh-CN" altLang="en-US" dirty="0" smtClean="0"/>
              <a:t>过</a:t>
            </a:r>
            <a:r>
              <a:rPr lang="en-US" altLang="zh-CN" dirty="0" smtClean="0"/>
              <a:t>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9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749026" cy="213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3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58" y="370418"/>
            <a:ext cx="7626548" cy="4794437"/>
          </a:xfrm>
          <a:prstGeom prst="rect">
            <a:avLst/>
          </a:prstGeom>
        </p:spPr>
      </p:pic>
      <p:cxnSp>
        <p:nvCxnSpPr>
          <p:cNvPr id="5" name="直線單箭頭接點 70"/>
          <p:cNvCxnSpPr/>
          <p:nvPr/>
        </p:nvCxnSpPr>
        <p:spPr>
          <a:xfrm>
            <a:off x="685800" y="2130425"/>
            <a:ext cx="4254130" cy="93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70"/>
          <p:cNvCxnSpPr/>
          <p:nvPr/>
        </p:nvCxnSpPr>
        <p:spPr>
          <a:xfrm>
            <a:off x="6975884" y="3886200"/>
            <a:ext cx="406272" cy="2028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299" y="1800995"/>
            <a:ext cx="106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3299" y="2312857"/>
            <a:ext cx="163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7734" y="5914847"/>
            <a:ext cx="1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87734" y="6284179"/>
            <a:ext cx="1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CSIG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1922" y="5942938"/>
            <a:ext cx="8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7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102333"/>
              </p:ext>
            </p:extLst>
          </p:nvPr>
        </p:nvGraphicFramePr>
        <p:xfrm>
          <a:off x="502919" y="81672"/>
          <a:ext cx="8229600" cy="663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112"/>
                <a:gridCol w="5516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DUT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检查机台的测试模式，如果不是</a:t>
                      </a:r>
                      <a:r>
                        <a:rPr lang="en-US" altLang="zh-CN" sz="1800" u="none" strike="noStrike" dirty="0" err="1" smtClean="0">
                          <a:effectLst/>
                        </a:rPr>
                        <a:t>diags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模式，机台会自动转换为</a:t>
                      </a:r>
                      <a:r>
                        <a:rPr lang="en-US" altLang="zh-CN" sz="1800" u="none" strike="noStrike" dirty="0" err="1" smtClean="0">
                          <a:effectLst/>
                        </a:rPr>
                        <a:t>diags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模式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Upload LCM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出现</a:t>
                      </a:r>
                      <a:r>
                        <a:rPr lang="en-US" altLang="zh-TW" dirty="0" smtClean="0"/>
                        <a:t>fail</a:t>
                      </a:r>
                      <a:r>
                        <a:rPr lang="zh-TW" altLang="en-US" dirty="0" smtClean="0"/>
                        <a:t>，是由于主板版本问题，以及操作扣排线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CG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SFIS</a:t>
                      </a:r>
                      <a:r>
                        <a:rPr lang="zh-CN" altLang="en-US" dirty="0" smtClean="0"/>
                        <a:t>抓取</a:t>
                      </a:r>
                      <a:r>
                        <a:rPr lang="en-US" altLang="zh-CN" dirty="0" smtClean="0"/>
                        <a:t>CG SN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UOP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检查前站是否漏测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Link Data via CG SN From SFC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SFIS</a:t>
                      </a:r>
                      <a:r>
                        <a:rPr lang="zh-CN" altLang="en-US" dirty="0" smtClean="0"/>
                        <a:t>上抓取</a:t>
                      </a:r>
                      <a:r>
                        <a:rPr lang="en-US" altLang="zh-CN" dirty="0" smtClean="0"/>
                        <a:t>Link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CG SN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COF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查询设置</a:t>
                      </a:r>
                      <a:r>
                        <a:rPr lang="en-US" altLang="zh-TW" dirty="0" smtClean="0"/>
                        <a:t>COF</a:t>
                      </a:r>
                      <a:r>
                        <a:rPr lang="zh-TW" altLang="en-US" dirty="0" smtClean="0"/>
                        <a:t>信息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CG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CG </a:t>
                      </a:r>
                      <a:r>
                        <a:rPr lang="zh-CN" altLang="en-US" dirty="0" smtClean="0"/>
                        <a:t>颜色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And Burn MLB </a:t>
                      </a:r>
                      <a:r>
                        <a:rPr lang="en-US" dirty="0" err="1" smtClean="0"/>
                        <a:t>OrbG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检查，并且烧</a:t>
                      </a:r>
                      <a:r>
                        <a:rPr lang="zh-CN" altLang="en-US" dirty="0" smtClean="0"/>
                        <a:t>入</a:t>
                      </a:r>
                      <a:r>
                        <a:rPr lang="en-US" altLang="zh-TW" dirty="0" smtClean="0"/>
                        <a:t>MLB </a:t>
                      </a:r>
                      <a:r>
                        <a:rPr lang="en-US" altLang="zh-TW" dirty="0" err="1" smtClean="0"/>
                        <a:t>OrbG</a:t>
                      </a:r>
                      <a:r>
                        <a:rPr lang="zh-TW" altLang="en-US" dirty="0" smtClean="0"/>
                        <a:t>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Diag</a:t>
                      </a:r>
                      <a:r>
                        <a:rPr lang="en-US" dirty="0" smtClean="0"/>
                        <a:t> Version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u="none" strike="noStrike" dirty="0" smtClean="0">
                          <a:effectLst/>
                        </a:rPr>
                        <a:t>获取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diags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的版本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I2C Isolator 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有些命令需要</a:t>
                      </a:r>
                      <a:r>
                        <a:rPr lang="en-US" altLang="zh-TW" dirty="0" smtClean="0"/>
                        <a:t>Enable</a:t>
                      </a:r>
                      <a:r>
                        <a:rPr lang="zh-TW" altLang="en-US" dirty="0" smtClean="0"/>
                        <a:t>下才能运行（</a:t>
                      </a:r>
                      <a:r>
                        <a:rPr lang="en-US" altLang="zh-TW" dirty="0" smtClean="0"/>
                        <a:t>AOP Turtle</a:t>
                      </a:r>
                      <a:r>
                        <a:rPr lang="zh-TW" altLang="en-US" dirty="0" smtClean="0"/>
                        <a:t>相关命令）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Turtle Value 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和MESA相关的测项</a:t>
                      </a:r>
                      <a:r>
                        <a:rPr lang="en-US" dirty="0" err="1" smtClean="0"/>
                        <a:t>,</a:t>
                      </a:r>
                      <a:r>
                        <a:rPr lang="en-US" altLang="zh-CN" dirty="0" err="1" smtClean="0"/>
                        <a:t>mesa</a:t>
                      </a:r>
                      <a:r>
                        <a:rPr lang="zh-CN" altLang="en-US" dirty="0" smtClean="0"/>
                        <a:t>压力测试,</a:t>
                      </a:r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了需</a:t>
                      </a:r>
                      <a:r>
                        <a:rPr lang="en-US" dirty="0" smtClean="0"/>
                        <a:t>Replace Mesa module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X582 Firmware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测试 MESA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X582 Module SN From </a:t>
                      </a:r>
                      <a:r>
                        <a:rPr lang="en-US" dirty="0" err="1" smtClean="0"/>
                        <a:t>diag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X582 Module SN with SFC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4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830254"/>
              </p:ext>
            </p:extLst>
          </p:nvPr>
        </p:nvGraphicFramePr>
        <p:xfrm>
          <a:off x="413042" y="564661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189"/>
                <a:gridCol w="39534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AOP GPIO </a:t>
                      </a:r>
                      <a:r>
                        <a:rPr lang="en-US" dirty="0" err="1" smtClean="0"/>
                        <a:t>MESA_TO_AOP_FDINT_Init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AOP GPIO </a:t>
                      </a:r>
                      <a:r>
                        <a:rPr lang="en-US" dirty="0" err="1" smtClean="0"/>
                        <a:t>MESA_TO_AOP_FDINT_High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AOP GPIO </a:t>
                      </a:r>
                      <a:r>
                        <a:rPr lang="en-US" dirty="0" err="1" smtClean="0"/>
                        <a:t>MESA_TO_AOP_FDINT_Low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Mesa i2c read through AOP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AOP_TO_MESA_MENU_CONN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GMT Date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写入当前时间和日期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PROX_CG_DEV_ID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测试距离感应相关参数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PROX_CG_REV_ID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PROX_CG_NO_TARGET_RAW_DIST_AVE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Convoy Device ID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与TopSPK相关的料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Convoy </a:t>
                      </a:r>
                      <a:r>
                        <a:rPr lang="en-US" dirty="0" err="1" smtClean="0"/>
                        <a:t>ExtCapacitance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Muon</a:t>
                      </a:r>
                      <a:r>
                        <a:rPr lang="en-US" dirty="0" smtClean="0"/>
                        <a:t> Fault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读取屏幕的参数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 Touch Firmware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mesa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Orb Value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CG屏幕（Display）相关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5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370565"/>
              </p:ext>
            </p:extLst>
          </p:nvPr>
        </p:nvGraphicFramePr>
        <p:xfrm>
          <a:off x="413042" y="564661"/>
          <a:ext cx="8229600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035"/>
                <a:gridCol w="42855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CSIG_row_avg_med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Display</a:t>
                      </a:r>
                      <a:r>
                        <a:rPr lang="zh-CN" altLang="en-US" dirty="0" smtClean="0"/>
                        <a:t>相关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CSIG_col_avg_med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CSIG_col_diff_0</a:t>
                      </a:r>
                      <a:r>
                        <a:rPr lang="zh-CN" altLang="en-US" dirty="0" smtClean="0"/>
                        <a:t>～</a:t>
                      </a:r>
                      <a:r>
                        <a:rPr lang="en-US" altLang="zh-CN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failures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failures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ALS ID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测试光线感应功能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ALS CH0 Dark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ALS CH0 LED1</a:t>
                      </a:r>
                      <a:r>
                        <a:rPr lang="zh-CN" altLang="en-US" dirty="0" smtClean="0"/>
                        <a:t>～</a:t>
                      </a:r>
                      <a:r>
                        <a:rPr lang="zh-CN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Chestnut PWR_EN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</a:t>
                      </a:r>
                      <a:r>
                        <a:rPr lang="en-US" altLang="zh-CN" dirty="0" smtClean="0"/>
                        <a:t>Display</a:t>
                      </a:r>
                      <a:r>
                        <a:rPr lang="zh-CN" altLang="en-US" dirty="0" smtClean="0"/>
                        <a:t>驱动电源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Bank_A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Bank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Display</a:t>
                      </a:r>
                      <a:r>
                        <a:rPr lang="zh-CN" altLang="en-US" dirty="0" smtClean="0"/>
                        <a:t>参数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Flick_Val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dirty="0" err="1" smtClean="0"/>
                        <a:t>VSFOM_Val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FOS_Val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Flick_Count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VSFOM_Count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FOS_Count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RGBW_1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RGBW_2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46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288163"/>
              </p:ext>
            </p:extLst>
          </p:nvPr>
        </p:nvGraphicFramePr>
        <p:xfrm>
          <a:off x="413042" y="564661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650"/>
                <a:gridCol w="3972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 Camera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读取前置摄像头</a:t>
                      </a:r>
                      <a:r>
                        <a:rPr lang="en-US" altLang="zh-CN" dirty="0" smtClean="0"/>
                        <a:t>SN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Front Camera SN With SFC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比对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</a:t>
                      </a:r>
                      <a:r>
                        <a:rPr lang="en-US" dirty="0" err="1" smtClean="0"/>
                        <a:t>MtCl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</a:t>
                      </a:r>
                      <a:r>
                        <a:rPr lang="en-US" altLang="zh-CN" dirty="0" smtClean="0"/>
                        <a:t>CG</a:t>
                      </a:r>
                      <a:r>
                        <a:rPr lang="zh-CN" altLang="en-US" dirty="0" smtClean="0"/>
                        <a:t>的固有参数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</a:t>
                      </a:r>
                      <a:r>
                        <a:rPr lang="en-US" dirty="0" err="1" smtClean="0"/>
                        <a:t>GLCl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</a:t>
                      </a:r>
                      <a:r>
                        <a:rPr lang="en-US" dirty="0" err="1" smtClean="0"/>
                        <a:t>BLCl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</a:t>
                      </a:r>
                      <a:r>
                        <a:rPr lang="en-US" dirty="0" err="1" smtClean="0"/>
                        <a:t>OrbG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</a:t>
                      </a:r>
                      <a:r>
                        <a:rPr lang="en-US" dirty="0" err="1" smtClean="0"/>
                        <a:t>DPCl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MLB_SN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主板</a:t>
                      </a:r>
                      <a:r>
                        <a:rPr lang="en-US" altLang="zh-CN" dirty="0" smtClean="0"/>
                        <a:t>SN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I2C Isolator Disable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10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HSG-Button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该站主要测试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按钮，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vol</a:t>
            </a:r>
            <a:r>
              <a:rPr lang="zh-CN" altLang="zh-CN" dirty="0" smtClean="0"/>
              <a:t>_</a:t>
            </a:r>
            <a:r>
              <a:rPr lang="en-US" altLang="zh-CN" dirty="0" err="1" smtClean="0"/>
              <a:t>Down,vol_Up,Ringer</a:t>
            </a:r>
            <a:r>
              <a:rPr lang="zh-CN" altLang="en-US" dirty="0" smtClean="0"/>
              <a:t>，闪光灯，</a:t>
            </a:r>
            <a:r>
              <a:rPr lang="en-US" altLang="zh-CN" dirty="0" smtClean="0"/>
              <a:t>Mic2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23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160697" cy="22303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图片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3" b="8603"/>
          <a:stretch>
            <a:fillRect/>
          </a:stretch>
        </p:blipFill>
        <p:spPr bwMode="auto">
          <a:xfrm>
            <a:off x="1653447" y="1222656"/>
            <a:ext cx="6877765" cy="3410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線單箭頭接點 70"/>
          <p:cNvCxnSpPr/>
          <p:nvPr/>
        </p:nvCxnSpPr>
        <p:spPr>
          <a:xfrm>
            <a:off x="1019478" y="1660822"/>
            <a:ext cx="3234652" cy="93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70"/>
          <p:cNvCxnSpPr/>
          <p:nvPr/>
        </p:nvCxnSpPr>
        <p:spPr>
          <a:xfrm flipH="1" flipV="1">
            <a:off x="5655353" y="2841581"/>
            <a:ext cx="1159051" cy="25249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70"/>
          <p:cNvCxnSpPr/>
          <p:nvPr/>
        </p:nvCxnSpPr>
        <p:spPr>
          <a:xfrm>
            <a:off x="840622" y="2600027"/>
            <a:ext cx="3771008" cy="469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0622" y="1359525"/>
            <a:ext cx="78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055" y="2218173"/>
            <a:ext cx="12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Vol_UP</a:t>
            </a:r>
            <a:endParaRPr lang="en-US" dirty="0" smtClean="0"/>
          </a:p>
          <a:p>
            <a:r>
              <a:rPr lang="en-US" dirty="0" err="1" smtClean="0"/>
              <a:t>Vol_DOWN</a:t>
            </a:r>
            <a:endParaRPr lang="en-US" dirty="0"/>
          </a:p>
        </p:txBody>
      </p:sp>
      <p:cxnSp>
        <p:nvCxnSpPr>
          <p:cNvPr id="18" name="直線單箭頭接點 70"/>
          <p:cNvCxnSpPr/>
          <p:nvPr/>
        </p:nvCxnSpPr>
        <p:spPr>
          <a:xfrm flipV="1">
            <a:off x="2969005" y="2600027"/>
            <a:ext cx="1842215" cy="2766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8934" y="5193989"/>
            <a:ext cx="55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78633" y="5438101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3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185395"/>
              </p:ext>
            </p:extLst>
          </p:nvPr>
        </p:nvGraphicFramePr>
        <p:xfrm>
          <a:off x="457200" y="344024"/>
          <a:ext cx="8229600" cy="582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EXPLAIN</a:t>
                      </a:r>
                      <a:endParaRPr lang="en-US" dirty="0"/>
                    </a:p>
                  </a:txBody>
                  <a:tcPr/>
                </a:tc>
              </a:tr>
              <a:tr h="577298">
                <a:tc>
                  <a:txBody>
                    <a:bodyPr/>
                    <a:lstStyle/>
                    <a:p>
                      <a:r>
                        <a:rPr lang="en-US" dirty="0" smtClean="0"/>
                        <a:t>Check DUT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dirty="0" smtClean="0">
                          <a:effectLst/>
                        </a:rPr>
                        <a:t>检查机台的测试模式，如果不是</a:t>
                      </a:r>
                      <a:r>
                        <a:rPr lang="en-US" altLang="zh-CN" sz="1800" u="none" strike="noStrike" dirty="0" err="1" smtClean="0">
                          <a:effectLst/>
                        </a:rPr>
                        <a:t>diags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模式，机台会自动转换为</a:t>
                      </a:r>
                      <a:r>
                        <a:rPr lang="en-US" altLang="zh-CN" sz="1800" u="none" strike="noStrike" dirty="0" err="1" smtClean="0">
                          <a:effectLst/>
                        </a:rPr>
                        <a:t>diags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模式</a:t>
                      </a:r>
                      <a:endParaRPr lang="zh-CN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读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SN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查询Config属性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COF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设置</a:t>
                      </a:r>
                      <a:r>
                        <a:rPr lang="en-US" altLang="zh-TW" dirty="0" smtClean="0"/>
                        <a:t>COF</a:t>
                      </a:r>
                      <a:r>
                        <a:rPr lang="zh-TW" altLang="en-US" dirty="0" smtClean="0"/>
                        <a:t>信息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Diag</a:t>
                      </a:r>
                      <a:r>
                        <a:rPr lang="en-US" dirty="0" smtClean="0"/>
                        <a:t> Version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Diag版本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Fixture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治具SN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UOP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检查前站是否漏测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按键测试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Vol_Up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Vol_Dw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MIC2 Exist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r>
                        <a:rPr lang="en-US" altLang="zh-CN" dirty="0" smtClean="0"/>
                        <a:t>Mic2</a:t>
                      </a:r>
                      <a:r>
                        <a:rPr lang="zh-CN" altLang="en-US" dirty="0" smtClean="0"/>
                        <a:t>，厂商信息，温度等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MIC2_rear_vendor_id1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88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463</Words>
  <Application>Microsoft Macintosh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CG-Sensor</vt:lpstr>
      <vt:lpstr> </vt:lpstr>
      <vt:lpstr>PowerPoint Presentation</vt:lpstr>
      <vt:lpstr>PowerPoint Presentation</vt:lpstr>
      <vt:lpstr>PowerPoint Presentation</vt:lpstr>
      <vt:lpstr>PowerPoint Presentation</vt:lpstr>
      <vt:lpstr>HSG-Button</vt:lpstr>
      <vt:lpstr>PowerPoint Presentation</vt:lpstr>
      <vt:lpstr>PowerPoint Presentation</vt:lpstr>
      <vt:lpstr>PowerPoint Presentation</vt:lpstr>
      <vt:lpstr>GateKeeper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CG-Sensor</dc:title>
  <dc:creator>Microsoft Office User</dc:creator>
  <cp:lastModifiedBy>Microsoft Office User</cp:lastModifiedBy>
  <cp:revision>18</cp:revision>
  <dcterms:created xsi:type="dcterms:W3CDTF">2016-04-07T08:08:42Z</dcterms:created>
  <dcterms:modified xsi:type="dcterms:W3CDTF">2016-04-11T02:37:02Z</dcterms:modified>
</cp:coreProperties>
</file>