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2009455"/>
            <a:ext cx="3273552" cy="1640541"/>
          </a:xfrm>
        </p:spPr>
        <p:txBody>
          <a:bodyPr/>
          <a:lstStyle/>
          <a:p>
            <a:r>
              <a:rPr lang="en-US" altLang="zh-CN" dirty="0" smtClean="0"/>
              <a:t>QT1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0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41" y="1925644"/>
            <a:ext cx="2032355" cy="886968"/>
          </a:xfrm>
        </p:spPr>
        <p:txBody>
          <a:bodyPr/>
          <a:lstStyle/>
          <a:p>
            <a:r>
              <a:rPr lang="en-US" altLang="zh-CN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773761"/>
            <a:ext cx="4946602" cy="535240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PROX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Mesa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Audio(MIC1/2/3/4)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PROX_QT</a:t>
            </a:r>
          </a:p>
          <a:p>
            <a:r>
              <a:rPr lang="it-IT" dirty="0"/>
              <a:t>Button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Muon</a:t>
            </a:r>
            <a:endParaRPr lang="it-IT" dirty="0" smtClean="0"/>
          </a:p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Strobe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Hawking &amp; LED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Accessory</a:t>
            </a:r>
          </a:p>
          <a:p>
            <a:r>
              <a:rPr lang="en-US" dirty="0" smtClean="0"/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76144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19" y="1839141"/>
            <a:ext cx="2452512" cy="886968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315" y="131394"/>
            <a:ext cx="5952287" cy="5994770"/>
          </a:xfrm>
        </p:spPr>
        <p:txBody>
          <a:bodyPr/>
          <a:lstStyle/>
          <a:p>
            <a:r>
              <a:rPr lang="en-US" b="1" dirty="0" err="1" smtClean="0"/>
              <a:t>Prox</a:t>
            </a:r>
            <a:r>
              <a:rPr lang="en-US" b="1" dirty="0"/>
              <a:t> </a:t>
            </a:r>
            <a:r>
              <a:rPr lang="en-US" b="1" dirty="0" smtClean="0"/>
              <a:t>related items:</a:t>
            </a:r>
          </a:p>
          <a:p>
            <a:pPr marL="0" indent="0">
              <a:buNone/>
            </a:pPr>
            <a:r>
              <a:rPr lang="en-US" altLang="zh-CN" dirty="0"/>
              <a:t> ——</a:t>
            </a:r>
            <a:r>
              <a:rPr lang="zh-CN" altLang="en-US" dirty="0"/>
              <a:t>命令回</a:t>
            </a:r>
            <a:r>
              <a:rPr lang="en-US" altLang="zh-CN" dirty="0"/>
              <a:t>Error,</a:t>
            </a:r>
            <a:r>
              <a:rPr lang="zh-CN" altLang="en-US" dirty="0"/>
              <a:t>一般是回流机，需要更换治具，重启机台重测，如果</a:t>
            </a:r>
            <a:r>
              <a:rPr lang="en-US" altLang="zh-CN" dirty="0"/>
              <a:t>Fail</a:t>
            </a:r>
            <a:r>
              <a:rPr lang="zh-CN" altLang="en-US" dirty="0"/>
              <a:t>原因相同，则进</a:t>
            </a:r>
            <a:r>
              <a:rPr lang="en-US" altLang="zh-CN" dirty="0"/>
              <a:t>FA</a:t>
            </a:r>
            <a:r>
              <a:rPr lang="zh-CN" altLang="en-US" dirty="0"/>
              <a:t>维修</a:t>
            </a:r>
            <a:r>
              <a:rPr lang="zh-CN" altLang="en-US" dirty="0" smtClean="0"/>
              <a:t>。</a:t>
            </a:r>
            <a:endParaRPr lang="en-US" dirty="0" smtClean="0"/>
          </a:p>
          <a:p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X582 Detect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Test</a:t>
            </a:r>
            <a:r>
              <a:rPr lang="zh-CN" alt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：</a:t>
            </a:r>
            <a:endParaRPr lang="en-US" altLang="zh-CN" b="1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—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—</a:t>
            </a:r>
            <a:r>
              <a:rPr lang="en-US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首先更换治具复测，然后可以手动</a:t>
            </a:r>
            <a:r>
              <a:rPr lang="en-US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终端</a:t>
            </a:r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输</a:t>
            </a:r>
            <a:r>
              <a:rPr lang="en-US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命令</a:t>
            </a:r>
            <a:r>
              <a:rPr lang="en-US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检查</a:t>
            </a:r>
            <a:r>
              <a:rPr lang="en-US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，如果</a:t>
            </a:r>
            <a:r>
              <a:rPr lang="en-US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仍然回“No”,</a:t>
            </a:r>
            <a:r>
              <a:rPr lang="en-US" dirty="0" err="1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则进FA维修</a:t>
            </a:r>
            <a:r>
              <a:rPr lang="en-US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。</a:t>
            </a:r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4" name="Picture 3" descr="Mesa 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15" y="2539859"/>
            <a:ext cx="6831061" cy="663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9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942" y="1770495"/>
            <a:ext cx="1694998" cy="886968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8358" y="934352"/>
            <a:ext cx="6317244" cy="5191811"/>
          </a:xfrm>
        </p:spPr>
        <p:txBody>
          <a:bodyPr/>
          <a:lstStyle/>
          <a:p>
            <a:r>
              <a:rPr lang="en-US" altLang="zh-CN" b="1" dirty="0" err="1"/>
              <a:t>SphereSelfTest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zh-CN" altLang="zh-CN" b="1" dirty="0"/>
              <a:t>——</a:t>
            </a:r>
            <a:r>
              <a:rPr lang="en-US" dirty="0" err="1">
                <a:solidFill>
                  <a:srgbClr val="000000"/>
                </a:solidFill>
                <a:latin typeface="宋体"/>
                <a:ea typeface="宋体"/>
                <a:cs typeface="宋体"/>
              </a:rPr>
              <a:t>与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BackCamera</a:t>
            </a:r>
            <a:r>
              <a:rPr lang="en-US" dirty="0" err="1">
                <a:solidFill>
                  <a:srgbClr val="000000"/>
                </a:solidFill>
                <a:latin typeface="Kaiti SC"/>
                <a:ea typeface="Kaiti SC"/>
                <a:cs typeface="Kaiti SC"/>
              </a:rPr>
              <a:t>相关，会受附近器件磁场作用的影响。一般多测几次，如果还是Fail</a:t>
            </a:r>
            <a:r>
              <a:rPr lang="en-US" dirty="0">
                <a:solidFill>
                  <a:srgbClr val="000000"/>
                </a:solidFill>
                <a:latin typeface="Kaiti SC"/>
                <a:ea typeface="Kaiti SC"/>
                <a:cs typeface="Kaiti SC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Kaiti SC"/>
                <a:ea typeface="Kaiti SC"/>
                <a:cs typeface="Kaiti SC"/>
              </a:rPr>
              <a:t>则进FA维修</a:t>
            </a:r>
            <a:r>
              <a:rPr lang="en-US" dirty="0">
                <a:solidFill>
                  <a:srgbClr val="000000"/>
                </a:solidFill>
                <a:latin typeface="Kaiti SC"/>
                <a:ea typeface="Kaiti SC"/>
                <a:cs typeface="Kaiti SC"/>
              </a:rPr>
              <a:t>。</a:t>
            </a:r>
            <a:endParaRPr lang="en-US" altLang="zh-CN" b="1" dirty="0"/>
          </a:p>
          <a:p>
            <a:r>
              <a:rPr lang="en-US" b="1" dirty="0"/>
              <a:t>Button (Ringer):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dirty="0"/>
              <a:t>——</a:t>
            </a:r>
            <a:r>
              <a:rPr lang="en-US" dirty="0" err="1">
                <a:solidFill>
                  <a:srgbClr val="000000"/>
                </a:solidFill>
                <a:latin typeface="宋体"/>
                <a:ea typeface="宋体"/>
                <a:cs typeface="宋体"/>
              </a:rPr>
              <a:t>手动终端输命令（排除治具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issue</a:t>
            </a:r>
            <a:r>
              <a:rPr lang="en-US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），</a:t>
            </a:r>
            <a:r>
              <a:rPr lang="en-US" dirty="0" err="1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如有fail，进FA</a:t>
            </a:r>
            <a:r>
              <a:rPr lang="en-US" dirty="0" err="1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维修</a:t>
            </a:r>
            <a:endParaRPr lang="en-US" dirty="0" smtClean="0"/>
          </a:p>
          <a:p>
            <a:r>
              <a:rPr lang="en-US" b="1" dirty="0" smtClean="0"/>
              <a:t>3K </a:t>
            </a:r>
            <a:r>
              <a:rPr lang="en-US" b="1" dirty="0"/>
              <a:t>Tone </a:t>
            </a:r>
            <a:r>
              <a:rPr lang="en-US" b="1" dirty="0" err="1"/>
              <a:t>TopSpeaker</a:t>
            </a:r>
            <a:r>
              <a:rPr lang="en-US" b="1" dirty="0"/>
              <a:t> to MIC3_Frequency(L)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altLang="zh-CN" dirty="0" smtClean="0"/>
              <a:t> ——</a:t>
            </a:r>
            <a:r>
              <a:rPr lang="zh-CN" altLang="en-US" dirty="0" smtClean="0"/>
              <a:t>偶尔有问题，一般是</a:t>
            </a:r>
            <a:r>
              <a:rPr lang="en-US" b="1" dirty="0"/>
              <a:t>forehead </a:t>
            </a:r>
            <a:r>
              <a:rPr lang="en-US" b="1" dirty="0" smtClean="0"/>
              <a:t>flex</a:t>
            </a:r>
            <a:r>
              <a:rPr lang="zh-CN" altLang="en-US" b="1" dirty="0" smtClean="0"/>
              <a:t>撕裂</a:t>
            </a:r>
            <a:endParaRPr lang="en-US" dirty="0" smtClean="0"/>
          </a:p>
          <a:p>
            <a:r>
              <a:rPr lang="en-US" b="1" dirty="0"/>
              <a:t>3K Tone No HAC to MIC4_Frequency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altLang="zh-CN" dirty="0" smtClean="0"/>
              <a:t> —</a:t>
            </a:r>
            <a:r>
              <a:rPr lang="en-US" altLang="zh-CN" dirty="0"/>
              <a:t>—</a:t>
            </a:r>
            <a:r>
              <a:rPr lang="zh-CN" altLang="en-US" dirty="0"/>
              <a:t>偶尔有问题，一般</a:t>
            </a:r>
            <a:r>
              <a:rPr lang="zh-CN" altLang="en-US" dirty="0" smtClean="0"/>
              <a:t>是</a:t>
            </a:r>
            <a:r>
              <a:rPr lang="en-US" b="1" dirty="0" smtClean="0"/>
              <a:t>flex</a:t>
            </a:r>
            <a:r>
              <a:rPr lang="zh-CN" altLang="en-US" b="1" dirty="0"/>
              <a:t>撕裂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6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93" y="1997516"/>
            <a:ext cx="3607373" cy="886968"/>
          </a:xfrm>
        </p:spPr>
        <p:txBody>
          <a:bodyPr/>
          <a:lstStyle/>
          <a:p>
            <a:r>
              <a:rPr lang="zh-CN" altLang="en-US" dirty="0"/>
              <a:t>产线</a:t>
            </a:r>
            <a:r>
              <a:rPr lang="en-US" altLang="zh-CN" dirty="0"/>
              <a:t>Fail</a:t>
            </a:r>
            <a:r>
              <a:rPr lang="zh-CN" altLang="en-US" dirty="0"/>
              <a:t>处理原则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883304"/>
            <a:ext cx="4946602" cy="4242859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QT0</a:t>
            </a:r>
            <a:r>
              <a:rPr lang="zh-CN" altLang="en-US" dirty="0" smtClean="0"/>
              <a:t>不同，</a:t>
            </a:r>
            <a:r>
              <a:rPr lang="en-US" altLang="zh-CN" dirty="0" smtClean="0"/>
              <a:t>QT</a:t>
            </a:r>
            <a:r>
              <a:rPr lang="zh-CN" altLang="en-US" dirty="0" smtClean="0"/>
              <a:t>1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多数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与治具有关。鉴于治具不稳定因素较多，所以首先要排除治具问题，可以手动输命令（</a:t>
            </a:r>
            <a:r>
              <a:rPr lang="en-US" altLang="zh-CN" dirty="0" smtClean="0"/>
              <a:t>Mesa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）或更换治具测试</a:t>
            </a:r>
            <a:r>
              <a:rPr lang="en-US" altLang="zh-CN" dirty="0" smtClean="0"/>
              <a:t>(Audio related items)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2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0597" y="2967335"/>
            <a:ext cx="3622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9020585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71</TotalTime>
  <Words>224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Inspiration</vt:lpstr>
      <vt:lpstr>QT1</vt:lpstr>
      <vt:lpstr>Category</vt:lpstr>
      <vt:lpstr>常见Fail</vt:lpstr>
      <vt:lpstr>常见Fail</vt:lpstr>
      <vt:lpstr>产线Fail处理原则：</vt:lpstr>
      <vt:lpstr>PowerPoint Presentation</vt:lpstr>
    </vt:vector>
  </TitlesOfParts>
  <Company>PEGATRON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Windy6 Wei</dc:creator>
  <cp:lastModifiedBy>Windy6 Wei</cp:lastModifiedBy>
  <cp:revision>6</cp:revision>
  <dcterms:created xsi:type="dcterms:W3CDTF">2016-04-11T08:27:21Z</dcterms:created>
  <dcterms:modified xsi:type="dcterms:W3CDTF">2016-04-11T09:39:16Z</dcterms:modified>
</cp:coreProperties>
</file>