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notesMasterIdLst>
    <p:notesMasterId r:id="rId10"/>
  </p:notesMasterIdLst>
  <p:sldIdLst>
    <p:sldId id="256" r:id="rId2"/>
    <p:sldId id="275" r:id="rId3"/>
    <p:sldId id="276" r:id="rId4"/>
    <p:sldId id="273" r:id="rId5"/>
    <p:sldId id="271" r:id="rId6"/>
    <p:sldId id="277" r:id="rId7"/>
    <p:sldId id="274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02" autoAdjust="0"/>
  </p:normalViewPr>
  <p:slideViewPr>
    <p:cSldViewPr snapToGrid="0" snapToObjects="1">
      <p:cViewPr>
        <p:scale>
          <a:sx n="100" d="100"/>
          <a:sy n="100" d="100"/>
        </p:scale>
        <p:origin x="-848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95EEA-776E-3D45-AA08-916C55F7ACB7}" type="datetimeFigureOut">
              <a:rPr lang="en-US" smtClean="0"/>
              <a:t>16/4/12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0BA82-3BD2-C346-BD42-2D31D4B37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1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0BA82-3BD2-C346-BD42-2D31D4B37C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0BA82-3BD2-C346-BD42-2D31D4B37C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4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如何查看</a:t>
            </a:r>
            <a:r>
              <a:rPr lang="en-US" altLang="zh-CN" dirty="0" smtClean="0"/>
              <a:t>Default live file </a:t>
            </a:r>
            <a:r>
              <a:rPr lang="zh-CN" altLang="en-US" dirty="0" smtClean="0"/>
              <a:t>是否推送下来－－－</a:t>
            </a:r>
            <a:r>
              <a:rPr lang="en-US" altLang="zh-CN" dirty="0" smtClean="0"/>
              <a:t>Linda</a:t>
            </a:r>
            <a:r>
              <a:rPr lang="zh-CN" altLang="en-US" dirty="0" smtClean="0"/>
              <a:t>讲解</a:t>
            </a:r>
            <a:endParaRPr lang="en-US" altLang="zh-CN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0BA82-3BD2-C346-BD42-2D31D4B37C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0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0BA82-3BD2-C346-BD42-2D31D4B37C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2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12, 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525A706-D8F2-4D1A-855A-CADC92600C26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A861222-2C8B-4501-BE87-6797EC025925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Users/July/Desktop/QT2/%2520/&amp;/%2520QT2-NED.xls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9110" y="5221111"/>
            <a:ext cx="3016956" cy="1143000"/>
          </a:xfrm>
        </p:spPr>
        <p:txBody>
          <a:bodyPr>
            <a:normAutofit/>
          </a:bodyPr>
          <a:lstStyle/>
          <a:p>
            <a:r>
              <a:rPr lang="en-US" sz="2400" cap="none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/>
                <a:cs typeface="Arial Black"/>
              </a:rPr>
              <a:t>July</a:t>
            </a:r>
            <a:r>
              <a:rPr lang="zh-CN" altLang="en-US" sz="2400" cap="none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/>
                <a:cs typeface="Arial Black"/>
              </a:rPr>
              <a:t>（鲍业如）</a:t>
            </a:r>
            <a:endParaRPr lang="en-US" sz="2400" cap="none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/>
              <a:cs typeface="Arial Black"/>
            </a:endParaRPr>
          </a:p>
          <a:p>
            <a:r>
              <a:rPr lang="en-US" sz="2400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/>
                <a:cs typeface="Arial Black"/>
              </a:rPr>
              <a:t>2016.4.13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087" y="2769397"/>
            <a:ext cx="6955032" cy="973990"/>
          </a:xfrm>
        </p:spPr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QT</a:t>
            </a:r>
            <a:r>
              <a:rPr lang="en-US" sz="53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&amp; QT</a:t>
            </a:r>
            <a:r>
              <a:rPr lang="en-US" sz="53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-NED Study</a:t>
            </a:r>
            <a:endParaRPr lang="en-US" dirty="0"/>
          </a:p>
        </p:txBody>
      </p:sp>
      <p:pic>
        <p:nvPicPr>
          <p:cNvPr id="6" name="Picture 5" descr="B318]FI996$`FE8(Z[XJDJ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795" y="355600"/>
            <a:ext cx="383222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48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Content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752" y="1511300"/>
            <a:ext cx="8509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zh-CN" altLang="en-US" sz="4000" dirty="0" smtClean="0">
                <a:solidFill>
                  <a:schemeClr val="accent5">
                    <a:lumMod val="50000"/>
                  </a:schemeClr>
                </a:solidFill>
                <a:latin typeface="Helvetica"/>
                <a:cs typeface="Helvetica"/>
              </a:rPr>
              <a:t>站位介绍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285750" indent="-285750">
              <a:buFont typeface="Wingdings" charset="2"/>
              <a:buChar char="u"/>
            </a:pPr>
            <a:endParaRPr lang="en-US" altLang="zh-CN" sz="4000" dirty="0" smtClean="0">
              <a:solidFill>
                <a:schemeClr val="accent5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1200150" lvl="2" indent="-285750">
              <a:buFont typeface="Wingdings" charset="2"/>
              <a:buChar char="u"/>
            </a:pPr>
            <a:r>
              <a:rPr lang="zh-CN" altLang="en-US" sz="4000" dirty="0" smtClean="0">
                <a:solidFill>
                  <a:schemeClr val="accent5">
                    <a:lumMod val="50000"/>
                  </a:schemeClr>
                </a:solidFill>
                <a:latin typeface="Helvetica"/>
                <a:cs typeface="Helvetica"/>
              </a:rPr>
              <a:t>测项说明</a:t>
            </a:r>
            <a:endParaRPr lang="en-US" altLang="zh-CN" sz="4000" dirty="0" smtClean="0">
              <a:solidFill>
                <a:schemeClr val="accent5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1200150" lvl="2" indent="-285750">
              <a:buFont typeface="Wingdings" charset="2"/>
              <a:buChar char="u"/>
            </a:pPr>
            <a:endParaRPr lang="en-US" altLang="zh-CN" sz="4000" dirty="0" smtClean="0">
              <a:solidFill>
                <a:schemeClr val="accent5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2571750" lvl="5" indent="-285750">
              <a:buFont typeface="Wingdings" charset="2"/>
              <a:buChar char="u"/>
            </a:pPr>
            <a:r>
              <a:rPr lang="en-US" altLang="zh-CN" sz="4000" dirty="0" smtClean="0">
                <a:solidFill>
                  <a:schemeClr val="accent5">
                    <a:lumMod val="50000"/>
                  </a:schemeClr>
                </a:solidFill>
                <a:latin typeface="Helvetica"/>
                <a:cs typeface="Helvetica"/>
              </a:rPr>
              <a:t>Build</a:t>
            </a:r>
            <a:r>
              <a:rPr lang="zh-CN" altLang="en-US" sz="4000" dirty="0" smtClean="0">
                <a:solidFill>
                  <a:schemeClr val="accent5">
                    <a:lumMod val="50000"/>
                  </a:schemeClr>
                </a:solidFill>
                <a:latin typeface="Helvetica"/>
                <a:cs typeface="Helvetica"/>
              </a:rPr>
              <a:t>中的问题</a:t>
            </a:r>
            <a:endParaRPr lang="en-US" altLang="zh-CN" sz="4000" dirty="0" smtClean="0">
              <a:solidFill>
                <a:schemeClr val="accent5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2571750" lvl="5" indent="-285750">
              <a:buFont typeface="Wingdings" charset="2"/>
              <a:buChar char="u"/>
            </a:pPr>
            <a:endParaRPr lang="en-US" altLang="zh-CN" sz="4000" dirty="0" smtClean="0">
              <a:solidFill>
                <a:schemeClr val="accent5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3943350" lvl="8" indent="-285750">
              <a:buFont typeface="Wingdings" charset="2"/>
              <a:buChar char="u"/>
            </a:pPr>
            <a:r>
              <a:rPr lang="zh-CN" altLang="en-US" sz="4000" dirty="0" smtClean="0">
                <a:solidFill>
                  <a:schemeClr val="accent5">
                    <a:lumMod val="50000"/>
                  </a:schemeClr>
                </a:solidFill>
                <a:latin typeface="Helvetica"/>
                <a:cs typeface="Helvetica"/>
              </a:rPr>
              <a:t>注意事项</a:t>
            </a:r>
            <a:endParaRPr lang="en-US" altLang="zh-CN" sz="4000" dirty="0" smtClean="0">
              <a:solidFill>
                <a:schemeClr val="accent5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108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Stations’ Introduction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7501" y="1574800"/>
            <a:ext cx="85186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²"/>
            </a:pPr>
            <a:r>
              <a:rPr lang="en-US" altLang="zh-CN" sz="2800" smtClean="0">
                <a:solidFill>
                  <a:srgbClr val="FF0000"/>
                </a:solidFill>
                <a:latin typeface="Helvetica"/>
                <a:cs typeface="Helvetica"/>
              </a:rPr>
              <a:t>QT2:</a:t>
            </a:r>
            <a:endParaRPr lang="en-US" altLang="zh-TW" sz="2800" dirty="0" smtClean="0">
              <a:solidFill>
                <a:srgbClr val="FF0000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TW" sz="2400" dirty="0" smtClean="0">
                <a:latin typeface="Helvetica"/>
                <a:cs typeface="Helvetica"/>
              </a:rPr>
              <a:t>QT </a:t>
            </a:r>
            <a:r>
              <a:rPr lang="zh-CN" altLang="en-US" sz="2400" dirty="0">
                <a:latin typeface="Helvetica"/>
                <a:cs typeface="Helvetica"/>
              </a:rPr>
              <a:t>是</a:t>
            </a:r>
            <a:r>
              <a:rPr lang="en-US" altLang="zh-TW" sz="2400" dirty="0">
                <a:latin typeface="Helvetica"/>
                <a:cs typeface="Helvetica"/>
              </a:rPr>
              <a:t>quick test</a:t>
            </a:r>
            <a:r>
              <a:rPr lang="zh-CN" altLang="en-US" sz="2400" dirty="0">
                <a:latin typeface="Helvetica"/>
                <a:cs typeface="Helvetica"/>
              </a:rPr>
              <a:t>的意思</a:t>
            </a:r>
            <a:r>
              <a:rPr lang="en-US" altLang="zh-TW" sz="2400" dirty="0">
                <a:latin typeface="Helvetica"/>
                <a:cs typeface="Helvetica"/>
              </a:rPr>
              <a:t>,QT</a:t>
            </a:r>
            <a:r>
              <a:rPr lang="zh-CN" altLang="en-US" sz="2400" dirty="0">
                <a:latin typeface="Helvetica"/>
                <a:cs typeface="Helvetica"/>
              </a:rPr>
              <a:t>相關站位即快速的測試相關功能</a:t>
            </a:r>
            <a:r>
              <a:rPr lang="en-US" altLang="zh-CN" sz="2400" dirty="0">
                <a:latin typeface="Helvetica"/>
                <a:cs typeface="Helvetica"/>
              </a:rPr>
              <a:t>, </a:t>
            </a:r>
            <a:r>
              <a:rPr lang="en-US" altLang="zh-TW" sz="2400" dirty="0">
                <a:latin typeface="Helvetica"/>
                <a:cs typeface="Helvetica"/>
              </a:rPr>
              <a:t>QT</a:t>
            </a:r>
            <a:r>
              <a:rPr lang="en-US" altLang="zh-CN" sz="2400" dirty="0">
                <a:latin typeface="Helvetica"/>
                <a:cs typeface="Helvetica"/>
              </a:rPr>
              <a:t>2</a:t>
            </a:r>
            <a:r>
              <a:rPr lang="zh-CN" altLang="zh-TW" sz="2400" dirty="0">
                <a:latin typeface="Helvetica"/>
                <a:cs typeface="Helvetica"/>
              </a:rPr>
              <a:t>站位都是整机测试的站位</a:t>
            </a:r>
            <a:r>
              <a:rPr lang="zh-CN" altLang="en-US" sz="2400" dirty="0" smtClean="0">
                <a:latin typeface="Helvetica"/>
                <a:cs typeface="Helvetica"/>
              </a:rPr>
              <a:t>。</a:t>
            </a:r>
            <a:r>
              <a:rPr lang="zh-CN" altLang="en-US" sz="2400" dirty="0">
                <a:latin typeface="Helvetica"/>
                <a:cs typeface="Helvetica"/>
              </a:rPr>
              <a:t>此站最主要的就是測試</a:t>
            </a:r>
            <a:r>
              <a:rPr lang="en-US" altLang="zh-CN" sz="2400" dirty="0" smtClean="0">
                <a:latin typeface="Helvetica"/>
                <a:cs typeface="Helvetica"/>
              </a:rPr>
              <a:t>compass</a:t>
            </a:r>
            <a:r>
              <a:rPr lang="zh-CN" altLang="en-US" sz="2400" dirty="0" smtClean="0">
                <a:latin typeface="Helvetica"/>
                <a:cs typeface="Helvetica"/>
              </a:rPr>
              <a:t>的，其他還</a:t>
            </a:r>
            <a:r>
              <a:rPr lang="zh-CN" altLang="en-US" sz="2400" dirty="0">
                <a:latin typeface="Helvetica"/>
                <a:cs typeface="Helvetica"/>
              </a:rPr>
              <a:t>有</a:t>
            </a:r>
            <a:r>
              <a:rPr lang="en-US" altLang="zh-CN" sz="2400" dirty="0">
                <a:latin typeface="Helvetica"/>
                <a:cs typeface="Helvetica"/>
              </a:rPr>
              <a:t> </a:t>
            </a:r>
            <a:r>
              <a:rPr lang="en-US" altLang="zh-CN" sz="2400" dirty="0" err="1">
                <a:latin typeface="Helvetica"/>
                <a:cs typeface="Helvetica"/>
              </a:rPr>
              <a:t>Sim</a:t>
            </a:r>
            <a:r>
              <a:rPr lang="en-US" altLang="zh-CN" sz="2400" dirty="0">
                <a:latin typeface="Helvetica"/>
                <a:cs typeface="Helvetica"/>
              </a:rPr>
              <a:t> Card ,</a:t>
            </a:r>
            <a:r>
              <a:rPr lang="en-US" altLang="zh-CN" sz="2400" dirty="0" err="1">
                <a:latin typeface="Helvetica"/>
                <a:cs typeface="Helvetica"/>
              </a:rPr>
              <a:t>Sim</a:t>
            </a:r>
            <a:r>
              <a:rPr lang="en-US" altLang="zh-CN" sz="2400" dirty="0">
                <a:latin typeface="Helvetica"/>
                <a:cs typeface="Helvetica"/>
              </a:rPr>
              <a:t> Tray, Battery</a:t>
            </a:r>
            <a:r>
              <a:rPr lang="zh-CN" altLang="en-US" sz="2400" dirty="0">
                <a:latin typeface="Helvetica"/>
                <a:cs typeface="Helvetica"/>
              </a:rPr>
              <a:t>等相關測試。</a:t>
            </a:r>
            <a:endParaRPr lang="en-US" altLang="zh-CN" sz="2400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TW" sz="2400" dirty="0">
                <a:latin typeface="Helvetica"/>
                <a:cs typeface="Helvetica"/>
              </a:rPr>
              <a:t>QT2</a:t>
            </a:r>
            <a:r>
              <a:rPr lang="zh-CN" altLang="en-US" sz="2400" dirty="0">
                <a:latin typeface="Helvetica"/>
                <a:cs typeface="Helvetica"/>
              </a:rPr>
              <a:t>測與</a:t>
            </a:r>
            <a:r>
              <a:rPr lang="en-US" altLang="zh-CN" sz="2400" dirty="0">
                <a:latin typeface="Helvetica"/>
                <a:cs typeface="Helvetica"/>
              </a:rPr>
              <a:t>compass</a:t>
            </a:r>
            <a:r>
              <a:rPr lang="zh-CN" altLang="en-US" sz="2400" dirty="0">
                <a:latin typeface="Helvetica"/>
                <a:cs typeface="Helvetica"/>
              </a:rPr>
              <a:t>相關的功能，因此測試時周圍如有具有磁性的物體會影響測試結果</a:t>
            </a:r>
            <a:r>
              <a:rPr lang="zh-CN" altLang="en-US" sz="2400" dirty="0" smtClean="0">
                <a:latin typeface="Helvetica"/>
                <a:cs typeface="Helvetica"/>
              </a:rPr>
              <a:t>。</a:t>
            </a:r>
            <a:endParaRPr lang="en-US" altLang="zh-CN" sz="2400" dirty="0" smtClean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en-US" altLang="zh-CN" sz="2400" dirty="0" smtClean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Helvetica"/>
                <a:cs typeface="Helvetica"/>
              </a:rPr>
              <a:t>QT2-NED</a:t>
            </a:r>
            <a:r>
              <a:rPr lang="zh-CN" altLang="en-US" sz="2800" dirty="0">
                <a:solidFill>
                  <a:srgbClr val="FF0000"/>
                </a:solidFill>
                <a:latin typeface="Helvetica"/>
                <a:cs typeface="Helvetica"/>
              </a:rPr>
              <a:t>：</a:t>
            </a:r>
            <a:r>
              <a:rPr lang="zh-CN" altLang="en-US" sz="2400" dirty="0">
                <a:latin typeface="Helvetica"/>
                <a:cs typeface="Helvetica"/>
              </a:rPr>
              <a:t>与</a:t>
            </a:r>
            <a:r>
              <a:rPr lang="en-US" altLang="zh-CN" sz="2400" dirty="0">
                <a:latin typeface="Helvetica"/>
                <a:cs typeface="Helvetica"/>
              </a:rPr>
              <a:t>QT2 </a:t>
            </a:r>
            <a:r>
              <a:rPr lang="zh-CN" altLang="en-US" sz="2400" dirty="0">
                <a:latin typeface="Helvetica"/>
                <a:cs typeface="Helvetica"/>
              </a:rPr>
              <a:t>类似</a:t>
            </a:r>
            <a:endParaRPr lang="en-US" altLang="zh-CN" sz="2400" dirty="0">
              <a:latin typeface="Helvetica"/>
              <a:cs typeface="Helvetica"/>
            </a:endParaRPr>
          </a:p>
          <a:p>
            <a:pPr marL="285750" indent="-285750">
              <a:buFont typeface="Wingdings" charset="2"/>
              <a:buChar char="²"/>
            </a:pPr>
            <a:endParaRPr lang="en-US" dirty="0">
              <a:latin typeface="Helvetica"/>
              <a:cs typeface="Helvetica"/>
            </a:endParaRPr>
          </a:p>
          <a:p>
            <a:pPr marL="285750" indent="-285750">
              <a:buFont typeface="Wingdings" charset="2"/>
              <a:buChar char="²"/>
            </a:pPr>
            <a:endParaRPr lang="en-US" sz="2400" dirty="0" smtClean="0">
              <a:latin typeface="Helvetica"/>
              <a:cs typeface="Helvetica"/>
            </a:endParaRPr>
          </a:p>
          <a:p>
            <a:pPr marL="285750" indent="-285750">
              <a:buFont typeface="Wingdings" charset="2"/>
              <a:buChar char="u"/>
            </a:pP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"/>
                <a:cs typeface="Helvetica"/>
              </a:rPr>
              <a:t>QT2</a:t>
            </a: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"/>
                <a:cs typeface="Helvetica"/>
              </a:rPr>
              <a:t> 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"/>
                <a:cs typeface="Helvetica"/>
              </a:rPr>
              <a:t>&amp; QT2-NED 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"/>
                <a:cs typeface="Helvetica"/>
              </a:rPr>
              <a:t>治具只有通信线所以必须开机测试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"/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2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Items’ Introduction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400" y="1790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588918"/>
              </p:ext>
            </p:extLst>
          </p:nvPr>
        </p:nvGraphicFramePr>
        <p:xfrm>
          <a:off x="914400" y="1790700"/>
          <a:ext cx="7184256" cy="3249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4196"/>
                <a:gridCol w="3580060"/>
              </a:tblGrid>
              <a:tr h="361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Sim</a:t>
                      </a:r>
                      <a:r>
                        <a:rPr lang="en-US" sz="1600" u="none" strike="noStrike" dirty="0">
                          <a:effectLst/>
                        </a:rPr>
                        <a:t> Tray Detected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檢查</a:t>
                      </a:r>
                      <a:r>
                        <a:rPr lang="en-US" altLang="zh-TW" sz="1600" u="none" strike="noStrike">
                          <a:effectLst/>
                        </a:rPr>
                        <a:t>Tray</a:t>
                      </a:r>
                      <a:r>
                        <a:rPr lang="zh-TW" altLang="en-US" sz="1600" u="none" strike="noStrike">
                          <a:effectLst/>
                        </a:rPr>
                        <a:t>盤有無到位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61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Sim</a:t>
                      </a:r>
                      <a:r>
                        <a:rPr lang="en-US" sz="1600" u="none" strike="noStrike" dirty="0">
                          <a:effectLst/>
                        </a:rPr>
                        <a:t> Card Detect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檢查</a:t>
                      </a:r>
                      <a:r>
                        <a:rPr lang="en-US" sz="1600" u="none" strike="noStrike">
                          <a:effectLst/>
                        </a:rPr>
                        <a:t>Sim Card</a:t>
                      </a:r>
                      <a:r>
                        <a:rPr lang="zh-TW" altLang="en-US" sz="1600" u="none" strike="noStrike">
                          <a:effectLst/>
                        </a:rPr>
                        <a:t>有無到位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61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USB Present Open Check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檢測手機充電線有無插好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61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Battery Voltage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檢查電池電壓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61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Battery Current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檢查電池電流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61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Battery Average Power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檢查電池平均功率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61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Battery Charge Percentage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檢查電池充電百分比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61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Lifetime Max Temperature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檢查電池最大溫度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61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AmIOk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檢查網絡是否</a:t>
                      </a:r>
                      <a:r>
                        <a:rPr lang="en-US" altLang="zh-TW" sz="1600" u="none" strike="noStrike" dirty="0">
                          <a:effectLst/>
                        </a:rPr>
                        <a:t>OK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40600" y="5956300"/>
            <a:ext cx="64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file"/>
              </a:rPr>
              <a:t>GO</a:t>
            </a:r>
            <a:endParaRPr lang="en-US" sz="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35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Questions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752" y="1397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  <a:latin typeface="Helvetica"/>
                <a:cs typeface="Helvetica"/>
              </a:rPr>
              <a:t>QT2: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latin typeface="Helvetica"/>
                <a:cs typeface="Helvetica"/>
              </a:rPr>
              <a:t>TopSpk_on_sweep_compassX</a:t>
            </a:r>
            <a:r>
              <a:rPr lang="nl-NL" dirty="0">
                <a:latin typeface="Helvetica"/>
                <a:cs typeface="Helvetica"/>
              </a:rPr>
              <a:t>;TopSpk_on_sweep_delta_compassX;TopSpk_on_sweep_delta_compassY;TopSpk_on_sweep_delta_compassZ;TopSpk_on_sweep_delta_compassY_2 </a:t>
            </a:r>
            <a:r>
              <a:rPr lang="nl-NL" dirty="0" smtClean="0">
                <a:latin typeface="Helvetica"/>
                <a:cs typeface="Helvetica"/>
              </a:rPr>
              <a:t>: </a:t>
            </a:r>
            <a:r>
              <a:rPr lang="pl-PL" dirty="0">
                <a:latin typeface="Helvetica"/>
                <a:cs typeface="Helvetica"/>
              </a:rPr>
              <a:t>Do SW-</a:t>
            </a:r>
            <a:r>
              <a:rPr lang="pl-PL" dirty="0" err="1">
                <a:latin typeface="Helvetica"/>
                <a:cs typeface="Helvetica"/>
              </a:rPr>
              <a:t>Download</a:t>
            </a:r>
            <a:r>
              <a:rPr lang="pl-PL" dirty="0">
                <a:latin typeface="Helvetica"/>
                <a:cs typeface="Helvetica"/>
              </a:rPr>
              <a:t>  </a:t>
            </a:r>
            <a:r>
              <a:rPr lang="pl-PL" dirty="0" err="1">
                <a:latin typeface="Helvetica"/>
                <a:cs typeface="Helvetica"/>
              </a:rPr>
              <a:t>or</a:t>
            </a:r>
            <a:r>
              <a:rPr lang="pl-PL" dirty="0">
                <a:latin typeface="Helvetica"/>
                <a:cs typeface="Helvetica"/>
              </a:rPr>
              <a:t> </a:t>
            </a:r>
            <a:r>
              <a:rPr lang="en-US" dirty="0">
                <a:latin typeface="Helvetica"/>
                <a:cs typeface="Helvetica"/>
              </a:rPr>
              <a:t>COF to </a:t>
            </a:r>
            <a:r>
              <a:rPr lang="en-US" dirty="0" smtClean="0">
                <a:latin typeface="Helvetica"/>
                <a:cs typeface="Helvetica"/>
              </a:rPr>
              <a:t>line or </a:t>
            </a:r>
            <a:r>
              <a:rPr lang="pl-PL" dirty="0" smtClean="0">
                <a:latin typeface="Helvetica"/>
                <a:cs typeface="Helvetica"/>
              </a:rPr>
              <a:t>retest pass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r-HR" dirty="0" smtClean="0">
                <a:latin typeface="Helvetica"/>
                <a:cs typeface="Helvetica"/>
              </a:rPr>
              <a:t>Compass_1_Test_NMS_Mismatch:</a:t>
            </a:r>
            <a:r>
              <a:rPr lang="da-DK" dirty="0">
                <a:latin typeface="Helvetica"/>
                <a:cs typeface="Helvetica"/>
              </a:rPr>
              <a:t>COF for DOE </a:t>
            </a:r>
            <a:r>
              <a:rPr lang="da-DK" dirty="0" err="1">
                <a:latin typeface="Helvetica"/>
                <a:cs typeface="Helvetica"/>
              </a:rPr>
              <a:t>config</a:t>
            </a:r>
            <a:r>
              <a:rPr lang="da-DK" dirty="0" smtClean="0">
                <a:latin typeface="Helvetica"/>
                <a:cs typeface="Helvetic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err="1" smtClean="0">
                <a:latin typeface="Helvetica"/>
                <a:cs typeface="Helvetica"/>
              </a:rPr>
              <a:t>TopSpk_sweep_delta_compassZ</a:t>
            </a:r>
            <a:r>
              <a:rPr lang="nl-NL" dirty="0" smtClean="0">
                <a:latin typeface="Helvetica"/>
                <a:cs typeface="Helvetica"/>
              </a:rPr>
              <a:t> : </a:t>
            </a:r>
            <a:r>
              <a:rPr lang="nl-NL" dirty="0" err="1" smtClean="0">
                <a:latin typeface="Helvetica"/>
                <a:cs typeface="Helvetica"/>
              </a:rPr>
              <a:t>retest</a:t>
            </a:r>
            <a:r>
              <a:rPr lang="nl-NL" dirty="0" smtClean="0">
                <a:latin typeface="Helvetica"/>
                <a:cs typeface="Helvetica"/>
              </a:rPr>
              <a:t> pass.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Helvetica"/>
                <a:cs typeface="Helvetica"/>
              </a:rPr>
              <a:t>Rcam</a:t>
            </a:r>
            <a:r>
              <a:rPr lang="en-US" dirty="0">
                <a:latin typeface="Helvetica"/>
                <a:cs typeface="Helvetica"/>
              </a:rPr>
              <a:t> Delta </a:t>
            </a:r>
            <a:r>
              <a:rPr lang="en-US" dirty="0" err="1" smtClean="0">
                <a:latin typeface="Helvetica"/>
                <a:cs typeface="Helvetica"/>
              </a:rPr>
              <a:t>CompassX</a:t>
            </a:r>
            <a:r>
              <a:rPr lang="en-US" dirty="0" smtClean="0">
                <a:latin typeface="Helvetica"/>
                <a:cs typeface="Helvetica"/>
              </a:rPr>
              <a:t>: retest pass.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/>
                <a:cs typeface="Helvetica"/>
              </a:rPr>
              <a:t>Lifetime Max </a:t>
            </a:r>
            <a:r>
              <a:rPr lang="en-US" dirty="0" smtClean="0">
                <a:latin typeface="Helvetica"/>
                <a:cs typeface="Helvetica"/>
              </a:rPr>
              <a:t>Temperature: battery issue.</a:t>
            </a:r>
          </a:p>
          <a:p>
            <a:endParaRPr lang="en-US" b="1" dirty="0" smtClean="0">
              <a:solidFill>
                <a:srgbClr val="FF0000"/>
              </a:solidFill>
              <a:latin typeface="Helvetica"/>
              <a:cs typeface="Helvetica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QT2-NED:</a:t>
            </a:r>
            <a:endParaRPr lang="en-US" b="1" dirty="0">
              <a:solidFill>
                <a:srgbClr val="FF0000"/>
              </a:solidFill>
              <a:latin typeface="Helvetica"/>
              <a:cs typeface="Helvetic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Compass_1_Test_NMS_Z: </a:t>
            </a:r>
            <a:r>
              <a:rPr lang="en-US" dirty="0">
                <a:latin typeface="Helvetica"/>
                <a:cs typeface="Helvetica"/>
              </a:rPr>
              <a:t>COF to </a:t>
            </a:r>
            <a:r>
              <a:rPr lang="en-US" dirty="0" smtClean="0">
                <a:latin typeface="Helvetica"/>
                <a:cs typeface="Helvetica"/>
              </a:rPr>
              <a:t>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AOP_TO_MESA_MENU_CONN: finish </a:t>
            </a:r>
            <a:r>
              <a:rPr lang="en-US" dirty="0">
                <a:latin typeface="Helvetica"/>
                <a:cs typeface="Helvetica"/>
              </a:rPr>
              <a:t>the </a:t>
            </a:r>
            <a:r>
              <a:rPr lang="en-US" dirty="0" smtClean="0">
                <a:latin typeface="Helvetica"/>
                <a:cs typeface="Helvetica"/>
              </a:rPr>
              <a:t>DOE and </a:t>
            </a:r>
            <a:r>
              <a:rPr lang="en-US" dirty="0">
                <a:latin typeface="Helvetica"/>
                <a:cs typeface="Helvetica"/>
              </a:rPr>
              <a:t>return to 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Helvetica"/>
                <a:cs typeface="Helvetica"/>
              </a:rPr>
              <a:t>Sim</a:t>
            </a:r>
            <a:r>
              <a:rPr lang="en-US" dirty="0">
                <a:latin typeface="Helvetica"/>
                <a:cs typeface="Helvetica"/>
              </a:rPr>
              <a:t> Card </a:t>
            </a:r>
            <a:r>
              <a:rPr lang="en-US" dirty="0" smtClean="0">
                <a:latin typeface="Helvetica"/>
                <a:cs typeface="Helvetica"/>
              </a:rPr>
              <a:t>Detect</a:t>
            </a:r>
            <a:r>
              <a:rPr lang="en-US" dirty="0">
                <a:latin typeface="Helvetica"/>
                <a:cs typeface="Helvetica"/>
              </a:rPr>
              <a:t>: The reason is that the operator forget to take out the </a:t>
            </a:r>
            <a:r>
              <a:rPr lang="en-US" dirty="0" err="1">
                <a:latin typeface="Helvetica"/>
                <a:cs typeface="Helvetica"/>
              </a:rPr>
              <a:t>sim</a:t>
            </a:r>
            <a:r>
              <a:rPr lang="en-US" dirty="0">
                <a:latin typeface="Helvetica"/>
                <a:cs typeface="Helvetica"/>
              </a:rPr>
              <a:t> card</a:t>
            </a:r>
            <a:r>
              <a:rPr lang="en-US" dirty="0" smtClean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090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100" y="508000"/>
            <a:ext cx="8547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400" dirty="0" smtClean="0">
                <a:latin typeface="Helvetica"/>
                <a:cs typeface="Helvetica"/>
              </a:rPr>
              <a:t>APP</a:t>
            </a:r>
            <a:r>
              <a:rPr lang="en-US" altLang="zh-CN" sz="2400" dirty="0">
                <a:latin typeface="Helvetica"/>
                <a:cs typeface="Helvetica"/>
              </a:rPr>
              <a:t> </a:t>
            </a:r>
            <a:r>
              <a:rPr lang="en-US" altLang="zh-CN" sz="2400" dirty="0" smtClean="0">
                <a:latin typeface="Helvetica"/>
                <a:cs typeface="Helvetica"/>
              </a:rPr>
              <a:t>Issue</a:t>
            </a:r>
            <a:r>
              <a:rPr lang="zh-CN" altLang="en-US" sz="2400" dirty="0" smtClean="0">
                <a:latin typeface="Helvetica"/>
                <a:cs typeface="Helvetica"/>
              </a:rPr>
              <a:t>：</a:t>
            </a:r>
            <a:endParaRPr lang="en-US" altLang="zh-CN" sz="2400" dirty="0" smtClean="0">
              <a:latin typeface="Helvetica"/>
              <a:cs typeface="Helvetica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zh-CN" sz="2400" dirty="0" smtClean="0">
                <a:latin typeface="Helvetica"/>
                <a:cs typeface="Helvetica"/>
              </a:rPr>
              <a:t>App</a:t>
            </a:r>
            <a:r>
              <a:rPr lang="zh-CN" altLang="en-US" sz="2400" dirty="0" smtClean="0">
                <a:latin typeface="Helvetica"/>
                <a:cs typeface="Helvetica"/>
              </a:rPr>
              <a:t>打开时提醒线找不到，是空白的，根据提示重新插线；</a:t>
            </a:r>
            <a:endParaRPr lang="en-US" altLang="zh-CN" sz="2400" dirty="0" smtClean="0">
              <a:latin typeface="Helvetica"/>
              <a:cs typeface="Helvetica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zh-CN" sz="2400" dirty="0" smtClean="0">
                <a:latin typeface="Helvetica"/>
                <a:cs typeface="Helvetica"/>
              </a:rPr>
              <a:t>App</a:t>
            </a:r>
            <a:r>
              <a:rPr lang="zh-CN" altLang="en-US" sz="2400" dirty="0" smtClean="0">
                <a:latin typeface="Helvetica"/>
                <a:cs typeface="Helvetica"/>
              </a:rPr>
              <a:t>打不开提示</a:t>
            </a:r>
            <a:r>
              <a:rPr lang="en-US" altLang="zh-CN" sz="2400" dirty="0" smtClean="0">
                <a:latin typeface="Helvetica"/>
                <a:cs typeface="Helvetica"/>
              </a:rPr>
              <a:t>Default file</a:t>
            </a:r>
            <a:r>
              <a:rPr lang="zh-CN" altLang="en-US" sz="2400" dirty="0" smtClean="0">
                <a:latin typeface="Helvetica"/>
                <a:cs typeface="Helvetica"/>
              </a:rPr>
              <a:t>找不到，要查看最新的</a:t>
            </a:r>
            <a:r>
              <a:rPr lang="en-US" altLang="zh-CN" sz="2400" dirty="0" smtClean="0">
                <a:latin typeface="Helvetica"/>
                <a:cs typeface="Helvetica"/>
              </a:rPr>
              <a:t>Live</a:t>
            </a:r>
            <a:r>
              <a:rPr lang="zh-CN" altLang="en-US" sz="2400" dirty="0" smtClean="0">
                <a:latin typeface="Helvetica"/>
                <a:cs typeface="Helvetica"/>
              </a:rPr>
              <a:t>文件有没有推送下来，等一会还是不行，重新做</a:t>
            </a:r>
            <a:r>
              <a:rPr lang="en-US" altLang="zh-CN" sz="2400" dirty="0" smtClean="0">
                <a:latin typeface="Helvetica"/>
                <a:cs typeface="Helvetica"/>
              </a:rPr>
              <a:t>Groundhog</a:t>
            </a:r>
            <a:r>
              <a:rPr lang="zh-CN" altLang="en-US" sz="2400" dirty="0" smtClean="0">
                <a:latin typeface="Helvetica"/>
                <a:cs typeface="Helvetica"/>
              </a:rPr>
              <a:t>，若还不行就只能换</a:t>
            </a:r>
            <a:r>
              <a:rPr lang="en-US" altLang="zh-CN" sz="2400" dirty="0" smtClean="0">
                <a:latin typeface="Helvetica"/>
                <a:cs typeface="Helvetica"/>
              </a:rPr>
              <a:t>mini</a:t>
            </a:r>
            <a:r>
              <a:rPr lang="zh-CN" altLang="en-US" sz="2400" dirty="0" smtClean="0">
                <a:latin typeface="Helvetica"/>
                <a:cs typeface="Helvetica"/>
              </a:rPr>
              <a:t>啦；</a:t>
            </a:r>
            <a:endParaRPr lang="en-US" altLang="zh-CN" sz="2400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en-US" altLang="zh-CN" sz="2400" dirty="0" smtClean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2400" dirty="0" smtClean="0">
                <a:latin typeface="Helvetica"/>
                <a:cs typeface="Helvetica"/>
              </a:rPr>
              <a:t>若出现</a:t>
            </a:r>
            <a:r>
              <a:rPr lang="en-US" altLang="zh-CN" sz="2400" dirty="0" smtClean="0">
                <a:latin typeface="Helvetica"/>
                <a:cs typeface="Helvetica"/>
              </a:rPr>
              <a:t> </a:t>
            </a:r>
            <a:r>
              <a:rPr lang="pt-BR" sz="2400" dirty="0" err="1"/>
              <a:t>Check</a:t>
            </a:r>
            <a:r>
              <a:rPr lang="pt-BR" sz="2400" dirty="0"/>
              <a:t> DUT </a:t>
            </a:r>
            <a:r>
              <a:rPr lang="pt-BR" sz="2400" dirty="0" err="1"/>
              <a:t>Mode</a:t>
            </a:r>
            <a:r>
              <a:rPr lang="pt-BR" sz="2400" dirty="0"/>
              <a:t> </a:t>
            </a:r>
            <a:r>
              <a:rPr lang="en-US" altLang="zh-CN" sz="2400" dirty="0">
                <a:latin typeface="Helvetica"/>
                <a:cs typeface="Helvetica"/>
              </a:rPr>
              <a:t>fail</a:t>
            </a:r>
            <a:r>
              <a:rPr lang="zh-CN" altLang="en-US" sz="2400" dirty="0">
                <a:latin typeface="Helvetica"/>
                <a:cs typeface="Helvetica"/>
              </a:rPr>
              <a:t>，重启机台再测，若</a:t>
            </a:r>
            <a:r>
              <a:rPr lang="en-US" altLang="zh-CN" sz="2400" dirty="0">
                <a:latin typeface="Helvetica"/>
                <a:cs typeface="Helvetica"/>
              </a:rPr>
              <a:t>fail</a:t>
            </a:r>
            <a:r>
              <a:rPr lang="zh-CN" altLang="en-US" sz="2400" dirty="0">
                <a:latin typeface="Helvetica"/>
                <a:cs typeface="Helvetica"/>
              </a:rPr>
              <a:t>，打开</a:t>
            </a:r>
            <a:r>
              <a:rPr lang="en-US" altLang="zh-CN" sz="2400" dirty="0" err="1">
                <a:latin typeface="Helvetica"/>
                <a:cs typeface="Helvetica"/>
              </a:rPr>
              <a:t>nanokdp</a:t>
            </a:r>
            <a:r>
              <a:rPr lang="zh-CN" altLang="en-US" sz="2400" dirty="0">
                <a:latin typeface="Helvetica"/>
                <a:cs typeface="Helvetica"/>
              </a:rPr>
              <a:t>看机台和治具能否通信成功，若不能则动动治具线，还不行就只能找</a:t>
            </a:r>
            <a:r>
              <a:rPr lang="en-US" altLang="zh-CN" sz="2400" dirty="0">
                <a:latin typeface="Helvetica"/>
                <a:cs typeface="Helvetica"/>
              </a:rPr>
              <a:t>Fixture team</a:t>
            </a:r>
            <a:r>
              <a:rPr lang="zh-CN" altLang="en-US" sz="2400" dirty="0">
                <a:latin typeface="Helvetica"/>
                <a:cs typeface="Helvetica"/>
              </a:rPr>
              <a:t>；</a:t>
            </a:r>
            <a:endParaRPr lang="en-US" altLang="zh-CN" sz="2400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2400" dirty="0">
                <a:latin typeface="Helvetica"/>
                <a:cs typeface="Helvetica"/>
              </a:rPr>
              <a:t>若出现</a:t>
            </a:r>
            <a:r>
              <a:rPr lang="en-US" altLang="zh-CN" sz="2400" dirty="0">
                <a:latin typeface="Helvetica"/>
                <a:cs typeface="Helvetica"/>
              </a:rPr>
              <a:t>Check compass data fail ,</a:t>
            </a:r>
            <a:r>
              <a:rPr lang="zh-CN" altLang="en-US" sz="2400" dirty="0">
                <a:latin typeface="Helvetica"/>
                <a:cs typeface="Helvetica"/>
              </a:rPr>
              <a:t>对治具下命令看是否</a:t>
            </a:r>
            <a:r>
              <a:rPr lang="en-US" altLang="zh-CN" sz="2400" dirty="0">
                <a:latin typeface="Helvetica"/>
                <a:cs typeface="Helvetica"/>
              </a:rPr>
              <a:t>pass</a:t>
            </a:r>
            <a:r>
              <a:rPr lang="zh-CN" altLang="en-US" sz="2400" dirty="0">
                <a:latin typeface="Helvetica"/>
                <a:cs typeface="Helvetica"/>
              </a:rPr>
              <a:t>，若</a:t>
            </a:r>
            <a:r>
              <a:rPr lang="en-US" altLang="zh-CN" sz="2400" dirty="0">
                <a:latin typeface="Helvetica"/>
                <a:cs typeface="Helvetica"/>
              </a:rPr>
              <a:t>fail</a:t>
            </a:r>
            <a:r>
              <a:rPr lang="zh-CN" altLang="en-US" sz="2400" dirty="0">
                <a:latin typeface="Helvetica"/>
                <a:cs typeface="Helvetica"/>
              </a:rPr>
              <a:t>就重新校验治具，</a:t>
            </a:r>
            <a:r>
              <a:rPr lang="en-US" altLang="zh-CN" sz="2400" dirty="0">
                <a:latin typeface="Helvetica"/>
                <a:cs typeface="Helvetica"/>
              </a:rPr>
              <a:t>pass</a:t>
            </a:r>
            <a:r>
              <a:rPr lang="zh-CN" altLang="en-US" sz="2400" dirty="0">
                <a:latin typeface="Helvetica"/>
                <a:cs typeface="Helvetica"/>
              </a:rPr>
              <a:t>就重启机台再试一下，还不行就只能找</a:t>
            </a:r>
            <a:r>
              <a:rPr lang="en-US" altLang="zh-CN" sz="2400" dirty="0">
                <a:latin typeface="Helvetica"/>
                <a:cs typeface="Helvetica"/>
              </a:rPr>
              <a:t>Fixture </a:t>
            </a:r>
            <a:r>
              <a:rPr lang="en-US" altLang="zh-CN" sz="2400" dirty="0" smtClean="0">
                <a:latin typeface="Helvetica"/>
                <a:cs typeface="Helvetica"/>
              </a:rPr>
              <a:t>team</a:t>
            </a:r>
            <a:r>
              <a:rPr lang="zh-CN" altLang="en-US" sz="2400" dirty="0" smtClean="0">
                <a:latin typeface="Helvetica"/>
                <a:cs typeface="Helvetica"/>
              </a:rPr>
              <a:t>。</a:t>
            </a:r>
            <a:endParaRPr lang="en-US" altLang="zh-CN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058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Note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752" y="1612900"/>
            <a:ext cx="8534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是回流机且机台</a:t>
            </a:r>
            <a:r>
              <a:rPr lang="en-US" altLang="zh-CN" sz="2400" dirty="0"/>
              <a:t>fail</a:t>
            </a:r>
            <a:r>
              <a:rPr lang="zh-CN" altLang="en-US" sz="2400" dirty="0"/>
              <a:t>在</a:t>
            </a:r>
            <a:r>
              <a:rPr lang="en-US" altLang="zh-CN" sz="2400" dirty="0"/>
              <a:t>command</a:t>
            </a:r>
            <a:r>
              <a:rPr lang="zh-CN" altLang="en-US" sz="2400" dirty="0"/>
              <a:t>回值</a:t>
            </a:r>
            <a:r>
              <a:rPr lang="en-US" altLang="zh-CN" sz="2400" dirty="0"/>
              <a:t>error</a:t>
            </a:r>
            <a:r>
              <a:rPr lang="zh-CN" altLang="en-US" sz="2400" dirty="0"/>
              <a:t>，要特别注意</a:t>
            </a:r>
            <a:r>
              <a:rPr lang="en-US" altLang="zh-CN" sz="2400" dirty="0" err="1"/>
              <a:t>Diags</a:t>
            </a:r>
            <a:r>
              <a:rPr lang="zh-CN" altLang="en-US" sz="2400" dirty="0"/>
              <a:t>版本是否是最新的，重新</a:t>
            </a:r>
            <a:r>
              <a:rPr lang="en-US" altLang="zh-CN" sz="2400" dirty="0"/>
              <a:t>SW</a:t>
            </a:r>
            <a:r>
              <a:rPr lang="zh-CN" altLang="en-US" sz="2400" dirty="0"/>
              <a:t>－</a:t>
            </a:r>
            <a:r>
              <a:rPr lang="en-US" altLang="zh-CN" sz="2400" dirty="0"/>
              <a:t>download</a:t>
            </a:r>
            <a:r>
              <a:rPr lang="zh-CN" altLang="en-US" sz="2400" dirty="0"/>
              <a:t>复测；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zh-CN" altLang="en-US" sz="2400" dirty="0" smtClean="0">
                <a:latin typeface="Helvetica"/>
                <a:cs typeface="Helvetica"/>
              </a:rPr>
              <a:t>在测试时</a:t>
            </a:r>
            <a:r>
              <a:rPr lang="zh-CN" altLang="en-US" sz="2400" dirty="0">
                <a:latin typeface="Helvetica"/>
                <a:cs typeface="Helvetica"/>
              </a:rPr>
              <a:t>，为了防止前一测站对</a:t>
            </a:r>
            <a:r>
              <a:rPr lang="en-US" altLang="zh-CN" sz="2400" dirty="0">
                <a:latin typeface="Helvetica"/>
                <a:cs typeface="Helvetica"/>
              </a:rPr>
              <a:t>QT2</a:t>
            </a:r>
            <a:r>
              <a:rPr lang="zh-CN" altLang="en-US" sz="2400" dirty="0">
                <a:latin typeface="Helvetica"/>
                <a:cs typeface="Helvetica"/>
              </a:rPr>
              <a:t>有影响（可能上一测站测试结束时有些对磁场有影响的软体没有关闭），可以先重启机</a:t>
            </a:r>
            <a:r>
              <a:rPr lang="zh-CN" altLang="en-US" sz="2400" dirty="0" smtClean="0">
                <a:latin typeface="Helvetica"/>
                <a:cs typeface="Helvetica"/>
              </a:rPr>
              <a:t>台再测试</a:t>
            </a:r>
            <a:r>
              <a:rPr lang="zh-CN" altLang="en-US" sz="2400" dirty="0">
                <a:latin typeface="Helvetica"/>
                <a:cs typeface="Helvetica"/>
              </a:rPr>
              <a:t>；</a:t>
            </a:r>
            <a:endParaRPr lang="en-US" altLang="zh-CN" sz="2400" dirty="0" smtClean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>
                <a:latin typeface="Helvetica"/>
                <a:cs typeface="Helvetica"/>
              </a:rPr>
              <a:t>QT2 </a:t>
            </a:r>
            <a:r>
              <a:rPr lang="zh-CN" altLang="en-US" sz="2400" dirty="0" smtClean="0">
                <a:latin typeface="Helvetica"/>
                <a:cs typeface="Helvetica"/>
              </a:rPr>
              <a:t>复测率很高，</a:t>
            </a:r>
            <a:r>
              <a:rPr lang="zh-CN" altLang="en-US" sz="2400" smtClean="0">
                <a:latin typeface="Helvetica"/>
                <a:cs typeface="Helvetica"/>
              </a:rPr>
              <a:t>在线上出现回值超出范围的则可以重启复测。</a:t>
            </a:r>
            <a:endParaRPr lang="en-US" altLang="zh-CN" sz="2400" dirty="0" smtClean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en-US" altLang="zh-CN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399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022" y="2661643"/>
            <a:ext cx="663505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altLang="zh-CN" sz="4400" dirty="0" smtClean="0">
                <a:solidFill>
                  <a:srgbClr val="FF6600"/>
                </a:solidFill>
              </a:rPr>
              <a:t>Thanks for your listening! 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orient="vert" idx="4294967295"/>
          </p:nvPr>
        </p:nvSpPr>
        <p:spPr>
          <a:xfrm>
            <a:off x="7696200" y="5230813"/>
            <a:ext cx="1447800" cy="92551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2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1107</TotalTime>
  <Words>418</Words>
  <Application>Microsoft Macintosh PowerPoint</Application>
  <PresentationFormat>On-screen Show (4:3)</PresentationFormat>
  <Paragraphs>69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QT2 &amp; QT2-NED Study</vt:lpstr>
      <vt:lpstr>Content</vt:lpstr>
      <vt:lpstr>Stations’ Introduction</vt:lpstr>
      <vt:lpstr>Items’ Introduction</vt:lpstr>
      <vt:lpstr>Questions</vt:lpstr>
      <vt:lpstr>PowerPoint Presentation</vt:lpstr>
      <vt:lpstr>Note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July_Bao</dc:creator>
  <cp:lastModifiedBy>July-Bao</cp:lastModifiedBy>
  <cp:revision>65</cp:revision>
  <dcterms:created xsi:type="dcterms:W3CDTF">2015-07-23T06:26:38Z</dcterms:created>
  <dcterms:modified xsi:type="dcterms:W3CDTF">2016-04-12T03:03:18Z</dcterms:modified>
</cp:coreProperties>
</file>