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QYcY3ro6nuICvKdcavkp/lVE5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a73fa5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a73fa5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edf33e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7edf33e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7edf33e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7edf33e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edf33e6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7edf33e6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7edf33e6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7edf33e6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60693f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60693f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a73fa5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a73fa5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935130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7935130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935130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7935130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7935130a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7935130a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7935130a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7935130a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4abf081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4abf081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4a73fa573_0_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우리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/>
              <a:t>          </a:t>
            </a:r>
            <a:r>
              <a:rPr lang="en-US" smtClean="0"/>
              <a:t> 할까</a:t>
            </a:r>
            <a:r>
              <a:rPr lang="en-US" dirty="0"/>
              <a:t>~?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g314a73fa573_0_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작성자</a:t>
            </a:r>
            <a:r>
              <a:rPr lang="en-US" dirty="0"/>
              <a:t> : </a:t>
            </a:r>
            <a:r>
              <a:rPr lang="en-US" dirty="0" err="1"/>
              <a:t>오준석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팀원</a:t>
            </a:r>
            <a:r>
              <a:rPr lang="en-US" dirty="0"/>
              <a:t> : </a:t>
            </a:r>
            <a:r>
              <a:rPr lang="en-US" dirty="0" err="1"/>
              <a:t>서민호</a:t>
            </a:r>
            <a:r>
              <a:rPr lang="en-US" dirty="0"/>
              <a:t>, </a:t>
            </a:r>
            <a:r>
              <a:rPr lang="en-US" dirty="0" err="1"/>
              <a:t>김준재</a:t>
            </a:r>
            <a:r>
              <a:rPr lang="en-US" dirty="0"/>
              <a:t>, </a:t>
            </a:r>
            <a:r>
              <a:rPr lang="en-US" dirty="0" err="1" smtClean="0"/>
              <a:t>정경선</a:t>
            </a:r>
            <a:endParaRPr lang="en-US" dirty="0" smtClean="0"/>
          </a:p>
          <a:p>
            <a:pPr marL="0" lvl="0" indent="0" algn="r"/>
            <a:r>
              <a:rPr lang="en-US" dirty="0" err="1" smtClean="0"/>
              <a:t>Github</a:t>
            </a:r>
            <a:r>
              <a:rPr lang="en-US" dirty="0"/>
              <a:t> : https://github.com/juneyseoky/zzan.git </a:t>
            </a:r>
            <a:endParaRPr dirty="0"/>
          </a:p>
        </p:txBody>
      </p:sp>
      <p:grpSp>
        <p:nvGrpSpPr>
          <p:cNvPr id="86" name="Google Shape;86;g314a73fa573_0_4"/>
          <p:cNvGrpSpPr/>
          <p:nvPr/>
        </p:nvGrpSpPr>
        <p:grpSpPr>
          <a:xfrm>
            <a:off x="4583113" y="1886375"/>
            <a:ext cx="2347832" cy="990924"/>
            <a:chOff x="3528975" y="2407000"/>
            <a:chExt cx="2347832" cy="990924"/>
          </a:xfrm>
        </p:grpSpPr>
        <p:pic>
          <p:nvPicPr>
            <p:cNvPr id="87" name="Google Shape;87;g314a73fa573_0_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8975" y="2407000"/>
              <a:ext cx="1009343" cy="990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g314a73fa573_0_4"/>
            <p:cNvSpPr txBox="1"/>
            <p:nvPr/>
          </p:nvSpPr>
          <p:spPr>
            <a:xfrm>
              <a:off x="5028107" y="2624663"/>
              <a:ext cx="8487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ZZan</a:t>
              </a:r>
              <a:endPara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7edf33e63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회원가입 페이지</a:t>
            </a:r>
            <a:endParaRPr/>
          </a:p>
        </p:txBody>
      </p:sp>
      <p:pic>
        <p:nvPicPr>
          <p:cNvPr id="190" name="Google Shape;190;g317edf33e6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63" y="1690825"/>
            <a:ext cx="6796868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7edf33e63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로그인페이지</a:t>
            </a:r>
            <a:endParaRPr/>
          </a:p>
        </p:txBody>
      </p:sp>
      <p:pic>
        <p:nvPicPr>
          <p:cNvPr id="196" name="Google Shape;196;g317edf33e6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62" y="2079400"/>
            <a:ext cx="5443074" cy="38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edf33e63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상품리스트</a:t>
            </a:r>
            <a:endParaRPr/>
          </a:p>
        </p:txBody>
      </p:sp>
      <p:pic>
        <p:nvPicPr>
          <p:cNvPr id="202" name="Google Shape;202;g317edf33e6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863" y="1806900"/>
            <a:ext cx="4544274" cy="486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edf33e63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게시판페이지</a:t>
            </a:r>
            <a:endParaRPr/>
          </a:p>
        </p:txBody>
      </p:sp>
      <p:pic>
        <p:nvPicPr>
          <p:cNvPr id="208" name="Google Shape;208;g317edf33e6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613" y="1843225"/>
            <a:ext cx="664678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0693fa9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4" name="Google Shape;94;g3160693fa9f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작업 개요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와이어프레임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Database 구조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파일 플로우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화면페이지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4a73fa573_0_0"/>
          <p:cNvSpPr txBox="1"/>
          <p:nvPr/>
        </p:nvSpPr>
        <p:spPr>
          <a:xfrm>
            <a:off x="742650" y="457975"/>
            <a:ext cx="10582800" cy="52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김준재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정경선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정보등을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해당페이지를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구현함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상품리스트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상품구매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서민호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김준재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상품들을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상품리스트에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나열하여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사용자들에게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노출되며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구매까지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이루는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구현함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오준석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건의를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받을수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공지사항 </a:t>
            </a:r>
            <a:r>
              <a:rPr 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어드민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회원,상품,주문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오준석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주류쇼핑몰을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구현함으로써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학습내용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복습</a:t>
            </a: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역량강화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282388" y="309282"/>
            <a:ext cx="11618259" cy="62125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03412" y="430306"/>
            <a:ext cx="11416553" cy="12774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03412" y="5620870"/>
            <a:ext cx="11416553" cy="784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03412" y="1828801"/>
            <a:ext cx="11416553" cy="20305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97541" y="537882"/>
            <a:ext cx="11214847" cy="470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04264" y="1116105"/>
            <a:ext cx="11214847" cy="470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79929" y="598394"/>
            <a:ext cx="2433918" cy="363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874558" y="605118"/>
            <a:ext cx="2433918" cy="363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719669" y="598020"/>
            <a:ext cx="843803" cy="363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685431" y="598393"/>
            <a:ext cx="843803" cy="363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0630461" y="598394"/>
            <a:ext cx="843803" cy="363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2995326" y="1116105"/>
            <a:ext cx="6290981" cy="477371"/>
            <a:chOff x="1516156" y="1116105"/>
            <a:chExt cx="6290981" cy="477371"/>
          </a:xfrm>
        </p:grpSpPr>
        <p:sp>
          <p:nvSpPr>
            <p:cNvPr id="116" name="Google Shape;116;p1"/>
            <p:cNvSpPr/>
            <p:nvPr/>
          </p:nvSpPr>
          <p:spPr>
            <a:xfrm>
              <a:off x="1516156" y="1116105"/>
              <a:ext cx="927847" cy="470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879290" y="1120586"/>
              <a:ext cx="927847" cy="470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536822" y="1122829"/>
              <a:ext cx="927847" cy="470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196600" y="1116105"/>
              <a:ext cx="927847" cy="470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856378" y="1118342"/>
              <a:ext cx="927847" cy="47064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1042147" y="3939984"/>
            <a:ext cx="9651596" cy="1564340"/>
            <a:chOff x="1042147" y="3939984"/>
            <a:chExt cx="9651596" cy="1564340"/>
          </a:xfrm>
        </p:grpSpPr>
        <p:sp>
          <p:nvSpPr>
            <p:cNvPr id="122" name="Google Shape;122;p1"/>
            <p:cNvSpPr/>
            <p:nvPr/>
          </p:nvSpPr>
          <p:spPr>
            <a:xfrm>
              <a:off x="1042147" y="3939985"/>
              <a:ext cx="1909482" cy="15643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784261" y="3939984"/>
              <a:ext cx="1909482" cy="15643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203556" y="3939985"/>
              <a:ext cx="1909482" cy="15643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622851" y="3939985"/>
              <a:ext cx="1909482" cy="15643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497541" y="5620870"/>
            <a:ext cx="3125310" cy="784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4335548" y="5620870"/>
            <a:ext cx="7242370" cy="784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548092" y="598855"/>
            <a:ext cx="897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Search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5737967" y="578688"/>
            <a:ext cx="70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643337" y="5828409"/>
            <a:ext cx="70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403412" y="1824322"/>
            <a:ext cx="11416553" cy="20349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 rot="10800000" flipH="1">
            <a:off x="403412" y="1824322"/>
            <a:ext cx="11416553" cy="20349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/>
          <p:nvPr/>
        </p:nvCxnSpPr>
        <p:spPr>
          <a:xfrm>
            <a:off x="1042147" y="3939984"/>
            <a:ext cx="1909481" cy="15643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"/>
          <p:cNvCxnSpPr/>
          <p:nvPr/>
        </p:nvCxnSpPr>
        <p:spPr>
          <a:xfrm rot="10800000" flipH="1">
            <a:off x="1042146" y="3939983"/>
            <a:ext cx="1909482" cy="1564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"/>
          <p:cNvCxnSpPr/>
          <p:nvPr/>
        </p:nvCxnSpPr>
        <p:spPr>
          <a:xfrm>
            <a:off x="3621495" y="3939984"/>
            <a:ext cx="1909481" cy="15643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"/>
          <p:cNvCxnSpPr/>
          <p:nvPr/>
        </p:nvCxnSpPr>
        <p:spPr>
          <a:xfrm rot="10800000" flipH="1">
            <a:off x="3621494" y="3939983"/>
            <a:ext cx="1909482" cy="1564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>
            <a:off x="6199254" y="3939984"/>
            <a:ext cx="1909481" cy="15643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 rot="10800000" flipH="1">
            <a:off x="6211015" y="3939983"/>
            <a:ext cx="1909482" cy="1564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>
            <a:off x="8784261" y="3939984"/>
            <a:ext cx="1909481" cy="15643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"/>
          <p:cNvCxnSpPr/>
          <p:nvPr/>
        </p:nvCxnSpPr>
        <p:spPr>
          <a:xfrm rot="10800000" flipH="1">
            <a:off x="8784260" y="3939983"/>
            <a:ext cx="1909482" cy="15643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"/>
          <p:cNvSpPr txBox="1"/>
          <p:nvPr/>
        </p:nvSpPr>
        <p:spPr>
          <a:xfrm>
            <a:off x="3042803" y="1162049"/>
            <a:ext cx="832891" cy="3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4383025" y="1162049"/>
            <a:ext cx="832891" cy="3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5737967" y="1162049"/>
            <a:ext cx="832891" cy="3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7063469" y="1160371"/>
            <a:ext cx="832891" cy="3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8443891" y="1152524"/>
            <a:ext cx="832891" cy="3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5667653" y="2657148"/>
            <a:ext cx="8477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461244" y="4537487"/>
            <a:ext cx="107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9203359" y="4555422"/>
            <a:ext cx="107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630114" y="4537487"/>
            <a:ext cx="107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4040593" y="4555422"/>
            <a:ext cx="107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8719669" y="582480"/>
            <a:ext cx="913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9689033" y="582232"/>
            <a:ext cx="913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0608821" y="582232"/>
            <a:ext cx="913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7682274" y="5828409"/>
            <a:ext cx="852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17935130a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50" y="1738450"/>
            <a:ext cx="9130901" cy="48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17935130a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구조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17935130a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1481600"/>
            <a:ext cx="6867525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17935130a8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 플로우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17935130a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748875"/>
            <a:ext cx="68580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17935130a8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 플로우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17935130a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746275"/>
            <a:ext cx="68865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17935130a8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파일플로우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14abf081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613" y="1992725"/>
            <a:ext cx="5108776" cy="460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14abf08139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메인페이지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</Words>
  <Application>Microsoft Office PowerPoint</Application>
  <PresentationFormat>와이드스크린</PresentationFormat>
  <Paragraphs>52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Impact</vt:lpstr>
      <vt:lpstr>Office 테마</vt:lpstr>
      <vt:lpstr>우리 같이           할까~?  </vt:lpstr>
      <vt:lpstr>목차</vt:lpstr>
      <vt:lpstr>PowerPoint 프레젠테이션</vt:lpstr>
      <vt:lpstr>PowerPoint 프레젠테이션</vt:lpstr>
      <vt:lpstr>Database 구조</vt:lpstr>
      <vt:lpstr>파일 플로우</vt:lpstr>
      <vt:lpstr>파일 플로우</vt:lpstr>
      <vt:lpstr>파일플로우</vt:lpstr>
      <vt:lpstr>메인페이지</vt:lpstr>
      <vt:lpstr>회원가입 페이지</vt:lpstr>
      <vt:lpstr>로그인페이지</vt:lpstr>
      <vt:lpstr>상품리스트</vt:lpstr>
      <vt:lpstr>게시판페이지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같이          할까~?  </dc:title>
  <dc:creator>Class07</dc:creator>
  <cp:lastModifiedBy>Class07</cp:lastModifiedBy>
  <cp:revision>4</cp:revision>
  <dcterms:created xsi:type="dcterms:W3CDTF">2024-11-13T08:31:14Z</dcterms:created>
  <dcterms:modified xsi:type="dcterms:W3CDTF">2024-11-18T04:41:06Z</dcterms:modified>
</cp:coreProperties>
</file>