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6" r:id="rId2"/>
  </p:sldMasterIdLst>
  <p:notesMasterIdLst>
    <p:notesMasterId r:id="rId17"/>
  </p:notesMasterIdLst>
  <p:sldIdLst>
    <p:sldId id="3449" r:id="rId3"/>
    <p:sldId id="315" r:id="rId4"/>
    <p:sldId id="308" r:id="rId5"/>
    <p:sldId id="3452" r:id="rId6"/>
    <p:sldId id="287" r:id="rId7"/>
    <p:sldId id="3455" r:id="rId8"/>
    <p:sldId id="3451" r:id="rId9"/>
    <p:sldId id="3456" r:id="rId10"/>
    <p:sldId id="281" r:id="rId11"/>
    <p:sldId id="3453" r:id="rId12"/>
    <p:sldId id="280" r:id="rId13"/>
    <p:sldId id="3457" r:id="rId14"/>
    <p:sldId id="3454" r:id="rId15"/>
    <p:sldId id="318" r:id="rId16"/>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82937"/>
  </p:normalViewPr>
  <p:slideViewPr>
    <p:cSldViewPr snapToGrid="0" snapToObjects="1">
      <p:cViewPr varScale="1">
        <p:scale>
          <a:sx n="102" d="100"/>
          <a:sy n="102" d="100"/>
        </p:scale>
        <p:origin x="1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Users/junjianli/Library/Containers/com.microsoft.Excel/Data/Library/Application%20Support/Microsoft/Book2%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t>House</a:t>
            </a:r>
            <a:r>
              <a:rPr lang="en-US" sz="1600" baseline="0" dirty="0"/>
              <a:t> Loan Status</a:t>
            </a:r>
            <a:endParaRPr lang="en-US" sz="16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Lbls>
            <c:dLbl>
              <c:idx val="0"/>
              <c:layout>
                <c:manualLayout>
                  <c:x val="1.6666666666666614E-2"/>
                  <c:y val="-7.4074074074074112E-2"/>
                </c:manualLayout>
              </c:layout>
              <c:tx>
                <c:rich>
                  <a:bodyPr/>
                  <a:lstStyle/>
                  <a:p>
                    <a:fld id="{1DCAF0DD-700B-4145-8FBA-BE0B370E43EA}" type="VALUE">
                      <a:rPr lang="en-US" sz="1400"/>
                      <a:pPr/>
                      <a:t>[VALUE]</a:t>
                    </a:fld>
                    <a:endParaRPr lang="en-CN"/>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FD27-D345-B7F6-33B8467D7247}"/>
                </c:ext>
              </c:extLst>
            </c:dLbl>
            <c:dLbl>
              <c:idx val="1"/>
              <c:layout>
                <c:manualLayout>
                  <c:x val="1.1111111111111009E-2"/>
                  <c:y val="-8.3333333333333329E-2"/>
                </c:manualLayout>
              </c:layout>
              <c:tx>
                <c:rich>
                  <a:bodyPr/>
                  <a:lstStyle/>
                  <a:p>
                    <a:fld id="{D393C7A6-D352-C04E-9430-6FD6E302B3B2}" type="VALUE">
                      <a:rPr lang="en-US" sz="1400"/>
                      <a:pPr/>
                      <a:t>[VALUE]</a:t>
                    </a:fld>
                    <a:endParaRPr lang="en-CN"/>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D27-D345-B7F6-33B8467D724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Sheet1!$G$9:$H$9</c:f>
              <c:strCache>
                <c:ptCount val="2"/>
                <c:pt idx="0">
                  <c:v>Yes</c:v>
                </c:pt>
                <c:pt idx="1">
                  <c:v>No</c:v>
                </c:pt>
              </c:strCache>
            </c:strRef>
          </c:cat>
          <c:val>
            <c:numRef>
              <c:f>Sheet1!$G$10:$H$10</c:f>
              <c:numCache>
                <c:formatCode>General</c:formatCode>
                <c:ptCount val="2"/>
                <c:pt idx="0">
                  <c:v>50026</c:v>
                </c:pt>
                <c:pt idx="1">
                  <c:v>10981</c:v>
                </c:pt>
              </c:numCache>
            </c:numRef>
          </c:val>
          <c:extLst>
            <c:ext xmlns:c16="http://schemas.microsoft.com/office/drawing/2014/chart" uri="{C3380CC4-5D6E-409C-BE32-E72D297353CC}">
              <c16:uniqueId val="{00000002-FD27-D345-B7F6-33B8467D7247}"/>
            </c:ext>
          </c:extLst>
        </c:ser>
        <c:dLbls>
          <c:showLegendKey val="0"/>
          <c:showVal val="1"/>
          <c:showCatName val="0"/>
          <c:showSerName val="0"/>
          <c:showPercent val="0"/>
          <c:showBubbleSize val="0"/>
        </c:dLbls>
        <c:gapWidth val="150"/>
        <c:shape val="box"/>
        <c:axId val="2126129392"/>
        <c:axId val="8806655"/>
        <c:axId val="0"/>
      </c:bar3DChart>
      <c:catAx>
        <c:axId val="21261293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crossAx val="8806655"/>
        <c:crosses val="autoZero"/>
        <c:auto val="1"/>
        <c:lblAlgn val="ctr"/>
        <c:lblOffset val="100"/>
        <c:noMultiLvlLbl val="0"/>
      </c:catAx>
      <c:valAx>
        <c:axId val="8806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a:t>Number</a:t>
                </a:r>
                <a:r>
                  <a:rPr lang="en-US" sz="1600" baseline="0"/>
                  <a:t> of Clients</a:t>
                </a:r>
                <a:endParaRPr lang="en-US" sz="1600"/>
              </a:p>
            </c:rich>
          </c:tx>
          <c:layout>
            <c:manualLayout>
              <c:xMode val="edge"/>
              <c:yMode val="edge"/>
              <c:x val="3.2676946631671047E-2"/>
              <c:y val="0.269862933799941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crossAx val="2126129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Customer from each Bucket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spPr>
            <a:solidFill>
              <a:schemeClr val="accent1"/>
            </a:solidFill>
            <a:ln>
              <a:noFill/>
            </a:ln>
            <a:effectLst/>
            <a:sp3d/>
          </c:spPr>
          <c:invertIfNegative val="0"/>
          <c:dLbls>
            <c:dLbl>
              <c:idx val="0"/>
              <c:layout>
                <c:manualLayout>
                  <c:x val="3.5526443525426839E-2"/>
                  <c:y val="7.9772646700641027E-3"/>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25CBF06B-DD23-5F4C-8714-2464DBE85939}" type="VALUE">
                      <a:rPr lang="en-US" sz="1600"/>
                      <a:pPr>
                        <a:defRPr/>
                      </a:pPr>
                      <a:t>[VALUE]</a:t>
                    </a:fld>
                    <a:endParaRPr lang="en-CN"/>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CN"/>
                </a:p>
              </c:txPr>
              <c:showLegendKey val="0"/>
              <c:showVal val="1"/>
              <c:showCatName val="0"/>
              <c:showSerName val="0"/>
              <c:showPercent val="0"/>
              <c:showBubbleSize val="0"/>
              <c:extLst>
                <c:ext xmlns:c15="http://schemas.microsoft.com/office/drawing/2012/chart" uri="{CE6537A1-D6FC-4f65-9D91-7224C49458BB}">
                  <c15:layout>
                    <c:manualLayout>
                      <c:w val="0.13602331315848465"/>
                      <c:h val="8.6106720474887197E-2"/>
                    </c:manualLayout>
                  </c15:layout>
                  <c15:dlblFieldTable/>
                  <c15:showDataLabelsRange val="0"/>
                </c:ext>
                <c:ext xmlns:c16="http://schemas.microsoft.com/office/drawing/2014/chart" uri="{C3380CC4-5D6E-409C-BE32-E72D297353CC}">
                  <c16:uniqueId val="{00000000-0625-F64E-97B8-EE6A650EB8C8}"/>
                </c:ext>
              </c:extLst>
            </c:dLbl>
            <c:dLbl>
              <c:idx val="1"/>
              <c:layout>
                <c:manualLayout>
                  <c:x val="1.5400134498991237E-2"/>
                  <c:y val="7.9772646700641027E-3"/>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01114A28-EC5D-034A-83C9-CC60948152FC}" type="VALUE">
                      <a:rPr lang="en-US" sz="1600" dirty="0"/>
                      <a:pPr>
                        <a:defRPr/>
                      </a:pPr>
                      <a:t>[VALUE]</a:t>
                    </a:fld>
                    <a:endParaRPr lang="en-CN"/>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CN"/>
                </a:p>
              </c:txPr>
              <c:showLegendKey val="0"/>
              <c:showVal val="1"/>
              <c:showCatName val="0"/>
              <c:showSerName val="0"/>
              <c:showPercent val="0"/>
              <c:showBubbleSize val="0"/>
              <c:extLst>
                <c:ext xmlns:c15="http://schemas.microsoft.com/office/drawing/2012/chart" uri="{CE6537A1-D6FC-4f65-9D91-7224C49458BB}">
                  <c15:layout>
                    <c:manualLayout>
                      <c:w val="0.12158708809683927"/>
                      <c:h val="8.6106720474887197E-2"/>
                    </c:manualLayout>
                  </c15:layout>
                  <c15:dlblFieldTable/>
                  <c15:showDataLabelsRange val="0"/>
                </c:ext>
                <c:ext xmlns:c16="http://schemas.microsoft.com/office/drawing/2014/chart" uri="{C3380CC4-5D6E-409C-BE32-E72D297353CC}">
                  <c16:uniqueId val="{00000001-0625-F64E-97B8-EE6A650EB8C8}"/>
                </c:ext>
              </c:extLst>
            </c:dLbl>
            <c:dLbl>
              <c:idx val="2"/>
              <c:layout>
                <c:manualLayout>
                  <c:x val="-8.8253931271368477E-8"/>
                  <c:y val="0.11327715831491025"/>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0642D6B1-1B0B-3E44-84EF-EF1ABBF19E35}" type="VALUE">
                      <a:rPr lang="en-US" sz="1600">
                        <a:solidFill>
                          <a:schemeClr val="tx1"/>
                        </a:solidFill>
                      </a:rPr>
                      <a:pPr>
                        <a:defRPr/>
                      </a:pPr>
                      <a:t>[VALUE]</a:t>
                    </a:fld>
                    <a:endParaRPr lang="en-CN"/>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CN"/>
                </a:p>
              </c:txPr>
              <c:showLegendKey val="0"/>
              <c:showVal val="1"/>
              <c:showCatName val="0"/>
              <c:showSerName val="0"/>
              <c:showPercent val="0"/>
              <c:showBubbleSize val="0"/>
              <c:extLst>
                <c:ext xmlns:c15="http://schemas.microsoft.com/office/drawing/2012/chart" uri="{CE6537A1-D6FC-4f65-9D91-7224C49458BB}">
                  <c15:layout>
                    <c:manualLayout>
                      <c:w val="0.16767540910109838"/>
                      <c:h val="7.9724908738835906E-2"/>
                    </c:manualLayout>
                  </c15:layout>
                  <c15:dlblFieldTable/>
                  <c15:showDataLabelsRange val="0"/>
                </c:ext>
                <c:ext xmlns:c16="http://schemas.microsoft.com/office/drawing/2014/chart" uri="{C3380CC4-5D6E-409C-BE32-E72D297353CC}">
                  <c16:uniqueId val="{00000002-0625-F64E-97B8-EE6A650EB8C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Sheet1!$G$26:$I$26</c:f>
              <c:strCache>
                <c:ptCount val="3"/>
                <c:pt idx="0">
                  <c:v>High</c:v>
                </c:pt>
                <c:pt idx="1">
                  <c:v>Medium</c:v>
                </c:pt>
                <c:pt idx="2">
                  <c:v>Low</c:v>
                </c:pt>
              </c:strCache>
            </c:strRef>
          </c:cat>
          <c:val>
            <c:numRef>
              <c:f>Sheet1!$G$27:$I$27</c:f>
              <c:numCache>
                <c:formatCode>General</c:formatCode>
                <c:ptCount val="3"/>
                <c:pt idx="0">
                  <c:v>231</c:v>
                </c:pt>
                <c:pt idx="1">
                  <c:v>2340</c:v>
                </c:pt>
                <c:pt idx="2">
                  <c:v>58436</c:v>
                </c:pt>
              </c:numCache>
            </c:numRef>
          </c:val>
          <c:extLst>
            <c:ext xmlns:c16="http://schemas.microsoft.com/office/drawing/2014/chart" uri="{C3380CC4-5D6E-409C-BE32-E72D297353CC}">
              <c16:uniqueId val="{00000003-0625-F64E-97B8-EE6A650EB8C8}"/>
            </c:ext>
          </c:extLst>
        </c:ser>
        <c:dLbls>
          <c:showLegendKey val="0"/>
          <c:showVal val="1"/>
          <c:showCatName val="0"/>
          <c:showSerName val="0"/>
          <c:showPercent val="0"/>
          <c:showBubbleSize val="0"/>
        </c:dLbls>
        <c:gapWidth val="150"/>
        <c:shape val="box"/>
        <c:axId val="2050187152"/>
        <c:axId val="2118405024"/>
        <c:axId val="0"/>
      </c:bar3DChart>
      <c:catAx>
        <c:axId val="20501871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crossAx val="2118405024"/>
        <c:crosses val="autoZero"/>
        <c:auto val="1"/>
        <c:lblAlgn val="ctr"/>
        <c:lblOffset val="100"/>
        <c:noMultiLvlLbl val="0"/>
      </c:catAx>
      <c:valAx>
        <c:axId val="21184050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crossAx val="2050187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640B2-18B1-9E44-A666-FE905B1297A4}" type="datetimeFigureOut">
              <a:rPr lang="en-CN" smtClean="0"/>
              <a:t>2023/2/19</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02380-6332-C34A-9FC8-912AD5A8618F}" type="slidenum">
              <a:rPr lang="en-CN" smtClean="0"/>
              <a:t>‹#›</a:t>
            </a:fld>
            <a:endParaRPr lang="en-CN"/>
          </a:p>
        </p:txBody>
      </p:sp>
    </p:spTree>
    <p:extLst>
      <p:ext uri="{BB962C8B-B14F-4D97-AF65-F5344CB8AC3E}">
        <p14:creationId xmlns:p14="http://schemas.microsoft.com/office/powerpoint/2010/main" val="3254031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a:t>
            </a:fld>
            <a:endParaRPr lang="zh-CN" altLang="en-US" dirty="0"/>
          </a:p>
        </p:txBody>
      </p:sp>
    </p:spTree>
    <p:extLst>
      <p:ext uri="{BB962C8B-B14F-4D97-AF65-F5344CB8AC3E}">
        <p14:creationId xmlns:p14="http://schemas.microsoft.com/office/powerpoint/2010/main" val="2958691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t>
            </a:r>
            <a:r>
              <a:rPr lang="en-CN" dirty="0"/>
              <a:t>inally wrap up with business impact and insghts, don’t rush through</a:t>
            </a:r>
          </a:p>
          <a:p>
            <a:r>
              <a:rPr lang="en-US" dirty="0"/>
              <a:t>A</a:t>
            </a:r>
            <a:r>
              <a:rPr lang="en-CN" dirty="0"/>
              <a:t>dd 10 more seconds</a:t>
            </a:r>
          </a:p>
        </p:txBody>
      </p:sp>
      <p:sp>
        <p:nvSpPr>
          <p:cNvPr id="4" name="Slide Number Placeholder 3"/>
          <p:cNvSpPr>
            <a:spLocks noGrp="1"/>
          </p:cNvSpPr>
          <p:nvPr>
            <p:ph type="sldNum" sz="quarter" idx="5"/>
          </p:nvPr>
        </p:nvSpPr>
        <p:spPr/>
        <p:txBody>
          <a:bodyPr/>
          <a:lstStyle/>
          <a:p>
            <a:fld id="{A1402380-6332-C34A-9FC8-912AD5A8618F}" type="slidenum">
              <a:rPr lang="en-CN" smtClean="0"/>
              <a:t>2</a:t>
            </a:fld>
            <a:endParaRPr lang="en-CN"/>
          </a:p>
        </p:txBody>
      </p:sp>
    </p:spTree>
    <p:extLst>
      <p:ext uri="{BB962C8B-B14F-4D97-AF65-F5344CB8AC3E}">
        <p14:creationId xmlns:p14="http://schemas.microsoft.com/office/powerpoint/2010/main" val="373516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In order to understand customer’s preference, </a:t>
            </a:r>
          </a:p>
        </p:txBody>
      </p:sp>
      <p:sp>
        <p:nvSpPr>
          <p:cNvPr id="4" name="Slide Number Placeholder 3"/>
          <p:cNvSpPr>
            <a:spLocks noGrp="1"/>
          </p:cNvSpPr>
          <p:nvPr>
            <p:ph type="sldNum" sz="quarter" idx="5"/>
          </p:nvPr>
        </p:nvSpPr>
        <p:spPr/>
        <p:txBody>
          <a:bodyPr/>
          <a:lstStyle/>
          <a:p>
            <a:fld id="{A1402380-6332-C34A-9FC8-912AD5A8618F}" type="slidenum">
              <a:rPr lang="en-CN" smtClean="0"/>
              <a:t>5</a:t>
            </a:fld>
            <a:endParaRPr lang="en-CN"/>
          </a:p>
        </p:txBody>
      </p:sp>
    </p:spTree>
    <p:extLst>
      <p:ext uri="{BB962C8B-B14F-4D97-AF65-F5344CB8AC3E}">
        <p14:creationId xmlns:p14="http://schemas.microsoft.com/office/powerpoint/2010/main" val="365061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Thanks to our better app design</a:t>
            </a:r>
          </a:p>
        </p:txBody>
      </p:sp>
      <p:sp>
        <p:nvSpPr>
          <p:cNvPr id="4" name="Slide Number Placeholder 3"/>
          <p:cNvSpPr>
            <a:spLocks noGrp="1"/>
          </p:cNvSpPr>
          <p:nvPr>
            <p:ph type="sldNum" sz="quarter" idx="5"/>
          </p:nvPr>
        </p:nvSpPr>
        <p:spPr/>
        <p:txBody>
          <a:bodyPr/>
          <a:lstStyle/>
          <a:p>
            <a:fld id="{A1402380-6332-C34A-9FC8-912AD5A8618F}" type="slidenum">
              <a:rPr lang="en-CN" smtClean="0"/>
              <a:t>7</a:t>
            </a:fld>
            <a:endParaRPr lang="en-CN"/>
          </a:p>
        </p:txBody>
      </p:sp>
    </p:spTree>
    <p:extLst>
      <p:ext uri="{BB962C8B-B14F-4D97-AF65-F5344CB8AC3E}">
        <p14:creationId xmlns:p14="http://schemas.microsoft.com/office/powerpoint/2010/main" val="1570744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Majority of the client have housing loan which means they don’t have much spare cash on hand to invest. It would be important to capture target client to not waste resources in nmarketing</a:t>
            </a:r>
          </a:p>
          <a:p>
            <a:endParaRPr lang="en-CN" dirty="0"/>
          </a:p>
          <a:p>
            <a:r>
              <a:rPr lang="en-CN" dirty="0"/>
              <a:t>Dollar sign, </a:t>
            </a:r>
          </a:p>
          <a:p>
            <a:r>
              <a:rPr lang="en-CN" dirty="0"/>
              <a:t>Change the color of background</a:t>
            </a:r>
          </a:p>
        </p:txBody>
      </p:sp>
      <p:sp>
        <p:nvSpPr>
          <p:cNvPr id="4" name="Slide Number Placeholder 3"/>
          <p:cNvSpPr>
            <a:spLocks noGrp="1"/>
          </p:cNvSpPr>
          <p:nvPr>
            <p:ph type="sldNum" sz="quarter" idx="5"/>
          </p:nvPr>
        </p:nvSpPr>
        <p:spPr/>
        <p:txBody>
          <a:bodyPr/>
          <a:lstStyle/>
          <a:p>
            <a:fld id="{A1402380-6332-C34A-9FC8-912AD5A8618F}" type="slidenum">
              <a:rPr lang="en-CN" smtClean="0"/>
              <a:t>8</a:t>
            </a:fld>
            <a:endParaRPr lang="en-CN"/>
          </a:p>
        </p:txBody>
      </p:sp>
    </p:spTree>
    <p:extLst>
      <p:ext uri="{BB962C8B-B14F-4D97-AF65-F5344CB8AC3E}">
        <p14:creationId xmlns:p14="http://schemas.microsoft.com/office/powerpoint/2010/main" val="2814348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Precision is the percentage of true positive over all the positive predicitonn</a:t>
            </a:r>
          </a:p>
          <a:p>
            <a:r>
              <a:rPr lang="en-CN" dirty="0"/>
              <a:t>Model lift is how much better the responnse rate </a:t>
            </a:r>
          </a:p>
        </p:txBody>
      </p:sp>
      <p:sp>
        <p:nvSpPr>
          <p:cNvPr id="4" name="Slide Number Placeholder 3"/>
          <p:cNvSpPr>
            <a:spLocks noGrp="1"/>
          </p:cNvSpPr>
          <p:nvPr>
            <p:ph type="sldNum" sz="quarter" idx="5"/>
          </p:nvPr>
        </p:nvSpPr>
        <p:spPr/>
        <p:txBody>
          <a:bodyPr/>
          <a:lstStyle/>
          <a:p>
            <a:fld id="{A1402380-6332-C34A-9FC8-912AD5A8618F}" type="slidenum">
              <a:rPr lang="en-CN" smtClean="0"/>
              <a:t>9</a:t>
            </a:fld>
            <a:endParaRPr lang="en-CN"/>
          </a:p>
        </p:txBody>
      </p:sp>
    </p:spTree>
    <p:extLst>
      <p:ext uri="{BB962C8B-B14F-4D97-AF65-F5344CB8AC3E}">
        <p14:creationId xmlns:p14="http://schemas.microsoft.com/office/powerpoint/2010/main" val="3345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A1402380-6332-C34A-9FC8-912AD5A8618F}" type="slidenum">
              <a:rPr lang="en-CN" smtClean="0"/>
              <a:t>12</a:t>
            </a:fld>
            <a:endParaRPr lang="en-CN"/>
          </a:p>
        </p:txBody>
      </p:sp>
    </p:spTree>
    <p:extLst>
      <p:ext uri="{BB962C8B-B14F-4D97-AF65-F5344CB8AC3E}">
        <p14:creationId xmlns:p14="http://schemas.microsoft.com/office/powerpoint/2010/main" val="2958865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24" name="Text Placeholder 39">
            <a:extLst>
              <a:ext uri="{FF2B5EF4-FFF2-40B4-BE49-F238E27FC236}">
                <a16:creationId xmlns:a16="http://schemas.microsoft.com/office/drawing/2014/main" id="{C6644CB1-2799-824F-9B38-C3AB81474574}"/>
              </a:ext>
            </a:extLst>
          </p:cNvPr>
          <p:cNvSpPr>
            <a:spLocks noGrp="1"/>
          </p:cNvSpPr>
          <p:nvPr>
            <p:ph type="body" sz="quarter" idx="18" hasCustomPrompt="1"/>
          </p:nvPr>
        </p:nvSpPr>
        <p:spPr>
          <a:xfrm>
            <a:off x="975360" y="6249543"/>
            <a:ext cx="7126280" cy="222690"/>
          </a:xfrm>
        </p:spPr>
        <p:txBody>
          <a:bodyPr wrap="square" lIns="0" tIns="0" bIns="0" anchor="b" anchorCtr="0">
            <a:spAutoFit/>
          </a:bodyPr>
          <a:lstStyle>
            <a:lvl1pPr marL="0" indent="0">
              <a:buNone/>
              <a:defRPr sz="1599"/>
            </a:lvl1pPr>
            <a:lvl2pPr marL="456777" indent="0">
              <a:buNone/>
              <a:defRPr/>
            </a:lvl2pPr>
            <a:lvl3pPr marL="913554" indent="0">
              <a:buNone/>
              <a:defRPr/>
            </a:lvl3pPr>
            <a:lvl4pPr marL="1370331" indent="0">
              <a:buNone/>
              <a:defRPr/>
            </a:lvl4pPr>
            <a:lvl5pPr marL="1827108" indent="0">
              <a:buNone/>
              <a:defRPr/>
            </a:lvl5pPr>
          </a:lstStyle>
          <a:p>
            <a:pPr lvl="0"/>
            <a:r>
              <a:rPr lang="en-US" dirty="0"/>
              <a:t>Title, Department Name</a:t>
            </a:r>
          </a:p>
        </p:txBody>
      </p:sp>
      <p:sp>
        <p:nvSpPr>
          <p:cNvPr id="2" name="Title 1"/>
          <p:cNvSpPr>
            <a:spLocks noGrp="1"/>
          </p:cNvSpPr>
          <p:nvPr>
            <p:ph type="ctrTitle" hasCustomPrompt="1"/>
          </p:nvPr>
        </p:nvSpPr>
        <p:spPr>
          <a:xfrm>
            <a:off x="975361" y="3045181"/>
            <a:ext cx="10241280" cy="705001"/>
          </a:xfrm>
        </p:spPr>
        <p:txBody>
          <a:bodyPr wrap="square" bIns="0" anchor="t" anchorCtr="0">
            <a:spAutoFit/>
          </a:bodyPr>
          <a:lstStyle>
            <a:lvl1pPr algn="ctr">
              <a:defRPr sz="5062" b="1" i="1">
                <a:solidFill>
                  <a:schemeClr val="bg1"/>
                </a:solidFill>
              </a:defRPr>
            </a:lvl1pPr>
          </a:lstStyle>
          <a:p>
            <a:r>
              <a:rPr lang="en-US" dirty="0"/>
              <a:t>Presentation Title</a:t>
            </a:r>
          </a:p>
        </p:txBody>
      </p:sp>
      <p:sp>
        <p:nvSpPr>
          <p:cNvPr id="5" name="Text Placeholder 4">
            <a:extLst>
              <a:ext uri="{FF2B5EF4-FFF2-40B4-BE49-F238E27FC236}">
                <a16:creationId xmlns:a16="http://schemas.microsoft.com/office/drawing/2014/main" id="{BA2EE47F-39B2-D344-8C0D-33A4CCB7AAA6}"/>
              </a:ext>
            </a:extLst>
          </p:cNvPr>
          <p:cNvSpPr>
            <a:spLocks noGrp="1"/>
          </p:cNvSpPr>
          <p:nvPr>
            <p:ph type="body" sz="quarter" idx="20" hasCustomPrompt="1"/>
          </p:nvPr>
        </p:nvSpPr>
        <p:spPr>
          <a:xfrm>
            <a:off x="975361" y="3776022"/>
            <a:ext cx="10241280" cy="296813"/>
          </a:xfrm>
        </p:spPr>
        <p:txBody>
          <a:bodyPr wrap="square" lIns="0" tIns="0" rIns="0" bIns="0" anchor="t" anchorCtr="0">
            <a:spAutoFit/>
          </a:bodyPr>
          <a:lstStyle>
            <a:lvl1pPr algn="ctr">
              <a:defRPr/>
            </a:lvl1pPr>
            <a:lvl2pPr algn="ctr">
              <a:defRPr/>
            </a:lvl2pPr>
            <a:lvl3pPr algn="ctr">
              <a:defRPr/>
            </a:lvl3pPr>
            <a:lvl4pPr algn="ctr">
              <a:defRPr/>
            </a:lvl4pPr>
            <a:lvl5pPr algn="ctr">
              <a:defRPr/>
            </a:lvl5pPr>
          </a:lstStyle>
          <a:p>
            <a:pPr lvl="0"/>
            <a:r>
              <a:rPr lang="en-US" dirty="0"/>
              <a:t>Additional text goes here</a:t>
            </a:r>
          </a:p>
        </p:txBody>
      </p:sp>
      <p:sp>
        <p:nvSpPr>
          <p:cNvPr id="47" name="Text Placeholder 15">
            <a:extLst>
              <a:ext uri="{FF2B5EF4-FFF2-40B4-BE49-F238E27FC236}">
                <a16:creationId xmlns:a16="http://schemas.microsoft.com/office/drawing/2014/main" id="{5FFB7AB8-AF09-3242-9F35-8B96D8415142}"/>
              </a:ext>
            </a:extLst>
          </p:cNvPr>
          <p:cNvSpPr>
            <a:spLocks noGrp="1"/>
          </p:cNvSpPr>
          <p:nvPr>
            <p:ph type="body" sz="quarter" idx="24" hasCustomPrompt="1"/>
          </p:nvPr>
        </p:nvSpPr>
        <p:spPr>
          <a:xfrm>
            <a:off x="8259805" y="4295259"/>
            <a:ext cx="3788762" cy="1710567"/>
          </a:xfrm>
        </p:spPr>
        <p:txBody>
          <a:bodyPr lIns="0">
            <a:normAutofit/>
          </a:bodyPr>
          <a:lstStyle>
            <a:lvl1pPr defTabSz="913554">
              <a:lnSpc>
                <a:spcPct val="90000"/>
              </a:lnSpc>
              <a:spcBef>
                <a:spcPts val="999"/>
              </a:spcBef>
              <a:defRPr sz="1332">
                <a:solidFill>
                  <a:srgbClr val="FFFF00"/>
                </a:solidFill>
              </a:defRPr>
            </a:lvl1pPr>
            <a:lvl2pPr>
              <a:defRPr sz="1332">
                <a:solidFill>
                  <a:srgbClr val="FFFF00"/>
                </a:solidFill>
              </a:defRPr>
            </a:lvl2pPr>
            <a:lvl3pPr>
              <a:defRPr sz="1332">
                <a:solidFill>
                  <a:srgbClr val="FFFF00"/>
                </a:solidFill>
              </a:defRPr>
            </a:lvl3pPr>
            <a:lvl4pPr>
              <a:defRPr sz="1332">
                <a:solidFill>
                  <a:srgbClr val="FFFF00"/>
                </a:solidFill>
              </a:defRPr>
            </a:lvl4pPr>
            <a:lvl5pPr>
              <a:defRPr sz="1332">
                <a:solidFill>
                  <a:srgbClr val="FFFF00"/>
                </a:solidFill>
              </a:defRPr>
            </a:lvl5pPr>
          </a:lstStyle>
          <a:p>
            <a:pPr lvl="0"/>
            <a:r>
              <a:rPr lang="en-US" sz="1332" dirty="0">
                <a:solidFill>
                  <a:srgbClr val="FFFF00"/>
                </a:solidFill>
              </a:rPr>
              <a:t>3. SCALE – With the picture frame selected, Inside the Graphic Format ribbon, click the Format Pane. Click the Size and Properties icon and open the Size section. Make sure the boxes for Lock aspect ratio and Relative to original picture size are checked. Click the RESET button to resize the logo in the frame. Continue resizing using the scaling arrows if necessary. The UCLA logo letters should match up with the top and bottom guides.</a:t>
            </a:r>
          </a:p>
        </p:txBody>
      </p:sp>
      <p:sp>
        <p:nvSpPr>
          <p:cNvPr id="48" name="Text Placeholder 15">
            <a:extLst>
              <a:ext uri="{FF2B5EF4-FFF2-40B4-BE49-F238E27FC236}">
                <a16:creationId xmlns:a16="http://schemas.microsoft.com/office/drawing/2014/main" id="{C46B9626-6E96-9340-AF44-2DC0F174B848}"/>
              </a:ext>
            </a:extLst>
          </p:cNvPr>
          <p:cNvSpPr>
            <a:spLocks noGrp="1"/>
          </p:cNvSpPr>
          <p:nvPr>
            <p:ph type="body" sz="quarter" idx="25" hasCustomPrompt="1"/>
          </p:nvPr>
        </p:nvSpPr>
        <p:spPr>
          <a:xfrm>
            <a:off x="8259805" y="6124253"/>
            <a:ext cx="3788763" cy="437434"/>
          </a:xfrm>
        </p:spPr>
        <p:txBody>
          <a:bodyPr lIns="0">
            <a:normAutofit/>
          </a:bodyPr>
          <a:lstStyle>
            <a:lvl1pPr defTabSz="913554">
              <a:lnSpc>
                <a:spcPct val="90000"/>
              </a:lnSpc>
              <a:spcBef>
                <a:spcPts val="999"/>
              </a:spcBef>
              <a:defRPr sz="1332">
                <a:solidFill>
                  <a:srgbClr val="FFFF00"/>
                </a:solidFill>
              </a:defRPr>
            </a:lvl1pPr>
            <a:lvl2pPr>
              <a:defRPr sz="1332">
                <a:solidFill>
                  <a:srgbClr val="FFFF00"/>
                </a:solidFill>
              </a:defRPr>
            </a:lvl2pPr>
            <a:lvl3pPr>
              <a:defRPr sz="1332">
                <a:solidFill>
                  <a:srgbClr val="FFFF00"/>
                </a:solidFill>
              </a:defRPr>
            </a:lvl3pPr>
            <a:lvl4pPr>
              <a:defRPr sz="1332">
                <a:solidFill>
                  <a:srgbClr val="FFFF00"/>
                </a:solidFill>
              </a:defRPr>
            </a:lvl4pPr>
            <a:lvl5pPr>
              <a:defRPr sz="1332">
                <a:solidFill>
                  <a:srgbClr val="FFFF00"/>
                </a:solidFill>
              </a:defRPr>
            </a:lvl5pPr>
          </a:lstStyle>
          <a:p>
            <a:pPr lvl="0"/>
            <a:r>
              <a:rPr lang="en-US" sz="1332" dirty="0">
                <a:solidFill>
                  <a:srgbClr val="FFFF00"/>
                </a:solidFill>
              </a:rPr>
              <a:t>4. POSITION – Align the UCLA logo letters to meet the left guide. </a:t>
            </a:r>
          </a:p>
        </p:txBody>
      </p:sp>
      <p:sp>
        <p:nvSpPr>
          <p:cNvPr id="41" name="Text Placeholder 39">
            <a:extLst>
              <a:ext uri="{FF2B5EF4-FFF2-40B4-BE49-F238E27FC236}">
                <a16:creationId xmlns:a16="http://schemas.microsoft.com/office/drawing/2014/main" id="{C1CD1A20-8368-CF4D-89B6-4588CDF94C2D}"/>
              </a:ext>
            </a:extLst>
          </p:cNvPr>
          <p:cNvSpPr>
            <a:spLocks noGrp="1"/>
          </p:cNvSpPr>
          <p:nvPr>
            <p:ph type="body" sz="quarter" idx="19" hasCustomPrompt="1"/>
          </p:nvPr>
        </p:nvSpPr>
        <p:spPr>
          <a:xfrm>
            <a:off x="975360" y="6008124"/>
            <a:ext cx="7126280" cy="222690"/>
          </a:xfrm>
        </p:spPr>
        <p:txBody>
          <a:bodyPr wrap="square" lIns="0" tIns="0" bIns="0" anchor="b" anchorCtr="0">
            <a:spAutoFit/>
          </a:bodyPr>
          <a:lstStyle>
            <a:lvl1pPr marL="0" indent="0">
              <a:buNone/>
              <a:defRPr sz="1599"/>
            </a:lvl1pPr>
            <a:lvl2pPr marL="456777" indent="0">
              <a:buNone/>
              <a:defRPr/>
            </a:lvl2pPr>
            <a:lvl3pPr marL="913554" indent="0">
              <a:buNone/>
              <a:defRPr/>
            </a:lvl3pPr>
            <a:lvl4pPr marL="1370331" indent="0">
              <a:buNone/>
              <a:defRPr/>
            </a:lvl4pPr>
            <a:lvl5pPr marL="1827108" indent="0">
              <a:buNone/>
              <a:defRPr/>
            </a:lvl5pPr>
          </a:lstStyle>
          <a:p>
            <a:pPr lvl="0"/>
            <a:r>
              <a:rPr lang="en-US" dirty="0"/>
              <a:t>Presenter Name</a:t>
            </a:r>
          </a:p>
        </p:txBody>
      </p:sp>
      <p:sp>
        <p:nvSpPr>
          <p:cNvPr id="4" name="Picture Placeholder 3">
            <a:extLst>
              <a:ext uri="{FF2B5EF4-FFF2-40B4-BE49-F238E27FC236}">
                <a16:creationId xmlns:a16="http://schemas.microsoft.com/office/drawing/2014/main" id="{8E9A85FF-E80A-5945-A966-BD2B1C8F10C9}"/>
              </a:ext>
            </a:extLst>
          </p:cNvPr>
          <p:cNvSpPr>
            <a:spLocks noGrp="1"/>
          </p:cNvSpPr>
          <p:nvPr>
            <p:ph type="pic" sz="quarter" idx="21" hasCustomPrompt="1"/>
          </p:nvPr>
        </p:nvSpPr>
        <p:spPr>
          <a:xfrm>
            <a:off x="975361" y="435631"/>
            <a:ext cx="8139612" cy="1863059"/>
          </a:xfrm>
        </p:spPr>
        <p:txBody>
          <a:bodyPr wrap="square" lIns="91440" tIns="45720" rIns="91440" bIns="45720">
            <a:normAutofit/>
          </a:bodyPr>
          <a:lstStyle>
            <a:lvl1pPr marL="0" indent="0">
              <a:buFontTx/>
              <a:buNone/>
              <a:defRPr sz="1865"/>
            </a:lvl1pPr>
          </a:lstStyle>
          <a:p>
            <a:r>
              <a:rPr lang="en-US" dirty="0"/>
              <a:t>Click the icon to insert the </a:t>
            </a:r>
            <a:r>
              <a:rPr lang="en-US" dirty="0" err="1"/>
              <a:t>Uxd-Wht</a:t>
            </a:r>
            <a:r>
              <a:rPr lang="en-US" dirty="0"/>
              <a:t> or Unboxed-</a:t>
            </a:r>
            <a:r>
              <a:rPr lang="en-US" dirty="0" err="1"/>
              <a:t>WhiteType</a:t>
            </a:r>
            <a:r>
              <a:rPr lang="en-US" dirty="0"/>
              <a:t>, </a:t>
            </a:r>
            <a:r>
              <a:rPr lang="en-US" dirty="0" err="1"/>
              <a:t>svg</a:t>
            </a:r>
            <a:r>
              <a:rPr lang="en-US" dirty="0"/>
              <a:t> or format version of your department logo. Follow the yellow instructions.</a:t>
            </a:r>
          </a:p>
        </p:txBody>
      </p:sp>
      <p:sp>
        <p:nvSpPr>
          <p:cNvPr id="16" name="Text Placeholder 15">
            <a:extLst>
              <a:ext uri="{FF2B5EF4-FFF2-40B4-BE49-F238E27FC236}">
                <a16:creationId xmlns:a16="http://schemas.microsoft.com/office/drawing/2014/main" id="{0AF373DD-908C-E94D-9AD6-5F9541E2B277}"/>
              </a:ext>
            </a:extLst>
          </p:cNvPr>
          <p:cNvSpPr>
            <a:spLocks noGrp="1"/>
          </p:cNvSpPr>
          <p:nvPr>
            <p:ph type="body" sz="quarter" idx="22" hasCustomPrompt="1"/>
          </p:nvPr>
        </p:nvSpPr>
        <p:spPr>
          <a:xfrm>
            <a:off x="9439468" y="449358"/>
            <a:ext cx="2609102" cy="940297"/>
          </a:xfrm>
        </p:spPr>
        <p:txBody>
          <a:bodyPr wrap="square" lIns="0">
            <a:noAutofit/>
          </a:bodyPr>
          <a:lstStyle>
            <a:lvl1pPr>
              <a:defRPr sz="1332">
                <a:solidFill>
                  <a:srgbClr val="FFFF00"/>
                </a:solidFill>
              </a:defRPr>
            </a:lvl1pPr>
            <a:lvl2pPr>
              <a:defRPr sz="1332">
                <a:solidFill>
                  <a:srgbClr val="FFFF00"/>
                </a:solidFill>
              </a:defRPr>
            </a:lvl2pPr>
            <a:lvl3pPr>
              <a:defRPr sz="1332">
                <a:solidFill>
                  <a:srgbClr val="FFFF00"/>
                </a:solidFill>
              </a:defRPr>
            </a:lvl3pPr>
            <a:lvl4pPr>
              <a:defRPr sz="1332">
                <a:solidFill>
                  <a:srgbClr val="FFFF00"/>
                </a:solidFill>
              </a:defRPr>
            </a:lvl4pPr>
            <a:lvl5pPr>
              <a:defRPr sz="1332">
                <a:solidFill>
                  <a:srgbClr val="FFFF00"/>
                </a:solidFill>
              </a:defRPr>
            </a:lvl5pPr>
          </a:lstStyle>
          <a:p>
            <a:r>
              <a:rPr lang="en-US" sz="1332" dirty="0">
                <a:solidFill>
                  <a:srgbClr val="FFFF00"/>
                </a:solidFill>
              </a:rPr>
              <a:t>1. GUIDES – To make sure guides are visible, inside the View ribbon, click the Guides checkbox. Then click the icon inside the picture frame to add your logo.</a:t>
            </a:r>
          </a:p>
        </p:txBody>
      </p:sp>
      <p:sp>
        <p:nvSpPr>
          <p:cNvPr id="46" name="Text Placeholder 15">
            <a:extLst>
              <a:ext uri="{FF2B5EF4-FFF2-40B4-BE49-F238E27FC236}">
                <a16:creationId xmlns:a16="http://schemas.microsoft.com/office/drawing/2014/main" id="{68850D03-9432-5045-8A8F-53B324B22A34}"/>
              </a:ext>
            </a:extLst>
          </p:cNvPr>
          <p:cNvSpPr>
            <a:spLocks noGrp="1"/>
          </p:cNvSpPr>
          <p:nvPr>
            <p:ph type="body" sz="quarter" idx="23" hasCustomPrompt="1"/>
          </p:nvPr>
        </p:nvSpPr>
        <p:spPr>
          <a:xfrm>
            <a:off x="9439466" y="1511460"/>
            <a:ext cx="2609101" cy="1066900"/>
          </a:xfrm>
        </p:spPr>
        <p:txBody>
          <a:bodyPr lIns="0">
            <a:normAutofit/>
          </a:bodyPr>
          <a:lstStyle>
            <a:lvl1pPr defTabSz="913554">
              <a:lnSpc>
                <a:spcPct val="90000"/>
              </a:lnSpc>
              <a:spcBef>
                <a:spcPts val="999"/>
              </a:spcBef>
              <a:defRPr sz="1332">
                <a:solidFill>
                  <a:srgbClr val="FFFF00"/>
                </a:solidFill>
              </a:defRPr>
            </a:lvl1pPr>
            <a:lvl2pPr>
              <a:defRPr sz="1332">
                <a:solidFill>
                  <a:srgbClr val="FFFF00"/>
                </a:solidFill>
              </a:defRPr>
            </a:lvl2pPr>
            <a:lvl3pPr>
              <a:defRPr sz="1332">
                <a:solidFill>
                  <a:srgbClr val="FFFF00"/>
                </a:solidFill>
              </a:defRPr>
            </a:lvl3pPr>
            <a:lvl4pPr>
              <a:defRPr sz="1332">
                <a:solidFill>
                  <a:srgbClr val="FFFF00"/>
                </a:solidFill>
              </a:defRPr>
            </a:lvl4pPr>
            <a:lvl5pPr>
              <a:defRPr sz="1332">
                <a:solidFill>
                  <a:srgbClr val="FFFF00"/>
                </a:solidFill>
              </a:defRPr>
            </a:lvl5pPr>
          </a:lstStyle>
          <a:p>
            <a:pPr lvl="0" defTabSz="913554">
              <a:lnSpc>
                <a:spcPct val="90000"/>
              </a:lnSpc>
              <a:spcBef>
                <a:spcPts val="999"/>
              </a:spcBef>
              <a:defRPr/>
            </a:pPr>
            <a:r>
              <a:rPr lang="en-US" sz="1332" dirty="0">
                <a:solidFill>
                  <a:srgbClr val="FFFF00"/>
                </a:solidFill>
              </a:rPr>
              <a:t>2. QUALITY – For the sharpest image, we recommend selecting your logo from the </a:t>
            </a:r>
            <a:r>
              <a:rPr lang="en-US" sz="1332" dirty="0" err="1">
                <a:solidFill>
                  <a:srgbClr val="FFFF00"/>
                </a:solidFill>
              </a:rPr>
              <a:t>svg</a:t>
            </a:r>
            <a:r>
              <a:rPr lang="en-US" sz="1332" dirty="0">
                <a:solidFill>
                  <a:srgbClr val="FFFF00"/>
                </a:solidFill>
              </a:rPr>
              <a:t> folder. Insert the </a:t>
            </a:r>
            <a:r>
              <a:rPr lang="en-US" sz="1332" dirty="0" err="1">
                <a:solidFill>
                  <a:srgbClr val="FFFF00"/>
                </a:solidFill>
              </a:rPr>
              <a:t>Uxd-Wht</a:t>
            </a:r>
            <a:r>
              <a:rPr lang="en-US" sz="1332" dirty="0">
                <a:solidFill>
                  <a:srgbClr val="FFFF00"/>
                </a:solidFill>
              </a:rPr>
              <a:t> or Unboxed-</a:t>
            </a:r>
            <a:r>
              <a:rPr lang="en-US" sz="1332" dirty="0" err="1">
                <a:solidFill>
                  <a:srgbClr val="FFFF00"/>
                </a:solidFill>
              </a:rPr>
              <a:t>WhiteType</a:t>
            </a:r>
            <a:r>
              <a:rPr lang="en-US" sz="1332" dirty="0">
                <a:solidFill>
                  <a:srgbClr val="FFFF00"/>
                </a:solidFill>
              </a:rPr>
              <a:t> version and it will appear in the picture frame. </a:t>
            </a:r>
          </a:p>
        </p:txBody>
      </p:sp>
      <p:sp>
        <p:nvSpPr>
          <p:cNvPr id="10" name="Date Placeholder 9" hidden="1">
            <a:extLst>
              <a:ext uri="{FF2B5EF4-FFF2-40B4-BE49-F238E27FC236}">
                <a16:creationId xmlns:a16="http://schemas.microsoft.com/office/drawing/2014/main" id="{B2A81AB0-654A-3248-A3C6-F1EE412BDF1D}"/>
              </a:ext>
            </a:extLst>
          </p:cNvPr>
          <p:cNvSpPr>
            <a:spLocks noGrp="1"/>
          </p:cNvSpPr>
          <p:nvPr>
            <p:ph type="dt" sz="half" idx="15"/>
          </p:nvPr>
        </p:nvSpPr>
        <p:spPr>
          <a:xfrm>
            <a:off x="8015467" y="6358447"/>
            <a:ext cx="2682241" cy="163996"/>
          </a:xfrm>
          <a:prstGeom prst="rect">
            <a:avLst/>
          </a:prstGeom>
        </p:spPr>
        <p:txBody>
          <a:bodyPr/>
          <a:lstStyle/>
          <a:p>
            <a:fld id="{3D8D77AA-0285-EA4C-A88D-327EB15FA828}" type="datetime4">
              <a:rPr lang="en-US" smtClean="0"/>
              <a:t>February 19, 2023</a:t>
            </a:fld>
            <a:endParaRPr lang="en-US"/>
          </a:p>
        </p:txBody>
      </p:sp>
      <p:sp>
        <p:nvSpPr>
          <p:cNvPr id="31" name="Slide Number Placeholder 30" hidden="1">
            <a:extLst>
              <a:ext uri="{FF2B5EF4-FFF2-40B4-BE49-F238E27FC236}">
                <a16:creationId xmlns:a16="http://schemas.microsoft.com/office/drawing/2014/main" id="{1FDC9578-4AC4-9D48-A4F5-3D595CDD3989}"/>
              </a:ext>
            </a:extLst>
          </p:cNvPr>
          <p:cNvSpPr>
            <a:spLocks noGrp="1"/>
          </p:cNvSpPr>
          <p:nvPr>
            <p:ph type="sldNum" sz="quarter" idx="17"/>
          </p:nvPr>
        </p:nvSpPr>
        <p:spPr>
          <a:xfrm>
            <a:off x="10999046" y="6358447"/>
            <a:ext cx="731521" cy="163996"/>
          </a:xfrm>
          <a:prstGeom prst="rect">
            <a:avLst/>
          </a:prstGeom>
        </p:spPr>
        <p:txBody>
          <a:bodyPr/>
          <a:lstStyle/>
          <a:p>
            <a:fld id="{8368066F-241F-DA46-A244-6F6C08E1BFA8}" type="slidenum">
              <a:rPr lang="en-US" smtClean="0"/>
              <a:pPr/>
              <a:t>‹#›</a:t>
            </a:fld>
            <a:endParaRPr lang="en-US"/>
          </a:p>
        </p:txBody>
      </p:sp>
    </p:spTree>
    <p:extLst>
      <p:ext uri="{BB962C8B-B14F-4D97-AF65-F5344CB8AC3E}">
        <p14:creationId xmlns:p14="http://schemas.microsoft.com/office/powerpoint/2010/main" val="3993113018"/>
      </p:ext>
    </p:extLst>
  </p:cSld>
  <p:clrMapOvr>
    <a:masterClrMapping/>
  </p:clrMapOvr>
  <p:extLst>
    <p:ext uri="{DCECCB84-F9BA-43D5-87BE-67443E8EF086}">
      <p15:sldGuideLst xmlns:p15="http://schemas.microsoft.com/office/powerpoint/2012/main">
        <p15:guide id="20" orient="horz" pos="374">
          <p15:clr>
            <a:srgbClr val="FBAE40"/>
          </p15:clr>
        </p15:guide>
        <p15:guide id="21" orient="horz" pos="206">
          <p15:clr>
            <a:srgbClr val="FBAE40"/>
          </p15:clr>
        </p15:guide>
        <p15:guide id="22" pos="4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w/on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5793EB0-AC31-9B43-89A5-2CA5C7AA3207}"/>
              </a:ext>
            </a:extLst>
          </p:cNvPr>
          <p:cNvSpPr>
            <a:spLocks noGrp="1"/>
          </p:cNvSpPr>
          <p:nvPr>
            <p:ph type="pic" sz="quarter" idx="12"/>
          </p:nvPr>
        </p:nvSpPr>
        <p:spPr>
          <a:xfrm>
            <a:off x="7462814" y="1"/>
            <a:ext cx="3362373" cy="296813"/>
          </a:xfrm>
          <a:solidFill>
            <a:srgbClr val="D2DDE9"/>
          </a:solidFill>
          <a:ln>
            <a:noFill/>
          </a:ln>
        </p:spPr>
        <p:txBody>
          <a:bodyPr wrap="none" anchor="t" anchorCtr="1"/>
          <a:lstStyle>
            <a:lvl1pPr marL="0" indent="0" algn="ctr">
              <a:buNone/>
              <a:defRPr>
                <a:solidFill>
                  <a:srgbClr val="898989"/>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0C5033AD-6FA7-7743-93B8-5E99DF3F1E0B}"/>
              </a:ext>
            </a:extLst>
          </p:cNvPr>
          <p:cNvSpPr>
            <a:spLocks noGrp="1"/>
          </p:cNvSpPr>
          <p:nvPr>
            <p:ph type="title" hasCustomPrompt="1"/>
          </p:nvPr>
        </p:nvSpPr>
        <p:spPr>
          <a:xfrm>
            <a:off x="975361" y="1511549"/>
            <a:ext cx="4267200" cy="888054"/>
          </a:xfrm>
        </p:spPr>
        <p:txBody>
          <a:bodyPr wrap="square" anchor="b" anchorCtr="0">
            <a:spAutoFit/>
          </a:bodyPr>
          <a:lstStyle>
            <a:lvl1pPr>
              <a:defRPr sz="3197"/>
            </a:lvl1pPr>
          </a:lstStyle>
          <a:p>
            <a:r>
              <a:rPr lang="en-US" dirty="0"/>
              <a:t>Header w/one image goes here</a:t>
            </a:r>
          </a:p>
        </p:txBody>
      </p:sp>
      <p:sp>
        <p:nvSpPr>
          <p:cNvPr id="4" name="Text Placeholder 3">
            <a:extLst>
              <a:ext uri="{FF2B5EF4-FFF2-40B4-BE49-F238E27FC236}">
                <a16:creationId xmlns:a16="http://schemas.microsoft.com/office/drawing/2014/main" id="{D9C68967-12D0-6948-BEC8-ADEC003C53B5}"/>
              </a:ext>
            </a:extLst>
          </p:cNvPr>
          <p:cNvSpPr>
            <a:spLocks noGrp="1"/>
          </p:cNvSpPr>
          <p:nvPr>
            <p:ph type="body" sz="quarter" idx="13" hasCustomPrompt="1"/>
          </p:nvPr>
        </p:nvSpPr>
        <p:spPr>
          <a:xfrm>
            <a:off x="975361" y="2558798"/>
            <a:ext cx="4267200" cy="1772777"/>
          </a:xfrm>
        </p:spPr>
        <p:txBody>
          <a:bodyPr lIns="457200">
            <a:spAutoFit/>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a:t>
            </a:r>
          </a:p>
        </p:txBody>
      </p:sp>
      <p:pic>
        <p:nvPicPr>
          <p:cNvPr id="6" name="Logo">
            <a:extLst>
              <a:ext uri="{FF2B5EF4-FFF2-40B4-BE49-F238E27FC236}">
                <a16:creationId xmlns:a16="http://schemas.microsoft.com/office/drawing/2014/main" id="{69DA52EB-0B7F-A946-8832-982CA2F805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5361" y="241197"/>
            <a:ext cx="564305" cy="181865"/>
          </a:xfrm>
          <a:prstGeom prst="rect">
            <a:avLst/>
          </a:prstGeom>
        </p:spPr>
      </p:pic>
      <p:sp>
        <p:nvSpPr>
          <p:cNvPr id="8" name="Slide Number Placeholder 5">
            <a:extLst>
              <a:ext uri="{FF2B5EF4-FFF2-40B4-BE49-F238E27FC236}">
                <a16:creationId xmlns:a16="http://schemas.microsoft.com/office/drawing/2014/main" id="{7A035F90-CC8E-D44A-BA89-298A52D91FBB}"/>
              </a:ext>
            </a:extLst>
          </p:cNvPr>
          <p:cNvSpPr>
            <a:spLocks noGrp="1"/>
          </p:cNvSpPr>
          <p:nvPr>
            <p:ph type="sldNum" sz="quarter" idx="4"/>
          </p:nvPr>
        </p:nvSpPr>
        <p:spPr>
          <a:xfrm>
            <a:off x="10999046" y="6358447"/>
            <a:ext cx="731521" cy="163996"/>
          </a:xfrm>
          <a:prstGeom prst="rect">
            <a:avLst/>
          </a:prstGeom>
        </p:spPr>
        <p:txBody>
          <a:bodyPr vert="horz" wrap="square" lIns="0" tIns="0" rIns="0" bIns="0" rtlCol="0" anchor="ctr">
            <a:spAutoFit/>
          </a:bodyPr>
          <a:lstStyle>
            <a:lvl1pPr algn="r">
              <a:defRPr sz="1066">
                <a:solidFill>
                  <a:srgbClr val="898989"/>
                </a:solidFill>
              </a:defRPr>
            </a:lvl1pPr>
          </a:lstStyle>
          <a:p>
            <a:fld id="{8368066F-241F-DA46-A244-6F6C08E1BFA8}" type="slidenum">
              <a:rPr lang="en-US" smtClean="0"/>
              <a:pPr/>
              <a:t>‹#›</a:t>
            </a:fld>
            <a:endParaRPr lang="en-US" dirty="0"/>
          </a:p>
        </p:txBody>
      </p:sp>
      <p:sp>
        <p:nvSpPr>
          <p:cNvPr id="10" name="Text Placeholder 39">
            <a:extLst>
              <a:ext uri="{FF2B5EF4-FFF2-40B4-BE49-F238E27FC236}">
                <a16:creationId xmlns:a16="http://schemas.microsoft.com/office/drawing/2014/main" id="{5986C90C-47DF-4442-9E3D-A678FCD457F9}"/>
              </a:ext>
            </a:extLst>
          </p:cNvPr>
          <p:cNvSpPr txBox="1">
            <a:spLocks/>
          </p:cNvSpPr>
          <p:nvPr userDrawn="1"/>
        </p:nvSpPr>
        <p:spPr>
          <a:xfrm>
            <a:off x="975360" y="6352779"/>
            <a:ext cx="6949440" cy="164019"/>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66" dirty="0">
                <a:solidFill>
                  <a:srgbClr val="FFFFFF"/>
                </a:solidFill>
              </a:rPr>
              <a:t>Presentation Title (edit in Slide Master)  I  </a:t>
            </a:r>
            <a:fld id="{96639B2F-E74D-204F-A9C8-34761033C9F8}" type="datetime4">
              <a:rPr lang="en-US" sz="1066" smtClean="0"/>
              <a:pPr/>
              <a:t>February 19, 2023</a:t>
            </a:fld>
            <a:endParaRPr lang="en-US" sz="1066" dirty="0">
              <a:solidFill>
                <a:srgbClr val="FFFFFF"/>
              </a:solidFill>
            </a:endParaRPr>
          </a:p>
        </p:txBody>
      </p:sp>
    </p:spTree>
    <p:extLst>
      <p:ext uri="{BB962C8B-B14F-4D97-AF65-F5344CB8AC3E}">
        <p14:creationId xmlns:p14="http://schemas.microsoft.com/office/powerpoint/2010/main" val="249711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5361" y="1511549"/>
            <a:ext cx="4267200" cy="888054"/>
          </a:xfrm>
        </p:spPr>
        <p:txBody>
          <a:bodyPr wrap="square" anchor="b" anchorCtr="0">
            <a:spAutoFit/>
          </a:bodyPr>
          <a:lstStyle>
            <a:lvl1pPr>
              <a:defRPr sz="3197"/>
            </a:lvl1pPr>
          </a:lstStyle>
          <a:p>
            <a:r>
              <a:rPr lang="en-US" dirty="0"/>
              <a:t>Header w/two images goes here</a:t>
            </a:r>
          </a:p>
        </p:txBody>
      </p:sp>
      <p:sp>
        <p:nvSpPr>
          <p:cNvPr id="12" name="Date Placeholder 11">
            <a:extLst>
              <a:ext uri="{FF2B5EF4-FFF2-40B4-BE49-F238E27FC236}">
                <a16:creationId xmlns:a16="http://schemas.microsoft.com/office/drawing/2014/main" id="{A6B72BFA-E13B-4D4C-8F2C-2EDF1AD7E183}"/>
              </a:ext>
            </a:extLst>
          </p:cNvPr>
          <p:cNvSpPr>
            <a:spLocks noGrp="1"/>
          </p:cNvSpPr>
          <p:nvPr>
            <p:ph type="dt" sz="half" idx="10"/>
          </p:nvPr>
        </p:nvSpPr>
        <p:spPr>
          <a:xfrm>
            <a:off x="8015467" y="6358447"/>
            <a:ext cx="2682241" cy="163996"/>
          </a:xfrm>
          <a:prstGeom prst="rect">
            <a:avLst/>
          </a:prstGeom>
        </p:spPr>
        <p:txBody>
          <a:bodyPr/>
          <a:lstStyle/>
          <a:p>
            <a:fld id="{2D2DDB9B-04EE-4340-B40A-07409DEC5E74}" type="datetime4">
              <a:rPr lang="en-US" smtClean="0"/>
              <a:t>February 19, 2023</a:t>
            </a:fld>
            <a:endParaRPr lang="en-US"/>
          </a:p>
        </p:txBody>
      </p:sp>
      <p:sp>
        <p:nvSpPr>
          <p:cNvPr id="7" name="Picture Placeholder 6">
            <a:extLst>
              <a:ext uri="{FF2B5EF4-FFF2-40B4-BE49-F238E27FC236}">
                <a16:creationId xmlns:a16="http://schemas.microsoft.com/office/drawing/2014/main" id="{25793EB0-AC31-9B43-89A5-2CA5C7AA3207}"/>
              </a:ext>
            </a:extLst>
          </p:cNvPr>
          <p:cNvSpPr>
            <a:spLocks noGrp="1"/>
          </p:cNvSpPr>
          <p:nvPr>
            <p:ph type="pic" sz="quarter" idx="12"/>
          </p:nvPr>
        </p:nvSpPr>
        <p:spPr>
          <a:xfrm>
            <a:off x="7462814" y="1"/>
            <a:ext cx="3362373" cy="296813"/>
          </a:xfrm>
          <a:solidFill>
            <a:srgbClr val="D2DDE9"/>
          </a:solidFill>
          <a:ln>
            <a:noFill/>
          </a:ln>
        </p:spPr>
        <p:txBody>
          <a:bodyPr wrap="none" anchor="t" anchorCtr="1"/>
          <a:lstStyle>
            <a:lvl1pPr marL="0" indent="0" algn="ctr">
              <a:buNone/>
              <a:defRPr>
                <a:solidFill>
                  <a:srgbClr val="898989"/>
                </a:solidFill>
              </a:defRPr>
            </a:lvl1pPr>
          </a:lstStyle>
          <a:p>
            <a:r>
              <a:rPr lang="en-US"/>
              <a:t>Click icon to add picture</a:t>
            </a:r>
          </a:p>
        </p:txBody>
      </p:sp>
      <p:sp>
        <p:nvSpPr>
          <p:cNvPr id="8" name="Picture Placeholder 6">
            <a:extLst>
              <a:ext uri="{FF2B5EF4-FFF2-40B4-BE49-F238E27FC236}">
                <a16:creationId xmlns:a16="http://schemas.microsoft.com/office/drawing/2014/main" id="{7CF5FAE1-A06E-B748-909A-FFE076FEF7D2}"/>
              </a:ext>
            </a:extLst>
          </p:cNvPr>
          <p:cNvSpPr>
            <a:spLocks noGrp="1"/>
          </p:cNvSpPr>
          <p:nvPr>
            <p:ph type="pic" sz="quarter" idx="13"/>
          </p:nvPr>
        </p:nvSpPr>
        <p:spPr>
          <a:xfrm>
            <a:off x="7462814" y="3423038"/>
            <a:ext cx="3362373" cy="296813"/>
          </a:xfrm>
          <a:solidFill>
            <a:srgbClr val="D2DDE9"/>
          </a:solidFill>
          <a:ln>
            <a:noFill/>
          </a:ln>
        </p:spPr>
        <p:txBody>
          <a:bodyPr wrap="none" anchor="t" anchorCtr="1"/>
          <a:lstStyle>
            <a:lvl1pPr marL="0" indent="0" algn="ctr">
              <a:buNone/>
              <a:defRPr>
                <a:solidFill>
                  <a:srgbClr val="898989"/>
                </a:solidFill>
              </a:defRPr>
            </a:lvl1pPr>
          </a:lstStyle>
          <a:p>
            <a:r>
              <a:rPr lang="en-US"/>
              <a:t>Click icon to add picture</a:t>
            </a:r>
          </a:p>
        </p:txBody>
      </p:sp>
      <p:sp>
        <p:nvSpPr>
          <p:cNvPr id="9" name="Text Placeholder 3">
            <a:extLst>
              <a:ext uri="{FF2B5EF4-FFF2-40B4-BE49-F238E27FC236}">
                <a16:creationId xmlns:a16="http://schemas.microsoft.com/office/drawing/2014/main" id="{482BFA90-09AD-6F41-B5FD-054CA843D0F2}"/>
              </a:ext>
            </a:extLst>
          </p:cNvPr>
          <p:cNvSpPr>
            <a:spLocks noGrp="1"/>
          </p:cNvSpPr>
          <p:nvPr>
            <p:ph type="body" sz="quarter" idx="14" hasCustomPrompt="1"/>
          </p:nvPr>
        </p:nvSpPr>
        <p:spPr>
          <a:xfrm>
            <a:off x="975361" y="2558798"/>
            <a:ext cx="4267200" cy="1772777"/>
          </a:xfrm>
        </p:spPr>
        <p:txBody>
          <a:bodyPr lIns="457200">
            <a:spAutoFit/>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a:t>
            </a:r>
          </a:p>
        </p:txBody>
      </p:sp>
      <p:pic>
        <p:nvPicPr>
          <p:cNvPr id="10" name="Logo">
            <a:extLst>
              <a:ext uri="{FF2B5EF4-FFF2-40B4-BE49-F238E27FC236}">
                <a16:creationId xmlns:a16="http://schemas.microsoft.com/office/drawing/2014/main" id="{DDE15D1E-78B9-2648-AE86-D875F2652CF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5361" y="241197"/>
            <a:ext cx="564305" cy="181865"/>
          </a:xfrm>
          <a:prstGeom prst="rect">
            <a:avLst/>
          </a:prstGeom>
        </p:spPr>
      </p:pic>
      <p:sp>
        <p:nvSpPr>
          <p:cNvPr id="11" name="Slide Number Placeholder 5">
            <a:extLst>
              <a:ext uri="{FF2B5EF4-FFF2-40B4-BE49-F238E27FC236}">
                <a16:creationId xmlns:a16="http://schemas.microsoft.com/office/drawing/2014/main" id="{C4DD7BD6-BD6C-CC44-8ABC-7F1A14693794}"/>
              </a:ext>
            </a:extLst>
          </p:cNvPr>
          <p:cNvSpPr>
            <a:spLocks noGrp="1"/>
          </p:cNvSpPr>
          <p:nvPr>
            <p:ph type="sldNum" sz="quarter" idx="4"/>
          </p:nvPr>
        </p:nvSpPr>
        <p:spPr>
          <a:xfrm>
            <a:off x="10999046" y="6358447"/>
            <a:ext cx="731521" cy="163996"/>
          </a:xfrm>
          <a:prstGeom prst="rect">
            <a:avLst/>
          </a:prstGeom>
        </p:spPr>
        <p:txBody>
          <a:bodyPr vert="horz" wrap="square" lIns="0" tIns="0" rIns="0" bIns="0" rtlCol="0" anchor="ctr">
            <a:spAutoFit/>
          </a:bodyPr>
          <a:lstStyle>
            <a:lvl1pPr algn="r">
              <a:defRPr sz="1066">
                <a:solidFill>
                  <a:srgbClr val="898989"/>
                </a:solidFill>
              </a:defRPr>
            </a:lvl1pPr>
          </a:lstStyle>
          <a:p>
            <a:fld id="{8368066F-241F-DA46-A244-6F6C08E1BFA8}" type="slidenum">
              <a:rPr lang="en-US" smtClean="0"/>
              <a:pPr/>
              <a:t>‹#›</a:t>
            </a:fld>
            <a:endParaRPr lang="en-US" dirty="0"/>
          </a:p>
        </p:txBody>
      </p:sp>
      <p:sp>
        <p:nvSpPr>
          <p:cNvPr id="14" name="Text Placeholder 39">
            <a:extLst>
              <a:ext uri="{FF2B5EF4-FFF2-40B4-BE49-F238E27FC236}">
                <a16:creationId xmlns:a16="http://schemas.microsoft.com/office/drawing/2014/main" id="{AC9DA8BA-B807-D349-9D82-C633BCAFC97D}"/>
              </a:ext>
            </a:extLst>
          </p:cNvPr>
          <p:cNvSpPr txBox="1">
            <a:spLocks/>
          </p:cNvSpPr>
          <p:nvPr userDrawn="1"/>
        </p:nvSpPr>
        <p:spPr>
          <a:xfrm>
            <a:off x="975360" y="6352779"/>
            <a:ext cx="6949440" cy="164019"/>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66" dirty="0">
                <a:solidFill>
                  <a:srgbClr val="FFFFFF"/>
                </a:solidFill>
              </a:rPr>
              <a:t>Presentation Title (edit in Slide Master)  I  </a:t>
            </a:r>
            <a:fld id="{96639B2F-E74D-204F-A9C8-34761033C9F8}" type="datetime4">
              <a:rPr lang="en-US" sz="1066" smtClean="0"/>
              <a:pPr/>
              <a:t>February 19, 2023</a:t>
            </a:fld>
            <a:endParaRPr lang="en-US" sz="1066" dirty="0">
              <a:solidFill>
                <a:srgbClr val="FFFFFF"/>
              </a:solidFill>
            </a:endParaRPr>
          </a:p>
        </p:txBody>
      </p:sp>
    </p:spTree>
    <p:extLst>
      <p:ext uri="{BB962C8B-B14F-4D97-AF65-F5344CB8AC3E}">
        <p14:creationId xmlns:p14="http://schemas.microsoft.com/office/powerpoint/2010/main" val="2053719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w/four images">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A6B72BFA-E13B-4D4C-8F2C-2EDF1AD7E183}"/>
              </a:ext>
            </a:extLst>
          </p:cNvPr>
          <p:cNvSpPr>
            <a:spLocks noGrp="1"/>
          </p:cNvSpPr>
          <p:nvPr>
            <p:ph type="dt" sz="half" idx="10"/>
          </p:nvPr>
        </p:nvSpPr>
        <p:spPr>
          <a:xfrm>
            <a:off x="8015467" y="6358447"/>
            <a:ext cx="2682241" cy="163996"/>
          </a:xfrm>
          <a:prstGeom prst="rect">
            <a:avLst/>
          </a:prstGeom>
        </p:spPr>
        <p:txBody>
          <a:bodyPr/>
          <a:lstStyle/>
          <a:p>
            <a:fld id="{A13FA39C-CF0E-E44D-BC46-DC29BC679DDB}" type="datetime4">
              <a:rPr lang="en-US" smtClean="0"/>
              <a:t>February 19, 2023</a:t>
            </a:fld>
            <a:endParaRPr lang="en-US"/>
          </a:p>
        </p:txBody>
      </p:sp>
      <p:sp>
        <p:nvSpPr>
          <p:cNvPr id="7" name="Picture Placeholder 6">
            <a:extLst>
              <a:ext uri="{FF2B5EF4-FFF2-40B4-BE49-F238E27FC236}">
                <a16:creationId xmlns:a16="http://schemas.microsoft.com/office/drawing/2014/main" id="{25793EB0-AC31-9B43-89A5-2CA5C7AA3207}"/>
              </a:ext>
            </a:extLst>
          </p:cNvPr>
          <p:cNvSpPr>
            <a:spLocks noGrp="1"/>
          </p:cNvSpPr>
          <p:nvPr>
            <p:ph type="pic" sz="quarter" idx="12"/>
          </p:nvPr>
        </p:nvSpPr>
        <p:spPr>
          <a:xfrm>
            <a:off x="6169707" y="1"/>
            <a:ext cx="2900587" cy="296813"/>
          </a:xfrm>
          <a:solidFill>
            <a:srgbClr val="D2DDE9"/>
          </a:solidFill>
          <a:ln>
            <a:noFill/>
          </a:ln>
        </p:spPr>
        <p:txBody>
          <a:bodyPr wrap="none" lIns="0" anchor="t" anchorCtr="1"/>
          <a:lstStyle>
            <a:lvl1pPr marL="0" indent="0" algn="ctr">
              <a:buNone/>
              <a:defRPr>
                <a:solidFill>
                  <a:srgbClr val="898989"/>
                </a:solidFill>
              </a:defRPr>
            </a:lvl1pPr>
          </a:lstStyle>
          <a:p>
            <a:r>
              <a:rPr lang="en-US"/>
              <a:t>Click icon to add picture</a:t>
            </a:r>
            <a:endParaRPr lang="en-US" dirty="0"/>
          </a:p>
        </p:txBody>
      </p:sp>
      <p:sp>
        <p:nvSpPr>
          <p:cNvPr id="8" name="Picture Placeholder 6">
            <a:extLst>
              <a:ext uri="{FF2B5EF4-FFF2-40B4-BE49-F238E27FC236}">
                <a16:creationId xmlns:a16="http://schemas.microsoft.com/office/drawing/2014/main" id="{7CF5FAE1-A06E-B748-909A-FFE076FEF7D2}"/>
              </a:ext>
            </a:extLst>
          </p:cNvPr>
          <p:cNvSpPr>
            <a:spLocks noGrp="1"/>
          </p:cNvSpPr>
          <p:nvPr>
            <p:ph type="pic" sz="quarter" idx="13"/>
          </p:nvPr>
        </p:nvSpPr>
        <p:spPr>
          <a:xfrm>
            <a:off x="6169707" y="3423038"/>
            <a:ext cx="2900587" cy="296813"/>
          </a:xfrm>
          <a:solidFill>
            <a:srgbClr val="D2DDE9"/>
          </a:solidFill>
          <a:ln>
            <a:noFill/>
          </a:ln>
        </p:spPr>
        <p:txBody>
          <a:bodyPr wrap="none" lIns="0" anchor="t" anchorCtr="1"/>
          <a:lstStyle>
            <a:lvl1pPr marL="0" indent="0" algn="ctr">
              <a:buNone/>
              <a:defRPr>
                <a:solidFill>
                  <a:srgbClr val="898989"/>
                </a:solidFill>
              </a:defRPr>
            </a:lvl1pPr>
          </a:lstStyle>
          <a:p>
            <a:r>
              <a:rPr lang="en-US"/>
              <a:t>Click icon to add picture</a:t>
            </a:r>
            <a:endParaRPr lang="en-US" dirty="0"/>
          </a:p>
        </p:txBody>
      </p:sp>
      <p:sp>
        <p:nvSpPr>
          <p:cNvPr id="9" name="Picture Placeholder 6">
            <a:extLst>
              <a:ext uri="{FF2B5EF4-FFF2-40B4-BE49-F238E27FC236}">
                <a16:creationId xmlns:a16="http://schemas.microsoft.com/office/drawing/2014/main" id="{31C7C305-4BBB-6942-B2B6-9AA624351F13}"/>
              </a:ext>
            </a:extLst>
          </p:cNvPr>
          <p:cNvSpPr>
            <a:spLocks noGrp="1"/>
          </p:cNvSpPr>
          <p:nvPr>
            <p:ph type="pic" sz="quarter" idx="14"/>
          </p:nvPr>
        </p:nvSpPr>
        <p:spPr>
          <a:xfrm>
            <a:off x="9217707" y="1"/>
            <a:ext cx="2900587" cy="296813"/>
          </a:xfrm>
          <a:solidFill>
            <a:srgbClr val="D2DDE9"/>
          </a:solidFill>
          <a:ln>
            <a:noFill/>
          </a:ln>
        </p:spPr>
        <p:txBody>
          <a:bodyPr wrap="none" lIns="0" anchor="t" anchorCtr="1"/>
          <a:lstStyle>
            <a:lvl1pPr marL="0" indent="0" algn="ctr">
              <a:buNone/>
              <a:defRPr>
                <a:solidFill>
                  <a:srgbClr val="898989"/>
                </a:solidFill>
              </a:defRPr>
            </a:lvl1pPr>
          </a:lstStyle>
          <a:p>
            <a:r>
              <a:rPr lang="en-US"/>
              <a:t>Click icon to add picture</a:t>
            </a:r>
            <a:endParaRPr lang="en-US" dirty="0"/>
          </a:p>
        </p:txBody>
      </p:sp>
      <p:sp>
        <p:nvSpPr>
          <p:cNvPr id="10" name="Picture Placeholder 6">
            <a:extLst>
              <a:ext uri="{FF2B5EF4-FFF2-40B4-BE49-F238E27FC236}">
                <a16:creationId xmlns:a16="http://schemas.microsoft.com/office/drawing/2014/main" id="{C1F47180-3946-234C-B463-253FFA16F973}"/>
              </a:ext>
            </a:extLst>
          </p:cNvPr>
          <p:cNvSpPr>
            <a:spLocks noGrp="1"/>
          </p:cNvSpPr>
          <p:nvPr>
            <p:ph type="pic" sz="quarter" idx="15"/>
          </p:nvPr>
        </p:nvSpPr>
        <p:spPr>
          <a:xfrm>
            <a:off x="9217707" y="3423038"/>
            <a:ext cx="2900587" cy="296813"/>
          </a:xfrm>
          <a:solidFill>
            <a:srgbClr val="D2DDE9"/>
          </a:solidFill>
          <a:ln>
            <a:noFill/>
          </a:ln>
        </p:spPr>
        <p:txBody>
          <a:bodyPr wrap="none" lIns="0" anchor="t" anchorCtr="1"/>
          <a:lstStyle>
            <a:lvl1pPr marL="0" indent="0" algn="ctr">
              <a:buNone/>
              <a:defRPr>
                <a:solidFill>
                  <a:srgbClr val="898989"/>
                </a:solidFill>
              </a:defRPr>
            </a:lvl1pPr>
          </a:lstStyle>
          <a:p>
            <a:r>
              <a:rPr lang="en-US"/>
              <a:t>Click icon to add picture</a:t>
            </a:r>
            <a:endParaRPr lang="en-US" dirty="0"/>
          </a:p>
        </p:txBody>
      </p:sp>
      <p:sp>
        <p:nvSpPr>
          <p:cNvPr id="14" name="Title 1">
            <a:extLst>
              <a:ext uri="{FF2B5EF4-FFF2-40B4-BE49-F238E27FC236}">
                <a16:creationId xmlns:a16="http://schemas.microsoft.com/office/drawing/2014/main" id="{1C2AC2C3-2558-8E41-980D-6B256CBEF2D8}"/>
              </a:ext>
            </a:extLst>
          </p:cNvPr>
          <p:cNvSpPr>
            <a:spLocks noGrp="1"/>
          </p:cNvSpPr>
          <p:nvPr>
            <p:ph type="title" hasCustomPrompt="1"/>
          </p:nvPr>
        </p:nvSpPr>
        <p:spPr>
          <a:xfrm>
            <a:off x="975361" y="1511549"/>
            <a:ext cx="4267200" cy="888054"/>
          </a:xfrm>
        </p:spPr>
        <p:txBody>
          <a:bodyPr wrap="square" anchor="b" anchorCtr="0">
            <a:spAutoFit/>
          </a:bodyPr>
          <a:lstStyle>
            <a:lvl1pPr>
              <a:defRPr sz="3197"/>
            </a:lvl1pPr>
          </a:lstStyle>
          <a:p>
            <a:r>
              <a:rPr lang="en-US" dirty="0"/>
              <a:t>Header w/four images goes here</a:t>
            </a:r>
          </a:p>
        </p:txBody>
      </p:sp>
      <p:sp>
        <p:nvSpPr>
          <p:cNvPr id="16" name="Text Placeholder 3">
            <a:extLst>
              <a:ext uri="{FF2B5EF4-FFF2-40B4-BE49-F238E27FC236}">
                <a16:creationId xmlns:a16="http://schemas.microsoft.com/office/drawing/2014/main" id="{3066FADF-91C1-FE46-8E36-3D6F448D0EA2}"/>
              </a:ext>
            </a:extLst>
          </p:cNvPr>
          <p:cNvSpPr>
            <a:spLocks noGrp="1"/>
          </p:cNvSpPr>
          <p:nvPr>
            <p:ph type="body" sz="quarter" idx="16" hasCustomPrompt="1"/>
          </p:nvPr>
        </p:nvSpPr>
        <p:spPr>
          <a:xfrm>
            <a:off x="975361" y="2558798"/>
            <a:ext cx="4267200" cy="1772777"/>
          </a:xfrm>
        </p:spPr>
        <p:txBody>
          <a:bodyPr lIns="457200">
            <a:spAutoFit/>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a:t>
            </a:r>
          </a:p>
        </p:txBody>
      </p:sp>
      <p:pic>
        <p:nvPicPr>
          <p:cNvPr id="11" name="Logo">
            <a:extLst>
              <a:ext uri="{FF2B5EF4-FFF2-40B4-BE49-F238E27FC236}">
                <a16:creationId xmlns:a16="http://schemas.microsoft.com/office/drawing/2014/main" id="{3904BA74-2D04-524A-8DEC-72E9C62E74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5361" y="241197"/>
            <a:ext cx="564305" cy="181865"/>
          </a:xfrm>
          <a:prstGeom prst="rect">
            <a:avLst/>
          </a:prstGeom>
        </p:spPr>
      </p:pic>
      <p:sp>
        <p:nvSpPr>
          <p:cNvPr id="15" name="Slide Number Placeholder 5">
            <a:extLst>
              <a:ext uri="{FF2B5EF4-FFF2-40B4-BE49-F238E27FC236}">
                <a16:creationId xmlns:a16="http://schemas.microsoft.com/office/drawing/2014/main" id="{92594530-7B39-1B4B-94E4-3501FA7DFCB5}"/>
              </a:ext>
            </a:extLst>
          </p:cNvPr>
          <p:cNvSpPr>
            <a:spLocks noGrp="1"/>
          </p:cNvSpPr>
          <p:nvPr>
            <p:ph type="sldNum" sz="quarter" idx="4"/>
          </p:nvPr>
        </p:nvSpPr>
        <p:spPr>
          <a:xfrm>
            <a:off x="10999046" y="6358447"/>
            <a:ext cx="731521" cy="163996"/>
          </a:xfrm>
          <a:prstGeom prst="rect">
            <a:avLst/>
          </a:prstGeom>
        </p:spPr>
        <p:txBody>
          <a:bodyPr vert="horz" wrap="square" lIns="0" tIns="0" rIns="0" bIns="0" rtlCol="0" anchor="ctr">
            <a:spAutoFit/>
          </a:bodyPr>
          <a:lstStyle>
            <a:lvl1pPr algn="r">
              <a:defRPr sz="1066">
                <a:solidFill>
                  <a:srgbClr val="898989"/>
                </a:solidFill>
              </a:defRPr>
            </a:lvl1pPr>
          </a:lstStyle>
          <a:p>
            <a:fld id="{8368066F-241F-DA46-A244-6F6C08E1BFA8}" type="slidenum">
              <a:rPr lang="en-US" smtClean="0"/>
              <a:pPr/>
              <a:t>‹#›</a:t>
            </a:fld>
            <a:endParaRPr lang="en-US" dirty="0"/>
          </a:p>
        </p:txBody>
      </p:sp>
      <p:sp>
        <p:nvSpPr>
          <p:cNvPr id="17" name="Text Placeholder 39">
            <a:extLst>
              <a:ext uri="{FF2B5EF4-FFF2-40B4-BE49-F238E27FC236}">
                <a16:creationId xmlns:a16="http://schemas.microsoft.com/office/drawing/2014/main" id="{E5EB1623-0DA2-A44C-B2AF-1B497AFBC13B}"/>
              </a:ext>
            </a:extLst>
          </p:cNvPr>
          <p:cNvSpPr txBox="1">
            <a:spLocks/>
          </p:cNvSpPr>
          <p:nvPr userDrawn="1"/>
        </p:nvSpPr>
        <p:spPr>
          <a:xfrm>
            <a:off x="975360" y="6352779"/>
            <a:ext cx="6949440" cy="164019"/>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66" dirty="0">
                <a:solidFill>
                  <a:srgbClr val="FFFFFF"/>
                </a:solidFill>
              </a:rPr>
              <a:t>Presentation Title (edit in Slide Master)  I  </a:t>
            </a:r>
            <a:fld id="{96639B2F-E74D-204F-A9C8-34761033C9F8}" type="datetime4">
              <a:rPr lang="en-US" sz="1066" smtClean="0"/>
              <a:pPr/>
              <a:t>February 19, 2023</a:t>
            </a:fld>
            <a:endParaRPr lang="en-US" sz="1066" dirty="0">
              <a:solidFill>
                <a:srgbClr val="FFFFFF"/>
              </a:solidFill>
            </a:endParaRPr>
          </a:p>
        </p:txBody>
      </p:sp>
    </p:spTree>
    <p:extLst>
      <p:ext uri="{BB962C8B-B14F-4D97-AF65-F5344CB8AC3E}">
        <p14:creationId xmlns:p14="http://schemas.microsoft.com/office/powerpoint/2010/main" val="467314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full screen">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A6B72BFA-E13B-4D4C-8F2C-2EDF1AD7E183}"/>
              </a:ext>
            </a:extLst>
          </p:cNvPr>
          <p:cNvSpPr>
            <a:spLocks noGrp="1"/>
          </p:cNvSpPr>
          <p:nvPr>
            <p:ph type="dt" sz="half" idx="10"/>
          </p:nvPr>
        </p:nvSpPr>
        <p:spPr>
          <a:xfrm>
            <a:off x="8015467" y="6358447"/>
            <a:ext cx="2682241" cy="163996"/>
          </a:xfrm>
          <a:prstGeom prst="rect">
            <a:avLst/>
          </a:prstGeom>
        </p:spPr>
        <p:txBody>
          <a:bodyPr/>
          <a:lstStyle/>
          <a:p>
            <a:fld id="{23BAD7FA-6B1C-1B4B-9CBA-357FBBCDBD51}" type="datetime4">
              <a:rPr lang="en-US" smtClean="0"/>
              <a:t>February 19, 2023</a:t>
            </a:fld>
            <a:endParaRPr lang="en-US"/>
          </a:p>
        </p:txBody>
      </p:sp>
      <p:sp>
        <p:nvSpPr>
          <p:cNvPr id="5" name="Media Placeholder 4">
            <a:extLst>
              <a:ext uri="{FF2B5EF4-FFF2-40B4-BE49-F238E27FC236}">
                <a16:creationId xmlns:a16="http://schemas.microsoft.com/office/drawing/2014/main" id="{4D4587A5-0103-8944-8C69-9CB5A6AA09C8}"/>
              </a:ext>
            </a:extLst>
          </p:cNvPr>
          <p:cNvSpPr>
            <a:spLocks noGrp="1"/>
          </p:cNvSpPr>
          <p:nvPr>
            <p:ph type="media" sz="quarter" idx="12"/>
          </p:nvPr>
        </p:nvSpPr>
        <p:spPr>
          <a:xfrm>
            <a:off x="1" y="2"/>
            <a:ext cx="12192000" cy="296813"/>
          </a:xfrm>
          <a:solidFill>
            <a:srgbClr val="D2DDE9"/>
          </a:solidFill>
        </p:spPr>
        <p:txBody>
          <a:bodyPr anchor="t" anchorCtr="1"/>
          <a:lstStyle>
            <a:lvl1pPr marL="0" indent="0">
              <a:buNone/>
              <a:defRPr>
                <a:solidFill>
                  <a:srgbClr val="898989"/>
                </a:solidFill>
              </a:defRPr>
            </a:lvl1pPr>
          </a:lstStyle>
          <a:p>
            <a:r>
              <a:rPr lang="en-US"/>
              <a:t>Click icon to add media</a:t>
            </a:r>
            <a:endParaRPr lang="en-US" dirty="0"/>
          </a:p>
        </p:txBody>
      </p:sp>
      <p:sp>
        <p:nvSpPr>
          <p:cNvPr id="6" name="Slide Number Placeholder 5">
            <a:extLst>
              <a:ext uri="{FF2B5EF4-FFF2-40B4-BE49-F238E27FC236}">
                <a16:creationId xmlns:a16="http://schemas.microsoft.com/office/drawing/2014/main" id="{18EEBAE1-4DB4-F24B-A2B9-5E7138C67D71}"/>
              </a:ext>
            </a:extLst>
          </p:cNvPr>
          <p:cNvSpPr>
            <a:spLocks noGrp="1"/>
          </p:cNvSpPr>
          <p:nvPr>
            <p:ph type="sldNum" sz="quarter" idx="4"/>
          </p:nvPr>
        </p:nvSpPr>
        <p:spPr>
          <a:xfrm>
            <a:off x="10999046" y="6358447"/>
            <a:ext cx="731521" cy="163996"/>
          </a:xfrm>
          <a:prstGeom prst="rect">
            <a:avLst/>
          </a:prstGeom>
        </p:spPr>
        <p:txBody>
          <a:bodyPr vert="horz" wrap="square" lIns="0" tIns="0" rIns="0" bIns="0" rtlCol="0" anchor="ctr">
            <a:spAutoFit/>
          </a:bodyPr>
          <a:lstStyle>
            <a:lvl1pPr algn="r">
              <a:defRPr sz="1066">
                <a:solidFill>
                  <a:srgbClr val="898989"/>
                </a:solidFill>
              </a:defRPr>
            </a:lvl1pPr>
          </a:lstStyle>
          <a:p>
            <a:fld id="{8368066F-241F-DA46-A244-6F6C08E1BFA8}" type="slidenum">
              <a:rPr lang="en-US" smtClean="0"/>
              <a:pPr/>
              <a:t>‹#›</a:t>
            </a:fld>
            <a:endParaRPr lang="en-US" dirty="0"/>
          </a:p>
        </p:txBody>
      </p:sp>
    </p:spTree>
    <p:extLst>
      <p:ext uri="{BB962C8B-B14F-4D97-AF65-F5344CB8AC3E}">
        <p14:creationId xmlns:p14="http://schemas.microsoft.com/office/powerpoint/2010/main" val="3508094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438401" y="2426583"/>
            <a:ext cx="7315200" cy="1968039"/>
          </a:xfrm>
        </p:spPr>
        <p:txBody>
          <a:bodyPr wrap="square" bIns="0" anchor="ctr" anchorCtr="1">
            <a:spAutoFit/>
          </a:bodyPr>
          <a:lstStyle>
            <a:lvl1pPr algn="ctr">
              <a:lnSpc>
                <a:spcPct val="100000"/>
              </a:lnSpc>
              <a:spcBef>
                <a:spcPts val="0"/>
              </a:spcBef>
              <a:defRPr sz="4263" b="0" i="0">
                <a:solidFill>
                  <a:schemeClr val="bg1"/>
                </a:solidFill>
              </a:defRPr>
            </a:lvl1pPr>
          </a:lstStyle>
          <a:p>
            <a:pPr>
              <a:lnSpc>
                <a:spcPct val="100000"/>
              </a:lnSpc>
              <a:spcBef>
                <a:spcPts val="0"/>
              </a:spcBef>
            </a:pPr>
            <a:r>
              <a:rPr lang="en-US" sz="4263" dirty="0">
                <a:solidFill>
                  <a:schemeClr val="bg1"/>
                </a:solidFill>
                <a:latin typeface="Helvetica" pitchFamily="2" charset="0"/>
              </a:rPr>
              <a:t>Lorem ipsum dolor sit </a:t>
            </a:r>
            <a:r>
              <a:rPr lang="en-US" sz="4263" dirty="0" err="1">
                <a:solidFill>
                  <a:schemeClr val="bg1"/>
                </a:solidFill>
                <a:latin typeface="Helvetica" pitchFamily="2" charset="0"/>
              </a:rPr>
              <a:t>amet</a:t>
            </a:r>
            <a:r>
              <a:rPr lang="en-US" sz="4263" dirty="0">
                <a:solidFill>
                  <a:schemeClr val="bg1"/>
                </a:solidFill>
                <a:latin typeface="Helvetica" pitchFamily="2" charset="0"/>
              </a:rPr>
              <a:t> ex </a:t>
            </a:r>
            <a:r>
              <a:rPr lang="en-US" sz="4263" dirty="0" err="1">
                <a:solidFill>
                  <a:schemeClr val="bg1"/>
                </a:solidFill>
                <a:latin typeface="Helvetica" pitchFamily="2" charset="0"/>
              </a:rPr>
              <a:t>eum</a:t>
            </a:r>
            <a:r>
              <a:rPr lang="en-US" sz="4263" dirty="0">
                <a:solidFill>
                  <a:schemeClr val="bg1"/>
                </a:solidFill>
                <a:latin typeface="Helvetica" pitchFamily="2" charset="0"/>
              </a:rPr>
              <a:t> </a:t>
            </a:r>
            <a:r>
              <a:rPr lang="en-US" sz="4263" dirty="0" err="1">
                <a:solidFill>
                  <a:schemeClr val="bg1"/>
                </a:solidFill>
                <a:latin typeface="Helvetica" pitchFamily="2" charset="0"/>
              </a:rPr>
              <a:t>reque</a:t>
            </a:r>
            <a:r>
              <a:rPr lang="en-US" sz="4263" dirty="0">
                <a:solidFill>
                  <a:schemeClr val="bg1"/>
                </a:solidFill>
                <a:latin typeface="Helvetica" pitchFamily="2" charset="0"/>
              </a:rPr>
              <a:t> </a:t>
            </a:r>
            <a:r>
              <a:rPr lang="en-US" sz="4263" dirty="0" err="1">
                <a:solidFill>
                  <a:schemeClr val="bg1"/>
                </a:solidFill>
                <a:latin typeface="Helvetica" pitchFamily="2" charset="0"/>
              </a:rPr>
              <a:t>graece</a:t>
            </a:r>
            <a:r>
              <a:rPr lang="en-US" sz="4263" dirty="0">
                <a:solidFill>
                  <a:schemeClr val="bg1"/>
                </a:solidFill>
                <a:latin typeface="Helvetica" pitchFamily="2" charset="0"/>
              </a:rPr>
              <a:t> </a:t>
            </a:r>
            <a:r>
              <a:rPr lang="en-US" sz="4263" dirty="0" err="1">
                <a:solidFill>
                  <a:schemeClr val="bg1"/>
                </a:solidFill>
                <a:latin typeface="Helvetica" pitchFamily="2" charset="0"/>
              </a:rPr>
              <a:t>nam</a:t>
            </a:r>
            <a:r>
              <a:rPr lang="en-US" sz="4263" dirty="0">
                <a:solidFill>
                  <a:schemeClr val="bg1"/>
                </a:solidFill>
                <a:latin typeface="Helvetica" pitchFamily="2" charset="0"/>
              </a:rPr>
              <a:t> </a:t>
            </a:r>
            <a:r>
              <a:rPr lang="en-US" sz="4263" dirty="0" err="1">
                <a:solidFill>
                  <a:schemeClr val="bg1"/>
                </a:solidFill>
                <a:latin typeface="Helvetica" pitchFamily="2" charset="0"/>
              </a:rPr>
              <a:t>harum</a:t>
            </a:r>
            <a:r>
              <a:rPr lang="en-US" sz="4263" dirty="0">
                <a:solidFill>
                  <a:schemeClr val="bg1"/>
                </a:solidFill>
                <a:latin typeface="Helvetica" pitchFamily="2" charset="0"/>
              </a:rPr>
              <a:t> </a:t>
            </a:r>
            <a:r>
              <a:rPr lang="en-US" sz="4263" dirty="0" err="1">
                <a:solidFill>
                  <a:schemeClr val="bg1"/>
                </a:solidFill>
                <a:latin typeface="Helvetica" pitchFamily="2" charset="0"/>
              </a:rPr>
              <a:t>vonsequat</a:t>
            </a:r>
            <a:endParaRPr lang="en-US" sz="4263" dirty="0">
              <a:solidFill>
                <a:schemeClr val="bg1"/>
              </a:solidFill>
              <a:latin typeface="Helvetica" pitchFamily="2" charset="0"/>
            </a:endParaRPr>
          </a:p>
        </p:txBody>
      </p:sp>
      <p:pic>
        <p:nvPicPr>
          <p:cNvPr id="5" name="Logo">
            <a:extLst>
              <a:ext uri="{FF2B5EF4-FFF2-40B4-BE49-F238E27FC236}">
                <a16:creationId xmlns:a16="http://schemas.microsoft.com/office/drawing/2014/main" id="{0604D2C3-39E0-4548-9607-93EF27519C2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5361" y="241197"/>
            <a:ext cx="564305" cy="181865"/>
          </a:xfrm>
          <a:prstGeom prst="rect">
            <a:avLst/>
          </a:prstGeom>
        </p:spPr>
      </p:pic>
      <p:sp>
        <p:nvSpPr>
          <p:cNvPr id="6" name="Department name placeholder">
            <a:extLst>
              <a:ext uri="{FF2B5EF4-FFF2-40B4-BE49-F238E27FC236}">
                <a16:creationId xmlns:a16="http://schemas.microsoft.com/office/drawing/2014/main" id="{5D369064-CD95-BD43-8AAE-AE5601B4A20E}"/>
              </a:ext>
            </a:extLst>
          </p:cNvPr>
          <p:cNvSpPr txBox="1"/>
          <p:nvPr userDrawn="1"/>
        </p:nvSpPr>
        <p:spPr>
          <a:xfrm>
            <a:off x="8324887" y="285937"/>
            <a:ext cx="3405680" cy="164019"/>
          </a:xfrm>
          <a:prstGeom prst="rect">
            <a:avLst/>
          </a:prstGeom>
          <a:noFill/>
        </p:spPr>
        <p:txBody>
          <a:bodyPr wrap="square" lIns="0" tIns="0" rIns="0" bIns="0" rtlCol="0">
            <a:spAutoFit/>
          </a:bodyPr>
          <a:lstStyle/>
          <a:p>
            <a:pPr algn="r"/>
            <a:r>
              <a:rPr lang="en-US" sz="1066" dirty="0">
                <a:solidFill>
                  <a:srgbClr val="FFFFFF"/>
                </a:solidFill>
              </a:rPr>
              <a:t>Department Name (edit in Slide Master)</a:t>
            </a:r>
          </a:p>
        </p:txBody>
      </p:sp>
      <p:sp>
        <p:nvSpPr>
          <p:cNvPr id="7" name="Slide Number Placeholder 5">
            <a:extLst>
              <a:ext uri="{FF2B5EF4-FFF2-40B4-BE49-F238E27FC236}">
                <a16:creationId xmlns:a16="http://schemas.microsoft.com/office/drawing/2014/main" id="{B3D86365-7541-B146-86AF-23ABB9E75E9C}"/>
              </a:ext>
            </a:extLst>
          </p:cNvPr>
          <p:cNvSpPr>
            <a:spLocks noGrp="1"/>
          </p:cNvSpPr>
          <p:nvPr>
            <p:ph type="sldNum" sz="quarter" idx="4"/>
          </p:nvPr>
        </p:nvSpPr>
        <p:spPr>
          <a:xfrm>
            <a:off x="10999046" y="6358447"/>
            <a:ext cx="731521" cy="163996"/>
          </a:xfrm>
          <a:prstGeom prst="rect">
            <a:avLst/>
          </a:prstGeom>
        </p:spPr>
        <p:txBody>
          <a:bodyPr vert="horz" wrap="square" lIns="0" tIns="0" rIns="0" bIns="0" rtlCol="0" anchor="ctr">
            <a:spAutoFit/>
          </a:bodyPr>
          <a:lstStyle>
            <a:lvl1pPr algn="r">
              <a:defRPr sz="1066">
                <a:solidFill>
                  <a:srgbClr val="003557"/>
                </a:solidFill>
              </a:defRPr>
            </a:lvl1pPr>
          </a:lstStyle>
          <a:p>
            <a:fld id="{8368066F-241F-DA46-A244-6F6C08E1BFA8}" type="slidenum">
              <a:rPr lang="en-US" smtClean="0"/>
              <a:pPr/>
              <a:t>‹#›</a:t>
            </a:fld>
            <a:endParaRPr lang="en-US" dirty="0"/>
          </a:p>
        </p:txBody>
      </p:sp>
      <p:sp>
        <p:nvSpPr>
          <p:cNvPr id="8" name="Text Placeholder 39">
            <a:extLst>
              <a:ext uri="{FF2B5EF4-FFF2-40B4-BE49-F238E27FC236}">
                <a16:creationId xmlns:a16="http://schemas.microsoft.com/office/drawing/2014/main" id="{3DE816D4-4B90-FE49-8481-7DD645091402}"/>
              </a:ext>
            </a:extLst>
          </p:cNvPr>
          <p:cNvSpPr txBox="1">
            <a:spLocks/>
          </p:cNvSpPr>
          <p:nvPr userDrawn="1"/>
        </p:nvSpPr>
        <p:spPr>
          <a:xfrm>
            <a:off x="975360" y="6352779"/>
            <a:ext cx="6949440" cy="164019"/>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66" dirty="0">
                <a:solidFill>
                  <a:srgbClr val="FFFFFF"/>
                </a:solidFill>
              </a:rPr>
              <a:t>Presentation Title (edit in Slide Master)  I  </a:t>
            </a:r>
            <a:fld id="{96639B2F-E74D-204F-A9C8-34761033C9F8}" type="datetime4">
              <a:rPr lang="en-US" sz="1066" smtClean="0"/>
              <a:pPr/>
              <a:t>February 19, 2023</a:t>
            </a:fld>
            <a:endParaRPr lang="en-US" sz="1066" dirty="0">
              <a:solidFill>
                <a:srgbClr val="FFFFFF"/>
              </a:solidFill>
            </a:endParaRPr>
          </a:p>
        </p:txBody>
      </p:sp>
    </p:spTree>
    <p:extLst>
      <p:ext uri="{BB962C8B-B14F-4D97-AF65-F5344CB8AC3E}">
        <p14:creationId xmlns:p14="http://schemas.microsoft.com/office/powerpoint/2010/main" val="3030842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75361" y="3045181"/>
            <a:ext cx="10241280" cy="705001"/>
          </a:xfrm>
        </p:spPr>
        <p:txBody>
          <a:bodyPr bIns="0" anchor="t" anchorCtr="0">
            <a:spAutoFit/>
          </a:bodyPr>
          <a:lstStyle>
            <a:lvl1pPr algn="ctr">
              <a:defRPr sz="5062" b="1" i="1">
                <a:solidFill>
                  <a:schemeClr val="bg1"/>
                </a:solidFill>
              </a:defRPr>
            </a:lvl1pPr>
          </a:lstStyle>
          <a:p>
            <a:r>
              <a:rPr lang="en-US" dirty="0"/>
              <a:t>Thank You</a:t>
            </a:r>
          </a:p>
        </p:txBody>
      </p:sp>
    </p:spTree>
    <p:extLst>
      <p:ext uri="{BB962C8B-B14F-4D97-AF65-F5344CB8AC3E}">
        <p14:creationId xmlns:p14="http://schemas.microsoft.com/office/powerpoint/2010/main" val="2479846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6_空白">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9232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advTm="7000">
        <p14:vortex dir="r"/>
      </p:transition>
    </mc:Choice>
    <mc:Fallback xmlns="">
      <p:transition spd="slow" advTm="7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0">
              <a:schemeClr val="accent1"/>
            </a:gs>
            <a:gs pos="100000">
              <a:schemeClr val="accent4">
                <a:lumMod val="75000"/>
              </a:schemeClr>
            </a:gs>
          </a:gsLst>
          <a:lin ang="2700000" scaled="1"/>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00396D-E5C9-46D6-A425-6932991E06C1}"/>
              </a:ext>
            </a:extLst>
          </p:cNvPr>
          <p:cNvSpPr/>
          <p:nvPr userDrawn="1"/>
        </p:nvSpPr>
        <p:spPr>
          <a:xfrm>
            <a:off x="6352" y="0"/>
            <a:ext cx="12185647" cy="6857998"/>
          </a:xfrm>
          <a:prstGeom prst="rect">
            <a:avLst/>
          </a:prstGeom>
          <a:gradFill>
            <a:gsLst>
              <a:gs pos="0">
                <a:schemeClr val="accent1"/>
              </a:gs>
              <a:gs pos="100000">
                <a:schemeClr val="accent4">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grpSp>
        <p:nvGrpSpPr>
          <p:cNvPr id="8" name="Group 7">
            <a:extLst>
              <a:ext uri="{FF2B5EF4-FFF2-40B4-BE49-F238E27FC236}">
                <a16:creationId xmlns:a16="http://schemas.microsoft.com/office/drawing/2014/main" id="{33C9C504-0426-47C8-AB23-CAC76E69CB61}"/>
              </a:ext>
            </a:extLst>
          </p:cNvPr>
          <p:cNvGrpSpPr/>
          <p:nvPr userDrawn="1"/>
        </p:nvGrpSpPr>
        <p:grpSpPr>
          <a:xfrm>
            <a:off x="6351" y="3"/>
            <a:ext cx="12190413" cy="6857999"/>
            <a:chOff x="6350" y="2"/>
            <a:chExt cx="12187238" cy="6857999"/>
          </a:xfrm>
          <a:solidFill>
            <a:schemeClr val="accent4">
              <a:lumMod val="75000"/>
            </a:schemeClr>
          </a:solidFill>
        </p:grpSpPr>
        <p:sp>
          <p:nvSpPr>
            <p:cNvPr id="9" name="Freeform: Shape 8">
              <a:extLst>
                <a:ext uri="{FF2B5EF4-FFF2-40B4-BE49-F238E27FC236}">
                  <a16:creationId xmlns:a16="http://schemas.microsoft.com/office/drawing/2014/main" id="{62DC59BA-0E80-48D4-AD62-0401A973DBFD}"/>
                </a:ext>
              </a:extLst>
            </p:cNvPr>
            <p:cNvSpPr/>
            <p:nvPr/>
          </p:nvSpPr>
          <p:spPr>
            <a:xfrm>
              <a:off x="6350" y="2"/>
              <a:ext cx="12187238" cy="6857999"/>
            </a:xfrm>
            <a:custGeom>
              <a:avLst/>
              <a:gdLst>
                <a:gd name="connsiteX0" fmla="*/ 4978464 w 12187238"/>
                <a:gd name="connsiteY0" fmla="*/ 0 h 6857999"/>
                <a:gd name="connsiteX1" fmla="*/ 12187238 w 12187238"/>
                <a:gd name="connsiteY1" fmla="*/ 0 h 6857999"/>
                <a:gd name="connsiteX2" fmla="*/ 12187238 w 12187238"/>
                <a:gd name="connsiteY2" fmla="*/ 547297 h 6857999"/>
                <a:gd name="connsiteX3" fmla="*/ 12043678 w 12187238"/>
                <a:gd name="connsiteY3" fmla="*/ 572872 h 6857999"/>
                <a:gd name="connsiteX4" fmla="*/ 9439085 w 12187238"/>
                <a:gd name="connsiteY4" fmla="*/ 1457754 h 6857999"/>
                <a:gd name="connsiteX5" fmla="*/ 7716363 w 12187238"/>
                <a:gd name="connsiteY5" fmla="*/ 2792749 h 6857999"/>
                <a:gd name="connsiteX6" fmla="*/ 7203647 w 12187238"/>
                <a:gd name="connsiteY6" fmla="*/ 4859179 h 6857999"/>
                <a:gd name="connsiteX7" fmla="*/ 6506355 w 12187238"/>
                <a:gd name="connsiteY7" fmla="*/ 6767046 h 6857999"/>
                <a:gd name="connsiteX8" fmla="*/ 6409948 w 12187238"/>
                <a:gd name="connsiteY8" fmla="*/ 6857999 h 6857999"/>
                <a:gd name="connsiteX9" fmla="*/ 0 w 12187238"/>
                <a:gd name="connsiteY9" fmla="*/ 6857999 h 6857999"/>
                <a:gd name="connsiteX10" fmla="*/ 0 w 12187238"/>
                <a:gd name="connsiteY10" fmla="*/ 6594161 h 6857999"/>
                <a:gd name="connsiteX11" fmla="*/ 0 w 12187238"/>
                <a:gd name="connsiteY11" fmla="*/ 5345097 h 6857999"/>
                <a:gd name="connsiteX12" fmla="*/ 1179245 w 12187238"/>
                <a:gd name="connsiteY12" fmla="*/ 5554809 h 6857999"/>
                <a:gd name="connsiteX13" fmla="*/ 1389458 w 12187238"/>
                <a:gd name="connsiteY13" fmla="*/ 5559924 h 6857999"/>
                <a:gd name="connsiteX14" fmla="*/ 4429859 w 12187238"/>
                <a:gd name="connsiteY14" fmla="*/ 4398836 h 6857999"/>
                <a:gd name="connsiteX15" fmla="*/ 5675756 w 12187238"/>
                <a:gd name="connsiteY15" fmla="*/ 1606087 h 6857999"/>
                <a:gd name="connsiteX16" fmla="*/ 4978464 w 12187238"/>
                <a:gd name="connsiteY1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87238" h="6857999">
                  <a:moveTo>
                    <a:pt x="4978464" y="0"/>
                  </a:moveTo>
                  <a:cubicBezTo>
                    <a:pt x="4978464" y="0"/>
                    <a:pt x="4978464" y="0"/>
                    <a:pt x="12187238" y="0"/>
                  </a:cubicBezTo>
                  <a:cubicBezTo>
                    <a:pt x="12187238" y="0"/>
                    <a:pt x="12187238" y="0"/>
                    <a:pt x="12187238" y="547297"/>
                  </a:cubicBezTo>
                  <a:cubicBezTo>
                    <a:pt x="12141094" y="552412"/>
                    <a:pt x="12089822" y="562642"/>
                    <a:pt x="12043678" y="572872"/>
                  </a:cubicBezTo>
                  <a:cubicBezTo>
                    <a:pt x="11131045" y="762124"/>
                    <a:pt x="10249175" y="1058790"/>
                    <a:pt x="9439085" y="1457754"/>
                  </a:cubicBezTo>
                  <a:cubicBezTo>
                    <a:pt x="8752047" y="1790224"/>
                    <a:pt x="8100899" y="2199418"/>
                    <a:pt x="7716363" y="2792749"/>
                  </a:cubicBezTo>
                  <a:cubicBezTo>
                    <a:pt x="7306190" y="3432115"/>
                    <a:pt x="7275428" y="4153319"/>
                    <a:pt x="7203647" y="4859179"/>
                  </a:cubicBezTo>
                  <a:cubicBezTo>
                    <a:pt x="7136994" y="5524119"/>
                    <a:pt x="7019070" y="6235094"/>
                    <a:pt x="6506355" y="6767046"/>
                  </a:cubicBezTo>
                  <a:lnTo>
                    <a:pt x="6409948" y="6857999"/>
                  </a:lnTo>
                  <a:lnTo>
                    <a:pt x="0" y="6857999"/>
                  </a:lnTo>
                  <a:lnTo>
                    <a:pt x="0" y="6594161"/>
                  </a:lnTo>
                  <a:cubicBezTo>
                    <a:pt x="0" y="6218056"/>
                    <a:pt x="0" y="5803042"/>
                    <a:pt x="0" y="5345097"/>
                  </a:cubicBezTo>
                  <a:cubicBezTo>
                    <a:pt x="374282" y="5462740"/>
                    <a:pt x="763946" y="5534349"/>
                    <a:pt x="1179245" y="5554809"/>
                  </a:cubicBezTo>
                  <a:cubicBezTo>
                    <a:pt x="1251025" y="5559924"/>
                    <a:pt x="1317678" y="5559924"/>
                    <a:pt x="1389458" y="5559924"/>
                  </a:cubicBezTo>
                  <a:cubicBezTo>
                    <a:pt x="2558448" y="5559924"/>
                    <a:pt x="3640277" y="5120040"/>
                    <a:pt x="4429859" y="4398836"/>
                  </a:cubicBezTo>
                  <a:cubicBezTo>
                    <a:pt x="5255330" y="3641827"/>
                    <a:pt x="5803935" y="2644416"/>
                    <a:pt x="5675756" y="1606087"/>
                  </a:cubicBezTo>
                  <a:cubicBezTo>
                    <a:pt x="5603976" y="1033215"/>
                    <a:pt x="5363000" y="475688"/>
                    <a:pt x="4978464" y="0"/>
                  </a:cubicBezTo>
                  <a:close/>
                </a:path>
              </a:pathLst>
            </a:custGeom>
            <a:solidFill>
              <a:schemeClr val="accent4">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0" name="Freeform: Shape 9">
              <a:extLst>
                <a:ext uri="{FF2B5EF4-FFF2-40B4-BE49-F238E27FC236}">
                  <a16:creationId xmlns:a16="http://schemas.microsoft.com/office/drawing/2014/main" id="{23D748EB-239D-4245-90B3-D69D2451E351}"/>
                </a:ext>
              </a:extLst>
            </p:cNvPr>
            <p:cNvSpPr/>
            <p:nvPr/>
          </p:nvSpPr>
          <p:spPr>
            <a:xfrm>
              <a:off x="9692208" y="5441952"/>
              <a:ext cx="2501380" cy="1416049"/>
            </a:xfrm>
            <a:custGeom>
              <a:avLst/>
              <a:gdLst>
                <a:gd name="connsiteX0" fmla="*/ 2501380 w 2501380"/>
                <a:gd name="connsiteY0" fmla="*/ 0 h 1416049"/>
                <a:gd name="connsiteX1" fmla="*/ 2501380 w 2501380"/>
                <a:gd name="connsiteY1" fmla="*/ 1353172 h 1416049"/>
                <a:gd name="connsiteX2" fmla="*/ 2501380 w 2501380"/>
                <a:gd name="connsiteY2" fmla="*/ 1416049 h 1416049"/>
                <a:gd name="connsiteX3" fmla="*/ 0 w 2501380"/>
                <a:gd name="connsiteY3" fmla="*/ 1416049 h 1416049"/>
                <a:gd name="connsiteX4" fmla="*/ 42808 w 2501380"/>
                <a:gd name="connsiteY4" fmla="*/ 1356508 h 1416049"/>
                <a:gd name="connsiteX5" fmla="*/ 1147827 w 2501380"/>
                <a:gd name="connsiteY5" fmla="*/ 404107 h 1416049"/>
                <a:gd name="connsiteX6" fmla="*/ 2501380 w 2501380"/>
                <a:gd name="connsiteY6" fmla="*/ 0 h 141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1380" h="1416049">
                  <a:moveTo>
                    <a:pt x="2501380" y="0"/>
                  </a:moveTo>
                  <a:cubicBezTo>
                    <a:pt x="2501380" y="0"/>
                    <a:pt x="2501380" y="0"/>
                    <a:pt x="2501380" y="1353172"/>
                  </a:cubicBezTo>
                  <a:lnTo>
                    <a:pt x="2501380" y="1416049"/>
                  </a:lnTo>
                  <a:lnTo>
                    <a:pt x="0" y="1416049"/>
                  </a:lnTo>
                  <a:lnTo>
                    <a:pt x="42808" y="1356508"/>
                  </a:lnTo>
                  <a:cubicBezTo>
                    <a:pt x="330937" y="982933"/>
                    <a:pt x="703692" y="655395"/>
                    <a:pt x="1147827" y="404107"/>
                  </a:cubicBezTo>
                  <a:cubicBezTo>
                    <a:pt x="1557995" y="168804"/>
                    <a:pt x="2024560" y="51153"/>
                    <a:pt x="2501380" y="0"/>
                  </a:cubicBezTo>
                  <a:close/>
                </a:path>
              </a:pathLst>
            </a:custGeom>
            <a:solidFill>
              <a:schemeClr val="accent4">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grpSp>
      <p:grpSp>
        <p:nvGrpSpPr>
          <p:cNvPr id="11" name="Group 10">
            <a:extLst>
              <a:ext uri="{FF2B5EF4-FFF2-40B4-BE49-F238E27FC236}">
                <a16:creationId xmlns:a16="http://schemas.microsoft.com/office/drawing/2014/main" id="{F3571E15-C99F-4A71-BDFD-37CBEF7529C0}"/>
              </a:ext>
            </a:extLst>
          </p:cNvPr>
          <p:cNvGrpSpPr/>
          <p:nvPr userDrawn="1"/>
        </p:nvGrpSpPr>
        <p:grpSpPr>
          <a:xfrm>
            <a:off x="176892" y="200233"/>
            <a:ext cx="11838215" cy="6457537"/>
            <a:chOff x="-14008100" y="-1903413"/>
            <a:chExt cx="14439900" cy="7878763"/>
          </a:xfrm>
          <a:solidFill>
            <a:schemeClr val="accent4"/>
          </a:solidFill>
        </p:grpSpPr>
        <p:sp>
          <p:nvSpPr>
            <p:cNvPr id="12" name="Freeform 5">
              <a:extLst>
                <a:ext uri="{FF2B5EF4-FFF2-40B4-BE49-F238E27FC236}">
                  <a16:creationId xmlns:a16="http://schemas.microsoft.com/office/drawing/2014/main" id="{131FCA4F-57F1-4B37-96DF-62743BDC2420}"/>
                </a:ext>
              </a:extLst>
            </p:cNvPr>
            <p:cNvSpPr>
              <a:spLocks noEditPoints="1"/>
            </p:cNvSpPr>
            <p:nvPr/>
          </p:nvSpPr>
          <p:spPr bwMode="auto">
            <a:xfrm>
              <a:off x="-12311063" y="-930275"/>
              <a:ext cx="1214438" cy="1212850"/>
            </a:xfrm>
            <a:custGeom>
              <a:avLst/>
              <a:gdLst>
                <a:gd name="T0" fmla="*/ 50 w 101"/>
                <a:gd name="T1" fmla="*/ 101 h 101"/>
                <a:gd name="T2" fmla="*/ 0 w 101"/>
                <a:gd name="T3" fmla="*/ 50 h 101"/>
                <a:gd name="T4" fmla="*/ 50 w 101"/>
                <a:gd name="T5" fmla="*/ 0 h 101"/>
                <a:gd name="T6" fmla="*/ 101 w 101"/>
                <a:gd name="T7" fmla="*/ 50 h 101"/>
                <a:gd name="T8" fmla="*/ 50 w 101"/>
                <a:gd name="T9" fmla="*/ 101 h 101"/>
                <a:gd name="T10" fmla="*/ 50 w 101"/>
                <a:gd name="T11" fmla="*/ 8 h 101"/>
                <a:gd name="T12" fmla="*/ 8 w 101"/>
                <a:gd name="T13" fmla="*/ 50 h 101"/>
                <a:gd name="T14" fmla="*/ 50 w 101"/>
                <a:gd name="T15" fmla="*/ 93 h 101"/>
                <a:gd name="T16" fmla="*/ 93 w 101"/>
                <a:gd name="T17" fmla="*/ 50 h 101"/>
                <a:gd name="T18" fmla="*/ 50 w 101"/>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0" y="101"/>
                  </a:moveTo>
                  <a:cubicBezTo>
                    <a:pt x="23" y="101"/>
                    <a:pt x="0" y="78"/>
                    <a:pt x="0" y="50"/>
                  </a:cubicBezTo>
                  <a:cubicBezTo>
                    <a:pt x="0" y="22"/>
                    <a:pt x="23" y="0"/>
                    <a:pt x="50" y="0"/>
                  </a:cubicBezTo>
                  <a:cubicBezTo>
                    <a:pt x="78" y="0"/>
                    <a:pt x="101" y="22"/>
                    <a:pt x="101" y="50"/>
                  </a:cubicBezTo>
                  <a:cubicBezTo>
                    <a:pt x="101" y="78"/>
                    <a:pt x="78" y="101"/>
                    <a:pt x="50" y="101"/>
                  </a:cubicBezTo>
                  <a:close/>
                  <a:moveTo>
                    <a:pt x="50" y="8"/>
                  </a:moveTo>
                  <a:cubicBezTo>
                    <a:pt x="27" y="8"/>
                    <a:pt x="8" y="27"/>
                    <a:pt x="8" y="50"/>
                  </a:cubicBezTo>
                  <a:cubicBezTo>
                    <a:pt x="8" y="74"/>
                    <a:pt x="27" y="93"/>
                    <a:pt x="50" y="93"/>
                  </a:cubicBezTo>
                  <a:cubicBezTo>
                    <a:pt x="74" y="93"/>
                    <a:pt x="93" y="74"/>
                    <a:pt x="93" y="50"/>
                  </a:cubicBezTo>
                  <a:cubicBezTo>
                    <a:pt x="93" y="27"/>
                    <a:pt x="74" y="8"/>
                    <a:pt x="50"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3" name="Freeform 6">
              <a:extLst>
                <a:ext uri="{FF2B5EF4-FFF2-40B4-BE49-F238E27FC236}">
                  <a16:creationId xmlns:a16="http://schemas.microsoft.com/office/drawing/2014/main" id="{2F7E60AA-AD8C-4CD0-83E7-2364FE175344}"/>
                </a:ext>
              </a:extLst>
            </p:cNvPr>
            <p:cNvSpPr>
              <a:spLocks noEditPoints="1"/>
            </p:cNvSpPr>
            <p:nvPr/>
          </p:nvSpPr>
          <p:spPr bwMode="auto">
            <a:xfrm>
              <a:off x="-8942388" y="-1135063"/>
              <a:ext cx="769938" cy="793750"/>
            </a:xfrm>
            <a:custGeom>
              <a:avLst/>
              <a:gdLst>
                <a:gd name="T0" fmla="*/ 60 w 64"/>
                <a:gd name="T1" fmla="*/ 66 h 66"/>
                <a:gd name="T2" fmla="*/ 58 w 64"/>
                <a:gd name="T3" fmla="*/ 66 h 66"/>
                <a:gd name="T4" fmla="*/ 3 w 64"/>
                <a:gd name="T5" fmla="*/ 46 h 66"/>
                <a:gd name="T6" fmla="*/ 0 w 64"/>
                <a:gd name="T7" fmla="*/ 43 h 66"/>
                <a:gd name="T8" fmla="*/ 1 w 64"/>
                <a:gd name="T9" fmla="*/ 40 h 66"/>
                <a:gd name="T10" fmla="*/ 46 w 64"/>
                <a:gd name="T11" fmla="*/ 1 h 66"/>
                <a:gd name="T12" fmla="*/ 50 w 64"/>
                <a:gd name="T13" fmla="*/ 0 h 66"/>
                <a:gd name="T14" fmla="*/ 53 w 64"/>
                <a:gd name="T15" fmla="*/ 3 h 66"/>
                <a:gd name="T16" fmla="*/ 64 w 64"/>
                <a:gd name="T17" fmla="*/ 62 h 66"/>
                <a:gd name="T18" fmla="*/ 62 w 64"/>
                <a:gd name="T19" fmla="*/ 65 h 66"/>
                <a:gd name="T20" fmla="*/ 60 w 64"/>
                <a:gd name="T21" fmla="*/ 66 h 66"/>
                <a:gd name="T22" fmla="*/ 12 w 64"/>
                <a:gd name="T23" fmla="*/ 41 h 66"/>
                <a:gd name="T24" fmla="*/ 54 w 64"/>
                <a:gd name="T25" fmla="*/ 56 h 66"/>
                <a:gd name="T26" fmla="*/ 46 w 64"/>
                <a:gd name="T27" fmla="*/ 12 h 66"/>
                <a:gd name="T28" fmla="*/ 12 w 64"/>
                <a:gd name="T2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6">
                  <a:moveTo>
                    <a:pt x="60" y="66"/>
                  </a:moveTo>
                  <a:cubicBezTo>
                    <a:pt x="59" y="66"/>
                    <a:pt x="59" y="66"/>
                    <a:pt x="58" y="66"/>
                  </a:cubicBezTo>
                  <a:cubicBezTo>
                    <a:pt x="3" y="46"/>
                    <a:pt x="3" y="46"/>
                    <a:pt x="3" y="46"/>
                  </a:cubicBezTo>
                  <a:cubicBezTo>
                    <a:pt x="1" y="46"/>
                    <a:pt x="0" y="45"/>
                    <a:pt x="0" y="43"/>
                  </a:cubicBezTo>
                  <a:cubicBezTo>
                    <a:pt x="0" y="42"/>
                    <a:pt x="0" y="41"/>
                    <a:pt x="1" y="40"/>
                  </a:cubicBezTo>
                  <a:cubicBezTo>
                    <a:pt x="46" y="1"/>
                    <a:pt x="46" y="1"/>
                    <a:pt x="46" y="1"/>
                  </a:cubicBezTo>
                  <a:cubicBezTo>
                    <a:pt x="47" y="0"/>
                    <a:pt x="49" y="0"/>
                    <a:pt x="50" y="0"/>
                  </a:cubicBezTo>
                  <a:cubicBezTo>
                    <a:pt x="51" y="1"/>
                    <a:pt x="52" y="2"/>
                    <a:pt x="53" y="3"/>
                  </a:cubicBezTo>
                  <a:cubicBezTo>
                    <a:pt x="64" y="62"/>
                    <a:pt x="64" y="62"/>
                    <a:pt x="64" y="62"/>
                  </a:cubicBezTo>
                  <a:cubicBezTo>
                    <a:pt x="64" y="63"/>
                    <a:pt x="63" y="64"/>
                    <a:pt x="62" y="65"/>
                  </a:cubicBezTo>
                  <a:cubicBezTo>
                    <a:pt x="62" y="66"/>
                    <a:pt x="61" y="66"/>
                    <a:pt x="60" y="66"/>
                  </a:cubicBezTo>
                  <a:close/>
                  <a:moveTo>
                    <a:pt x="12" y="41"/>
                  </a:moveTo>
                  <a:cubicBezTo>
                    <a:pt x="54" y="56"/>
                    <a:pt x="54" y="56"/>
                    <a:pt x="54" y="56"/>
                  </a:cubicBezTo>
                  <a:cubicBezTo>
                    <a:pt x="46" y="12"/>
                    <a:pt x="46" y="12"/>
                    <a:pt x="46" y="12"/>
                  </a:cubicBezTo>
                  <a:lnTo>
                    <a:pt x="12" y="4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4" name="Freeform 7">
              <a:extLst>
                <a:ext uri="{FF2B5EF4-FFF2-40B4-BE49-F238E27FC236}">
                  <a16:creationId xmlns:a16="http://schemas.microsoft.com/office/drawing/2014/main" id="{F9C25288-916A-401D-85BC-181C7806BE67}"/>
                </a:ext>
              </a:extLst>
            </p:cNvPr>
            <p:cNvSpPr>
              <a:spLocks noEditPoints="1"/>
            </p:cNvSpPr>
            <p:nvPr/>
          </p:nvSpPr>
          <p:spPr bwMode="auto">
            <a:xfrm>
              <a:off x="-4465638" y="3614629"/>
              <a:ext cx="228600" cy="239713"/>
            </a:xfrm>
            <a:custGeom>
              <a:avLst/>
              <a:gdLst>
                <a:gd name="T0" fmla="*/ 18 w 19"/>
                <a:gd name="T1" fmla="*/ 20 h 20"/>
                <a:gd name="T2" fmla="*/ 17 w 19"/>
                <a:gd name="T3" fmla="*/ 20 h 20"/>
                <a:gd name="T4" fmla="*/ 1 w 19"/>
                <a:gd name="T5" fmla="*/ 14 h 20"/>
                <a:gd name="T6" fmla="*/ 0 w 19"/>
                <a:gd name="T7" fmla="*/ 13 h 20"/>
                <a:gd name="T8" fmla="*/ 1 w 19"/>
                <a:gd name="T9" fmla="*/ 12 h 20"/>
                <a:gd name="T10" fmla="*/ 14 w 19"/>
                <a:gd name="T11" fmla="*/ 0 h 20"/>
                <a:gd name="T12" fmla="*/ 15 w 19"/>
                <a:gd name="T13" fmla="*/ 0 h 20"/>
                <a:gd name="T14" fmla="*/ 16 w 19"/>
                <a:gd name="T15" fmla="*/ 1 h 20"/>
                <a:gd name="T16" fmla="*/ 19 w 19"/>
                <a:gd name="T17" fmla="*/ 19 h 20"/>
                <a:gd name="T18" fmla="*/ 19 w 19"/>
                <a:gd name="T19" fmla="*/ 20 h 20"/>
                <a:gd name="T20" fmla="*/ 18 w 19"/>
                <a:gd name="T21" fmla="*/ 20 h 20"/>
                <a:gd name="T22" fmla="*/ 4 w 19"/>
                <a:gd name="T23" fmla="*/ 13 h 20"/>
                <a:gd name="T24" fmla="*/ 16 w 19"/>
                <a:gd name="T25" fmla="*/ 17 h 20"/>
                <a:gd name="T26" fmla="*/ 14 w 19"/>
                <a:gd name="T27" fmla="*/ 4 h 20"/>
                <a:gd name="T28" fmla="*/ 4 w 19"/>
                <a:gd name="T2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0">
                  <a:moveTo>
                    <a:pt x="18" y="20"/>
                  </a:moveTo>
                  <a:cubicBezTo>
                    <a:pt x="18" y="20"/>
                    <a:pt x="17" y="20"/>
                    <a:pt x="17" y="20"/>
                  </a:cubicBezTo>
                  <a:cubicBezTo>
                    <a:pt x="1" y="14"/>
                    <a:pt x="1" y="14"/>
                    <a:pt x="1" y="14"/>
                  </a:cubicBezTo>
                  <a:cubicBezTo>
                    <a:pt x="1" y="14"/>
                    <a:pt x="1" y="14"/>
                    <a:pt x="0" y="13"/>
                  </a:cubicBezTo>
                  <a:cubicBezTo>
                    <a:pt x="0" y="13"/>
                    <a:pt x="1" y="12"/>
                    <a:pt x="1" y="12"/>
                  </a:cubicBezTo>
                  <a:cubicBezTo>
                    <a:pt x="14" y="0"/>
                    <a:pt x="14" y="0"/>
                    <a:pt x="14" y="0"/>
                  </a:cubicBezTo>
                  <a:cubicBezTo>
                    <a:pt x="14" y="0"/>
                    <a:pt x="15" y="0"/>
                    <a:pt x="15" y="0"/>
                  </a:cubicBezTo>
                  <a:cubicBezTo>
                    <a:pt x="16" y="0"/>
                    <a:pt x="16" y="0"/>
                    <a:pt x="16" y="1"/>
                  </a:cubicBezTo>
                  <a:cubicBezTo>
                    <a:pt x="19" y="19"/>
                    <a:pt x="19" y="19"/>
                    <a:pt x="19" y="19"/>
                  </a:cubicBezTo>
                  <a:cubicBezTo>
                    <a:pt x="19" y="19"/>
                    <a:pt x="19" y="19"/>
                    <a:pt x="19" y="20"/>
                  </a:cubicBezTo>
                  <a:cubicBezTo>
                    <a:pt x="18" y="20"/>
                    <a:pt x="18" y="20"/>
                    <a:pt x="18" y="20"/>
                  </a:cubicBezTo>
                  <a:close/>
                  <a:moveTo>
                    <a:pt x="4" y="13"/>
                  </a:moveTo>
                  <a:cubicBezTo>
                    <a:pt x="16" y="17"/>
                    <a:pt x="16" y="17"/>
                    <a:pt x="16" y="17"/>
                  </a:cubicBezTo>
                  <a:cubicBezTo>
                    <a:pt x="14" y="4"/>
                    <a:pt x="14" y="4"/>
                    <a:pt x="14" y="4"/>
                  </a:cubicBezTo>
                  <a:lnTo>
                    <a:pt x="4" y="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5" name="Freeform 8">
              <a:extLst>
                <a:ext uri="{FF2B5EF4-FFF2-40B4-BE49-F238E27FC236}">
                  <a16:creationId xmlns:a16="http://schemas.microsoft.com/office/drawing/2014/main" id="{68CD4861-8A1A-4C3E-8D42-6EB450679572}"/>
                </a:ext>
              </a:extLst>
            </p:cNvPr>
            <p:cNvSpPr>
              <a:spLocks noEditPoints="1"/>
            </p:cNvSpPr>
            <p:nvPr/>
          </p:nvSpPr>
          <p:spPr bwMode="auto">
            <a:xfrm>
              <a:off x="-10421938" y="3308126"/>
              <a:ext cx="457200" cy="528638"/>
            </a:xfrm>
            <a:custGeom>
              <a:avLst/>
              <a:gdLst>
                <a:gd name="T0" fmla="*/ 5 w 38"/>
                <a:gd name="T1" fmla="*/ 44 h 44"/>
                <a:gd name="T2" fmla="*/ 4 w 38"/>
                <a:gd name="T3" fmla="*/ 44 h 44"/>
                <a:gd name="T4" fmla="*/ 3 w 38"/>
                <a:gd name="T5" fmla="*/ 42 h 44"/>
                <a:gd name="T6" fmla="*/ 0 w 38"/>
                <a:gd name="T7" fmla="*/ 3 h 44"/>
                <a:gd name="T8" fmla="*/ 1 w 38"/>
                <a:gd name="T9" fmla="*/ 1 h 44"/>
                <a:gd name="T10" fmla="*/ 3 w 38"/>
                <a:gd name="T11" fmla="*/ 1 h 44"/>
                <a:gd name="T12" fmla="*/ 37 w 38"/>
                <a:gd name="T13" fmla="*/ 16 h 44"/>
                <a:gd name="T14" fmla="*/ 38 w 38"/>
                <a:gd name="T15" fmla="*/ 18 h 44"/>
                <a:gd name="T16" fmla="*/ 37 w 38"/>
                <a:gd name="T17" fmla="*/ 20 h 44"/>
                <a:gd name="T18" fmla="*/ 7 w 38"/>
                <a:gd name="T19" fmla="*/ 44 h 44"/>
                <a:gd name="T20" fmla="*/ 5 w 38"/>
                <a:gd name="T21" fmla="*/ 44 h 44"/>
                <a:gd name="T22" fmla="*/ 5 w 38"/>
                <a:gd name="T23" fmla="*/ 8 h 44"/>
                <a:gd name="T24" fmla="*/ 7 w 38"/>
                <a:gd name="T25" fmla="*/ 36 h 44"/>
                <a:gd name="T26" fmla="*/ 30 w 38"/>
                <a:gd name="T27" fmla="*/ 19 h 44"/>
                <a:gd name="T28" fmla="*/ 5 w 38"/>
                <a:gd name="T2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44">
                  <a:moveTo>
                    <a:pt x="5" y="44"/>
                  </a:moveTo>
                  <a:cubicBezTo>
                    <a:pt x="5" y="44"/>
                    <a:pt x="4" y="44"/>
                    <a:pt x="4" y="44"/>
                  </a:cubicBezTo>
                  <a:cubicBezTo>
                    <a:pt x="3" y="43"/>
                    <a:pt x="3" y="43"/>
                    <a:pt x="3" y="42"/>
                  </a:cubicBezTo>
                  <a:cubicBezTo>
                    <a:pt x="0" y="3"/>
                    <a:pt x="0" y="3"/>
                    <a:pt x="0" y="3"/>
                  </a:cubicBezTo>
                  <a:cubicBezTo>
                    <a:pt x="0" y="3"/>
                    <a:pt x="0" y="2"/>
                    <a:pt x="1" y="1"/>
                  </a:cubicBezTo>
                  <a:cubicBezTo>
                    <a:pt x="1" y="1"/>
                    <a:pt x="2" y="0"/>
                    <a:pt x="3" y="1"/>
                  </a:cubicBezTo>
                  <a:cubicBezTo>
                    <a:pt x="37" y="16"/>
                    <a:pt x="37" y="16"/>
                    <a:pt x="37" y="16"/>
                  </a:cubicBezTo>
                  <a:cubicBezTo>
                    <a:pt x="38" y="16"/>
                    <a:pt x="38" y="17"/>
                    <a:pt x="38" y="18"/>
                  </a:cubicBezTo>
                  <a:cubicBezTo>
                    <a:pt x="38" y="19"/>
                    <a:pt x="38" y="20"/>
                    <a:pt x="37" y="20"/>
                  </a:cubicBezTo>
                  <a:cubicBezTo>
                    <a:pt x="7" y="44"/>
                    <a:pt x="7" y="44"/>
                    <a:pt x="7" y="44"/>
                  </a:cubicBezTo>
                  <a:cubicBezTo>
                    <a:pt x="6" y="44"/>
                    <a:pt x="6" y="44"/>
                    <a:pt x="5" y="44"/>
                  </a:cubicBezTo>
                  <a:close/>
                  <a:moveTo>
                    <a:pt x="5" y="8"/>
                  </a:moveTo>
                  <a:cubicBezTo>
                    <a:pt x="7" y="36"/>
                    <a:pt x="7" y="36"/>
                    <a:pt x="7" y="36"/>
                  </a:cubicBezTo>
                  <a:cubicBezTo>
                    <a:pt x="30" y="19"/>
                    <a:pt x="30" y="19"/>
                    <a:pt x="30" y="19"/>
                  </a:cubicBezTo>
                  <a:lnTo>
                    <a:pt x="5"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6" name="Freeform 9">
              <a:extLst>
                <a:ext uri="{FF2B5EF4-FFF2-40B4-BE49-F238E27FC236}">
                  <a16:creationId xmlns:a16="http://schemas.microsoft.com/office/drawing/2014/main" id="{720D0B5B-AC88-4656-BA62-F3646B9E9EF0}"/>
                </a:ext>
              </a:extLst>
            </p:cNvPr>
            <p:cNvSpPr>
              <a:spLocks noEditPoints="1"/>
            </p:cNvSpPr>
            <p:nvPr/>
          </p:nvSpPr>
          <p:spPr bwMode="auto">
            <a:xfrm>
              <a:off x="-2660650" y="2012950"/>
              <a:ext cx="336550" cy="33655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7" y="28"/>
                    <a:pt x="0" y="22"/>
                    <a:pt x="0" y="14"/>
                  </a:cubicBezTo>
                  <a:cubicBezTo>
                    <a:pt x="0" y="6"/>
                    <a:pt x="7" y="0"/>
                    <a:pt x="14" y="0"/>
                  </a:cubicBezTo>
                  <a:cubicBezTo>
                    <a:pt x="22" y="0"/>
                    <a:pt x="28" y="6"/>
                    <a:pt x="28" y="14"/>
                  </a:cubicBezTo>
                  <a:cubicBezTo>
                    <a:pt x="28" y="22"/>
                    <a:pt x="22"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7" name="Freeform 10">
              <a:extLst>
                <a:ext uri="{FF2B5EF4-FFF2-40B4-BE49-F238E27FC236}">
                  <a16:creationId xmlns:a16="http://schemas.microsoft.com/office/drawing/2014/main" id="{BBD93B1F-4DE6-4C90-948D-87779EBE28C1}"/>
                </a:ext>
              </a:extLst>
            </p:cNvPr>
            <p:cNvSpPr>
              <a:spLocks noEditPoints="1"/>
            </p:cNvSpPr>
            <p:nvPr/>
          </p:nvSpPr>
          <p:spPr bwMode="auto">
            <a:xfrm>
              <a:off x="-855663" y="1724025"/>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8" name="Freeform 11">
              <a:extLst>
                <a:ext uri="{FF2B5EF4-FFF2-40B4-BE49-F238E27FC236}">
                  <a16:creationId xmlns:a16="http://schemas.microsoft.com/office/drawing/2014/main" id="{8A8012A3-3EAD-432D-81D5-D18B0E9E3825}"/>
                </a:ext>
              </a:extLst>
            </p:cNvPr>
            <p:cNvSpPr>
              <a:spLocks noEditPoints="1"/>
            </p:cNvSpPr>
            <p:nvPr/>
          </p:nvSpPr>
          <p:spPr bwMode="auto">
            <a:xfrm>
              <a:off x="-8172450" y="1387474"/>
              <a:ext cx="168275" cy="168275"/>
            </a:xfrm>
            <a:custGeom>
              <a:avLst/>
              <a:gdLst>
                <a:gd name="T0" fmla="*/ 7 w 14"/>
                <a:gd name="T1" fmla="*/ 14 h 14"/>
                <a:gd name="T2" fmla="*/ 0 w 14"/>
                <a:gd name="T3" fmla="*/ 7 h 14"/>
                <a:gd name="T4" fmla="*/ 7 w 14"/>
                <a:gd name="T5" fmla="*/ 0 h 14"/>
                <a:gd name="T6" fmla="*/ 14 w 14"/>
                <a:gd name="T7" fmla="*/ 7 h 14"/>
                <a:gd name="T8" fmla="*/ 7 w 14"/>
                <a:gd name="T9" fmla="*/ 14 h 14"/>
                <a:gd name="T10" fmla="*/ 7 w 14"/>
                <a:gd name="T11" fmla="*/ 3 h 14"/>
                <a:gd name="T12" fmla="*/ 3 w 14"/>
                <a:gd name="T13" fmla="*/ 7 h 14"/>
                <a:gd name="T14" fmla="*/ 7 w 14"/>
                <a:gd name="T15" fmla="*/ 11 h 14"/>
                <a:gd name="T16" fmla="*/ 11 w 14"/>
                <a:gd name="T17" fmla="*/ 7 h 14"/>
                <a:gd name="T18" fmla="*/ 7 w 14"/>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3" y="14"/>
                    <a:pt x="0" y="11"/>
                    <a:pt x="0" y="7"/>
                  </a:cubicBezTo>
                  <a:cubicBezTo>
                    <a:pt x="0" y="3"/>
                    <a:pt x="3" y="0"/>
                    <a:pt x="7" y="0"/>
                  </a:cubicBezTo>
                  <a:cubicBezTo>
                    <a:pt x="11" y="0"/>
                    <a:pt x="14" y="3"/>
                    <a:pt x="14" y="7"/>
                  </a:cubicBezTo>
                  <a:cubicBezTo>
                    <a:pt x="14" y="11"/>
                    <a:pt x="11" y="14"/>
                    <a:pt x="7" y="14"/>
                  </a:cubicBezTo>
                  <a:close/>
                  <a:moveTo>
                    <a:pt x="7" y="3"/>
                  </a:moveTo>
                  <a:cubicBezTo>
                    <a:pt x="5" y="3"/>
                    <a:pt x="3" y="5"/>
                    <a:pt x="3" y="7"/>
                  </a:cubicBezTo>
                  <a:cubicBezTo>
                    <a:pt x="3" y="9"/>
                    <a:pt x="5" y="11"/>
                    <a:pt x="7" y="11"/>
                  </a:cubicBezTo>
                  <a:cubicBezTo>
                    <a:pt x="9" y="11"/>
                    <a:pt x="11" y="9"/>
                    <a:pt x="11" y="7"/>
                  </a:cubicBezTo>
                  <a:cubicBezTo>
                    <a:pt x="11" y="5"/>
                    <a:pt x="9" y="3"/>
                    <a:pt x="7"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9" name="Freeform 12">
              <a:extLst>
                <a:ext uri="{FF2B5EF4-FFF2-40B4-BE49-F238E27FC236}">
                  <a16:creationId xmlns:a16="http://schemas.microsoft.com/office/drawing/2014/main" id="{51F13B1E-108B-412F-A13B-73F776EACACC}"/>
                </a:ext>
              </a:extLst>
            </p:cNvPr>
            <p:cNvSpPr>
              <a:spLocks noEditPoints="1"/>
            </p:cNvSpPr>
            <p:nvPr/>
          </p:nvSpPr>
          <p:spPr bwMode="auto">
            <a:xfrm>
              <a:off x="-4237038" y="-1735138"/>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0" name="Freeform 13">
              <a:extLst>
                <a:ext uri="{FF2B5EF4-FFF2-40B4-BE49-F238E27FC236}">
                  <a16:creationId xmlns:a16="http://schemas.microsoft.com/office/drawing/2014/main" id="{7D526C38-A611-4F69-BF9D-0FDA4DDF4615}"/>
                </a:ext>
              </a:extLst>
            </p:cNvPr>
            <p:cNvSpPr>
              <a:spLocks noEditPoints="1"/>
            </p:cNvSpPr>
            <p:nvPr/>
          </p:nvSpPr>
          <p:spPr bwMode="auto">
            <a:xfrm>
              <a:off x="-12780963" y="-809625"/>
              <a:ext cx="157163" cy="155575"/>
            </a:xfrm>
            <a:custGeom>
              <a:avLst/>
              <a:gdLst>
                <a:gd name="T0" fmla="*/ 6 w 13"/>
                <a:gd name="T1" fmla="*/ 13 h 13"/>
                <a:gd name="T2" fmla="*/ 0 w 13"/>
                <a:gd name="T3" fmla="*/ 6 h 13"/>
                <a:gd name="T4" fmla="*/ 6 w 13"/>
                <a:gd name="T5" fmla="*/ 0 h 13"/>
                <a:gd name="T6" fmla="*/ 13 w 13"/>
                <a:gd name="T7" fmla="*/ 6 h 13"/>
                <a:gd name="T8" fmla="*/ 6 w 13"/>
                <a:gd name="T9" fmla="*/ 13 h 13"/>
                <a:gd name="T10" fmla="*/ 6 w 13"/>
                <a:gd name="T11" fmla="*/ 3 h 13"/>
                <a:gd name="T12" fmla="*/ 3 w 13"/>
                <a:gd name="T13" fmla="*/ 6 h 13"/>
                <a:gd name="T14" fmla="*/ 6 w 13"/>
                <a:gd name="T15" fmla="*/ 10 h 13"/>
                <a:gd name="T16" fmla="*/ 10 w 13"/>
                <a:gd name="T17" fmla="*/ 6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6"/>
                  </a:cubicBezTo>
                  <a:cubicBezTo>
                    <a:pt x="0" y="3"/>
                    <a:pt x="3" y="0"/>
                    <a:pt x="6" y="0"/>
                  </a:cubicBezTo>
                  <a:cubicBezTo>
                    <a:pt x="10" y="0"/>
                    <a:pt x="13" y="3"/>
                    <a:pt x="13" y="6"/>
                  </a:cubicBezTo>
                  <a:cubicBezTo>
                    <a:pt x="13" y="10"/>
                    <a:pt x="10" y="13"/>
                    <a:pt x="6" y="13"/>
                  </a:cubicBezTo>
                  <a:close/>
                  <a:moveTo>
                    <a:pt x="6" y="3"/>
                  </a:moveTo>
                  <a:cubicBezTo>
                    <a:pt x="4" y="3"/>
                    <a:pt x="3" y="4"/>
                    <a:pt x="3" y="6"/>
                  </a:cubicBezTo>
                  <a:cubicBezTo>
                    <a:pt x="3" y="8"/>
                    <a:pt x="4" y="10"/>
                    <a:pt x="6" y="10"/>
                  </a:cubicBezTo>
                  <a:cubicBezTo>
                    <a:pt x="8" y="10"/>
                    <a:pt x="10" y="8"/>
                    <a:pt x="10" y="6"/>
                  </a:cubicBezTo>
                  <a:cubicBezTo>
                    <a:pt x="10" y="4"/>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1" name="Freeform 14">
              <a:extLst>
                <a:ext uri="{FF2B5EF4-FFF2-40B4-BE49-F238E27FC236}">
                  <a16:creationId xmlns:a16="http://schemas.microsoft.com/office/drawing/2014/main" id="{0BCF3288-7982-4975-AC28-1C787FDBDE6A}"/>
                </a:ext>
              </a:extLst>
            </p:cNvPr>
            <p:cNvSpPr>
              <a:spLocks noEditPoints="1"/>
            </p:cNvSpPr>
            <p:nvPr/>
          </p:nvSpPr>
          <p:spPr bwMode="auto">
            <a:xfrm>
              <a:off x="-9097963" y="4679049"/>
              <a:ext cx="155575" cy="142875"/>
            </a:xfrm>
            <a:custGeom>
              <a:avLst/>
              <a:gdLst>
                <a:gd name="T0" fmla="*/ 7 w 13"/>
                <a:gd name="T1" fmla="*/ 12 h 12"/>
                <a:gd name="T2" fmla="*/ 0 w 13"/>
                <a:gd name="T3" fmla="*/ 6 h 12"/>
                <a:gd name="T4" fmla="*/ 7 w 13"/>
                <a:gd name="T5" fmla="*/ 0 h 12"/>
                <a:gd name="T6" fmla="*/ 13 w 13"/>
                <a:gd name="T7" fmla="*/ 6 h 12"/>
                <a:gd name="T8" fmla="*/ 7 w 13"/>
                <a:gd name="T9" fmla="*/ 12 h 12"/>
                <a:gd name="T10" fmla="*/ 7 w 13"/>
                <a:gd name="T11" fmla="*/ 2 h 12"/>
                <a:gd name="T12" fmla="*/ 3 w 13"/>
                <a:gd name="T13" fmla="*/ 6 h 12"/>
                <a:gd name="T14" fmla="*/ 7 w 13"/>
                <a:gd name="T15" fmla="*/ 10 h 12"/>
                <a:gd name="T16" fmla="*/ 10 w 13"/>
                <a:gd name="T17" fmla="*/ 6 h 12"/>
                <a:gd name="T18" fmla="*/ 7 w 13"/>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2">
                  <a:moveTo>
                    <a:pt x="7" y="12"/>
                  </a:moveTo>
                  <a:cubicBezTo>
                    <a:pt x="3" y="12"/>
                    <a:pt x="0" y="9"/>
                    <a:pt x="0" y="6"/>
                  </a:cubicBezTo>
                  <a:cubicBezTo>
                    <a:pt x="0" y="2"/>
                    <a:pt x="3" y="0"/>
                    <a:pt x="7" y="0"/>
                  </a:cubicBezTo>
                  <a:cubicBezTo>
                    <a:pt x="10" y="0"/>
                    <a:pt x="13" y="2"/>
                    <a:pt x="13" y="6"/>
                  </a:cubicBezTo>
                  <a:cubicBezTo>
                    <a:pt x="13" y="9"/>
                    <a:pt x="10" y="12"/>
                    <a:pt x="7" y="12"/>
                  </a:cubicBezTo>
                  <a:close/>
                  <a:moveTo>
                    <a:pt x="7" y="2"/>
                  </a:moveTo>
                  <a:cubicBezTo>
                    <a:pt x="5" y="2"/>
                    <a:pt x="3" y="4"/>
                    <a:pt x="3" y="6"/>
                  </a:cubicBezTo>
                  <a:cubicBezTo>
                    <a:pt x="3" y="8"/>
                    <a:pt x="5" y="10"/>
                    <a:pt x="7" y="10"/>
                  </a:cubicBezTo>
                  <a:cubicBezTo>
                    <a:pt x="9" y="10"/>
                    <a:pt x="10" y="8"/>
                    <a:pt x="10" y="6"/>
                  </a:cubicBezTo>
                  <a:cubicBezTo>
                    <a:pt x="10" y="4"/>
                    <a:pt x="9" y="2"/>
                    <a:pt x="7"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2" name="Freeform 15">
              <a:extLst>
                <a:ext uri="{FF2B5EF4-FFF2-40B4-BE49-F238E27FC236}">
                  <a16:creationId xmlns:a16="http://schemas.microsoft.com/office/drawing/2014/main" id="{9687422A-FD76-44AB-9DEA-6497CFBB73C1}"/>
                </a:ext>
              </a:extLst>
            </p:cNvPr>
            <p:cNvSpPr>
              <a:spLocks noEditPoints="1"/>
            </p:cNvSpPr>
            <p:nvPr/>
          </p:nvSpPr>
          <p:spPr bwMode="auto">
            <a:xfrm>
              <a:off x="-3333750" y="150812"/>
              <a:ext cx="203200" cy="215900"/>
            </a:xfrm>
            <a:custGeom>
              <a:avLst/>
              <a:gdLst>
                <a:gd name="T0" fmla="*/ 9 w 17"/>
                <a:gd name="T1" fmla="*/ 18 h 18"/>
                <a:gd name="T2" fmla="*/ 0 w 17"/>
                <a:gd name="T3" fmla="*/ 9 h 18"/>
                <a:gd name="T4" fmla="*/ 9 w 17"/>
                <a:gd name="T5" fmla="*/ 0 h 18"/>
                <a:gd name="T6" fmla="*/ 17 w 17"/>
                <a:gd name="T7" fmla="*/ 9 h 18"/>
                <a:gd name="T8" fmla="*/ 9 w 17"/>
                <a:gd name="T9" fmla="*/ 18 h 18"/>
                <a:gd name="T10" fmla="*/ 9 w 17"/>
                <a:gd name="T11" fmla="*/ 3 h 18"/>
                <a:gd name="T12" fmla="*/ 2 w 17"/>
                <a:gd name="T13" fmla="*/ 9 h 18"/>
                <a:gd name="T14" fmla="*/ 9 w 17"/>
                <a:gd name="T15" fmla="*/ 15 h 18"/>
                <a:gd name="T16" fmla="*/ 15 w 17"/>
                <a:gd name="T17" fmla="*/ 9 h 18"/>
                <a:gd name="T18" fmla="*/ 9 w 17"/>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9" y="18"/>
                  </a:moveTo>
                  <a:cubicBezTo>
                    <a:pt x="4" y="18"/>
                    <a:pt x="0" y="14"/>
                    <a:pt x="0" y="9"/>
                  </a:cubicBezTo>
                  <a:cubicBezTo>
                    <a:pt x="0" y="4"/>
                    <a:pt x="4" y="0"/>
                    <a:pt x="9" y="0"/>
                  </a:cubicBezTo>
                  <a:cubicBezTo>
                    <a:pt x="13" y="0"/>
                    <a:pt x="17" y="4"/>
                    <a:pt x="17" y="9"/>
                  </a:cubicBezTo>
                  <a:cubicBezTo>
                    <a:pt x="17" y="14"/>
                    <a:pt x="13" y="18"/>
                    <a:pt x="9" y="18"/>
                  </a:cubicBezTo>
                  <a:close/>
                  <a:moveTo>
                    <a:pt x="9" y="3"/>
                  </a:moveTo>
                  <a:cubicBezTo>
                    <a:pt x="5" y="3"/>
                    <a:pt x="2" y="5"/>
                    <a:pt x="2" y="9"/>
                  </a:cubicBezTo>
                  <a:cubicBezTo>
                    <a:pt x="2" y="12"/>
                    <a:pt x="5" y="15"/>
                    <a:pt x="9" y="15"/>
                  </a:cubicBezTo>
                  <a:cubicBezTo>
                    <a:pt x="12" y="15"/>
                    <a:pt x="15" y="12"/>
                    <a:pt x="15" y="9"/>
                  </a:cubicBezTo>
                  <a:cubicBezTo>
                    <a:pt x="15" y="5"/>
                    <a:pt x="12" y="3"/>
                    <a:pt x="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3" name="Freeform 16">
              <a:extLst>
                <a:ext uri="{FF2B5EF4-FFF2-40B4-BE49-F238E27FC236}">
                  <a16:creationId xmlns:a16="http://schemas.microsoft.com/office/drawing/2014/main" id="{E50F6182-2D76-4545-B555-C631024936BA}"/>
                </a:ext>
              </a:extLst>
            </p:cNvPr>
            <p:cNvSpPr>
              <a:spLocks noEditPoints="1"/>
            </p:cNvSpPr>
            <p:nvPr/>
          </p:nvSpPr>
          <p:spPr bwMode="auto">
            <a:xfrm>
              <a:off x="-12419013" y="2457450"/>
              <a:ext cx="203200" cy="215900"/>
            </a:xfrm>
            <a:custGeom>
              <a:avLst/>
              <a:gdLst>
                <a:gd name="T0" fmla="*/ 9 w 17"/>
                <a:gd name="T1" fmla="*/ 18 h 18"/>
                <a:gd name="T2" fmla="*/ 0 w 17"/>
                <a:gd name="T3" fmla="*/ 9 h 18"/>
                <a:gd name="T4" fmla="*/ 9 w 17"/>
                <a:gd name="T5" fmla="*/ 0 h 18"/>
                <a:gd name="T6" fmla="*/ 17 w 17"/>
                <a:gd name="T7" fmla="*/ 9 h 18"/>
                <a:gd name="T8" fmla="*/ 9 w 17"/>
                <a:gd name="T9" fmla="*/ 18 h 18"/>
                <a:gd name="T10" fmla="*/ 9 w 17"/>
                <a:gd name="T11" fmla="*/ 3 h 18"/>
                <a:gd name="T12" fmla="*/ 2 w 17"/>
                <a:gd name="T13" fmla="*/ 9 h 18"/>
                <a:gd name="T14" fmla="*/ 9 w 17"/>
                <a:gd name="T15" fmla="*/ 15 h 18"/>
                <a:gd name="T16" fmla="*/ 15 w 17"/>
                <a:gd name="T17" fmla="*/ 9 h 18"/>
                <a:gd name="T18" fmla="*/ 9 w 17"/>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9" y="18"/>
                  </a:moveTo>
                  <a:cubicBezTo>
                    <a:pt x="4" y="18"/>
                    <a:pt x="0" y="14"/>
                    <a:pt x="0" y="9"/>
                  </a:cubicBezTo>
                  <a:cubicBezTo>
                    <a:pt x="0" y="4"/>
                    <a:pt x="4" y="0"/>
                    <a:pt x="9" y="0"/>
                  </a:cubicBezTo>
                  <a:cubicBezTo>
                    <a:pt x="13" y="0"/>
                    <a:pt x="17" y="4"/>
                    <a:pt x="17" y="9"/>
                  </a:cubicBezTo>
                  <a:cubicBezTo>
                    <a:pt x="17" y="14"/>
                    <a:pt x="13" y="18"/>
                    <a:pt x="9" y="18"/>
                  </a:cubicBezTo>
                  <a:close/>
                  <a:moveTo>
                    <a:pt x="9" y="3"/>
                  </a:moveTo>
                  <a:cubicBezTo>
                    <a:pt x="5" y="3"/>
                    <a:pt x="2" y="6"/>
                    <a:pt x="2" y="9"/>
                  </a:cubicBezTo>
                  <a:cubicBezTo>
                    <a:pt x="2" y="12"/>
                    <a:pt x="5" y="15"/>
                    <a:pt x="9" y="15"/>
                  </a:cubicBezTo>
                  <a:cubicBezTo>
                    <a:pt x="12" y="15"/>
                    <a:pt x="15" y="12"/>
                    <a:pt x="15" y="9"/>
                  </a:cubicBezTo>
                  <a:cubicBezTo>
                    <a:pt x="15" y="6"/>
                    <a:pt x="12" y="3"/>
                    <a:pt x="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4" name="Freeform 17">
              <a:extLst>
                <a:ext uri="{FF2B5EF4-FFF2-40B4-BE49-F238E27FC236}">
                  <a16:creationId xmlns:a16="http://schemas.microsoft.com/office/drawing/2014/main" id="{729A3870-94EB-423B-9911-B173C1A93DF7}"/>
                </a:ext>
              </a:extLst>
            </p:cNvPr>
            <p:cNvSpPr>
              <a:spLocks noEditPoints="1"/>
            </p:cNvSpPr>
            <p:nvPr/>
          </p:nvSpPr>
          <p:spPr bwMode="auto">
            <a:xfrm>
              <a:off x="-5103813" y="-30163"/>
              <a:ext cx="144463" cy="157163"/>
            </a:xfrm>
            <a:custGeom>
              <a:avLst/>
              <a:gdLst>
                <a:gd name="T0" fmla="*/ 6 w 12"/>
                <a:gd name="T1" fmla="*/ 13 h 13"/>
                <a:gd name="T2" fmla="*/ 0 w 12"/>
                <a:gd name="T3" fmla="*/ 6 h 13"/>
                <a:gd name="T4" fmla="*/ 6 w 12"/>
                <a:gd name="T5" fmla="*/ 0 h 13"/>
                <a:gd name="T6" fmla="*/ 12 w 12"/>
                <a:gd name="T7" fmla="*/ 6 h 13"/>
                <a:gd name="T8" fmla="*/ 6 w 12"/>
                <a:gd name="T9" fmla="*/ 13 h 13"/>
                <a:gd name="T10" fmla="*/ 6 w 12"/>
                <a:gd name="T11" fmla="*/ 3 h 13"/>
                <a:gd name="T12" fmla="*/ 2 w 12"/>
                <a:gd name="T13" fmla="*/ 6 h 13"/>
                <a:gd name="T14" fmla="*/ 6 w 12"/>
                <a:gd name="T15" fmla="*/ 10 h 13"/>
                <a:gd name="T16" fmla="*/ 10 w 12"/>
                <a:gd name="T17" fmla="*/ 6 h 13"/>
                <a:gd name="T18" fmla="*/ 6 w 12"/>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3">
                  <a:moveTo>
                    <a:pt x="6" y="13"/>
                  </a:moveTo>
                  <a:cubicBezTo>
                    <a:pt x="2" y="13"/>
                    <a:pt x="0" y="10"/>
                    <a:pt x="0" y="6"/>
                  </a:cubicBezTo>
                  <a:cubicBezTo>
                    <a:pt x="0" y="3"/>
                    <a:pt x="2" y="0"/>
                    <a:pt x="6" y="0"/>
                  </a:cubicBezTo>
                  <a:cubicBezTo>
                    <a:pt x="9" y="0"/>
                    <a:pt x="12" y="3"/>
                    <a:pt x="12" y="6"/>
                  </a:cubicBezTo>
                  <a:cubicBezTo>
                    <a:pt x="12" y="10"/>
                    <a:pt x="9" y="13"/>
                    <a:pt x="6" y="13"/>
                  </a:cubicBezTo>
                  <a:close/>
                  <a:moveTo>
                    <a:pt x="6" y="3"/>
                  </a:moveTo>
                  <a:cubicBezTo>
                    <a:pt x="4" y="3"/>
                    <a:pt x="2" y="4"/>
                    <a:pt x="2" y="6"/>
                  </a:cubicBezTo>
                  <a:cubicBezTo>
                    <a:pt x="2" y="8"/>
                    <a:pt x="4" y="10"/>
                    <a:pt x="6" y="10"/>
                  </a:cubicBezTo>
                  <a:cubicBezTo>
                    <a:pt x="8" y="10"/>
                    <a:pt x="10" y="8"/>
                    <a:pt x="10" y="6"/>
                  </a:cubicBezTo>
                  <a:cubicBezTo>
                    <a:pt x="10" y="4"/>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5" name="Freeform 18">
              <a:extLst>
                <a:ext uri="{FF2B5EF4-FFF2-40B4-BE49-F238E27FC236}">
                  <a16:creationId xmlns:a16="http://schemas.microsoft.com/office/drawing/2014/main" id="{7962BF36-0E14-4CA8-B89D-329D392693A1}"/>
                </a:ext>
              </a:extLst>
            </p:cNvPr>
            <p:cNvSpPr>
              <a:spLocks noEditPoints="1"/>
            </p:cNvSpPr>
            <p:nvPr/>
          </p:nvSpPr>
          <p:spPr bwMode="auto">
            <a:xfrm>
              <a:off x="-6745288" y="3585491"/>
              <a:ext cx="228600" cy="228600"/>
            </a:xfrm>
            <a:custGeom>
              <a:avLst/>
              <a:gdLst>
                <a:gd name="T0" fmla="*/ 10 w 19"/>
                <a:gd name="T1" fmla="*/ 19 h 19"/>
                <a:gd name="T2" fmla="*/ 0 w 19"/>
                <a:gd name="T3" fmla="*/ 9 h 19"/>
                <a:gd name="T4" fmla="*/ 10 w 19"/>
                <a:gd name="T5" fmla="*/ 0 h 19"/>
                <a:gd name="T6" fmla="*/ 19 w 19"/>
                <a:gd name="T7" fmla="*/ 9 h 19"/>
                <a:gd name="T8" fmla="*/ 10 w 19"/>
                <a:gd name="T9" fmla="*/ 19 h 19"/>
                <a:gd name="T10" fmla="*/ 10 w 19"/>
                <a:gd name="T11" fmla="*/ 4 h 19"/>
                <a:gd name="T12" fmla="*/ 4 w 19"/>
                <a:gd name="T13" fmla="*/ 9 h 19"/>
                <a:gd name="T14" fmla="*/ 10 w 19"/>
                <a:gd name="T15" fmla="*/ 15 h 19"/>
                <a:gd name="T16" fmla="*/ 15 w 19"/>
                <a:gd name="T17" fmla="*/ 9 h 19"/>
                <a:gd name="T18" fmla="*/ 10 w 19"/>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19"/>
                  </a:moveTo>
                  <a:cubicBezTo>
                    <a:pt x="5" y="19"/>
                    <a:pt x="0" y="14"/>
                    <a:pt x="0" y="9"/>
                  </a:cubicBezTo>
                  <a:cubicBezTo>
                    <a:pt x="0" y="4"/>
                    <a:pt x="5" y="0"/>
                    <a:pt x="10" y="0"/>
                  </a:cubicBezTo>
                  <a:cubicBezTo>
                    <a:pt x="15" y="0"/>
                    <a:pt x="19" y="4"/>
                    <a:pt x="19" y="9"/>
                  </a:cubicBezTo>
                  <a:cubicBezTo>
                    <a:pt x="19" y="14"/>
                    <a:pt x="15" y="19"/>
                    <a:pt x="10" y="19"/>
                  </a:cubicBezTo>
                  <a:close/>
                  <a:moveTo>
                    <a:pt x="10" y="4"/>
                  </a:moveTo>
                  <a:cubicBezTo>
                    <a:pt x="7" y="4"/>
                    <a:pt x="4" y="6"/>
                    <a:pt x="4" y="9"/>
                  </a:cubicBezTo>
                  <a:cubicBezTo>
                    <a:pt x="4" y="12"/>
                    <a:pt x="7" y="15"/>
                    <a:pt x="10" y="15"/>
                  </a:cubicBezTo>
                  <a:cubicBezTo>
                    <a:pt x="13" y="15"/>
                    <a:pt x="15" y="12"/>
                    <a:pt x="15" y="9"/>
                  </a:cubicBezTo>
                  <a:cubicBezTo>
                    <a:pt x="15" y="6"/>
                    <a:pt x="13" y="4"/>
                    <a:pt x="10"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6" name="Freeform 19">
              <a:extLst>
                <a:ext uri="{FF2B5EF4-FFF2-40B4-BE49-F238E27FC236}">
                  <a16:creationId xmlns:a16="http://schemas.microsoft.com/office/drawing/2014/main" id="{D91534A2-2A95-4239-BC4A-55DFBE0C2F30}"/>
                </a:ext>
              </a:extLst>
            </p:cNvPr>
            <p:cNvSpPr>
              <a:spLocks noEditPoints="1"/>
            </p:cNvSpPr>
            <p:nvPr/>
          </p:nvSpPr>
          <p:spPr bwMode="auto">
            <a:xfrm>
              <a:off x="-952500" y="4367213"/>
              <a:ext cx="228600" cy="227013"/>
            </a:xfrm>
            <a:custGeom>
              <a:avLst/>
              <a:gdLst>
                <a:gd name="T0" fmla="*/ 9 w 19"/>
                <a:gd name="T1" fmla="*/ 19 h 19"/>
                <a:gd name="T2" fmla="*/ 0 w 19"/>
                <a:gd name="T3" fmla="*/ 9 h 19"/>
                <a:gd name="T4" fmla="*/ 9 w 19"/>
                <a:gd name="T5" fmla="*/ 0 h 19"/>
                <a:gd name="T6" fmla="*/ 19 w 19"/>
                <a:gd name="T7" fmla="*/ 9 h 19"/>
                <a:gd name="T8" fmla="*/ 9 w 19"/>
                <a:gd name="T9" fmla="*/ 19 h 19"/>
                <a:gd name="T10" fmla="*/ 9 w 19"/>
                <a:gd name="T11" fmla="*/ 4 h 19"/>
                <a:gd name="T12" fmla="*/ 4 w 19"/>
                <a:gd name="T13" fmla="*/ 9 h 19"/>
                <a:gd name="T14" fmla="*/ 9 w 19"/>
                <a:gd name="T15" fmla="*/ 15 h 19"/>
                <a:gd name="T16" fmla="*/ 15 w 19"/>
                <a:gd name="T17" fmla="*/ 9 h 19"/>
                <a:gd name="T18" fmla="*/ 9 w 19"/>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19"/>
                  </a:moveTo>
                  <a:cubicBezTo>
                    <a:pt x="4" y="19"/>
                    <a:pt x="0" y="14"/>
                    <a:pt x="0" y="9"/>
                  </a:cubicBezTo>
                  <a:cubicBezTo>
                    <a:pt x="0" y="4"/>
                    <a:pt x="4" y="0"/>
                    <a:pt x="9" y="0"/>
                  </a:cubicBezTo>
                  <a:cubicBezTo>
                    <a:pt x="15" y="0"/>
                    <a:pt x="19" y="4"/>
                    <a:pt x="19" y="9"/>
                  </a:cubicBezTo>
                  <a:cubicBezTo>
                    <a:pt x="19" y="14"/>
                    <a:pt x="15" y="19"/>
                    <a:pt x="9" y="19"/>
                  </a:cubicBezTo>
                  <a:close/>
                  <a:moveTo>
                    <a:pt x="9" y="4"/>
                  </a:moveTo>
                  <a:cubicBezTo>
                    <a:pt x="6" y="4"/>
                    <a:pt x="4" y="6"/>
                    <a:pt x="4" y="9"/>
                  </a:cubicBezTo>
                  <a:cubicBezTo>
                    <a:pt x="4" y="12"/>
                    <a:pt x="6" y="15"/>
                    <a:pt x="9" y="15"/>
                  </a:cubicBezTo>
                  <a:cubicBezTo>
                    <a:pt x="12" y="15"/>
                    <a:pt x="15" y="12"/>
                    <a:pt x="15" y="9"/>
                  </a:cubicBezTo>
                  <a:cubicBezTo>
                    <a:pt x="15" y="6"/>
                    <a:pt x="12" y="4"/>
                    <a:pt x="9"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7" name="Freeform 20">
              <a:extLst>
                <a:ext uri="{FF2B5EF4-FFF2-40B4-BE49-F238E27FC236}">
                  <a16:creationId xmlns:a16="http://schemas.microsoft.com/office/drawing/2014/main" id="{3D6B52E2-50C6-4E85-B541-D1109665AA0E}"/>
                </a:ext>
              </a:extLst>
            </p:cNvPr>
            <p:cNvSpPr>
              <a:spLocks noEditPoints="1"/>
            </p:cNvSpPr>
            <p:nvPr/>
          </p:nvSpPr>
          <p:spPr bwMode="auto">
            <a:xfrm>
              <a:off x="-10494963" y="-1903413"/>
              <a:ext cx="144463" cy="144463"/>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2 h 12"/>
                <a:gd name="T12" fmla="*/ 2 w 12"/>
                <a:gd name="T13" fmla="*/ 6 h 12"/>
                <a:gd name="T14" fmla="*/ 6 w 12"/>
                <a:gd name="T15" fmla="*/ 10 h 12"/>
                <a:gd name="T16" fmla="*/ 10 w 12"/>
                <a:gd name="T17" fmla="*/ 6 h 12"/>
                <a:gd name="T18" fmla="*/ 6 w 12"/>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2"/>
                    <a:pt x="3" y="0"/>
                    <a:pt x="6" y="0"/>
                  </a:cubicBezTo>
                  <a:cubicBezTo>
                    <a:pt x="10" y="0"/>
                    <a:pt x="12" y="2"/>
                    <a:pt x="12" y="6"/>
                  </a:cubicBezTo>
                  <a:cubicBezTo>
                    <a:pt x="12" y="9"/>
                    <a:pt x="10" y="12"/>
                    <a:pt x="6" y="12"/>
                  </a:cubicBezTo>
                  <a:close/>
                  <a:moveTo>
                    <a:pt x="6" y="2"/>
                  </a:moveTo>
                  <a:cubicBezTo>
                    <a:pt x="4" y="2"/>
                    <a:pt x="2" y="4"/>
                    <a:pt x="2" y="6"/>
                  </a:cubicBezTo>
                  <a:cubicBezTo>
                    <a:pt x="2" y="8"/>
                    <a:pt x="4" y="10"/>
                    <a:pt x="6" y="10"/>
                  </a:cubicBezTo>
                  <a:cubicBezTo>
                    <a:pt x="8" y="10"/>
                    <a:pt x="10" y="8"/>
                    <a:pt x="10" y="6"/>
                  </a:cubicBezTo>
                  <a:cubicBezTo>
                    <a:pt x="10" y="4"/>
                    <a:pt x="8" y="2"/>
                    <a:pt x="6"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8" name="Freeform 21">
              <a:extLst>
                <a:ext uri="{FF2B5EF4-FFF2-40B4-BE49-F238E27FC236}">
                  <a16:creationId xmlns:a16="http://schemas.microsoft.com/office/drawing/2014/main" id="{99CF5622-483C-47BD-A29D-2AB1F60762D1}"/>
                </a:ext>
              </a:extLst>
            </p:cNvPr>
            <p:cNvSpPr>
              <a:spLocks noEditPoints="1"/>
            </p:cNvSpPr>
            <p:nvPr/>
          </p:nvSpPr>
          <p:spPr bwMode="auto">
            <a:xfrm>
              <a:off x="-1296115" y="-1885950"/>
              <a:ext cx="1565275" cy="1562101"/>
            </a:xfrm>
            <a:custGeom>
              <a:avLst/>
              <a:gdLst>
                <a:gd name="T0" fmla="*/ 65 w 130"/>
                <a:gd name="T1" fmla="*/ 130 h 130"/>
                <a:gd name="T2" fmla="*/ 0 w 130"/>
                <a:gd name="T3" fmla="*/ 65 h 130"/>
                <a:gd name="T4" fmla="*/ 65 w 130"/>
                <a:gd name="T5" fmla="*/ 0 h 130"/>
                <a:gd name="T6" fmla="*/ 130 w 130"/>
                <a:gd name="T7" fmla="*/ 65 h 130"/>
                <a:gd name="T8" fmla="*/ 65 w 130"/>
                <a:gd name="T9" fmla="*/ 130 h 130"/>
                <a:gd name="T10" fmla="*/ 65 w 130"/>
                <a:gd name="T11" fmla="*/ 11 h 130"/>
                <a:gd name="T12" fmla="*/ 10 w 130"/>
                <a:gd name="T13" fmla="*/ 65 h 130"/>
                <a:gd name="T14" fmla="*/ 65 w 130"/>
                <a:gd name="T15" fmla="*/ 119 h 130"/>
                <a:gd name="T16" fmla="*/ 119 w 130"/>
                <a:gd name="T17" fmla="*/ 65 h 130"/>
                <a:gd name="T18" fmla="*/ 65 w 130"/>
                <a:gd name="T19" fmla="*/ 1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0">
                  <a:moveTo>
                    <a:pt x="65" y="130"/>
                  </a:moveTo>
                  <a:cubicBezTo>
                    <a:pt x="29" y="130"/>
                    <a:pt x="0" y="101"/>
                    <a:pt x="0" y="65"/>
                  </a:cubicBezTo>
                  <a:cubicBezTo>
                    <a:pt x="0" y="29"/>
                    <a:pt x="29" y="0"/>
                    <a:pt x="65" y="0"/>
                  </a:cubicBezTo>
                  <a:cubicBezTo>
                    <a:pt x="100" y="0"/>
                    <a:pt x="130" y="29"/>
                    <a:pt x="130" y="65"/>
                  </a:cubicBezTo>
                  <a:cubicBezTo>
                    <a:pt x="130" y="101"/>
                    <a:pt x="100" y="130"/>
                    <a:pt x="65" y="130"/>
                  </a:cubicBezTo>
                  <a:close/>
                  <a:moveTo>
                    <a:pt x="65" y="11"/>
                  </a:moveTo>
                  <a:cubicBezTo>
                    <a:pt x="35" y="11"/>
                    <a:pt x="10" y="35"/>
                    <a:pt x="10" y="65"/>
                  </a:cubicBezTo>
                  <a:cubicBezTo>
                    <a:pt x="10" y="95"/>
                    <a:pt x="35" y="119"/>
                    <a:pt x="65" y="119"/>
                  </a:cubicBezTo>
                  <a:cubicBezTo>
                    <a:pt x="95" y="119"/>
                    <a:pt x="119" y="95"/>
                    <a:pt x="119" y="65"/>
                  </a:cubicBezTo>
                  <a:cubicBezTo>
                    <a:pt x="119" y="35"/>
                    <a:pt x="95" y="11"/>
                    <a:pt x="65"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9" name="Freeform 22">
              <a:extLst>
                <a:ext uri="{FF2B5EF4-FFF2-40B4-BE49-F238E27FC236}">
                  <a16:creationId xmlns:a16="http://schemas.microsoft.com/office/drawing/2014/main" id="{A5810897-CA52-431A-B7F1-AE721C430B82}"/>
                </a:ext>
              </a:extLst>
            </p:cNvPr>
            <p:cNvSpPr>
              <a:spLocks/>
            </p:cNvSpPr>
            <p:nvPr/>
          </p:nvSpPr>
          <p:spPr bwMode="auto">
            <a:xfrm>
              <a:off x="-1265238" y="2636838"/>
              <a:ext cx="1697038" cy="1212850"/>
            </a:xfrm>
            <a:custGeom>
              <a:avLst/>
              <a:gdLst>
                <a:gd name="T0" fmla="*/ 1001 w 1069"/>
                <a:gd name="T1" fmla="*/ 764 h 764"/>
                <a:gd name="T2" fmla="*/ 0 w 1069"/>
                <a:gd name="T3" fmla="*/ 99 h 764"/>
                <a:gd name="T4" fmla="*/ 61 w 1069"/>
                <a:gd name="T5" fmla="*/ 0 h 764"/>
                <a:gd name="T6" fmla="*/ 1069 w 1069"/>
                <a:gd name="T7" fmla="*/ 666 h 764"/>
                <a:gd name="T8" fmla="*/ 1001 w 1069"/>
                <a:gd name="T9" fmla="*/ 764 h 764"/>
              </a:gdLst>
              <a:ahLst/>
              <a:cxnLst>
                <a:cxn ang="0">
                  <a:pos x="T0" y="T1"/>
                </a:cxn>
                <a:cxn ang="0">
                  <a:pos x="T2" y="T3"/>
                </a:cxn>
                <a:cxn ang="0">
                  <a:pos x="T4" y="T5"/>
                </a:cxn>
                <a:cxn ang="0">
                  <a:pos x="T6" y="T7"/>
                </a:cxn>
                <a:cxn ang="0">
                  <a:pos x="T8" y="T9"/>
                </a:cxn>
              </a:cxnLst>
              <a:rect l="0" t="0" r="r" b="b"/>
              <a:pathLst>
                <a:path w="1069" h="764">
                  <a:moveTo>
                    <a:pt x="1001" y="764"/>
                  </a:moveTo>
                  <a:lnTo>
                    <a:pt x="0" y="99"/>
                  </a:lnTo>
                  <a:lnTo>
                    <a:pt x="61" y="0"/>
                  </a:lnTo>
                  <a:lnTo>
                    <a:pt x="1069" y="666"/>
                  </a:lnTo>
                  <a:lnTo>
                    <a:pt x="1001" y="7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0" name="Freeform 23">
              <a:extLst>
                <a:ext uri="{FF2B5EF4-FFF2-40B4-BE49-F238E27FC236}">
                  <a16:creationId xmlns:a16="http://schemas.microsoft.com/office/drawing/2014/main" id="{8379ECE1-FBFF-4330-A700-175CC9F36A37}"/>
                </a:ext>
              </a:extLst>
            </p:cNvPr>
            <p:cNvSpPr>
              <a:spLocks/>
            </p:cNvSpPr>
            <p:nvPr/>
          </p:nvSpPr>
          <p:spPr bwMode="auto">
            <a:xfrm>
              <a:off x="-14008100" y="4809108"/>
              <a:ext cx="1708150" cy="793750"/>
            </a:xfrm>
            <a:custGeom>
              <a:avLst/>
              <a:gdLst>
                <a:gd name="T0" fmla="*/ 38 w 1076"/>
                <a:gd name="T1" fmla="*/ 500 h 500"/>
                <a:gd name="T2" fmla="*/ 0 w 1076"/>
                <a:gd name="T3" fmla="*/ 401 h 500"/>
                <a:gd name="T4" fmla="*/ 1039 w 1076"/>
                <a:gd name="T5" fmla="*/ 0 h 500"/>
                <a:gd name="T6" fmla="*/ 1076 w 1076"/>
                <a:gd name="T7" fmla="*/ 99 h 500"/>
                <a:gd name="T8" fmla="*/ 38 w 1076"/>
                <a:gd name="T9" fmla="*/ 500 h 500"/>
              </a:gdLst>
              <a:ahLst/>
              <a:cxnLst>
                <a:cxn ang="0">
                  <a:pos x="T0" y="T1"/>
                </a:cxn>
                <a:cxn ang="0">
                  <a:pos x="T2" y="T3"/>
                </a:cxn>
                <a:cxn ang="0">
                  <a:pos x="T4" y="T5"/>
                </a:cxn>
                <a:cxn ang="0">
                  <a:pos x="T6" y="T7"/>
                </a:cxn>
                <a:cxn ang="0">
                  <a:pos x="T8" y="T9"/>
                </a:cxn>
              </a:cxnLst>
              <a:rect l="0" t="0" r="r" b="b"/>
              <a:pathLst>
                <a:path w="1076" h="500">
                  <a:moveTo>
                    <a:pt x="38" y="500"/>
                  </a:moveTo>
                  <a:lnTo>
                    <a:pt x="0" y="401"/>
                  </a:lnTo>
                  <a:lnTo>
                    <a:pt x="1039" y="0"/>
                  </a:lnTo>
                  <a:lnTo>
                    <a:pt x="1076" y="99"/>
                  </a:lnTo>
                  <a:lnTo>
                    <a:pt x="38" y="5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1" name="Freeform 24">
              <a:extLst>
                <a:ext uri="{FF2B5EF4-FFF2-40B4-BE49-F238E27FC236}">
                  <a16:creationId xmlns:a16="http://schemas.microsoft.com/office/drawing/2014/main" id="{6435ED64-F20B-4CA3-94F2-260227599FC1}"/>
                </a:ext>
              </a:extLst>
            </p:cNvPr>
            <p:cNvSpPr>
              <a:spLocks/>
            </p:cNvSpPr>
            <p:nvPr/>
          </p:nvSpPr>
          <p:spPr bwMode="auto">
            <a:xfrm>
              <a:off x="-5476875" y="-1470025"/>
              <a:ext cx="241300" cy="358775"/>
            </a:xfrm>
            <a:custGeom>
              <a:avLst/>
              <a:gdLst>
                <a:gd name="T0" fmla="*/ 122 w 152"/>
                <a:gd name="T1" fmla="*/ 226 h 226"/>
                <a:gd name="T2" fmla="*/ 0 w 152"/>
                <a:gd name="T3" fmla="*/ 22 h 226"/>
                <a:gd name="T4" fmla="*/ 38 w 152"/>
                <a:gd name="T5" fmla="*/ 0 h 226"/>
                <a:gd name="T6" fmla="*/ 152 w 152"/>
                <a:gd name="T7" fmla="*/ 211 h 226"/>
                <a:gd name="T8" fmla="*/ 122 w 152"/>
                <a:gd name="T9" fmla="*/ 226 h 226"/>
              </a:gdLst>
              <a:ahLst/>
              <a:cxnLst>
                <a:cxn ang="0">
                  <a:pos x="T0" y="T1"/>
                </a:cxn>
                <a:cxn ang="0">
                  <a:pos x="T2" y="T3"/>
                </a:cxn>
                <a:cxn ang="0">
                  <a:pos x="T4" y="T5"/>
                </a:cxn>
                <a:cxn ang="0">
                  <a:pos x="T6" y="T7"/>
                </a:cxn>
                <a:cxn ang="0">
                  <a:pos x="T8" y="T9"/>
                </a:cxn>
              </a:cxnLst>
              <a:rect l="0" t="0" r="r" b="b"/>
              <a:pathLst>
                <a:path w="152" h="226">
                  <a:moveTo>
                    <a:pt x="122" y="226"/>
                  </a:moveTo>
                  <a:lnTo>
                    <a:pt x="0" y="22"/>
                  </a:lnTo>
                  <a:lnTo>
                    <a:pt x="38" y="0"/>
                  </a:lnTo>
                  <a:lnTo>
                    <a:pt x="152" y="211"/>
                  </a:lnTo>
                  <a:lnTo>
                    <a:pt x="122" y="2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2" name="Freeform 25">
              <a:extLst>
                <a:ext uri="{FF2B5EF4-FFF2-40B4-BE49-F238E27FC236}">
                  <a16:creationId xmlns:a16="http://schemas.microsoft.com/office/drawing/2014/main" id="{A0E00335-164A-424E-9DD0-621FCADC3B92}"/>
                </a:ext>
              </a:extLst>
            </p:cNvPr>
            <p:cNvSpPr>
              <a:spLocks/>
            </p:cNvSpPr>
            <p:nvPr/>
          </p:nvSpPr>
          <p:spPr bwMode="auto">
            <a:xfrm>
              <a:off x="-11685588" y="1087437"/>
              <a:ext cx="241300" cy="120650"/>
            </a:xfrm>
            <a:custGeom>
              <a:avLst/>
              <a:gdLst>
                <a:gd name="T0" fmla="*/ 144 w 152"/>
                <a:gd name="T1" fmla="*/ 76 h 76"/>
                <a:gd name="T2" fmla="*/ 0 w 152"/>
                <a:gd name="T3" fmla="*/ 15 h 76"/>
                <a:gd name="T4" fmla="*/ 8 w 152"/>
                <a:gd name="T5" fmla="*/ 0 h 76"/>
                <a:gd name="T6" fmla="*/ 152 w 152"/>
                <a:gd name="T7" fmla="*/ 61 h 76"/>
                <a:gd name="T8" fmla="*/ 144 w 152"/>
                <a:gd name="T9" fmla="*/ 76 h 76"/>
              </a:gdLst>
              <a:ahLst/>
              <a:cxnLst>
                <a:cxn ang="0">
                  <a:pos x="T0" y="T1"/>
                </a:cxn>
                <a:cxn ang="0">
                  <a:pos x="T2" y="T3"/>
                </a:cxn>
                <a:cxn ang="0">
                  <a:pos x="T4" y="T5"/>
                </a:cxn>
                <a:cxn ang="0">
                  <a:pos x="T6" y="T7"/>
                </a:cxn>
                <a:cxn ang="0">
                  <a:pos x="T8" y="T9"/>
                </a:cxn>
              </a:cxnLst>
              <a:rect l="0" t="0" r="r" b="b"/>
              <a:pathLst>
                <a:path w="152" h="76">
                  <a:moveTo>
                    <a:pt x="144" y="76"/>
                  </a:moveTo>
                  <a:lnTo>
                    <a:pt x="0" y="15"/>
                  </a:lnTo>
                  <a:lnTo>
                    <a:pt x="8" y="0"/>
                  </a:lnTo>
                  <a:lnTo>
                    <a:pt x="152" y="61"/>
                  </a:lnTo>
                  <a:lnTo>
                    <a:pt x="144"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3" name="Freeform 26">
              <a:extLst>
                <a:ext uri="{FF2B5EF4-FFF2-40B4-BE49-F238E27FC236}">
                  <a16:creationId xmlns:a16="http://schemas.microsoft.com/office/drawing/2014/main" id="{C0B3D831-18E0-4879-85B1-20B77D0B9233}"/>
                </a:ext>
              </a:extLst>
            </p:cNvPr>
            <p:cNvSpPr>
              <a:spLocks/>
            </p:cNvSpPr>
            <p:nvPr/>
          </p:nvSpPr>
          <p:spPr bwMode="auto">
            <a:xfrm>
              <a:off x="-7221538" y="-1855788"/>
              <a:ext cx="325438" cy="276225"/>
            </a:xfrm>
            <a:custGeom>
              <a:avLst/>
              <a:gdLst>
                <a:gd name="T0" fmla="*/ 175 w 205"/>
                <a:gd name="T1" fmla="*/ 174 h 174"/>
                <a:gd name="T2" fmla="*/ 0 w 205"/>
                <a:gd name="T3" fmla="*/ 31 h 174"/>
                <a:gd name="T4" fmla="*/ 31 w 205"/>
                <a:gd name="T5" fmla="*/ 0 h 174"/>
                <a:gd name="T6" fmla="*/ 205 w 205"/>
                <a:gd name="T7" fmla="*/ 144 h 174"/>
                <a:gd name="T8" fmla="*/ 175 w 205"/>
                <a:gd name="T9" fmla="*/ 174 h 174"/>
              </a:gdLst>
              <a:ahLst/>
              <a:cxnLst>
                <a:cxn ang="0">
                  <a:pos x="T0" y="T1"/>
                </a:cxn>
                <a:cxn ang="0">
                  <a:pos x="T2" y="T3"/>
                </a:cxn>
                <a:cxn ang="0">
                  <a:pos x="T4" y="T5"/>
                </a:cxn>
                <a:cxn ang="0">
                  <a:pos x="T6" y="T7"/>
                </a:cxn>
                <a:cxn ang="0">
                  <a:pos x="T8" y="T9"/>
                </a:cxn>
              </a:cxnLst>
              <a:rect l="0" t="0" r="r" b="b"/>
              <a:pathLst>
                <a:path w="205" h="174">
                  <a:moveTo>
                    <a:pt x="175" y="174"/>
                  </a:moveTo>
                  <a:lnTo>
                    <a:pt x="0" y="31"/>
                  </a:lnTo>
                  <a:lnTo>
                    <a:pt x="31" y="0"/>
                  </a:lnTo>
                  <a:lnTo>
                    <a:pt x="205" y="144"/>
                  </a:lnTo>
                  <a:lnTo>
                    <a:pt x="175" y="1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4" name="Freeform 27">
              <a:extLst>
                <a:ext uri="{FF2B5EF4-FFF2-40B4-BE49-F238E27FC236}">
                  <a16:creationId xmlns:a16="http://schemas.microsoft.com/office/drawing/2014/main" id="{0AB6D7D7-A453-4293-94F0-B4664297B533}"/>
                </a:ext>
              </a:extLst>
            </p:cNvPr>
            <p:cNvSpPr>
              <a:spLocks/>
            </p:cNvSpPr>
            <p:nvPr/>
          </p:nvSpPr>
          <p:spPr bwMode="auto">
            <a:xfrm>
              <a:off x="-6630988" y="-582613"/>
              <a:ext cx="215900" cy="228600"/>
            </a:xfrm>
            <a:custGeom>
              <a:avLst/>
              <a:gdLst>
                <a:gd name="T0" fmla="*/ 15 w 136"/>
                <a:gd name="T1" fmla="*/ 144 h 144"/>
                <a:gd name="T2" fmla="*/ 0 w 136"/>
                <a:gd name="T3" fmla="*/ 129 h 144"/>
                <a:gd name="T4" fmla="*/ 121 w 136"/>
                <a:gd name="T5" fmla="*/ 0 h 144"/>
                <a:gd name="T6" fmla="*/ 136 w 136"/>
                <a:gd name="T7" fmla="*/ 8 h 144"/>
                <a:gd name="T8" fmla="*/ 15 w 136"/>
                <a:gd name="T9" fmla="*/ 144 h 144"/>
              </a:gdLst>
              <a:ahLst/>
              <a:cxnLst>
                <a:cxn ang="0">
                  <a:pos x="T0" y="T1"/>
                </a:cxn>
                <a:cxn ang="0">
                  <a:pos x="T2" y="T3"/>
                </a:cxn>
                <a:cxn ang="0">
                  <a:pos x="T4" y="T5"/>
                </a:cxn>
                <a:cxn ang="0">
                  <a:pos x="T6" y="T7"/>
                </a:cxn>
                <a:cxn ang="0">
                  <a:pos x="T8" y="T9"/>
                </a:cxn>
              </a:cxnLst>
              <a:rect l="0" t="0" r="r" b="b"/>
              <a:pathLst>
                <a:path w="136" h="144">
                  <a:moveTo>
                    <a:pt x="15" y="144"/>
                  </a:moveTo>
                  <a:lnTo>
                    <a:pt x="0" y="129"/>
                  </a:lnTo>
                  <a:lnTo>
                    <a:pt x="121" y="0"/>
                  </a:lnTo>
                  <a:lnTo>
                    <a:pt x="136" y="8"/>
                  </a:lnTo>
                  <a:lnTo>
                    <a:pt x="15" y="1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5" name="Freeform 28">
              <a:extLst>
                <a:ext uri="{FF2B5EF4-FFF2-40B4-BE49-F238E27FC236}">
                  <a16:creationId xmlns:a16="http://schemas.microsoft.com/office/drawing/2014/main" id="{C70515F5-ECF6-486B-B8A9-39220F50D841}"/>
                </a:ext>
              </a:extLst>
            </p:cNvPr>
            <p:cNvSpPr>
              <a:spLocks/>
            </p:cNvSpPr>
            <p:nvPr/>
          </p:nvSpPr>
          <p:spPr bwMode="auto">
            <a:xfrm>
              <a:off x="-11528425" y="3848670"/>
              <a:ext cx="360363" cy="347663"/>
            </a:xfrm>
            <a:custGeom>
              <a:avLst/>
              <a:gdLst>
                <a:gd name="T0" fmla="*/ 30 w 227"/>
                <a:gd name="T1" fmla="*/ 219 h 219"/>
                <a:gd name="T2" fmla="*/ 0 w 227"/>
                <a:gd name="T3" fmla="*/ 189 h 219"/>
                <a:gd name="T4" fmla="*/ 204 w 227"/>
                <a:gd name="T5" fmla="*/ 0 h 219"/>
                <a:gd name="T6" fmla="*/ 227 w 227"/>
                <a:gd name="T7" fmla="*/ 30 h 219"/>
                <a:gd name="T8" fmla="*/ 30 w 227"/>
                <a:gd name="T9" fmla="*/ 219 h 219"/>
              </a:gdLst>
              <a:ahLst/>
              <a:cxnLst>
                <a:cxn ang="0">
                  <a:pos x="T0" y="T1"/>
                </a:cxn>
                <a:cxn ang="0">
                  <a:pos x="T2" y="T3"/>
                </a:cxn>
                <a:cxn ang="0">
                  <a:pos x="T4" y="T5"/>
                </a:cxn>
                <a:cxn ang="0">
                  <a:pos x="T6" y="T7"/>
                </a:cxn>
                <a:cxn ang="0">
                  <a:pos x="T8" y="T9"/>
                </a:cxn>
              </a:cxnLst>
              <a:rect l="0" t="0" r="r" b="b"/>
              <a:pathLst>
                <a:path w="227" h="219">
                  <a:moveTo>
                    <a:pt x="30" y="219"/>
                  </a:moveTo>
                  <a:lnTo>
                    <a:pt x="0" y="189"/>
                  </a:lnTo>
                  <a:lnTo>
                    <a:pt x="204" y="0"/>
                  </a:lnTo>
                  <a:lnTo>
                    <a:pt x="227" y="30"/>
                  </a:lnTo>
                  <a:lnTo>
                    <a:pt x="30" y="2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6" name="Freeform 29">
              <a:extLst>
                <a:ext uri="{FF2B5EF4-FFF2-40B4-BE49-F238E27FC236}">
                  <a16:creationId xmlns:a16="http://schemas.microsoft.com/office/drawing/2014/main" id="{07DE7957-9D4F-4272-A2E5-8765165DF87B}"/>
                </a:ext>
              </a:extLst>
            </p:cNvPr>
            <p:cNvSpPr>
              <a:spLocks/>
            </p:cNvSpPr>
            <p:nvPr/>
          </p:nvSpPr>
          <p:spPr bwMode="auto">
            <a:xfrm>
              <a:off x="-5151438" y="1471612"/>
              <a:ext cx="241300" cy="265113"/>
            </a:xfrm>
            <a:custGeom>
              <a:avLst/>
              <a:gdLst>
                <a:gd name="T0" fmla="*/ 15 w 152"/>
                <a:gd name="T1" fmla="*/ 167 h 167"/>
                <a:gd name="T2" fmla="*/ 0 w 152"/>
                <a:gd name="T3" fmla="*/ 152 h 167"/>
                <a:gd name="T4" fmla="*/ 136 w 152"/>
                <a:gd name="T5" fmla="*/ 0 h 167"/>
                <a:gd name="T6" fmla="*/ 152 w 152"/>
                <a:gd name="T7" fmla="*/ 15 h 167"/>
                <a:gd name="T8" fmla="*/ 15 w 152"/>
                <a:gd name="T9" fmla="*/ 167 h 167"/>
              </a:gdLst>
              <a:ahLst/>
              <a:cxnLst>
                <a:cxn ang="0">
                  <a:pos x="T0" y="T1"/>
                </a:cxn>
                <a:cxn ang="0">
                  <a:pos x="T2" y="T3"/>
                </a:cxn>
                <a:cxn ang="0">
                  <a:pos x="T4" y="T5"/>
                </a:cxn>
                <a:cxn ang="0">
                  <a:pos x="T6" y="T7"/>
                </a:cxn>
                <a:cxn ang="0">
                  <a:pos x="T8" y="T9"/>
                </a:cxn>
              </a:cxnLst>
              <a:rect l="0" t="0" r="r" b="b"/>
              <a:pathLst>
                <a:path w="152" h="167">
                  <a:moveTo>
                    <a:pt x="15" y="167"/>
                  </a:moveTo>
                  <a:lnTo>
                    <a:pt x="0" y="152"/>
                  </a:lnTo>
                  <a:lnTo>
                    <a:pt x="136" y="0"/>
                  </a:lnTo>
                  <a:lnTo>
                    <a:pt x="152" y="15"/>
                  </a:lnTo>
                  <a:lnTo>
                    <a:pt x="15"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7" name="Freeform 30">
              <a:extLst>
                <a:ext uri="{FF2B5EF4-FFF2-40B4-BE49-F238E27FC236}">
                  <a16:creationId xmlns:a16="http://schemas.microsoft.com/office/drawing/2014/main" id="{7CE7CD13-BB76-41B8-98F0-095BC22AEAE7}"/>
                </a:ext>
              </a:extLst>
            </p:cNvPr>
            <p:cNvSpPr>
              <a:spLocks/>
            </p:cNvSpPr>
            <p:nvPr/>
          </p:nvSpPr>
          <p:spPr bwMode="auto">
            <a:xfrm>
              <a:off x="-1938338" y="5326633"/>
              <a:ext cx="396875" cy="419100"/>
            </a:xfrm>
            <a:custGeom>
              <a:avLst/>
              <a:gdLst>
                <a:gd name="T0" fmla="*/ 30 w 250"/>
                <a:gd name="T1" fmla="*/ 264 h 264"/>
                <a:gd name="T2" fmla="*/ 0 w 250"/>
                <a:gd name="T3" fmla="*/ 242 h 264"/>
                <a:gd name="T4" fmla="*/ 220 w 250"/>
                <a:gd name="T5" fmla="*/ 0 h 264"/>
                <a:gd name="T6" fmla="*/ 250 w 250"/>
                <a:gd name="T7" fmla="*/ 22 h 264"/>
                <a:gd name="T8" fmla="*/ 30 w 250"/>
                <a:gd name="T9" fmla="*/ 264 h 264"/>
              </a:gdLst>
              <a:ahLst/>
              <a:cxnLst>
                <a:cxn ang="0">
                  <a:pos x="T0" y="T1"/>
                </a:cxn>
                <a:cxn ang="0">
                  <a:pos x="T2" y="T3"/>
                </a:cxn>
                <a:cxn ang="0">
                  <a:pos x="T4" y="T5"/>
                </a:cxn>
                <a:cxn ang="0">
                  <a:pos x="T6" y="T7"/>
                </a:cxn>
                <a:cxn ang="0">
                  <a:pos x="T8" y="T9"/>
                </a:cxn>
              </a:cxnLst>
              <a:rect l="0" t="0" r="r" b="b"/>
              <a:pathLst>
                <a:path w="250" h="264">
                  <a:moveTo>
                    <a:pt x="30" y="264"/>
                  </a:moveTo>
                  <a:lnTo>
                    <a:pt x="0" y="242"/>
                  </a:lnTo>
                  <a:lnTo>
                    <a:pt x="220" y="0"/>
                  </a:lnTo>
                  <a:lnTo>
                    <a:pt x="250" y="22"/>
                  </a:lnTo>
                  <a:lnTo>
                    <a:pt x="30" y="2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8" name="Freeform 31">
              <a:extLst>
                <a:ext uri="{FF2B5EF4-FFF2-40B4-BE49-F238E27FC236}">
                  <a16:creationId xmlns:a16="http://schemas.microsoft.com/office/drawing/2014/main" id="{9046F9CC-8AD8-41D3-8EA4-25A4571E1286}"/>
                </a:ext>
              </a:extLst>
            </p:cNvPr>
            <p:cNvSpPr>
              <a:spLocks/>
            </p:cNvSpPr>
            <p:nvPr/>
          </p:nvSpPr>
          <p:spPr bwMode="auto">
            <a:xfrm>
              <a:off x="-10206038" y="-449263"/>
              <a:ext cx="241300" cy="252413"/>
            </a:xfrm>
            <a:custGeom>
              <a:avLst/>
              <a:gdLst>
                <a:gd name="T0" fmla="*/ 31 w 152"/>
                <a:gd name="T1" fmla="*/ 159 h 159"/>
                <a:gd name="T2" fmla="*/ 0 w 152"/>
                <a:gd name="T3" fmla="*/ 128 h 159"/>
                <a:gd name="T4" fmla="*/ 122 w 152"/>
                <a:gd name="T5" fmla="*/ 0 h 159"/>
                <a:gd name="T6" fmla="*/ 152 w 152"/>
                <a:gd name="T7" fmla="*/ 22 h 159"/>
                <a:gd name="T8" fmla="*/ 31 w 152"/>
                <a:gd name="T9" fmla="*/ 159 h 159"/>
              </a:gdLst>
              <a:ahLst/>
              <a:cxnLst>
                <a:cxn ang="0">
                  <a:pos x="T0" y="T1"/>
                </a:cxn>
                <a:cxn ang="0">
                  <a:pos x="T2" y="T3"/>
                </a:cxn>
                <a:cxn ang="0">
                  <a:pos x="T4" y="T5"/>
                </a:cxn>
                <a:cxn ang="0">
                  <a:pos x="T6" y="T7"/>
                </a:cxn>
                <a:cxn ang="0">
                  <a:pos x="T8" y="T9"/>
                </a:cxn>
              </a:cxnLst>
              <a:rect l="0" t="0" r="r" b="b"/>
              <a:pathLst>
                <a:path w="152" h="159">
                  <a:moveTo>
                    <a:pt x="31" y="159"/>
                  </a:moveTo>
                  <a:lnTo>
                    <a:pt x="0" y="128"/>
                  </a:lnTo>
                  <a:lnTo>
                    <a:pt x="122" y="0"/>
                  </a:lnTo>
                  <a:lnTo>
                    <a:pt x="152" y="22"/>
                  </a:lnTo>
                  <a:lnTo>
                    <a:pt x="31" y="15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9" name="Freeform 12">
              <a:extLst>
                <a:ext uri="{FF2B5EF4-FFF2-40B4-BE49-F238E27FC236}">
                  <a16:creationId xmlns:a16="http://schemas.microsoft.com/office/drawing/2014/main" id="{186BFEAB-6064-4DF0-92F6-6BA3F884219F}"/>
                </a:ext>
              </a:extLst>
            </p:cNvPr>
            <p:cNvSpPr>
              <a:spLocks noEditPoints="1"/>
            </p:cNvSpPr>
            <p:nvPr/>
          </p:nvSpPr>
          <p:spPr bwMode="auto">
            <a:xfrm>
              <a:off x="-7143523" y="5776005"/>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40" name="Freeform 8">
              <a:extLst>
                <a:ext uri="{FF2B5EF4-FFF2-40B4-BE49-F238E27FC236}">
                  <a16:creationId xmlns:a16="http://schemas.microsoft.com/office/drawing/2014/main" id="{27EC68F2-F039-46C7-A52D-1E56408AFE2C}"/>
                </a:ext>
              </a:extLst>
            </p:cNvPr>
            <p:cNvSpPr>
              <a:spLocks noEditPoints="1"/>
            </p:cNvSpPr>
            <p:nvPr/>
          </p:nvSpPr>
          <p:spPr bwMode="auto">
            <a:xfrm>
              <a:off x="-4772252" y="5125074"/>
              <a:ext cx="457200" cy="528638"/>
            </a:xfrm>
            <a:custGeom>
              <a:avLst/>
              <a:gdLst>
                <a:gd name="T0" fmla="*/ 5 w 38"/>
                <a:gd name="T1" fmla="*/ 44 h 44"/>
                <a:gd name="T2" fmla="*/ 4 w 38"/>
                <a:gd name="T3" fmla="*/ 44 h 44"/>
                <a:gd name="T4" fmla="*/ 3 w 38"/>
                <a:gd name="T5" fmla="*/ 42 h 44"/>
                <a:gd name="T6" fmla="*/ 0 w 38"/>
                <a:gd name="T7" fmla="*/ 3 h 44"/>
                <a:gd name="T8" fmla="*/ 1 w 38"/>
                <a:gd name="T9" fmla="*/ 1 h 44"/>
                <a:gd name="T10" fmla="*/ 3 w 38"/>
                <a:gd name="T11" fmla="*/ 1 h 44"/>
                <a:gd name="T12" fmla="*/ 37 w 38"/>
                <a:gd name="T13" fmla="*/ 16 h 44"/>
                <a:gd name="T14" fmla="*/ 38 w 38"/>
                <a:gd name="T15" fmla="*/ 18 h 44"/>
                <a:gd name="T16" fmla="*/ 37 w 38"/>
                <a:gd name="T17" fmla="*/ 20 h 44"/>
                <a:gd name="T18" fmla="*/ 7 w 38"/>
                <a:gd name="T19" fmla="*/ 44 h 44"/>
                <a:gd name="T20" fmla="*/ 5 w 38"/>
                <a:gd name="T21" fmla="*/ 44 h 44"/>
                <a:gd name="T22" fmla="*/ 5 w 38"/>
                <a:gd name="T23" fmla="*/ 8 h 44"/>
                <a:gd name="T24" fmla="*/ 7 w 38"/>
                <a:gd name="T25" fmla="*/ 36 h 44"/>
                <a:gd name="T26" fmla="*/ 30 w 38"/>
                <a:gd name="T27" fmla="*/ 19 h 44"/>
                <a:gd name="T28" fmla="*/ 5 w 38"/>
                <a:gd name="T2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44">
                  <a:moveTo>
                    <a:pt x="5" y="44"/>
                  </a:moveTo>
                  <a:cubicBezTo>
                    <a:pt x="5" y="44"/>
                    <a:pt x="4" y="44"/>
                    <a:pt x="4" y="44"/>
                  </a:cubicBezTo>
                  <a:cubicBezTo>
                    <a:pt x="3" y="43"/>
                    <a:pt x="3" y="43"/>
                    <a:pt x="3" y="42"/>
                  </a:cubicBezTo>
                  <a:cubicBezTo>
                    <a:pt x="0" y="3"/>
                    <a:pt x="0" y="3"/>
                    <a:pt x="0" y="3"/>
                  </a:cubicBezTo>
                  <a:cubicBezTo>
                    <a:pt x="0" y="3"/>
                    <a:pt x="0" y="2"/>
                    <a:pt x="1" y="1"/>
                  </a:cubicBezTo>
                  <a:cubicBezTo>
                    <a:pt x="1" y="1"/>
                    <a:pt x="2" y="0"/>
                    <a:pt x="3" y="1"/>
                  </a:cubicBezTo>
                  <a:cubicBezTo>
                    <a:pt x="37" y="16"/>
                    <a:pt x="37" y="16"/>
                    <a:pt x="37" y="16"/>
                  </a:cubicBezTo>
                  <a:cubicBezTo>
                    <a:pt x="38" y="16"/>
                    <a:pt x="38" y="17"/>
                    <a:pt x="38" y="18"/>
                  </a:cubicBezTo>
                  <a:cubicBezTo>
                    <a:pt x="38" y="19"/>
                    <a:pt x="38" y="20"/>
                    <a:pt x="37" y="20"/>
                  </a:cubicBezTo>
                  <a:cubicBezTo>
                    <a:pt x="7" y="44"/>
                    <a:pt x="7" y="44"/>
                    <a:pt x="7" y="44"/>
                  </a:cubicBezTo>
                  <a:cubicBezTo>
                    <a:pt x="6" y="44"/>
                    <a:pt x="6" y="44"/>
                    <a:pt x="5" y="44"/>
                  </a:cubicBezTo>
                  <a:close/>
                  <a:moveTo>
                    <a:pt x="5" y="8"/>
                  </a:moveTo>
                  <a:cubicBezTo>
                    <a:pt x="7" y="36"/>
                    <a:pt x="7" y="36"/>
                    <a:pt x="7" y="36"/>
                  </a:cubicBezTo>
                  <a:cubicBezTo>
                    <a:pt x="30" y="19"/>
                    <a:pt x="30" y="19"/>
                    <a:pt x="30" y="19"/>
                  </a:cubicBezTo>
                  <a:lnTo>
                    <a:pt x="5"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41" name="Freeform 31">
              <a:extLst>
                <a:ext uri="{FF2B5EF4-FFF2-40B4-BE49-F238E27FC236}">
                  <a16:creationId xmlns:a16="http://schemas.microsoft.com/office/drawing/2014/main" id="{5FBD6991-4860-4B28-A538-A89CE10707F9}"/>
                </a:ext>
              </a:extLst>
            </p:cNvPr>
            <p:cNvSpPr>
              <a:spLocks/>
            </p:cNvSpPr>
            <p:nvPr/>
          </p:nvSpPr>
          <p:spPr bwMode="auto">
            <a:xfrm>
              <a:off x="-10728552" y="5722937"/>
              <a:ext cx="241300" cy="252413"/>
            </a:xfrm>
            <a:custGeom>
              <a:avLst/>
              <a:gdLst>
                <a:gd name="T0" fmla="*/ 31 w 152"/>
                <a:gd name="T1" fmla="*/ 159 h 159"/>
                <a:gd name="T2" fmla="*/ 0 w 152"/>
                <a:gd name="T3" fmla="*/ 128 h 159"/>
                <a:gd name="T4" fmla="*/ 122 w 152"/>
                <a:gd name="T5" fmla="*/ 0 h 159"/>
                <a:gd name="T6" fmla="*/ 152 w 152"/>
                <a:gd name="T7" fmla="*/ 22 h 159"/>
                <a:gd name="T8" fmla="*/ 31 w 152"/>
                <a:gd name="T9" fmla="*/ 159 h 159"/>
              </a:gdLst>
              <a:ahLst/>
              <a:cxnLst>
                <a:cxn ang="0">
                  <a:pos x="T0" y="T1"/>
                </a:cxn>
                <a:cxn ang="0">
                  <a:pos x="T2" y="T3"/>
                </a:cxn>
                <a:cxn ang="0">
                  <a:pos x="T4" y="T5"/>
                </a:cxn>
                <a:cxn ang="0">
                  <a:pos x="T6" y="T7"/>
                </a:cxn>
                <a:cxn ang="0">
                  <a:pos x="T8" y="T9"/>
                </a:cxn>
              </a:cxnLst>
              <a:rect l="0" t="0" r="r" b="b"/>
              <a:pathLst>
                <a:path w="152" h="159">
                  <a:moveTo>
                    <a:pt x="31" y="159"/>
                  </a:moveTo>
                  <a:lnTo>
                    <a:pt x="0" y="128"/>
                  </a:lnTo>
                  <a:lnTo>
                    <a:pt x="122" y="0"/>
                  </a:lnTo>
                  <a:lnTo>
                    <a:pt x="152" y="22"/>
                  </a:lnTo>
                  <a:lnTo>
                    <a:pt x="31" y="15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grpSp>
      <p:sp>
        <p:nvSpPr>
          <p:cNvPr id="2" name="Title 1"/>
          <p:cNvSpPr>
            <a:spLocks noGrp="1"/>
          </p:cNvSpPr>
          <p:nvPr>
            <p:ph type="ctrTitle" hasCustomPrompt="1"/>
          </p:nvPr>
        </p:nvSpPr>
        <p:spPr>
          <a:xfrm>
            <a:off x="942071" y="4293096"/>
            <a:ext cx="10363200" cy="610820"/>
          </a:xfrm>
        </p:spPr>
        <p:txBody>
          <a:bodyPr anchor="b">
            <a:noAutofit/>
          </a:bodyPr>
          <a:lstStyle>
            <a:lvl1pPr algn="ctr">
              <a:defRPr lang="en-US" sz="5400" b="1" kern="1200" smtClean="0">
                <a:solidFill>
                  <a:schemeClr val="bg1"/>
                </a:solidFill>
                <a:latin typeface="Open Sans"/>
                <a:ea typeface="+mj-ea"/>
                <a:cs typeface="+mj-cs"/>
              </a:defRPr>
            </a:lvl1pPr>
          </a:lstStyle>
          <a:p>
            <a:r>
              <a:rPr lang="en-US" dirty="0"/>
              <a:t>Click To Edit Master 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44" name="Text Placeholder 43">
            <a:extLst>
              <a:ext uri="{FF2B5EF4-FFF2-40B4-BE49-F238E27FC236}">
                <a16:creationId xmlns:a16="http://schemas.microsoft.com/office/drawing/2014/main" id="{5F148909-E138-496A-9259-02B4F6700DAE}"/>
              </a:ext>
            </a:extLst>
          </p:cNvPr>
          <p:cNvSpPr>
            <a:spLocks noGrp="1"/>
          </p:cNvSpPr>
          <p:nvPr>
            <p:ph type="body" sz="quarter" idx="13"/>
          </p:nvPr>
        </p:nvSpPr>
        <p:spPr>
          <a:xfrm>
            <a:off x="914519" y="4892277"/>
            <a:ext cx="10418301" cy="587375"/>
          </a:xfrm>
        </p:spPr>
        <p:txBody>
          <a:bodyPr>
            <a:noAutofit/>
          </a:bodyPr>
          <a:lstStyle>
            <a:lvl1pPr marL="0" indent="0" algn="ctr">
              <a:buFontTx/>
              <a:buNone/>
              <a:defRPr sz="2800">
                <a:solidFill>
                  <a:schemeClr val="bg1"/>
                </a:solidFill>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Edit Master text styles</a:t>
            </a:r>
            <a:endParaRPr lang="en-IN" dirty="0"/>
          </a:p>
        </p:txBody>
      </p:sp>
    </p:spTree>
    <p:extLst>
      <p:ext uri="{BB962C8B-B14F-4D97-AF65-F5344CB8AC3E}">
        <p14:creationId xmlns:p14="http://schemas.microsoft.com/office/powerpoint/2010/main" val="909509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64918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4530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75361" y="3045181"/>
            <a:ext cx="10241280" cy="705001"/>
          </a:xfrm>
        </p:spPr>
        <p:txBody>
          <a:bodyPr bIns="0" anchor="t" anchorCtr="0">
            <a:spAutoFit/>
          </a:bodyPr>
          <a:lstStyle>
            <a:lvl1pPr algn="ctr">
              <a:defRPr sz="5062" b="1" i="1">
                <a:solidFill>
                  <a:schemeClr val="bg1"/>
                </a:solidFill>
              </a:defRPr>
            </a:lvl1pPr>
          </a:lstStyle>
          <a:p>
            <a:r>
              <a:rPr lang="en-US" dirty="0"/>
              <a:t>Section Divider</a:t>
            </a:r>
          </a:p>
        </p:txBody>
      </p:sp>
      <p:sp>
        <p:nvSpPr>
          <p:cNvPr id="6" name="Text Placeholder 4">
            <a:extLst>
              <a:ext uri="{FF2B5EF4-FFF2-40B4-BE49-F238E27FC236}">
                <a16:creationId xmlns:a16="http://schemas.microsoft.com/office/drawing/2014/main" id="{F189EAFF-696D-0248-AFFA-AAE927E26F96}"/>
              </a:ext>
            </a:extLst>
          </p:cNvPr>
          <p:cNvSpPr>
            <a:spLocks noGrp="1"/>
          </p:cNvSpPr>
          <p:nvPr>
            <p:ph type="body" sz="quarter" idx="20" hasCustomPrompt="1"/>
          </p:nvPr>
        </p:nvSpPr>
        <p:spPr>
          <a:xfrm>
            <a:off x="975361" y="3776022"/>
            <a:ext cx="10241280" cy="296813"/>
          </a:xfrm>
        </p:spPr>
        <p:txBody>
          <a:bodyPr lIns="0" tIns="0" rIns="0" bIns="0" anchor="t" anchorCtr="0">
            <a:spAutoFit/>
          </a:bodyPr>
          <a:lstStyle>
            <a:lvl1pPr algn="ctr">
              <a:defRPr/>
            </a:lvl1pPr>
            <a:lvl2pPr algn="ctr">
              <a:defRPr/>
            </a:lvl2pPr>
            <a:lvl3pPr algn="ctr">
              <a:defRPr/>
            </a:lvl3pPr>
            <a:lvl4pPr algn="ctr">
              <a:defRPr/>
            </a:lvl4pPr>
            <a:lvl5pPr algn="ctr">
              <a:defRPr/>
            </a:lvl5pPr>
          </a:lstStyle>
          <a:p>
            <a:pPr lvl="0"/>
            <a:r>
              <a:rPr lang="en-US" dirty="0"/>
              <a:t>Additional text goes here</a:t>
            </a:r>
          </a:p>
        </p:txBody>
      </p:sp>
      <p:pic>
        <p:nvPicPr>
          <p:cNvPr id="8" name="Logo">
            <a:extLst>
              <a:ext uri="{FF2B5EF4-FFF2-40B4-BE49-F238E27FC236}">
                <a16:creationId xmlns:a16="http://schemas.microsoft.com/office/drawing/2014/main" id="{BC2FB62D-AA28-C648-8D9A-0E5FF26CB3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5361" y="241197"/>
            <a:ext cx="564305" cy="181865"/>
          </a:xfrm>
          <a:prstGeom prst="rect">
            <a:avLst/>
          </a:prstGeom>
        </p:spPr>
      </p:pic>
      <p:sp>
        <p:nvSpPr>
          <p:cNvPr id="9" name="Department name placeholder">
            <a:extLst>
              <a:ext uri="{FF2B5EF4-FFF2-40B4-BE49-F238E27FC236}">
                <a16:creationId xmlns:a16="http://schemas.microsoft.com/office/drawing/2014/main" id="{5DCD82B4-E92A-734D-8320-2F72ADF0E473}"/>
              </a:ext>
            </a:extLst>
          </p:cNvPr>
          <p:cNvSpPr txBox="1"/>
          <p:nvPr userDrawn="1"/>
        </p:nvSpPr>
        <p:spPr>
          <a:xfrm>
            <a:off x="8324887" y="285937"/>
            <a:ext cx="3405680" cy="164019"/>
          </a:xfrm>
          <a:prstGeom prst="rect">
            <a:avLst/>
          </a:prstGeom>
          <a:noFill/>
        </p:spPr>
        <p:txBody>
          <a:bodyPr wrap="square" lIns="0" tIns="0" rIns="0" bIns="0" rtlCol="0">
            <a:spAutoFit/>
          </a:bodyPr>
          <a:lstStyle/>
          <a:p>
            <a:pPr algn="r"/>
            <a:r>
              <a:rPr lang="en-US" sz="1066" dirty="0">
                <a:solidFill>
                  <a:srgbClr val="FFFFFF"/>
                </a:solidFill>
              </a:rPr>
              <a:t>Department Name (edit in Slide Master)</a:t>
            </a:r>
          </a:p>
        </p:txBody>
      </p:sp>
      <p:sp>
        <p:nvSpPr>
          <p:cNvPr id="11" name="Slide Number Placeholder 5">
            <a:extLst>
              <a:ext uri="{FF2B5EF4-FFF2-40B4-BE49-F238E27FC236}">
                <a16:creationId xmlns:a16="http://schemas.microsoft.com/office/drawing/2014/main" id="{66EA4C0E-6546-1A4F-AF42-99DEDD3547A3}"/>
              </a:ext>
            </a:extLst>
          </p:cNvPr>
          <p:cNvSpPr>
            <a:spLocks noGrp="1"/>
          </p:cNvSpPr>
          <p:nvPr>
            <p:ph type="sldNum" sz="quarter" idx="4"/>
          </p:nvPr>
        </p:nvSpPr>
        <p:spPr>
          <a:xfrm>
            <a:off x="10999046" y="6358447"/>
            <a:ext cx="731521" cy="163996"/>
          </a:xfrm>
          <a:prstGeom prst="rect">
            <a:avLst/>
          </a:prstGeom>
        </p:spPr>
        <p:txBody>
          <a:bodyPr vert="horz" wrap="square" lIns="0" tIns="0" rIns="0" bIns="0" rtlCol="0" anchor="ctr">
            <a:spAutoFit/>
          </a:bodyPr>
          <a:lstStyle>
            <a:lvl1pPr algn="r">
              <a:defRPr sz="1066">
                <a:solidFill>
                  <a:srgbClr val="003557"/>
                </a:solidFill>
              </a:defRPr>
            </a:lvl1pPr>
          </a:lstStyle>
          <a:p>
            <a:fld id="{8368066F-241F-DA46-A244-6F6C08E1BFA8}" type="slidenum">
              <a:rPr lang="en-US" smtClean="0"/>
              <a:pPr/>
              <a:t>‹#›</a:t>
            </a:fld>
            <a:endParaRPr lang="en-US" dirty="0"/>
          </a:p>
        </p:txBody>
      </p:sp>
      <p:sp>
        <p:nvSpPr>
          <p:cNvPr id="12" name="Text Placeholder 39">
            <a:extLst>
              <a:ext uri="{FF2B5EF4-FFF2-40B4-BE49-F238E27FC236}">
                <a16:creationId xmlns:a16="http://schemas.microsoft.com/office/drawing/2014/main" id="{CBF9BE02-2BD0-EF4B-867F-BE6F4277B285}"/>
              </a:ext>
            </a:extLst>
          </p:cNvPr>
          <p:cNvSpPr txBox="1">
            <a:spLocks/>
          </p:cNvSpPr>
          <p:nvPr userDrawn="1"/>
        </p:nvSpPr>
        <p:spPr>
          <a:xfrm>
            <a:off x="975360" y="6352779"/>
            <a:ext cx="6949440" cy="164019"/>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66" dirty="0">
                <a:solidFill>
                  <a:srgbClr val="FFFFFF"/>
                </a:solidFill>
              </a:rPr>
              <a:t>Presentation Title (edit in Slide Master)  I  </a:t>
            </a:r>
            <a:fld id="{96639B2F-E74D-204F-A9C8-34761033C9F8}" type="datetime4">
              <a:rPr lang="en-US" sz="1066" smtClean="0"/>
              <a:pPr/>
              <a:t>February 19, 2023</a:t>
            </a:fld>
            <a:endParaRPr lang="en-US" sz="1066" dirty="0">
              <a:solidFill>
                <a:srgbClr val="FFFFFF"/>
              </a:solidFill>
            </a:endParaRPr>
          </a:p>
        </p:txBody>
      </p:sp>
    </p:spTree>
    <p:extLst>
      <p:ext uri="{BB962C8B-B14F-4D97-AF65-F5344CB8AC3E}">
        <p14:creationId xmlns:p14="http://schemas.microsoft.com/office/powerpoint/2010/main" val="5189529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331357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530657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1519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93379E9-CB37-4F92-B066-48244F88D392}"/>
              </a:ext>
            </a:extLst>
          </p:cNvPr>
          <p:cNvGrpSpPr/>
          <p:nvPr userDrawn="1"/>
        </p:nvGrpSpPr>
        <p:grpSpPr>
          <a:xfrm>
            <a:off x="176892" y="200233"/>
            <a:ext cx="11838215" cy="6457537"/>
            <a:chOff x="-14008100" y="-1903413"/>
            <a:chExt cx="14439900" cy="7878763"/>
          </a:xfrm>
          <a:solidFill>
            <a:schemeClr val="bg1">
              <a:lumMod val="95000"/>
              <a:alpha val="70000"/>
            </a:schemeClr>
          </a:solidFill>
        </p:grpSpPr>
        <p:sp>
          <p:nvSpPr>
            <p:cNvPr id="7" name="Freeform 5">
              <a:extLst>
                <a:ext uri="{FF2B5EF4-FFF2-40B4-BE49-F238E27FC236}">
                  <a16:creationId xmlns:a16="http://schemas.microsoft.com/office/drawing/2014/main" id="{34A4A160-DD7F-41BB-9723-B1E22ACB2C09}"/>
                </a:ext>
              </a:extLst>
            </p:cNvPr>
            <p:cNvSpPr>
              <a:spLocks noEditPoints="1"/>
            </p:cNvSpPr>
            <p:nvPr/>
          </p:nvSpPr>
          <p:spPr bwMode="auto">
            <a:xfrm>
              <a:off x="-12311063" y="-930275"/>
              <a:ext cx="1214438" cy="1212850"/>
            </a:xfrm>
            <a:custGeom>
              <a:avLst/>
              <a:gdLst>
                <a:gd name="T0" fmla="*/ 50 w 101"/>
                <a:gd name="T1" fmla="*/ 101 h 101"/>
                <a:gd name="T2" fmla="*/ 0 w 101"/>
                <a:gd name="T3" fmla="*/ 50 h 101"/>
                <a:gd name="T4" fmla="*/ 50 w 101"/>
                <a:gd name="T5" fmla="*/ 0 h 101"/>
                <a:gd name="T6" fmla="*/ 101 w 101"/>
                <a:gd name="T7" fmla="*/ 50 h 101"/>
                <a:gd name="T8" fmla="*/ 50 w 101"/>
                <a:gd name="T9" fmla="*/ 101 h 101"/>
                <a:gd name="T10" fmla="*/ 50 w 101"/>
                <a:gd name="T11" fmla="*/ 8 h 101"/>
                <a:gd name="T12" fmla="*/ 8 w 101"/>
                <a:gd name="T13" fmla="*/ 50 h 101"/>
                <a:gd name="T14" fmla="*/ 50 w 101"/>
                <a:gd name="T15" fmla="*/ 93 h 101"/>
                <a:gd name="T16" fmla="*/ 93 w 101"/>
                <a:gd name="T17" fmla="*/ 50 h 101"/>
                <a:gd name="T18" fmla="*/ 50 w 101"/>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0" y="101"/>
                  </a:moveTo>
                  <a:cubicBezTo>
                    <a:pt x="23" y="101"/>
                    <a:pt x="0" y="78"/>
                    <a:pt x="0" y="50"/>
                  </a:cubicBezTo>
                  <a:cubicBezTo>
                    <a:pt x="0" y="22"/>
                    <a:pt x="23" y="0"/>
                    <a:pt x="50" y="0"/>
                  </a:cubicBezTo>
                  <a:cubicBezTo>
                    <a:pt x="78" y="0"/>
                    <a:pt x="101" y="22"/>
                    <a:pt x="101" y="50"/>
                  </a:cubicBezTo>
                  <a:cubicBezTo>
                    <a:pt x="101" y="78"/>
                    <a:pt x="78" y="101"/>
                    <a:pt x="50" y="101"/>
                  </a:cubicBezTo>
                  <a:close/>
                  <a:moveTo>
                    <a:pt x="50" y="8"/>
                  </a:moveTo>
                  <a:cubicBezTo>
                    <a:pt x="27" y="8"/>
                    <a:pt x="8" y="27"/>
                    <a:pt x="8" y="50"/>
                  </a:cubicBezTo>
                  <a:cubicBezTo>
                    <a:pt x="8" y="74"/>
                    <a:pt x="27" y="93"/>
                    <a:pt x="50" y="93"/>
                  </a:cubicBezTo>
                  <a:cubicBezTo>
                    <a:pt x="74" y="93"/>
                    <a:pt x="93" y="74"/>
                    <a:pt x="93" y="50"/>
                  </a:cubicBezTo>
                  <a:cubicBezTo>
                    <a:pt x="93" y="27"/>
                    <a:pt x="74" y="8"/>
                    <a:pt x="50"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8" name="Freeform 6">
              <a:extLst>
                <a:ext uri="{FF2B5EF4-FFF2-40B4-BE49-F238E27FC236}">
                  <a16:creationId xmlns:a16="http://schemas.microsoft.com/office/drawing/2014/main" id="{DD07DCFD-00B4-4C06-BFB6-9589227E4BF7}"/>
                </a:ext>
              </a:extLst>
            </p:cNvPr>
            <p:cNvSpPr>
              <a:spLocks noEditPoints="1"/>
            </p:cNvSpPr>
            <p:nvPr/>
          </p:nvSpPr>
          <p:spPr bwMode="auto">
            <a:xfrm>
              <a:off x="-8942388" y="-1135063"/>
              <a:ext cx="769938" cy="793750"/>
            </a:xfrm>
            <a:custGeom>
              <a:avLst/>
              <a:gdLst>
                <a:gd name="T0" fmla="*/ 60 w 64"/>
                <a:gd name="T1" fmla="*/ 66 h 66"/>
                <a:gd name="T2" fmla="*/ 58 w 64"/>
                <a:gd name="T3" fmla="*/ 66 h 66"/>
                <a:gd name="T4" fmla="*/ 3 w 64"/>
                <a:gd name="T5" fmla="*/ 46 h 66"/>
                <a:gd name="T6" fmla="*/ 0 w 64"/>
                <a:gd name="T7" fmla="*/ 43 h 66"/>
                <a:gd name="T8" fmla="*/ 1 w 64"/>
                <a:gd name="T9" fmla="*/ 40 h 66"/>
                <a:gd name="T10" fmla="*/ 46 w 64"/>
                <a:gd name="T11" fmla="*/ 1 h 66"/>
                <a:gd name="T12" fmla="*/ 50 w 64"/>
                <a:gd name="T13" fmla="*/ 0 h 66"/>
                <a:gd name="T14" fmla="*/ 53 w 64"/>
                <a:gd name="T15" fmla="*/ 3 h 66"/>
                <a:gd name="T16" fmla="*/ 64 w 64"/>
                <a:gd name="T17" fmla="*/ 62 h 66"/>
                <a:gd name="T18" fmla="*/ 62 w 64"/>
                <a:gd name="T19" fmla="*/ 65 h 66"/>
                <a:gd name="T20" fmla="*/ 60 w 64"/>
                <a:gd name="T21" fmla="*/ 66 h 66"/>
                <a:gd name="T22" fmla="*/ 12 w 64"/>
                <a:gd name="T23" fmla="*/ 41 h 66"/>
                <a:gd name="T24" fmla="*/ 54 w 64"/>
                <a:gd name="T25" fmla="*/ 56 h 66"/>
                <a:gd name="T26" fmla="*/ 46 w 64"/>
                <a:gd name="T27" fmla="*/ 12 h 66"/>
                <a:gd name="T28" fmla="*/ 12 w 64"/>
                <a:gd name="T2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6">
                  <a:moveTo>
                    <a:pt x="60" y="66"/>
                  </a:moveTo>
                  <a:cubicBezTo>
                    <a:pt x="59" y="66"/>
                    <a:pt x="59" y="66"/>
                    <a:pt x="58" y="66"/>
                  </a:cubicBezTo>
                  <a:cubicBezTo>
                    <a:pt x="3" y="46"/>
                    <a:pt x="3" y="46"/>
                    <a:pt x="3" y="46"/>
                  </a:cubicBezTo>
                  <a:cubicBezTo>
                    <a:pt x="1" y="46"/>
                    <a:pt x="0" y="45"/>
                    <a:pt x="0" y="43"/>
                  </a:cubicBezTo>
                  <a:cubicBezTo>
                    <a:pt x="0" y="42"/>
                    <a:pt x="0" y="41"/>
                    <a:pt x="1" y="40"/>
                  </a:cubicBezTo>
                  <a:cubicBezTo>
                    <a:pt x="46" y="1"/>
                    <a:pt x="46" y="1"/>
                    <a:pt x="46" y="1"/>
                  </a:cubicBezTo>
                  <a:cubicBezTo>
                    <a:pt x="47" y="0"/>
                    <a:pt x="49" y="0"/>
                    <a:pt x="50" y="0"/>
                  </a:cubicBezTo>
                  <a:cubicBezTo>
                    <a:pt x="51" y="1"/>
                    <a:pt x="52" y="2"/>
                    <a:pt x="53" y="3"/>
                  </a:cubicBezTo>
                  <a:cubicBezTo>
                    <a:pt x="64" y="62"/>
                    <a:pt x="64" y="62"/>
                    <a:pt x="64" y="62"/>
                  </a:cubicBezTo>
                  <a:cubicBezTo>
                    <a:pt x="64" y="63"/>
                    <a:pt x="63" y="64"/>
                    <a:pt x="62" y="65"/>
                  </a:cubicBezTo>
                  <a:cubicBezTo>
                    <a:pt x="62" y="66"/>
                    <a:pt x="61" y="66"/>
                    <a:pt x="60" y="66"/>
                  </a:cubicBezTo>
                  <a:close/>
                  <a:moveTo>
                    <a:pt x="12" y="41"/>
                  </a:moveTo>
                  <a:cubicBezTo>
                    <a:pt x="54" y="56"/>
                    <a:pt x="54" y="56"/>
                    <a:pt x="54" y="56"/>
                  </a:cubicBezTo>
                  <a:cubicBezTo>
                    <a:pt x="46" y="12"/>
                    <a:pt x="46" y="12"/>
                    <a:pt x="46" y="12"/>
                  </a:cubicBezTo>
                  <a:lnTo>
                    <a:pt x="12" y="4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9" name="Freeform 7">
              <a:extLst>
                <a:ext uri="{FF2B5EF4-FFF2-40B4-BE49-F238E27FC236}">
                  <a16:creationId xmlns:a16="http://schemas.microsoft.com/office/drawing/2014/main" id="{392191E0-D961-4D5B-BC36-4382F7180634}"/>
                </a:ext>
              </a:extLst>
            </p:cNvPr>
            <p:cNvSpPr>
              <a:spLocks noEditPoints="1"/>
            </p:cNvSpPr>
            <p:nvPr/>
          </p:nvSpPr>
          <p:spPr bwMode="auto">
            <a:xfrm>
              <a:off x="-4465638" y="3614629"/>
              <a:ext cx="228600" cy="239713"/>
            </a:xfrm>
            <a:custGeom>
              <a:avLst/>
              <a:gdLst>
                <a:gd name="T0" fmla="*/ 18 w 19"/>
                <a:gd name="T1" fmla="*/ 20 h 20"/>
                <a:gd name="T2" fmla="*/ 17 w 19"/>
                <a:gd name="T3" fmla="*/ 20 h 20"/>
                <a:gd name="T4" fmla="*/ 1 w 19"/>
                <a:gd name="T5" fmla="*/ 14 h 20"/>
                <a:gd name="T6" fmla="*/ 0 w 19"/>
                <a:gd name="T7" fmla="*/ 13 h 20"/>
                <a:gd name="T8" fmla="*/ 1 w 19"/>
                <a:gd name="T9" fmla="*/ 12 h 20"/>
                <a:gd name="T10" fmla="*/ 14 w 19"/>
                <a:gd name="T11" fmla="*/ 0 h 20"/>
                <a:gd name="T12" fmla="*/ 15 w 19"/>
                <a:gd name="T13" fmla="*/ 0 h 20"/>
                <a:gd name="T14" fmla="*/ 16 w 19"/>
                <a:gd name="T15" fmla="*/ 1 h 20"/>
                <a:gd name="T16" fmla="*/ 19 w 19"/>
                <a:gd name="T17" fmla="*/ 19 h 20"/>
                <a:gd name="T18" fmla="*/ 19 w 19"/>
                <a:gd name="T19" fmla="*/ 20 h 20"/>
                <a:gd name="T20" fmla="*/ 18 w 19"/>
                <a:gd name="T21" fmla="*/ 20 h 20"/>
                <a:gd name="T22" fmla="*/ 4 w 19"/>
                <a:gd name="T23" fmla="*/ 13 h 20"/>
                <a:gd name="T24" fmla="*/ 16 w 19"/>
                <a:gd name="T25" fmla="*/ 17 h 20"/>
                <a:gd name="T26" fmla="*/ 14 w 19"/>
                <a:gd name="T27" fmla="*/ 4 h 20"/>
                <a:gd name="T28" fmla="*/ 4 w 19"/>
                <a:gd name="T2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0">
                  <a:moveTo>
                    <a:pt x="18" y="20"/>
                  </a:moveTo>
                  <a:cubicBezTo>
                    <a:pt x="18" y="20"/>
                    <a:pt x="17" y="20"/>
                    <a:pt x="17" y="20"/>
                  </a:cubicBezTo>
                  <a:cubicBezTo>
                    <a:pt x="1" y="14"/>
                    <a:pt x="1" y="14"/>
                    <a:pt x="1" y="14"/>
                  </a:cubicBezTo>
                  <a:cubicBezTo>
                    <a:pt x="1" y="14"/>
                    <a:pt x="1" y="14"/>
                    <a:pt x="0" y="13"/>
                  </a:cubicBezTo>
                  <a:cubicBezTo>
                    <a:pt x="0" y="13"/>
                    <a:pt x="1" y="12"/>
                    <a:pt x="1" y="12"/>
                  </a:cubicBezTo>
                  <a:cubicBezTo>
                    <a:pt x="14" y="0"/>
                    <a:pt x="14" y="0"/>
                    <a:pt x="14" y="0"/>
                  </a:cubicBezTo>
                  <a:cubicBezTo>
                    <a:pt x="14" y="0"/>
                    <a:pt x="15" y="0"/>
                    <a:pt x="15" y="0"/>
                  </a:cubicBezTo>
                  <a:cubicBezTo>
                    <a:pt x="16" y="0"/>
                    <a:pt x="16" y="0"/>
                    <a:pt x="16" y="1"/>
                  </a:cubicBezTo>
                  <a:cubicBezTo>
                    <a:pt x="19" y="19"/>
                    <a:pt x="19" y="19"/>
                    <a:pt x="19" y="19"/>
                  </a:cubicBezTo>
                  <a:cubicBezTo>
                    <a:pt x="19" y="19"/>
                    <a:pt x="19" y="19"/>
                    <a:pt x="19" y="20"/>
                  </a:cubicBezTo>
                  <a:cubicBezTo>
                    <a:pt x="18" y="20"/>
                    <a:pt x="18" y="20"/>
                    <a:pt x="18" y="20"/>
                  </a:cubicBezTo>
                  <a:close/>
                  <a:moveTo>
                    <a:pt x="4" y="13"/>
                  </a:moveTo>
                  <a:cubicBezTo>
                    <a:pt x="16" y="17"/>
                    <a:pt x="16" y="17"/>
                    <a:pt x="16" y="17"/>
                  </a:cubicBezTo>
                  <a:cubicBezTo>
                    <a:pt x="14" y="4"/>
                    <a:pt x="14" y="4"/>
                    <a:pt x="14" y="4"/>
                  </a:cubicBezTo>
                  <a:lnTo>
                    <a:pt x="4" y="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0" name="Freeform 8">
              <a:extLst>
                <a:ext uri="{FF2B5EF4-FFF2-40B4-BE49-F238E27FC236}">
                  <a16:creationId xmlns:a16="http://schemas.microsoft.com/office/drawing/2014/main" id="{6FB929DB-3435-42C4-9770-3B19C2930F95}"/>
                </a:ext>
              </a:extLst>
            </p:cNvPr>
            <p:cNvSpPr>
              <a:spLocks noEditPoints="1"/>
            </p:cNvSpPr>
            <p:nvPr/>
          </p:nvSpPr>
          <p:spPr bwMode="auto">
            <a:xfrm>
              <a:off x="-10421938" y="3308126"/>
              <a:ext cx="457200" cy="528638"/>
            </a:xfrm>
            <a:custGeom>
              <a:avLst/>
              <a:gdLst>
                <a:gd name="T0" fmla="*/ 5 w 38"/>
                <a:gd name="T1" fmla="*/ 44 h 44"/>
                <a:gd name="T2" fmla="*/ 4 w 38"/>
                <a:gd name="T3" fmla="*/ 44 h 44"/>
                <a:gd name="T4" fmla="*/ 3 w 38"/>
                <a:gd name="T5" fmla="*/ 42 h 44"/>
                <a:gd name="T6" fmla="*/ 0 w 38"/>
                <a:gd name="T7" fmla="*/ 3 h 44"/>
                <a:gd name="T8" fmla="*/ 1 w 38"/>
                <a:gd name="T9" fmla="*/ 1 h 44"/>
                <a:gd name="T10" fmla="*/ 3 w 38"/>
                <a:gd name="T11" fmla="*/ 1 h 44"/>
                <a:gd name="T12" fmla="*/ 37 w 38"/>
                <a:gd name="T13" fmla="*/ 16 h 44"/>
                <a:gd name="T14" fmla="*/ 38 w 38"/>
                <a:gd name="T15" fmla="*/ 18 h 44"/>
                <a:gd name="T16" fmla="*/ 37 w 38"/>
                <a:gd name="T17" fmla="*/ 20 h 44"/>
                <a:gd name="T18" fmla="*/ 7 w 38"/>
                <a:gd name="T19" fmla="*/ 44 h 44"/>
                <a:gd name="T20" fmla="*/ 5 w 38"/>
                <a:gd name="T21" fmla="*/ 44 h 44"/>
                <a:gd name="T22" fmla="*/ 5 w 38"/>
                <a:gd name="T23" fmla="*/ 8 h 44"/>
                <a:gd name="T24" fmla="*/ 7 w 38"/>
                <a:gd name="T25" fmla="*/ 36 h 44"/>
                <a:gd name="T26" fmla="*/ 30 w 38"/>
                <a:gd name="T27" fmla="*/ 19 h 44"/>
                <a:gd name="T28" fmla="*/ 5 w 38"/>
                <a:gd name="T2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44">
                  <a:moveTo>
                    <a:pt x="5" y="44"/>
                  </a:moveTo>
                  <a:cubicBezTo>
                    <a:pt x="5" y="44"/>
                    <a:pt x="4" y="44"/>
                    <a:pt x="4" y="44"/>
                  </a:cubicBezTo>
                  <a:cubicBezTo>
                    <a:pt x="3" y="43"/>
                    <a:pt x="3" y="43"/>
                    <a:pt x="3" y="42"/>
                  </a:cubicBezTo>
                  <a:cubicBezTo>
                    <a:pt x="0" y="3"/>
                    <a:pt x="0" y="3"/>
                    <a:pt x="0" y="3"/>
                  </a:cubicBezTo>
                  <a:cubicBezTo>
                    <a:pt x="0" y="3"/>
                    <a:pt x="0" y="2"/>
                    <a:pt x="1" y="1"/>
                  </a:cubicBezTo>
                  <a:cubicBezTo>
                    <a:pt x="1" y="1"/>
                    <a:pt x="2" y="0"/>
                    <a:pt x="3" y="1"/>
                  </a:cubicBezTo>
                  <a:cubicBezTo>
                    <a:pt x="37" y="16"/>
                    <a:pt x="37" y="16"/>
                    <a:pt x="37" y="16"/>
                  </a:cubicBezTo>
                  <a:cubicBezTo>
                    <a:pt x="38" y="16"/>
                    <a:pt x="38" y="17"/>
                    <a:pt x="38" y="18"/>
                  </a:cubicBezTo>
                  <a:cubicBezTo>
                    <a:pt x="38" y="19"/>
                    <a:pt x="38" y="20"/>
                    <a:pt x="37" y="20"/>
                  </a:cubicBezTo>
                  <a:cubicBezTo>
                    <a:pt x="7" y="44"/>
                    <a:pt x="7" y="44"/>
                    <a:pt x="7" y="44"/>
                  </a:cubicBezTo>
                  <a:cubicBezTo>
                    <a:pt x="6" y="44"/>
                    <a:pt x="6" y="44"/>
                    <a:pt x="5" y="44"/>
                  </a:cubicBezTo>
                  <a:close/>
                  <a:moveTo>
                    <a:pt x="5" y="8"/>
                  </a:moveTo>
                  <a:cubicBezTo>
                    <a:pt x="7" y="36"/>
                    <a:pt x="7" y="36"/>
                    <a:pt x="7" y="36"/>
                  </a:cubicBezTo>
                  <a:cubicBezTo>
                    <a:pt x="30" y="19"/>
                    <a:pt x="30" y="19"/>
                    <a:pt x="30" y="19"/>
                  </a:cubicBezTo>
                  <a:lnTo>
                    <a:pt x="5"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1" name="Freeform 9">
              <a:extLst>
                <a:ext uri="{FF2B5EF4-FFF2-40B4-BE49-F238E27FC236}">
                  <a16:creationId xmlns:a16="http://schemas.microsoft.com/office/drawing/2014/main" id="{E15DD623-86F9-4CD2-8686-0D5953EF5FCF}"/>
                </a:ext>
              </a:extLst>
            </p:cNvPr>
            <p:cNvSpPr>
              <a:spLocks noEditPoints="1"/>
            </p:cNvSpPr>
            <p:nvPr/>
          </p:nvSpPr>
          <p:spPr bwMode="auto">
            <a:xfrm>
              <a:off x="-2660650" y="2012950"/>
              <a:ext cx="336550" cy="33655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7" y="28"/>
                    <a:pt x="0" y="22"/>
                    <a:pt x="0" y="14"/>
                  </a:cubicBezTo>
                  <a:cubicBezTo>
                    <a:pt x="0" y="6"/>
                    <a:pt x="7" y="0"/>
                    <a:pt x="14" y="0"/>
                  </a:cubicBezTo>
                  <a:cubicBezTo>
                    <a:pt x="22" y="0"/>
                    <a:pt x="28" y="6"/>
                    <a:pt x="28" y="14"/>
                  </a:cubicBezTo>
                  <a:cubicBezTo>
                    <a:pt x="28" y="22"/>
                    <a:pt x="22"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2" name="Freeform 10">
              <a:extLst>
                <a:ext uri="{FF2B5EF4-FFF2-40B4-BE49-F238E27FC236}">
                  <a16:creationId xmlns:a16="http://schemas.microsoft.com/office/drawing/2014/main" id="{82348544-9FD6-44F3-B168-02FAE2409F01}"/>
                </a:ext>
              </a:extLst>
            </p:cNvPr>
            <p:cNvSpPr>
              <a:spLocks noEditPoints="1"/>
            </p:cNvSpPr>
            <p:nvPr/>
          </p:nvSpPr>
          <p:spPr bwMode="auto">
            <a:xfrm>
              <a:off x="-855663" y="1724025"/>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3" name="Freeform 11">
              <a:extLst>
                <a:ext uri="{FF2B5EF4-FFF2-40B4-BE49-F238E27FC236}">
                  <a16:creationId xmlns:a16="http://schemas.microsoft.com/office/drawing/2014/main" id="{4A1A73FF-0A7A-484E-B4D7-C05D6A746399}"/>
                </a:ext>
              </a:extLst>
            </p:cNvPr>
            <p:cNvSpPr>
              <a:spLocks noEditPoints="1"/>
            </p:cNvSpPr>
            <p:nvPr/>
          </p:nvSpPr>
          <p:spPr bwMode="auto">
            <a:xfrm>
              <a:off x="-8172450" y="1387474"/>
              <a:ext cx="168275" cy="168275"/>
            </a:xfrm>
            <a:custGeom>
              <a:avLst/>
              <a:gdLst>
                <a:gd name="T0" fmla="*/ 7 w 14"/>
                <a:gd name="T1" fmla="*/ 14 h 14"/>
                <a:gd name="T2" fmla="*/ 0 w 14"/>
                <a:gd name="T3" fmla="*/ 7 h 14"/>
                <a:gd name="T4" fmla="*/ 7 w 14"/>
                <a:gd name="T5" fmla="*/ 0 h 14"/>
                <a:gd name="T6" fmla="*/ 14 w 14"/>
                <a:gd name="T7" fmla="*/ 7 h 14"/>
                <a:gd name="T8" fmla="*/ 7 w 14"/>
                <a:gd name="T9" fmla="*/ 14 h 14"/>
                <a:gd name="T10" fmla="*/ 7 w 14"/>
                <a:gd name="T11" fmla="*/ 3 h 14"/>
                <a:gd name="T12" fmla="*/ 3 w 14"/>
                <a:gd name="T13" fmla="*/ 7 h 14"/>
                <a:gd name="T14" fmla="*/ 7 w 14"/>
                <a:gd name="T15" fmla="*/ 11 h 14"/>
                <a:gd name="T16" fmla="*/ 11 w 14"/>
                <a:gd name="T17" fmla="*/ 7 h 14"/>
                <a:gd name="T18" fmla="*/ 7 w 14"/>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3" y="14"/>
                    <a:pt x="0" y="11"/>
                    <a:pt x="0" y="7"/>
                  </a:cubicBezTo>
                  <a:cubicBezTo>
                    <a:pt x="0" y="3"/>
                    <a:pt x="3" y="0"/>
                    <a:pt x="7" y="0"/>
                  </a:cubicBezTo>
                  <a:cubicBezTo>
                    <a:pt x="11" y="0"/>
                    <a:pt x="14" y="3"/>
                    <a:pt x="14" y="7"/>
                  </a:cubicBezTo>
                  <a:cubicBezTo>
                    <a:pt x="14" y="11"/>
                    <a:pt x="11" y="14"/>
                    <a:pt x="7" y="14"/>
                  </a:cubicBezTo>
                  <a:close/>
                  <a:moveTo>
                    <a:pt x="7" y="3"/>
                  </a:moveTo>
                  <a:cubicBezTo>
                    <a:pt x="5" y="3"/>
                    <a:pt x="3" y="5"/>
                    <a:pt x="3" y="7"/>
                  </a:cubicBezTo>
                  <a:cubicBezTo>
                    <a:pt x="3" y="9"/>
                    <a:pt x="5" y="11"/>
                    <a:pt x="7" y="11"/>
                  </a:cubicBezTo>
                  <a:cubicBezTo>
                    <a:pt x="9" y="11"/>
                    <a:pt x="11" y="9"/>
                    <a:pt x="11" y="7"/>
                  </a:cubicBezTo>
                  <a:cubicBezTo>
                    <a:pt x="11" y="5"/>
                    <a:pt x="9" y="3"/>
                    <a:pt x="7"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4" name="Freeform 12">
              <a:extLst>
                <a:ext uri="{FF2B5EF4-FFF2-40B4-BE49-F238E27FC236}">
                  <a16:creationId xmlns:a16="http://schemas.microsoft.com/office/drawing/2014/main" id="{A1B38461-5E8B-40AD-AC45-B4A396AD2723}"/>
                </a:ext>
              </a:extLst>
            </p:cNvPr>
            <p:cNvSpPr>
              <a:spLocks noEditPoints="1"/>
            </p:cNvSpPr>
            <p:nvPr/>
          </p:nvSpPr>
          <p:spPr bwMode="auto">
            <a:xfrm>
              <a:off x="-4237038" y="-1735138"/>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5" name="Freeform 13">
              <a:extLst>
                <a:ext uri="{FF2B5EF4-FFF2-40B4-BE49-F238E27FC236}">
                  <a16:creationId xmlns:a16="http://schemas.microsoft.com/office/drawing/2014/main" id="{E4FBB148-2EE0-4566-B7DC-C17AF7570AC0}"/>
                </a:ext>
              </a:extLst>
            </p:cNvPr>
            <p:cNvSpPr>
              <a:spLocks noEditPoints="1"/>
            </p:cNvSpPr>
            <p:nvPr/>
          </p:nvSpPr>
          <p:spPr bwMode="auto">
            <a:xfrm>
              <a:off x="-12780963" y="-809625"/>
              <a:ext cx="157163" cy="155575"/>
            </a:xfrm>
            <a:custGeom>
              <a:avLst/>
              <a:gdLst>
                <a:gd name="T0" fmla="*/ 6 w 13"/>
                <a:gd name="T1" fmla="*/ 13 h 13"/>
                <a:gd name="T2" fmla="*/ 0 w 13"/>
                <a:gd name="T3" fmla="*/ 6 h 13"/>
                <a:gd name="T4" fmla="*/ 6 w 13"/>
                <a:gd name="T5" fmla="*/ 0 h 13"/>
                <a:gd name="T6" fmla="*/ 13 w 13"/>
                <a:gd name="T7" fmla="*/ 6 h 13"/>
                <a:gd name="T8" fmla="*/ 6 w 13"/>
                <a:gd name="T9" fmla="*/ 13 h 13"/>
                <a:gd name="T10" fmla="*/ 6 w 13"/>
                <a:gd name="T11" fmla="*/ 3 h 13"/>
                <a:gd name="T12" fmla="*/ 3 w 13"/>
                <a:gd name="T13" fmla="*/ 6 h 13"/>
                <a:gd name="T14" fmla="*/ 6 w 13"/>
                <a:gd name="T15" fmla="*/ 10 h 13"/>
                <a:gd name="T16" fmla="*/ 10 w 13"/>
                <a:gd name="T17" fmla="*/ 6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6"/>
                  </a:cubicBezTo>
                  <a:cubicBezTo>
                    <a:pt x="0" y="3"/>
                    <a:pt x="3" y="0"/>
                    <a:pt x="6" y="0"/>
                  </a:cubicBezTo>
                  <a:cubicBezTo>
                    <a:pt x="10" y="0"/>
                    <a:pt x="13" y="3"/>
                    <a:pt x="13" y="6"/>
                  </a:cubicBezTo>
                  <a:cubicBezTo>
                    <a:pt x="13" y="10"/>
                    <a:pt x="10" y="13"/>
                    <a:pt x="6" y="13"/>
                  </a:cubicBezTo>
                  <a:close/>
                  <a:moveTo>
                    <a:pt x="6" y="3"/>
                  </a:moveTo>
                  <a:cubicBezTo>
                    <a:pt x="4" y="3"/>
                    <a:pt x="3" y="4"/>
                    <a:pt x="3" y="6"/>
                  </a:cubicBezTo>
                  <a:cubicBezTo>
                    <a:pt x="3" y="8"/>
                    <a:pt x="4" y="10"/>
                    <a:pt x="6" y="10"/>
                  </a:cubicBezTo>
                  <a:cubicBezTo>
                    <a:pt x="8" y="10"/>
                    <a:pt x="10" y="8"/>
                    <a:pt x="10" y="6"/>
                  </a:cubicBezTo>
                  <a:cubicBezTo>
                    <a:pt x="10" y="4"/>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6" name="Freeform 14">
              <a:extLst>
                <a:ext uri="{FF2B5EF4-FFF2-40B4-BE49-F238E27FC236}">
                  <a16:creationId xmlns:a16="http://schemas.microsoft.com/office/drawing/2014/main" id="{B4080381-35DF-451A-B80A-8A98B38A48EC}"/>
                </a:ext>
              </a:extLst>
            </p:cNvPr>
            <p:cNvSpPr>
              <a:spLocks noEditPoints="1"/>
            </p:cNvSpPr>
            <p:nvPr/>
          </p:nvSpPr>
          <p:spPr bwMode="auto">
            <a:xfrm>
              <a:off x="-9097963" y="4679049"/>
              <a:ext cx="155575" cy="142875"/>
            </a:xfrm>
            <a:custGeom>
              <a:avLst/>
              <a:gdLst>
                <a:gd name="T0" fmla="*/ 7 w 13"/>
                <a:gd name="T1" fmla="*/ 12 h 12"/>
                <a:gd name="T2" fmla="*/ 0 w 13"/>
                <a:gd name="T3" fmla="*/ 6 h 12"/>
                <a:gd name="T4" fmla="*/ 7 w 13"/>
                <a:gd name="T5" fmla="*/ 0 h 12"/>
                <a:gd name="T6" fmla="*/ 13 w 13"/>
                <a:gd name="T7" fmla="*/ 6 h 12"/>
                <a:gd name="T8" fmla="*/ 7 w 13"/>
                <a:gd name="T9" fmla="*/ 12 h 12"/>
                <a:gd name="T10" fmla="*/ 7 w 13"/>
                <a:gd name="T11" fmla="*/ 2 h 12"/>
                <a:gd name="T12" fmla="*/ 3 w 13"/>
                <a:gd name="T13" fmla="*/ 6 h 12"/>
                <a:gd name="T14" fmla="*/ 7 w 13"/>
                <a:gd name="T15" fmla="*/ 10 h 12"/>
                <a:gd name="T16" fmla="*/ 10 w 13"/>
                <a:gd name="T17" fmla="*/ 6 h 12"/>
                <a:gd name="T18" fmla="*/ 7 w 13"/>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2">
                  <a:moveTo>
                    <a:pt x="7" y="12"/>
                  </a:moveTo>
                  <a:cubicBezTo>
                    <a:pt x="3" y="12"/>
                    <a:pt x="0" y="9"/>
                    <a:pt x="0" y="6"/>
                  </a:cubicBezTo>
                  <a:cubicBezTo>
                    <a:pt x="0" y="2"/>
                    <a:pt x="3" y="0"/>
                    <a:pt x="7" y="0"/>
                  </a:cubicBezTo>
                  <a:cubicBezTo>
                    <a:pt x="10" y="0"/>
                    <a:pt x="13" y="2"/>
                    <a:pt x="13" y="6"/>
                  </a:cubicBezTo>
                  <a:cubicBezTo>
                    <a:pt x="13" y="9"/>
                    <a:pt x="10" y="12"/>
                    <a:pt x="7" y="12"/>
                  </a:cubicBezTo>
                  <a:close/>
                  <a:moveTo>
                    <a:pt x="7" y="2"/>
                  </a:moveTo>
                  <a:cubicBezTo>
                    <a:pt x="5" y="2"/>
                    <a:pt x="3" y="4"/>
                    <a:pt x="3" y="6"/>
                  </a:cubicBezTo>
                  <a:cubicBezTo>
                    <a:pt x="3" y="8"/>
                    <a:pt x="5" y="10"/>
                    <a:pt x="7" y="10"/>
                  </a:cubicBezTo>
                  <a:cubicBezTo>
                    <a:pt x="9" y="10"/>
                    <a:pt x="10" y="8"/>
                    <a:pt x="10" y="6"/>
                  </a:cubicBezTo>
                  <a:cubicBezTo>
                    <a:pt x="10" y="4"/>
                    <a:pt x="9" y="2"/>
                    <a:pt x="7"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7" name="Freeform 15">
              <a:extLst>
                <a:ext uri="{FF2B5EF4-FFF2-40B4-BE49-F238E27FC236}">
                  <a16:creationId xmlns:a16="http://schemas.microsoft.com/office/drawing/2014/main" id="{CE79F502-0A82-4FCE-BEAC-FFBD8489BF71}"/>
                </a:ext>
              </a:extLst>
            </p:cNvPr>
            <p:cNvSpPr>
              <a:spLocks noEditPoints="1"/>
            </p:cNvSpPr>
            <p:nvPr/>
          </p:nvSpPr>
          <p:spPr bwMode="auto">
            <a:xfrm>
              <a:off x="-3333750" y="150812"/>
              <a:ext cx="203200" cy="215900"/>
            </a:xfrm>
            <a:custGeom>
              <a:avLst/>
              <a:gdLst>
                <a:gd name="T0" fmla="*/ 9 w 17"/>
                <a:gd name="T1" fmla="*/ 18 h 18"/>
                <a:gd name="T2" fmla="*/ 0 w 17"/>
                <a:gd name="T3" fmla="*/ 9 h 18"/>
                <a:gd name="T4" fmla="*/ 9 w 17"/>
                <a:gd name="T5" fmla="*/ 0 h 18"/>
                <a:gd name="T6" fmla="*/ 17 w 17"/>
                <a:gd name="T7" fmla="*/ 9 h 18"/>
                <a:gd name="T8" fmla="*/ 9 w 17"/>
                <a:gd name="T9" fmla="*/ 18 h 18"/>
                <a:gd name="T10" fmla="*/ 9 w 17"/>
                <a:gd name="T11" fmla="*/ 3 h 18"/>
                <a:gd name="T12" fmla="*/ 2 w 17"/>
                <a:gd name="T13" fmla="*/ 9 h 18"/>
                <a:gd name="T14" fmla="*/ 9 w 17"/>
                <a:gd name="T15" fmla="*/ 15 h 18"/>
                <a:gd name="T16" fmla="*/ 15 w 17"/>
                <a:gd name="T17" fmla="*/ 9 h 18"/>
                <a:gd name="T18" fmla="*/ 9 w 17"/>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9" y="18"/>
                  </a:moveTo>
                  <a:cubicBezTo>
                    <a:pt x="4" y="18"/>
                    <a:pt x="0" y="14"/>
                    <a:pt x="0" y="9"/>
                  </a:cubicBezTo>
                  <a:cubicBezTo>
                    <a:pt x="0" y="4"/>
                    <a:pt x="4" y="0"/>
                    <a:pt x="9" y="0"/>
                  </a:cubicBezTo>
                  <a:cubicBezTo>
                    <a:pt x="13" y="0"/>
                    <a:pt x="17" y="4"/>
                    <a:pt x="17" y="9"/>
                  </a:cubicBezTo>
                  <a:cubicBezTo>
                    <a:pt x="17" y="14"/>
                    <a:pt x="13" y="18"/>
                    <a:pt x="9" y="18"/>
                  </a:cubicBezTo>
                  <a:close/>
                  <a:moveTo>
                    <a:pt x="9" y="3"/>
                  </a:moveTo>
                  <a:cubicBezTo>
                    <a:pt x="5" y="3"/>
                    <a:pt x="2" y="5"/>
                    <a:pt x="2" y="9"/>
                  </a:cubicBezTo>
                  <a:cubicBezTo>
                    <a:pt x="2" y="12"/>
                    <a:pt x="5" y="15"/>
                    <a:pt x="9" y="15"/>
                  </a:cubicBezTo>
                  <a:cubicBezTo>
                    <a:pt x="12" y="15"/>
                    <a:pt x="15" y="12"/>
                    <a:pt x="15" y="9"/>
                  </a:cubicBezTo>
                  <a:cubicBezTo>
                    <a:pt x="15" y="5"/>
                    <a:pt x="12" y="3"/>
                    <a:pt x="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8" name="Freeform 16">
              <a:extLst>
                <a:ext uri="{FF2B5EF4-FFF2-40B4-BE49-F238E27FC236}">
                  <a16:creationId xmlns:a16="http://schemas.microsoft.com/office/drawing/2014/main" id="{A6D04340-14D2-4DE8-B16D-BF3014850D0E}"/>
                </a:ext>
              </a:extLst>
            </p:cNvPr>
            <p:cNvSpPr>
              <a:spLocks noEditPoints="1"/>
            </p:cNvSpPr>
            <p:nvPr/>
          </p:nvSpPr>
          <p:spPr bwMode="auto">
            <a:xfrm>
              <a:off x="-12419013" y="2457450"/>
              <a:ext cx="203200" cy="215900"/>
            </a:xfrm>
            <a:custGeom>
              <a:avLst/>
              <a:gdLst>
                <a:gd name="T0" fmla="*/ 9 w 17"/>
                <a:gd name="T1" fmla="*/ 18 h 18"/>
                <a:gd name="T2" fmla="*/ 0 w 17"/>
                <a:gd name="T3" fmla="*/ 9 h 18"/>
                <a:gd name="T4" fmla="*/ 9 w 17"/>
                <a:gd name="T5" fmla="*/ 0 h 18"/>
                <a:gd name="T6" fmla="*/ 17 w 17"/>
                <a:gd name="T7" fmla="*/ 9 h 18"/>
                <a:gd name="T8" fmla="*/ 9 w 17"/>
                <a:gd name="T9" fmla="*/ 18 h 18"/>
                <a:gd name="T10" fmla="*/ 9 w 17"/>
                <a:gd name="T11" fmla="*/ 3 h 18"/>
                <a:gd name="T12" fmla="*/ 2 w 17"/>
                <a:gd name="T13" fmla="*/ 9 h 18"/>
                <a:gd name="T14" fmla="*/ 9 w 17"/>
                <a:gd name="T15" fmla="*/ 15 h 18"/>
                <a:gd name="T16" fmla="*/ 15 w 17"/>
                <a:gd name="T17" fmla="*/ 9 h 18"/>
                <a:gd name="T18" fmla="*/ 9 w 17"/>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9" y="18"/>
                  </a:moveTo>
                  <a:cubicBezTo>
                    <a:pt x="4" y="18"/>
                    <a:pt x="0" y="14"/>
                    <a:pt x="0" y="9"/>
                  </a:cubicBezTo>
                  <a:cubicBezTo>
                    <a:pt x="0" y="4"/>
                    <a:pt x="4" y="0"/>
                    <a:pt x="9" y="0"/>
                  </a:cubicBezTo>
                  <a:cubicBezTo>
                    <a:pt x="13" y="0"/>
                    <a:pt x="17" y="4"/>
                    <a:pt x="17" y="9"/>
                  </a:cubicBezTo>
                  <a:cubicBezTo>
                    <a:pt x="17" y="14"/>
                    <a:pt x="13" y="18"/>
                    <a:pt x="9" y="18"/>
                  </a:cubicBezTo>
                  <a:close/>
                  <a:moveTo>
                    <a:pt x="9" y="3"/>
                  </a:moveTo>
                  <a:cubicBezTo>
                    <a:pt x="5" y="3"/>
                    <a:pt x="2" y="6"/>
                    <a:pt x="2" y="9"/>
                  </a:cubicBezTo>
                  <a:cubicBezTo>
                    <a:pt x="2" y="12"/>
                    <a:pt x="5" y="15"/>
                    <a:pt x="9" y="15"/>
                  </a:cubicBezTo>
                  <a:cubicBezTo>
                    <a:pt x="12" y="15"/>
                    <a:pt x="15" y="12"/>
                    <a:pt x="15" y="9"/>
                  </a:cubicBezTo>
                  <a:cubicBezTo>
                    <a:pt x="15" y="6"/>
                    <a:pt x="12" y="3"/>
                    <a:pt x="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9" name="Freeform 17">
              <a:extLst>
                <a:ext uri="{FF2B5EF4-FFF2-40B4-BE49-F238E27FC236}">
                  <a16:creationId xmlns:a16="http://schemas.microsoft.com/office/drawing/2014/main" id="{F8C05114-709F-47E4-8CB8-6E1D916693A2}"/>
                </a:ext>
              </a:extLst>
            </p:cNvPr>
            <p:cNvSpPr>
              <a:spLocks noEditPoints="1"/>
            </p:cNvSpPr>
            <p:nvPr/>
          </p:nvSpPr>
          <p:spPr bwMode="auto">
            <a:xfrm>
              <a:off x="-5103813" y="-30163"/>
              <a:ext cx="144463" cy="157163"/>
            </a:xfrm>
            <a:custGeom>
              <a:avLst/>
              <a:gdLst>
                <a:gd name="T0" fmla="*/ 6 w 12"/>
                <a:gd name="T1" fmla="*/ 13 h 13"/>
                <a:gd name="T2" fmla="*/ 0 w 12"/>
                <a:gd name="T3" fmla="*/ 6 h 13"/>
                <a:gd name="T4" fmla="*/ 6 w 12"/>
                <a:gd name="T5" fmla="*/ 0 h 13"/>
                <a:gd name="T6" fmla="*/ 12 w 12"/>
                <a:gd name="T7" fmla="*/ 6 h 13"/>
                <a:gd name="T8" fmla="*/ 6 w 12"/>
                <a:gd name="T9" fmla="*/ 13 h 13"/>
                <a:gd name="T10" fmla="*/ 6 w 12"/>
                <a:gd name="T11" fmla="*/ 3 h 13"/>
                <a:gd name="T12" fmla="*/ 2 w 12"/>
                <a:gd name="T13" fmla="*/ 6 h 13"/>
                <a:gd name="T14" fmla="*/ 6 w 12"/>
                <a:gd name="T15" fmla="*/ 10 h 13"/>
                <a:gd name="T16" fmla="*/ 10 w 12"/>
                <a:gd name="T17" fmla="*/ 6 h 13"/>
                <a:gd name="T18" fmla="*/ 6 w 12"/>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3">
                  <a:moveTo>
                    <a:pt x="6" y="13"/>
                  </a:moveTo>
                  <a:cubicBezTo>
                    <a:pt x="2" y="13"/>
                    <a:pt x="0" y="10"/>
                    <a:pt x="0" y="6"/>
                  </a:cubicBezTo>
                  <a:cubicBezTo>
                    <a:pt x="0" y="3"/>
                    <a:pt x="2" y="0"/>
                    <a:pt x="6" y="0"/>
                  </a:cubicBezTo>
                  <a:cubicBezTo>
                    <a:pt x="9" y="0"/>
                    <a:pt x="12" y="3"/>
                    <a:pt x="12" y="6"/>
                  </a:cubicBezTo>
                  <a:cubicBezTo>
                    <a:pt x="12" y="10"/>
                    <a:pt x="9" y="13"/>
                    <a:pt x="6" y="13"/>
                  </a:cubicBezTo>
                  <a:close/>
                  <a:moveTo>
                    <a:pt x="6" y="3"/>
                  </a:moveTo>
                  <a:cubicBezTo>
                    <a:pt x="4" y="3"/>
                    <a:pt x="2" y="4"/>
                    <a:pt x="2" y="6"/>
                  </a:cubicBezTo>
                  <a:cubicBezTo>
                    <a:pt x="2" y="8"/>
                    <a:pt x="4" y="10"/>
                    <a:pt x="6" y="10"/>
                  </a:cubicBezTo>
                  <a:cubicBezTo>
                    <a:pt x="8" y="10"/>
                    <a:pt x="10" y="8"/>
                    <a:pt x="10" y="6"/>
                  </a:cubicBezTo>
                  <a:cubicBezTo>
                    <a:pt x="10" y="4"/>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0" name="Freeform 18">
              <a:extLst>
                <a:ext uri="{FF2B5EF4-FFF2-40B4-BE49-F238E27FC236}">
                  <a16:creationId xmlns:a16="http://schemas.microsoft.com/office/drawing/2014/main" id="{6C390984-C725-4B1E-B5A3-A0739A2A7EFA}"/>
                </a:ext>
              </a:extLst>
            </p:cNvPr>
            <p:cNvSpPr>
              <a:spLocks noEditPoints="1"/>
            </p:cNvSpPr>
            <p:nvPr/>
          </p:nvSpPr>
          <p:spPr bwMode="auto">
            <a:xfrm>
              <a:off x="-6745288" y="3585491"/>
              <a:ext cx="228600" cy="228600"/>
            </a:xfrm>
            <a:custGeom>
              <a:avLst/>
              <a:gdLst>
                <a:gd name="T0" fmla="*/ 10 w 19"/>
                <a:gd name="T1" fmla="*/ 19 h 19"/>
                <a:gd name="T2" fmla="*/ 0 w 19"/>
                <a:gd name="T3" fmla="*/ 9 h 19"/>
                <a:gd name="T4" fmla="*/ 10 w 19"/>
                <a:gd name="T5" fmla="*/ 0 h 19"/>
                <a:gd name="T6" fmla="*/ 19 w 19"/>
                <a:gd name="T7" fmla="*/ 9 h 19"/>
                <a:gd name="T8" fmla="*/ 10 w 19"/>
                <a:gd name="T9" fmla="*/ 19 h 19"/>
                <a:gd name="T10" fmla="*/ 10 w 19"/>
                <a:gd name="T11" fmla="*/ 4 h 19"/>
                <a:gd name="T12" fmla="*/ 4 w 19"/>
                <a:gd name="T13" fmla="*/ 9 h 19"/>
                <a:gd name="T14" fmla="*/ 10 w 19"/>
                <a:gd name="T15" fmla="*/ 15 h 19"/>
                <a:gd name="T16" fmla="*/ 15 w 19"/>
                <a:gd name="T17" fmla="*/ 9 h 19"/>
                <a:gd name="T18" fmla="*/ 10 w 19"/>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19"/>
                  </a:moveTo>
                  <a:cubicBezTo>
                    <a:pt x="5" y="19"/>
                    <a:pt x="0" y="14"/>
                    <a:pt x="0" y="9"/>
                  </a:cubicBezTo>
                  <a:cubicBezTo>
                    <a:pt x="0" y="4"/>
                    <a:pt x="5" y="0"/>
                    <a:pt x="10" y="0"/>
                  </a:cubicBezTo>
                  <a:cubicBezTo>
                    <a:pt x="15" y="0"/>
                    <a:pt x="19" y="4"/>
                    <a:pt x="19" y="9"/>
                  </a:cubicBezTo>
                  <a:cubicBezTo>
                    <a:pt x="19" y="14"/>
                    <a:pt x="15" y="19"/>
                    <a:pt x="10" y="19"/>
                  </a:cubicBezTo>
                  <a:close/>
                  <a:moveTo>
                    <a:pt x="10" y="4"/>
                  </a:moveTo>
                  <a:cubicBezTo>
                    <a:pt x="7" y="4"/>
                    <a:pt x="4" y="6"/>
                    <a:pt x="4" y="9"/>
                  </a:cubicBezTo>
                  <a:cubicBezTo>
                    <a:pt x="4" y="12"/>
                    <a:pt x="7" y="15"/>
                    <a:pt x="10" y="15"/>
                  </a:cubicBezTo>
                  <a:cubicBezTo>
                    <a:pt x="13" y="15"/>
                    <a:pt x="15" y="12"/>
                    <a:pt x="15" y="9"/>
                  </a:cubicBezTo>
                  <a:cubicBezTo>
                    <a:pt x="15" y="6"/>
                    <a:pt x="13" y="4"/>
                    <a:pt x="10"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1" name="Freeform 19">
              <a:extLst>
                <a:ext uri="{FF2B5EF4-FFF2-40B4-BE49-F238E27FC236}">
                  <a16:creationId xmlns:a16="http://schemas.microsoft.com/office/drawing/2014/main" id="{A333DB7D-056D-46D1-B6AF-E61EE56C81D9}"/>
                </a:ext>
              </a:extLst>
            </p:cNvPr>
            <p:cNvSpPr>
              <a:spLocks noEditPoints="1"/>
            </p:cNvSpPr>
            <p:nvPr/>
          </p:nvSpPr>
          <p:spPr bwMode="auto">
            <a:xfrm>
              <a:off x="-952500" y="4367213"/>
              <a:ext cx="228600" cy="227013"/>
            </a:xfrm>
            <a:custGeom>
              <a:avLst/>
              <a:gdLst>
                <a:gd name="T0" fmla="*/ 9 w 19"/>
                <a:gd name="T1" fmla="*/ 19 h 19"/>
                <a:gd name="T2" fmla="*/ 0 w 19"/>
                <a:gd name="T3" fmla="*/ 9 h 19"/>
                <a:gd name="T4" fmla="*/ 9 w 19"/>
                <a:gd name="T5" fmla="*/ 0 h 19"/>
                <a:gd name="T6" fmla="*/ 19 w 19"/>
                <a:gd name="T7" fmla="*/ 9 h 19"/>
                <a:gd name="T8" fmla="*/ 9 w 19"/>
                <a:gd name="T9" fmla="*/ 19 h 19"/>
                <a:gd name="T10" fmla="*/ 9 w 19"/>
                <a:gd name="T11" fmla="*/ 4 h 19"/>
                <a:gd name="T12" fmla="*/ 4 w 19"/>
                <a:gd name="T13" fmla="*/ 9 h 19"/>
                <a:gd name="T14" fmla="*/ 9 w 19"/>
                <a:gd name="T15" fmla="*/ 15 h 19"/>
                <a:gd name="T16" fmla="*/ 15 w 19"/>
                <a:gd name="T17" fmla="*/ 9 h 19"/>
                <a:gd name="T18" fmla="*/ 9 w 19"/>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19"/>
                  </a:moveTo>
                  <a:cubicBezTo>
                    <a:pt x="4" y="19"/>
                    <a:pt x="0" y="14"/>
                    <a:pt x="0" y="9"/>
                  </a:cubicBezTo>
                  <a:cubicBezTo>
                    <a:pt x="0" y="4"/>
                    <a:pt x="4" y="0"/>
                    <a:pt x="9" y="0"/>
                  </a:cubicBezTo>
                  <a:cubicBezTo>
                    <a:pt x="15" y="0"/>
                    <a:pt x="19" y="4"/>
                    <a:pt x="19" y="9"/>
                  </a:cubicBezTo>
                  <a:cubicBezTo>
                    <a:pt x="19" y="14"/>
                    <a:pt x="15" y="19"/>
                    <a:pt x="9" y="19"/>
                  </a:cubicBezTo>
                  <a:close/>
                  <a:moveTo>
                    <a:pt x="9" y="4"/>
                  </a:moveTo>
                  <a:cubicBezTo>
                    <a:pt x="6" y="4"/>
                    <a:pt x="4" y="6"/>
                    <a:pt x="4" y="9"/>
                  </a:cubicBezTo>
                  <a:cubicBezTo>
                    <a:pt x="4" y="12"/>
                    <a:pt x="6" y="15"/>
                    <a:pt x="9" y="15"/>
                  </a:cubicBezTo>
                  <a:cubicBezTo>
                    <a:pt x="12" y="15"/>
                    <a:pt x="15" y="12"/>
                    <a:pt x="15" y="9"/>
                  </a:cubicBezTo>
                  <a:cubicBezTo>
                    <a:pt x="15" y="6"/>
                    <a:pt x="12" y="4"/>
                    <a:pt x="9"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2" name="Freeform 20">
              <a:extLst>
                <a:ext uri="{FF2B5EF4-FFF2-40B4-BE49-F238E27FC236}">
                  <a16:creationId xmlns:a16="http://schemas.microsoft.com/office/drawing/2014/main" id="{476665CA-168C-46DC-A2A2-2805F010A17E}"/>
                </a:ext>
              </a:extLst>
            </p:cNvPr>
            <p:cNvSpPr>
              <a:spLocks noEditPoints="1"/>
            </p:cNvSpPr>
            <p:nvPr/>
          </p:nvSpPr>
          <p:spPr bwMode="auto">
            <a:xfrm>
              <a:off x="-10494963" y="-1903413"/>
              <a:ext cx="144463" cy="144463"/>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2 h 12"/>
                <a:gd name="T12" fmla="*/ 2 w 12"/>
                <a:gd name="T13" fmla="*/ 6 h 12"/>
                <a:gd name="T14" fmla="*/ 6 w 12"/>
                <a:gd name="T15" fmla="*/ 10 h 12"/>
                <a:gd name="T16" fmla="*/ 10 w 12"/>
                <a:gd name="T17" fmla="*/ 6 h 12"/>
                <a:gd name="T18" fmla="*/ 6 w 12"/>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2"/>
                    <a:pt x="3" y="0"/>
                    <a:pt x="6" y="0"/>
                  </a:cubicBezTo>
                  <a:cubicBezTo>
                    <a:pt x="10" y="0"/>
                    <a:pt x="12" y="2"/>
                    <a:pt x="12" y="6"/>
                  </a:cubicBezTo>
                  <a:cubicBezTo>
                    <a:pt x="12" y="9"/>
                    <a:pt x="10" y="12"/>
                    <a:pt x="6" y="12"/>
                  </a:cubicBezTo>
                  <a:close/>
                  <a:moveTo>
                    <a:pt x="6" y="2"/>
                  </a:moveTo>
                  <a:cubicBezTo>
                    <a:pt x="4" y="2"/>
                    <a:pt x="2" y="4"/>
                    <a:pt x="2" y="6"/>
                  </a:cubicBezTo>
                  <a:cubicBezTo>
                    <a:pt x="2" y="8"/>
                    <a:pt x="4" y="10"/>
                    <a:pt x="6" y="10"/>
                  </a:cubicBezTo>
                  <a:cubicBezTo>
                    <a:pt x="8" y="10"/>
                    <a:pt x="10" y="8"/>
                    <a:pt x="10" y="6"/>
                  </a:cubicBezTo>
                  <a:cubicBezTo>
                    <a:pt x="10" y="4"/>
                    <a:pt x="8" y="2"/>
                    <a:pt x="6"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3" name="Freeform 21">
              <a:extLst>
                <a:ext uri="{FF2B5EF4-FFF2-40B4-BE49-F238E27FC236}">
                  <a16:creationId xmlns:a16="http://schemas.microsoft.com/office/drawing/2014/main" id="{A6F98C0F-DF1F-4CA9-923A-E5E73F3EB43F}"/>
                </a:ext>
              </a:extLst>
            </p:cNvPr>
            <p:cNvSpPr>
              <a:spLocks noEditPoints="1"/>
            </p:cNvSpPr>
            <p:nvPr/>
          </p:nvSpPr>
          <p:spPr bwMode="auto">
            <a:xfrm>
              <a:off x="-1296115" y="-1885950"/>
              <a:ext cx="1565275" cy="1562101"/>
            </a:xfrm>
            <a:custGeom>
              <a:avLst/>
              <a:gdLst>
                <a:gd name="T0" fmla="*/ 65 w 130"/>
                <a:gd name="T1" fmla="*/ 130 h 130"/>
                <a:gd name="T2" fmla="*/ 0 w 130"/>
                <a:gd name="T3" fmla="*/ 65 h 130"/>
                <a:gd name="T4" fmla="*/ 65 w 130"/>
                <a:gd name="T5" fmla="*/ 0 h 130"/>
                <a:gd name="T6" fmla="*/ 130 w 130"/>
                <a:gd name="T7" fmla="*/ 65 h 130"/>
                <a:gd name="T8" fmla="*/ 65 w 130"/>
                <a:gd name="T9" fmla="*/ 130 h 130"/>
                <a:gd name="T10" fmla="*/ 65 w 130"/>
                <a:gd name="T11" fmla="*/ 11 h 130"/>
                <a:gd name="T12" fmla="*/ 10 w 130"/>
                <a:gd name="T13" fmla="*/ 65 h 130"/>
                <a:gd name="T14" fmla="*/ 65 w 130"/>
                <a:gd name="T15" fmla="*/ 119 h 130"/>
                <a:gd name="T16" fmla="*/ 119 w 130"/>
                <a:gd name="T17" fmla="*/ 65 h 130"/>
                <a:gd name="T18" fmla="*/ 65 w 130"/>
                <a:gd name="T19" fmla="*/ 1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0">
                  <a:moveTo>
                    <a:pt x="65" y="130"/>
                  </a:moveTo>
                  <a:cubicBezTo>
                    <a:pt x="29" y="130"/>
                    <a:pt x="0" y="101"/>
                    <a:pt x="0" y="65"/>
                  </a:cubicBezTo>
                  <a:cubicBezTo>
                    <a:pt x="0" y="29"/>
                    <a:pt x="29" y="0"/>
                    <a:pt x="65" y="0"/>
                  </a:cubicBezTo>
                  <a:cubicBezTo>
                    <a:pt x="100" y="0"/>
                    <a:pt x="130" y="29"/>
                    <a:pt x="130" y="65"/>
                  </a:cubicBezTo>
                  <a:cubicBezTo>
                    <a:pt x="130" y="101"/>
                    <a:pt x="100" y="130"/>
                    <a:pt x="65" y="130"/>
                  </a:cubicBezTo>
                  <a:close/>
                  <a:moveTo>
                    <a:pt x="65" y="11"/>
                  </a:moveTo>
                  <a:cubicBezTo>
                    <a:pt x="35" y="11"/>
                    <a:pt x="10" y="35"/>
                    <a:pt x="10" y="65"/>
                  </a:cubicBezTo>
                  <a:cubicBezTo>
                    <a:pt x="10" y="95"/>
                    <a:pt x="35" y="119"/>
                    <a:pt x="65" y="119"/>
                  </a:cubicBezTo>
                  <a:cubicBezTo>
                    <a:pt x="95" y="119"/>
                    <a:pt x="119" y="95"/>
                    <a:pt x="119" y="65"/>
                  </a:cubicBezTo>
                  <a:cubicBezTo>
                    <a:pt x="119" y="35"/>
                    <a:pt x="95" y="11"/>
                    <a:pt x="65"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4" name="Freeform 22">
              <a:extLst>
                <a:ext uri="{FF2B5EF4-FFF2-40B4-BE49-F238E27FC236}">
                  <a16:creationId xmlns:a16="http://schemas.microsoft.com/office/drawing/2014/main" id="{9E51EE16-670B-42E9-AEFB-33DACBDDA233}"/>
                </a:ext>
              </a:extLst>
            </p:cNvPr>
            <p:cNvSpPr>
              <a:spLocks/>
            </p:cNvSpPr>
            <p:nvPr/>
          </p:nvSpPr>
          <p:spPr bwMode="auto">
            <a:xfrm>
              <a:off x="-1265238" y="2636838"/>
              <a:ext cx="1697038" cy="1212850"/>
            </a:xfrm>
            <a:custGeom>
              <a:avLst/>
              <a:gdLst>
                <a:gd name="T0" fmla="*/ 1001 w 1069"/>
                <a:gd name="T1" fmla="*/ 764 h 764"/>
                <a:gd name="T2" fmla="*/ 0 w 1069"/>
                <a:gd name="T3" fmla="*/ 99 h 764"/>
                <a:gd name="T4" fmla="*/ 61 w 1069"/>
                <a:gd name="T5" fmla="*/ 0 h 764"/>
                <a:gd name="T6" fmla="*/ 1069 w 1069"/>
                <a:gd name="T7" fmla="*/ 666 h 764"/>
                <a:gd name="T8" fmla="*/ 1001 w 1069"/>
                <a:gd name="T9" fmla="*/ 764 h 764"/>
              </a:gdLst>
              <a:ahLst/>
              <a:cxnLst>
                <a:cxn ang="0">
                  <a:pos x="T0" y="T1"/>
                </a:cxn>
                <a:cxn ang="0">
                  <a:pos x="T2" y="T3"/>
                </a:cxn>
                <a:cxn ang="0">
                  <a:pos x="T4" y="T5"/>
                </a:cxn>
                <a:cxn ang="0">
                  <a:pos x="T6" y="T7"/>
                </a:cxn>
                <a:cxn ang="0">
                  <a:pos x="T8" y="T9"/>
                </a:cxn>
              </a:cxnLst>
              <a:rect l="0" t="0" r="r" b="b"/>
              <a:pathLst>
                <a:path w="1069" h="764">
                  <a:moveTo>
                    <a:pt x="1001" y="764"/>
                  </a:moveTo>
                  <a:lnTo>
                    <a:pt x="0" y="99"/>
                  </a:lnTo>
                  <a:lnTo>
                    <a:pt x="61" y="0"/>
                  </a:lnTo>
                  <a:lnTo>
                    <a:pt x="1069" y="666"/>
                  </a:lnTo>
                  <a:lnTo>
                    <a:pt x="1001" y="7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5" name="Freeform 23">
              <a:extLst>
                <a:ext uri="{FF2B5EF4-FFF2-40B4-BE49-F238E27FC236}">
                  <a16:creationId xmlns:a16="http://schemas.microsoft.com/office/drawing/2014/main" id="{5E130C9C-8969-445B-BB8E-56A86DF6B56F}"/>
                </a:ext>
              </a:extLst>
            </p:cNvPr>
            <p:cNvSpPr>
              <a:spLocks/>
            </p:cNvSpPr>
            <p:nvPr/>
          </p:nvSpPr>
          <p:spPr bwMode="auto">
            <a:xfrm>
              <a:off x="-14008100" y="4809108"/>
              <a:ext cx="1708150" cy="793750"/>
            </a:xfrm>
            <a:custGeom>
              <a:avLst/>
              <a:gdLst>
                <a:gd name="T0" fmla="*/ 38 w 1076"/>
                <a:gd name="T1" fmla="*/ 500 h 500"/>
                <a:gd name="T2" fmla="*/ 0 w 1076"/>
                <a:gd name="T3" fmla="*/ 401 h 500"/>
                <a:gd name="T4" fmla="*/ 1039 w 1076"/>
                <a:gd name="T5" fmla="*/ 0 h 500"/>
                <a:gd name="T6" fmla="*/ 1076 w 1076"/>
                <a:gd name="T7" fmla="*/ 99 h 500"/>
                <a:gd name="T8" fmla="*/ 38 w 1076"/>
                <a:gd name="T9" fmla="*/ 500 h 500"/>
              </a:gdLst>
              <a:ahLst/>
              <a:cxnLst>
                <a:cxn ang="0">
                  <a:pos x="T0" y="T1"/>
                </a:cxn>
                <a:cxn ang="0">
                  <a:pos x="T2" y="T3"/>
                </a:cxn>
                <a:cxn ang="0">
                  <a:pos x="T4" y="T5"/>
                </a:cxn>
                <a:cxn ang="0">
                  <a:pos x="T6" y="T7"/>
                </a:cxn>
                <a:cxn ang="0">
                  <a:pos x="T8" y="T9"/>
                </a:cxn>
              </a:cxnLst>
              <a:rect l="0" t="0" r="r" b="b"/>
              <a:pathLst>
                <a:path w="1076" h="500">
                  <a:moveTo>
                    <a:pt x="38" y="500"/>
                  </a:moveTo>
                  <a:lnTo>
                    <a:pt x="0" y="401"/>
                  </a:lnTo>
                  <a:lnTo>
                    <a:pt x="1039" y="0"/>
                  </a:lnTo>
                  <a:lnTo>
                    <a:pt x="1076" y="99"/>
                  </a:lnTo>
                  <a:lnTo>
                    <a:pt x="38" y="5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6" name="Freeform 24">
              <a:extLst>
                <a:ext uri="{FF2B5EF4-FFF2-40B4-BE49-F238E27FC236}">
                  <a16:creationId xmlns:a16="http://schemas.microsoft.com/office/drawing/2014/main" id="{767B60BA-2FFA-480F-BFCC-29604FE50026}"/>
                </a:ext>
              </a:extLst>
            </p:cNvPr>
            <p:cNvSpPr>
              <a:spLocks/>
            </p:cNvSpPr>
            <p:nvPr/>
          </p:nvSpPr>
          <p:spPr bwMode="auto">
            <a:xfrm>
              <a:off x="-5476875" y="-1470025"/>
              <a:ext cx="241300" cy="358775"/>
            </a:xfrm>
            <a:custGeom>
              <a:avLst/>
              <a:gdLst>
                <a:gd name="T0" fmla="*/ 122 w 152"/>
                <a:gd name="T1" fmla="*/ 226 h 226"/>
                <a:gd name="T2" fmla="*/ 0 w 152"/>
                <a:gd name="T3" fmla="*/ 22 h 226"/>
                <a:gd name="T4" fmla="*/ 38 w 152"/>
                <a:gd name="T5" fmla="*/ 0 h 226"/>
                <a:gd name="T6" fmla="*/ 152 w 152"/>
                <a:gd name="T7" fmla="*/ 211 h 226"/>
                <a:gd name="T8" fmla="*/ 122 w 152"/>
                <a:gd name="T9" fmla="*/ 226 h 226"/>
              </a:gdLst>
              <a:ahLst/>
              <a:cxnLst>
                <a:cxn ang="0">
                  <a:pos x="T0" y="T1"/>
                </a:cxn>
                <a:cxn ang="0">
                  <a:pos x="T2" y="T3"/>
                </a:cxn>
                <a:cxn ang="0">
                  <a:pos x="T4" y="T5"/>
                </a:cxn>
                <a:cxn ang="0">
                  <a:pos x="T6" y="T7"/>
                </a:cxn>
                <a:cxn ang="0">
                  <a:pos x="T8" y="T9"/>
                </a:cxn>
              </a:cxnLst>
              <a:rect l="0" t="0" r="r" b="b"/>
              <a:pathLst>
                <a:path w="152" h="226">
                  <a:moveTo>
                    <a:pt x="122" y="226"/>
                  </a:moveTo>
                  <a:lnTo>
                    <a:pt x="0" y="22"/>
                  </a:lnTo>
                  <a:lnTo>
                    <a:pt x="38" y="0"/>
                  </a:lnTo>
                  <a:lnTo>
                    <a:pt x="152" y="211"/>
                  </a:lnTo>
                  <a:lnTo>
                    <a:pt x="122" y="2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7" name="Freeform 25">
              <a:extLst>
                <a:ext uri="{FF2B5EF4-FFF2-40B4-BE49-F238E27FC236}">
                  <a16:creationId xmlns:a16="http://schemas.microsoft.com/office/drawing/2014/main" id="{DE5DC2DF-8283-4B19-BA71-0F0E01F2C76B}"/>
                </a:ext>
              </a:extLst>
            </p:cNvPr>
            <p:cNvSpPr>
              <a:spLocks/>
            </p:cNvSpPr>
            <p:nvPr/>
          </p:nvSpPr>
          <p:spPr bwMode="auto">
            <a:xfrm>
              <a:off x="-11685588" y="1087437"/>
              <a:ext cx="241300" cy="120650"/>
            </a:xfrm>
            <a:custGeom>
              <a:avLst/>
              <a:gdLst>
                <a:gd name="T0" fmla="*/ 144 w 152"/>
                <a:gd name="T1" fmla="*/ 76 h 76"/>
                <a:gd name="T2" fmla="*/ 0 w 152"/>
                <a:gd name="T3" fmla="*/ 15 h 76"/>
                <a:gd name="T4" fmla="*/ 8 w 152"/>
                <a:gd name="T5" fmla="*/ 0 h 76"/>
                <a:gd name="T6" fmla="*/ 152 w 152"/>
                <a:gd name="T7" fmla="*/ 61 h 76"/>
                <a:gd name="T8" fmla="*/ 144 w 152"/>
                <a:gd name="T9" fmla="*/ 76 h 76"/>
              </a:gdLst>
              <a:ahLst/>
              <a:cxnLst>
                <a:cxn ang="0">
                  <a:pos x="T0" y="T1"/>
                </a:cxn>
                <a:cxn ang="0">
                  <a:pos x="T2" y="T3"/>
                </a:cxn>
                <a:cxn ang="0">
                  <a:pos x="T4" y="T5"/>
                </a:cxn>
                <a:cxn ang="0">
                  <a:pos x="T6" y="T7"/>
                </a:cxn>
                <a:cxn ang="0">
                  <a:pos x="T8" y="T9"/>
                </a:cxn>
              </a:cxnLst>
              <a:rect l="0" t="0" r="r" b="b"/>
              <a:pathLst>
                <a:path w="152" h="76">
                  <a:moveTo>
                    <a:pt x="144" y="76"/>
                  </a:moveTo>
                  <a:lnTo>
                    <a:pt x="0" y="15"/>
                  </a:lnTo>
                  <a:lnTo>
                    <a:pt x="8" y="0"/>
                  </a:lnTo>
                  <a:lnTo>
                    <a:pt x="152" y="61"/>
                  </a:lnTo>
                  <a:lnTo>
                    <a:pt x="144"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8" name="Freeform 26">
              <a:extLst>
                <a:ext uri="{FF2B5EF4-FFF2-40B4-BE49-F238E27FC236}">
                  <a16:creationId xmlns:a16="http://schemas.microsoft.com/office/drawing/2014/main" id="{507E7762-563C-4699-855C-A9B049A44078}"/>
                </a:ext>
              </a:extLst>
            </p:cNvPr>
            <p:cNvSpPr>
              <a:spLocks/>
            </p:cNvSpPr>
            <p:nvPr/>
          </p:nvSpPr>
          <p:spPr bwMode="auto">
            <a:xfrm>
              <a:off x="-7221538" y="-1855788"/>
              <a:ext cx="325438" cy="276225"/>
            </a:xfrm>
            <a:custGeom>
              <a:avLst/>
              <a:gdLst>
                <a:gd name="T0" fmla="*/ 175 w 205"/>
                <a:gd name="T1" fmla="*/ 174 h 174"/>
                <a:gd name="T2" fmla="*/ 0 w 205"/>
                <a:gd name="T3" fmla="*/ 31 h 174"/>
                <a:gd name="T4" fmla="*/ 31 w 205"/>
                <a:gd name="T5" fmla="*/ 0 h 174"/>
                <a:gd name="T6" fmla="*/ 205 w 205"/>
                <a:gd name="T7" fmla="*/ 144 h 174"/>
                <a:gd name="T8" fmla="*/ 175 w 205"/>
                <a:gd name="T9" fmla="*/ 174 h 174"/>
              </a:gdLst>
              <a:ahLst/>
              <a:cxnLst>
                <a:cxn ang="0">
                  <a:pos x="T0" y="T1"/>
                </a:cxn>
                <a:cxn ang="0">
                  <a:pos x="T2" y="T3"/>
                </a:cxn>
                <a:cxn ang="0">
                  <a:pos x="T4" y="T5"/>
                </a:cxn>
                <a:cxn ang="0">
                  <a:pos x="T6" y="T7"/>
                </a:cxn>
                <a:cxn ang="0">
                  <a:pos x="T8" y="T9"/>
                </a:cxn>
              </a:cxnLst>
              <a:rect l="0" t="0" r="r" b="b"/>
              <a:pathLst>
                <a:path w="205" h="174">
                  <a:moveTo>
                    <a:pt x="175" y="174"/>
                  </a:moveTo>
                  <a:lnTo>
                    <a:pt x="0" y="31"/>
                  </a:lnTo>
                  <a:lnTo>
                    <a:pt x="31" y="0"/>
                  </a:lnTo>
                  <a:lnTo>
                    <a:pt x="205" y="144"/>
                  </a:lnTo>
                  <a:lnTo>
                    <a:pt x="175" y="1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9" name="Freeform 27">
              <a:extLst>
                <a:ext uri="{FF2B5EF4-FFF2-40B4-BE49-F238E27FC236}">
                  <a16:creationId xmlns:a16="http://schemas.microsoft.com/office/drawing/2014/main" id="{C9AB9948-5FC0-4044-B038-EDFC11FF7922}"/>
                </a:ext>
              </a:extLst>
            </p:cNvPr>
            <p:cNvSpPr>
              <a:spLocks/>
            </p:cNvSpPr>
            <p:nvPr/>
          </p:nvSpPr>
          <p:spPr bwMode="auto">
            <a:xfrm>
              <a:off x="-6630988" y="-582613"/>
              <a:ext cx="215900" cy="228600"/>
            </a:xfrm>
            <a:custGeom>
              <a:avLst/>
              <a:gdLst>
                <a:gd name="T0" fmla="*/ 15 w 136"/>
                <a:gd name="T1" fmla="*/ 144 h 144"/>
                <a:gd name="T2" fmla="*/ 0 w 136"/>
                <a:gd name="T3" fmla="*/ 129 h 144"/>
                <a:gd name="T4" fmla="*/ 121 w 136"/>
                <a:gd name="T5" fmla="*/ 0 h 144"/>
                <a:gd name="T6" fmla="*/ 136 w 136"/>
                <a:gd name="T7" fmla="*/ 8 h 144"/>
                <a:gd name="T8" fmla="*/ 15 w 136"/>
                <a:gd name="T9" fmla="*/ 144 h 144"/>
              </a:gdLst>
              <a:ahLst/>
              <a:cxnLst>
                <a:cxn ang="0">
                  <a:pos x="T0" y="T1"/>
                </a:cxn>
                <a:cxn ang="0">
                  <a:pos x="T2" y="T3"/>
                </a:cxn>
                <a:cxn ang="0">
                  <a:pos x="T4" y="T5"/>
                </a:cxn>
                <a:cxn ang="0">
                  <a:pos x="T6" y="T7"/>
                </a:cxn>
                <a:cxn ang="0">
                  <a:pos x="T8" y="T9"/>
                </a:cxn>
              </a:cxnLst>
              <a:rect l="0" t="0" r="r" b="b"/>
              <a:pathLst>
                <a:path w="136" h="144">
                  <a:moveTo>
                    <a:pt x="15" y="144"/>
                  </a:moveTo>
                  <a:lnTo>
                    <a:pt x="0" y="129"/>
                  </a:lnTo>
                  <a:lnTo>
                    <a:pt x="121" y="0"/>
                  </a:lnTo>
                  <a:lnTo>
                    <a:pt x="136" y="8"/>
                  </a:lnTo>
                  <a:lnTo>
                    <a:pt x="15" y="1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0" name="Freeform 28">
              <a:extLst>
                <a:ext uri="{FF2B5EF4-FFF2-40B4-BE49-F238E27FC236}">
                  <a16:creationId xmlns:a16="http://schemas.microsoft.com/office/drawing/2014/main" id="{E5749F57-045E-492C-99E4-6109A0526C99}"/>
                </a:ext>
              </a:extLst>
            </p:cNvPr>
            <p:cNvSpPr>
              <a:spLocks/>
            </p:cNvSpPr>
            <p:nvPr/>
          </p:nvSpPr>
          <p:spPr bwMode="auto">
            <a:xfrm>
              <a:off x="-11528425" y="3848670"/>
              <a:ext cx="360363" cy="347663"/>
            </a:xfrm>
            <a:custGeom>
              <a:avLst/>
              <a:gdLst>
                <a:gd name="T0" fmla="*/ 30 w 227"/>
                <a:gd name="T1" fmla="*/ 219 h 219"/>
                <a:gd name="T2" fmla="*/ 0 w 227"/>
                <a:gd name="T3" fmla="*/ 189 h 219"/>
                <a:gd name="T4" fmla="*/ 204 w 227"/>
                <a:gd name="T5" fmla="*/ 0 h 219"/>
                <a:gd name="T6" fmla="*/ 227 w 227"/>
                <a:gd name="T7" fmla="*/ 30 h 219"/>
                <a:gd name="T8" fmla="*/ 30 w 227"/>
                <a:gd name="T9" fmla="*/ 219 h 219"/>
              </a:gdLst>
              <a:ahLst/>
              <a:cxnLst>
                <a:cxn ang="0">
                  <a:pos x="T0" y="T1"/>
                </a:cxn>
                <a:cxn ang="0">
                  <a:pos x="T2" y="T3"/>
                </a:cxn>
                <a:cxn ang="0">
                  <a:pos x="T4" y="T5"/>
                </a:cxn>
                <a:cxn ang="0">
                  <a:pos x="T6" y="T7"/>
                </a:cxn>
                <a:cxn ang="0">
                  <a:pos x="T8" y="T9"/>
                </a:cxn>
              </a:cxnLst>
              <a:rect l="0" t="0" r="r" b="b"/>
              <a:pathLst>
                <a:path w="227" h="219">
                  <a:moveTo>
                    <a:pt x="30" y="219"/>
                  </a:moveTo>
                  <a:lnTo>
                    <a:pt x="0" y="189"/>
                  </a:lnTo>
                  <a:lnTo>
                    <a:pt x="204" y="0"/>
                  </a:lnTo>
                  <a:lnTo>
                    <a:pt x="227" y="30"/>
                  </a:lnTo>
                  <a:lnTo>
                    <a:pt x="30" y="2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1" name="Freeform 29">
              <a:extLst>
                <a:ext uri="{FF2B5EF4-FFF2-40B4-BE49-F238E27FC236}">
                  <a16:creationId xmlns:a16="http://schemas.microsoft.com/office/drawing/2014/main" id="{0D7AD7EC-4601-49FD-A64E-8E85D23ABDA9}"/>
                </a:ext>
              </a:extLst>
            </p:cNvPr>
            <p:cNvSpPr>
              <a:spLocks/>
            </p:cNvSpPr>
            <p:nvPr/>
          </p:nvSpPr>
          <p:spPr bwMode="auto">
            <a:xfrm>
              <a:off x="-5151438" y="1471612"/>
              <a:ext cx="241300" cy="265113"/>
            </a:xfrm>
            <a:custGeom>
              <a:avLst/>
              <a:gdLst>
                <a:gd name="T0" fmla="*/ 15 w 152"/>
                <a:gd name="T1" fmla="*/ 167 h 167"/>
                <a:gd name="T2" fmla="*/ 0 w 152"/>
                <a:gd name="T3" fmla="*/ 152 h 167"/>
                <a:gd name="T4" fmla="*/ 136 w 152"/>
                <a:gd name="T5" fmla="*/ 0 h 167"/>
                <a:gd name="T6" fmla="*/ 152 w 152"/>
                <a:gd name="T7" fmla="*/ 15 h 167"/>
                <a:gd name="T8" fmla="*/ 15 w 152"/>
                <a:gd name="T9" fmla="*/ 167 h 167"/>
              </a:gdLst>
              <a:ahLst/>
              <a:cxnLst>
                <a:cxn ang="0">
                  <a:pos x="T0" y="T1"/>
                </a:cxn>
                <a:cxn ang="0">
                  <a:pos x="T2" y="T3"/>
                </a:cxn>
                <a:cxn ang="0">
                  <a:pos x="T4" y="T5"/>
                </a:cxn>
                <a:cxn ang="0">
                  <a:pos x="T6" y="T7"/>
                </a:cxn>
                <a:cxn ang="0">
                  <a:pos x="T8" y="T9"/>
                </a:cxn>
              </a:cxnLst>
              <a:rect l="0" t="0" r="r" b="b"/>
              <a:pathLst>
                <a:path w="152" h="167">
                  <a:moveTo>
                    <a:pt x="15" y="167"/>
                  </a:moveTo>
                  <a:lnTo>
                    <a:pt x="0" y="152"/>
                  </a:lnTo>
                  <a:lnTo>
                    <a:pt x="136" y="0"/>
                  </a:lnTo>
                  <a:lnTo>
                    <a:pt x="152" y="15"/>
                  </a:lnTo>
                  <a:lnTo>
                    <a:pt x="15"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2" name="Freeform 30">
              <a:extLst>
                <a:ext uri="{FF2B5EF4-FFF2-40B4-BE49-F238E27FC236}">
                  <a16:creationId xmlns:a16="http://schemas.microsoft.com/office/drawing/2014/main" id="{9DF2F218-C52B-482E-9972-CA67BFC423EA}"/>
                </a:ext>
              </a:extLst>
            </p:cNvPr>
            <p:cNvSpPr>
              <a:spLocks/>
            </p:cNvSpPr>
            <p:nvPr/>
          </p:nvSpPr>
          <p:spPr bwMode="auto">
            <a:xfrm>
              <a:off x="-1938338" y="5326633"/>
              <a:ext cx="396875" cy="419100"/>
            </a:xfrm>
            <a:custGeom>
              <a:avLst/>
              <a:gdLst>
                <a:gd name="T0" fmla="*/ 30 w 250"/>
                <a:gd name="T1" fmla="*/ 264 h 264"/>
                <a:gd name="T2" fmla="*/ 0 w 250"/>
                <a:gd name="T3" fmla="*/ 242 h 264"/>
                <a:gd name="T4" fmla="*/ 220 w 250"/>
                <a:gd name="T5" fmla="*/ 0 h 264"/>
                <a:gd name="T6" fmla="*/ 250 w 250"/>
                <a:gd name="T7" fmla="*/ 22 h 264"/>
                <a:gd name="T8" fmla="*/ 30 w 250"/>
                <a:gd name="T9" fmla="*/ 264 h 264"/>
              </a:gdLst>
              <a:ahLst/>
              <a:cxnLst>
                <a:cxn ang="0">
                  <a:pos x="T0" y="T1"/>
                </a:cxn>
                <a:cxn ang="0">
                  <a:pos x="T2" y="T3"/>
                </a:cxn>
                <a:cxn ang="0">
                  <a:pos x="T4" y="T5"/>
                </a:cxn>
                <a:cxn ang="0">
                  <a:pos x="T6" y="T7"/>
                </a:cxn>
                <a:cxn ang="0">
                  <a:pos x="T8" y="T9"/>
                </a:cxn>
              </a:cxnLst>
              <a:rect l="0" t="0" r="r" b="b"/>
              <a:pathLst>
                <a:path w="250" h="264">
                  <a:moveTo>
                    <a:pt x="30" y="264"/>
                  </a:moveTo>
                  <a:lnTo>
                    <a:pt x="0" y="242"/>
                  </a:lnTo>
                  <a:lnTo>
                    <a:pt x="220" y="0"/>
                  </a:lnTo>
                  <a:lnTo>
                    <a:pt x="250" y="22"/>
                  </a:lnTo>
                  <a:lnTo>
                    <a:pt x="30" y="2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3" name="Freeform 31">
              <a:extLst>
                <a:ext uri="{FF2B5EF4-FFF2-40B4-BE49-F238E27FC236}">
                  <a16:creationId xmlns:a16="http://schemas.microsoft.com/office/drawing/2014/main" id="{578662EC-5D38-4301-92BA-A03B4A5DE94B}"/>
                </a:ext>
              </a:extLst>
            </p:cNvPr>
            <p:cNvSpPr>
              <a:spLocks/>
            </p:cNvSpPr>
            <p:nvPr/>
          </p:nvSpPr>
          <p:spPr bwMode="auto">
            <a:xfrm>
              <a:off x="-10206038" y="-449263"/>
              <a:ext cx="241300" cy="252413"/>
            </a:xfrm>
            <a:custGeom>
              <a:avLst/>
              <a:gdLst>
                <a:gd name="T0" fmla="*/ 31 w 152"/>
                <a:gd name="T1" fmla="*/ 159 h 159"/>
                <a:gd name="T2" fmla="*/ 0 w 152"/>
                <a:gd name="T3" fmla="*/ 128 h 159"/>
                <a:gd name="T4" fmla="*/ 122 w 152"/>
                <a:gd name="T5" fmla="*/ 0 h 159"/>
                <a:gd name="T6" fmla="*/ 152 w 152"/>
                <a:gd name="T7" fmla="*/ 22 h 159"/>
                <a:gd name="T8" fmla="*/ 31 w 152"/>
                <a:gd name="T9" fmla="*/ 159 h 159"/>
              </a:gdLst>
              <a:ahLst/>
              <a:cxnLst>
                <a:cxn ang="0">
                  <a:pos x="T0" y="T1"/>
                </a:cxn>
                <a:cxn ang="0">
                  <a:pos x="T2" y="T3"/>
                </a:cxn>
                <a:cxn ang="0">
                  <a:pos x="T4" y="T5"/>
                </a:cxn>
                <a:cxn ang="0">
                  <a:pos x="T6" y="T7"/>
                </a:cxn>
                <a:cxn ang="0">
                  <a:pos x="T8" y="T9"/>
                </a:cxn>
              </a:cxnLst>
              <a:rect l="0" t="0" r="r" b="b"/>
              <a:pathLst>
                <a:path w="152" h="159">
                  <a:moveTo>
                    <a:pt x="31" y="159"/>
                  </a:moveTo>
                  <a:lnTo>
                    <a:pt x="0" y="128"/>
                  </a:lnTo>
                  <a:lnTo>
                    <a:pt x="122" y="0"/>
                  </a:lnTo>
                  <a:lnTo>
                    <a:pt x="152" y="22"/>
                  </a:lnTo>
                  <a:lnTo>
                    <a:pt x="31" y="15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4" name="Freeform 12">
              <a:extLst>
                <a:ext uri="{FF2B5EF4-FFF2-40B4-BE49-F238E27FC236}">
                  <a16:creationId xmlns:a16="http://schemas.microsoft.com/office/drawing/2014/main" id="{78EC47ED-4002-43A5-8DA8-96E647F0D663}"/>
                </a:ext>
              </a:extLst>
            </p:cNvPr>
            <p:cNvSpPr>
              <a:spLocks noEditPoints="1"/>
            </p:cNvSpPr>
            <p:nvPr/>
          </p:nvSpPr>
          <p:spPr bwMode="auto">
            <a:xfrm>
              <a:off x="-7143523" y="5776005"/>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5" name="Freeform 8">
              <a:extLst>
                <a:ext uri="{FF2B5EF4-FFF2-40B4-BE49-F238E27FC236}">
                  <a16:creationId xmlns:a16="http://schemas.microsoft.com/office/drawing/2014/main" id="{E16DE673-6160-4C8B-9BF8-FE06D523E87B}"/>
                </a:ext>
              </a:extLst>
            </p:cNvPr>
            <p:cNvSpPr>
              <a:spLocks noEditPoints="1"/>
            </p:cNvSpPr>
            <p:nvPr/>
          </p:nvSpPr>
          <p:spPr bwMode="auto">
            <a:xfrm>
              <a:off x="-4772252" y="5125074"/>
              <a:ext cx="457200" cy="528638"/>
            </a:xfrm>
            <a:custGeom>
              <a:avLst/>
              <a:gdLst>
                <a:gd name="T0" fmla="*/ 5 w 38"/>
                <a:gd name="T1" fmla="*/ 44 h 44"/>
                <a:gd name="T2" fmla="*/ 4 w 38"/>
                <a:gd name="T3" fmla="*/ 44 h 44"/>
                <a:gd name="T4" fmla="*/ 3 w 38"/>
                <a:gd name="T5" fmla="*/ 42 h 44"/>
                <a:gd name="T6" fmla="*/ 0 w 38"/>
                <a:gd name="T7" fmla="*/ 3 h 44"/>
                <a:gd name="T8" fmla="*/ 1 w 38"/>
                <a:gd name="T9" fmla="*/ 1 h 44"/>
                <a:gd name="T10" fmla="*/ 3 w 38"/>
                <a:gd name="T11" fmla="*/ 1 h 44"/>
                <a:gd name="T12" fmla="*/ 37 w 38"/>
                <a:gd name="T13" fmla="*/ 16 h 44"/>
                <a:gd name="T14" fmla="*/ 38 w 38"/>
                <a:gd name="T15" fmla="*/ 18 h 44"/>
                <a:gd name="T16" fmla="*/ 37 w 38"/>
                <a:gd name="T17" fmla="*/ 20 h 44"/>
                <a:gd name="T18" fmla="*/ 7 w 38"/>
                <a:gd name="T19" fmla="*/ 44 h 44"/>
                <a:gd name="T20" fmla="*/ 5 w 38"/>
                <a:gd name="T21" fmla="*/ 44 h 44"/>
                <a:gd name="T22" fmla="*/ 5 w 38"/>
                <a:gd name="T23" fmla="*/ 8 h 44"/>
                <a:gd name="T24" fmla="*/ 7 w 38"/>
                <a:gd name="T25" fmla="*/ 36 h 44"/>
                <a:gd name="T26" fmla="*/ 30 w 38"/>
                <a:gd name="T27" fmla="*/ 19 h 44"/>
                <a:gd name="T28" fmla="*/ 5 w 38"/>
                <a:gd name="T2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44">
                  <a:moveTo>
                    <a:pt x="5" y="44"/>
                  </a:moveTo>
                  <a:cubicBezTo>
                    <a:pt x="5" y="44"/>
                    <a:pt x="4" y="44"/>
                    <a:pt x="4" y="44"/>
                  </a:cubicBezTo>
                  <a:cubicBezTo>
                    <a:pt x="3" y="43"/>
                    <a:pt x="3" y="43"/>
                    <a:pt x="3" y="42"/>
                  </a:cubicBezTo>
                  <a:cubicBezTo>
                    <a:pt x="0" y="3"/>
                    <a:pt x="0" y="3"/>
                    <a:pt x="0" y="3"/>
                  </a:cubicBezTo>
                  <a:cubicBezTo>
                    <a:pt x="0" y="3"/>
                    <a:pt x="0" y="2"/>
                    <a:pt x="1" y="1"/>
                  </a:cubicBezTo>
                  <a:cubicBezTo>
                    <a:pt x="1" y="1"/>
                    <a:pt x="2" y="0"/>
                    <a:pt x="3" y="1"/>
                  </a:cubicBezTo>
                  <a:cubicBezTo>
                    <a:pt x="37" y="16"/>
                    <a:pt x="37" y="16"/>
                    <a:pt x="37" y="16"/>
                  </a:cubicBezTo>
                  <a:cubicBezTo>
                    <a:pt x="38" y="16"/>
                    <a:pt x="38" y="17"/>
                    <a:pt x="38" y="18"/>
                  </a:cubicBezTo>
                  <a:cubicBezTo>
                    <a:pt x="38" y="19"/>
                    <a:pt x="38" y="20"/>
                    <a:pt x="37" y="20"/>
                  </a:cubicBezTo>
                  <a:cubicBezTo>
                    <a:pt x="7" y="44"/>
                    <a:pt x="7" y="44"/>
                    <a:pt x="7" y="44"/>
                  </a:cubicBezTo>
                  <a:cubicBezTo>
                    <a:pt x="6" y="44"/>
                    <a:pt x="6" y="44"/>
                    <a:pt x="5" y="44"/>
                  </a:cubicBezTo>
                  <a:close/>
                  <a:moveTo>
                    <a:pt x="5" y="8"/>
                  </a:moveTo>
                  <a:cubicBezTo>
                    <a:pt x="7" y="36"/>
                    <a:pt x="7" y="36"/>
                    <a:pt x="7" y="36"/>
                  </a:cubicBezTo>
                  <a:cubicBezTo>
                    <a:pt x="30" y="19"/>
                    <a:pt x="30" y="19"/>
                    <a:pt x="30" y="19"/>
                  </a:cubicBezTo>
                  <a:lnTo>
                    <a:pt x="5"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6" name="Freeform 31">
              <a:extLst>
                <a:ext uri="{FF2B5EF4-FFF2-40B4-BE49-F238E27FC236}">
                  <a16:creationId xmlns:a16="http://schemas.microsoft.com/office/drawing/2014/main" id="{92F6B09C-2643-45D3-81E6-9952AB640EF1}"/>
                </a:ext>
              </a:extLst>
            </p:cNvPr>
            <p:cNvSpPr>
              <a:spLocks/>
            </p:cNvSpPr>
            <p:nvPr/>
          </p:nvSpPr>
          <p:spPr bwMode="auto">
            <a:xfrm>
              <a:off x="-10728552" y="5722937"/>
              <a:ext cx="241300" cy="252413"/>
            </a:xfrm>
            <a:custGeom>
              <a:avLst/>
              <a:gdLst>
                <a:gd name="T0" fmla="*/ 31 w 152"/>
                <a:gd name="T1" fmla="*/ 159 h 159"/>
                <a:gd name="T2" fmla="*/ 0 w 152"/>
                <a:gd name="T3" fmla="*/ 128 h 159"/>
                <a:gd name="T4" fmla="*/ 122 w 152"/>
                <a:gd name="T5" fmla="*/ 0 h 159"/>
                <a:gd name="T6" fmla="*/ 152 w 152"/>
                <a:gd name="T7" fmla="*/ 22 h 159"/>
                <a:gd name="T8" fmla="*/ 31 w 152"/>
                <a:gd name="T9" fmla="*/ 159 h 159"/>
              </a:gdLst>
              <a:ahLst/>
              <a:cxnLst>
                <a:cxn ang="0">
                  <a:pos x="T0" y="T1"/>
                </a:cxn>
                <a:cxn ang="0">
                  <a:pos x="T2" y="T3"/>
                </a:cxn>
                <a:cxn ang="0">
                  <a:pos x="T4" y="T5"/>
                </a:cxn>
                <a:cxn ang="0">
                  <a:pos x="T6" y="T7"/>
                </a:cxn>
                <a:cxn ang="0">
                  <a:pos x="T8" y="T9"/>
                </a:cxn>
              </a:cxnLst>
              <a:rect l="0" t="0" r="r" b="b"/>
              <a:pathLst>
                <a:path w="152" h="159">
                  <a:moveTo>
                    <a:pt x="31" y="159"/>
                  </a:moveTo>
                  <a:lnTo>
                    <a:pt x="0" y="128"/>
                  </a:lnTo>
                  <a:lnTo>
                    <a:pt x="122" y="0"/>
                  </a:lnTo>
                  <a:lnTo>
                    <a:pt x="152" y="22"/>
                  </a:lnTo>
                  <a:lnTo>
                    <a:pt x="31" y="15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grpSp>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4" name="Footer Placeholder 3"/>
          <p:cNvSpPr>
            <a:spLocks noGrp="1"/>
          </p:cNvSpPr>
          <p:nvPr>
            <p:ph type="ftr" sz="quarter" idx="11"/>
          </p:nvPr>
        </p:nvSpPr>
        <p:spPr>
          <a:xfrm>
            <a:off x="609600" y="6325873"/>
            <a:ext cx="3860800" cy="365125"/>
          </a:xfrm>
        </p:spPr>
        <p:txBody>
          <a:bodyPr/>
          <a:lstStyle>
            <a:lvl1pPr algn="l">
              <a:defRPr sz="1300"/>
            </a:lvl1pPr>
          </a:lstStyle>
          <a:p>
            <a:endParaRPr lang="en-US" dirty="0"/>
          </a:p>
        </p:txBody>
      </p:sp>
      <p:sp>
        <p:nvSpPr>
          <p:cNvPr id="5" name="Slide Number Placeholder 4"/>
          <p:cNvSpPr>
            <a:spLocks noGrp="1"/>
          </p:cNvSpPr>
          <p:nvPr>
            <p:ph type="sldNum" sz="quarter" idx="12"/>
          </p:nvPr>
        </p:nvSpPr>
        <p:spPr>
          <a:xfrm>
            <a:off x="11080673" y="6371618"/>
            <a:ext cx="412854" cy="486382"/>
          </a:xfrm>
          <a:solidFill>
            <a:schemeClr val="accent4"/>
          </a:solidFill>
        </p:spPr>
        <p:txBody>
          <a:bodyPr lIns="0" tIns="97200" rIns="0" anchor="t"/>
          <a:lstStyle>
            <a:lvl1pPr algn="ctr">
              <a:defRPr sz="1300">
                <a:solidFill>
                  <a:schemeClr val="bg1"/>
                </a:solidFill>
              </a:defRPr>
            </a:lvl1pPr>
          </a:lstStyle>
          <a:p>
            <a:fld id="{96E69268-9C8B-4EBF-A9EE-DC5DC2D48DC3}" type="slidenum">
              <a:rPr lang="en-US" smtClean="0"/>
              <a:pPr/>
              <a:t>‹#›</a:t>
            </a:fld>
            <a:endParaRPr lang="en-US"/>
          </a:p>
        </p:txBody>
      </p:sp>
      <p:cxnSp>
        <p:nvCxnSpPr>
          <p:cNvPr id="38" name="Straight Connector 37">
            <a:extLst>
              <a:ext uri="{FF2B5EF4-FFF2-40B4-BE49-F238E27FC236}">
                <a16:creationId xmlns:a16="http://schemas.microsoft.com/office/drawing/2014/main" id="{BDEF2075-C023-4A8C-BE33-4C1A3C7DCCE2}"/>
              </a:ext>
            </a:extLst>
          </p:cNvPr>
          <p:cNvCxnSpPr>
            <a:cxnSpLocks/>
          </p:cNvCxnSpPr>
          <p:nvPr userDrawn="1"/>
        </p:nvCxnSpPr>
        <p:spPr>
          <a:xfrm>
            <a:off x="609600" y="997829"/>
            <a:ext cx="10972801"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3416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93379E9-CB37-4F92-B066-48244F88D392}"/>
              </a:ext>
            </a:extLst>
          </p:cNvPr>
          <p:cNvGrpSpPr/>
          <p:nvPr userDrawn="1"/>
        </p:nvGrpSpPr>
        <p:grpSpPr>
          <a:xfrm>
            <a:off x="176892" y="200233"/>
            <a:ext cx="11838215" cy="6457537"/>
            <a:chOff x="-14008100" y="-1903413"/>
            <a:chExt cx="14439900" cy="7878763"/>
          </a:xfrm>
          <a:solidFill>
            <a:schemeClr val="bg1">
              <a:lumMod val="95000"/>
            </a:schemeClr>
          </a:solidFill>
        </p:grpSpPr>
        <p:sp>
          <p:nvSpPr>
            <p:cNvPr id="7" name="Freeform 5">
              <a:extLst>
                <a:ext uri="{FF2B5EF4-FFF2-40B4-BE49-F238E27FC236}">
                  <a16:creationId xmlns:a16="http://schemas.microsoft.com/office/drawing/2014/main" id="{34A4A160-DD7F-41BB-9723-B1E22ACB2C09}"/>
                </a:ext>
              </a:extLst>
            </p:cNvPr>
            <p:cNvSpPr>
              <a:spLocks noEditPoints="1"/>
            </p:cNvSpPr>
            <p:nvPr/>
          </p:nvSpPr>
          <p:spPr bwMode="auto">
            <a:xfrm>
              <a:off x="-12311063" y="-930275"/>
              <a:ext cx="1214438" cy="1212850"/>
            </a:xfrm>
            <a:custGeom>
              <a:avLst/>
              <a:gdLst>
                <a:gd name="T0" fmla="*/ 50 w 101"/>
                <a:gd name="T1" fmla="*/ 101 h 101"/>
                <a:gd name="T2" fmla="*/ 0 w 101"/>
                <a:gd name="T3" fmla="*/ 50 h 101"/>
                <a:gd name="T4" fmla="*/ 50 w 101"/>
                <a:gd name="T5" fmla="*/ 0 h 101"/>
                <a:gd name="T6" fmla="*/ 101 w 101"/>
                <a:gd name="T7" fmla="*/ 50 h 101"/>
                <a:gd name="T8" fmla="*/ 50 w 101"/>
                <a:gd name="T9" fmla="*/ 101 h 101"/>
                <a:gd name="T10" fmla="*/ 50 w 101"/>
                <a:gd name="T11" fmla="*/ 8 h 101"/>
                <a:gd name="T12" fmla="*/ 8 w 101"/>
                <a:gd name="T13" fmla="*/ 50 h 101"/>
                <a:gd name="T14" fmla="*/ 50 w 101"/>
                <a:gd name="T15" fmla="*/ 93 h 101"/>
                <a:gd name="T16" fmla="*/ 93 w 101"/>
                <a:gd name="T17" fmla="*/ 50 h 101"/>
                <a:gd name="T18" fmla="*/ 50 w 101"/>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0" y="101"/>
                  </a:moveTo>
                  <a:cubicBezTo>
                    <a:pt x="23" y="101"/>
                    <a:pt x="0" y="78"/>
                    <a:pt x="0" y="50"/>
                  </a:cubicBezTo>
                  <a:cubicBezTo>
                    <a:pt x="0" y="22"/>
                    <a:pt x="23" y="0"/>
                    <a:pt x="50" y="0"/>
                  </a:cubicBezTo>
                  <a:cubicBezTo>
                    <a:pt x="78" y="0"/>
                    <a:pt x="101" y="22"/>
                    <a:pt x="101" y="50"/>
                  </a:cubicBezTo>
                  <a:cubicBezTo>
                    <a:pt x="101" y="78"/>
                    <a:pt x="78" y="101"/>
                    <a:pt x="50" y="101"/>
                  </a:cubicBezTo>
                  <a:close/>
                  <a:moveTo>
                    <a:pt x="50" y="8"/>
                  </a:moveTo>
                  <a:cubicBezTo>
                    <a:pt x="27" y="8"/>
                    <a:pt x="8" y="27"/>
                    <a:pt x="8" y="50"/>
                  </a:cubicBezTo>
                  <a:cubicBezTo>
                    <a:pt x="8" y="74"/>
                    <a:pt x="27" y="93"/>
                    <a:pt x="50" y="93"/>
                  </a:cubicBezTo>
                  <a:cubicBezTo>
                    <a:pt x="74" y="93"/>
                    <a:pt x="93" y="74"/>
                    <a:pt x="93" y="50"/>
                  </a:cubicBezTo>
                  <a:cubicBezTo>
                    <a:pt x="93" y="27"/>
                    <a:pt x="74" y="8"/>
                    <a:pt x="50"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8" name="Freeform 6">
              <a:extLst>
                <a:ext uri="{FF2B5EF4-FFF2-40B4-BE49-F238E27FC236}">
                  <a16:creationId xmlns:a16="http://schemas.microsoft.com/office/drawing/2014/main" id="{DD07DCFD-00B4-4C06-BFB6-9589227E4BF7}"/>
                </a:ext>
              </a:extLst>
            </p:cNvPr>
            <p:cNvSpPr>
              <a:spLocks noEditPoints="1"/>
            </p:cNvSpPr>
            <p:nvPr/>
          </p:nvSpPr>
          <p:spPr bwMode="auto">
            <a:xfrm>
              <a:off x="-8942388" y="-1135063"/>
              <a:ext cx="769938" cy="793750"/>
            </a:xfrm>
            <a:custGeom>
              <a:avLst/>
              <a:gdLst>
                <a:gd name="T0" fmla="*/ 60 w 64"/>
                <a:gd name="T1" fmla="*/ 66 h 66"/>
                <a:gd name="T2" fmla="*/ 58 w 64"/>
                <a:gd name="T3" fmla="*/ 66 h 66"/>
                <a:gd name="T4" fmla="*/ 3 w 64"/>
                <a:gd name="T5" fmla="*/ 46 h 66"/>
                <a:gd name="T6" fmla="*/ 0 w 64"/>
                <a:gd name="T7" fmla="*/ 43 h 66"/>
                <a:gd name="T8" fmla="*/ 1 w 64"/>
                <a:gd name="T9" fmla="*/ 40 h 66"/>
                <a:gd name="T10" fmla="*/ 46 w 64"/>
                <a:gd name="T11" fmla="*/ 1 h 66"/>
                <a:gd name="T12" fmla="*/ 50 w 64"/>
                <a:gd name="T13" fmla="*/ 0 h 66"/>
                <a:gd name="T14" fmla="*/ 53 w 64"/>
                <a:gd name="T15" fmla="*/ 3 h 66"/>
                <a:gd name="T16" fmla="*/ 64 w 64"/>
                <a:gd name="T17" fmla="*/ 62 h 66"/>
                <a:gd name="T18" fmla="*/ 62 w 64"/>
                <a:gd name="T19" fmla="*/ 65 h 66"/>
                <a:gd name="T20" fmla="*/ 60 w 64"/>
                <a:gd name="T21" fmla="*/ 66 h 66"/>
                <a:gd name="T22" fmla="*/ 12 w 64"/>
                <a:gd name="T23" fmla="*/ 41 h 66"/>
                <a:gd name="T24" fmla="*/ 54 w 64"/>
                <a:gd name="T25" fmla="*/ 56 h 66"/>
                <a:gd name="T26" fmla="*/ 46 w 64"/>
                <a:gd name="T27" fmla="*/ 12 h 66"/>
                <a:gd name="T28" fmla="*/ 12 w 64"/>
                <a:gd name="T2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6">
                  <a:moveTo>
                    <a:pt x="60" y="66"/>
                  </a:moveTo>
                  <a:cubicBezTo>
                    <a:pt x="59" y="66"/>
                    <a:pt x="59" y="66"/>
                    <a:pt x="58" y="66"/>
                  </a:cubicBezTo>
                  <a:cubicBezTo>
                    <a:pt x="3" y="46"/>
                    <a:pt x="3" y="46"/>
                    <a:pt x="3" y="46"/>
                  </a:cubicBezTo>
                  <a:cubicBezTo>
                    <a:pt x="1" y="46"/>
                    <a:pt x="0" y="45"/>
                    <a:pt x="0" y="43"/>
                  </a:cubicBezTo>
                  <a:cubicBezTo>
                    <a:pt x="0" y="42"/>
                    <a:pt x="0" y="41"/>
                    <a:pt x="1" y="40"/>
                  </a:cubicBezTo>
                  <a:cubicBezTo>
                    <a:pt x="46" y="1"/>
                    <a:pt x="46" y="1"/>
                    <a:pt x="46" y="1"/>
                  </a:cubicBezTo>
                  <a:cubicBezTo>
                    <a:pt x="47" y="0"/>
                    <a:pt x="49" y="0"/>
                    <a:pt x="50" y="0"/>
                  </a:cubicBezTo>
                  <a:cubicBezTo>
                    <a:pt x="51" y="1"/>
                    <a:pt x="52" y="2"/>
                    <a:pt x="53" y="3"/>
                  </a:cubicBezTo>
                  <a:cubicBezTo>
                    <a:pt x="64" y="62"/>
                    <a:pt x="64" y="62"/>
                    <a:pt x="64" y="62"/>
                  </a:cubicBezTo>
                  <a:cubicBezTo>
                    <a:pt x="64" y="63"/>
                    <a:pt x="63" y="64"/>
                    <a:pt x="62" y="65"/>
                  </a:cubicBezTo>
                  <a:cubicBezTo>
                    <a:pt x="62" y="66"/>
                    <a:pt x="61" y="66"/>
                    <a:pt x="60" y="66"/>
                  </a:cubicBezTo>
                  <a:close/>
                  <a:moveTo>
                    <a:pt x="12" y="41"/>
                  </a:moveTo>
                  <a:cubicBezTo>
                    <a:pt x="54" y="56"/>
                    <a:pt x="54" y="56"/>
                    <a:pt x="54" y="56"/>
                  </a:cubicBezTo>
                  <a:cubicBezTo>
                    <a:pt x="46" y="12"/>
                    <a:pt x="46" y="12"/>
                    <a:pt x="46" y="12"/>
                  </a:cubicBezTo>
                  <a:lnTo>
                    <a:pt x="12" y="4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9" name="Freeform 7">
              <a:extLst>
                <a:ext uri="{FF2B5EF4-FFF2-40B4-BE49-F238E27FC236}">
                  <a16:creationId xmlns:a16="http://schemas.microsoft.com/office/drawing/2014/main" id="{392191E0-D961-4D5B-BC36-4382F7180634}"/>
                </a:ext>
              </a:extLst>
            </p:cNvPr>
            <p:cNvSpPr>
              <a:spLocks noEditPoints="1"/>
            </p:cNvSpPr>
            <p:nvPr/>
          </p:nvSpPr>
          <p:spPr bwMode="auto">
            <a:xfrm>
              <a:off x="-4465638" y="3614629"/>
              <a:ext cx="228600" cy="239713"/>
            </a:xfrm>
            <a:custGeom>
              <a:avLst/>
              <a:gdLst>
                <a:gd name="T0" fmla="*/ 18 w 19"/>
                <a:gd name="T1" fmla="*/ 20 h 20"/>
                <a:gd name="T2" fmla="*/ 17 w 19"/>
                <a:gd name="T3" fmla="*/ 20 h 20"/>
                <a:gd name="T4" fmla="*/ 1 w 19"/>
                <a:gd name="T5" fmla="*/ 14 h 20"/>
                <a:gd name="T6" fmla="*/ 0 w 19"/>
                <a:gd name="T7" fmla="*/ 13 h 20"/>
                <a:gd name="T8" fmla="*/ 1 w 19"/>
                <a:gd name="T9" fmla="*/ 12 h 20"/>
                <a:gd name="T10" fmla="*/ 14 w 19"/>
                <a:gd name="T11" fmla="*/ 0 h 20"/>
                <a:gd name="T12" fmla="*/ 15 w 19"/>
                <a:gd name="T13" fmla="*/ 0 h 20"/>
                <a:gd name="T14" fmla="*/ 16 w 19"/>
                <a:gd name="T15" fmla="*/ 1 h 20"/>
                <a:gd name="T16" fmla="*/ 19 w 19"/>
                <a:gd name="T17" fmla="*/ 19 h 20"/>
                <a:gd name="T18" fmla="*/ 19 w 19"/>
                <a:gd name="T19" fmla="*/ 20 h 20"/>
                <a:gd name="T20" fmla="*/ 18 w 19"/>
                <a:gd name="T21" fmla="*/ 20 h 20"/>
                <a:gd name="T22" fmla="*/ 4 w 19"/>
                <a:gd name="T23" fmla="*/ 13 h 20"/>
                <a:gd name="T24" fmla="*/ 16 w 19"/>
                <a:gd name="T25" fmla="*/ 17 h 20"/>
                <a:gd name="T26" fmla="*/ 14 w 19"/>
                <a:gd name="T27" fmla="*/ 4 h 20"/>
                <a:gd name="T28" fmla="*/ 4 w 19"/>
                <a:gd name="T2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0">
                  <a:moveTo>
                    <a:pt x="18" y="20"/>
                  </a:moveTo>
                  <a:cubicBezTo>
                    <a:pt x="18" y="20"/>
                    <a:pt x="17" y="20"/>
                    <a:pt x="17" y="20"/>
                  </a:cubicBezTo>
                  <a:cubicBezTo>
                    <a:pt x="1" y="14"/>
                    <a:pt x="1" y="14"/>
                    <a:pt x="1" y="14"/>
                  </a:cubicBezTo>
                  <a:cubicBezTo>
                    <a:pt x="1" y="14"/>
                    <a:pt x="1" y="14"/>
                    <a:pt x="0" y="13"/>
                  </a:cubicBezTo>
                  <a:cubicBezTo>
                    <a:pt x="0" y="13"/>
                    <a:pt x="1" y="12"/>
                    <a:pt x="1" y="12"/>
                  </a:cubicBezTo>
                  <a:cubicBezTo>
                    <a:pt x="14" y="0"/>
                    <a:pt x="14" y="0"/>
                    <a:pt x="14" y="0"/>
                  </a:cubicBezTo>
                  <a:cubicBezTo>
                    <a:pt x="14" y="0"/>
                    <a:pt x="15" y="0"/>
                    <a:pt x="15" y="0"/>
                  </a:cubicBezTo>
                  <a:cubicBezTo>
                    <a:pt x="16" y="0"/>
                    <a:pt x="16" y="0"/>
                    <a:pt x="16" y="1"/>
                  </a:cubicBezTo>
                  <a:cubicBezTo>
                    <a:pt x="19" y="19"/>
                    <a:pt x="19" y="19"/>
                    <a:pt x="19" y="19"/>
                  </a:cubicBezTo>
                  <a:cubicBezTo>
                    <a:pt x="19" y="19"/>
                    <a:pt x="19" y="19"/>
                    <a:pt x="19" y="20"/>
                  </a:cubicBezTo>
                  <a:cubicBezTo>
                    <a:pt x="18" y="20"/>
                    <a:pt x="18" y="20"/>
                    <a:pt x="18" y="20"/>
                  </a:cubicBezTo>
                  <a:close/>
                  <a:moveTo>
                    <a:pt x="4" y="13"/>
                  </a:moveTo>
                  <a:cubicBezTo>
                    <a:pt x="16" y="17"/>
                    <a:pt x="16" y="17"/>
                    <a:pt x="16" y="17"/>
                  </a:cubicBezTo>
                  <a:cubicBezTo>
                    <a:pt x="14" y="4"/>
                    <a:pt x="14" y="4"/>
                    <a:pt x="14" y="4"/>
                  </a:cubicBezTo>
                  <a:lnTo>
                    <a:pt x="4" y="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0" name="Freeform 8">
              <a:extLst>
                <a:ext uri="{FF2B5EF4-FFF2-40B4-BE49-F238E27FC236}">
                  <a16:creationId xmlns:a16="http://schemas.microsoft.com/office/drawing/2014/main" id="{6FB929DB-3435-42C4-9770-3B19C2930F95}"/>
                </a:ext>
              </a:extLst>
            </p:cNvPr>
            <p:cNvSpPr>
              <a:spLocks noEditPoints="1"/>
            </p:cNvSpPr>
            <p:nvPr/>
          </p:nvSpPr>
          <p:spPr bwMode="auto">
            <a:xfrm>
              <a:off x="-10421938" y="3308126"/>
              <a:ext cx="457200" cy="528638"/>
            </a:xfrm>
            <a:custGeom>
              <a:avLst/>
              <a:gdLst>
                <a:gd name="T0" fmla="*/ 5 w 38"/>
                <a:gd name="T1" fmla="*/ 44 h 44"/>
                <a:gd name="T2" fmla="*/ 4 w 38"/>
                <a:gd name="T3" fmla="*/ 44 h 44"/>
                <a:gd name="T4" fmla="*/ 3 w 38"/>
                <a:gd name="T5" fmla="*/ 42 h 44"/>
                <a:gd name="T6" fmla="*/ 0 w 38"/>
                <a:gd name="T7" fmla="*/ 3 h 44"/>
                <a:gd name="T8" fmla="*/ 1 w 38"/>
                <a:gd name="T9" fmla="*/ 1 h 44"/>
                <a:gd name="T10" fmla="*/ 3 w 38"/>
                <a:gd name="T11" fmla="*/ 1 h 44"/>
                <a:gd name="T12" fmla="*/ 37 w 38"/>
                <a:gd name="T13" fmla="*/ 16 h 44"/>
                <a:gd name="T14" fmla="*/ 38 w 38"/>
                <a:gd name="T15" fmla="*/ 18 h 44"/>
                <a:gd name="T16" fmla="*/ 37 w 38"/>
                <a:gd name="T17" fmla="*/ 20 h 44"/>
                <a:gd name="T18" fmla="*/ 7 w 38"/>
                <a:gd name="T19" fmla="*/ 44 h 44"/>
                <a:gd name="T20" fmla="*/ 5 w 38"/>
                <a:gd name="T21" fmla="*/ 44 h 44"/>
                <a:gd name="T22" fmla="*/ 5 w 38"/>
                <a:gd name="T23" fmla="*/ 8 h 44"/>
                <a:gd name="T24" fmla="*/ 7 w 38"/>
                <a:gd name="T25" fmla="*/ 36 h 44"/>
                <a:gd name="T26" fmla="*/ 30 w 38"/>
                <a:gd name="T27" fmla="*/ 19 h 44"/>
                <a:gd name="T28" fmla="*/ 5 w 38"/>
                <a:gd name="T2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44">
                  <a:moveTo>
                    <a:pt x="5" y="44"/>
                  </a:moveTo>
                  <a:cubicBezTo>
                    <a:pt x="5" y="44"/>
                    <a:pt x="4" y="44"/>
                    <a:pt x="4" y="44"/>
                  </a:cubicBezTo>
                  <a:cubicBezTo>
                    <a:pt x="3" y="43"/>
                    <a:pt x="3" y="43"/>
                    <a:pt x="3" y="42"/>
                  </a:cubicBezTo>
                  <a:cubicBezTo>
                    <a:pt x="0" y="3"/>
                    <a:pt x="0" y="3"/>
                    <a:pt x="0" y="3"/>
                  </a:cubicBezTo>
                  <a:cubicBezTo>
                    <a:pt x="0" y="3"/>
                    <a:pt x="0" y="2"/>
                    <a:pt x="1" y="1"/>
                  </a:cubicBezTo>
                  <a:cubicBezTo>
                    <a:pt x="1" y="1"/>
                    <a:pt x="2" y="0"/>
                    <a:pt x="3" y="1"/>
                  </a:cubicBezTo>
                  <a:cubicBezTo>
                    <a:pt x="37" y="16"/>
                    <a:pt x="37" y="16"/>
                    <a:pt x="37" y="16"/>
                  </a:cubicBezTo>
                  <a:cubicBezTo>
                    <a:pt x="38" y="16"/>
                    <a:pt x="38" y="17"/>
                    <a:pt x="38" y="18"/>
                  </a:cubicBezTo>
                  <a:cubicBezTo>
                    <a:pt x="38" y="19"/>
                    <a:pt x="38" y="20"/>
                    <a:pt x="37" y="20"/>
                  </a:cubicBezTo>
                  <a:cubicBezTo>
                    <a:pt x="7" y="44"/>
                    <a:pt x="7" y="44"/>
                    <a:pt x="7" y="44"/>
                  </a:cubicBezTo>
                  <a:cubicBezTo>
                    <a:pt x="6" y="44"/>
                    <a:pt x="6" y="44"/>
                    <a:pt x="5" y="44"/>
                  </a:cubicBezTo>
                  <a:close/>
                  <a:moveTo>
                    <a:pt x="5" y="8"/>
                  </a:moveTo>
                  <a:cubicBezTo>
                    <a:pt x="7" y="36"/>
                    <a:pt x="7" y="36"/>
                    <a:pt x="7" y="36"/>
                  </a:cubicBezTo>
                  <a:cubicBezTo>
                    <a:pt x="30" y="19"/>
                    <a:pt x="30" y="19"/>
                    <a:pt x="30" y="19"/>
                  </a:cubicBezTo>
                  <a:lnTo>
                    <a:pt x="5"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1" name="Freeform 9">
              <a:extLst>
                <a:ext uri="{FF2B5EF4-FFF2-40B4-BE49-F238E27FC236}">
                  <a16:creationId xmlns:a16="http://schemas.microsoft.com/office/drawing/2014/main" id="{E15DD623-86F9-4CD2-8686-0D5953EF5FCF}"/>
                </a:ext>
              </a:extLst>
            </p:cNvPr>
            <p:cNvSpPr>
              <a:spLocks noEditPoints="1"/>
            </p:cNvSpPr>
            <p:nvPr/>
          </p:nvSpPr>
          <p:spPr bwMode="auto">
            <a:xfrm>
              <a:off x="-2660650" y="2012950"/>
              <a:ext cx="336550" cy="33655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7" y="28"/>
                    <a:pt x="0" y="22"/>
                    <a:pt x="0" y="14"/>
                  </a:cubicBezTo>
                  <a:cubicBezTo>
                    <a:pt x="0" y="6"/>
                    <a:pt x="7" y="0"/>
                    <a:pt x="14" y="0"/>
                  </a:cubicBezTo>
                  <a:cubicBezTo>
                    <a:pt x="22" y="0"/>
                    <a:pt x="28" y="6"/>
                    <a:pt x="28" y="14"/>
                  </a:cubicBezTo>
                  <a:cubicBezTo>
                    <a:pt x="28" y="22"/>
                    <a:pt x="22"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2" name="Freeform 10">
              <a:extLst>
                <a:ext uri="{FF2B5EF4-FFF2-40B4-BE49-F238E27FC236}">
                  <a16:creationId xmlns:a16="http://schemas.microsoft.com/office/drawing/2014/main" id="{82348544-9FD6-44F3-B168-02FAE2409F01}"/>
                </a:ext>
              </a:extLst>
            </p:cNvPr>
            <p:cNvSpPr>
              <a:spLocks noEditPoints="1"/>
            </p:cNvSpPr>
            <p:nvPr/>
          </p:nvSpPr>
          <p:spPr bwMode="auto">
            <a:xfrm>
              <a:off x="-855663" y="1724025"/>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3" name="Freeform 11">
              <a:extLst>
                <a:ext uri="{FF2B5EF4-FFF2-40B4-BE49-F238E27FC236}">
                  <a16:creationId xmlns:a16="http://schemas.microsoft.com/office/drawing/2014/main" id="{4A1A73FF-0A7A-484E-B4D7-C05D6A746399}"/>
                </a:ext>
              </a:extLst>
            </p:cNvPr>
            <p:cNvSpPr>
              <a:spLocks noEditPoints="1"/>
            </p:cNvSpPr>
            <p:nvPr/>
          </p:nvSpPr>
          <p:spPr bwMode="auto">
            <a:xfrm>
              <a:off x="-8172450" y="1387474"/>
              <a:ext cx="168275" cy="168275"/>
            </a:xfrm>
            <a:custGeom>
              <a:avLst/>
              <a:gdLst>
                <a:gd name="T0" fmla="*/ 7 w 14"/>
                <a:gd name="T1" fmla="*/ 14 h 14"/>
                <a:gd name="T2" fmla="*/ 0 w 14"/>
                <a:gd name="T3" fmla="*/ 7 h 14"/>
                <a:gd name="T4" fmla="*/ 7 w 14"/>
                <a:gd name="T5" fmla="*/ 0 h 14"/>
                <a:gd name="T6" fmla="*/ 14 w 14"/>
                <a:gd name="T7" fmla="*/ 7 h 14"/>
                <a:gd name="T8" fmla="*/ 7 w 14"/>
                <a:gd name="T9" fmla="*/ 14 h 14"/>
                <a:gd name="T10" fmla="*/ 7 w 14"/>
                <a:gd name="T11" fmla="*/ 3 h 14"/>
                <a:gd name="T12" fmla="*/ 3 w 14"/>
                <a:gd name="T13" fmla="*/ 7 h 14"/>
                <a:gd name="T14" fmla="*/ 7 w 14"/>
                <a:gd name="T15" fmla="*/ 11 h 14"/>
                <a:gd name="T16" fmla="*/ 11 w 14"/>
                <a:gd name="T17" fmla="*/ 7 h 14"/>
                <a:gd name="T18" fmla="*/ 7 w 14"/>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3" y="14"/>
                    <a:pt x="0" y="11"/>
                    <a:pt x="0" y="7"/>
                  </a:cubicBezTo>
                  <a:cubicBezTo>
                    <a:pt x="0" y="3"/>
                    <a:pt x="3" y="0"/>
                    <a:pt x="7" y="0"/>
                  </a:cubicBezTo>
                  <a:cubicBezTo>
                    <a:pt x="11" y="0"/>
                    <a:pt x="14" y="3"/>
                    <a:pt x="14" y="7"/>
                  </a:cubicBezTo>
                  <a:cubicBezTo>
                    <a:pt x="14" y="11"/>
                    <a:pt x="11" y="14"/>
                    <a:pt x="7" y="14"/>
                  </a:cubicBezTo>
                  <a:close/>
                  <a:moveTo>
                    <a:pt x="7" y="3"/>
                  </a:moveTo>
                  <a:cubicBezTo>
                    <a:pt x="5" y="3"/>
                    <a:pt x="3" y="5"/>
                    <a:pt x="3" y="7"/>
                  </a:cubicBezTo>
                  <a:cubicBezTo>
                    <a:pt x="3" y="9"/>
                    <a:pt x="5" y="11"/>
                    <a:pt x="7" y="11"/>
                  </a:cubicBezTo>
                  <a:cubicBezTo>
                    <a:pt x="9" y="11"/>
                    <a:pt x="11" y="9"/>
                    <a:pt x="11" y="7"/>
                  </a:cubicBezTo>
                  <a:cubicBezTo>
                    <a:pt x="11" y="5"/>
                    <a:pt x="9" y="3"/>
                    <a:pt x="7"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4" name="Freeform 12">
              <a:extLst>
                <a:ext uri="{FF2B5EF4-FFF2-40B4-BE49-F238E27FC236}">
                  <a16:creationId xmlns:a16="http://schemas.microsoft.com/office/drawing/2014/main" id="{A1B38461-5E8B-40AD-AC45-B4A396AD2723}"/>
                </a:ext>
              </a:extLst>
            </p:cNvPr>
            <p:cNvSpPr>
              <a:spLocks noEditPoints="1"/>
            </p:cNvSpPr>
            <p:nvPr/>
          </p:nvSpPr>
          <p:spPr bwMode="auto">
            <a:xfrm>
              <a:off x="-4237038" y="-1735138"/>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5" name="Freeform 13">
              <a:extLst>
                <a:ext uri="{FF2B5EF4-FFF2-40B4-BE49-F238E27FC236}">
                  <a16:creationId xmlns:a16="http://schemas.microsoft.com/office/drawing/2014/main" id="{E4FBB148-2EE0-4566-B7DC-C17AF7570AC0}"/>
                </a:ext>
              </a:extLst>
            </p:cNvPr>
            <p:cNvSpPr>
              <a:spLocks noEditPoints="1"/>
            </p:cNvSpPr>
            <p:nvPr/>
          </p:nvSpPr>
          <p:spPr bwMode="auto">
            <a:xfrm>
              <a:off x="-12780963" y="-809625"/>
              <a:ext cx="157163" cy="155575"/>
            </a:xfrm>
            <a:custGeom>
              <a:avLst/>
              <a:gdLst>
                <a:gd name="T0" fmla="*/ 6 w 13"/>
                <a:gd name="T1" fmla="*/ 13 h 13"/>
                <a:gd name="T2" fmla="*/ 0 w 13"/>
                <a:gd name="T3" fmla="*/ 6 h 13"/>
                <a:gd name="T4" fmla="*/ 6 w 13"/>
                <a:gd name="T5" fmla="*/ 0 h 13"/>
                <a:gd name="T6" fmla="*/ 13 w 13"/>
                <a:gd name="T7" fmla="*/ 6 h 13"/>
                <a:gd name="T8" fmla="*/ 6 w 13"/>
                <a:gd name="T9" fmla="*/ 13 h 13"/>
                <a:gd name="T10" fmla="*/ 6 w 13"/>
                <a:gd name="T11" fmla="*/ 3 h 13"/>
                <a:gd name="T12" fmla="*/ 3 w 13"/>
                <a:gd name="T13" fmla="*/ 6 h 13"/>
                <a:gd name="T14" fmla="*/ 6 w 13"/>
                <a:gd name="T15" fmla="*/ 10 h 13"/>
                <a:gd name="T16" fmla="*/ 10 w 13"/>
                <a:gd name="T17" fmla="*/ 6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6"/>
                  </a:cubicBezTo>
                  <a:cubicBezTo>
                    <a:pt x="0" y="3"/>
                    <a:pt x="3" y="0"/>
                    <a:pt x="6" y="0"/>
                  </a:cubicBezTo>
                  <a:cubicBezTo>
                    <a:pt x="10" y="0"/>
                    <a:pt x="13" y="3"/>
                    <a:pt x="13" y="6"/>
                  </a:cubicBezTo>
                  <a:cubicBezTo>
                    <a:pt x="13" y="10"/>
                    <a:pt x="10" y="13"/>
                    <a:pt x="6" y="13"/>
                  </a:cubicBezTo>
                  <a:close/>
                  <a:moveTo>
                    <a:pt x="6" y="3"/>
                  </a:moveTo>
                  <a:cubicBezTo>
                    <a:pt x="4" y="3"/>
                    <a:pt x="3" y="4"/>
                    <a:pt x="3" y="6"/>
                  </a:cubicBezTo>
                  <a:cubicBezTo>
                    <a:pt x="3" y="8"/>
                    <a:pt x="4" y="10"/>
                    <a:pt x="6" y="10"/>
                  </a:cubicBezTo>
                  <a:cubicBezTo>
                    <a:pt x="8" y="10"/>
                    <a:pt x="10" y="8"/>
                    <a:pt x="10" y="6"/>
                  </a:cubicBezTo>
                  <a:cubicBezTo>
                    <a:pt x="10" y="4"/>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6" name="Freeform 14">
              <a:extLst>
                <a:ext uri="{FF2B5EF4-FFF2-40B4-BE49-F238E27FC236}">
                  <a16:creationId xmlns:a16="http://schemas.microsoft.com/office/drawing/2014/main" id="{B4080381-35DF-451A-B80A-8A98B38A48EC}"/>
                </a:ext>
              </a:extLst>
            </p:cNvPr>
            <p:cNvSpPr>
              <a:spLocks noEditPoints="1"/>
            </p:cNvSpPr>
            <p:nvPr/>
          </p:nvSpPr>
          <p:spPr bwMode="auto">
            <a:xfrm>
              <a:off x="-9097963" y="4679049"/>
              <a:ext cx="155575" cy="142875"/>
            </a:xfrm>
            <a:custGeom>
              <a:avLst/>
              <a:gdLst>
                <a:gd name="T0" fmla="*/ 7 w 13"/>
                <a:gd name="T1" fmla="*/ 12 h 12"/>
                <a:gd name="T2" fmla="*/ 0 w 13"/>
                <a:gd name="T3" fmla="*/ 6 h 12"/>
                <a:gd name="T4" fmla="*/ 7 w 13"/>
                <a:gd name="T5" fmla="*/ 0 h 12"/>
                <a:gd name="T6" fmla="*/ 13 w 13"/>
                <a:gd name="T7" fmla="*/ 6 h 12"/>
                <a:gd name="T8" fmla="*/ 7 w 13"/>
                <a:gd name="T9" fmla="*/ 12 h 12"/>
                <a:gd name="T10" fmla="*/ 7 w 13"/>
                <a:gd name="T11" fmla="*/ 2 h 12"/>
                <a:gd name="T12" fmla="*/ 3 w 13"/>
                <a:gd name="T13" fmla="*/ 6 h 12"/>
                <a:gd name="T14" fmla="*/ 7 w 13"/>
                <a:gd name="T15" fmla="*/ 10 h 12"/>
                <a:gd name="T16" fmla="*/ 10 w 13"/>
                <a:gd name="T17" fmla="*/ 6 h 12"/>
                <a:gd name="T18" fmla="*/ 7 w 13"/>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2">
                  <a:moveTo>
                    <a:pt x="7" y="12"/>
                  </a:moveTo>
                  <a:cubicBezTo>
                    <a:pt x="3" y="12"/>
                    <a:pt x="0" y="9"/>
                    <a:pt x="0" y="6"/>
                  </a:cubicBezTo>
                  <a:cubicBezTo>
                    <a:pt x="0" y="2"/>
                    <a:pt x="3" y="0"/>
                    <a:pt x="7" y="0"/>
                  </a:cubicBezTo>
                  <a:cubicBezTo>
                    <a:pt x="10" y="0"/>
                    <a:pt x="13" y="2"/>
                    <a:pt x="13" y="6"/>
                  </a:cubicBezTo>
                  <a:cubicBezTo>
                    <a:pt x="13" y="9"/>
                    <a:pt x="10" y="12"/>
                    <a:pt x="7" y="12"/>
                  </a:cubicBezTo>
                  <a:close/>
                  <a:moveTo>
                    <a:pt x="7" y="2"/>
                  </a:moveTo>
                  <a:cubicBezTo>
                    <a:pt x="5" y="2"/>
                    <a:pt x="3" y="4"/>
                    <a:pt x="3" y="6"/>
                  </a:cubicBezTo>
                  <a:cubicBezTo>
                    <a:pt x="3" y="8"/>
                    <a:pt x="5" y="10"/>
                    <a:pt x="7" y="10"/>
                  </a:cubicBezTo>
                  <a:cubicBezTo>
                    <a:pt x="9" y="10"/>
                    <a:pt x="10" y="8"/>
                    <a:pt x="10" y="6"/>
                  </a:cubicBezTo>
                  <a:cubicBezTo>
                    <a:pt x="10" y="4"/>
                    <a:pt x="9" y="2"/>
                    <a:pt x="7"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7" name="Freeform 15">
              <a:extLst>
                <a:ext uri="{FF2B5EF4-FFF2-40B4-BE49-F238E27FC236}">
                  <a16:creationId xmlns:a16="http://schemas.microsoft.com/office/drawing/2014/main" id="{CE79F502-0A82-4FCE-BEAC-FFBD8489BF71}"/>
                </a:ext>
              </a:extLst>
            </p:cNvPr>
            <p:cNvSpPr>
              <a:spLocks noEditPoints="1"/>
            </p:cNvSpPr>
            <p:nvPr/>
          </p:nvSpPr>
          <p:spPr bwMode="auto">
            <a:xfrm>
              <a:off x="-3333750" y="150812"/>
              <a:ext cx="203200" cy="215900"/>
            </a:xfrm>
            <a:custGeom>
              <a:avLst/>
              <a:gdLst>
                <a:gd name="T0" fmla="*/ 9 w 17"/>
                <a:gd name="T1" fmla="*/ 18 h 18"/>
                <a:gd name="T2" fmla="*/ 0 w 17"/>
                <a:gd name="T3" fmla="*/ 9 h 18"/>
                <a:gd name="T4" fmla="*/ 9 w 17"/>
                <a:gd name="T5" fmla="*/ 0 h 18"/>
                <a:gd name="T6" fmla="*/ 17 w 17"/>
                <a:gd name="T7" fmla="*/ 9 h 18"/>
                <a:gd name="T8" fmla="*/ 9 w 17"/>
                <a:gd name="T9" fmla="*/ 18 h 18"/>
                <a:gd name="T10" fmla="*/ 9 w 17"/>
                <a:gd name="T11" fmla="*/ 3 h 18"/>
                <a:gd name="T12" fmla="*/ 2 w 17"/>
                <a:gd name="T13" fmla="*/ 9 h 18"/>
                <a:gd name="T14" fmla="*/ 9 w 17"/>
                <a:gd name="T15" fmla="*/ 15 h 18"/>
                <a:gd name="T16" fmla="*/ 15 w 17"/>
                <a:gd name="T17" fmla="*/ 9 h 18"/>
                <a:gd name="T18" fmla="*/ 9 w 17"/>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9" y="18"/>
                  </a:moveTo>
                  <a:cubicBezTo>
                    <a:pt x="4" y="18"/>
                    <a:pt x="0" y="14"/>
                    <a:pt x="0" y="9"/>
                  </a:cubicBezTo>
                  <a:cubicBezTo>
                    <a:pt x="0" y="4"/>
                    <a:pt x="4" y="0"/>
                    <a:pt x="9" y="0"/>
                  </a:cubicBezTo>
                  <a:cubicBezTo>
                    <a:pt x="13" y="0"/>
                    <a:pt x="17" y="4"/>
                    <a:pt x="17" y="9"/>
                  </a:cubicBezTo>
                  <a:cubicBezTo>
                    <a:pt x="17" y="14"/>
                    <a:pt x="13" y="18"/>
                    <a:pt x="9" y="18"/>
                  </a:cubicBezTo>
                  <a:close/>
                  <a:moveTo>
                    <a:pt x="9" y="3"/>
                  </a:moveTo>
                  <a:cubicBezTo>
                    <a:pt x="5" y="3"/>
                    <a:pt x="2" y="5"/>
                    <a:pt x="2" y="9"/>
                  </a:cubicBezTo>
                  <a:cubicBezTo>
                    <a:pt x="2" y="12"/>
                    <a:pt x="5" y="15"/>
                    <a:pt x="9" y="15"/>
                  </a:cubicBezTo>
                  <a:cubicBezTo>
                    <a:pt x="12" y="15"/>
                    <a:pt x="15" y="12"/>
                    <a:pt x="15" y="9"/>
                  </a:cubicBezTo>
                  <a:cubicBezTo>
                    <a:pt x="15" y="5"/>
                    <a:pt x="12" y="3"/>
                    <a:pt x="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8" name="Freeform 16">
              <a:extLst>
                <a:ext uri="{FF2B5EF4-FFF2-40B4-BE49-F238E27FC236}">
                  <a16:creationId xmlns:a16="http://schemas.microsoft.com/office/drawing/2014/main" id="{A6D04340-14D2-4DE8-B16D-BF3014850D0E}"/>
                </a:ext>
              </a:extLst>
            </p:cNvPr>
            <p:cNvSpPr>
              <a:spLocks noEditPoints="1"/>
            </p:cNvSpPr>
            <p:nvPr/>
          </p:nvSpPr>
          <p:spPr bwMode="auto">
            <a:xfrm>
              <a:off x="-12419013" y="2457450"/>
              <a:ext cx="203200" cy="215900"/>
            </a:xfrm>
            <a:custGeom>
              <a:avLst/>
              <a:gdLst>
                <a:gd name="T0" fmla="*/ 9 w 17"/>
                <a:gd name="T1" fmla="*/ 18 h 18"/>
                <a:gd name="T2" fmla="*/ 0 w 17"/>
                <a:gd name="T3" fmla="*/ 9 h 18"/>
                <a:gd name="T4" fmla="*/ 9 w 17"/>
                <a:gd name="T5" fmla="*/ 0 h 18"/>
                <a:gd name="T6" fmla="*/ 17 w 17"/>
                <a:gd name="T7" fmla="*/ 9 h 18"/>
                <a:gd name="T8" fmla="*/ 9 w 17"/>
                <a:gd name="T9" fmla="*/ 18 h 18"/>
                <a:gd name="T10" fmla="*/ 9 w 17"/>
                <a:gd name="T11" fmla="*/ 3 h 18"/>
                <a:gd name="T12" fmla="*/ 2 w 17"/>
                <a:gd name="T13" fmla="*/ 9 h 18"/>
                <a:gd name="T14" fmla="*/ 9 w 17"/>
                <a:gd name="T15" fmla="*/ 15 h 18"/>
                <a:gd name="T16" fmla="*/ 15 w 17"/>
                <a:gd name="T17" fmla="*/ 9 h 18"/>
                <a:gd name="T18" fmla="*/ 9 w 17"/>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9" y="18"/>
                  </a:moveTo>
                  <a:cubicBezTo>
                    <a:pt x="4" y="18"/>
                    <a:pt x="0" y="14"/>
                    <a:pt x="0" y="9"/>
                  </a:cubicBezTo>
                  <a:cubicBezTo>
                    <a:pt x="0" y="4"/>
                    <a:pt x="4" y="0"/>
                    <a:pt x="9" y="0"/>
                  </a:cubicBezTo>
                  <a:cubicBezTo>
                    <a:pt x="13" y="0"/>
                    <a:pt x="17" y="4"/>
                    <a:pt x="17" y="9"/>
                  </a:cubicBezTo>
                  <a:cubicBezTo>
                    <a:pt x="17" y="14"/>
                    <a:pt x="13" y="18"/>
                    <a:pt x="9" y="18"/>
                  </a:cubicBezTo>
                  <a:close/>
                  <a:moveTo>
                    <a:pt x="9" y="3"/>
                  </a:moveTo>
                  <a:cubicBezTo>
                    <a:pt x="5" y="3"/>
                    <a:pt x="2" y="6"/>
                    <a:pt x="2" y="9"/>
                  </a:cubicBezTo>
                  <a:cubicBezTo>
                    <a:pt x="2" y="12"/>
                    <a:pt x="5" y="15"/>
                    <a:pt x="9" y="15"/>
                  </a:cubicBezTo>
                  <a:cubicBezTo>
                    <a:pt x="12" y="15"/>
                    <a:pt x="15" y="12"/>
                    <a:pt x="15" y="9"/>
                  </a:cubicBezTo>
                  <a:cubicBezTo>
                    <a:pt x="15" y="6"/>
                    <a:pt x="12" y="3"/>
                    <a:pt x="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9" name="Freeform 17">
              <a:extLst>
                <a:ext uri="{FF2B5EF4-FFF2-40B4-BE49-F238E27FC236}">
                  <a16:creationId xmlns:a16="http://schemas.microsoft.com/office/drawing/2014/main" id="{F8C05114-709F-47E4-8CB8-6E1D916693A2}"/>
                </a:ext>
              </a:extLst>
            </p:cNvPr>
            <p:cNvSpPr>
              <a:spLocks noEditPoints="1"/>
            </p:cNvSpPr>
            <p:nvPr/>
          </p:nvSpPr>
          <p:spPr bwMode="auto">
            <a:xfrm>
              <a:off x="-5103813" y="-30163"/>
              <a:ext cx="144463" cy="157163"/>
            </a:xfrm>
            <a:custGeom>
              <a:avLst/>
              <a:gdLst>
                <a:gd name="T0" fmla="*/ 6 w 12"/>
                <a:gd name="T1" fmla="*/ 13 h 13"/>
                <a:gd name="T2" fmla="*/ 0 w 12"/>
                <a:gd name="T3" fmla="*/ 6 h 13"/>
                <a:gd name="T4" fmla="*/ 6 w 12"/>
                <a:gd name="T5" fmla="*/ 0 h 13"/>
                <a:gd name="T6" fmla="*/ 12 w 12"/>
                <a:gd name="T7" fmla="*/ 6 h 13"/>
                <a:gd name="T8" fmla="*/ 6 w 12"/>
                <a:gd name="T9" fmla="*/ 13 h 13"/>
                <a:gd name="T10" fmla="*/ 6 w 12"/>
                <a:gd name="T11" fmla="*/ 3 h 13"/>
                <a:gd name="T12" fmla="*/ 2 w 12"/>
                <a:gd name="T13" fmla="*/ 6 h 13"/>
                <a:gd name="T14" fmla="*/ 6 w 12"/>
                <a:gd name="T15" fmla="*/ 10 h 13"/>
                <a:gd name="T16" fmla="*/ 10 w 12"/>
                <a:gd name="T17" fmla="*/ 6 h 13"/>
                <a:gd name="T18" fmla="*/ 6 w 12"/>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3">
                  <a:moveTo>
                    <a:pt x="6" y="13"/>
                  </a:moveTo>
                  <a:cubicBezTo>
                    <a:pt x="2" y="13"/>
                    <a:pt x="0" y="10"/>
                    <a:pt x="0" y="6"/>
                  </a:cubicBezTo>
                  <a:cubicBezTo>
                    <a:pt x="0" y="3"/>
                    <a:pt x="2" y="0"/>
                    <a:pt x="6" y="0"/>
                  </a:cubicBezTo>
                  <a:cubicBezTo>
                    <a:pt x="9" y="0"/>
                    <a:pt x="12" y="3"/>
                    <a:pt x="12" y="6"/>
                  </a:cubicBezTo>
                  <a:cubicBezTo>
                    <a:pt x="12" y="10"/>
                    <a:pt x="9" y="13"/>
                    <a:pt x="6" y="13"/>
                  </a:cubicBezTo>
                  <a:close/>
                  <a:moveTo>
                    <a:pt x="6" y="3"/>
                  </a:moveTo>
                  <a:cubicBezTo>
                    <a:pt x="4" y="3"/>
                    <a:pt x="2" y="4"/>
                    <a:pt x="2" y="6"/>
                  </a:cubicBezTo>
                  <a:cubicBezTo>
                    <a:pt x="2" y="8"/>
                    <a:pt x="4" y="10"/>
                    <a:pt x="6" y="10"/>
                  </a:cubicBezTo>
                  <a:cubicBezTo>
                    <a:pt x="8" y="10"/>
                    <a:pt x="10" y="8"/>
                    <a:pt x="10" y="6"/>
                  </a:cubicBezTo>
                  <a:cubicBezTo>
                    <a:pt x="10" y="4"/>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0" name="Freeform 18">
              <a:extLst>
                <a:ext uri="{FF2B5EF4-FFF2-40B4-BE49-F238E27FC236}">
                  <a16:creationId xmlns:a16="http://schemas.microsoft.com/office/drawing/2014/main" id="{6C390984-C725-4B1E-B5A3-A0739A2A7EFA}"/>
                </a:ext>
              </a:extLst>
            </p:cNvPr>
            <p:cNvSpPr>
              <a:spLocks noEditPoints="1"/>
            </p:cNvSpPr>
            <p:nvPr/>
          </p:nvSpPr>
          <p:spPr bwMode="auto">
            <a:xfrm>
              <a:off x="-6745288" y="3585491"/>
              <a:ext cx="228600" cy="228600"/>
            </a:xfrm>
            <a:custGeom>
              <a:avLst/>
              <a:gdLst>
                <a:gd name="T0" fmla="*/ 10 w 19"/>
                <a:gd name="T1" fmla="*/ 19 h 19"/>
                <a:gd name="T2" fmla="*/ 0 w 19"/>
                <a:gd name="T3" fmla="*/ 9 h 19"/>
                <a:gd name="T4" fmla="*/ 10 w 19"/>
                <a:gd name="T5" fmla="*/ 0 h 19"/>
                <a:gd name="T6" fmla="*/ 19 w 19"/>
                <a:gd name="T7" fmla="*/ 9 h 19"/>
                <a:gd name="T8" fmla="*/ 10 w 19"/>
                <a:gd name="T9" fmla="*/ 19 h 19"/>
                <a:gd name="T10" fmla="*/ 10 w 19"/>
                <a:gd name="T11" fmla="*/ 4 h 19"/>
                <a:gd name="T12" fmla="*/ 4 w 19"/>
                <a:gd name="T13" fmla="*/ 9 h 19"/>
                <a:gd name="T14" fmla="*/ 10 w 19"/>
                <a:gd name="T15" fmla="*/ 15 h 19"/>
                <a:gd name="T16" fmla="*/ 15 w 19"/>
                <a:gd name="T17" fmla="*/ 9 h 19"/>
                <a:gd name="T18" fmla="*/ 10 w 19"/>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19"/>
                  </a:moveTo>
                  <a:cubicBezTo>
                    <a:pt x="5" y="19"/>
                    <a:pt x="0" y="14"/>
                    <a:pt x="0" y="9"/>
                  </a:cubicBezTo>
                  <a:cubicBezTo>
                    <a:pt x="0" y="4"/>
                    <a:pt x="5" y="0"/>
                    <a:pt x="10" y="0"/>
                  </a:cubicBezTo>
                  <a:cubicBezTo>
                    <a:pt x="15" y="0"/>
                    <a:pt x="19" y="4"/>
                    <a:pt x="19" y="9"/>
                  </a:cubicBezTo>
                  <a:cubicBezTo>
                    <a:pt x="19" y="14"/>
                    <a:pt x="15" y="19"/>
                    <a:pt x="10" y="19"/>
                  </a:cubicBezTo>
                  <a:close/>
                  <a:moveTo>
                    <a:pt x="10" y="4"/>
                  </a:moveTo>
                  <a:cubicBezTo>
                    <a:pt x="7" y="4"/>
                    <a:pt x="4" y="6"/>
                    <a:pt x="4" y="9"/>
                  </a:cubicBezTo>
                  <a:cubicBezTo>
                    <a:pt x="4" y="12"/>
                    <a:pt x="7" y="15"/>
                    <a:pt x="10" y="15"/>
                  </a:cubicBezTo>
                  <a:cubicBezTo>
                    <a:pt x="13" y="15"/>
                    <a:pt x="15" y="12"/>
                    <a:pt x="15" y="9"/>
                  </a:cubicBezTo>
                  <a:cubicBezTo>
                    <a:pt x="15" y="6"/>
                    <a:pt x="13" y="4"/>
                    <a:pt x="10"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1" name="Freeform 19">
              <a:extLst>
                <a:ext uri="{FF2B5EF4-FFF2-40B4-BE49-F238E27FC236}">
                  <a16:creationId xmlns:a16="http://schemas.microsoft.com/office/drawing/2014/main" id="{A333DB7D-056D-46D1-B6AF-E61EE56C81D9}"/>
                </a:ext>
              </a:extLst>
            </p:cNvPr>
            <p:cNvSpPr>
              <a:spLocks noEditPoints="1"/>
            </p:cNvSpPr>
            <p:nvPr/>
          </p:nvSpPr>
          <p:spPr bwMode="auto">
            <a:xfrm>
              <a:off x="-952500" y="4367213"/>
              <a:ext cx="228600" cy="227013"/>
            </a:xfrm>
            <a:custGeom>
              <a:avLst/>
              <a:gdLst>
                <a:gd name="T0" fmla="*/ 9 w 19"/>
                <a:gd name="T1" fmla="*/ 19 h 19"/>
                <a:gd name="T2" fmla="*/ 0 w 19"/>
                <a:gd name="T3" fmla="*/ 9 h 19"/>
                <a:gd name="T4" fmla="*/ 9 w 19"/>
                <a:gd name="T5" fmla="*/ 0 h 19"/>
                <a:gd name="T6" fmla="*/ 19 w 19"/>
                <a:gd name="T7" fmla="*/ 9 h 19"/>
                <a:gd name="T8" fmla="*/ 9 w 19"/>
                <a:gd name="T9" fmla="*/ 19 h 19"/>
                <a:gd name="T10" fmla="*/ 9 w 19"/>
                <a:gd name="T11" fmla="*/ 4 h 19"/>
                <a:gd name="T12" fmla="*/ 4 w 19"/>
                <a:gd name="T13" fmla="*/ 9 h 19"/>
                <a:gd name="T14" fmla="*/ 9 w 19"/>
                <a:gd name="T15" fmla="*/ 15 h 19"/>
                <a:gd name="T16" fmla="*/ 15 w 19"/>
                <a:gd name="T17" fmla="*/ 9 h 19"/>
                <a:gd name="T18" fmla="*/ 9 w 19"/>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19"/>
                  </a:moveTo>
                  <a:cubicBezTo>
                    <a:pt x="4" y="19"/>
                    <a:pt x="0" y="14"/>
                    <a:pt x="0" y="9"/>
                  </a:cubicBezTo>
                  <a:cubicBezTo>
                    <a:pt x="0" y="4"/>
                    <a:pt x="4" y="0"/>
                    <a:pt x="9" y="0"/>
                  </a:cubicBezTo>
                  <a:cubicBezTo>
                    <a:pt x="15" y="0"/>
                    <a:pt x="19" y="4"/>
                    <a:pt x="19" y="9"/>
                  </a:cubicBezTo>
                  <a:cubicBezTo>
                    <a:pt x="19" y="14"/>
                    <a:pt x="15" y="19"/>
                    <a:pt x="9" y="19"/>
                  </a:cubicBezTo>
                  <a:close/>
                  <a:moveTo>
                    <a:pt x="9" y="4"/>
                  </a:moveTo>
                  <a:cubicBezTo>
                    <a:pt x="6" y="4"/>
                    <a:pt x="4" y="6"/>
                    <a:pt x="4" y="9"/>
                  </a:cubicBezTo>
                  <a:cubicBezTo>
                    <a:pt x="4" y="12"/>
                    <a:pt x="6" y="15"/>
                    <a:pt x="9" y="15"/>
                  </a:cubicBezTo>
                  <a:cubicBezTo>
                    <a:pt x="12" y="15"/>
                    <a:pt x="15" y="12"/>
                    <a:pt x="15" y="9"/>
                  </a:cubicBezTo>
                  <a:cubicBezTo>
                    <a:pt x="15" y="6"/>
                    <a:pt x="12" y="4"/>
                    <a:pt x="9"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2" name="Freeform 20">
              <a:extLst>
                <a:ext uri="{FF2B5EF4-FFF2-40B4-BE49-F238E27FC236}">
                  <a16:creationId xmlns:a16="http://schemas.microsoft.com/office/drawing/2014/main" id="{476665CA-168C-46DC-A2A2-2805F010A17E}"/>
                </a:ext>
              </a:extLst>
            </p:cNvPr>
            <p:cNvSpPr>
              <a:spLocks noEditPoints="1"/>
            </p:cNvSpPr>
            <p:nvPr/>
          </p:nvSpPr>
          <p:spPr bwMode="auto">
            <a:xfrm>
              <a:off x="-10494963" y="-1903413"/>
              <a:ext cx="144463" cy="144463"/>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2 h 12"/>
                <a:gd name="T12" fmla="*/ 2 w 12"/>
                <a:gd name="T13" fmla="*/ 6 h 12"/>
                <a:gd name="T14" fmla="*/ 6 w 12"/>
                <a:gd name="T15" fmla="*/ 10 h 12"/>
                <a:gd name="T16" fmla="*/ 10 w 12"/>
                <a:gd name="T17" fmla="*/ 6 h 12"/>
                <a:gd name="T18" fmla="*/ 6 w 12"/>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2"/>
                    <a:pt x="3" y="0"/>
                    <a:pt x="6" y="0"/>
                  </a:cubicBezTo>
                  <a:cubicBezTo>
                    <a:pt x="10" y="0"/>
                    <a:pt x="12" y="2"/>
                    <a:pt x="12" y="6"/>
                  </a:cubicBezTo>
                  <a:cubicBezTo>
                    <a:pt x="12" y="9"/>
                    <a:pt x="10" y="12"/>
                    <a:pt x="6" y="12"/>
                  </a:cubicBezTo>
                  <a:close/>
                  <a:moveTo>
                    <a:pt x="6" y="2"/>
                  </a:moveTo>
                  <a:cubicBezTo>
                    <a:pt x="4" y="2"/>
                    <a:pt x="2" y="4"/>
                    <a:pt x="2" y="6"/>
                  </a:cubicBezTo>
                  <a:cubicBezTo>
                    <a:pt x="2" y="8"/>
                    <a:pt x="4" y="10"/>
                    <a:pt x="6" y="10"/>
                  </a:cubicBezTo>
                  <a:cubicBezTo>
                    <a:pt x="8" y="10"/>
                    <a:pt x="10" y="8"/>
                    <a:pt x="10" y="6"/>
                  </a:cubicBezTo>
                  <a:cubicBezTo>
                    <a:pt x="10" y="4"/>
                    <a:pt x="8" y="2"/>
                    <a:pt x="6"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3" name="Freeform 21">
              <a:extLst>
                <a:ext uri="{FF2B5EF4-FFF2-40B4-BE49-F238E27FC236}">
                  <a16:creationId xmlns:a16="http://schemas.microsoft.com/office/drawing/2014/main" id="{A6F98C0F-DF1F-4CA9-923A-E5E73F3EB43F}"/>
                </a:ext>
              </a:extLst>
            </p:cNvPr>
            <p:cNvSpPr>
              <a:spLocks noEditPoints="1"/>
            </p:cNvSpPr>
            <p:nvPr/>
          </p:nvSpPr>
          <p:spPr bwMode="auto">
            <a:xfrm>
              <a:off x="-1296115" y="-1885950"/>
              <a:ext cx="1565275" cy="1562101"/>
            </a:xfrm>
            <a:custGeom>
              <a:avLst/>
              <a:gdLst>
                <a:gd name="T0" fmla="*/ 65 w 130"/>
                <a:gd name="T1" fmla="*/ 130 h 130"/>
                <a:gd name="T2" fmla="*/ 0 w 130"/>
                <a:gd name="T3" fmla="*/ 65 h 130"/>
                <a:gd name="T4" fmla="*/ 65 w 130"/>
                <a:gd name="T5" fmla="*/ 0 h 130"/>
                <a:gd name="T6" fmla="*/ 130 w 130"/>
                <a:gd name="T7" fmla="*/ 65 h 130"/>
                <a:gd name="T8" fmla="*/ 65 w 130"/>
                <a:gd name="T9" fmla="*/ 130 h 130"/>
                <a:gd name="T10" fmla="*/ 65 w 130"/>
                <a:gd name="T11" fmla="*/ 11 h 130"/>
                <a:gd name="T12" fmla="*/ 10 w 130"/>
                <a:gd name="T13" fmla="*/ 65 h 130"/>
                <a:gd name="T14" fmla="*/ 65 w 130"/>
                <a:gd name="T15" fmla="*/ 119 h 130"/>
                <a:gd name="T16" fmla="*/ 119 w 130"/>
                <a:gd name="T17" fmla="*/ 65 h 130"/>
                <a:gd name="T18" fmla="*/ 65 w 130"/>
                <a:gd name="T19" fmla="*/ 1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0">
                  <a:moveTo>
                    <a:pt x="65" y="130"/>
                  </a:moveTo>
                  <a:cubicBezTo>
                    <a:pt x="29" y="130"/>
                    <a:pt x="0" y="101"/>
                    <a:pt x="0" y="65"/>
                  </a:cubicBezTo>
                  <a:cubicBezTo>
                    <a:pt x="0" y="29"/>
                    <a:pt x="29" y="0"/>
                    <a:pt x="65" y="0"/>
                  </a:cubicBezTo>
                  <a:cubicBezTo>
                    <a:pt x="100" y="0"/>
                    <a:pt x="130" y="29"/>
                    <a:pt x="130" y="65"/>
                  </a:cubicBezTo>
                  <a:cubicBezTo>
                    <a:pt x="130" y="101"/>
                    <a:pt x="100" y="130"/>
                    <a:pt x="65" y="130"/>
                  </a:cubicBezTo>
                  <a:close/>
                  <a:moveTo>
                    <a:pt x="65" y="11"/>
                  </a:moveTo>
                  <a:cubicBezTo>
                    <a:pt x="35" y="11"/>
                    <a:pt x="10" y="35"/>
                    <a:pt x="10" y="65"/>
                  </a:cubicBezTo>
                  <a:cubicBezTo>
                    <a:pt x="10" y="95"/>
                    <a:pt x="35" y="119"/>
                    <a:pt x="65" y="119"/>
                  </a:cubicBezTo>
                  <a:cubicBezTo>
                    <a:pt x="95" y="119"/>
                    <a:pt x="119" y="95"/>
                    <a:pt x="119" y="65"/>
                  </a:cubicBezTo>
                  <a:cubicBezTo>
                    <a:pt x="119" y="35"/>
                    <a:pt x="95" y="11"/>
                    <a:pt x="65"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4" name="Freeform 22">
              <a:extLst>
                <a:ext uri="{FF2B5EF4-FFF2-40B4-BE49-F238E27FC236}">
                  <a16:creationId xmlns:a16="http://schemas.microsoft.com/office/drawing/2014/main" id="{9E51EE16-670B-42E9-AEFB-33DACBDDA233}"/>
                </a:ext>
              </a:extLst>
            </p:cNvPr>
            <p:cNvSpPr>
              <a:spLocks/>
            </p:cNvSpPr>
            <p:nvPr/>
          </p:nvSpPr>
          <p:spPr bwMode="auto">
            <a:xfrm>
              <a:off x="-1265238" y="2636838"/>
              <a:ext cx="1697038" cy="1212850"/>
            </a:xfrm>
            <a:custGeom>
              <a:avLst/>
              <a:gdLst>
                <a:gd name="T0" fmla="*/ 1001 w 1069"/>
                <a:gd name="T1" fmla="*/ 764 h 764"/>
                <a:gd name="T2" fmla="*/ 0 w 1069"/>
                <a:gd name="T3" fmla="*/ 99 h 764"/>
                <a:gd name="T4" fmla="*/ 61 w 1069"/>
                <a:gd name="T5" fmla="*/ 0 h 764"/>
                <a:gd name="T6" fmla="*/ 1069 w 1069"/>
                <a:gd name="T7" fmla="*/ 666 h 764"/>
                <a:gd name="T8" fmla="*/ 1001 w 1069"/>
                <a:gd name="T9" fmla="*/ 764 h 764"/>
              </a:gdLst>
              <a:ahLst/>
              <a:cxnLst>
                <a:cxn ang="0">
                  <a:pos x="T0" y="T1"/>
                </a:cxn>
                <a:cxn ang="0">
                  <a:pos x="T2" y="T3"/>
                </a:cxn>
                <a:cxn ang="0">
                  <a:pos x="T4" y="T5"/>
                </a:cxn>
                <a:cxn ang="0">
                  <a:pos x="T6" y="T7"/>
                </a:cxn>
                <a:cxn ang="0">
                  <a:pos x="T8" y="T9"/>
                </a:cxn>
              </a:cxnLst>
              <a:rect l="0" t="0" r="r" b="b"/>
              <a:pathLst>
                <a:path w="1069" h="764">
                  <a:moveTo>
                    <a:pt x="1001" y="764"/>
                  </a:moveTo>
                  <a:lnTo>
                    <a:pt x="0" y="99"/>
                  </a:lnTo>
                  <a:lnTo>
                    <a:pt x="61" y="0"/>
                  </a:lnTo>
                  <a:lnTo>
                    <a:pt x="1069" y="666"/>
                  </a:lnTo>
                  <a:lnTo>
                    <a:pt x="1001" y="7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5" name="Freeform 23">
              <a:extLst>
                <a:ext uri="{FF2B5EF4-FFF2-40B4-BE49-F238E27FC236}">
                  <a16:creationId xmlns:a16="http://schemas.microsoft.com/office/drawing/2014/main" id="{5E130C9C-8969-445B-BB8E-56A86DF6B56F}"/>
                </a:ext>
              </a:extLst>
            </p:cNvPr>
            <p:cNvSpPr>
              <a:spLocks/>
            </p:cNvSpPr>
            <p:nvPr/>
          </p:nvSpPr>
          <p:spPr bwMode="auto">
            <a:xfrm>
              <a:off x="-14008100" y="4809108"/>
              <a:ext cx="1708150" cy="793750"/>
            </a:xfrm>
            <a:custGeom>
              <a:avLst/>
              <a:gdLst>
                <a:gd name="T0" fmla="*/ 38 w 1076"/>
                <a:gd name="T1" fmla="*/ 500 h 500"/>
                <a:gd name="T2" fmla="*/ 0 w 1076"/>
                <a:gd name="T3" fmla="*/ 401 h 500"/>
                <a:gd name="T4" fmla="*/ 1039 w 1076"/>
                <a:gd name="T5" fmla="*/ 0 h 500"/>
                <a:gd name="T6" fmla="*/ 1076 w 1076"/>
                <a:gd name="T7" fmla="*/ 99 h 500"/>
                <a:gd name="T8" fmla="*/ 38 w 1076"/>
                <a:gd name="T9" fmla="*/ 500 h 500"/>
              </a:gdLst>
              <a:ahLst/>
              <a:cxnLst>
                <a:cxn ang="0">
                  <a:pos x="T0" y="T1"/>
                </a:cxn>
                <a:cxn ang="0">
                  <a:pos x="T2" y="T3"/>
                </a:cxn>
                <a:cxn ang="0">
                  <a:pos x="T4" y="T5"/>
                </a:cxn>
                <a:cxn ang="0">
                  <a:pos x="T6" y="T7"/>
                </a:cxn>
                <a:cxn ang="0">
                  <a:pos x="T8" y="T9"/>
                </a:cxn>
              </a:cxnLst>
              <a:rect l="0" t="0" r="r" b="b"/>
              <a:pathLst>
                <a:path w="1076" h="500">
                  <a:moveTo>
                    <a:pt x="38" y="500"/>
                  </a:moveTo>
                  <a:lnTo>
                    <a:pt x="0" y="401"/>
                  </a:lnTo>
                  <a:lnTo>
                    <a:pt x="1039" y="0"/>
                  </a:lnTo>
                  <a:lnTo>
                    <a:pt x="1076" y="99"/>
                  </a:lnTo>
                  <a:lnTo>
                    <a:pt x="38" y="5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6" name="Freeform 24">
              <a:extLst>
                <a:ext uri="{FF2B5EF4-FFF2-40B4-BE49-F238E27FC236}">
                  <a16:creationId xmlns:a16="http://schemas.microsoft.com/office/drawing/2014/main" id="{767B60BA-2FFA-480F-BFCC-29604FE50026}"/>
                </a:ext>
              </a:extLst>
            </p:cNvPr>
            <p:cNvSpPr>
              <a:spLocks/>
            </p:cNvSpPr>
            <p:nvPr/>
          </p:nvSpPr>
          <p:spPr bwMode="auto">
            <a:xfrm>
              <a:off x="-5476875" y="-1470025"/>
              <a:ext cx="241300" cy="358775"/>
            </a:xfrm>
            <a:custGeom>
              <a:avLst/>
              <a:gdLst>
                <a:gd name="T0" fmla="*/ 122 w 152"/>
                <a:gd name="T1" fmla="*/ 226 h 226"/>
                <a:gd name="T2" fmla="*/ 0 w 152"/>
                <a:gd name="T3" fmla="*/ 22 h 226"/>
                <a:gd name="T4" fmla="*/ 38 w 152"/>
                <a:gd name="T5" fmla="*/ 0 h 226"/>
                <a:gd name="T6" fmla="*/ 152 w 152"/>
                <a:gd name="T7" fmla="*/ 211 h 226"/>
                <a:gd name="T8" fmla="*/ 122 w 152"/>
                <a:gd name="T9" fmla="*/ 226 h 226"/>
              </a:gdLst>
              <a:ahLst/>
              <a:cxnLst>
                <a:cxn ang="0">
                  <a:pos x="T0" y="T1"/>
                </a:cxn>
                <a:cxn ang="0">
                  <a:pos x="T2" y="T3"/>
                </a:cxn>
                <a:cxn ang="0">
                  <a:pos x="T4" y="T5"/>
                </a:cxn>
                <a:cxn ang="0">
                  <a:pos x="T6" y="T7"/>
                </a:cxn>
                <a:cxn ang="0">
                  <a:pos x="T8" y="T9"/>
                </a:cxn>
              </a:cxnLst>
              <a:rect l="0" t="0" r="r" b="b"/>
              <a:pathLst>
                <a:path w="152" h="226">
                  <a:moveTo>
                    <a:pt x="122" y="226"/>
                  </a:moveTo>
                  <a:lnTo>
                    <a:pt x="0" y="22"/>
                  </a:lnTo>
                  <a:lnTo>
                    <a:pt x="38" y="0"/>
                  </a:lnTo>
                  <a:lnTo>
                    <a:pt x="152" y="211"/>
                  </a:lnTo>
                  <a:lnTo>
                    <a:pt x="122" y="2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7" name="Freeform 25">
              <a:extLst>
                <a:ext uri="{FF2B5EF4-FFF2-40B4-BE49-F238E27FC236}">
                  <a16:creationId xmlns:a16="http://schemas.microsoft.com/office/drawing/2014/main" id="{DE5DC2DF-8283-4B19-BA71-0F0E01F2C76B}"/>
                </a:ext>
              </a:extLst>
            </p:cNvPr>
            <p:cNvSpPr>
              <a:spLocks/>
            </p:cNvSpPr>
            <p:nvPr/>
          </p:nvSpPr>
          <p:spPr bwMode="auto">
            <a:xfrm>
              <a:off x="-11685588" y="1087437"/>
              <a:ext cx="241300" cy="120650"/>
            </a:xfrm>
            <a:custGeom>
              <a:avLst/>
              <a:gdLst>
                <a:gd name="T0" fmla="*/ 144 w 152"/>
                <a:gd name="T1" fmla="*/ 76 h 76"/>
                <a:gd name="T2" fmla="*/ 0 w 152"/>
                <a:gd name="T3" fmla="*/ 15 h 76"/>
                <a:gd name="T4" fmla="*/ 8 w 152"/>
                <a:gd name="T5" fmla="*/ 0 h 76"/>
                <a:gd name="T6" fmla="*/ 152 w 152"/>
                <a:gd name="T7" fmla="*/ 61 h 76"/>
                <a:gd name="T8" fmla="*/ 144 w 152"/>
                <a:gd name="T9" fmla="*/ 76 h 76"/>
              </a:gdLst>
              <a:ahLst/>
              <a:cxnLst>
                <a:cxn ang="0">
                  <a:pos x="T0" y="T1"/>
                </a:cxn>
                <a:cxn ang="0">
                  <a:pos x="T2" y="T3"/>
                </a:cxn>
                <a:cxn ang="0">
                  <a:pos x="T4" y="T5"/>
                </a:cxn>
                <a:cxn ang="0">
                  <a:pos x="T6" y="T7"/>
                </a:cxn>
                <a:cxn ang="0">
                  <a:pos x="T8" y="T9"/>
                </a:cxn>
              </a:cxnLst>
              <a:rect l="0" t="0" r="r" b="b"/>
              <a:pathLst>
                <a:path w="152" h="76">
                  <a:moveTo>
                    <a:pt x="144" y="76"/>
                  </a:moveTo>
                  <a:lnTo>
                    <a:pt x="0" y="15"/>
                  </a:lnTo>
                  <a:lnTo>
                    <a:pt x="8" y="0"/>
                  </a:lnTo>
                  <a:lnTo>
                    <a:pt x="152" y="61"/>
                  </a:lnTo>
                  <a:lnTo>
                    <a:pt x="144"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8" name="Freeform 26">
              <a:extLst>
                <a:ext uri="{FF2B5EF4-FFF2-40B4-BE49-F238E27FC236}">
                  <a16:creationId xmlns:a16="http://schemas.microsoft.com/office/drawing/2014/main" id="{507E7762-563C-4699-855C-A9B049A44078}"/>
                </a:ext>
              </a:extLst>
            </p:cNvPr>
            <p:cNvSpPr>
              <a:spLocks/>
            </p:cNvSpPr>
            <p:nvPr/>
          </p:nvSpPr>
          <p:spPr bwMode="auto">
            <a:xfrm>
              <a:off x="-7221538" y="-1855788"/>
              <a:ext cx="325438" cy="276225"/>
            </a:xfrm>
            <a:custGeom>
              <a:avLst/>
              <a:gdLst>
                <a:gd name="T0" fmla="*/ 175 w 205"/>
                <a:gd name="T1" fmla="*/ 174 h 174"/>
                <a:gd name="T2" fmla="*/ 0 w 205"/>
                <a:gd name="T3" fmla="*/ 31 h 174"/>
                <a:gd name="T4" fmla="*/ 31 w 205"/>
                <a:gd name="T5" fmla="*/ 0 h 174"/>
                <a:gd name="T6" fmla="*/ 205 w 205"/>
                <a:gd name="T7" fmla="*/ 144 h 174"/>
                <a:gd name="T8" fmla="*/ 175 w 205"/>
                <a:gd name="T9" fmla="*/ 174 h 174"/>
              </a:gdLst>
              <a:ahLst/>
              <a:cxnLst>
                <a:cxn ang="0">
                  <a:pos x="T0" y="T1"/>
                </a:cxn>
                <a:cxn ang="0">
                  <a:pos x="T2" y="T3"/>
                </a:cxn>
                <a:cxn ang="0">
                  <a:pos x="T4" y="T5"/>
                </a:cxn>
                <a:cxn ang="0">
                  <a:pos x="T6" y="T7"/>
                </a:cxn>
                <a:cxn ang="0">
                  <a:pos x="T8" y="T9"/>
                </a:cxn>
              </a:cxnLst>
              <a:rect l="0" t="0" r="r" b="b"/>
              <a:pathLst>
                <a:path w="205" h="174">
                  <a:moveTo>
                    <a:pt x="175" y="174"/>
                  </a:moveTo>
                  <a:lnTo>
                    <a:pt x="0" y="31"/>
                  </a:lnTo>
                  <a:lnTo>
                    <a:pt x="31" y="0"/>
                  </a:lnTo>
                  <a:lnTo>
                    <a:pt x="205" y="144"/>
                  </a:lnTo>
                  <a:lnTo>
                    <a:pt x="175" y="1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9" name="Freeform 27">
              <a:extLst>
                <a:ext uri="{FF2B5EF4-FFF2-40B4-BE49-F238E27FC236}">
                  <a16:creationId xmlns:a16="http://schemas.microsoft.com/office/drawing/2014/main" id="{C9AB9948-5FC0-4044-B038-EDFC11FF7922}"/>
                </a:ext>
              </a:extLst>
            </p:cNvPr>
            <p:cNvSpPr>
              <a:spLocks/>
            </p:cNvSpPr>
            <p:nvPr/>
          </p:nvSpPr>
          <p:spPr bwMode="auto">
            <a:xfrm>
              <a:off x="-6630988" y="-582613"/>
              <a:ext cx="215900" cy="228600"/>
            </a:xfrm>
            <a:custGeom>
              <a:avLst/>
              <a:gdLst>
                <a:gd name="T0" fmla="*/ 15 w 136"/>
                <a:gd name="T1" fmla="*/ 144 h 144"/>
                <a:gd name="T2" fmla="*/ 0 w 136"/>
                <a:gd name="T3" fmla="*/ 129 h 144"/>
                <a:gd name="T4" fmla="*/ 121 w 136"/>
                <a:gd name="T5" fmla="*/ 0 h 144"/>
                <a:gd name="T6" fmla="*/ 136 w 136"/>
                <a:gd name="T7" fmla="*/ 8 h 144"/>
                <a:gd name="T8" fmla="*/ 15 w 136"/>
                <a:gd name="T9" fmla="*/ 144 h 144"/>
              </a:gdLst>
              <a:ahLst/>
              <a:cxnLst>
                <a:cxn ang="0">
                  <a:pos x="T0" y="T1"/>
                </a:cxn>
                <a:cxn ang="0">
                  <a:pos x="T2" y="T3"/>
                </a:cxn>
                <a:cxn ang="0">
                  <a:pos x="T4" y="T5"/>
                </a:cxn>
                <a:cxn ang="0">
                  <a:pos x="T6" y="T7"/>
                </a:cxn>
                <a:cxn ang="0">
                  <a:pos x="T8" y="T9"/>
                </a:cxn>
              </a:cxnLst>
              <a:rect l="0" t="0" r="r" b="b"/>
              <a:pathLst>
                <a:path w="136" h="144">
                  <a:moveTo>
                    <a:pt x="15" y="144"/>
                  </a:moveTo>
                  <a:lnTo>
                    <a:pt x="0" y="129"/>
                  </a:lnTo>
                  <a:lnTo>
                    <a:pt x="121" y="0"/>
                  </a:lnTo>
                  <a:lnTo>
                    <a:pt x="136" y="8"/>
                  </a:lnTo>
                  <a:lnTo>
                    <a:pt x="15" y="1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0" name="Freeform 28">
              <a:extLst>
                <a:ext uri="{FF2B5EF4-FFF2-40B4-BE49-F238E27FC236}">
                  <a16:creationId xmlns:a16="http://schemas.microsoft.com/office/drawing/2014/main" id="{E5749F57-045E-492C-99E4-6109A0526C99}"/>
                </a:ext>
              </a:extLst>
            </p:cNvPr>
            <p:cNvSpPr>
              <a:spLocks/>
            </p:cNvSpPr>
            <p:nvPr/>
          </p:nvSpPr>
          <p:spPr bwMode="auto">
            <a:xfrm>
              <a:off x="-11528425" y="3848670"/>
              <a:ext cx="360363" cy="347663"/>
            </a:xfrm>
            <a:custGeom>
              <a:avLst/>
              <a:gdLst>
                <a:gd name="T0" fmla="*/ 30 w 227"/>
                <a:gd name="T1" fmla="*/ 219 h 219"/>
                <a:gd name="T2" fmla="*/ 0 w 227"/>
                <a:gd name="T3" fmla="*/ 189 h 219"/>
                <a:gd name="T4" fmla="*/ 204 w 227"/>
                <a:gd name="T5" fmla="*/ 0 h 219"/>
                <a:gd name="T6" fmla="*/ 227 w 227"/>
                <a:gd name="T7" fmla="*/ 30 h 219"/>
                <a:gd name="T8" fmla="*/ 30 w 227"/>
                <a:gd name="T9" fmla="*/ 219 h 219"/>
              </a:gdLst>
              <a:ahLst/>
              <a:cxnLst>
                <a:cxn ang="0">
                  <a:pos x="T0" y="T1"/>
                </a:cxn>
                <a:cxn ang="0">
                  <a:pos x="T2" y="T3"/>
                </a:cxn>
                <a:cxn ang="0">
                  <a:pos x="T4" y="T5"/>
                </a:cxn>
                <a:cxn ang="0">
                  <a:pos x="T6" y="T7"/>
                </a:cxn>
                <a:cxn ang="0">
                  <a:pos x="T8" y="T9"/>
                </a:cxn>
              </a:cxnLst>
              <a:rect l="0" t="0" r="r" b="b"/>
              <a:pathLst>
                <a:path w="227" h="219">
                  <a:moveTo>
                    <a:pt x="30" y="219"/>
                  </a:moveTo>
                  <a:lnTo>
                    <a:pt x="0" y="189"/>
                  </a:lnTo>
                  <a:lnTo>
                    <a:pt x="204" y="0"/>
                  </a:lnTo>
                  <a:lnTo>
                    <a:pt x="227" y="30"/>
                  </a:lnTo>
                  <a:lnTo>
                    <a:pt x="30" y="2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1" name="Freeform 29">
              <a:extLst>
                <a:ext uri="{FF2B5EF4-FFF2-40B4-BE49-F238E27FC236}">
                  <a16:creationId xmlns:a16="http://schemas.microsoft.com/office/drawing/2014/main" id="{0D7AD7EC-4601-49FD-A64E-8E85D23ABDA9}"/>
                </a:ext>
              </a:extLst>
            </p:cNvPr>
            <p:cNvSpPr>
              <a:spLocks/>
            </p:cNvSpPr>
            <p:nvPr/>
          </p:nvSpPr>
          <p:spPr bwMode="auto">
            <a:xfrm>
              <a:off x="-5151438" y="1471612"/>
              <a:ext cx="241300" cy="265113"/>
            </a:xfrm>
            <a:custGeom>
              <a:avLst/>
              <a:gdLst>
                <a:gd name="T0" fmla="*/ 15 w 152"/>
                <a:gd name="T1" fmla="*/ 167 h 167"/>
                <a:gd name="T2" fmla="*/ 0 w 152"/>
                <a:gd name="T3" fmla="*/ 152 h 167"/>
                <a:gd name="T4" fmla="*/ 136 w 152"/>
                <a:gd name="T5" fmla="*/ 0 h 167"/>
                <a:gd name="T6" fmla="*/ 152 w 152"/>
                <a:gd name="T7" fmla="*/ 15 h 167"/>
                <a:gd name="T8" fmla="*/ 15 w 152"/>
                <a:gd name="T9" fmla="*/ 167 h 167"/>
              </a:gdLst>
              <a:ahLst/>
              <a:cxnLst>
                <a:cxn ang="0">
                  <a:pos x="T0" y="T1"/>
                </a:cxn>
                <a:cxn ang="0">
                  <a:pos x="T2" y="T3"/>
                </a:cxn>
                <a:cxn ang="0">
                  <a:pos x="T4" y="T5"/>
                </a:cxn>
                <a:cxn ang="0">
                  <a:pos x="T6" y="T7"/>
                </a:cxn>
                <a:cxn ang="0">
                  <a:pos x="T8" y="T9"/>
                </a:cxn>
              </a:cxnLst>
              <a:rect l="0" t="0" r="r" b="b"/>
              <a:pathLst>
                <a:path w="152" h="167">
                  <a:moveTo>
                    <a:pt x="15" y="167"/>
                  </a:moveTo>
                  <a:lnTo>
                    <a:pt x="0" y="152"/>
                  </a:lnTo>
                  <a:lnTo>
                    <a:pt x="136" y="0"/>
                  </a:lnTo>
                  <a:lnTo>
                    <a:pt x="152" y="15"/>
                  </a:lnTo>
                  <a:lnTo>
                    <a:pt x="15"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2" name="Freeform 30">
              <a:extLst>
                <a:ext uri="{FF2B5EF4-FFF2-40B4-BE49-F238E27FC236}">
                  <a16:creationId xmlns:a16="http://schemas.microsoft.com/office/drawing/2014/main" id="{9DF2F218-C52B-482E-9972-CA67BFC423EA}"/>
                </a:ext>
              </a:extLst>
            </p:cNvPr>
            <p:cNvSpPr>
              <a:spLocks/>
            </p:cNvSpPr>
            <p:nvPr/>
          </p:nvSpPr>
          <p:spPr bwMode="auto">
            <a:xfrm>
              <a:off x="-1938338" y="5326633"/>
              <a:ext cx="396875" cy="419100"/>
            </a:xfrm>
            <a:custGeom>
              <a:avLst/>
              <a:gdLst>
                <a:gd name="T0" fmla="*/ 30 w 250"/>
                <a:gd name="T1" fmla="*/ 264 h 264"/>
                <a:gd name="T2" fmla="*/ 0 w 250"/>
                <a:gd name="T3" fmla="*/ 242 h 264"/>
                <a:gd name="T4" fmla="*/ 220 w 250"/>
                <a:gd name="T5" fmla="*/ 0 h 264"/>
                <a:gd name="T6" fmla="*/ 250 w 250"/>
                <a:gd name="T7" fmla="*/ 22 h 264"/>
                <a:gd name="T8" fmla="*/ 30 w 250"/>
                <a:gd name="T9" fmla="*/ 264 h 264"/>
              </a:gdLst>
              <a:ahLst/>
              <a:cxnLst>
                <a:cxn ang="0">
                  <a:pos x="T0" y="T1"/>
                </a:cxn>
                <a:cxn ang="0">
                  <a:pos x="T2" y="T3"/>
                </a:cxn>
                <a:cxn ang="0">
                  <a:pos x="T4" y="T5"/>
                </a:cxn>
                <a:cxn ang="0">
                  <a:pos x="T6" y="T7"/>
                </a:cxn>
                <a:cxn ang="0">
                  <a:pos x="T8" y="T9"/>
                </a:cxn>
              </a:cxnLst>
              <a:rect l="0" t="0" r="r" b="b"/>
              <a:pathLst>
                <a:path w="250" h="264">
                  <a:moveTo>
                    <a:pt x="30" y="264"/>
                  </a:moveTo>
                  <a:lnTo>
                    <a:pt x="0" y="242"/>
                  </a:lnTo>
                  <a:lnTo>
                    <a:pt x="220" y="0"/>
                  </a:lnTo>
                  <a:lnTo>
                    <a:pt x="250" y="22"/>
                  </a:lnTo>
                  <a:lnTo>
                    <a:pt x="30" y="2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3" name="Freeform 31">
              <a:extLst>
                <a:ext uri="{FF2B5EF4-FFF2-40B4-BE49-F238E27FC236}">
                  <a16:creationId xmlns:a16="http://schemas.microsoft.com/office/drawing/2014/main" id="{578662EC-5D38-4301-92BA-A03B4A5DE94B}"/>
                </a:ext>
              </a:extLst>
            </p:cNvPr>
            <p:cNvSpPr>
              <a:spLocks/>
            </p:cNvSpPr>
            <p:nvPr/>
          </p:nvSpPr>
          <p:spPr bwMode="auto">
            <a:xfrm>
              <a:off x="-10206038" y="-449263"/>
              <a:ext cx="241300" cy="252413"/>
            </a:xfrm>
            <a:custGeom>
              <a:avLst/>
              <a:gdLst>
                <a:gd name="T0" fmla="*/ 31 w 152"/>
                <a:gd name="T1" fmla="*/ 159 h 159"/>
                <a:gd name="T2" fmla="*/ 0 w 152"/>
                <a:gd name="T3" fmla="*/ 128 h 159"/>
                <a:gd name="T4" fmla="*/ 122 w 152"/>
                <a:gd name="T5" fmla="*/ 0 h 159"/>
                <a:gd name="T6" fmla="*/ 152 w 152"/>
                <a:gd name="T7" fmla="*/ 22 h 159"/>
                <a:gd name="T8" fmla="*/ 31 w 152"/>
                <a:gd name="T9" fmla="*/ 159 h 159"/>
              </a:gdLst>
              <a:ahLst/>
              <a:cxnLst>
                <a:cxn ang="0">
                  <a:pos x="T0" y="T1"/>
                </a:cxn>
                <a:cxn ang="0">
                  <a:pos x="T2" y="T3"/>
                </a:cxn>
                <a:cxn ang="0">
                  <a:pos x="T4" y="T5"/>
                </a:cxn>
                <a:cxn ang="0">
                  <a:pos x="T6" y="T7"/>
                </a:cxn>
                <a:cxn ang="0">
                  <a:pos x="T8" y="T9"/>
                </a:cxn>
              </a:cxnLst>
              <a:rect l="0" t="0" r="r" b="b"/>
              <a:pathLst>
                <a:path w="152" h="159">
                  <a:moveTo>
                    <a:pt x="31" y="159"/>
                  </a:moveTo>
                  <a:lnTo>
                    <a:pt x="0" y="128"/>
                  </a:lnTo>
                  <a:lnTo>
                    <a:pt x="122" y="0"/>
                  </a:lnTo>
                  <a:lnTo>
                    <a:pt x="152" y="22"/>
                  </a:lnTo>
                  <a:lnTo>
                    <a:pt x="31" y="15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4" name="Freeform 12">
              <a:extLst>
                <a:ext uri="{FF2B5EF4-FFF2-40B4-BE49-F238E27FC236}">
                  <a16:creationId xmlns:a16="http://schemas.microsoft.com/office/drawing/2014/main" id="{78EC47ED-4002-43A5-8DA8-96E647F0D663}"/>
                </a:ext>
              </a:extLst>
            </p:cNvPr>
            <p:cNvSpPr>
              <a:spLocks noEditPoints="1"/>
            </p:cNvSpPr>
            <p:nvPr/>
          </p:nvSpPr>
          <p:spPr bwMode="auto">
            <a:xfrm>
              <a:off x="-7143523" y="5776005"/>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5" name="Freeform 8">
              <a:extLst>
                <a:ext uri="{FF2B5EF4-FFF2-40B4-BE49-F238E27FC236}">
                  <a16:creationId xmlns:a16="http://schemas.microsoft.com/office/drawing/2014/main" id="{E16DE673-6160-4C8B-9BF8-FE06D523E87B}"/>
                </a:ext>
              </a:extLst>
            </p:cNvPr>
            <p:cNvSpPr>
              <a:spLocks noEditPoints="1"/>
            </p:cNvSpPr>
            <p:nvPr/>
          </p:nvSpPr>
          <p:spPr bwMode="auto">
            <a:xfrm>
              <a:off x="-4772252" y="5125074"/>
              <a:ext cx="457200" cy="528638"/>
            </a:xfrm>
            <a:custGeom>
              <a:avLst/>
              <a:gdLst>
                <a:gd name="T0" fmla="*/ 5 w 38"/>
                <a:gd name="T1" fmla="*/ 44 h 44"/>
                <a:gd name="T2" fmla="*/ 4 w 38"/>
                <a:gd name="T3" fmla="*/ 44 h 44"/>
                <a:gd name="T4" fmla="*/ 3 w 38"/>
                <a:gd name="T5" fmla="*/ 42 h 44"/>
                <a:gd name="T6" fmla="*/ 0 w 38"/>
                <a:gd name="T7" fmla="*/ 3 h 44"/>
                <a:gd name="T8" fmla="*/ 1 w 38"/>
                <a:gd name="T9" fmla="*/ 1 h 44"/>
                <a:gd name="T10" fmla="*/ 3 w 38"/>
                <a:gd name="T11" fmla="*/ 1 h 44"/>
                <a:gd name="T12" fmla="*/ 37 w 38"/>
                <a:gd name="T13" fmla="*/ 16 h 44"/>
                <a:gd name="T14" fmla="*/ 38 w 38"/>
                <a:gd name="T15" fmla="*/ 18 h 44"/>
                <a:gd name="T16" fmla="*/ 37 w 38"/>
                <a:gd name="T17" fmla="*/ 20 h 44"/>
                <a:gd name="T18" fmla="*/ 7 w 38"/>
                <a:gd name="T19" fmla="*/ 44 h 44"/>
                <a:gd name="T20" fmla="*/ 5 w 38"/>
                <a:gd name="T21" fmla="*/ 44 h 44"/>
                <a:gd name="T22" fmla="*/ 5 w 38"/>
                <a:gd name="T23" fmla="*/ 8 h 44"/>
                <a:gd name="T24" fmla="*/ 7 w 38"/>
                <a:gd name="T25" fmla="*/ 36 h 44"/>
                <a:gd name="T26" fmla="*/ 30 w 38"/>
                <a:gd name="T27" fmla="*/ 19 h 44"/>
                <a:gd name="T28" fmla="*/ 5 w 38"/>
                <a:gd name="T2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44">
                  <a:moveTo>
                    <a:pt x="5" y="44"/>
                  </a:moveTo>
                  <a:cubicBezTo>
                    <a:pt x="5" y="44"/>
                    <a:pt x="4" y="44"/>
                    <a:pt x="4" y="44"/>
                  </a:cubicBezTo>
                  <a:cubicBezTo>
                    <a:pt x="3" y="43"/>
                    <a:pt x="3" y="43"/>
                    <a:pt x="3" y="42"/>
                  </a:cubicBezTo>
                  <a:cubicBezTo>
                    <a:pt x="0" y="3"/>
                    <a:pt x="0" y="3"/>
                    <a:pt x="0" y="3"/>
                  </a:cubicBezTo>
                  <a:cubicBezTo>
                    <a:pt x="0" y="3"/>
                    <a:pt x="0" y="2"/>
                    <a:pt x="1" y="1"/>
                  </a:cubicBezTo>
                  <a:cubicBezTo>
                    <a:pt x="1" y="1"/>
                    <a:pt x="2" y="0"/>
                    <a:pt x="3" y="1"/>
                  </a:cubicBezTo>
                  <a:cubicBezTo>
                    <a:pt x="37" y="16"/>
                    <a:pt x="37" y="16"/>
                    <a:pt x="37" y="16"/>
                  </a:cubicBezTo>
                  <a:cubicBezTo>
                    <a:pt x="38" y="16"/>
                    <a:pt x="38" y="17"/>
                    <a:pt x="38" y="18"/>
                  </a:cubicBezTo>
                  <a:cubicBezTo>
                    <a:pt x="38" y="19"/>
                    <a:pt x="38" y="20"/>
                    <a:pt x="37" y="20"/>
                  </a:cubicBezTo>
                  <a:cubicBezTo>
                    <a:pt x="7" y="44"/>
                    <a:pt x="7" y="44"/>
                    <a:pt x="7" y="44"/>
                  </a:cubicBezTo>
                  <a:cubicBezTo>
                    <a:pt x="6" y="44"/>
                    <a:pt x="6" y="44"/>
                    <a:pt x="5" y="44"/>
                  </a:cubicBezTo>
                  <a:close/>
                  <a:moveTo>
                    <a:pt x="5" y="8"/>
                  </a:moveTo>
                  <a:cubicBezTo>
                    <a:pt x="7" y="36"/>
                    <a:pt x="7" y="36"/>
                    <a:pt x="7" y="36"/>
                  </a:cubicBezTo>
                  <a:cubicBezTo>
                    <a:pt x="30" y="19"/>
                    <a:pt x="30" y="19"/>
                    <a:pt x="30" y="19"/>
                  </a:cubicBezTo>
                  <a:lnTo>
                    <a:pt x="5"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6" name="Freeform 31">
              <a:extLst>
                <a:ext uri="{FF2B5EF4-FFF2-40B4-BE49-F238E27FC236}">
                  <a16:creationId xmlns:a16="http://schemas.microsoft.com/office/drawing/2014/main" id="{92F6B09C-2643-45D3-81E6-9952AB640EF1}"/>
                </a:ext>
              </a:extLst>
            </p:cNvPr>
            <p:cNvSpPr>
              <a:spLocks/>
            </p:cNvSpPr>
            <p:nvPr/>
          </p:nvSpPr>
          <p:spPr bwMode="auto">
            <a:xfrm>
              <a:off x="-10728552" y="5722937"/>
              <a:ext cx="241300" cy="252413"/>
            </a:xfrm>
            <a:custGeom>
              <a:avLst/>
              <a:gdLst>
                <a:gd name="T0" fmla="*/ 31 w 152"/>
                <a:gd name="T1" fmla="*/ 159 h 159"/>
                <a:gd name="T2" fmla="*/ 0 w 152"/>
                <a:gd name="T3" fmla="*/ 128 h 159"/>
                <a:gd name="T4" fmla="*/ 122 w 152"/>
                <a:gd name="T5" fmla="*/ 0 h 159"/>
                <a:gd name="T6" fmla="*/ 152 w 152"/>
                <a:gd name="T7" fmla="*/ 22 h 159"/>
                <a:gd name="T8" fmla="*/ 31 w 152"/>
                <a:gd name="T9" fmla="*/ 159 h 159"/>
              </a:gdLst>
              <a:ahLst/>
              <a:cxnLst>
                <a:cxn ang="0">
                  <a:pos x="T0" y="T1"/>
                </a:cxn>
                <a:cxn ang="0">
                  <a:pos x="T2" y="T3"/>
                </a:cxn>
                <a:cxn ang="0">
                  <a:pos x="T4" y="T5"/>
                </a:cxn>
                <a:cxn ang="0">
                  <a:pos x="T6" y="T7"/>
                </a:cxn>
                <a:cxn ang="0">
                  <a:pos x="T8" y="T9"/>
                </a:cxn>
              </a:cxnLst>
              <a:rect l="0" t="0" r="r" b="b"/>
              <a:pathLst>
                <a:path w="152" h="159">
                  <a:moveTo>
                    <a:pt x="31" y="159"/>
                  </a:moveTo>
                  <a:lnTo>
                    <a:pt x="0" y="128"/>
                  </a:lnTo>
                  <a:lnTo>
                    <a:pt x="122" y="0"/>
                  </a:lnTo>
                  <a:lnTo>
                    <a:pt x="152" y="22"/>
                  </a:lnTo>
                  <a:lnTo>
                    <a:pt x="31" y="15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grpSp>
      <p:sp>
        <p:nvSpPr>
          <p:cNvPr id="41" name="Oval 39">
            <a:extLst>
              <a:ext uri="{FF2B5EF4-FFF2-40B4-BE49-F238E27FC236}">
                <a16:creationId xmlns:a16="http://schemas.microsoft.com/office/drawing/2014/main" id="{60E79B16-7576-446F-AE8F-743C6087C964}"/>
              </a:ext>
            </a:extLst>
          </p:cNvPr>
          <p:cNvSpPr/>
          <p:nvPr userDrawn="1"/>
        </p:nvSpPr>
        <p:spPr>
          <a:xfrm>
            <a:off x="4022561" y="2320007"/>
            <a:ext cx="949268" cy="928194"/>
          </a:xfrm>
          <a:custGeom>
            <a:avLst/>
            <a:gdLst>
              <a:gd name="connsiteX0" fmla="*/ 0 w 2042808"/>
              <a:gd name="connsiteY0" fmla="*/ 1021404 h 2042808"/>
              <a:gd name="connsiteX1" fmla="*/ 1021404 w 2042808"/>
              <a:gd name="connsiteY1" fmla="*/ 0 h 2042808"/>
              <a:gd name="connsiteX2" fmla="*/ 2042808 w 2042808"/>
              <a:gd name="connsiteY2" fmla="*/ 1021404 h 2042808"/>
              <a:gd name="connsiteX3" fmla="*/ 1021404 w 2042808"/>
              <a:gd name="connsiteY3" fmla="*/ 2042808 h 2042808"/>
              <a:gd name="connsiteX4" fmla="*/ 0 w 2042808"/>
              <a:gd name="connsiteY4" fmla="*/ 1021404 h 2042808"/>
              <a:gd name="connsiteX0" fmla="*/ 1981 w 2044789"/>
              <a:gd name="connsiteY0" fmla="*/ 1284051 h 2305455"/>
              <a:gd name="connsiteX1" fmla="*/ 1247121 w 2044789"/>
              <a:gd name="connsiteY1" fmla="*/ 0 h 2305455"/>
              <a:gd name="connsiteX2" fmla="*/ 2044789 w 2044789"/>
              <a:gd name="connsiteY2" fmla="*/ 1284051 h 2305455"/>
              <a:gd name="connsiteX3" fmla="*/ 1023385 w 2044789"/>
              <a:gd name="connsiteY3" fmla="*/ 2305455 h 2305455"/>
              <a:gd name="connsiteX4" fmla="*/ 1981 w 2044789"/>
              <a:gd name="connsiteY4" fmla="*/ 1284051 h 2305455"/>
              <a:gd name="connsiteX0" fmla="*/ 9762 w 2052570"/>
              <a:gd name="connsiteY0" fmla="*/ 1284051 h 2402731"/>
              <a:gd name="connsiteX1" fmla="*/ 1254902 w 2052570"/>
              <a:gd name="connsiteY1" fmla="*/ 0 h 2402731"/>
              <a:gd name="connsiteX2" fmla="*/ 2052570 w 2052570"/>
              <a:gd name="connsiteY2" fmla="*/ 1284051 h 2402731"/>
              <a:gd name="connsiteX3" fmla="*/ 826885 w 2052570"/>
              <a:gd name="connsiteY3" fmla="*/ 2402731 h 2402731"/>
              <a:gd name="connsiteX4" fmla="*/ 9762 w 2052570"/>
              <a:gd name="connsiteY4" fmla="*/ 1284051 h 2402731"/>
              <a:gd name="connsiteX0" fmla="*/ 8622 w 1856877"/>
              <a:gd name="connsiteY0" fmla="*/ 918964 h 2411566"/>
              <a:gd name="connsiteX1" fmla="*/ 1059209 w 1856877"/>
              <a:gd name="connsiteY1" fmla="*/ 4564 h 2411566"/>
              <a:gd name="connsiteX2" fmla="*/ 1856877 w 1856877"/>
              <a:gd name="connsiteY2" fmla="*/ 1288615 h 2411566"/>
              <a:gd name="connsiteX3" fmla="*/ 631192 w 1856877"/>
              <a:gd name="connsiteY3" fmla="*/ 2407295 h 2411566"/>
              <a:gd name="connsiteX4" fmla="*/ 8622 w 1856877"/>
              <a:gd name="connsiteY4" fmla="*/ 918964 h 2411566"/>
              <a:gd name="connsiteX0" fmla="*/ 9545 w 2130175"/>
              <a:gd name="connsiteY0" fmla="*/ 917924 h 2409322"/>
              <a:gd name="connsiteX1" fmla="*/ 1060132 w 2130175"/>
              <a:gd name="connsiteY1" fmla="*/ 3524 h 2409322"/>
              <a:gd name="connsiteX2" fmla="*/ 2130175 w 2130175"/>
              <a:gd name="connsiteY2" fmla="*/ 1238937 h 2409322"/>
              <a:gd name="connsiteX3" fmla="*/ 632115 w 2130175"/>
              <a:gd name="connsiteY3" fmla="*/ 2406255 h 2409322"/>
              <a:gd name="connsiteX4" fmla="*/ 9545 w 2130175"/>
              <a:gd name="connsiteY4" fmla="*/ 917924 h 2409322"/>
              <a:gd name="connsiteX0" fmla="*/ 22193 w 2142823"/>
              <a:gd name="connsiteY0" fmla="*/ 976030 h 2467428"/>
              <a:gd name="connsiteX1" fmla="*/ 1364610 w 2142823"/>
              <a:gd name="connsiteY1" fmla="*/ 3264 h 2467428"/>
              <a:gd name="connsiteX2" fmla="*/ 2142823 w 2142823"/>
              <a:gd name="connsiteY2" fmla="*/ 1297043 h 2467428"/>
              <a:gd name="connsiteX3" fmla="*/ 644763 w 2142823"/>
              <a:gd name="connsiteY3" fmla="*/ 2464361 h 2467428"/>
              <a:gd name="connsiteX4" fmla="*/ 22193 w 2142823"/>
              <a:gd name="connsiteY4" fmla="*/ 976030 h 2467428"/>
              <a:gd name="connsiteX0" fmla="*/ 16628 w 2137258"/>
              <a:gd name="connsiteY0" fmla="*/ 975730 h 2062606"/>
              <a:gd name="connsiteX1" fmla="*/ 1359045 w 2137258"/>
              <a:gd name="connsiteY1" fmla="*/ 2964 h 2062606"/>
              <a:gd name="connsiteX2" fmla="*/ 2137258 w 2137258"/>
              <a:gd name="connsiteY2" fmla="*/ 1296743 h 2062606"/>
              <a:gd name="connsiteX3" fmla="*/ 707292 w 2137258"/>
              <a:gd name="connsiteY3" fmla="*/ 2055500 h 2062606"/>
              <a:gd name="connsiteX4" fmla="*/ 16628 w 2137258"/>
              <a:gd name="connsiteY4" fmla="*/ 975730 h 2062606"/>
              <a:gd name="connsiteX0" fmla="*/ 18319 w 2078547"/>
              <a:gd name="connsiteY0" fmla="*/ 743014 h 2081849"/>
              <a:gd name="connsiteX1" fmla="*/ 1300334 w 2078547"/>
              <a:gd name="connsiteY1" fmla="*/ 11856 h 2081849"/>
              <a:gd name="connsiteX2" fmla="*/ 2078547 w 2078547"/>
              <a:gd name="connsiteY2" fmla="*/ 1305635 h 2081849"/>
              <a:gd name="connsiteX3" fmla="*/ 648581 w 2078547"/>
              <a:gd name="connsiteY3" fmla="*/ 2064392 h 2081849"/>
              <a:gd name="connsiteX4" fmla="*/ 18319 w 2078547"/>
              <a:gd name="connsiteY4" fmla="*/ 743014 h 2081849"/>
              <a:gd name="connsiteX0" fmla="*/ 19180 w 2220344"/>
              <a:gd name="connsiteY0" fmla="*/ 735095 h 2059907"/>
              <a:gd name="connsiteX1" fmla="*/ 1301195 w 2220344"/>
              <a:gd name="connsiteY1" fmla="*/ 3937 h 2059907"/>
              <a:gd name="connsiteX2" fmla="*/ 2220344 w 2220344"/>
              <a:gd name="connsiteY2" fmla="*/ 1035977 h 2059907"/>
              <a:gd name="connsiteX3" fmla="*/ 649442 w 2220344"/>
              <a:gd name="connsiteY3" fmla="*/ 2056473 h 2059907"/>
              <a:gd name="connsiteX4" fmla="*/ 19180 w 2220344"/>
              <a:gd name="connsiteY4" fmla="*/ 735095 h 2059907"/>
              <a:gd name="connsiteX0" fmla="*/ 1183 w 2202347"/>
              <a:gd name="connsiteY0" fmla="*/ 734710 h 1741818"/>
              <a:gd name="connsiteX1" fmla="*/ 1283198 w 2202347"/>
              <a:gd name="connsiteY1" fmla="*/ 3552 h 1741818"/>
              <a:gd name="connsiteX2" fmla="*/ 2202347 w 2202347"/>
              <a:gd name="connsiteY2" fmla="*/ 1035592 h 1741818"/>
              <a:gd name="connsiteX3" fmla="*/ 1074393 w 2202347"/>
              <a:gd name="connsiteY3" fmla="*/ 1733946 h 1741818"/>
              <a:gd name="connsiteX4" fmla="*/ 1183 w 2202347"/>
              <a:gd name="connsiteY4" fmla="*/ 734710 h 1741818"/>
              <a:gd name="connsiteX0" fmla="*/ 3317 w 2204481"/>
              <a:gd name="connsiteY0" fmla="*/ 734917 h 1919944"/>
              <a:gd name="connsiteX1" fmla="*/ 1285332 w 2204481"/>
              <a:gd name="connsiteY1" fmla="*/ 3759 h 1919944"/>
              <a:gd name="connsiteX2" fmla="*/ 2204481 w 2204481"/>
              <a:gd name="connsiteY2" fmla="*/ 1035799 h 1919944"/>
              <a:gd name="connsiteX3" fmla="*/ 955723 w 2204481"/>
              <a:gd name="connsiteY3" fmla="*/ 1915359 h 1919944"/>
              <a:gd name="connsiteX4" fmla="*/ 3317 w 2204481"/>
              <a:gd name="connsiteY4" fmla="*/ 734917 h 1919944"/>
              <a:gd name="connsiteX0" fmla="*/ 4692 w 1964248"/>
              <a:gd name="connsiteY0" fmla="*/ 715427 h 1921142"/>
              <a:gd name="connsiteX1" fmla="*/ 1045099 w 1964248"/>
              <a:gd name="connsiteY1" fmla="*/ 4401 h 1921142"/>
              <a:gd name="connsiteX2" fmla="*/ 1964248 w 1964248"/>
              <a:gd name="connsiteY2" fmla="*/ 1036441 h 1921142"/>
              <a:gd name="connsiteX3" fmla="*/ 715490 w 1964248"/>
              <a:gd name="connsiteY3" fmla="*/ 1916001 h 1921142"/>
              <a:gd name="connsiteX4" fmla="*/ 4692 w 1964248"/>
              <a:gd name="connsiteY4" fmla="*/ 715427 h 19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4248" h="1921142">
                <a:moveTo>
                  <a:pt x="4692" y="715427"/>
                </a:moveTo>
                <a:cubicBezTo>
                  <a:pt x="59627" y="396827"/>
                  <a:pt x="718506" y="-49101"/>
                  <a:pt x="1045099" y="4401"/>
                </a:cubicBezTo>
                <a:cubicBezTo>
                  <a:pt x="1371692" y="57903"/>
                  <a:pt x="1964248" y="472335"/>
                  <a:pt x="1964248" y="1036441"/>
                </a:cubicBezTo>
                <a:cubicBezTo>
                  <a:pt x="1964248" y="1600547"/>
                  <a:pt x="1042083" y="1969503"/>
                  <a:pt x="715490" y="1916001"/>
                </a:cubicBezTo>
                <a:cubicBezTo>
                  <a:pt x="388897" y="1862499"/>
                  <a:pt x="-50243" y="1034027"/>
                  <a:pt x="4692" y="7154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40" name="Oval 39">
            <a:extLst>
              <a:ext uri="{FF2B5EF4-FFF2-40B4-BE49-F238E27FC236}">
                <a16:creationId xmlns:a16="http://schemas.microsoft.com/office/drawing/2014/main" id="{73B25745-E0C5-4AC2-AA6C-156A863399DB}"/>
              </a:ext>
            </a:extLst>
          </p:cNvPr>
          <p:cNvSpPr/>
          <p:nvPr userDrawn="1"/>
        </p:nvSpPr>
        <p:spPr>
          <a:xfrm>
            <a:off x="3260990" y="3532698"/>
            <a:ext cx="2137815" cy="2062606"/>
          </a:xfrm>
          <a:custGeom>
            <a:avLst/>
            <a:gdLst>
              <a:gd name="connsiteX0" fmla="*/ 0 w 2042808"/>
              <a:gd name="connsiteY0" fmla="*/ 1021404 h 2042808"/>
              <a:gd name="connsiteX1" fmla="*/ 1021404 w 2042808"/>
              <a:gd name="connsiteY1" fmla="*/ 0 h 2042808"/>
              <a:gd name="connsiteX2" fmla="*/ 2042808 w 2042808"/>
              <a:gd name="connsiteY2" fmla="*/ 1021404 h 2042808"/>
              <a:gd name="connsiteX3" fmla="*/ 1021404 w 2042808"/>
              <a:gd name="connsiteY3" fmla="*/ 2042808 h 2042808"/>
              <a:gd name="connsiteX4" fmla="*/ 0 w 2042808"/>
              <a:gd name="connsiteY4" fmla="*/ 1021404 h 2042808"/>
              <a:gd name="connsiteX0" fmla="*/ 1981 w 2044789"/>
              <a:gd name="connsiteY0" fmla="*/ 1284051 h 2305455"/>
              <a:gd name="connsiteX1" fmla="*/ 1247121 w 2044789"/>
              <a:gd name="connsiteY1" fmla="*/ 0 h 2305455"/>
              <a:gd name="connsiteX2" fmla="*/ 2044789 w 2044789"/>
              <a:gd name="connsiteY2" fmla="*/ 1284051 h 2305455"/>
              <a:gd name="connsiteX3" fmla="*/ 1023385 w 2044789"/>
              <a:gd name="connsiteY3" fmla="*/ 2305455 h 2305455"/>
              <a:gd name="connsiteX4" fmla="*/ 1981 w 2044789"/>
              <a:gd name="connsiteY4" fmla="*/ 1284051 h 2305455"/>
              <a:gd name="connsiteX0" fmla="*/ 9762 w 2052570"/>
              <a:gd name="connsiteY0" fmla="*/ 1284051 h 2402731"/>
              <a:gd name="connsiteX1" fmla="*/ 1254902 w 2052570"/>
              <a:gd name="connsiteY1" fmla="*/ 0 h 2402731"/>
              <a:gd name="connsiteX2" fmla="*/ 2052570 w 2052570"/>
              <a:gd name="connsiteY2" fmla="*/ 1284051 h 2402731"/>
              <a:gd name="connsiteX3" fmla="*/ 826885 w 2052570"/>
              <a:gd name="connsiteY3" fmla="*/ 2402731 h 2402731"/>
              <a:gd name="connsiteX4" fmla="*/ 9762 w 2052570"/>
              <a:gd name="connsiteY4" fmla="*/ 1284051 h 2402731"/>
              <a:gd name="connsiteX0" fmla="*/ 8622 w 1856877"/>
              <a:gd name="connsiteY0" fmla="*/ 918964 h 2411566"/>
              <a:gd name="connsiteX1" fmla="*/ 1059209 w 1856877"/>
              <a:gd name="connsiteY1" fmla="*/ 4564 h 2411566"/>
              <a:gd name="connsiteX2" fmla="*/ 1856877 w 1856877"/>
              <a:gd name="connsiteY2" fmla="*/ 1288615 h 2411566"/>
              <a:gd name="connsiteX3" fmla="*/ 631192 w 1856877"/>
              <a:gd name="connsiteY3" fmla="*/ 2407295 h 2411566"/>
              <a:gd name="connsiteX4" fmla="*/ 8622 w 1856877"/>
              <a:gd name="connsiteY4" fmla="*/ 918964 h 2411566"/>
              <a:gd name="connsiteX0" fmla="*/ 9545 w 2130175"/>
              <a:gd name="connsiteY0" fmla="*/ 917924 h 2409322"/>
              <a:gd name="connsiteX1" fmla="*/ 1060132 w 2130175"/>
              <a:gd name="connsiteY1" fmla="*/ 3524 h 2409322"/>
              <a:gd name="connsiteX2" fmla="*/ 2130175 w 2130175"/>
              <a:gd name="connsiteY2" fmla="*/ 1238937 h 2409322"/>
              <a:gd name="connsiteX3" fmla="*/ 632115 w 2130175"/>
              <a:gd name="connsiteY3" fmla="*/ 2406255 h 2409322"/>
              <a:gd name="connsiteX4" fmla="*/ 9545 w 2130175"/>
              <a:gd name="connsiteY4" fmla="*/ 917924 h 2409322"/>
              <a:gd name="connsiteX0" fmla="*/ 22193 w 2142823"/>
              <a:gd name="connsiteY0" fmla="*/ 976030 h 2467428"/>
              <a:gd name="connsiteX1" fmla="*/ 1364610 w 2142823"/>
              <a:gd name="connsiteY1" fmla="*/ 3264 h 2467428"/>
              <a:gd name="connsiteX2" fmla="*/ 2142823 w 2142823"/>
              <a:gd name="connsiteY2" fmla="*/ 1297043 h 2467428"/>
              <a:gd name="connsiteX3" fmla="*/ 644763 w 2142823"/>
              <a:gd name="connsiteY3" fmla="*/ 2464361 h 2467428"/>
              <a:gd name="connsiteX4" fmla="*/ 22193 w 2142823"/>
              <a:gd name="connsiteY4" fmla="*/ 976030 h 2467428"/>
              <a:gd name="connsiteX0" fmla="*/ 16628 w 2137258"/>
              <a:gd name="connsiteY0" fmla="*/ 975730 h 2062606"/>
              <a:gd name="connsiteX1" fmla="*/ 1359045 w 2137258"/>
              <a:gd name="connsiteY1" fmla="*/ 2964 h 2062606"/>
              <a:gd name="connsiteX2" fmla="*/ 2137258 w 2137258"/>
              <a:gd name="connsiteY2" fmla="*/ 1296743 h 2062606"/>
              <a:gd name="connsiteX3" fmla="*/ 707292 w 2137258"/>
              <a:gd name="connsiteY3" fmla="*/ 2055500 h 2062606"/>
              <a:gd name="connsiteX4" fmla="*/ 16628 w 2137258"/>
              <a:gd name="connsiteY4" fmla="*/ 975730 h 2062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7258" h="2062606">
                <a:moveTo>
                  <a:pt x="16628" y="975730"/>
                </a:moveTo>
                <a:cubicBezTo>
                  <a:pt x="125253" y="633641"/>
                  <a:pt x="1005607" y="-50538"/>
                  <a:pt x="1359045" y="2964"/>
                </a:cubicBezTo>
                <a:cubicBezTo>
                  <a:pt x="1712483" y="56466"/>
                  <a:pt x="2137258" y="732637"/>
                  <a:pt x="2137258" y="1296743"/>
                </a:cubicBezTo>
                <a:cubicBezTo>
                  <a:pt x="2137258" y="1860849"/>
                  <a:pt x="1060730" y="2109002"/>
                  <a:pt x="707292" y="2055500"/>
                </a:cubicBezTo>
                <a:cubicBezTo>
                  <a:pt x="353854" y="2001998"/>
                  <a:pt x="-91997" y="1317819"/>
                  <a:pt x="16628" y="97573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4" name="Footer Placeholder 3"/>
          <p:cNvSpPr>
            <a:spLocks noGrp="1"/>
          </p:cNvSpPr>
          <p:nvPr>
            <p:ph type="ftr" sz="quarter" idx="11"/>
          </p:nvPr>
        </p:nvSpPr>
        <p:spPr>
          <a:xfrm>
            <a:off x="609600" y="6325873"/>
            <a:ext cx="3860800" cy="365125"/>
          </a:xfrm>
        </p:spPr>
        <p:txBody>
          <a:bodyPr/>
          <a:lstStyle>
            <a:lvl1pPr algn="l">
              <a:defRPr sz="1400"/>
            </a:lvl1pPr>
          </a:lstStyle>
          <a:p>
            <a:endParaRPr lang="en-US"/>
          </a:p>
        </p:txBody>
      </p:sp>
      <p:sp>
        <p:nvSpPr>
          <p:cNvPr id="5" name="Slide Number Placeholder 4"/>
          <p:cNvSpPr>
            <a:spLocks noGrp="1"/>
          </p:cNvSpPr>
          <p:nvPr>
            <p:ph type="sldNum" sz="quarter" idx="12"/>
          </p:nvPr>
        </p:nvSpPr>
        <p:spPr>
          <a:xfrm>
            <a:off x="11080673" y="6371618"/>
            <a:ext cx="412854" cy="486382"/>
          </a:xfrm>
          <a:solidFill>
            <a:schemeClr val="accent4"/>
          </a:solidFill>
        </p:spPr>
        <p:txBody>
          <a:bodyPr lIns="0" tIns="97200" rIns="0" anchor="t"/>
          <a:lstStyle>
            <a:lvl1pPr algn="ctr">
              <a:defRPr sz="1400">
                <a:solidFill>
                  <a:schemeClr val="bg1"/>
                </a:solidFill>
              </a:defRPr>
            </a:lvl1pPr>
          </a:lstStyle>
          <a:p>
            <a:fld id="{96E69268-9C8B-4EBF-A9EE-DC5DC2D48DC3}" type="slidenum">
              <a:rPr lang="en-US" smtClean="0"/>
              <a:pPr/>
              <a:t>‹#›</a:t>
            </a:fld>
            <a:endParaRPr lang="en-US"/>
          </a:p>
        </p:txBody>
      </p:sp>
      <p:cxnSp>
        <p:nvCxnSpPr>
          <p:cNvPr id="38" name="Straight Connector 37">
            <a:extLst>
              <a:ext uri="{FF2B5EF4-FFF2-40B4-BE49-F238E27FC236}">
                <a16:creationId xmlns:a16="http://schemas.microsoft.com/office/drawing/2014/main" id="{BDEF2075-C023-4A8C-BE33-4C1A3C7DCCE2}"/>
              </a:ext>
            </a:extLst>
          </p:cNvPr>
          <p:cNvCxnSpPr>
            <a:cxnSpLocks/>
          </p:cNvCxnSpPr>
          <p:nvPr userDrawn="1"/>
        </p:nvCxnSpPr>
        <p:spPr>
          <a:xfrm>
            <a:off x="609600" y="997829"/>
            <a:ext cx="10972801"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Picture Placeholder 36">
            <a:extLst>
              <a:ext uri="{FF2B5EF4-FFF2-40B4-BE49-F238E27FC236}">
                <a16:creationId xmlns:a16="http://schemas.microsoft.com/office/drawing/2014/main" id="{52242EE4-83AB-4EC7-8E04-B4B138EF2D43}"/>
              </a:ext>
            </a:extLst>
          </p:cNvPr>
          <p:cNvSpPr>
            <a:spLocks noGrp="1"/>
          </p:cNvSpPr>
          <p:nvPr>
            <p:ph type="pic" sz="quarter" idx="13"/>
          </p:nvPr>
        </p:nvSpPr>
        <p:spPr>
          <a:xfrm>
            <a:off x="834981" y="1652298"/>
            <a:ext cx="3978131" cy="4076817"/>
          </a:xfrm>
          <a:custGeom>
            <a:avLst/>
            <a:gdLst>
              <a:gd name="connsiteX0" fmla="*/ 0 w 3600450"/>
              <a:gd name="connsiteY0" fmla="*/ 1479550 h 2959100"/>
              <a:gd name="connsiteX1" fmla="*/ 1800225 w 3600450"/>
              <a:gd name="connsiteY1" fmla="*/ 0 h 2959100"/>
              <a:gd name="connsiteX2" fmla="*/ 3600450 w 3600450"/>
              <a:gd name="connsiteY2" fmla="*/ 1479550 h 2959100"/>
              <a:gd name="connsiteX3" fmla="*/ 1800225 w 3600450"/>
              <a:gd name="connsiteY3" fmla="*/ 2959100 h 2959100"/>
              <a:gd name="connsiteX4" fmla="*/ 0 w 3600450"/>
              <a:gd name="connsiteY4" fmla="*/ 1479550 h 2959100"/>
              <a:gd name="connsiteX0" fmla="*/ 39060 w 3639510"/>
              <a:gd name="connsiteY0" fmla="*/ 1479550 h 3455211"/>
              <a:gd name="connsiteX1" fmla="*/ 1839285 w 3639510"/>
              <a:gd name="connsiteY1" fmla="*/ 0 h 3455211"/>
              <a:gd name="connsiteX2" fmla="*/ 3639510 w 3639510"/>
              <a:gd name="connsiteY2" fmla="*/ 1479550 h 3455211"/>
              <a:gd name="connsiteX3" fmla="*/ 1061073 w 3639510"/>
              <a:gd name="connsiteY3" fmla="*/ 3455211 h 3455211"/>
              <a:gd name="connsiteX4" fmla="*/ 39060 w 3639510"/>
              <a:gd name="connsiteY4" fmla="*/ 1479550 h 3455211"/>
              <a:gd name="connsiteX0" fmla="*/ 20802 w 3971448"/>
              <a:gd name="connsiteY0" fmla="*/ 1484084 h 3465460"/>
              <a:gd name="connsiteX1" fmla="*/ 1821027 w 3971448"/>
              <a:gd name="connsiteY1" fmla="*/ 4534 h 3465460"/>
              <a:gd name="connsiteX2" fmla="*/ 3971448 w 3971448"/>
              <a:gd name="connsiteY2" fmla="*/ 1960740 h 3465460"/>
              <a:gd name="connsiteX3" fmla="*/ 1042815 w 3971448"/>
              <a:gd name="connsiteY3" fmla="*/ 3459745 h 3465460"/>
              <a:gd name="connsiteX4" fmla="*/ 20802 w 3971448"/>
              <a:gd name="connsiteY4" fmla="*/ 1484084 h 3465460"/>
              <a:gd name="connsiteX0" fmla="*/ 26449 w 3977095"/>
              <a:gd name="connsiteY0" fmla="*/ 2095441 h 4076817"/>
              <a:gd name="connsiteX1" fmla="*/ 1953133 w 3977095"/>
              <a:gd name="connsiteY1" fmla="*/ 3048 h 4076817"/>
              <a:gd name="connsiteX2" fmla="*/ 3977095 w 3977095"/>
              <a:gd name="connsiteY2" fmla="*/ 2572097 h 4076817"/>
              <a:gd name="connsiteX3" fmla="*/ 1048462 w 3977095"/>
              <a:gd name="connsiteY3" fmla="*/ 4071102 h 4076817"/>
              <a:gd name="connsiteX4" fmla="*/ 26449 w 3977095"/>
              <a:gd name="connsiteY4" fmla="*/ 2095441 h 4076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7095" h="4076817">
                <a:moveTo>
                  <a:pt x="26449" y="2095441"/>
                </a:moveTo>
                <a:cubicBezTo>
                  <a:pt x="177227" y="1417432"/>
                  <a:pt x="1294692" y="-76395"/>
                  <a:pt x="1953133" y="3048"/>
                </a:cubicBezTo>
                <a:cubicBezTo>
                  <a:pt x="2611574" y="82491"/>
                  <a:pt x="3977095" y="1754964"/>
                  <a:pt x="3977095" y="2572097"/>
                </a:cubicBezTo>
                <a:cubicBezTo>
                  <a:pt x="3977095" y="3389230"/>
                  <a:pt x="1706903" y="4150545"/>
                  <a:pt x="1048462" y="4071102"/>
                </a:cubicBezTo>
                <a:cubicBezTo>
                  <a:pt x="390021" y="3991659"/>
                  <a:pt x="-124329" y="2773450"/>
                  <a:pt x="26449" y="2095441"/>
                </a:cubicBezTo>
                <a:close/>
              </a:path>
            </a:pathLst>
          </a:custGeom>
        </p:spPr>
        <p:txBody>
          <a:bodyPr anchor="ctr">
            <a:normAutofit/>
          </a:bodyPr>
          <a:lstStyle>
            <a:lvl1pPr marL="0" indent="0" algn="ctr">
              <a:buNone/>
              <a:defRPr sz="2400"/>
            </a:lvl1pPr>
          </a:lstStyle>
          <a:p>
            <a:endParaRPr lang="en-IN"/>
          </a:p>
        </p:txBody>
      </p:sp>
    </p:spTree>
    <p:extLst>
      <p:ext uri="{BB962C8B-B14F-4D97-AF65-F5344CB8AC3E}">
        <p14:creationId xmlns:p14="http://schemas.microsoft.com/office/powerpoint/2010/main" val="668588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93379E9-CB37-4F92-B066-48244F88D392}"/>
              </a:ext>
            </a:extLst>
          </p:cNvPr>
          <p:cNvGrpSpPr/>
          <p:nvPr userDrawn="1"/>
        </p:nvGrpSpPr>
        <p:grpSpPr>
          <a:xfrm>
            <a:off x="176892" y="200233"/>
            <a:ext cx="11838215" cy="6457537"/>
            <a:chOff x="-14008100" y="-1903413"/>
            <a:chExt cx="14439900" cy="7878763"/>
          </a:xfrm>
          <a:solidFill>
            <a:schemeClr val="bg1">
              <a:lumMod val="95000"/>
            </a:schemeClr>
          </a:solidFill>
        </p:grpSpPr>
        <p:sp>
          <p:nvSpPr>
            <p:cNvPr id="7" name="Freeform 5">
              <a:extLst>
                <a:ext uri="{FF2B5EF4-FFF2-40B4-BE49-F238E27FC236}">
                  <a16:creationId xmlns:a16="http://schemas.microsoft.com/office/drawing/2014/main" id="{34A4A160-DD7F-41BB-9723-B1E22ACB2C09}"/>
                </a:ext>
              </a:extLst>
            </p:cNvPr>
            <p:cNvSpPr>
              <a:spLocks noEditPoints="1"/>
            </p:cNvSpPr>
            <p:nvPr/>
          </p:nvSpPr>
          <p:spPr bwMode="auto">
            <a:xfrm>
              <a:off x="-12311063" y="-930275"/>
              <a:ext cx="1214438" cy="1212850"/>
            </a:xfrm>
            <a:custGeom>
              <a:avLst/>
              <a:gdLst>
                <a:gd name="T0" fmla="*/ 50 w 101"/>
                <a:gd name="T1" fmla="*/ 101 h 101"/>
                <a:gd name="T2" fmla="*/ 0 w 101"/>
                <a:gd name="T3" fmla="*/ 50 h 101"/>
                <a:gd name="T4" fmla="*/ 50 w 101"/>
                <a:gd name="T5" fmla="*/ 0 h 101"/>
                <a:gd name="T6" fmla="*/ 101 w 101"/>
                <a:gd name="T7" fmla="*/ 50 h 101"/>
                <a:gd name="T8" fmla="*/ 50 w 101"/>
                <a:gd name="T9" fmla="*/ 101 h 101"/>
                <a:gd name="T10" fmla="*/ 50 w 101"/>
                <a:gd name="T11" fmla="*/ 8 h 101"/>
                <a:gd name="T12" fmla="*/ 8 w 101"/>
                <a:gd name="T13" fmla="*/ 50 h 101"/>
                <a:gd name="T14" fmla="*/ 50 w 101"/>
                <a:gd name="T15" fmla="*/ 93 h 101"/>
                <a:gd name="T16" fmla="*/ 93 w 101"/>
                <a:gd name="T17" fmla="*/ 50 h 101"/>
                <a:gd name="T18" fmla="*/ 50 w 101"/>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0" y="101"/>
                  </a:moveTo>
                  <a:cubicBezTo>
                    <a:pt x="23" y="101"/>
                    <a:pt x="0" y="78"/>
                    <a:pt x="0" y="50"/>
                  </a:cubicBezTo>
                  <a:cubicBezTo>
                    <a:pt x="0" y="22"/>
                    <a:pt x="23" y="0"/>
                    <a:pt x="50" y="0"/>
                  </a:cubicBezTo>
                  <a:cubicBezTo>
                    <a:pt x="78" y="0"/>
                    <a:pt x="101" y="22"/>
                    <a:pt x="101" y="50"/>
                  </a:cubicBezTo>
                  <a:cubicBezTo>
                    <a:pt x="101" y="78"/>
                    <a:pt x="78" y="101"/>
                    <a:pt x="50" y="101"/>
                  </a:cubicBezTo>
                  <a:close/>
                  <a:moveTo>
                    <a:pt x="50" y="8"/>
                  </a:moveTo>
                  <a:cubicBezTo>
                    <a:pt x="27" y="8"/>
                    <a:pt x="8" y="27"/>
                    <a:pt x="8" y="50"/>
                  </a:cubicBezTo>
                  <a:cubicBezTo>
                    <a:pt x="8" y="74"/>
                    <a:pt x="27" y="93"/>
                    <a:pt x="50" y="93"/>
                  </a:cubicBezTo>
                  <a:cubicBezTo>
                    <a:pt x="74" y="93"/>
                    <a:pt x="93" y="74"/>
                    <a:pt x="93" y="50"/>
                  </a:cubicBezTo>
                  <a:cubicBezTo>
                    <a:pt x="93" y="27"/>
                    <a:pt x="74" y="8"/>
                    <a:pt x="50"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8" name="Freeform 6">
              <a:extLst>
                <a:ext uri="{FF2B5EF4-FFF2-40B4-BE49-F238E27FC236}">
                  <a16:creationId xmlns:a16="http://schemas.microsoft.com/office/drawing/2014/main" id="{DD07DCFD-00B4-4C06-BFB6-9589227E4BF7}"/>
                </a:ext>
              </a:extLst>
            </p:cNvPr>
            <p:cNvSpPr>
              <a:spLocks noEditPoints="1"/>
            </p:cNvSpPr>
            <p:nvPr/>
          </p:nvSpPr>
          <p:spPr bwMode="auto">
            <a:xfrm>
              <a:off x="-8942388" y="-1135063"/>
              <a:ext cx="769938" cy="793750"/>
            </a:xfrm>
            <a:custGeom>
              <a:avLst/>
              <a:gdLst>
                <a:gd name="T0" fmla="*/ 60 w 64"/>
                <a:gd name="T1" fmla="*/ 66 h 66"/>
                <a:gd name="T2" fmla="*/ 58 w 64"/>
                <a:gd name="T3" fmla="*/ 66 h 66"/>
                <a:gd name="T4" fmla="*/ 3 w 64"/>
                <a:gd name="T5" fmla="*/ 46 h 66"/>
                <a:gd name="T6" fmla="*/ 0 w 64"/>
                <a:gd name="T7" fmla="*/ 43 h 66"/>
                <a:gd name="T8" fmla="*/ 1 w 64"/>
                <a:gd name="T9" fmla="*/ 40 h 66"/>
                <a:gd name="T10" fmla="*/ 46 w 64"/>
                <a:gd name="T11" fmla="*/ 1 h 66"/>
                <a:gd name="T12" fmla="*/ 50 w 64"/>
                <a:gd name="T13" fmla="*/ 0 h 66"/>
                <a:gd name="T14" fmla="*/ 53 w 64"/>
                <a:gd name="T15" fmla="*/ 3 h 66"/>
                <a:gd name="T16" fmla="*/ 64 w 64"/>
                <a:gd name="T17" fmla="*/ 62 h 66"/>
                <a:gd name="T18" fmla="*/ 62 w 64"/>
                <a:gd name="T19" fmla="*/ 65 h 66"/>
                <a:gd name="T20" fmla="*/ 60 w 64"/>
                <a:gd name="T21" fmla="*/ 66 h 66"/>
                <a:gd name="T22" fmla="*/ 12 w 64"/>
                <a:gd name="T23" fmla="*/ 41 h 66"/>
                <a:gd name="T24" fmla="*/ 54 w 64"/>
                <a:gd name="T25" fmla="*/ 56 h 66"/>
                <a:gd name="T26" fmla="*/ 46 w 64"/>
                <a:gd name="T27" fmla="*/ 12 h 66"/>
                <a:gd name="T28" fmla="*/ 12 w 64"/>
                <a:gd name="T2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6">
                  <a:moveTo>
                    <a:pt x="60" y="66"/>
                  </a:moveTo>
                  <a:cubicBezTo>
                    <a:pt x="59" y="66"/>
                    <a:pt x="59" y="66"/>
                    <a:pt x="58" y="66"/>
                  </a:cubicBezTo>
                  <a:cubicBezTo>
                    <a:pt x="3" y="46"/>
                    <a:pt x="3" y="46"/>
                    <a:pt x="3" y="46"/>
                  </a:cubicBezTo>
                  <a:cubicBezTo>
                    <a:pt x="1" y="46"/>
                    <a:pt x="0" y="45"/>
                    <a:pt x="0" y="43"/>
                  </a:cubicBezTo>
                  <a:cubicBezTo>
                    <a:pt x="0" y="42"/>
                    <a:pt x="0" y="41"/>
                    <a:pt x="1" y="40"/>
                  </a:cubicBezTo>
                  <a:cubicBezTo>
                    <a:pt x="46" y="1"/>
                    <a:pt x="46" y="1"/>
                    <a:pt x="46" y="1"/>
                  </a:cubicBezTo>
                  <a:cubicBezTo>
                    <a:pt x="47" y="0"/>
                    <a:pt x="49" y="0"/>
                    <a:pt x="50" y="0"/>
                  </a:cubicBezTo>
                  <a:cubicBezTo>
                    <a:pt x="51" y="1"/>
                    <a:pt x="52" y="2"/>
                    <a:pt x="53" y="3"/>
                  </a:cubicBezTo>
                  <a:cubicBezTo>
                    <a:pt x="64" y="62"/>
                    <a:pt x="64" y="62"/>
                    <a:pt x="64" y="62"/>
                  </a:cubicBezTo>
                  <a:cubicBezTo>
                    <a:pt x="64" y="63"/>
                    <a:pt x="63" y="64"/>
                    <a:pt x="62" y="65"/>
                  </a:cubicBezTo>
                  <a:cubicBezTo>
                    <a:pt x="62" y="66"/>
                    <a:pt x="61" y="66"/>
                    <a:pt x="60" y="66"/>
                  </a:cubicBezTo>
                  <a:close/>
                  <a:moveTo>
                    <a:pt x="12" y="41"/>
                  </a:moveTo>
                  <a:cubicBezTo>
                    <a:pt x="54" y="56"/>
                    <a:pt x="54" y="56"/>
                    <a:pt x="54" y="56"/>
                  </a:cubicBezTo>
                  <a:cubicBezTo>
                    <a:pt x="46" y="12"/>
                    <a:pt x="46" y="12"/>
                    <a:pt x="46" y="12"/>
                  </a:cubicBezTo>
                  <a:lnTo>
                    <a:pt x="12" y="4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9" name="Freeform 7">
              <a:extLst>
                <a:ext uri="{FF2B5EF4-FFF2-40B4-BE49-F238E27FC236}">
                  <a16:creationId xmlns:a16="http://schemas.microsoft.com/office/drawing/2014/main" id="{392191E0-D961-4D5B-BC36-4382F7180634}"/>
                </a:ext>
              </a:extLst>
            </p:cNvPr>
            <p:cNvSpPr>
              <a:spLocks noEditPoints="1"/>
            </p:cNvSpPr>
            <p:nvPr/>
          </p:nvSpPr>
          <p:spPr bwMode="auto">
            <a:xfrm>
              <a:off x="-4465638" y="3614629"/>
              <a:ext cx="228600" cy="239713"/>
            </a:xfrm>
            <a:custGeom>
              <a:avLst/>
              <a:gdLst>
                <a:gd name="T0" fmla="*/ 18 w 19"/>
                <a:gd name="T1" fmla="*/ 20 h 20"/>
                <a:gd name="T2" fmla="*/ 17 w 19"/>
                <a:gd name="T3" fmla="*/ 20 h 20"/>
                <a:gd name="T4" fmla="*/ 1 w 19"/>
                <a:gd name="T5" fmla="*/ 14 h 20"/>
                <a:gd name="T6" fmla="*/ 0 w 19"/>
                <a:gd name="T7" fmla="*/ 13 h 20"/>
                <a:gd name="T8" fmla="*/ 1 w 19"/>
                <a:gd name="T9" fmla="*/ 12 h 20"/>
                <a:gd name="T10" fmla="*/ 14 w 19"/>
                <a:gd name="T11" fmla="*/ 0 h 20"/>
                <a:gd name="T12" fmla="*/ 15 w 19"/>
                <a:gd name="T13" fmla="*/ 0 h 20"/>
                <a:gd name="T14" fmla="*/ 16 w 19"/>
                <a:gd name="T15" fmla="*/ 1 h 20"/>
                <a:gd name="T16" fmla="*/ 19 w 19"/>
                <a:gd name="T17" fmla="*/ 19 h 20"/>
                <a:gd name="T18" fmla="*/ 19 w 19"/>
                <a:gd name="T19" fmla="*/ 20 h 20"/>
                <a:gd name="T20" fmla="*/ 18 w 19"/>
                <a:gd name="T21" fmla="*/ 20 h 20"/>
                <a:gd name="T22" fmla="*/ 4 w 19"/>
                <a:gd name="T23" fmla="*/ 13 h 20"/>
                <a:gd name="T24" fmla="*/ 16 w 19"/>
                <a:gd name="T25" fmla="*/ 17 h 20"/>
                <a:gd name="T26" fmla="*/ 14 w 19"/>
                <a:gd name="T27" fmla="*/ 4 h 20"/>
                <a:gd name="T28" fmla="*/ 4 w 19"/>
                <a:gd name="T2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0">
                  <a:moveTo>
                    <a:pt x="18" y="20"/>
                  </a:moveTo>
                  <a:cubicBezTo>
                    <a:pt x="18" y="20"/>
                    <a:pt x="17" y="20"/>
                    <a:pt x="17" y="20"/>
                  </a:cubicBezTo>
                  <a:cubicBezTo>
                    <a:pt x="1" y="14"/>
                    <a:pt x="1" y="14"/>
                    <a:pt x="1" y="14"/>
                  </a:cubicBezTo>
                  <a:cubicBezTo>
                    <a:pt x="1" y="14"/>
                    <a:pt x="1" y="14"/>
                    <a:pt x="0" y="13"/>
                  </a:cubicBezTo>
                  <a:cubicBezTo>
                    <a:pt x="0" y="13"/>
                    <a:pt x="1" y="12"/>
                    <a:pt x="1" y="12"/>
                  </a:cubicBezTo>
                  <a:cubicBezTo>
                    <a:pt x="14" y="0"/>
                    <a:pt x="14" y="0"/>
                    <a:pt x="14" y="0"/>
                  </a:cubicBezTo>
                  <a:cubicBezTo>
                    <a:pt x="14" y="0"/>
                    <a:pt x="15" y="0"/>
                    <a:pt x="15" y="0"/>
                  </a:cubicBezTo>
                  <a:cubicBezTo>
                    <a:pt x="16" y="0"/>
                    <a:pt x="16" y="0"/>
                    <a:pt x="16" y="1"/>
                  </a:cubicBezTo>
                  <a:cubicBezTo>
                    <a:pt x="19" y="19"/>
                    <a:pt x="19" y="19"/>
                    <a:pt x="19" y="19"/>
                  </a:cubicBezTo>
                  <a:cubicBezTo>
                    <a:pt x="19" y="19"/>
                    <a:pt x="19" y="19"/>
                    <a:pt x="19" y="20"/>
                  </a:cubicBezTo>
                  <a:cubicBezTo>
                    <a:pt x="18" y="20"/>
                    <a:pt x="18" y="20"/>
                    <a:pt x="18" y="20"/>
                  </a:cubicBezTo>
                  <a:close/>
                  <a:moveTo>
                    <a:pt x="4" y="13"/>
                  </a:moveTo>
                  <a:cubicBezTo>
                    <a:pt x="16" y="17"/>
                    <a:pt x="16" y="17"/>
                    <a:pt x="16" y="17"/>
                  </a:cubicBezTo>
                  <a:cubicBezTo>
                    <a:pt x="14" y="4"/>
                    <a:pt x="14" y="4"/>
                    <a:pt x="14" y="4"/>
                  </a:cubicBezTo>
                  <a:lnTo>
                    <a:pt x="4" y="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0" name="Freeform 8">
              <a:extLst>
                <a:ext uri="{FF2B5EF4-FFF2-40B4-BE49-F238E27FC236}">
                  <a16:creationId xmlns:a16="http://schemas.microsoft.com/office/drawing/2014/main" id="{6FB929DB-3435-42C4-9770-3B19C2930F95}"/>
                </a:ext>
              </a:extLst>
            </p:cNvPr>
            <p:cNvSpPr>
              <a:spLocks noEditPoints="1"/>
            </p:cNvSpPr>
            <p:nvPr/>
          </p:nvSpPr>
          <p:spPr bwMode="auto">
            <a:xfrm>
              <a:off x="-10421938" y="3308126"/>
              <a:ext cx="457200" cy="528638"/>
            </a:xfrm>
            <a:custGeom>
              <a:avLst/>
              <a:gdLst>
                <a:gd name="T0" fmla="*/ 5 w 38"/>
                <a:gd name="T1" fmla="*/ 44 h 44"/>
                <a:gd name="T2" fmla="*/ 4 w 38"/>
                <a:gd name="T3" fmla="*/ 44 h 44"/>
                <a:gd name="T4" fmla="*/ 3 w 38"/>
                <a:gd name="T5" fmla="*/ 42 h 44"/>
                <a:gd name="T6" fmla="*/ 0 w 38"/>
                <a:gd name="T7" fmla="*/ 3 h 44"/>
                <a:gd name="T8" fmla="*/ 1 w 38"/>
                <a:gd name="T9" fmla="*/ 1 h 44"/>
                <a:gd name="T10" fmla="*/ 3 w 38"/>
                <a:gd name="T11" fmla="*/ 1 h 44"/>
                <a:gd name="T12" fmla="*/ 37 w 38"/>
                <a:gd name="T13" fmla="*/ 16 h 44"/>
                <a:gd name="T14" fmla="*/ 38 w 38"/>
                <a:gd name="T15" fmla="*/ 18 h 44"/>
                <a:gd name="T16" fmla="*/ 37 w 38"/>
                <a:gd name="T17" fmla="*/ 20 h 44"/>
                <a:gd name="T18" fmla="*/ 7 w 38"/>
                <a:gd name="T19" fmla="*/ 44 h 44"/>
                <a:gd name="T20" fmla="*/ 5 w 38"/>
                <a:gd name="T21" fmla="*/ 44 h 44"/>
                <a:gd name="T22" fmla="*/ 5 w 38"/>
                <a:gd name="T23" fmla="*/ 8 h 44"/>
                <a:gd name="T24" fmla="*/ 7 w 38"/>
                <a:gd name="T25" fmla="*/ 36 h 44"/>
                <a:gd name="T26" fmla="*/ 30 w 38"/>
                <a:gd name="T27" fmla="*/ 19 h 44"/>
                <a:gd name="T28" fmla="*/ 5 w 38"/>
                <a:gd name="T2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44">
                  <a:moveTo>
                    <a:pt x="5" y="44"/>
                  </a:moveTo>
                  <a:cubicBezTo>
                    <a:pt x="5" y="44"/>
                    <a:pt x="4" y="44"/>
                    <a:pt x="4" y="44"/>
                  </a:cubicBezTo>
                  <a:cubicBezTo>
                    <a:pt x="3" y="43"/>
                    <a:pt x="3" y="43"/>
                    <a:pt x="3" y="42"/>
                  </a:cubicBezTo>
                  <a:cubicBezTo>
                    <a:pt x="0" y="3"/>
                    <a:pt x="0" y="3"/>
                    <a:pt x="0" y="3"/>
                  </a:cubicBezTo>
                  <a:cubicBezTo>
                    <a:pt x="0" y="3"/>
                    <a:pt x="0" y="2"/>
                    <a:pt x="1" y="1"/>
                  </a:cubicBezTo>
                  <a:cubicBezTo>
                    <a:pt x="1" y="1"/>
                    <a:pt x="2" y="0"/>
                    <a:pt x="3" y="1"/>
                  </a:cubicBezTo>
                  <a:cubicBezTo>
                    <a:pt x="37" y="16"/>
                    <a:pt x="37" y="16"/>
                    <a:pt x="37" y="16"/>
                  </a:cubicBezTo>
                  <a:cubicBezTo>
                    <a:pt x="38" y="16"/>
                    <a:pt x="38" y="17"/>
                    <a:pt x="38" y="18"/>
                  </a:cubicBezTo>
                  <a:cubicBezTo>
                    <a:pt x="38" y="19"/>
                    <a:pt x="38" y="20"/>
                    <a:pt x="37" y="20"/>
                  </a:cubicBezTo>
                  <a:cubicBezTo>
                    <a:pt x="7" y="44"/>
                    <a:pt x="7" y="44"/>
                    <a:pt x="7" y="44"/>
                  </a:cubicBezTo>
                  <a:cubicBezTo>
                    <a:pt x="6" y="44"/>
                    <a:pt x="6" y="44"/>
                    <a:pt x="5" y="44"/>
                  </a:cubicBezTo>
                  <a:close/>
                  <a:moveTo>
                    <a:pt x="5" y="8"/>
                  </a:moveTo>
                  <a:cubicBezTo>
                    <a:pt x="7" y="36"/>
                    <a:pt x="7" y="36"/>
                    <a:pt x="7" y="36"/>
                  </a:cubicBezTo>
                  <a:cubicBezTo>
                    <a:pt x="30" y="19"/>
                    <a:pt x="30" y="19"/>
                    <a:pt x="30" y="19"/>
                  </a:cubicBezTo>
                  <a:lnTo>
                    <a:pt x="5"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1" name="Freeform 9">
              <a:extLst>
                <a:ext uri="{FF2B5EF4-FFF2-40B4-BE49-F238E27FC236}">
                  <a16:creationId xmlns:a16="http://schemas.microsoft.com/office/drawing/2014/main" id="{E15DD623-86F9-4CD2-8686-0D5953EF5FCF}"/>
                </a:ext>
              </a:extLst>
            </p:cNvPr>
            <p:cNvSpPr>
              <a:spLocks noEditPoints="1"/>
            </p:cNvSpPr>
            <p:nvPr/>
          </p:nvSpPr>
          <p:spPr bwMode="auto">
            <a:xfrm>
              <a:off x="-2660650" y="2012950"/>
              <a:ext cx="336550" cy="33655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7" y="28"/>
                    <a:pt x="0" y="22"/>
                    <a:pt x="0" y="14"/>
                  </a:cubicBezTo>
                  <a:cubicBezTo>
                    <a:pt x="0" y="6"/>
                    <a:pt x="7" y="0"/>
                    <a:pt x="14" y="0"/>
                  </a:cubicBezTo>
                  <a:cubicBezTo>
                    <a:pt x="22" y="0"/>
                    <a:pt x="28" y="6"/>
                    <a:pt x="28" y="14"/>
                  </a:cubicBezTo>
                  <a:cubicBezTo>
                    <a:pt x="28" y="22"/>
                    <a:pt x="22"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2" name="Freeform 10">
              <a:extLst>
                <a:ext uri="{FF2B5EF4-FFF2-40B4-BE49-F238E27FC236}">
                  <a16:creationId xmlns:a16="http://schemas.microsoft.com/office/drawing/2014/main" id="{82348544-9FD6-44F3-B168-02FAE2409F01}"/>
                </a:ext>
              </a:extLst>
            </p:cNvPr>
            <p:cNvSpPr>
              <a:spLocks noEditPoints="1"/>
            </p:cNvSpPr>
            <p:nvPr/>
          </p:nvSpPr>
          <p:spPr bwMode="auto">
            <a:xfrm>
              <a:off x="-855663" y="1724025"/>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3" name="Freeform 11">
              <a:extLst>
                <a:ext uri="{FF2B5EF4-FFF2-40B4-BE49-F238E27FC236}">
                  <a16:creationId xmlns:a16="http://schemas.microsoft.com/office/drawing/2014/main" id="{4A1A73FF-0A7A-484E-B4D7-C05D6A746399}"/>
                </a:ext>
              </a:extLst>
            </p:cNvPr>
            <p:cNvSpPr>
              <a:spLocks noEditPoints="1"/>
            </p:cNvSpPr>
            <p:nvPr/>
          </p:nvSpPr>
          <p:spPr bwMode="auto">
            <a:xfrm>
              <a:off x="-8172450" y="1387474"/>
              <a:ext cx="168275" cy="168275"/>
            </a:xfrm>
            <a:custGeom>
              <a:avLst/>
              <a:gdLst>
                <a:gd name="T0" fmla="*/ 7 w 14"/>
                <a:gd name="T1" fmla="*/ 14 h 14"/>
                <a:gd name="T2" fmla="*/ 0 w 14"/>
                <a:gd name="T3" fmla="*/ 7 h 14"/>
                <a:gd name="T4" fmla="*/ 7 w 14"/>
                <a:gd name="T5" fmla="*/ 0 h 14"/>
                <a:gd name="T6" fmla="*/ 14 w 14"/>
                <a:gd name="T7" fmla="*/ 7 h 14"/>
                <a:gd name="T8" fmla="*/ 7 w 14"/>
                <a:gd name="T9" fmla="*/ 14 h 14"/>
                <a:gd name="T10" fmla="*/ 7 w 14"/>
                <a:gd name="T11" fmla="*/ 3 h 14"/>
                <a:gd name="T12" fmla="*/ 3 w 14"/>
                <a:gd name="T13" fmla="*/ 7 h 14"/>
                <a:gd name="T14" fmla="*/ 7 w 14"/>
                <a:gd name="T15" fmla="*/ 11 h 14"/>
                <a:gd name="T16" fmla="*/ 11 w 14"/>
                <a:gd name="T17" fmla="*/ 7 h 14"/>
                <a:gd name="T18" fmla="*/ 7 w 14"/>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3" y="14"/>
                    <a:pt x="0" y="11"/>
                    <a:pt x="0" y="7"/>
                  </a:cubicBezTo>
                  <a:cubicBezTo>
                    <a:pt x="0" y="3"/>
                    <a:pt x="3" y="0"/>
                    <a:pt x="7" y="0"/>
                  </a:cubicBezTo>
                  <a:cubicBezTo>
                    <a:pt x="11" y="0"/>
                    <a:pt x="14" y="3"/>
                    <a:pt x="14" y="7"/>
                  </a:cubicBezTo>
                  <a:cubicBezTo>
                    <a:pt x="14" y="11"/>
                    <a:pt x="11" y="14"/>
                    <a:pt x="7" y="14"/>
                  </a:cubicBezTo>
                  <a:close/>
                  <a:moveTo>
                    <a:pt x="7" y="3"/>
                  </a:moveTo>
                  <a:cubicBezTo>
                    <a:pt x="5" y="3"/>
                    <a:pt x="3" y="5"/>
                    <a:pt x="3" y="7"/>
                  </a:cubicBezTo>
                  <a:cubicBezTo>
                    <a:pt x="3" y="9"/>
                    <a:pt x="5" y="11"/>
                    <a:pt x="7" y="11"/>
                  </a:cubicBezTo>
                  <a:cubicBezTo>
                    <a:pt x="9" y="11"/>
                    <a:pt x="11" y="9"/>
                    <a:pt x="11" y="7"/>
                  </a:cubicBezTo>
                  <a:cubicBezTo>
                    <a:pt x="11" y="5"/>
                    <a:pt x="9" y="3"/>
                    <a:pt x="7"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4" name="Freeform 12">
              <a:extLst>
                <a:ext uri="{FF2B5EF4-FFF2-40B4-BE49-F238E27FC236}">
                  <a16:creationId xmlns:a16="http://schemas.microsoft.com/office/drawing/2014/main" id="{A1B38461-5E8B-40AD-AC45-B4A396AD2723}"/>
                </a:ext>
              </a:extLst>
            </p:cNvPr>
            <p:cNvSpPr>
              <a:spLocks noEditPoints="1"/>
            </p:cNvSpPr>
            <p:nvPr/>
          </p:nvSpPr>
          <p:spPr bwMode="auto">
            <a:xfrm>
              <a:off x="-4237038" y="-1735138"/>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5" name="Freeform 13">
              <a:extLst>
                <a:ext uri="{FF2B5EF4-FFF2-40B4-BE49-F238E27FC236}">
                  <a16:creationId xmlns:a16="http://schemas.microsoft.com/office/drawing/2014/main" id="{E4FBB148-2EE0-4566-B7DC-C17AF7570AC0}"/>
                </a:ext>
              </a:extLst>
            </p:cNvPr>
            <p:cNvSpPr>
              <a:spLocks noEditPoints="1"/>
            </p:cNvSpPr>
            <p:nvPr/>
          </p:nvSpPr>
          <p:spPr bwMode="auto">
            <a:xfrm>
              <a:off x="-12780963" y="-809625"/>
              <a:ext cx="157163" cy="155575"/>
            </a:xfrm>
            <a:custGeom>
              <a:avLst/>
              <a:gdLst>
                <a:gd name="T0" fmla="*/ 6 w 13"/>
                <a:gd name="T1" fmla="*/ 13 h 13"/>
                <a:gd name="T2" fmla="*/ 0 w 13"/>
                <a:gd name="T3" fmla="*/ 6 h 13"/>
                <a:gd name="T4" fmla="*/ 6 w 13"/>
                <a:gd name="T5" fmla="*/ 0 h 13"/>
                <a:gd name="T6" fmla="*/ 13 w 13"/>
                <a:gd name="T7" fmla="*/ 6 h 13"/>
                <a:gd name="T8" fmla="*/ 6 w 13"/>
                <a:gd name="T9" fmla="*/ 13 h 13"/>
                <a:gd name="T10" fmla="*/ 6 w 13"/>
                <a:gd name="T11" fmla="*/ 3 h 13"/>
                <a:gd name="T12" fmla="*/ 3 w 13"/>
                <a:gd name="T13" fmla="*/ 6 h 13"/>
                <a:gd name="T14" fmla="*/ 6 w 13"/>
                <a:gd name="T15" fmla="*/ 10 h 13"/>
                <a:gd name="T16" fmla="*/ 10 w 13"/>
                <a:gd name="T17" fmla="*/ 6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6"/>
                  </a:cubicBezTo>
                  <a:cubicBezTo>
                    <a:pt x="0" y="3"/>
                    <a:pt x="3" y="0"/>
                    <a:pt x="6" y="0"/>
                  </a:cubicBezTo>
                  <a:cubicBezTo>
                    <a:pt x="10" y="0"/>
                    <a:pt x="13" y="3"/>
                    <a:pt x="13" y="6"/>
                  </a:cubicBezTo>
                  <a:cubicBezTo>
                    <a:pt x="13" y="10"/>
                    <a:pt x="10" y="13"/>
                    <a:pt x="6" y="13"/>
                  </a:cubicBezTo>
                  <a:close/>
                  <a:moveTo>
                    <a:pt x="6" y="3"/>
                  </a:moveTo>
                  <a:cubicBezTo>
                    <a:pt x="4" y="3"/>
                    <a:pt x="3" y="4"/>
                    <a:pt x="3" y="6"/>
                  </a:cubicBezTo>
                  <a:cubicBezTo>
                    <a:pt x="3" y="8"/>
                    <a:pt x="4" y="10"/>
                    <a:pt x="6" y="10"/>
                  </a:cubicBezTo>
                  <a:cubicBezTo>
                    <a:pt x="8" y="10"/>
                    <a:pt x="10" y="8"/>
                    <a:pt x="10" y="6"/>
                  </a:cubicBezTo>
                  <a:cubicBezTo>
                    <a:pt x="10" y="4"/>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6" name="Freeform 14">
              <a:extLst>
                <a:ext uri="{FF2B5EF4-FFF2-40B4-BE49-F238E27FC236}">
                  <a16:creationId xmlns:a16="http://schemas.microsoft.com/office/drawing/2014/main" id="{B4080381-35DF-451A-B80A-8A98B38A48EC}"/>
                </a:ext>
              </a:extLst>
            </p:cNvPr>
            <p:cNvSpPr>
              <a:spLocks noEditPoints="1"/>
            </p:cNvSpPr>
            <p:nvPr/>
          </p:nvSpPr>
          <p:spPr bwMode="auto">
            <a:xfrm>
              <a:off x="-9097963" y="4679049"/>
              <a:ext cx="155575" cy="142875"/>
            </a:xfrm>
            <a:custGeom>
              <a:avLst/>
              <a:gdLst>
                <a:gd name="T0" fmla="*/ 7 w 13"/>
                <a:gd name="T1" fmla="*/ 12 h 12"/>
                <a:gd name="T2" fmla="*/ 0 w 13"/>
                <a:gd name="T3" fmla="*/ 6 h 12"/>
                <a:gd name="T4" fmla="*/ 7 w 13"/>
                <a:gd name="T5" fmla="*/ 0 h 12"/>
                <a:gd name="T6" fmla="*/ 13 w 13"/>
                <a:gd name="T7" fmla="*/ 6 h 12"/>
                <a:gd name="T8" fmla="*/ 7 w 13"/>
                <a:gd name="T9" fmla="*/ 12 h 12"/>
                <a:gd name="T10" fmla="*/ 7 w 13"/>
                <a:gd name="T11" fmla="*/ 2 h 12"/>
                <a:gd name="T12" fmla="*/ 3 w 13"/>
                <a:gd name="T13" fmla="*/ 6 h 12"/>
                <a:gd name="T14" fmla="*/ 7 w 13"/>
                <a:gd name="T15" fmla="*/ 10 h 12"/>
                <a:gd name="T16" fmla="*/ 10 w 13"/>
                <a:gd name="T17" fmla="*/ 6 h 12"/>
                <a:gd name="T18" fmla="*/ 7 w 13"/>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2">
                  <a:moveTo>
                    <a:pt x="7" y="12"/>
                  </a:moveTo>
                  <a:cubicBezTo>
                    <a:pt x="3" y="12"/>
                    <a:pt x="0" y="9"/>
                    <a:pt x="0" y="6"/>
                  </a:cubicBezTo>
                  <a:cubicBezTo>
                    <a:pt x="0" y="2"/>
                    <a:pt x="3" y="0"/>
                    <a:pt x="7" y="0"/>
                  </a:cubicBezTo>
                  <a:cubicBezTo>
                    <a:pt x="10" y="0"/>
                    <a:pt x="13" y="2"/>
                    <a:pt x="13" y="6"/>
                  </a:cubicBezTo>
                  <a:cubicBezTo>
                    <a:pt x="13" y="9"/>
                    <a:pt x="10" y="12"/>
                    <a:pt x="7" y="12"/>
                  </a:cubicBezTo>
                  <a:close/>
                  <a:moveTo>
                    <a:pt x="7" y="2"/>
                  </a:moveTo>
                  <a:cubicBezTo>
                    <a:pt x="5" y="2"/>
                    <a:pt x="3" y="4"/>
                    <a:pt x="3" y="6"/>
                  </a:cubicBezTo>
                  <a:cubicBezTo>
                    <a:pt x="3" y="8"/>
                    <a:pt x="5" y="10"/>
                    <a:pt x="7" y="10"/>
                  </a:cubicBezTo>
                  <a:cubicBezTo>
                    <a:pt x="9" y="10"/>
                    <a:pt x="10" y="8"/>
                    <a:pt x="10" y="6"/>
                  </a:cubicBezTo>
                  <a:cubicBezTo>
                    <a:pt x="10" y="4"/>
                    <a:pt x="9" y="2"/>
                    <a:pt x="7"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7" name="Freeform 15">
              <a:extLst>
                <a:ext uri="{FF2B5EF4-FFF2-40B4-BE49-F238E27FC236}">
                  <a16:creationId xmlns:a16="http://schemas.microsoft.com/office/drawing/2014/main" id="{CE79F502-0A82-4FCE-BEAC-FFBD8489BF71}"/>
                </a:ext>
              </a:extLst>
            </p:cNvPr>
            <p:cNvSpPr>
              <a:spLocks noEditPoints="1"/>
            </p:cNvSpPr>
            <p:nvPr/>
          </p:nvSpPr>
          <p:spPr bwMode="auto">
            <a:xfrm>
              <a:off x="-3333750" y="150812"/>
              <a:ext cx="203200" cy="215900"/>
            </a:xfrm>
            <a:custGeom>
              <a:avLst/>
              <a:gdLst>
                <a:gd name="T0" fmla="*/ 9 w 17"/>
                <a:gd name="T1" fmla="*/ 18 h 18"/>
                <a:gd name="T2" fmla="*/ 0 w 17"/>
                <a:gd name="T3" fmla="*/ 9 h 18"/>
                <a:gd name="T4" fmla="*/ 9 w 17"/>
                <a:gd name="T5" fmla="*/ 0 h 18"/>
                <a:gd name="T6" fmla="*/ 17 w 17"/>
                <a:gd name="T7" fmla="*/ 9 h 18"/>
                <a:gd name="T8" fmla="*/ 9 w 17"/>
                <a:gd name="T9" fmla="*/ 18 h 18"/>
                <a:gd name="T10" fmla="*/ 9 w 17"/>
                <a:gd name="T11" fmla="*/ 3 h 18"/>
                <a:gd name="T12" fmla="*/ 2 w 17"/>
                <a:gd name="T13" fmla="*/ 9 h 18"/>
                <a:gd name="T14" fmla="*/ 9 w 17"/>
                <a:gd name="T15" fmla="*/ 15 h 18"/>
                <a:gd name="T16" fmla="*/ 15 w 17"/>
                <a:gd name="T17" fmla="*/ 9 h 18"/>
                <a:gd name="T18" fmla="*/ 9 w 17"/>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9" y="18"/>
                  </a:moveTo>
                  <a:cubicBezTo>
                    <a:pt x="4" y="18"/>
                    <a:pt x="0" y="14"/>
                    <a:pt x="0" y="9"/>
                  </a:cubicBezTo>
                  <a:cubicBezTo>
                    <a:pt x="0" y="4"/>
                    <a:pt x="4" y="0"/>
                    <a:pt x="9" y="0"/>
                  </a:cubicBezTo>
                  <a:cubicBezTo>
                    <a:pt x="13" y="0"/>
                    <a:pt x="17" y="4"/>
                    <a:pt x="17" y="9"/>
                  </a:cubicBezTo>
                  <a:cubicBezTo>
                    <a:pt x="17" y="14"/>
                    <a:pt x="13" y="18"/>
                    <a:pt x="9" y="18"/>
                  </a:cubicBezTo>
                  <a:close/>
                  <a:moveTo>
                    <a:pt x="9" y="3"/>
                  </a:moveTo>
                  <a:cubicBezTo>
                    <a:pt x="5" y="3"/>
                    <a:pt x="2" y="5"/>
                    <a:pt x="2" y="9"/>
                  </a:cubicBezTo>
                  <a:cubicBezTo>
                    <a:pt x="2" y="12"/>
                    <a:pt x="5" y="15"/>
                    <a:pt x="9" y="15"/>
                  </a:cubicBezTo>
                  <a:cubicBezTo>
                    <a:pt x="12" y="15"/>
                    <a:pt x="15" y="12"/>
                    <a:pt x="15" y="9"/>
                  </a:cubicBezTo>
                  <a:cubicBezTo>
                    <a:pt x="15" y="5"/>
                    <a:pt x="12" y="3"/>
                    <a:pt x="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8" name="Freeform 16">
              <a:extLst>
                <a:ext uri="{FF2B5EF4-FFF2-40B4-BE49-F238E27FC236}">
                  <a16:creationId xmlns:a16="http://schemas.microsoft.com/office/drawing/2014/main" id="{A6D04340-14D2-4DE8-B16D-BF3014850D0E}"/>
                </a:ext>
              </a:extLst>
            </p:cNvPr>
            <p:cNvSpPr>
              <a:spLocks noEditPoints="1"/>
            </p:cNvSpPr>
            <p:nvPr/>
          </p:nvSpPr>
          <p:spPr bwMode="auto">
            <a:xfrm>
              <a:off x="-12419013" y="2457450"/>
              <a:ext cx="203200" cy="215900"/>
            </a:xfrm>
            <a:custGeom>
              <a:avLst/>
              <a:gdLst>
                <a:gd name="T0" fmla="*/ 9 w 17"/>
                <a:gd name="T1" fmla="*/ 18 h 18"/>
                <a:gd name="T2" fmla="*/ 0 w 17"/>
                <a:gd name="T3" fmla="*/ 9 h 18"/>
                <a:gd name="T4" fmla="*/ 9 w 17"/>
                <a:gd name="T5" fmla="*/ 0 h 18"/>
                <a:gd name="T6" fmla="*/ 17 w 17"/>
                <a:gd name="T7" fmla="*/ 9 h 18"/>
                <a:gd name="T8" fmla="*/ 9 w 17"/>
                <a:gd name="T9" fmla="*/ 18 h 18"/>
                <a:gd name="T10" fmla="*/ 9 w 17"/>
                <a:gd name="T11" fmla="*/ 3 h 18"/>
                <a:gd name="T12" fmla="*/ 2 w 17"/>
                <a:gd name="T13" fmla="*/ 9 h 18"/>
                <a:gd name="T14" fmla="*/ 9 w 17"/>
                <a:gd name="T15" fmla="*/ 15 h 18"/>
                <a:gd name="T16" fmla="*/ 15 w 17"/>
                <a:gd name="T17" fmla="*/ 9 h 18"/>
                <a:gd name="T18" fmla="*/ 9 w 17"/>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9" y="18"/>
                  </a:moveTo>
                  <a:cubicBezTo>
                    <a:pt x="4" y="18"/>
                    <a:pt x="0" y="14"/>
                    <a:pt x="0" y="9"/>
                  </a:cubicBezTo>
                  <a:cubicBezTo>
                    <a:pt x="0" y="4"/>
                    <a:pt x="4" y="0"/>
                    <a:pt x="9" y="0"/>
                  </a:cubicBezTo>
                  <a:cubicBezTo>
                    <a:pt x="13" y="0"/>
                    <a:pt x="17" y="4"/>
                    <a:pt x="17" y="9"/>
                  </a:cubicBezTo>
                  <a:cubicBezTo>
                    <a:pt x="17" y="14"/>
                    <a:pt x="13" y="18"/>
                    <a:pt x="9" y="18"/>
                  </a:cubicBezTo>
                  <a:close/>
                  <a:moveTo>
                    <a:pt x="9" y="3"/>
                  </a:moveTo>
                  <a:cubicBezTo>
                    <a:pt x="5" y="3"/>
                    <a:pt x="2" y="6"/>
                    <a:pt x="2" y="9"/>
                  </a:cubicBezTo>
                  <a:cubicBezTo>
                    <a:pt x="2" y="12"/>
                    <a:pt x="5" y="15"/>
                    <a:pt x="9" y="15"/>
                  </a:cubicBezTo>
                  <a:cubicBezTo>
                    <a:pt x="12" y="15"/>
                    <a:pt x="15" y="12"/>
                    <a:pt x="15" y="9"/>
                  </a:cubicBezTo>
                  <a:cubicBezTo>
                    <a:pt x="15" y="6"/>
                    <a:pt x="12" y="3"/>
                    <a:pt x="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9" name="Freeform 17">
              <a:extLst>
                <a:ext uri="{FF2B5EF4-FFF2-40B4-BE49-F238E27FC236}">
                  <a16:creationId xmlns:a16="http://schemas.microsoft.com/office/drawing/2014/main" id="{F8C05114-709F-47E4-8CB8-6E1D916693A2}"/>
                </a:ext>
              </a:extLst>
            </p:cNvPr>
            <p:cNvSpPr>
              <a:spLocks noEditPoints="1"/>
            </p:cNvSpPr>
            <p:nvPr/>
          </p:nvSpPr>
          <p:spPr bwMode="auto">
            <a:xfrm>
              <a:off x="-5103813" y="-30163"/>
              <a:ext cx="144463" cy="157163"/>
            </a:xfrm>
            <a:custGeom>
              <a:avLst/>
              <a:gdLst>
                <a:gd name="T0" fmla="*/ 6 w 12"/>
                <a:gd name="T1" fmla="*/ 13 h 13"/>
                <a:gd name="T2" fmla="*/ 0 w 12"/>
                <a:gd name="T3" fmla="*/ 6 h 13"/>
                <a:gd name="T4" fmla="*/ 6 w 12"/>
                <a:gd name="T5" fmla="*/ 0 h 13"/>
                <a:gd name="T6" fmla="*/ 12 w 12"/>
                <a:gd name="T7" fmla="*/ 6 h 13"/>
                <a:gd name="T8" fmla="*/ 6 w 12"/>
                <a:gd name="T9" fmla="*/ 13 h 13"/>
                <a:gd name="T10" fmla="*/ 6 w 12"/>
                <a:gd name="T11" fmla="*/ 3 h 13"/>
                <a:gd name="T12" fmla="*/ 2 w 12"/>
                <a:gd name="T13" fmla="*/ 6 h 13"/>
                <a:gd name="T14" fmla="*/ 6 w 12"/>
                <a:gd name="T15" fmla="*/ 10 h 13"/>
                <a:gd name="T16" fmla="*/ 10 w 12"/>
                <a:gd name="T17" fmla="*/ 6 h 13"/>
                <a:gd name="T18" fmla="*/ 6 w 12"/>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3">
                  <a:moveTo>
                    <a:pt x="6" y="13"/>
                  </a:moveTo>
                  <a:cubicBezTo>
                    <a:pt x="2" y="13"/>
                    <a:pt x="0" y="10"/>
                    <a:pt x="0" y="6"/>
                  </a:cubicBezTo>
                  <a:cubicBezTo>
                    <a:pt x="0" y="3"/>
                    <a:pt x="2" y="0"/>
                    <a:pt x="6" y="0"/>
                  </a:cubicBezTo>
                  <a:cubicBezTo>
                    <a:pt x="9" y="0"/>
                    <a:pt x="12" y="3"/>
                    <a:pt x="12" y="6"/>
                  </a:cubicBezTo>
                  <a:cubicBezTo>
                    <a:pt x="12" y="10"/>
                    <a:pt x="9" y="13"/>
                    <a:pt x="6" y="13"/>
                  </a:cubicBezTo>
                  <a:close/>
                  <a:moveTo>
                    <a:pt x="6" y="3"/>
                  </a:moveTo>
                  <a:cubicBezTo>
                    <a:pt x="4" y="3"/>
                    <a:pt x="2" y="4"/>
                    <a:pt x="2" y="6"/>
                  </a:cubicBezTo>
                  <a:cubicBezTo>
                    <a:pt x="2" y="8"/>
                    <a:pt x="4" y="10"/>
                    <a:pt x="6" y="10"/>
                  </a:cubicBezTo>
                  <a:cubicBezTo>
                    <a:pt x="8" y="10"/>
                    <a:pt x="10" y="8"/>
                    <a:pt x="10" y="6"/>
                  </a:cubicBezTo>
                  <a:cubicBezTo>
                    <a:pt x="10" y="4"/>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0" name="Freeform 18">
              <a:extLst>
                <a:ext uri="{FF2B5EF4-FFF2-40B4-BE49-F238E27FC236}">
                  <a16:creationId xmlns:a16="http://schemas.microsoft.com/office/drawing/2014/main" id="{6C390984-C725-4B1E-B5A3-A0739A2A7EFA}"/>
                </a:ext>
              </a:extLst>
            </p:cNvPr>
            <p:cNvSpPr>
              <a:spLocks noEditPoints="1"/>
            </p:cNvSpPr>
            <p:nvPr/>
          </p:nvSpPr>
          <p:spPr bwMode="auto">
            <a:xfrm>
              <a:off x="-6745288" y="3585491"/>
              <a:ext cx="228600" cy="228600"/>
            </a:xfrm>
            <a:custGeom>
              <a:avLst/>
              <a:gdLst>
                <a:gd name="T0" fmla="*/ 10 w 19"/>
                <a:gd name="T1" fmla="*/ 19 h 19"/>
                <a:gd name="T2" fmla="*/ 0 w 19"/>
                <a:gd name="T3" fmla="*/ 9 h 19"/>
                <a:gd name="T4" fmla="*/ 10 w 19"/>
                <a:gd name="T5" fmla="*/ 0 h 19"/>
                <a:gd name="T6" fmla="*/ 19 w 19"/>
                <a:gd name="T7" fmla="*/ 9 h 19"/>
                <a:gd name="T8" fmla="*/ 10 w 19"/>
                <a:gd name="T9" fmla="*/ 19 h 19"/>
                <a:gd name="T10" fmla="*/ 10 w 19"/>
                <a:gd name="T11" fmla="*/ 4 h 19"/>
                <a:gd name="T12" fmla="*/ 4 w 19"/>
                <a:gd name="T13" fmla="*/ 9 h 19"/>
                <a:gd name="T14" fmla="*/ 10 w 19"/>
                <a:gd name="T15" fmla="*/ 15 h 19"/>
                <a:gd name="T16" fmla="*/ 15 w 19"/>
                <a:gd name="T17" fmla="*/ 9 h 19"/>
                <a:gd name="T18" fmla="*/ 10 w 19"/>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19"/>
                  </a:moveTo>
                  <a:cubicBezTo>
                    <a:pt x="5" y="19"/>
                    <a:pt x="0" y="14"/>
                    <a:pt x="0" y="9"/>
                  </a:cubicBezTo>
                  <a:cubicBezTo>
                    <a:pt x="0" y="4"/>
                    <a:pt x="5" y="0"/>
                    <a:pt x="10" y="0"/>
                  </a:cubicBezTo>
                  <a:cubicBezTo>
                    <a:pt x="15" y="0"/>
                    <a:pt x="19" y="4"/>
                    <a:pt x="19" y="9"/>
                  </a:cubicBezTo>
                  <a:cubicBezTo>
                    <a:pt x="19" y="14"/>
                    <a:pt x="15" y="19"/>
                    <a:pt x="10" y="19"/>
                  </a:cubicBezTo>
                  <a:close/>
                  <a:moveTo>
                    <a:pt x="10" y="4"/>
                  </a:moveTo>
                  <a:cubicBezTo>
                    <a:pt x="7" y="4"/>
                    <a:pt x="4" y="6"/>
                    <a:pt x="4" y="9"/>
                  </a:cubicBezTo>
                  <a:cubicBezTo>
                    <a:pt x="4" y="12"/>
                    <a:pt x="7" y="15"/>
                    <a:pt x="10" y="15"/>
                  </a:cubicBezTo>
                  <a:cubicBezTo>
                    <a:pt x="13" y="15"/>
                    <a:pt x="15" y="12"/>
                    <a:pt x="15" y="9"/>
                  </a:cubicBezTo>
                  <a:cubicBezTo>
                    <a:pt x="15" y="6"/>
                    <a:pt x="13" y="4"/>
                    <a:pt x="10"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1" name="Freeform 19">
              <a:extLst>
                <a:ext uri="{FF2B5EF4-FFF2-40B4-BE49-F238E27FC236}">
                  <a16:creationId xmlns:a16="http://schemas.microsoft.com/office/drawing/2014/main" id="{A333DB7D-056D-46D1-B6AF-E61EE56C81D9}"/>
                </a:ext>
              </a:extLst>
            </p:cNvPr>
            <p:cNvSpPr>
              <a:spLocks noEditPoints="1"/>
            </p:cNvSpPr>
            <p:nvPr/>
          </p:nvSpPr>
          <p:spPr bwMode="auto">
            <a:xfrm>
              <a:off x="-952500" y="4367213"/>
              <a:ext cx="228600" cy="227013"/>
            </a:xfrm>
            <a:custGeom>
              <a:avLst/>
              <a:gdLst>
                <a:gd name="T0" fmla="*/ 9 w 19"/>
                <a:gd name="T1" fmla="*/ 19 h 19"/>
                <a:gd name="T2" fmla="*/ 0 w 19"/>
                <a:gd name="T3" fmla="*/ 9 h 19"/>
                <a:gd name="T4" fmla="*/ 9 w 19"/>
                <a:gd name="T5" fmla="*/ 0 h 19"/>
                <a:gd name="T6" fmla="*/ 19 w 19"/>
                <a:gd name="T7" fmla="*/ 9 h 19"/>
                <a:gd name="T8" fmla="*/ 9 w 19"/>
                <a:gd name="T9" fmla="*/ 19 h 19"/>
                <a:gd name="T10" fmla="*/ 9 w 19"/>
                <a:gd name="T11" fmla="*/ 4 h 19"/>
                <a:gd name="T12" fmla="*/ 4 w 19"/>
                <a:gd name="T13" fmla="*/ 9 h 19"/>
                <a:gd name="T14" fmla="*/ 9 w 19"/>
                <a:gd name="T15" fmla="*/ 15 h 19"/>
                <a:gd name="T16" fmla="*/ 15 w 19"/>
                <a:gd name="T17" fmla="*/ 9 h 19"/>
                <a:gd name="T18" fmla="*/ 9 w 19"/>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19"/>
                  </a:moveTo>
                  <a:cubicBezTo>
                    <a:pt x="4" y="19"/>
                    <a:pt x="0" y="14"/>
                    <a:pt x="0" y="9"/>
                  </a:cubicBezTo>
                  <a:cubicBezTo>
                    <a:pt x="0" y="4"/>
                    <a:pt x="4" y="0"/>
                    <a:pt x="9" y="0"/>
                  </a:cubicBezTo>
                  <a:cubicBezTo>
                    <a:pt x="15" y="0"/>
                    <a:pt x="19" y="4"/>
                    <a:pt x="19" y="9"/>
                  </a:cubicBezTo>
                  <a:cubicBezTo>
                    <a:pt x="19" y="14"/>
                    <a:pt x="15" y="19"/>
                    <a:pt x="9" y="19"/>
                  </a:cubicBezTo>
                  <a:close/>
                  <a:moveTo>
                    <a:pt x="9" y="4"/>
                  </a:moveTo>
                  <a:cubicBezTo>
                    <a:pt x="6" y="4"/>
                    <a:pt x="4" y="6"/>
                    <a:pt x="4" y="9"/>
                  </a:cubicBezTo>
                  <a:cubicBezTo>
                    <a:pt x="4" y="12"/>
                    <a:pt x="6" y="15"/>
                    <a:pt x="9" y="15"/>
                  </a:cubicBezTo>
                  <a:cubicBezTo>
                    <a:pt x="12" y="15"/>
                    <a:pt x="15" y="12"/>
                    <a:pt x="15" y="9"/>
                  </a:cubicBezTo>
                  <a:cubicBezTo>
                    <a:pt x="15" y="6"/>
                    <a:pt x="12" y="4"/>
                    <a:pt x="9"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2" name="Freeform 20">
              <a:extLst>
                <a:ext uri="{FF2B5EF4-FFF2-40B4-BE49-F238E27FC236}">
                  <a16:creationId xmlns:a16="http://schemas.microsoft.com/office/drawing/2014/main" id="{476665CA-168C-46DC-A2A2-2805F010A17E}"/>
                </a:ext>
              </a:extLst>
            </p:cNvPr>
            <p:cNvSpPr>
              <a:spLocks noEditPoints="1"/>
            </p:cNvSpPr>
            <p:nvPr/>
          </p:nvSpPr>
          <p:spPr bwMode="auto">
            <a:xfrm>
              <a:off x="-10494963" y="-1903413"/>
              <a:ext cx="144463" cy="144463"/>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2 h 12"/>
                <a:gd name="T12" fmla="*/ 2 w 12"/>
                <a:gd name="T13" fmla="*/ 6 h 12"/>
                <a:gd name="T14" fmla="*/ 6 w 12"/>
                <a:gd name="T15" fmla="*/ 10 h 12"/>
                <a:gd name="T16" fmla="*/ 10 w 12"/>
                <a:gd name="T17" fmla="*/ 6 h 12"/>
                <a:gd name="T18" fmla="*/ 6 w 12"/>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2"/>
                    <a:pt x="3" y="0"/>
                    <a:pt x="6" y="0"/>
                  </a:cubicBezTo>
                  <a:cubicBezTo>
                    <a:pt x="10" y="0"/>
                    <a:pt x="12" y="2"/>
                    <a:pt x="12" y="6"/>
                  </a:cubicBezTo>
                  <a:cubicBezTo>
                    <a:pt x="12" y="9"/>
                    <a:pt x="10" y="12"/>
                    <a:pt x="6" y="12"/>
                  </a:cubicBezTo>
                  <a:close/>
                  <a:moveTo>
                    <a:pt x="6" y="2"/>
                  </a:moveTo>
                  <a:cubicBezTo>
                    <a:pt x="4" y="2"/>
                    <a:pt x="2" y="4"/>
                    <a:pt x="2" y="6"/>
                  </a:cubicBezTo>
                  <a:cubicBezTo>
                    <a:pt x="2" y="8"/>
                    <a:pt x="4" y="10"/>
                    <a:pt x="6" y="10"/>
                  </a:cubicBezTo>
                  <a:cubicBezTo>
                    <a:pt x="8" y="10"/>
                    <a:pt x="10" y="8"/>
                    <a:pt x="10" y="6"/>
                  </a:cubicBezTo>
                  <a:cubicBezTo>
                    <a:pt x="10" y="4"/>
                    <a:pt x="8" y="2"/>
                    <a:pt x="6"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3" name="Freeform 21">
              <a:extLst>
                <a:ext uri="{FF2B5EF4-FFF2-40B4-BE49-F238E27FC236}">
                  <a16:creationId xmlns:a16="http://schemas.microsoft.com/office/drawing/2014/main" id="{A6F98C0F-DF1F-4CA9-923A-E5E73F3EB43F}"/>
                </a:ext>
              </a:extLst>
            </p:cNvPr>
            <p:cNvSpPr>
              <a:spLocks noEditPoints="1"/>
            </p:cNvSpPr>
            <p:nvPr/>
          </p:nvSpPr>
          <p:spPr bwMode="auto">
            <a:xfrm>
              <a:off x="-1296115" y="-1885950"/>
              <a:ext cx="1565275" cy="1562101"/>
            </a:xfrm>
            <a:custGeom>
              <a:avLst/>
              <a:gdLst>
                <a:gd name="T0" fmla="*/ 65 w 130"/>
                <a:gd name="T1" fmla="*/ 130 h 130"/>
                <a:gd name="T2" fmla="*/ 0 w 130"/>
                <a:gd name="T3" fmla="*/ 65 h 130"/>
                <a:gd name="T4" fmla="*/ 65 w 130"/>
                <a:gd name="T5" fmla="*/ 0 h 130"/>
                <a:gd name="T6" fmla="*/ 130 w 130"/>
                <a:gd name="T7" fmla="*/ 65 h 130"/>
                <a:gd name="T8" fmla="*/ 65 w 130"/>
                <a:gd name="T9" fmla="*/ 130 h 130"/>
                <a:gd name="T10" fmla="*/ 65 w 130"/>
                <a:gd name="T11" fmla="*/ 11 h 130"/>
                <a:gd name="T12" fmla="*/ 10 w 130"/>
                <a:gd name="T13" fmla="*/ 65 h 130"/>
                <a:gd name="T14" fmla="*/ 65 w 130"/>
                <a:gd name="T15" fmla="*/ 119 h 130"/>
                <a:gd name="T16" fmla="*/ 119 w 130"/>
                <a:gd name="T17" fmla="*/ 65 h 130"/>
                <a:gd name="T18" fmla="*/ 65 w 130"/>
                <a:gd name="T19" fmla="*/ 1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0">
                  <a:moveTo>
                    <a:pt x="65" y="130"/>
                  </a:moveTo>
                  <a:cubicBezTo>
                    <a:pt x="29" y="130"/>
                    <a:pt x="0" y="101"/>
                    <a:pt x="0" y="65"/>
                  </a:cubicBezTo>
                  <a:cubicBezTo>
                    <a:pt x="0" y="29"/>
                    <a:pt x="29" y="0"/>
                    <a:pt x="65" y="0"/>
                  </a:cubicBezTo>
                  <a:cubicBezTo>
                    <a:pt x="100" y="0"/>
                    <a:pt x="130" y="29"/>
                    <a:pt x="130" y="65"/>
                  </a:cubicBezTo>
                  <a:cubicBezTo>
                    <a:pt x="130" y="101"/>
                    <a:pt x="100" y="130"/>
                    <a:pt x="65" y="130"/>
                  </a:cubicBezTo>
                  <a:close/>
                  <a:moveTo>
                    <a:pt x="65" y="11"/>
                  </a:moveTo>
                  <a:cubicBezTo>
                    <a:pt x="35" y="11"/>
                    <a:pt x="10" y="35"/>
                    <a:pt x="10" y="65"/>
                  </a:cubicBezTo>
                  <a:cubicBezTo>
                    <a:pt x="10" y="95"/>
                    <a:pt x="35" y="119"/>
                    <a:pt x="65" y="119"/>
                  </a:cubicBezTo>
                  <a:cubicBezTo>
                    <a:pt x="95" y="119"/>
                    <a:pt x="119" y="95"/>
                    <a:pt x="119" y="65"/>
                  </a:cubicBezTo>
                  <a:cubicBezTo>
                    <a:pt x="119" y="35"/>
                    <a:pt x="95" y="11"/>
                    <a:pt x="65"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4" name="Freeform 22">
              <a:extLst>
                <a:ext uri="{FF2B5EF4-FFF2-40B4-BE49-F238E27FC236}">
                  <a16:creationId xmlns:a16="http://schemas.microsoft.com/office/drawing/2014/main" id="{9E51EE16-670B-42E9-AEFB-33DACBDDA233}"/>
                </a:ext>
              </a:extLst>
            </p:cNvPr>
            <p:cNvSpPr>
              <a:spLocks/>
            </p:cNvSpPr>
            <p:nvPr/>
          </p:nvSpPr>
          <p:spPr bwMode="auto">
            <a:xfrm>
              <a:off x="-1265238" y="2636838"/>
              <a:ext cx="1697038" cy="1212850"/>
            </a:xfrm>
            <a:custGeom>
              <a:avLst/>
              <a:gdLst>
                <a:gd name="T0" fmla="*/ 1001 w 1069"/>
                <a:gd name="T1" fmla="*/ 764 h 764"/>
                <a:gd name="T2" fmla="*/ 0 w 1069"/>
                <a:gd name="T3" fmla="*/ 99 h 764"/>
                <a:gd name="T4" fmla="*/ 61 w 1069"/>
                <a:gd name="T5" fmla="*/ 0 h 764"/>
                <a:gd name="T6" fmla="*/ 1069 w 1069"/>
                <a:gd name="T7" fmla="*/ 666 h 764"/>
                <a:gd name="T8" fmla="*/ 1001 w 1069"/>
                <a:gd name="T9" fmla="*/ 764 h 764"/>
              </a:gdLst>
              <a:ahLst/>
              <a:cxnLst>
                <a:cxn ang="0">
                  <a:pos x="T0" y="T1"/>
                </a:cxn>
                <a:cxn ang="0">
                  <a:pos x="T2" y="T3"/>
                </a:cxn>
                <a:cxn ang="0">
                  <a:pos x="T4" y="T5"/>
                </a:cxn>
                <a:cxn ang="0">
                  <a:pos x="T6" y="T7"/>
                </a:cxn>
                <a:cxn ang="0">
                  <a:pos x="T8" y="T9"/>
                </a:cxn>
              </a:cxnLst>
              <a:rect l="0" t="0" r="r" b="b"/>
              <a:pathLst>
                <a:path w="1069" h="764">
                  <a:moveTo>
                    <a:pt x="1001" y="764"/>
                  </a:moveTo>
                  <a:lnTo>
                    <a:pt x="0" y="99"/>
                  </a:lnTo>
                  <a:lnTo>
                    <a:pt x="61" y="0"/>
                  </a:lnTo>
                  <a:lnTo>
                    <a:pt x="1069" y="666"/>
                  </a:lnTo>
                  <a:lnTo>
                    <a:pt x="1001" y="7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5" name="Freeform 23">
              <a:extLst>
                <a:ext uri="{FF2B5EF4-FFF2-40B4-BE49-F238E27FC236}">
                  <a16:creationId xmlns:a16="http://schemas.microsoft.com/office/drawing/2014/main" id="{5E130C9C-8969-445B-BB8E-56A86DF6B56F}"/>
                </a:ext>
              </a:extLst>
            </p:cNvPr>
            <p:cNvSpPr>
              <a:spLocks/>
            </p:cNvSpPr>
            <p:nvPr/>
          </p:nvSpPr>
          <p:spPr bwMode="auto">
            <a:xfrm>
              <a:off x="-14008100" y="4809108"/>
              <a:ext cx="1708150" cy="793750"/>
            </a:xfrm>
            <a:custGeom>
              <a:avLst/>
              <a:gdLst>
                <a:gd name="T0" fmla="*/ 38 w 1076"/>
                <a:gd name="T1" fmla="*/ 500 h 500"/>
                <a:gd name="T2" fmla="*/ 0 w 1076"/>
                <a:gd name="T3" fmla="*/ 401 h 500"/>
                <a:gd name="T4" fmla="*/ 1039 w 1076"/>
                <a:gd name="T5" fmla="*/ 0 h 500"/>
                <a:gd name="T6" fmla="*/ 1076 w 1076"/>
                <a:gd name="T7" fmla="*/ 99 h 500"/>
                <a:gd name="T8" fmla="*/ 38 w 1076"/>
                <a:gd name="T9" fmla="*/ 500 h 500"/>
              </a:gdLst>
              <a:ahLst/>
              <a:cxnLst>
                <a:cxn ang="0">
                  <a:pos x="T0" y="T1"/>
                </a:cxn>
                <a:cxn ang="0">
                  <a:pos x="T2" y="T3"/>
                </a:cxn>
                <a:cxn ang="0">
                  <a:pos x="T4" y="T5"/>
                </a:cxn>
                <a:cxn ang="0">
                  <a:pos x="T6" y="T7"/>
                </a:cxn>
                <a:cxn ang="0">
                  <a:pos x="T8" y="T9"/>
                </a:cxn>
              </a:cxnLst>
              <a:rect l="0" t="0" r="r" b="b"/>
              <a:pathLst>
                <a:path w="1076" h="500">
                  <a:moveTo>
                    <a:pt x="38" y="500"/>
                  </a:moveTo>
                  <a:lnTo>
                    <a:pt x="0" y="401"/>
                  </a:lnTo>
                  <a:lnTo>
                    <a:pt x="1039" y="0"/>
                  </a:lnTo>
                  <a:lnTo>
                    <a:pt x="1076" y="99"/>
                  </a:lnTo>
                  <a:lnTo>
                    <a:pt x="38" y="5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6" name="Freeform 24">
              <a:extLst>
                <a:ext uri="{FF2B5EF4-FFF2-40B4-BE49-F238E27FC236}">
                  <a16:creationId xmlns:a16="http://schemas.microsoft.com/office/drawing/2014/main" id="{767B60BA-2FFA-480F-BFCC-29604FE50026}"/>
                </a:ext>
              </a:extLst>
            </p:cNvPr>
            <p:cNvSpPr>
              <a:spLocks/>
            </p:cNvSpPr>
            <p:nvPr/>
          </p:nvSpPr>
          <p:spPr bwMode="auto">
            <a:xfrm>
              <a:off x="-5476875" y="-1470025"/>
              <a:ext cx="241300" cy="358775"/>
            </a:xfrm>
            <a:custGeom>
              <a:avLst/>
              <a:gdLst>
                <a:gd name="T0" fmla="*/ 122 w 152"/>
                <a:gd name="T1" fmla="*/ 226 h 226"/>
                <a:gd name="T2" fmla="*/ 0 w 152"/>
                <a:gd name="T3" fmla="*/ 22 h 226"/>
                <a:gd name="T4" fmla="*/ 38 w 152"/>
                <a:gd name="T5" fmla="*/ 0 h 226"/>
                <a:gd name="T6" fmla="*/ 152 w 152"/>
                <a:gd name="T7" fmla="*/ 211 h 226"/>
                <a:gd name="T8" fmla="*/ 122 w 152"/>
                <a:gd name="T9" fmla="*/ 226 h 226"/>
              </a:gdLst>
              <a:ahLst/>
              <a:cxnLst>
                <a:cxn ang="0">
                  <a:pos x="T0" y="T1"/>
                </a:cxn>
                <a:cxn ang="0">
                  <a:pos x="T2" y="T3"/>
                </a:cxn>
                <a:cxn ang="0">
                  <a:pos x="T4" y="T5"/>
                </a:cxn>
                <a:cxn ang="0">
                  <a:pos x="T6" y="T7"/>
                </a:cxn>
                <a:cxn ang="0">
                  <a:pos x="T8" y="T9"/>
                </a:cxn>
              </a:cxnLst>
              <a:rect l="0" t="0" r="r" b="b"/>
              <a:pathLst>
                <a:path w="152" h="226">
                  <a:moveTo>
                    <a:pt x="122" y="226"/>
                  </a:moveTo>
                  <a:lnTo>
                    <a:pt x="0" y="22"/>
                  </a:lnTo>
                  <a:lnTo>
                    <a:pt x="38" y="0"/>
                  </a:lnTo>
                  <a:lnTo>
                    <a:pt x="152" y="211"/>
                  </a:lnTo>
                  <a:lnTo>
                    <a:pt x="122" y="2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7" name="Freeform 25">
              <a:extLst>
                <a:ext uri="{FF2B5EF4-FFF2-40B4-BE49-F238E27FC236}">
                  <a16:creationId xmlns:a16="http://schemas.microsoft.com/office/drawing/2014/main" id="{DE5DC2DF-8283-4B19-BA71-0F0E01F2C76B}"/>
                </a:ext>
              </a:extLst>
            </p:cNvPr>
            <p:cNvSpPr>
              <a:spLocks/>
            </p:cNvSpPr>
            <p:nvPr/>
          </p:nvSpPr>
          <p:spPr bwMode="auto">
            <a:xfrm>
              <a:off x="-11685588" y="1087437"/>
              <a:ext cx="241300" cy="120650"/>
            </a:xfrm>
            <a:custGeom>
              <a:avLst/>
              <a:gdLst>
                <a:gd name="T0" fmla="*/ 144 w 152"/>
                <a:gd name="T1" fmla="*/ 76 h 76"/>
                <a:gd name="T2" fmla="*/ 0 w 152"/>
                <a:gd name="T3" fmla="*/ 15 h 76"/>
                <a:gd name="T4" fmla="*/ 8 w 152"/>
                <a:gd name="T5" fmla="*/ 0 h 76"/>
                <a:gd name="T6" fmla="*/ 152 w 152"/>
                <a:gd name="T7" fmla="*/ 61 h 76"/>
                <a:gd name="T8" fmla="*/ 144 w 152"/>
                <a:gd name="T9" fmla="*/ 76 h 76"/>
              </a:gdLst>
              <a:ahLst/>
              <a:cxnLst>
                <a:cxn ang="0">
                  <a:pos x="T0" y="T1"/>
                </a:cxn>
                <a:cxn ang="0">
                  <a:pos x="T2" y="T3"/>
                </a:cxn>
                <a:cxn ang="0">
                  <a:pos x="T4" y="T5"/>
                </a:cxn>
                <a:cxn ang="0">
                  <a:pos x="T6" y="T7"/>
                </a:cxn>
                <a:cxn ang="0">
                  <a:pos x="T8" y="T9"/>
                </a:cxn>
              </a:cxnLst>
              <a:rect l="0" t="0" r="r" b="b"/>
              <a:pathLst>
                <a:path w="152" h="76">
                  <a:moveTo>
                    <a:pt x="144" y="76"/>
                  </a:moveTo>
                  <a:lnTo>
                    <a:pt x="0" y="15"/>
                  </a:lnTo>
                  <a:lnTo>
                    <a:pt x="8" y="0"/>
                  </a:lnTo>
                  <a:lnTo>
                    <a:pt x="152" y="61"/>
                  </a:lnTo>
                  <a:lnTo>
                    <a:pt x="144"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8" name="Freeform 26">
              <a:extLst>
                <a:ext uri="{FF2B5EF4-FFF2-40B4-BE49-F238E27FC236}">
                  <a16:creationId xmlns:a16="http://schemas.microsoft.com/office/drawing/2014/main" id="{507E7762-563C-4699-855C-A9B049A44078}"/>
                </a:ext>
              </a:extLst>
            </p:cNvPr>
            <p:cNvSpPr>
              <a:spLocks/>
            </p:cNvSpPr>
            <p:nvPr/>
          </p:nvSpPr>
          <p:spPr bwMode="auto">
            <a:xfrm>
              <a:off x="-7221538" y="-1855788"/>
              <a:ext cx="325438" cy="276225"/>
            </a:xfrm>
            <a:custGeom>
              <a:avLst/>
              <a:gdLst>
                <a:gd name="T0" fmla="*/ 175 w 205"/>
                <a:gd name="T1" fmla="*/ 174 h 174"/>
                <a:gd name="T2" fmla="*/ 0 w 205"/>
                <a:gd name="T3" fmla="*/ 31 h 174"/>
                <a:gd name="T4" fmla="*/ 31 w 205"/>
                <a:gd name="T5" fmla="*/ 0 h 174"/>
                <a:gd name="T6" fmla="*/ 205 w 205"/>
                <a:gd name="T7" fmla="*/ 144 h 174"/>
                <a:gd name="T8" fmla="*/ 175 w 205"/>
                <a:gd name="T9" fmla="*/ 174 h 174"/>
              </a:gdLst>
              <a:ahLst/>
              <a:cxnLst>
                <a:cxn ang="0">
                  <a:pos x="T0" y="T1"/>
                </a:cxn>
                <a:cxn ang="0">
                  <a:pos x="T2" y="T3"/>
                </a:cxn>
                <a:cxn ang="0">
                  <a:pos x="T4" y="T5"/>
                </a:cxn>
                <a:cxn ang="0">
                  <a:pos x="T6" y="T7"/>
                </a:cxn>
                <a:cxn ang="0">
                  <a:pos x="T8" y="T9"/>
                </a:cxn>
              </a:cxnLst>
              <a:rect l="0" t="0" r="r" b="b"/>
              <a:pathLst>
                <a:path w="205" h="174">
                  <a:moveTo>
                    <a:pt x="175" y="174"/>
                  </a:moveTo>
                  <a:lnTo>
                    <a:pt x="0" y="31"/>
                  </a:lnTo>
                  <a:lnTo>
                    <a:pt x="31" y="0"/>
                  </a:lnTo>
                  <a:lnTo>
                    <a:pt x="205" y="144"/>
                  </a:lnTo>
                  <a:lnTo>
                    <a:pt x="175" y="1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9" name="Freeform 27">
              <a:extLst>
                <a:ext uri="{FF2B5EF4-FFF2-40B4-BE49-F238E27FC236}">
                  <a16:creationId xmlns:a16="http://schemas.microsoft.com/office/drawing/2014/main" id="{C9AB9948-5FC0-4044-B038-EDFC11FF7922}"/>
                </a:ext>
              </a:extLst>
            </p:cNvPr>
            <p:cNvSpPr>
              <a:spLocks/>
            </p:cNvSpPr>
            <p:nvPr/>
          </p:nvSpPr>
          <p:spPr bwMode="auto">
            <a:xfrm>
              <a:off x="-6630988" y="-582613"/>
              <a:ext cx="215900" cy="228600"/>
            </a:xfrm>
            <a:custGeom>
              <a:avLst/>
              <a:gdLst>
                <a:gd name="T0" fmla="*/ 15 w 136"/>
                <a:gd name="T1" fmla="*/ 144 h 144"/>
                <a:gd name="T2" fmla="*/ 0 w 136"/>
                <a:gd name="T3" fmla="*/ 129 h 144"/>
                <a:gd name="T4" fmla="*/ 121 w 136"/>
                <a:gd name="T5" fmla="*/ 0 h 144"/>
                <a:gd name="T6" fmla="*/ 136 w 136"/>
                <a:gd name="T7" fmla="*/ 8 h 144"/>
                <a:gd name="T8" fmla="*/ 15 w 136"/>
                <a:gd name="T9" fmla="*/ 144 h 144"/>
              </a:gdLst>
              <a:ahLst/>
              <a:cxnLst>
                <a:cxn ang="0">
                  <a:pos x="T0" y="T1"/>
                </a:cxn>
                <a:cxn ang="0">
                  <a:pos x="T2" y="T3"/>
                </a:cxn>
                <a:cxn ang="0">
                  <a:pos x="T4" y="T5"/>
                </a:cxn>
                <a:cxn ang="0">
                  <a:pos x="T6" y="T7"/>
                </a:cxn>
                <a:cxn ang="0">
                  <a:pos x="T8" y="T9"/>
                </a:cxn>
              </a:cxnLst>
              <a:rect l="0" t="0" r="r" b="b"/>
              <a:pathLst>
                <a:path w="136" h="144">
                  <a:moveTo>
                    <a:pt x="15" y="144"/>
                  </a:moveTo>
                  <a:lnTo>
                    <a:pt x="0" y="129"/>
                  </a:lnTo>
                  <a:lnTo>
                    <a:pt x="121" y="0"/>
                  </a:lnTo>
                  <a:lnTo>
                    <a:pt x="136" y="8"/>
                  </a:lnTo>
                  <a:lnTo>
                    <a:pt x="15" y="1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0" name="Freeform 28">
              <a:extLst>
                <a:ext uri="{FF2B5EF4-FFF2-40B4-BE49-F238E27FC236}">
                  <a16:creationId xmlns:a16="http://schemas.microsoft.com/office/drawing/2014/main" id="{E5749F57-045E-492C-99E4-6109A0526C99}"/>
                </a:ext>
              </a:extLst>
            </p:cNvPr>
            <p:cNvSpPr>
              <a:spLocks/>
            </p:cNvSpPr>
            <p:nvPr/>
          </p:nvSpPr>
          <p:spPr bwMode="auto">
            <a:xfrm>
              <a:off x="-11528425" y="3848670"/>
              <a:ext cx="360363" cy="347663"/>
            </a:xfrm>
            <a:custGeom>
              <a:avLst/>
              <a:gdLst>
                <a:gd name="T0" fmla="*/ 30 w 227"/>
                <a:gd name="T1" fmla="*/ 219 h 219"/>
                <a:gd name="T2" fmla="*/ 0 w 227"/>
                <a:gd name="T3" fmla="*/ 189 h 219"/>
                <a:gd name="T4" fmla="*/ 204 w 227"/>
                <a:gd name="T5" fmla="*/ 0 h 219"/>
                <a:gd name="T6" fmla="*/ 227 w 227"/>
                <a:gd name="T7" fmla="*/ 30 h 219"/>
                <a:gd name="T8" fmla="*/ 30 w 227"/>
                <a:gd name="T9" fmla="*/ 219 h 219"/>
              </a:gdLst>
              <a:ahLst/>
              <a:cxnLst>
                <a:cxn ang="0">
                  <a:pos x="T0" y="T1"/>
                </a:cxn>
                <a:cxn ang="0">
                  <a:pos x="T2" y="T3"/>
                </a:cxn>
                <a:cxn ang="0">
                  <a:pos x="T4" y="T5"/>
                </a:cxn>
                <a:cxn ang="0">
                  <a:pos x="T6" y="T7"/>
                </a:cxn>
                <a:cxn ang="0">
                  <a:pos x="T8" y="T9"/>
                </a:cxn>
              </a:cxnLst>
              <a:rect l="0" t="0" r="r" b="b"/>
              <a:pathLst>
                <a:path w="227" h="219">
                  <a:moveTo>
                    <a:pt x="30" y="219"/>
                  </a:moveTo>
                  <a:lnTo>
                    <a:pt x="0" y="189"/>
                  </a:lnTo>
                  <a:lnTo>
                    <a:pt x="204" y="0"/>
                  </a:lnTo>
                  <a:lnTo>
                    <a:pt x="227" y="30"/>
                  </a:lnTo>
                  <a:lnTo>
                    <a:pt x="30" y="2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1" name="Freeform 29">
              <a:extLst>
                <a:ext uri="{FF2B5EF4-FFF2-40B4-BE49-F238E27FC236}">
                  <a16:creationId xmlns:a16="http://schemas.microsoft.com/office/drawing/2014/main" id="{0D7AD7EC-4601-49FD-A64E-8E85D23ABDA9}"/>
                </a:ext>
              </a:extLst>
            </p:cNvPr>
            <p:cNvSpPr>
              <a:spLocks/>
            </p:cNvSpPr>
            <p:nvPr/>
          </p:nvSpPr>
          <p:spPr bwMode="auto">
            <a:xfrm>
              <a:off x="-5151438" y="1471612"/>
              <a:ext cx="241300" cy="265113"/>
            </a:xfrm>
            <a:custGeom>
              <a:avLst/>
              <a:gdLst>
                <a:gd name="T0" fmla="*/ 15 w 152"/>
                <a:gd name="T1" fmla="*/ 167 h 167"/>
                <a:gd name="T2" fmla="*/ 0 w 152"/>
                <a:gd name="T3" fmla="*/ 152 h 167"/>
                <a:gd name="T4" fmla="*/ 136 w 152"/>
                <a:gd name="T5" fmla="*/ 0 h 167"/>
                <a:gd name="T6" fmla="*/ 152 w 152"/>
                <a:gd name="T7" fmla="*/ 15 h 167"/>
                <a:gd name="T8" fmla="*/ 15 w 152"/>
                <a:gd name="T9" fmla="*/ 167 h 167"/>
              </a:gdLst>
              <a:ahLst/>
              <a:cxnLst>
                <a:cxn ang="0">
                  <a:pos x="T0" y="T1"/>
                </a:cxn>
                <a:cxn ang="0">
                  <a:pos x="T2" y="T3"/>
                </a:cxn>
                <a:cxn ang="0">
                  <a:pos x="T4" y="T5"/>
                </a:cxn>
                <a:cxn ang="0">
                  <a:pos x="T6" y="T7"/>
                </a:cxn>
                <a:cxn ang="0">
                  <a:pos x="T8" y="T9"/>
                </a:cxn>
              </a:cxnLst>
              <a:rect l="0" t="0" r="r" b="b"/>
              <a:pathLst>
                <a:path w="152" h="167">
                  <a:moveTo>
                    <a:pt x="15" y="167"/>
                  </a:moveTo>
                  <a:lnTo>
                    <a:pt x="0" y="152"/>
                  </a:lnTo>
                  <a:lnTo>
                    <a:pt x="136" y="0"/>
                  </a:lnTo>
                  <a:lnTo>
                    <a:pt x="152" y="15"/>
                  </a:lnTo>
                  <a:lnTo>
                    <a:pt x="15"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2" name="Freeform 30">
              <a:extLst>
                <a:ext uri="{FF2B5EF4-FFF2-40B4-BE49-F238E27FC236}">
                  <a16:creationId xmlns:a16="http://schemas.microsoft.com/office/drawing/2014/main" id="{9DF2F218-C52B-482E-9972-CA67BFC423EA}"/>
                </a:ext>
              </a:extLst>
            </p:cNvPr>
            <p:cNvSpPr>
              <a:spLocks/>
            </p:cNvSpPr>
            <p:nvPr/>
          </p:nvSpPr>
          <p:spPr bwMode="auto">
            <a:xfrm>
              <a:off x="-1938338" y="5326633"/>
              <a:ext cx="396875" cy="419100"/>
            </a:xfrm>
            <a:custGeom>
              <a:avLst/>
              <a:gdLst>
                <a:gd name="T0" fmla="*/ 30 w 250"/>
                <a:gd name="T1" fmla="*/ 264 h 264"/>
                <a:gd name="T2" fmla="*/ 0 w 250"/>
                <a:gd name="T3" fmla="*/ 242 h 264"/>
                <a:gd name="T4" fmla="*/ 220 w 250"/>
                <a:gd name="T5" fmla="*/ 0 h 264"/>
                <a:gd name="T6" fmla="*/ 250 w 250"/>
                <a:gd name="T7" fmla="*/ 22 h 264"/>
                <a:gd name="T8" fmla="*/ 30 w 250"/>
                <a:gd name="T9" fmla="*/ 264 h 264"/>
              </a:gdLst>
              <a:ahLst/>
              <a:cxnLst>
                <a:cxn ang="0">
                  <a:pos x="T0" y="T1"/>
                </a:cxn>
                <a:cxn ang="0">
                  <a:pos x="T2" y="T3"/>
                </a:cxn>
                <a:cxn ang="0">
                  <a:pos x="T4" y="T5"/>
                </a:cxn>
                <a:cxn ang="0">
                  <a:pos x="T6" y="T7"/>
                </a:cxn>
                <a:cxn ang="0">
                  <a:pos x="T8" y="T9"/>
                </a:cxn>
              </a:cxnLst>
              <a:rect l="0" t="0" r="r" b="b"/>
              <a:pathLst>
                <a:path w="250" h="264">
                  <a:moveTo>
                    <a:pt x="30" y="264"/>
                  </a:moveTo>
                  <a:lnTo>
                    <a:pt x="0" y="242"/>
                  </a:lnTo>
                  <a:lnTo>
                    <a:pt x="220" y="0"/>
                  </a:lnTo>
                  <a:lnTo>
                    <a:pt x="250" y="22"/>
                  </a:lnTo>
                  <a:lnTo>
                    <a:pt x="30" y="2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3" name="Freeform 31">
              <a:extLst>
                <a:ext uri="{FF2B5EF4-FFF2-40B4-BE49-F238E27FC236}">
                  <a16:creationId xmlns:a16="http://schemas.microsoft.com/office/drawing/2014/main" id="{578662EC-5D38-4301-92BA-A03B4A5DE94B}"/>
                </a:ext>
              </a:extLst>
            </p:cNvPr>
            <p:cNvSpPr>
              <a:spLocks/>
            </p:cNvSpPr>
            <p:nvPr/>
          </p:nvSpPr>
          <p:spPr bwMode="auto">
            <a:xfrm>
              <a:off x="-10206038" y="-449263"/>
              <a:ext cx="241300" cy="252413"/>
            </a:xfrm>
            <a:custGeom>
              <a:avLst/>
              <a:gdLst>
                <a:gd name="T0" fmla="*/ 31 w 152"/>
                <a:gd name="T1" fmla="*/ 159 h 159"/>
                <a:gd name="T2" fmla="*/ 0 w 152"/>
                <a:gd name="T3" fmla="*/ 128 h 159"/>
                <a:gd name="T4" fmla="*/ 122 w 152"/>
                <a:gd name="T5" fmla="*/ 0 h 159"/>
                <a:gd name="T6" fmla="*/ 152 w 152"/>
                <a:gd name="T7" fmla="*/ 22 h 159"/>
                <a:gd name="T8" fmla="*/ 31 w 152"/>
                <a:gd name="T9" fmla="*/ 159 h 159"/>
              </a:gdLst>
              <a:ahLst/>
              <a:cxnLst>
                <a:cxn ang="0">
                  <a:pos x="T0" y="T1"/>
                </a:cxn>
                <a:cxn ang="0">
                  <a:pos x="T2" y="T3"/>
                </a:cxn>
                <a:cxn ang="0">
                  <a:pos x="T4" y="T5"/>
                </a:cxn>
                <a:cxn ang="0">
                  <a:pos x="T6" y="T7"/>
                </a:cxn>
                <a:cxn ang="0">
                  <a:pos x="T8" y="T9"/>
                </a:cxn>
              </a:cxnLst>
              <a:rect l="0" t="0" r="r" b="b"/>
              <a:pathLst>
                <a:path w="152" h="159">
                  <a:moveTo>
                    <a:pt x="31" y="159"/>
                  </a:moveTo>
                  <a:lnTo>
                    <a:pt x="0" y="128"/>
                  </a:lnTo>
                  <a:lnTo>
                    <a:pt x="122" y="0"/>
                  </a:lnTo>
                  <a:lnTo>
                    <a:pt x="152" y="22"/>
                  </a:lnTo>
                  <a:lnTo>
                    <a:pt x="31" y="15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4" name="Freeform 12">
              <a:extLst>
                <a:ext uri="{FF2B5EF4-FFF2-40B4-BE49-F238E27FC236}">
                  <a16:creationId xmlns:a16="http://schemas.microsoft.com/office/drawing/2014/main" id="{78EC47ED-4002-43A5-8DA8-96E647F0D663}"/>
                </a:ext>
              </a:extLst>
            </p:cNvPr>
            <p:cNvSpPr>
              <a:spLocks noEditPoints="1"/>
            </p:cNvSpPr>
            <p:nvPr/>
          </p:nvSpPr>
          <p:spPr bwMode="auto">
            <a:xfrm>
              <a:off x="-7143523" y="5776005"/>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5" name="Freeform 8">
              <a:extLst>
                <a:ext uri="{FF2B5EF4-FFF2-40B4-BE49-F238E27FC236}">
                  <a16:creationId xmlns:a16="http://schemas.microsoft.com/office/drawing/2014/main" id="{E16DE673-6160-4C8B-9BF8-FE06D523E87B}"/>
                </a:ext>
              </a:extLst>
            </p:cNvPr>
            <p:cNvSpPr>
              <a:spLocks noEditPoints="1"/>
            </p:cNvSpPr>
            <p:nvPr/>
          </p:nvSpPr>
          <p:spPr bwMode="auto">
            <a:xfrm>
              <a:off x="-4772252" y="5125074"/>
              <a:ext cx="457200" cy="528638"/>
            </a:xfrm>
            <a:custGeom>
              <a:avLst/>
              <a:gdLst>
                <a:gd name="T0" fmla="*/ 5 w 38"/>
                <a:gd name="T1" fmla="*/ 44 h 44"/>
                <a:gd name="T2" fmla="*/ 4 w 38"/>
                <a:gd name="T3" fmla="*/ 44 h 44"/>
                <a:gd name="T4" fmla="*/ 3 w 38"/>
                <a:gd name="T5" fmla="*/ 42 h 44"/>
                <a:gd name="T6" fmla="*/ 0 w 38"/>
                <a:gd name="T7" fmla="*/ 3 h 44"/>
                <a:gd name="T8" fmla="*/ 1 w 38"/>
                <a:gd name="T9" fmla="*/ 1 h 44"/>
                <a:gd name="T10" fmla="*/ 3 w 38"/>
                <a:gd name="T11" fmla="*/ 1 h 44"/>
                <a:gd name="T12" fmla="*/ 37 w 38"/>
                <a:gd name="T13" fmla="*/ 16 h 44"/>
                <a:gd name="T14" fmla="*/ 38 w 38"/>
                <a:gd name="T15" fmla="*/ 18 h 44"/>
                <a:gd name="T16" fmla="*/ 37 w 38"/>
                <a:gd name="T17" fmla="*/ 20 h 44"/>
                <a:gd name="T18" fmla="*/ 7 w 38"/>
                <a:gd name="T19" fmla="*/ 44 h 44"/>
                <a:gd name="T20" fmla="*/ 5 w 38"/>
                <a:gd name="T21" fmla="*/ 44 h 44"/>
                <a:gd name="T22" fmla="*/ 5 w 38"/>
                <a:gd name="T23" fmla="*/ 8 h 44"/>
                <a:gd name="T24" fmla="*/ 7 w 38"/>
                <a:gd name="T25" fmla="*/ 36 h 44"/>
                <a:gd name="T26" fmla="*/ 30 w 38"/>
                <a:gd name="T27" fmla="*/ 19 h 44"/>
                <a:gd name="T28" fmla="*/ 5 w 38"/>
                <a:gd name="T2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44">
                  <a:moveTo>
                    <a:pt x="5" y="44"/>
                  </a:moveTo>
                  <a:cubicBezTo>
                    <a:pt x="5" y="44"/>
                    <a:pt x="4" y="44"/>
                    <a:pt x="4" y="44"/>
                  </a:cubicBezTo>
                  <a:cubicBezTo>
                    <a:pt x="3" y="43"/>
                    <a:pt x="3" y="43"/>
                    <a:pt x="3" y="42"/>
                  </a:cubicBezTo>
                  <a:cubicBezTo>
                    <a:pt x="0" y="3"/>
                    <a:pt x="0" y="3"/>
                    <a:pt x="0" y="3"/>
                  </a:cubicBezTo>
                  <a:cubicBezTo>
                    <a:pt x="0" y="3"/>
                    <a:pt x="0" y="2"/>
                    <a:pt x="1" y="1"/>
                  </a:cubicBezTo>
                  <a:cubicBezTo>
                    <a:pt x="1" y="1"/>
                    <a:pt x="2" y="0"/>
                    <a:pt x="3" y="1"/>
                  </a:cubicBezTo>
                  <a:cubicBezTo>
                    <a:pt x="37" y="16"/>
                    <a:pt x="37" y="16"/>
                    <a:pt x="37" y="16"/>
                  </a:cubicBezTo>
                  <a:cubicBezTo>
                    <a:pt x="38" y="16"/>
                    <a:pt x="38" y="17"/>
                    <a:pt x="38" y="18"/>
                  </a:cubicBezTo>
                  <a:cubicBezTo>
                    <a:pt x="38" y="19"/>
                    <a:pt x="38" y="20"/>
                    <a:pt x="37" y="20"/>
                  </a:cubicBezTo>
                  <a:cubicBezTo>
                    <a:pt x="7" y="44"/>
                    <a:pt x="7" y="44"/>
                    <a:pt x="7" y="44"/>
                  </a:cubicBezTo>
                  <a:cubicBezTo>
                    <a:pt x="6" y="44"/>
                    <a:pt x="6" y="44"/>
                    <a:pt x="5" y="44"/>
                  </a:cubicBezTo>
                  <a:close/>
                  <a:moveTo>
                    <a:pt x="5" y="8"/>
                  </a:moveTo>
                  <a:cubicBezTo>
                    <a:pt x="7" y="36"/>
                    <a:pt x="7" y="36"/>
                    <a:pt x="7" y="36"/>
                  </a:cubicBezTo>
                  <a:cubicBezTo>
                    <a:pt x="30" y="19"/>
                    <a:pt x="30" y="19"/>
                    <a:pt x="30" y="19"/>
                  </a:cubicBezTo>
                  <a:lnTo>
                    <a:pt x="5"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6" name="Freeform 31">
              <a:extLst>
                <a:ext uri="{FF2B5EF4-FFF2-40B4-BE49-F238E27FC236}">
                  <a16:creationId xmlns:a16="http://schemas.microsoft.com/office/drawing/2014/main" id="{92F6B09C-2643-45D3-81E6-9952AB640EF1}"/>
                </a:ext>
              </a:extLst>
            </p:cNvPr>
            <p:cNvSpPr>
              <a:spLocks/>
            </p:cNvSpPr>
            <p:nvPr/>
          </p:nvSpPr>
          <p:spPr bwMode="auto">
            <a:xfrm>
              <a:off x="-10728552" y="5722937"/>
              <a:ext cx="241300" cy="252413"/>
            </a:xfrm>
            <a:custGeom>
              <a:avLst/>
              <a:gdLst>
                <a:gd name="T0" fmla="*/ 31 w 152"/>
                <a:gd name="T1" fmla="*/ 159 h 159"/>
                <a:gd name="T2" fmla="*/ 0 w 152"/>
                <a:gd name="T3" fmla="*/ 128 h 159"/>
                <a:gd name="T4" fmla="*/ 122 w 152"/>
                <a:gd name="T5" fmla="*/ 0 h 159"/>
                <a:gd name="T6" fmla="*/ 152 w 152"/>
                <a:gd name="T7" fmla="*/ 22 h 159"/>
                <a:gd name="T8" fmla="*/ 31 w 152"/>
                <a:gd name="T9" fmla="*/ 159 h 159"/>
              </a:gdLst>
              <a:ahLst/>
              <a:cxnLst>
                <a:cxn ang="0">
                  <a:pos x="T0" y="T1"/>
                </a:cxn>
                <a:cxn ang="0">
                  <a:pos x="T2" y="T3"/>
                </a:cxn>
                <a:cxn ang="0">
                  <a:pos x="T4" y="T5"/>
                </a:cxn>
                <a:cxn ang="0">
                  <a:pos x="T6" y="T7"/>
                </a:cxn>
                <a:cxn ang="0">
                  <a:pos x="T8" y="T9"/>
                </a:cxn>
              </a:cxnLst>
              <a:rect l="0" t="0" r="r" b="b"/>
              <a:pathLst>
                <a:path w="152" h="159">
                  <a:moveTo>
                    <a:pt x="31" y="159"/>
                  </a:moveTo>
                  <a:lnTo>
                    <a:pt x="0" y="128"/>
                  </a:lnTo>
                  <a:lnTo>
                    <a:pt x="122" y="0"/>
                  </a:lnTo>
                  <a:lnTo>
                    <a:pt x="152" y="22"/>
                  </a:lnTo>
                  <a:lnTo>
                    <a:pt x="31" y="15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grpSp>
      <p:sp>
        <p:nvSpPr>
          <p:cNvPr id="41" name="Oval 39">
            <a:extLst>
              <a:ext uri="{FF2B5EF4-FFF2-40B4-BE49-F238E27FC236}">
                <a16:creationId xmlns:a16="http://schemas.microsoft.com/office/drawing/2014/main" id="{60E79B16-7576-446F-AE8F-743C6087C964}"/>
              </a:ext>
            </a:extLst>
          </p:cNvPr>
          <p:cNvSpPr/>
          <p:nvPr userDrawn="1"/>
        </p:nvSpPr>
        <p:spPr>
          <a:xfrm>
            <a:off x="3298790" y="4722891"/>
            <a:ext cx="949268" cy="928194"/>
          </a:xfrm>
          <a:custGeom>
            <a:avLst/>
            <a:gdLst>
              <a:gd name="connsiteX0" fmla="*/ 0 w 2042808"/>
              <a:gd name="connsiteY0" fmla="*/ 1021404 h 2042808"/>
              <a:gd name="connsiteX1" fmla="*/ 1021404 w 2042808"/>
              <a:gd name="connsiteY1" fmla="*/ 0 h 2042808"/>
              <a:gd name="connsiteX2" fmla="*/ 2042808 w 2042808"/>
              <a:gd name="connsiteY2" fmla="*/ 1021404 h 2042808"/>
              <a:gd name="connsiteX3" fmla="*/ 1021404 w 2042808"/>
              <a:gd name="connsiteY3" fmla="*/ 2042808 h 2042808"/>
              <a:gd name="connsiteX4" fmla="*/ 0 w 2042808"/>
              <a:gd name="connsiteY4" fmla="*/ 1021404 h 2042808"/>
              <a:gd name="connsiteX0" fmla="*/ 1981 w 2044789"/>
              <a:gd name="connsiteY0" fmla="*/ 1284051 h 2305455"/>
              <a:gd name="connsiteX1" fmla="*/ 1247121 w 2044789"/>
              <a:gd name="connsiteY1" fmla="*/ 0 h 2305455"/>
              <a:gd name="connsiteX2" fmla="*/ 2044789 w 2044789"/>
              <a:gd name="connsiteY2" fmla="*/ 1284051 h 2305455"/>
              <a:gd name="connsiteX3" fmla="*/ 1023385 w 2044789"/>
              <a:gd name="connsiteY3" fmla="*/ 2305455 h 2305455"/>
              <a:gd name="connsiteX4" fmla="*/ 1981 w 2044789"/>
              <a:gd name="connsiteY4" fmla="*/ 1284051 h 2305455"/>
              <a:gd name="connsiteX0" fmla="*/ 9762 w 2052570"/>
              <a:gd name="connsiteY0" fmla="*/ 1284051 h 2402731"/>
              <a:gd name="connsiteX1" fmla="*/ 1254902 w 2052570"/>
              <a:gd name="connsiteY1" fmla="*/ 0 h 2402731"/>
              <a:gd name="connsiteX2" fmla="*/ 2052570 w 2052570"/>
              <a:gd name="connsiteY2" fmla="*/ 1284051 h 2402731"/>
              <a:gd name="connsiteX3" fmla="*/ 826885 w 2052570"/>
              <a:gd name="connsiteY3" fmla="*/ 2402731 h 2402731"/>
              <a:gd name="connsiteX4" fmla="*/ 9762 w 2052570"/>
              <a:gd name="connsiteY4" fmla="*/ 1284051 h 2402731"/>
              <a:gd name="connsiteX0" fmla="*/ 8622 w 1856877"/>
              <a:gd name="connsiteY0" fmla="*/ 918964 h 2411566"/>
              <a:gd name="connsiteX1" fmla="*/ 1059209 w 1856877"/>
              <a:gd name="connsiteY1" fmla="*/ 4564 h 2411566"/>
              <a:gd name="connsiteX2" fmla="*/ 1856877 w 1856877"/>
              <a:gd name="connsiteY2" fmla="*/ 1288615 h 2411566"/>
              <a:gd name="connsiteX3" fmla="*/ 631192 w 1856877"/>
              <a:gd name="connsiteY3" fmla="*/ 2407295 h 2411566"/>
              <a:gd name="connsiteX4" fmla="*/ 8622 w 1856877"/>
              <a:gd name="connsiteY4" fmla="*/ 918964 h 2411566"/>
              <a:gd name="connsiteX0" fmla="*/ 9545 w 2130175"/>
              <a:gd name="connsiteY0" fmla="*/ 917924 h 2409322"/>
              <a:gd name="connsiteX1" fmla="*/ 1060132 w 2130175"/>
              <a:gd name="connsiteY1" fmla="*/ 3524 h 2409322"/>
              <a:gd name="connsiteX2" fmla="*/ 2130175 w 2130175"/>
              <a:gd name="connsiteY2" fmla="*/ 1238937 h 2409322"/>
              <a:gd name="connsiteX3" fmla="*/ 632115 w 2130175"/>
              <a:gd name="connsiteY3" fmla="*/ 2406255 h 2409322"/>
              <a:gd name="connsiteX4" fmla="*/ 9545 w 2130175"/>
              <a:gd name="connsiteY4" fmla="*/ 917924 h 2409322"/>
              <a:gd name="connsiteX0" fmla="*/ 22193 w 2142823"/>
              <a:gd name="connsiteY0" fmla="*/ 976030 h 2467428"/>
              <a:gd name="connsiteX1" fmla="*/ 1364610 w 2142823"/>
              <a:gd name="connsiteY1" fmla="*/ 3264 h 2467428"/>
              <a:gd name="connsiteX2" fmla="*/ 2142823 w 2142823"/>
              <a:gd name="connsiteY2" fmla="*/ 1297043 h 2467428"/>
              <a:gd name="connsiteX3" fmla="*/ 644763 w 2142823"/>
              <a:gd name="connsiteY3" fmla="*/ 2464361 h 2467428"/>
              <a:gd name="connsiteX4" fmla="*/ 22193 w 2142823"/>
              <a:gd name="connsiteY4" fmla="*/ 976030 h 2467428"/>
              <a:gd name="connsiteX0" fmla="*/ 16628 w 2137258"/>
              <a:gd name="connsiteY0" fmla="*/ 975730 h 2062606"/>
              <a:gd name="connsiteX1" fmla="*/ 1359045 w 2137258"/>
              <a:gd name="connsiteY1" fmla="*/ 2964 h 2062606"/>
              <a:gd name="connsiteX2" fmla="*/ 2137258 w 2137258"/>
              <a:gd name="connsiteY2" fmla="*/ 1296743 h 2062606"/>
              <a:gd name="connsiteX3" fmla="*/ 707292 w 2137258"/>
              <a:gd name="connsiteY3" fmla="*/ 2055500 h 2062606"/>
              <a:gd name="connsiteX4" fmla="*/ 16628 w 2137258"/>
              <a:gd name="connsiteY4" fmla="*/ 975730 h 2062606"/>
              <a:gd name="connsiteX0" fmla="*/ 18319 w 2078547"/>
              <a:gd name="connsiteY0" fmla="*/ 743014 h 2081849"/>
              <a:gd name="connsiteX1" fmla="*/ 1300334 w 2078547"/>
              <a:gd name="connsiteY1" fmla="*/ 11856 h 2081849"/>
              <a:gd name="connsiteX2" fmla="*/ 2078547 w 2078547"/>
              <a:gd name="connsiteY2" fmla="*/ 1305635 h 2081849"/>
              <a:gd name="connsiteX3" fmla="*/ 648581 w 2078547"/>
              <a:gd name="connsiteY3" fmla="*/ 2064392 h 2081849"/>
              <a:gd name="connsiteX4" fmla="*/ 18319 w 2078547"/>
              <a:gd name="connsiteY4" fmla="*/ 743014 h 2081849"/>
              <a:gd name="connsiteX0" fmla="*/ 19180 w 2220344"/>
              <a:gd name="connsiteY0" fmla="*/ 735095 h 2059907"/>
              <a:gd name="connsiteX1" fmla="*/ 1301195 w 2220344"/>
              <a:gd name="connsiteY1" fmla="*/ 3937 h 2059907"/>
              <a:gd name="connsiteX2" fmla="*/ 2220344 w 2220344"/>
              <a:gd name="connsiteY2" fmla="*/ 1035977 h 2059907"/>
              <a:gd name="connsiteX3" fmla="*/ 649442 w 2220344"/>
              <a:gd name="connsiteY3" fmla="*/ 2056473 h 2059907"/>
              <a:gd name="connsiteX4" fmla="*/ 19180 w 2220344"/>
              <a:gd name="connsiteY4" fmla="*/ 735095 h 2059907"/>
              <a:gd name="connsiteX0" fmla="*/ 1183 w 2202347"/>
              <a:gd name="connsiteY0" fmla="*/ 734710 h 1741818"/>
              <a:gd name="connsiteX1" fmla="*/ 1283198 w 2202347"/>
              <a:gd name="connsiteY1" fmla="*/ 3552 h 1741818"/>
              <a:gd name="connsiteX2" fmla="*/ 2202347 w 2202347"/>
              <a:gd name="connsiteY2" fmla="*/ 1035592 h 1741818"/>
              <a:gd name="connsiteX3" fmla="*/ 1074393 w 2202347"/>
              <a:gd name="connsiteY3" fmla="*/ 1733946 h 1741818"/>
              <a:gd name="connsiteX4" fmla="*/ 1183 w 2202347"/>
              <a:gd name="connsiteY4" fmla="*/ 734710 h 1741818"/>
              <a:gd name="connsiteX0" fmla="*/ 3317 w 2204481"/>
              <a:gd name="connsiteY0" fmla="*/ 734917 h 1919944"/>
              <a:gd name="connsiteX1" fmla="*/ 1285332 w 2204481"/>
              <a:gd name="connsiteY1" fmla="*/ 3759 h 1919944"/>
              <a:gd name="connsiteX2" fmla="*/ 2204481 w 2204481"/>
              <a:gd name="connsiteY2" fmla="*/ 1035799 h 1919944"/>
              <a:gd name="connsiteX3" fmla="*/ 955723 w 2204481"/>
              <a:gd name="connsiteY3" fmla="*/ 1915359 h 1919944"/>
              <a:gd name="connsiteX4" fmla="*/ 3317 w 2204481"/>
              <a:gd name="connsiteY4" fmla="*/ 734917 h 1919944"/>
              <a:gd name="connsiteX0" fmla="*/ 4692 w 1964248"/>
              <a:gd name="connsiteY0" fmla="*/ 715427 h 1921142"/>
              <a:gd name="connsiteX1" fmla="*/ 1045099 w 1964248"/>
              <a:gd name="connsiteY1" fmla="*/ 4401 h 1921142"/>
              <a:gd name="connsiteX2" fmla="*/ 1964248 w 1964248"/>
              <a:gd name="connsiteY2" fmla="*/ 1036441 h 1921142"/>
              <a:gd name="connsiteX3" fmla="*/ 715490 w 1964248"/>
              <a:gd name="connsiteY3" fmla="*/ 1916001 h 1921142"/>
              <a:gd name="connsiteX4" fmla="*/ 4692 w 1964248"/>
              <a:gd name="connsiteY4" fmla="*/ 715427 h 19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4248" h="1921142">
                <a:moveTo>
                  <a:pt x="4692" y="715427"/>
                </a:moveTo>
                <a:cubicBezTo>
                  <a:pt x="59627" y="396827"/>
                  <a:pt x="718506" y="-49101"/>
                  <a:pt x="1045099" y="4401"/>
                </a:cubicBezTo>
                <a:cubicBezTo>
                  <a:pt x="1371692" y="57903"/>
                  <a:pt x="1964248" y="472335"/>
                  <a:pt x="1964248" y="1036441"/>
                </a:cubicBezTo>
                <a:cubicBezTo>
                  <a:pt x="1964248" y="1600547"/>
                  <a:pt x="1042083" y="1969503"/>
                  <a:pt x="715490" y="1916001"/>
                </a:cubicBezTo>
                <a:cubicBezTo>
                  <a:pt x="388897" y="1862499"/>
                  <a:pt x="-50243" y="1034027"/>
                  <a:pt x="4692" y="7154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40" name="Oval 39">
            <a:extLst>
              <a:ext uri="{FF2B5EF4-FFF2-40B4-BE49-F238E27FC236}">
                <a16:creationId xmlns:a16="http://schemas.microsoft.com/office/drawing/2014/main" id="{73B25745-E0C5-4AC2-AA6C-156A863399DB}"/>
              </a:ext>
            </a:extLst>
          </p:cNvPr>
          <p:cNvSpPr/>
          <p:nvPr userDrawn="1"/>
        </p:nvSpPr>
        <p:spPr>
          <a:xfrm>
            <a:off x="6313345" y="1597416"/>
            <a:ext cx="2137815" cy="2062606"/>
          </a:xfrm>
          <a:custGeom>
            <a:avLst/>
            <a:gdLst>
              <a:gd name="connsiteX0" fmla="*/ 0 w 2042808"/>
              <a:gd name="connsiteY0" fmla="*/ 1021404 h 2042808"/>
              <a:gd name="connsiteX1" fmla="*/ 1021404 w 2042808"/>
              <a:gd name="connsiteY1" fmla="*/ 0 h 2042808"/>
              <a:gd name="connsiteX2" fmla="*/ 2042808 w 2042808"/>
              <a:gd name="connsiteY2" fmla="*/ 1021404 h 2042808"/>
              <a:gd name="connsiteX3" fmla="*/ 1021404 w 2042808"/>
              <a:gd name="connsiteY3" fmla="*/ 2042808 h 2042808"/>
              <a:gd name="connsiteX4" fmla="*/ 0 w 2042808"/>
              <a:gd name="connsiteY4" fmla="*/ 1021404 h 2042808"/>
              <a:gd name="connsiteX0" fmla="*/ 1981 w 2044789"/>
              <a:gd name="connsiteY0" fmla="*/ 1284051 h 2305455"/>
              <a:gd name="connsiteX1" fmla="*/ 1247121 w 2044789"/>
              <a:gd name="connsiteY1" fmla="*/ 0 h 2305455"/>
              <a:gd name="connsiteX2" fmla="*/ 2044789 w 2044789"/>
              <a:gd name="connsiteY2" fmla="*/ 1284051 h 2305455"/>
              <a:gd name="connsiteX3" fmla="*/ 1023385 w 2044789"/>
              <a:gd name="connsiteY3" fmla="*/ 2305455 h 2305455"/>
              <a:gd name="connsiteX4" fmla="*/ 1981 w 2044789"/>
              <a:gd name="connsiteY4" fmla="*/ 1284051 h 2305455"/>
              <a:gd name="connsiteX0" fmla="*/ 9762 w 2052570"/>
              <a:gd name="connsiteY0" fmla="*/ 1284051 h 2402731"/>
              <a:gd name="connsiteX1" fmla="*/ 1254902 w 2052570"/>
              <a:gd name="connsiteY1" fmla="*/ 0 h 2402731"/>
              <a:gd name="connsiteX2" fmla="*/ 2052570 w 2052570"/>
              <a:gd name="connsiteY2" fmla="*/ 1284051 h 2402731"/>
              <a:gd name="connsiteX3" fmla="*/ 826885 w 2052570"/>
              <a:gd name="connsiteY3" fmla="*/ 2402731 h 2402731"/>
              <a:gd name="connsiteX4" fmla="*/ 9762 w 2052570"/>
              <a:gd name="connsiteY4" fmla="*/ 1284051 h 2402731"/>
              <a:gd name="connsiteX0" fmla="*/ 8622 w 1856877"/>
              <a:gd name="connsiteY0" fmla="*/ 918964 h 2411566"/>
              <a:gd name="connsiteX1" fmla="*/ 1059209 w 1856877"/>
              <a:gd name="connsiteY1" fmla="*/ 4564 h 2411566"/>
              <a:gd name="connsiteX2" fmla="*/ 1856877 w 1856877"/>
              <a:gd name="connsiteY2" fmla="*/ 1288615 h 2411566"/>
              <a:gd name="connsiteX3" fmla="*/ 631192 w 1856877"/>
              <a:gd name="connsiteY3" fmla="*/ 2407295 h 2411566"/>
              <a:gd name="connsiteX4" fmla="*/ 8622 w 1856877"/>
              <a:gd name="connsiteY4" fmla="*/ 918964 h 2411566"/>
              <a:gd name="connsiteX0" fmla="*/ 9545 w 2130175"/>
              <a:gd name="connsiteY0" fmla="*/ 917924 h 2409322"/>
              <a:gd name="connsiteX1" fmla="*/ 1060132 w 2130175"/>
              <a:gd name="connsiteY1" fmla="*/ 3524 h 2409322"/>
              <a:gd name="connsiteX2" fmla="*/ 2130175 w 2130175"/>
              <a:gd name="connsiteY2" fmla="*/ 1238937 h 2409322"/>
              <a:gd name="connsiteX3" fmla="*/ 632115 w 2130175"/>
              <a:gd name="connsiteY3" fmla="*/ 2406255 h 2409322"/>
              <a:gd name="connsiteX4" fmla="*/ 9545 w 2130175"/>
              <a:gd name="connsiteY4" fmla="*/ 917924 h 2409322"/>
              <a:gd name="connsiteX0" fmla="*/ 22193 w 2142823"/>
              <a:gd name="connsiteY0" fmla="*/ 976030 h 2467428"/>
              <a:gd name="connsiteX1" fmla="*/ 1364610 w 2142823"/>
              <a:gd name="connsiteY1" fmla="*/ 3264 h 2467428"/>
              <a:gd name="connsiteX2" fmla="*/ 2142823 w 2142823"/>
              <a:gd name="connsiteY2" fmla="*/ 1297043 h 2467428"/>
              <a:gd name="connsiteX3" fmla="*/ 644763 w 2142823"/>
              <a:gd name="connsiteY3" fmla="*/ 2464361 h 2467428"/>
              <a:gd name="connsiteX4" fmla="*/ 22193 w 2142823"/>
              <a:gd name="connsiteY4" fmla="*/ 976030 h 2467428"/>
              <a:gd name="connsiteX0" fmla="*/ 16628 w 2137258"/>
              <a:gd name="connsiteY0" fmla="*/ 975730 h 2062606"/>
              <a:gd name="connsiteX1" fmla="*/ 1359045 w 2137258"/>
              <a:gd name="connsiteY1" fmla="*/ 2964 h 2062606"/>
              <a:gd name="connsiteX2" fmla="*/ 2137258 w 2137258"/>
              <a:gd name="connsiteY2" fmla="*/ 1296743 h 2062606"/>
              <a:gd name="connsiteX3" fmla="*/ 707292 w 2137258"/>
              <a:gd name="connsiteY3" fmla="*/ 2055500 h 2062606"/>
              <a:gd name="connsiteX4" fmla="*/ 16628 w 2137258"/>
              <a:gd name="connsiteY4" fmla="*/ 975730 h 2062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7258" h="2062606">
                <a:moveTo>
                  <a:pt x="16628" y="975730"/>
                </a:moveTo>
                <a:cubicBezTo>
                  <a:pt x="125253" y="633641"/>
                  <a:pt x="1005607" y="-50538"/>
                  <a:pt x="1359045" y="2964"/>
                </a:cubicBezTo>
                <a:cubicBezTo>
                  <a:pt x="1712483" y="56466"/>
                  <a:pt x="2137258" y="732637"/>
                  <a:pt x="2137258" y="1296743"/>
                </a:cubicBezTo>
                <a:cubicBezTo>
                  <a:pt x="2137258" y="1860849"/>
                  <a:pt x="1060730" y="2109002"/>
                  <a:pt x="707292" y="2055500"/>
                </a:cubicBezTo>
                <a:cubicBezTo>
                  <a:pt x="353854" y="2001998"/>
                  <a:pt x="-91997" y="1317819"/>
                  <a:pt x="16628" y="97573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4" name="Footer Placeholder 3"/>
          <p:cNvSpPr>
            <a:spLocks noGrp="1"/>
          </p:cNvSpPr>
          <p:nvPr>
            <p:ph type="ftr" sz="quarter" idx="11"/>
          </p:nvPr>
        </p:nvSpPr>
        <p:spPr>
          <a:xfrm>
            <a:off x="609600" y="6325873"/>
            <a:ext cx="3860800" cy="365125"/>
          </a:xfrm>
        </p:spPr>
        <p:txBody>
          <a:bodyPr/>
          <a:lstStyle>
            <a:lvl1pPr algn="l">
              <a:defRPr sz="1400"/>
            </a:lvl1pPr>
          </a:lstStyle>
          <a:p>
            <a:endParaRPr lang="en-US"/>
          </a:p>
        </p:txBody>
      </p:sp>
      <p:sp>
        <p:nvSpPr>
          <p:cNvPr id="5" name="Slide Number Placeholder 4"/>
          <p:cNvSpPr>
            <a:spLocks noGrp="1"/>
          </p:cNvSpPr>
          <p:nvPr>
            <p:ph type="sldNum" sz="quarter" idx="12"/>
          </p:nvPr>
        </p:nvSpPr>
        <p:spPr>
          <a:xfrm>
            <a:off x="11080673" y="6371618"/>
            <a:ext cx="412854" cy="486382"/>
          </a:xfrm>
          <a:solidFill>
            <a:schemeClr val="accent4"/>
          </a:solidFill>
        </p:spPr>
        <p:txBody>
          <a:bodyPr lIns="0" tIns="97200" rIns="0" anchor="t"/>
          <a:lstStyle>
            <a:lvl1pPr algn="ctr">
              <a:defRPr sz="1400">
                <a:solidFill>
                  <a:schemeClr val="bg1"/>
                </a:solidFill>
              </a:defRPr>
            </a:lvl1pPr>
          </a:lstStyle>
          <a:p>
            <a:fld id="{96E69268-9C8B-4EBF-A9EE-DC5DC2D48DC3}" type="slidenum">
              <a:rPr lang="en-US" smtClean="0"/>
              <a:pPr/>
              <a:t>‹#›</a:t>
            </a:fld>
            <a:endParaRPr lang="en-US"/>
          </a:p>
        </p:txBody>
      </p:sp>
      <p:cxnSp>
        <p:nvCxnSpPr>
          <p:cNvPr id="38" name="Straight Connector 37">
            <a:extLst>
              <a:ext uri="{FF2B5EF4-FFF2-40B4-BE49-F238E27FC236}">
                <a16:creationId xmlns:a16="http://schemas.microsoft.com/office/drawing/2014/main" id="{BDEF2075-C023-4A8C-BE33-4C1A3C7DCCE2}"/>
              </a:ext>
            </a:extLst>
          </p:cNvPr>
          <p:cNvCxnSpPr>
            <a:cxnSpLocks/>
          </p:cNvCxnSpPr>
          <p:nvPr userDrawn="1"/>
        </p:nvCxnSpPr>
        <p:spPr>
          <a:xfrm>
            <a:off x="609600" y="997829"/>
            <a:ext cx="10972801"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Picture Placeholder 36">
            <a:extLst>
              <a:ext uri="{FF2B5EF4-FFF2-40B4-BE49-F238E27FC236}">
                <a16:creationId xmlns:a16="http://schemas.microsoft.com/office/drawing/2014/main" id="{52242EE4-83AB-4EC7-8E04-B4B138EF2D43}"/>
              </a:ext>
            </a:extLst>
          </p:cNvPr>
          <p:cNvSpPr>
            <a:spLocks noGrp="1"/>
          </p:cNvSpPr>
          <p:nvPr>
            <p:ph type="pic" sz="quarter" idx="13"/>
          </p:nvPr>
        </p:nvSpPr>
        <p:spPr>
          <a:xfrm>
            <a:off x="3508935" y="1374712"/>
            <a:ext cx="4604365" cy="4718584"/>
          </a:xfrm>
          <a:custGeom>
            <a:avLst/>
            <a:gdLst>
              <a:gd name="connsiteX0" fmla="*/ 0 w 3600450"/>
              <a:gd name="connsiteY0" fmla="*/ 1479550 h 2959100"/>
              <a:gd name="connsiteX1" fmla="*/ 1800225 w 3600450"/>
              <a:gd name="connsiteY1" fmla="*/ 0 h 2959100"/>
              <a:gd name="connsiteX2" fmla="*/ 3600450 w 3600450"/>
              <a:gd name="connsiteY2" fmla="*/ 1479550 h 2959100"/>
              <a:gd name="connsiteX3" fmla="*/ 1800225 w 3600450"/>
              <a:gd name="connsiteY3" fmla="*/ 2959100 h 2959100"/>
              <a:gd name="connsiteX4" fmla="*/ 0 w 3600450"/>
              <a:gd name="connsiteY4" fmla="*/ 1479550 h 2959100"/>
              <a:gd name="connsiteX0" fmla="*/ 39060 w 3639510"/>
              <a:gd name="connsiteY0" fmla="*/ 1479550 h 3455211"/>
              <a:gd name="connsiteX1" fmla="*/ 1839285 w 3639510"/>
              <a:gd name="connsiteY1" fmla="*/ 0 h 3455211"/>
              <a:gd name="connsiteX2" fmla="*/ 3639510 w 3639510"/>
              <a:gd name="connsiteY2" fmla="*/ 1479550 h 3455211"/>
              <a:gd name="connsiteX3" fmla="*/ 1061073 w 3639510"/>
              <a:gd name="connsiteY3" fmla="*/ 3455211 h 3455211"/>
              <a:gd name="connsiteX4" fmla="*/ 39060 w 3639510"/>
              <a:gd name="connsiteY4" fmla="*/ 1479550 h 3455211"/>
              <a:gd name="connsiteX0" fmla="*/ 20802 w 3971448"/>
              <a:gd name="connsiteY0" fmla="*/ 1484084 h 3465460"/>
              <a:gd name="connsiteX1" fmla="*/ 1821027 w 3971448"/>
              <a:gd name="connsiteY1" fmla="*/ 4534 h 3465460"/>
              <a:gd name="connsiteX2" fmla="*/ 3971448 w 3971448"/>
              <a:gd name="connsiteY2" fmla="*/ 1960740 h 3465460"/>
              <a:gd name="connsiteX3" fmla="*/ 1042815 w 3971448"/>
              <a:gd name="connsiteY3" fmla="*/ 3459745 h 3465460"/>
              <a:gd name="connsiteX4" fmla="*/ 20802 w 3971448"/>
              <a:gd name="connsiteY4" fmla="*/ 1484084 h 3465460"/>
              <a:gd name="connsiteX0" fmla="*/ 26449 w 3977095"/>
              <a:gd name="connsiteY0" fmla="*/ 2095441 h 4076817"/>
              <a:gd name="connsiteX1" fmla="*/ 1953133 w 3977095"/>
              <a:gd name="connsiteY1" fmla="*/ 3048 h 4076817"/>
              <a:gd name="connsiteX2" fmla="*/ 3977095 w 3977095"/>
              <a:gd name="connsiteY2" fmla="*/ 2572097 h 4076817"/>
              <a:gd name="connsiteX3" fmla="*/ 1048462 w 3977095"/>
              <a:gd name="connsiteY3" fmla="*/ 4071102 h 4076817"/>
              <a:gd name="connsiteX4" fmla="*/ 26449 w 3977095"/>
              <a:gd name="connsiteY4" fmla="*/ 2095441 h 4076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7095" h="4076817">
                <a:moveTo>
                  <a:pt x="26449" y="2095441"/>
                </a:moveTo>
                <a:cubicBezTo>
                  <a:pt x="177227" y="1417432"/>
                  <a:pt x="1294692" y="-76395"/>
                  <a:pt x="1953133" y="3048"/>
                </a:cubicBezTo>
                <a:cubicBezTo>
                  <a:pt x="2611574" y="82491"/>
                  <a:pt x="3977095" y="1754964"/>
                  <a:pt x="3977095" y="2572097"/>
                </a:cubicBezTo>
                <a:cubicBezTo>
                  <a:pt x="3977095" y="3389230"/>
                  <a:pt x="1706903" y="4150545"/>
                  <a:pt x="1048462" y="4071102"/>
                </a:cubicBezTo>
                <a:cubicBezTo>
                  <a:pt x="390021" y="3991659"/>
                  <a:pt x="-124329" y="2773450"/>
                  <a:pt x="26449" y="2095441"/>
                </a:cubicBezTo>
                <a:close/>
              </a:path>
            </a:pathLst>
          </a:custGeom>
        </p:spPr>
        <p:txBody>
          <a:bodyPr anchor="ctr">
            <a:normAutofit/>
          </a:bodyPr>
          <a:lstStyle>
            <a:lvl1pPr marL="0" indent="0" algn="ctr">
              <a:buNone/>
              <a:defRPr sz="2400"/>
            </a:lvl1pPr>
          </a:lstStyle>
          <a:p>
            <a:endParaRPr lang="en-IN"/>
          </a:p>
        </p:txBody>
      </p:sp>
    </p:spTree>
    <p:extLst>
      <p:ext uri="{BB962C8B-B14F-4D97-AF65-F5344CB8AC3E}">
        <p14:creationId xmlns:p14="http://schemas.microsoft.com/office/powerpoint/2010/main" val="1505359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4">
            <a:lumMod val="75000"/>
          </a:schemeClr>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722ED31-C0EA-4AF3-B84D-CC1994D176C7}"/>
              </a:ext>
            </a:extLst>
          </p:cNvPr>
          <p:cNvSpPr/>
          <p:nvPr userDrawn="1"/>
        </p:nvSpPr>
        <p:spPr>
          <a:xfrm>
            <a:off x="6352" y="0"/>
            <a:ext cx="12185647" cy="6857998"/>
          </a:xfrm>
          <a:prstGeom prst="rect">
            <a:avLst/>
          </a:prstGeom>
          <a:gradFill>
            <a:gsLst>
              <a:gs pos="0">
                <a:schemeClr val="accent1"/>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grpSp>
        <p:nvGrpSpPr>
          <p:cNvPr id="46" name="Group 45">
            <a:extLst>
              <a:ext uri="{FF2B5EF4-FFF2-40B4-BE49-F238E27FC236}">
                <a16:creationId xmlns:a16="http://schemas.microsoft.com/office/drawing/2014/main" id="{AAC5FABA-5429-4366-9780-DE8B47EF69F5}"/>
              </a:ext>
            </a:extLst>
          </p:cNvPr>
          <p:cNvGrpSpPr/>
          <p:nvPr userDrawn="1"/>
        </p:nvGrpSpPr>
        <p:grpSpPr>
          <a:xfrm>
            <a:off x="-4802" y="-9046"/>
            <a:ext cx="12219069" cy="6885177"/>
            <a:chOff x="-4801" y="-9046"/>
            <a:chExt cx="12215887" cy="6885177"/>
          </a:xfrm>
        </p:grpSpPr>
        <p:sp>
          <p:nvSpPr>
            <p:cNvPr id="45" name="Freeform 9">
              <a:extLst>
                <a:ext uri="{FF2B5EF4-FFF2-40B4-BE49-F238E27FC236}">
                  <a16:creationId xmlns:a16="http://schemas.microsoft.com/office/drawing/2014/main" id="{1E6F565D-846A-4098-80E4-6ED31579B564}"/>
                </a:ext>
              </a:extLst>
            </p:cNvPr>
            <p:cNvSpPr>
              <a:spLocks/>
            </p:cNvSpPr>
            <p:nvPr userDrawn="1"/>
          </p:nvSpPr>
          <p:spPr bwMode="auto">
            <a:xfrm>
              <a:off x="-4801" y="-1626"/>
              <a:ext cx="923926" cy="2224087"/>
            </a:xfrm>
            <a:custGeom>
              <a:avLst/>
              <a:gdLst>
                <a:gd name="T0" fmla="*/ 178 w 178"/>
                <a:gd name="T1" fmla="*/ 0 h 433"/>
                <a:gd name="T2" fmla="*/ 0 w 178"/>
                <a:gd name="T3" fmla="*/ 0 h 433"/>
                <a:gd name="T4" fmla="*/ 0 w 178"/>
                <a:gd name="T5" fmla="*/ 433 h 433"/>
                <a:gd name="T6" fmla="*/ 95 w 178"/>
                <a:gd name="T7" fmla="*/ 238 h 433"/>
                <a:gd name="T8" fmla="*/ 178 w 178"/>
                <a:gd name="T9" fmla="*/ 0 h 433"/>
              </a:gdLst>
              <a:ahLst/>
              <a:cxnLst>
                <a:cxn ang="0">
                  <a:pos x="T0" y="T1"/>
                </a:cxn>
                <a:cxn ang="0">
                  <a:pos x="T2" y="T3"/>
                </a:cxn>
                <a:cxn ang="0">
                  <a:pos x="T4" y="T5"/>
                </a:cxn>
                <a:cxn ang="0">
                  <a:pos x="T6" y="T7"/>
                </a:cxn>
                <a:cxn ang="0">
                  <a:pos x="T8" y="T9"/>
                </a:cxn>
              </a:cxnLst>
              <a:rect l="0" t="0" r="r" b="b"/>
              <a:pathLst>
                <a:path w="178" h="433">
                  <a:moveTo>
                    <a:pt x="178" y="0"/>
                  </a:moveTo>
                  <a:cubicBezTo>
                    <a:pt x="0" y="0"/>
                    <a:pt x="0" y="0"/>
                    <a:pt x="0" y="0"/>
                  </a:cubicBezTo>
                  <a:cubicBezTo>
                    <a:pt x="0" y="433"/>
                    <a:pt x="0" y="433"/>
                    <a:pt x="0" y="433"/>
                  </a:cubicBezTo>
                  <a:cubicBezTo>
                    <a:pt x="37" y="393"/>
                    <a:pt x="77" y="330"/>
                    <a:pt x="95" y="238"/>
                  </a:cubicBezTo>
                  <a:cubicBezTo>
                    <a:pt x="111" y="151"/>
                    <a:pt x="136" y="69"/>
                    <a:pt x="178" y="0"/>
                  </a:cubicBezTo>
                  <a:close/>
                </a:path>
              </a:pathLst>
            </a:custGeom>
            <a:solidFill>
              <a:schemeClr val="accent4">
                <a:lumMod val="50000"/>
                <a:alpha val="30000"/>
              </a:schemeClr>
            </a:solidFill>
            <a:ln>
              <a:noFill/>
            </a:ln>
          </p:spPr>
          <p:txBody>
            <a:bodyPr vert="horz" wrap="square" lIns="91440" tIns="45720" rIns="91440" bIns="45720" numCol="1" anchor="t" anchorCtr="0" compatLnSpc="1">
              <a:prstTxWarp prst="textNoShape">
                <a:avLst/>
              </a:prstTxWarp>
            </a:bodyPr>
            <a:lstStyle/>
            <a:p>
              <a:endParaRPr lang="en-IN" sz="1800"/>
            </a:p>
          </p:txBody>
        </p:sp>
        <p:sp>
          <p:nvSpPr>
            <p:cNvPr id="40" name="Freeform 5">
              <a:extLst>
                <a:ext uri="{FF2B5EF4-FFF2-40B4-BE49-F238E27FC236}">
                  <a16:creationId xmlns:a16="http://schemas.microsoft.com/office/drawing/2014/main" id="{5658AB7E-1DD5-472A-BA81-8BE8A4341B57}"/>
                </a:ext>
              </a:extLst>
            </p:cNvPr>
            <p:cNvSpPr>
              <a:spLocks/>
            </p:cNvSpPr>
            <p:nvPr userDrawn="1"/>
          </p:nvSpPr>
          <p:spPr bwMode="auto">
            <a:xfrm>
              <a:off x="3735660" y="-9046"/>
              <a:ext cx="8475426" cy="6885177"/>
            </a:xfrm>
            <a:custGeom>
              <a:avLst/>
              <a:gdLst>
                <a:gd name="T0" fmla="*/ 240 w 1380"/>
                <a:gd name="T1" fmla="*/ 340 h 1124"/>
                <a:gd name="T2" fmla="*/ 295 w 1380"/>
                <a:gd name="T3" fmla="*/ 1124 h 1124"/>
                <a:gd name="T4" fmla="*/ 1380 w 1380"/>
                <a:gd name="T5" fmla="*/ 1124 h 1124"/>
                <a:gd name="T6" fmla="*/ 1380 w 1380"/>
                <a:gd name="T7" fmla="*/ 0 h 1124"/>
                <a:gd name="T8" fmla="*/ 345 w 1380"/>
                <a:gd name="T9" fmla="*/ 0 h 1124"/>
                <a:gd name="T10" fmla="*/ 240 w 1380"/>
                <a:gd name="T11" fmla="*/ 340 h 1124"/>
              </a:gdLst>
              <a:ahLst/>
              <a:cxnLst>
                <a:cxn ang="0">
                  <a:pos x="T0" y="T1"/>
                </a:cxn>
                <a:cxn ang="0">
                  <a:pos x="T2" y="T3"/>
                </a:cxn>
                <a:cxn ang="0">
                  <a:pos x="T4" y="T5"/>
                </a:cxn>
                <a:cxn ang="0">
                  <a:pos x="T6" y="T7"/>
                </a:cxn>
                <a:cxn ang="0">
                  <a:pos x="T8" y="T9"/>
                </a:cxn>
                <a:cxn ang="0">
                  <a:pos x="T10" y="T11"/>
                </a:cxn>
              </a:cxnLst>
              <a:rect l="0" t="0" r="r" b="b"/>
              <a:pathLst>
                <a:path w="1380" h="1124">
                  <a:moveTo>
                    <a:pt x="240" y="340"/>
                  </a:moveTo>
                  <a:cubicBezTo>
                    <a:pt x="93" y="487"/>
                    <a:pt x="0" y="888"/>
                    <a:pt x="295" y="1124"/>
                  </a:cubicBezTo>
                  <a:cubicBezTo>
                    <a:pt x="1380" y="1124"/>
                    <a:pt x="1380" y="1124"/>
                    <a:pt x="1380" y="1124"/>
                  </a:cubicBezTo>
                  <a:cubicBezTo>
                    <a:pt x="1380" y="0"/>
                    <a:pt x="1380" y="0"/>
                    <a:pt x="1380" y="0"/>
                  </a:cubicBezTo>
                  <a:cubicBezTo>
                    <a:pt x="345" y="0"/>
                    <a:pt x="345" y="0"/>
                    <a:pt x="345" y="0"/>
                  </a:cubicBezTo>
                  <a:cubicBezTo>
                    <a:pt x="334" y="148"/>
                    <a:pt x="385" y="196"/>
                    <a:pt x="240" y="340"/>
                  </a:cubicBezTo>
                  <a:close/>
                </a:path>
              </a:pathLst>
            </a:custGeom>
            <a:solidFill>
              <a:schemeClr val="accent4">
                <a:lumMod val="50000"/>
                <a:alpha val="30000"/>
              </a:schemeClr>
            </a:solidFill>
            <a:ln>
              <a:noFill/>
            </a:ln>
          </p:spPr>
          <p:txBody>
            <a:bodyPr vert="horz" wrap="square" lIns="91440" tIns="45720" rIns="91440" bIns="45720" numCol="1" anchor="t" anchorCtr="0" compatLnSpc="1">
              <a:prstTxWarp prst="textNoShape">
                <a:avLst/>
              </a:prstTxWarp>
            </a:bodyPr>
            <a:lstStyle/>
            <a:p>
              <a:endParaRPr lang="en-IN" sz="1800"/>
            </a:p>
          </p:txBody>
        </p:sp>
      </p:grpSp>
      <p:grpSp>
        <p:nvGrpSpPr>
          <p:cNvPr id="6" name="Group 5">
            <a:extLst>
              <a:ext uri="{FF2B5EF4-FFF2-40B4-BE49-F238E27FC236}">
                <a16:creationId xmlns:a16="http://schemas.microsoft.com/office/drawing/2014/main" id="{993379E9-CB37-4F92-B066-48244F88D392}"/>
              </a:ext>
            </a:extLst>
          </p:cNvPr>
          <p:cNvGrpSpPr/>
          <p:nvPr userDrawn="1"/>
        </p:nvGrpSpPr>
        <p:grpSpPr>
          <a:xfrm>
            <a:off x="176892" y="200233"/>
            <a:ext cx="11838215" cy="6457537"/>
            <a:chOff x="-14008100" y="-1903413"/>
            <a:chExt cx="14439900" cy="7878763"/>
          </a:xfrm>
          <a:solidFill>
            <a:schemeClr val="tx1">
              <a:lumMod val="65000"/>
              <a:lumOff val="35000"/>
              <a:alpha val="30000"/>
            </a:schemeClr>
          </a:solidFill>
        </p:grpSpPr>
        <p:sp>
          <p:nvSpPr>
            <p:cNvPr id="7" name="Freeform 5">
              <a:extLst>
                <a:ext uri="{FF2B5EF4-FFF2-40B4-BE49-F238E27FC236}">
                  <a16:creationId xmlns:a16="http://schemas.microsoft.com/office/drawing/2014/main" id="{34A4A160-DD7F-41BB-9723-B1E22ACB2C09}"/>
                </a:ext>
              </a:extLst>
            </p:cNvPr>
            <p:cNvSpPr>
              <a:spLocks noEditPoints="1"/>
            </p:cNvSpPr>
            <p:nvPr/>
          </p:nvSpPr>
          <p:spPr bwMode="auto">
            <a:xfrm>
              <a:off x="-12311063" y="-930275"/>
              <a:ext cx="1214438" cy="1212850"/>
            </a:xfrm>
            <a:custGeom>
              <a:avLst/>
              <a:gdLst>
                <a:gd name="T0" fmla="*/ 50 w 101"/>
                <a:gd name="T1" fmla="*/ 101 h 101"/>
                <a:gd name="T2" fmla="*/ 0 w 101"/>
                <a:gd name="T3" fmla="*/ 50 h 101"/>
                <a:gd name="T4" fmla="*/ 50 w 101"/>
                <a:gd name="T5" fmla="*/ 0 h 101"/>
                <a:gd name="T6" fmla="*/ 101 w 101"/>
                <a:gd name="T7" fmla="*/ 50 h 101"/>
                <a:gd name="T8" fmla="*/ 50 w 101"/>
                <a:gd name="T9" fmla="*/ 101 h 101"/>
                <a:gd name="T10" fmla="*/ 50 w 101"/>
                <a:gd name="T11" fmla="*/ 8 h 101"/>
                <a:gd name="T12" fmla="*/ 8 w 101"/>
                <a:gd name="T13" fmla="*/ 50 h 101"/>
                <a:gd name="T14" fmla="*/ 50 w 101"/>
                <a:gd name="T15" fmla="*/ 93 h 101"/>
                <a:gd name="T16" fmla="*/ 93 w 101"/>
                <a:gd name="T17" fmla="*/ 50 h 101"/>
                <a:gd name="T18" fmla="*/ 50 w 101"/>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0" y="101"/>
                  </a:moveTo>
                  <a:cubicBezTo>
                    <a:pt x="23" y="101"/>
                    <a:pt x="0" y="78"/>
                    <a:pt x="0" y="50"/>
                  </a:cubicBezTo>
                  <a:cubicBezTo>
                    <a:pt x="0" y="22"/>
                    <a:pt x="23" y="0"/>
                    <a:pt x="50" y="0"/>
                  </a:cubicBezTo>
                  <a:cubicBezTo>
                    <a:pt x="78" y="0"/>
                    <a:pt x="101" y="22"/>
                    <a:pt x="101" y="50"/>
                  </a:cubicBezTo>
                  <a:cubicBezTo>
                    <a:pt x="101" y="78"/>
                    <a:pt x="78" y="101"/>
                    <a:pt x="50" y="101"/>
                  </a:cubicBezTo>
                  <a:close/>
                  <a:moveTo>
                    <a:pt x="50" y="8"/>
                  </a:moveTo>
                  <a:cubicBezTo>
                    <a:pt x="27" y="8"/>
                    <a:pt x="8" y="27"/>
                    <a:pt x="8" y="50"/>
                  </a:cubicBezTo>
                  <a:cubicBezTo>
                    <a:pt x="8" y="74"/>
                    <a:pt x="27" y="93"/>
                    <a:pt x="50" y="93"/>
                  </a:cubicBezTo>
                  <a:cubicBezTo>
                    <a:pt x="74" y="93"/>
                    <a:pt x="93" y="74"/>
                    <a:pt x="93" y="50"/>
                  </a:cubicBezTo>
                  <a:cubicBezTo>
                    <a:pt x="93" y="27"/>
                    <a:pt x="74" y="8"/>
                    <a:pt x="50"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8" name="Freeform 6">
              <a:extLst>
                <a:ext uri="{FF2B5EF4-FFF2-40B4-BE49-F238E27FC236}">
                  <a16:creationId xmlns:a16="http://schemas.microsoft.com/office/drawing/2014/main" id="{DD07DCFD-00B4-4C06-BFB6-9589227E4BF7}"/>
                </a:ext>
              </a:extLst>
            </p:cNvPr>
            <p:cNvSpPr>
              <a:spLocks noEditPoints="1"/>
            </p:cNvSpPr>
            <p:nvPr/>
          </p:nvSpPr>
          <p:spPr bwMode="auto">
            <a:xfrm>
              <a:off x="-8942388" y="-1135063"/>
              <a:ext cx="769938" cy="793750"/>
            </a:xfrm>
            <a:custGeom>
              <a:avLst/>
              <a:gdLst>
                <a:gd name="T0" fmla="*/ 60 w 64"/>
                <a:gd name="T1" fmla="*/ 66 h 66"/>
                <a:gd name="T2" fmla="*/ 58 w 64"/>
                <a:gd name="T3" fmla="*/ 66 h 66"/>
                <a:gd name="T4" fmla="*/ 3 w 64"/>
                <a:gd name="T5" fmla="*/ 46 h 66"/>
                <a:gd name="T6" fmla="*/ 0 w 64"/>
                <a:gd name="T7" fmla="*/ 43 h 66"/>
                <a:gd name="T8" fmla="*/ 1 w 64"/>
                <a:gd name="T9" fmla="*/ 40 h 66"/>
                <a:gd name="T10" fmla="*/ 46 w 64"/>
                <a:gd name="T11" fmla="*/ 1 h 66"/>
                <a:gd name="T12" fmla="*/ 50 w 64"/>
                <a:gd name="T13" fmla="*/ 0 h 66"/>
                <a:gd name="T14" fmla="*/ 53 w 64"/>
                <a:gd name="T15" fmla="*/ 3 h 66"/>
                <a:gd name="T16" fmla="*/ 64 w 64"/>
                <a:gd name="T17" fmla="*/ 62 h 66"/>
                <a:gd name="T18" fmla="*/ 62 w 64"/>
                <a:gd name="T19" fmla="*/ 65 h 66"/>
                <a:gd name="T20" fmla="*/ 60 w 64"/>
                <a:gd name="T21" fmla="*/ 66 h 66"/>
                <a:gd name="T22" fmla="*/ 12 w 64"/>
                <a:gd name="T23" fmla="*/ 41 h 66"/>
                <a:gd name="T24" fmla="*/ 54 w 64"/>
                <a:gd name="T25" fmla="*/ 56 h 66"/>
                <a:gd name="T26" fmla="*/ 46 w 64"/>
                <a:gd name="T27" fmla="*/ 12 h 66"/>
                <a:gd name="T28" fmla="*/ 12 w 64"/>
                <a:gd name="T2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6">
                  <a:moveTo>
                    <a:pt x="60" y="66"/>
                  </a:moveTo>
                  <a:cubicBezTo>
                    <a:pt x="59" y="66"/>
                    <a:pt x="59" y="66"/>
                    <a:pt x="58" y="66"/>
                  </a:cubicBezTo>
                  <a:cubicBezTo>
                    <a:pt x="3" y="46"/>
                    <a:pt x="3" y="46"/>
                    <a:pt x="3" y="46"/>
                  </a:cubicBezTo>
                  <a:cubicBezTo>
                    <a:pt x="1" y="46"/>
                    <a:pt x="0" y="45"/>
                    <a:pt x="0" y="43"/>
                  </a:cubicBezTo>
                  <a:cubicBezTo>
                    <a:pt x="0" y="42"/>
                    <a:pt x="0" y="41"/>
                    <a:pt x="1" y="40"/>
                  </a:cubicBezTo>
                  <a:cubicBezTo>
                    <a:pt x="46" y="1"/>
                    <a:pt x="46" y="1"/>
                    <a:pt x="46" y="1"/>
                  </a:cubicBezTo>
                  <a:cubicBezTo>
                    <a:pt x="47" y="0"/>
                    <a:pt x="49" y="0"/>
                    <a:pt x="50" y="0"/>
                  </a:cubicBezTo>
                  <a:cubicBezTo>
                    <a:pt x="51" y="1"/>
                    <a:pt x="52" y="2"/>
                    <a:pt x="53" y="3"/>
                  </a:cubicBezTo>
                  <a:cubicBezTo>
                    <a:pt x="64" y="62"/>
                    <a:pt x="64" y="62"/>
                    <a:pt x="64" y="62"/>
                  </a:cubicBezTo>
                  <a:cubicBezTo>
                    <a:pt x="64" y="63"/>
                    <a:pt x="63" y="64"/>
                    <a:pt x="62" y="65"/>
                  </a:cubicBezTo>
                  <a:cubicBezTo>
                    <a:pt x="62" y="66"/>
                    <a:pt x="61" y="66"/>
                    <a:pt x="60" y="66"/>
                  </a:cubicBezTo>
                  <a:close/>
                  <a:moveTo>
                    <a:pt x="12" y="41"/>
                  </a:moveTo>
                  <a:cubicBezTo>
                    <a:pt x="54" y="56"/>
                    <a:pt x="54" y="56"/>
                    <a:pt x="54" y="56"/>
                  </a:cubicBezTo>
                  <a:cubicBezTo>
                    <a:pt x="46" y="12"/>
                    <a:pt x="46" y="12"/>
                    <a:pt x="46" y="12"/>
                  </a:cubicBezTo>
                  <a:lnTo>
                    <a:pt x="12" y="4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9" name="Freeform 7">
              <a:extLst>
                <a:ext uri="{FF2B5EF4-FFF2-40B4-BE49-F238E27FC236}">
                  <a16:creationId xmlns:a16="http://schemas.microsoft.com/office/drawing/2014/main" id="{392191E0-D961-4D5B-BC36-4382F7180634}"/>
                </a:ext>
              </a:extLst>
            </p:cNvPr>
            <p:cNvSpPr>
              <a:spLocks noEditPoints="1"/>
            </p:cNvSpPr>
            <p:nvPr/>
          </p:nvSpPr>
          <p:spPr bwMode="auto">
            <a:xfrm>
              <a:off x="-4465638" y="3614629"/>
              <a:ext cx="228600" cy="239713"/>
            </a:xfrm>
            <a:custGeom>
              <a:avLst/>
              <a:gdLst>
                <a:gd name="T0" fmla="*/ 18 w 19"/>
                <a:gd name="T1" fmla="*/ 20 h 20"/>
                <a:gd name="T2" fmla="*/ 17 w 19"/>
                <a:gd name="T3" fmla="*/ 20 h 20"/>
                <a:gd name="T4" fmla="*/ 1 w 19"/>
                <a:gd name="T5" fmla="*/ 14 h 20"/>
                <a:gd name="T6" fmla="*/ 0 w 19"/>
                <a:gd name="T7" fmla="*/ 13 h 20"/>
                <a:gd name="T8" fmla="*/ 1 w 19"/>
                <a:gd name="T9" fmla="*/ 12 h 20"/>
                <a:gd name="T10" fmla="*/ 14 w 19"/>
                <a:gd name="T11" fmla="*/ 0 h 20"/>
                <a:gd name="T12" fmla="*/ 15 w 19"/>
                <a:gd name="T13" fmla="*/ 0 h 20"/>
                <a:gd name="T14" fmla="*/ 16 w 19"/>
                <a:gd name="T15" fmla="*/ 1 h 20"/>
                <a:gd name="T16" fmla="*/ 19 w 19"/>
                <a:gd name="T17" fmla="*/ 19 h 20"/>
                <a:gd name="T18" fmla="*/ 19 w 19"/>
                <a:gd name="T19" fmla="*/ 20 h 20"/>
                <a:gd name="T20" fmla="*/ 18 w 19"/>
                <a:gd name="T21" fmla="*/ 20 h 20"/>
                <a:gd name="T22" fmla="*/ 4 w 19"/>
                <a:gd name="T23" fmla="*/ 13 h 20"/>
                <a:gd name="T24" fmla="*/ 16 w 19"/>
                <a:gd name="T25" fmla="*/ 17 h 20"/>
                <a:gd name="T26" fmla="*/ 14 w 19"/>
                <a:gd name="T27" fmla="*/ 4 h 20"/>
                <a:gd name="T28" fmla="*/ 4 w 19"/>
                <a:gd name="T2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0">
                  <a:moveTo>
                    <a:pt x="18" y="20"/>
                  </a:moveTo>
                  <a:cubicBezTo>
                    <a:pt x="18" y="20"/>
                    <a:pt x="17" y="20"/>
                    <a:pt x="17" y="20"/>
                  </a:cubicBezTo>
                  <a:cubicBezTo>
                    <a:pt x="1" y="14"/>
                    <a:pt x="1" y="14"/>
                    <a:pt x="1" y="14"/>
                  </a:cubicBezTo>
                  <a:cubicBezTo>
                    <a:pt x="1" y="14"/>
                    <a:pt x="1" y="14"/>
                    <a:pt x="0" y="13"/>
                  </a:cubicBezTo>
                  <a:cubicBezTo>
                    <a:pt x="0" y="13"/>
                    <a:pt x="1" y="12"/>
                    <a:pt x="1" y="12"/>
                  </a:cubicBezTo>
                  <a:cubicBezTo>
                    <a:pt x="14" y="0"/>
                    <a:pt x="14" y="0"/>
                    <a:pt x="14" y="0"/>
                  </a:cubicBezTo>
                  <a:cubicBezTo>
                    <a:pt x="14" y="0"/>
                    <a:pt x="15" y="0"/>
                    <a:pt x="15" y="0"/>
                  </a:cubicBezTo>
                  <a:cubicBezTo>
                    <a:pt x="16" y="0"/>
                    <a:pt x="16" y="0"/>
                    <a:pt x="16" y="1"/>
                  </a:cubicBezTo>
                  <a:cubicBezTo>
                    <a:pt x="19" y="19"/>
                    <a:pt x="19" y="19"/>
                    <a:pt x="19" y="19"/>
                  </a:cubicBezTo>
                  <a:cubicBezTo>
                    <a:pt x="19" y="19"/>
                    <a:pt x="19" y="19"/>
                    <a:pt x="19" y="20"/>
                  </a:cubicBezTo>
                  <a:cubicBezTo>
                    <a:pt x="18" y="20"/>
                    <a:pt x="18" y="20"/>
                    <a:pt x="18" y="20"/>
                  </a:cubicBezTo>
                  <a:close/>
                  <a:moveTo>
                    <a:pt x="4" y="13"/>
                  </a:moveTo>
                  <a:cubicBezTo>
                    <a:pt x="16" y="17"/>
                    <a:pt x="16" y="17"/>
                    <a:pt x="16" y="17"/>
                  </a:cubicBezTo>
                  <a:cubicBezTo>
                    <a:pt x="14" y="4"/>
                    <a:pt x="14" y="4"/>
                    <a:pt x="14" y="4"/>
                  </a:cubicBezTo>
                  <a:lnTo>
                    <a:pt x="4" y="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0" name="Freeform 8">
              <a:extLst>
                <a:ext uri="{FF2B5EF4-FFF2-40B4-BE49-F238E27FC236}">
                  <a16:creationId xmlns:a16="http://schemas.microsoft.com/office/drawing/2014/main" id="{6FB929DB-3435-42C4-9770-3B19C2930F95}"/>
                </a:ext>
              </a:extLst>
            </p:cNvPr>
            <p:cNvSpPr>
              <a:spLocks noEditPoints="1"/>
            </p:cNvSpPr>
            <p:nvPr/>
          </p:nvSpPr>
          <p:spPr bwMode="auto">
            <a:xfrm>
              <a:off x="-10421938" y="3308126"/>
              <a:ext cx="457200" cy="528638"/>
            </a:xfrm>
            <a:custGeom>
              <a:avLst/>
              <a:gdLst>
                <a:gd name="T0" fmla="*/ 5 w 38"/>
                <a:gd name="T1" fmla="*/ 44 h 44"/>
                <a:gd name="T2" fmla="*/ 4 w 38"/>
                <a:gd name="T3" fmla="*/ 44 h 44"/>
                <a:gd name="T4" fmla="*/ 3 w 38"/>
                <a:gd name="T5" fmla="*/ 42 h 44"/>
                <a:gd name="T6" fmla="*/ 0 w 38"/>
                <a:gd name="T7" fmla="*/ 3 h 44"/>
                <a:gd name="T8" fmla="*/ 1 w 38"/>
                <a:gd name="T9" fmla="*/ 1 h 44"/>
                <a:gd name="T10" fmla="*/ 3 w 38"/>
                <a:gd name="T11" fmla="*/ 1 h 44"/>
                <a:gd name="T12" fmla="*/ 37 w 38"/>
                <a:gd name="T13" fmla="*/ 16 h 44"/>
                <a:gd name="T14" fmla="*/ 38 w 38"/>
                <a:gd name="T15" fmla="*/ 18 h 44"/>
                <a:gd name="T16" fmla="*/ 37 w 38"/>
                <a:gd name="T17" fmla="*/ 20 h 44"/>
                <a:gd name="T18" fmla="*/ 7 w 38"/>
                <a:gd name="T19" fmla="*/ 44 h 44"/>
                <a:gd name="T20" fmla="*/ 5 w 38"/>
                <a:gd name="T21" fmla="*/ 44 h 44"/>
                <a:gd name="T22" fmla="*/ 5 w 38"/>
                <a:gd name="T23" fmla="*/ 8 h 44"/>
                <a:gd name="T24" fmla="*/ 7 w 38"/>
                <a:gd name="T25" fmla="*/ 36 h 44"/>
                <a:gd name="T26" fmla="*/ 30 w 38"/>
                <a:gd name="T27" fmla="*/ 19 h 44"/>
                <a:gd name="T28" fmla="*/ 5 w 38"/>
                <a:gd name="T2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44">
                  <a:moveTo>
                    <a:pt x="5" y="44"/>
                  </a:moveTo>
                  <a:cubicBezTo>
                    <a:pt x="5" y="44"/>
                    <a:pt x="4" y="44"/>
                    <a:pt x="4" y="44"/>
                  </a:cubicBezTo>
                  <a:cubicBezTo>
                    <a:pt x="3" y="43"/>
                    <a:pt x="3" y="43"/>
                    <a:pt x="3" y="42"/>
                  </a:cubicBezTo>
                  <a:cubicBezTo>
                    <a:pt x="0" y="3"/>
                    <a:pt x="0" y="3"/>
                    <a:pt x="0" y="3"/>
                  </a:cubicBezTo>
                  <a:cubicBezTo>
                    <a:pt x="0" y="3"/>
                    <a:pt x="0" y="2"/>
                    <a:pt x="1" y="1"/>
                  </a:cubicBezTo>
                  <a:cubicBezTo>
                    <a:pt x="1" y="1"/>
                    <a:pt x="2" y="0"/>
                    <a:pt x="3" y="1"/>
                  </a:cubicBezTo>
                  <a:cubicBezTo>
                    <a:pt x="37" y="16"/>
                    <a:pt x="37" y="16"/>
                    <a:pt x="37" y="16"/>
                  </a:cubicBezTo>
                  <a:cubicBezTo>
                    <a:pt x="38" y="16"/>
                    <a:pt x="38" y="17"/>
                    <a:pt x="38" y="18"/>
                  </a:cubicBezTo>
                  <a:cubicBezTo>
                    <a:pt x="38" y="19"/>
                    <a:pt x="38" y="20"/>
                    <a:pt x="37" y="20"/>
                  </a:cubicBezTo>
                  <a:cubicBezTo>
                    <a:pt x="7" y="44"/>
                    <a:pt x="7" y="44"/>
                    <a:pt x="7" y="44"/>
                  </a:cubicBezTo>
                  <a:cubicBezTo>
                    <a:pt x="6" y="44"/>
                    <a:pt x="6" y="44"/>
                    <a:pt x="5" y="44"/>
                  </a:cubicBezTo>
                  <a:close/>
                  <a:moveTo>
                    <a:pt x="5" y="8"/>
                  </a:moveTo>
                  <a:cubicBezTo>
                    <a:pt x="7" y="36"/>
                    <a:pt x="7" y="36"/>
                    <a:pt x="7" y="36"/>
                  </a:cubicBezTo>
                  <a:cubicBezTo>
                    <a:pt x="30" y="19"/>
                    <a:pt x="30" y="19"/>
                    <a:pt x="30" y="19"/>
                  </a:cubicBezTo>
                  <a:lnTo>
                    <a:pt x="5"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1" name="Freeform 9">
              <a:extLst>
                <a:ext uri="{FF2B5EF4-FFF2-40B4-BE49-F238E27FC236}">
                  <a16:creationId xmlns:a16="http://schemas.microsoft.com/office/drawing/2014/main" id="{E15DD623-86F9-4CD2-8686-0D5953EF5FCF}"/>
                </a:ext>
              </a:extLst>
            </p:cNvPr>
            <p:cNvSpPr>
              <a:spLocks noEditPoints="1"/>
            </p:cNvSpPr>
            <p:nvPr/>
          </p:nvSpPr>
          <p:spPr bwMode="auto">
            <a:xfrm>
              <a:off x="-2660650" y="2012950"/>
              <a:ext cx="336550" cy="33655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7" y="28"/>
                    <a:pt x="0" y="22"/>
                    <a:pt x="0" y="14"/>
                  </a:cubicBezTo>
                  <a:cubicBezTo>
                    <a:pt x="0" y="6"/>
                    <a:pt x="7" y="0"/>
                    <a:pt x="14" y="0"/>
                  </a:cubicBezTo>
                  <a:cubicBezTo>
                    <a:pt x="22" y="0"/>
                    <a:pt x="28" y="6"/>
                    <a:pt x="28" y="14"/>
                  </a:cubicBezTo>
                  <a:cubicBezTo>
                    <a:pt x="28" y="22"/>
                    <a:pt x="22"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2" name="Freeform 10">
              <a:extLst>
                <a:ext uri="{FF2B5EF4-FFF2-40B4-BE49-F238E27FC236}">
                  <a16:creationId xmlns:a16="http://schemas.microsoft.com/office/drawing/2014/main" id="{82348544-9FD6-44F3-B168-02FAE2409F01}"/>
                </a:ext>
              </a:extLst>
            </p:cNvPr>
            <p:cNvSpPr>
              <a:spLocks noEditPoints="1"/>
            </p:cNvSpPr>
            <p:nvPr/>
          </p:nvSpPr>
          <p:spPr bwMode="auto">
            <a:xfrm>
              <a:off x="-855663" y="1724025"/>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3" name="Freeform 11">
              <a:extLst>
                <a:ext uri="{FF2B5EF4-FFF2-40B4-BE49-F238E27FC236}">
                  <a16:creationId xmlns:a16="http://schemas.microsoft.com/office/drawing/2014/main" id="{4A1A73FF-0A7A-484E-B4D7-C05D6A746399}"/>
                </a:ext>
              </a:extLst>
            </p:cNvPr>
            <p:cNvSpPr>
              <a:spLocks noEditPoints="1"/>
            </p:cNvSpPr>
            <p:nvPr/>
          </p:nvSpPr>
          <p:spPr bwMode="auto">
            <a:xfrm>
              <a:off x="-8172450" y="1387474"/>
              <a:ext cx="168275" cy="168275"/>
            </a:xfrm>
            <a:custGeom>
              <a:avLst/>
              <a:gdLst>
                <a:gd name="T0" fmla="*/ 7 w 14"/>
                <a:gd name="T1" fmla="*/ 14 h 14"/>
                <a:gd name="T2" fmla="*/ 0 w 14"/>
                <a:gd name="T3" fmla="*/ 7 h 14"/>
                <a:gd name="T4" fmla="*/ 7 w 14"/>
                <a:gd name="T5" fmla="*/ 0 h 14"/>
                <a:gd name="T6" fmla="*/ 14 w 14"/>
                <a:gd name="T7" fmla="*/ 7 h 14"/>
                <a:gd name="T8" fmla="*/ 7 w 14"/>
                <a:gd name="T9" fmla="*/ 14 h 14"/>
                <a:gd name="T10" fmla="*/ 7 w 14"/>
                <a:gd name="T11" fmla="*/ 3 h 14"/>
                <a:gd name="T12" fmla="*/ 3 w 14"/>
                <a:gd name="T13" fmla="*/ 7 h 14"/>
                <a:gd name="T14" fmla="*/ 7 w 14"/>
                <a:gd name="T15" fmla="*/ 11 h 14"/>
                <a:gd name="T16" fmla="*/ 11 w 14"/>
                <a:gd name="T17" fmla="*/ 7 h 14"/>
                <a:gd name="T18" fmla="*/ 7 w 14"/>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3" y="14"/>
                    <a:pt x="0" y="11"/>
                    <a:pt x="0" y="7"/>
                  </a:cubicBezTo>
                  <a:cubicBezTo>
                    <a:pt x="0" y="3"/>
                    <a:pt x="3" y="0"/>
                    <a:pt x="7" y="0"/>
                  </a:cubicBezTo>
                  <a:cubicBezTo>
                    <a:pt x="11" y="0"/>
                    <a:pt x="14" y="3"/>
                    <a:pt x="14" y="7"/>
                  </a:cubicBezTo>
                  <a:cubicBezTo>
                    <a:pt x="14" y="11"/>
                    <a:pt x="11" y="14"/>
                    <a:pt x="7" y="14"/>
                  </a:cubicBezTo>
                  <a:close/>
                  <a:moveTo>
                    <a:pt x="7" y="3"/>
                  </a:moveTo>
                  <a:cubicBezTo>
                    <a:pt x="5" y="3"/>
                    <a:pt x="3" y="5"/>
                    <a:pt x="3" y="7"/>
                  </a:cubicBezTo>
                  <a:cubicBezTo>
                    <a:pt x="3" y="9"/>
                    <a:pt x="5" y="11"/>
                    <a:pt x="7" y="11"/>
                  </a:cubicBezTo>
                  <a:cubicBezTo>
                    <a:pt x="9" y="11"/>
                    <a:pt x="11" y="9"/>
                    <a:pt x="11" y="7"/>
                  </a:cubicBezTo>
                  <a:cubicBezTo>
                    <a:pt x="11" y="5"/>
                    <a:pt x="9" y="3"/>
                    <a:pt x="7"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4" name="Freeform 12">
              <a:extLst>
                <a:ext uri="{FF2B5EF4-FFF2-40B4-BE49-F238E27FC236}">
                  <a16:creationId xmlns:a16="http://schemas.microsoft.com/office/drawing/2014/main" id="{A1B38461-5E8B-40AD-AC45-B4A396AD2723}"/>
                </a:ext>
              </a:extLst>
            </p:cNvPr>
            <p:cNvSpPr>
              <a:spLocks noEditPoints="1"/>
            </p:cNvSpPr>
            <p:nvPr/>
          </p:nvSpPr>
          <p:spPr bwMode="auto">
            <a:xfrm>
              <a:off x="-4237038" y="-1735138"/>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5" name="Freeform 13">
              <a:extLst>
                <a:ext uri="{FF2B5EF4-FFF2-40B4-BE49-F238E27FC236}">
                  <a16:creationId xmlns:a16="http://schemas.microsoft.com/office/drawing/2014/main" id="{E4FBB148-2EE0-4566-B7DC-C17AF7570AC0}"/>
                </a:ext>
              </a:extLst>
            </p:cNvPr>
            <p:cNvSpPr>
              <a:spLocks noEditPoints="1"/>
            </p:cNvSpPr>
            <p:nvPr/>
          </p:nvSpPr>
          <p:spPr bwMode="auto">
            <a:xfrm>
              <a:off x="-12780963" y="-809625"/>
              <a:ext cx="157163" cy="155575"/>
            </a:xfrm>
            <a:custGeom>
              <a:avLst/>
              <a:gdLst>
                <a:gd name="T0" fmla="*/ 6 w 13"/>
                <a:gd name="T1" fmla="*/ 13 h 13"/>
                <a:gd name="T2" fmla="*/ 0 w 13"/>
                <a:gd name="T3" fmla="*/ 6 h 13"/>
                <a:gd name="T4" fmla="*/ 6 w 13"/>
                <a:gd name="T5" fmla="*/ 0 h 13"/>
                <a:gd name="T6" fmla="*/ 13 w 13"/>
                <a:gd name="T7" fmla="*/ 6 h 13"/>
                <a:gd name="T8" fmla="*/ 6 w 13"/>
                <a:gd name="T9" fmla="*/ 13 h 13"/>
                <a:gd name="T10" fmla="*/ 6 w 13"/>
                <a:gd name="T11" fmla="*/ 3 h 13"/>
                <a:gd name="T12" fmla="*/ 3 w 13"/>
                <a:gd name="T13" fmla="*/ 6 h 13"/>
                <a:gd name="T14" fmla="*/ 6 w 13"/>
                <a:gd name="T15" fmla="*/ 10 h 13"/>
                <a:gd name="T16" fmla="*/ 10 w 13"/>
                <a:gd name="T17" fmla="*/ 6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6"/>
                  </a:cubicBezTo>
                  <a:cubicBezTo>
                    <a:pt x="0" y="3"/>
                    <a:pt x="3" y="0"/>
                    <a:pt x="6" y="0"/>
                  </a:cubicBezTo>
                  <a:cubicBezTo>
                    <a:pt x="10" y="0"/>
                    <a:pt x="13" y="3"/>
                    <a:pt x="13" y="6"/>
                  </a:cubicBezTo>
                  <a:cubicBezTo>
                    <a:pt x="13" y="10"/>
                    <a:pt x="10" y="13"/>
                    <a:pt x="6" y="13"/>
                  </a:cubicBezTo>
                  <a:close/>
                  <a:moveTo>
                    <a:pt x="6" y="3"/>
                  </a:moveTo>
                  <a:cubicBezTo>
                    <a:pt x="4" y="3"/>
                    <a:pt x="3" y="4"/>
                    <a:pt x="3" y="6"/>
                  </a:cubicBezTo>
                  <a:cubicBezTo>
                    <a:pt x="3" y="8"/>
                    <a:pt x="4" y="10"/>
                    <a:pt x="6" y="10"/>
                  </a:cubicBezTo>
                  <a:cubicBezTo>
                    <a:pt x="8" y="10"/>
                    <a:pt x="10" y="8"/>
                    <a:pt x="10" y="6"/>
                  </a:cubicBezTo>
                  <a:cubicBezTo>
                    <a:pt x="10" y="4"/>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6" name="Freeform 14">
              <a:extLst>
                <a:ext uri="{FF2B5EF4-FFF2-40B4-BE49-F238E27FC236}">
                  <a16:creationId xmlns:a16="http://schemas.microsoft.com/office/drawing/2014/main" id="{B4080381-35DF-451A-B80A-8A98B38A48EC}"/>
                </a:ext>
              </a:extLst>
            </p:cNvPr>
            <p:cNvSpPr>
              <a:spLocks noEditPoints="1"/>
            </p:cNvSpPr>
            <p:nvPr/>
          </p:nvSpPr>
          <p:spPr bwMode="auto">
            <a:xfrm>
              <a:off x="-9097963" y="4679049"/>
              <a:ext cx="155575" cy="142875"/>
            </a:xfrm>
            <a:custGeom>
              <a:avLst/>
              <a:gdLst>
                <a:gd name="T0" fmla="*/ 7 w 13"/>
                <a:gd name="T1" fmla="*/ 12 h 12"/>
                <a:gd name="T2" fmla="*/ 0 w 13"/>
                <a:gd name="T3" fmla="*/ 6 h 12"/>
                <a:gd name="T4" fmla="*/ 7 w 13"/>
                <a:gd name="T5" fmla="*/ 0 h 12"/>
                <a:gd name="T6" fmla="*/ 13 w 13"/>
                <a:gd name="T7" fmla="*/ 6 h 12"/>
                <a:gd name="T8" fmla="*/ 7 w 13"/>
                <a:gd name="T9" fmla="*/ 12 h 12"/>
                <a:gd name="T10" fmla="*/ 7 w 13"/>
                <a:gd name="T11" fmla="*/ 2 h 12"/>
                <a:gd name="T12" fmla="*/ 3 w 13"/>
                <a:gd name="T13" fmla="*/ 6 h 12"/>
                <a:gd name="T14" fmla="*/ 7 w 13"/>
                <a:gd name="T15" fmla="*/ 10 h 12"/>
                <a:gd name="T16" fmla="*/ 10 w 13"/>
                <a:gd name="T17" fmla="*/ 6 h 12"/>
                <a:gd name="T18" fmla="*/ 7 w 13"/>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2">
                  <a:moveTo>
                    <a:pt x="7" y="12"/>
                  </a:moveTo>
                  <a:cubicBezTo>
                    <a:pt x="3" y="12"/>
                    <a:pt x="0" y="9"/>
                    <a:pt x="0" y="6"/>
                  </a:cubicBezTo>
                  <a:cubicBezTo>
                    <a:pt x="0" y="2"/>
                    <a:pt x="3" y="0"/>
                    <a:pt x="7" y="0"/>
                  </a:cubicBezTo>
                  <a:cubicBezTo>
                    <a:pt x="10" y="0"/>
                    <a:pt x="13" y="2"/>
                    <a:pt x="13" y="6"/>
                  </a:cubicBezTo>
                  <a:cubicBezTo>
                    <a:pt x="13" y="9"/>
                    <a:pt x="10" y="12"/>
                    <a:pt x="7" y="12"/>
                  </a:cubicBezTo>
                  <a:close/>
                  <a:moveTo>
                    <a:pt x="7" y="2"/>
                  </a:moveTo>
                  <a:cubicBezTo>
                    <a:pt x="5" y="2"/>
                    <a:pt x="3" y="4"/>
                    <a:pt x="3" y="6"/>
                  </a:cubicBezTo>
                  <a:cubicBezTo>
                    <a:pt x="3" y="8"/>
                    <a:pt x="5" y="10"/>
                    <a:pt x="7" y="10"/>
                  </a:cubicBezTo>
                  <a:cubicBezTo>
                    <a:pt x="9" y="10"/>
                    <a:pt x="10" y="8"/>
                    <a:pt x="10" y="6"/>
                  </a:cubicBezTo>
                  <a:cubicBezTo>
                    <a:pt x="10" y="4"/>
                    <a:pt x="9" y="2"/>
                    <a:pt x="7"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7" name="Freeform 15">
              <a:extLst>
                <a:ext uri="{FF2B5EF4-FFF2-40B4-BE49-F238E27FC236}">
                  <a16:creationId xmlns:a16="http://schemas.microsoft.com/office/drawing/2014/main" id="{CE79F502-0A82-4FCE-BEAC-FFBD8489BF71}"/>
                </a:ext>
              </a:extLst>
            </p:cNvPr>
            <p:cNvSpPr>
              <a:spLocks noEditPoints="1"/>
            </p:cNvSpPr>
            <p:nvPr/>
          </p:nvSpPr>
          <p:spPr bwMode="auto">
            <a:xfrm>
              <a:off x="-3333750" y="150812"/>
              <a:ext cx="203200" cy="215900"/>
            </a:xfrm>
            <a:custGeom>
              <a:avLst/>
              <a:gdLst>
                <a:gd name="T0" fmla="*/ 9 w 17"/>
                <a:gd name="T1" fmla="*/ 18 h 18"/>
                <a:gd name="T2" fmla="*/ 0 w 17"/>
                <a:gd name="T3" fmla="*/ 9 h 18"/>
                <a:gd name="T4" fmla="*/ 9 w 17"/>
                <a:gd name="T5" fmla="*/ 0 h 18"/>
                <a:gd name="T6" fmla="*/ 17 w 17"/>
                <a:gd name="T7" fmla="*/ 9 h 18"/>
                <a:gd name="T8" fmla="*/ 9 w 17"/>
                <a:gd name="T9" fmla="*/ 18 h 18"/>
                <a:gd name="T10" fmla="*/ 9 w 17"/>
                <a:gd name="T11" fmla="*/ 3 h 18"/>
                <a:gd name="T12" fmla="*/ 2 w 17"/>
                <a:gd name="T13" fmla="*/ 9 h 18"/>
                <a:gd name="T14" fmla="*/ 9 w 17"/>
                <a:gd name="T15" fmla="*/ 15 h 18"/>
                <a:gd name="T16" fmla="*/ 15 w 17"/>
                <a:gd name="T17" fmla="*/ 9 h 18"/>
                <a:gd name="T18" fmla="*/ 9 w 17"/>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9" y="18"/>
                  </a:moveTo>
                  <a:cubicBezTo>
                    <a:pt x="4" y="18"/>
                    <a:pt x="0" y="14"/>
                    <a:pt x="0" y="9"/>
                  </a:cubicBezTo>
                  <a:cubicBezTo>
                    <a:pt x="0" y="4"/>
                    <a:pt x="4" y="0"/>
                    <a:pt x="9" y="0"/>
                  </a:cubicBezTo>
                  <a:cubicBezTo>
                    <a:pt x="13" y="0"/>
                    <a:pt x="17" y="4"/>
                    <a:pt x="17" y="9"/>
                  </a:cubicBezTo>
                  <a:cubicBezTo>
                    <a:pt x="17" y="14"/>
                    <a:pt x="13" y="18"/>
                    <a:pt x="9" y="18"/>
                  </a:cubicBezTo>
                  <a:close/>
                  <a:moveTo>
                    <a:pt x="9" y="3"/>
                  </a:moveTo>
                  <a:cubicBezTo>
                    <a:pt x="5" y="3"/>
                    <a:pt x="2" y="5"/>
                    <a:pt x="2" y="9"/>
                  </a:cubicBezTo>
                  <a:cubicBezTo>
                    <a:pt x="2" y="12"/>
                    <a:pt x="5" y="15"/>
                    <a:pt x="9" y="15"/>
                  </a:cubicBezTo>
                  <a:cubicBezTo>
                    <a:pt x="12" y="15"/>
                    <a:pt x="15" y="12"/>
                    <a:pt x="15" y="9"/>
                  </a:cubicBezTo>
                  <a:cubicBezTo>
                    <a:pt x="15" y="5"/>
                    <a:pt x="12" y="3"/>
                    <a:pt x="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8" name="Freeform 16">
              <a:extLst>
                <a:ext uri="{FF2B5EF4-FFF2-40B4-BE49-F238E27FC236}">
                  <a16:creationId xmlns:a16="http://schemas.microsoft.com/office/drawing/2014/main" id="{A6D04340-14D2-4DE8-B16D-BF3014850D0E}"/>
                </a:ext>
              </a:extLst>
            </p:cNvPr>
            <p:cNvSpPr>
              <a:spLocks noEditPoints="1"/>
            </p:cNvSpPr>
            <p:nvPr/>
          </p:nvSpPr>
          <p:spPr bwMode="auto">
            <a:xfrm>
              <a:off x="-12419013" y="2457450"/>
              <a:ext cx="203200" cy="215900"/>
            </a:xfrm>
            <a:custGeom>
              <a:avLst/>
              <a:gdLst>
                <a:gd name="T0" fmla="*/ 9 w 17"/>
                <a:gd name="T1" fmla="*/ 18 h 18"/>
                <a:gd name="T2" fmla="*/ 0 w 17"/>
                <a:gd name="T3" fmla="*/ 9 h 18"/>
                <a:gd name="T4" fmla="*/ 9 w 17"/>
                <a:gd name="T5" fmla="*/ 0 h 18"/>
                <a:gd name="T6" fmla="*/ 17 w 17"/>
                <a:gd name="T7" fmla="*/ 9 h 18"/>
                <a:gd name="T8" fmla="*/ 9 w 17"/>
                <a:gd name="T9" fmla="*/ 18 h 18"/>
                <a:gd name="T10" fmla="*/ 9 w 17"/>
                <a:gd name="T11" fmla="*/ 3 h 18"/>
                <a:gd name="T12" fmla="*/ 2 w 17"/>
                <a:gd name="T13" fmla="*/ 9 h 18"/>
                <a:gd name="T14" fmla="*/ 9 w 17"/>
                <a:gd name="T15" fmla="*/ 15 h 18"/>
                <a:gd name="T16" fmla="*/ 15 w 17"/>
                <a:gd name="T17" fmla="*/ 9 h 18"/>
                <a:gd name="T18" fmla="*/ 9 w 17"/>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9" y="18"/>
                  </a:moveTo>
                  <a:cubicBezTo>
                    <a:pt x="4" y="18"/>
                    <a:pt x="0" y="14"/>
                    <a:pt x="0" y="9"/>
                  </a:cubicBezTo>
                  <a:cubicBezTo>
                    <a:pt x="0" y="4"/>
                    <a:pt x="4" y="0"/>
                    <a:pt x="9" y="0"/>
                  </a:cubicBezTo>
                  <a:cubicBezTo>
                    <a:pt x="13" y="0"/>
                    <a:pt x="17" y="4"/>
                    <a:pt x="17" y="9"/>
                  </a:cubicBezTo>
                  <a:cubicBezTo>
                    <a:pt x="17" y="14"/>
                    <a:pt x="13" y="18"/>
                    <a:pt x="9" y="18"/>
                  </a:cubicBezTo>
                  <a:close/>
                  <a:moveTo>
                    <a:pt x="9" y="3"/>
                  </a:moveTo>
                  <a:cubicBezTo>
                    <a:pt x="5" y="3"/>
                    <a:pt x="2" y="6"/>
                    <a:pt x="2" y="9"/>
                  </a:cubicBezTo>
                  <a:cubicBezTo>
                    <a:pt x="2" y="12"/>
                    <a:pt x="5" y="15"/>
                    <a:pt x="9" y="15"/>
                  </a:cubicBezTo>
                  <a:cubicBezTo>
                    <a:pt x="12" y="15"/>
                    <a:pt x="15" y="12"/>
                    <a:pt x="15" y="9"/>
                  </a:cubicBezTo>
                  <a:cubicBezTo>
                    <a:pt x="15" y="6"/>
                    <a:pt x="12" y="3"/>
                    <a:pt x="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9" name="Freeform 17">
              <a:extLst>
                <a:ext uri="{FF2B5EF4-FFF2-40B4-BE49-F238E27FC236}">
                  <a16:creationId xmlns:a16="http://schemas.microsoft.com/office/drawing/2014/main" id="{F8C05114-709F-47E4-8CB8-6E1D916693A2}"/>
                </a:ext>
              </a:extLst>
            </p:cNvPr>
            <p:cNvSpPr>
              <a:spLocks noEditPoints="1"/>
            </p:cNvSpPr>
            <p:nvPr/>
          </p:nvSpPr>
          <p:spPr bwMode="auto">
            <a:xfrm>
              <a:off x="-5103813" y="-30163"/>
              <a:ext cx="144463" cy="157163"/>
            </a:xfrm>
            <a:custGeom>
              <a:avLst/>
              <a:gdLst>
                <a:gd name="T0" fmla="*/ 6 w 12"/>
                <a:gd name="T1" fmla="*/ 13 h 13"/>
                <a:gd name="T2" fmla="*/ 0 w 12"/>
                <a:gd name="T3" fmla="*/ 6 h 13"/>
                <a:gd name="T4" fmla="*/ 6 w 12"/>
                <a:gd name="T5" fmla="*/ 0 h 13"/>
                <a:gd name="T6" fmla="*/ 12 w 12"/>
                <a:gd name="T7" fmla="*/ 6 h 13"/>
                <a:gd name="T8" fmla="*/ 6 w 12"/>
                <a:gd name="T9" fmla="*/ 13 h 13"/>
                <a:gd name="T10" fmla="*/ 6 w 12"/>
                <a:gd name="T11" fmla="*/ 3 h 13"/>
                <a:gd name="T12" fmla="*/ 2 w 12"/>
                <a:gd name="T13" fmla="*/ 6 h 13"/>
                <a:gd name="T14" fmla="*/ 6 w 12"/>
                <a:gd name="T15" fmla="*/ 10 h 13"/>
                <a:gd name="T16" fmla="*/ 10 w 12"/>
                <a:gd name="T17" fmla="*/ 6 h 13"/>
                <a:gd name="T18" fmla="*/ 6 w 12"/>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3">
                  <a:moveTo>
                    <a:pt x="6" y="13"/>
                  </a:moveTo>
                  <a:cubicBezTo>
                    <a:pt x="2" y="13"/>
                    <a:pt x="0" y="10"/>
                    <a:pt x="0" y="6"/>
                  </a:cubicBezTo>
                  <a:cubicBezTo>
                    <a:pt x="0" y="3"/>
                    <a:pt x="2" y="0"/>
                    <a:pt x="6" y="0"/>
                  </a:cubicBezTo>
                  <a:cubicBezTo>
                    <a:pt x="9" y="0"/>
                    <a:pt x="12" y="3"/>
                    <a:pt x="12" y="6"/>
                  </a:cubicBezTo>
                  <a:cubicBezTo>
                    <a:pt x="12" y="10"/>
                    <a:pt x="9" y="13"/>
                    <a:pt x="6" y="13"/>
                  </a:cubicBezTo>
                  <a:close/>
                  <a:moveTo>
                    <a:pt x="6" y="3"/>
                  </a:moveTo>
                  <a:cubicBezTo>
                    <a:pt x="4" y="3"/>
                    <a:pt x="2" y="4"/>
                    <a:pt x="2" y="6"/>
                  </a:cubicBezTo>
                  <a:cubicBezTo>
                    <a:pt x="2" y="8"/>
                    <a:pt x="4" y="10"/>
                    <a:pt x="6" y="10"/>
                  </a:cubicBezTo>
                  <a:cubicBezTo>
                    <a:pt x="8" y="10"/>
                    <a:pt x="10" y="8"/>
                    <a:pt x="10" y="6"/>
                  </a:cubicBezTo>
                  <a:cubicBezTo>
                    <a:pt x="10" y="4"/>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0" name="Freeform 18">
              <a:extLst>
                <a:ext uri="{FF2B5EF4-FFF2-40B4-BE49-F238E27FC236}">
                  <a16:creationId xmlns:a16="http://schemas.microsoft.com/office/drawing/2014/main" id="{6C390984-C725-4B1E-B5A3-A0739A2A7EFA}"/>
                </a:ext>
              </a:extLst>
            </p:cNvPr>
            <p:cNvSpPr>
              <a:spLocks noEditPoints="1"/>
            </p:cNvSpPr>
            <p:nvPr/>
          </p:nvSpPr>
          <p:spPr bwMode="auto">
            <a:xfrm>
              <a:off x="-6745288" y="3585491"/>
              <a:ext cx="228600" cy="228600"/>
            </a:xfrm>
            <a:custGeom>
              <a:avLst/>
              <a:gdLst>
                <a:gd name="T0" fmla="*/ 10 w 19"/>
                <a:gd name="T1" fmla="*/ 19 h 19"/>
                <a:gd name="T2" fmla="*/ 0 w 19"/>
                <a:gd name="T3" fmla="*/ 9 h 19"/>
                <a:gd name="T4" fmla="*/ 10 w 19"/>
                <a:gd name="T5" fmla="*/ 0 h 19"/>
                <a:gd name="T6" fmla="*/ 19 w 19"/>
                <a:gd name="T7" fmla="*/ 9 h 19"/>
                <a:gd name="T8" fmla="*/ 10 w 19"/>
                <a:gd name="T9" fmla="*/ 19 h 19"/>
                <a:gd name="T10" fmla="*/ 10 w 19"/>
                <a:gd name="T11" fmla="*/ 4 h 19"/>
                <a:gd name="T12" fmla="*/ 4 w 19"/>
                <a:gd name="T13" fmla="*/ 9 h 19"/>
                <a:gd name="T14" fmla="*/ 10 w 19"/>
                <a:gd name="T15" fmla="*/ 15 h 19"/>
                <a:gd name="T16" fmla="*/ 15 w 19"/>
                <a:gd name="T17" fmla="*/ 9 h 19"/>
                <a:gd name="T18" fmla="*/ 10 w 19"/>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19"/>
                  </a:moveTo>
                  <a:cubicBezTo>
                    <a:pt x="5" y="19"/>
                    <a:pt x="0" y="14"/>
                    <a:pt x="0" y="9"/>
                  </a:cubicBezTo>
                  <a:cubicBezTo>
                    <a:pt x="0" y="4"/>
                    <a:pt x="5" y="0"/>
                    <a:pt x="10" y="0"/>
                  </a:cubicBezTo>
                  <a:cubicBezTo>
                    <a:pt x="15" y="0"/>
                    <a:pt x="19" y="4"/>
                    <a:pt x="19" y="9"/>
                  </a:cubicBezTo>
                  <a:cubicBezTo>
                    <a:pt x="19" y="14"/>
                    <a:pt x="15" y="19"/>
                    <a:pt x="10" y="19"/>
                  </a:cubicBezTo>
                  <a:close/>
                  <a:moveTo>
                    <a:pt x="10" y="4"/>
                  </a:moveTo>
                  <a:cubicBezTo>
                    <a:pt x="7" y="4"/>
                    <a:pt x="4" y="6"/>
                    <a:pt x="4" y="9"/>
                  </a:cubicBezTo>
                  <a:cubicBezTo>
                    <a:pt x="4" y="12"/>
                    <a:pt x="7" y="15"/>
                    <a:pt x="10" y="15"/>
                  </a:cubicBezTo>
                  <a:cubicBezTo>
                    <a:pt x="13" y="15"/>
                    <a:pt x="15" y="12"/>
                    <a:pt x="15" y="9"/>
                  </a:cubicBezTo>
                  <a:cubicBezTo>
                    <a:pt x="15" y="6"/>
                    <a:pt x="13" y="4"/>
                    <a:pt x="10"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1" name="Freeform 19">
              <a:extLst>
                <a:ext uri="{FF2B5EF4-FFF2-40B4-BE49-F238E27FC236}">
                  <a16:creationId xmlns:a16="http://schemas.microsoft.com/office/drawing/2014/main" id="{A333DB7D-056D-46D1-B6AF-E61EE56C81D9}"/>
                </a:ext>
              </a:extLst>
            </p:cNvPr>
            <p:cNvSpPr>
              <a:spLocks noEditPoints="1"/>
            </p:cNvSpPr>
            <p:nvPr/>
          </p:nvSpPr>
          <p:spPr bwMode="auto">
            <a:xfrm>
              <a:off x="-952500" y="4367213"/>
              <a:ext cx="228600" cy="227013"/>
            </a:xfrm>
            <a:custGeom>
              <a:avLst/>
              <a:gdLst>
                <a:gd name="T0" fmla="*/ 9 w 19"/>
                <a:gd name="T1" fmla="*/ 19 h 19"/>
                <a:gd name="T2" fmla="*/ 0 w 19"/>
                <a:gd name="T3" fmla="*/ 9 h 19"/>
                <a:gd name="T4" fmla="*/ 9 w 19"/>
                <a:gd name="T5" fmla="*/ 0 h 19"/>
                <a:gd name="T6" fmla="*/ 19 w 19"/>
                <a:gd name="T7" fmla="*/ 9 h 19"/>
                <a:gd name="T8" fmla="*/ 9 w 19"/>
                <a:gd name="T9" fmla="*/ 19 h 19"/>
                <a:gd name="T10" fmla="*/ 9 w 19"/>
                <a:gd name="T11" fmla="*/ 4 h 19"/>
                <a:gd name="T12" fmla="*/ 4 w 19"/>
                <a:gd name="T13" fmla="*/ 9 h 19"/>
                <a:gd name="T14" fmla="*/ 9 w 19"/>
                <a:gd name="T15" fmla="*/ 15 h 19"/>
                <a:gd name="T16" fmla="*/ 15 w 19"/>
                <a:gd name="T17" fmla="*/ 9 h 19"/>
                <a:gd name="T18" fmla="*/ 9 w 19"/>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19"/>
                  </a:moveTo>
                  <a:cubicBezTo>
                    <a:pt x="4" y="19"/>
                    <a:pt x="0" y="14"/>
                    <a:pt x="0" y="9"/>
                  </a:cubicBezTo>
                  <a:cubicBezTo>
                    <a:pt x="0" y="4"/>
                    <a:pt x="4" y="0"/>
                    <a:pt x="9" y="0"/>
                  </a:cubicBezTo>
                  <a:cubicBezTo>
                    <a:pt x="15" y="0"/>
                    <a:pt x="19" y="4"/>
                    <a:pt x="19" y="9"/>
                  </a:cubicBezTo>
                  <a:cubicBezTo>
                    <a:pt x="19" y="14"/>
                    <a:pt x="15" y="19"/>
                    <a:pt x="9" y="19"/>
                  </a:cubicBezTo>
                  <a:close/>
                  <a:moveTo>
                    <a:pt x="9" y="4"/>
                  </a:moveTo>
                  <a:cubicBezTo>
                    <a:pt x="6" y="4"/>
                    <a:pt x="4" y="6"/>
                    <a:pt x="4" y="9"/>
                  </a:cubicBezTo>
                  <a:cubicBezTo>
                    <a:pt x="4" y="12"/>
                    <a:pt x="6" y="15"/>
                    <a:pt x="9" y="15"/>
                  </a:cubicBezTo>
                  <a:cubicBezTo>
                    <a:pt x="12" y="15"/>
                    <a:pt x="15" y="12"/>
                    <a:pt x="15" y="9"/>
                  </a:cubicBezTo>
                  <a:cubicBezTo>
                    <a:pt x="15" y="6"/>
                    <a:pt x="12" y="4"/>
                    <a:pt x="9"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2" name="Freeform 20">
              <a:extLst>
                <a:ext uri="{FF2B5EF4-FFF2-40B4-BE49-F238E27FC236}">
                  <a16:creationId xmlns:a16="http://schemas.microsoft.com/office/drawing/2014/main" id="{476665CA-168C-46DC-A2A2-2805F010A17E}"/>
                </a:ext>
              </a:extLst>
            </p:cNvPr>
            <p:cNvSpPr>
              <a:spLocks noEditPoints="1"/>
            </p:cNvSpPr>
            <p:nvPr/>
          </p:nvSpPr>
          <p:spPr bwMode="auto">
            <a:xfrm>
              <a:off x="-10494963" y="-1903413"/>
              <a:ext cx="144463" cy="144463"/>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2 h 12"/>
                <a:gd name="T12" fmla="*/ 2 w 12"/>
                <a:gd name="T13" fmla="*/ 6 h 12"/>
                <a:gd name="T14" fmla="*/ 6 w 12"/>
                <a:gd name="T15" fmla="*/ 10 h 12"/>
                <a:gd name="T16" fmla="*/ 10 w 12"/>
                <a:gd name="T17" fmla="*/ 6 h 12"/>
                <a:gd name="T18" fmla="*/ 6 w 12"/>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2"/>
                    <a:pt x="3" y="0"/>
                    <a:pt x="6" y="0"/>
                  </a:cubicBezTo>
                  <a:cubicBezTo>
                    <a:pt x="10" y="0"/>
                    <a:pt x="12" y="2"/>
                    <a:pt x="12" y="6"/>
                  </a:cubicBezTo>
                  <a:cubicBezTo>
                    <a:pt x="12" y="9"/>
                    <a:pt x="10" y="12"/>
                    <a:pt x="6" y="12"/>
                  </a:cubicBezTo>
                  <a:close/>
                  <a:moveTo>
                    <a:pt x="6" y="2"/>
                  </a:moveTo>
                  <a:cubicBezTo>
                    <a:pt x="4" y="2"/>
                    <a:pt x="2" y="4"/>
                    <a:pt x="2" y="6"/>
                  </a:cubicBezTo>
                  <a:cubicBezTo>
                    <a:pt x="2" y="8"/>
                    <a:pt x="4" y="10"/>
                    <a:pt x="6" y="10"/>
                  </a:cubicBezTo>
                  <a:cubicBezTo>
                    <a:pt x="8" y="10"/>
                    <a:pt x="10" y="8"/>
                    <a:pt x="10" y="6"/>
                  </a:cubicBezTo>
                  <a:cubicBezTo>
                    <a:pt x="10" y="4"/>
                    <a:pt x="8" y="2"/>
                    <a:pt x="6"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3" name="Freeform 21">
              <a:extLst>
                <a:ext uri="{FF2B5EF4-FFF2-40B4-BE49-F238E27FC236}">
                  <a16:creationId xmlns:a16="http://schemas.microsoft.com/office/drawing/2014/main" id="{A6F98C0F-DF1F-4CA9-923A-E5E73F3EB43F}"/>
                </a:ext>
              </a:extLst>
            </p:cNvPr>
            <p:cNvSpPr>
              <a:spLocks noEditPoints="1"/>
            </p:cNvSpPr>
            <p:nvPr/>
          </p:nvSpPr>
          <p:spPr bwMode="auto">
            <a:xfrm>
              <a:off x="-1296115" y="-1885950"/>
              <a:ext cx="1565275" cy="1562101"/>
            </a:xfrm>
            <a:custGeom>
              <a:avLst/>
              <a:gdLst>
                <a:gd name="T0" fmla="*/ 65 w 130"/>
                <a:gd name="T1" fmla="*/ 130 h 130"/>
                <a:gd name="T2" fmla="*/ 0 w 130"/>
                <a:gd name="T3" fmla="*/ 65 h 130"/>
                <a:gd name="T4" fmla="*/ 65 w 130"/>
                <a:gd name="T5" fmla="*/ 0 h 130"/>
                <a:gd name="T6" fmla="*/ 130 w 130"/>
                <a:gd name="T7" fmla="*/ 65 h 130"/>
                <a:gd name="T8" fmla="*/ 65 w 130"/>
                <a:gd name="T9" fmla="*/ 130 h 130"/>
                <a:gd name="T10" fmla="*/ 65 w 130"/>
                <a:gd name="T11" fmla="*/ 11 h 130"/>
                <a:gd name="T12" fmla="*/ 10 w 130"/>
                <a:gd name="T13" fmla="*/ 65 h 130"/>
                <a:gd name="T14" fmla="*/ 65 w 130"/>
                <a:gd name="T15" fmla="*/ 119 h 130"/>
                <a:gd name="T16" fmla="*/ 119 w 130"/>
                <a:gd name="T17" fmla="*/ 65 h 130"/>
                <a:gd name="T18" fmla="*/ 65 w 130"/>
                <a:gd name="T19" fmla="*/ 1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0">
                  <a:moveTo>
                    <a:pt x="65" y="130"/>
                  </a:moveTo>
                  <a:cubicBezTo>
                    <a:pt x="29" y="130"/>
                    <a:pt x="0" y="101"/>
                    <a:pt x="0" y="65"/>
                  </a:cubicBezTo>
                  <a:cubicBezTo>
                    <a:pt x="0" y="29"/>
                    <a:pt x="29" y="0"/>
                    <a:pt x="65" y="0"/>
                  </a:cubicBezTo>
                  <a:cubicBezTo>
                    <a:pt x="100" y="0"/>
                    <a:pt x="130" y="29"/>
                    <a:pt x="130" y="65"/>
                  </a:cubicBezTo>
                  <a:cubicBezTo>
                    <a:pt x="130" y="101"/>
                    <a:pt x="100" y="130"/>
                    <a:pt x="65" y="130"/>
                  </a:cubicBezTo>
                  <a:close/>
                  <a:moveTo>
                    <a:pt x="65" y="11"/>
                  </a:moveTo>
                  <a:cubicBezTo>
                    <a:pt x="35" y="11"/>
                    <a:pt x="10" y="35"/>
                    <a:pt x="10" y="65"/>
                  </a:cubicBezTo>
                  <a:cubicBezTo>
                    <a:pt x="10" y="95"/>
                    <a:pt x="35" y="119"/>
                    <a:pt x="65" y="119"/>
                  </a:cubicBezTo>
                  <a:cubicBezTo>
                    <a:pt x="95" y="119"/>
                    <a:pt x="119" y="95"/>
                    <a:pt x="119" y="65"/>
                  </a:cubicBezTo>
                  <a:cubicBezTo>
                    <a:pt x="119" y="35"/>
                    <a:pt x="95" y="11"/>
                    <a:pt x="65"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4" name="Freeform 22">
              <a:extLst>
                <a:ext uri="{FF2B5EF4-FFF2-40B4-BE49-F238E27FC236}">
                  <a16:creationId xmlns:a16="http://schemas.microsoft.com/office/drawing/2014/main" id="{9E51EE16-670B-42E9-AEFB-33DACBDDA233}"/>
                </a:ext>
              </a:extLst>
            </p:cNvPr>
            <p:cNvSpPr>
              <a:spLocks/>
            </p:cNvSpPr>
            <p:nvPr/>
          </p:nvSpPr>
          <p:spPr bwMode="auto">
            <a:xfrm>
              <a:off x="-1265238" y="2636838"/>
              <a:ext cx="1697038" cy="1212850"/>
            </a:xfrm>
            <a:custGeom>
              <a:avLst/>
              <a:gdLst>
                <a:gd name="T0" fmla="*/ 1001 w 1069"/>
                <a:gd name="T1" fmla="*/ 764 h 764"/>
                <a:gd name="T2" fmla="*/ 0 w 1069"/>
                <a:gd name="T3" fmla="*/ 99 h 764"/>
                <a:gd name="T4" fmla="*/ 61 w 1069"/>
                <a:gd name="T5" fmla="*/ 0 h 764"/>
                <a:gd name="T6" fmla="*/ 1069 w 1069"/>
                <a:gd name="T7" fmla="*/ 666 h 764"/>
                <a:gd name="T8" fmla="*/ 1001 w 1069"/>
                <a:gd name="T9" fmla="*/ 764 h 764"/>
              </a:gdLst>
              <a:ahLst/>
              <a:cxnLst>
                <a:cxn ang="0">
                  <a:pos x="T0" y="T1"/>
                </a:cxn>
                <a:cxn ang="0">
                  <a:pos x="T2" y="T3"/>
                </a:cxn>
                <a:cxn ang="0">
                  <a:pos x="T4" y="T5"/>
                </a:cxn>
                <a:cxn ang="0">
                  <a:pos x="T6" y="T7"/>
                </a:cxn>
                <a:cxn ang="0">
                  <a:pos x="T8" y="T9"/>
                </a:cxn>
              </a:cxnLst>
              <a:rect l="0" t="0" r="r" b="b"/>
              <a:pathLst>
                <a:path w="1069" h="764">
                  <a:moveTo>
                    <a:pt x="1001" y="764"/>
                  </a:moveTo>
                  <a:lnTo>
                    <a:pt x="0" y="99"/>
                  </a:lnTo>
                  <a:lnTo>
                    <a:pt x="61" y="0"/>
                  </a:lnTo>
                  <a:lnTo>
                    <a:pt x="1069" y="666"/>
                  </a:lnTo>
                  <a:lnTo>
                    <a:pt x="1001" y="7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5" name="Freeform 23">
              <a:extLst>
                <a:ext uri="{FF2B5EF4-FFF2-40B4-BE49-F238E27FC236}">
                  <a16:creationId xmlns:a16="http://schemas.microsoft.com/office/drawing/2014/main" id="{5E130C9C-8969-445B-BB8E-56A86DF6B56F}"/>
                </a:ext>
              </a:extLst>
            </p:cNvPr>
            <p:cNvSpPr>
              <a:spLocks/>
            </p:cNvSpPr>
            <p:nvPr/>
          </p:nvSpPr>
          <p:spPr bwMode="auto">
            <a:xfrm>
              <a:off x="-14008100" y="4809108"/>
              <a:ext cx="1708150" cy="793750"/>
            </a:xfrm>
            <a:custGeom>
              <a:avLst/>
              <a:gdLst>
                <a:gd name="T0" fmla="*/ 38 w 1076"/>
                <a:gd name="T1" fmla="*/ 500 h 500"/>
                <a:gd name="T2" fmla="*/ 0 w 1076"/>
                <a:gd name="T3" fmla="*/ 401 h 500"/>
                <a:gd name="T4" fmla="*/ 1039 w 1076"/>
                <a:gd name="T5" fmla="*/ 0 h 500"/>
                <a:gd name="T6" fmla="*/ 1076 w 1076"/>
                <a:gd name="T7" fmla="*/ 99 h 500"/>
                <a:gd name="T8" fmla="*/ 38 w 1076"/>
                <a:gd name="T9" fmla="*/ 500 h 500"/>
              </a:gdLst>
              <a:ahLst/>
              <a:cxnLst>
                <a:cxn ang="0">
                  <a:pos x="T0" y="T1"/>
                </a:cxn>
                <a:cxn ang="0">
                  <a:pos x="T2" y="T3"/>
                </a:cxn>
                <a:cxn ang="0">
                  <a:pos x="T4" y="T5"/>
                </a:cxn>
                <a:cxn ang="0">
                  <a:pos x="T6" y="T7"/>
                </a:cxn>
                <a:cxn ang="0">
                  <a:pos x="T8" y="T9"/>
                </a:cxn>
              </a:cxnLst>
              <a:rect l="0" t="0" r="r" b="b"/>
              <a:pathLst>
                <a:path w="1076" h="500">
                  <a:moveTo>
                    <a:pt x="38" y="500"/>
                  </a:moveTo>
                  <a:lnTo>
                    <a:pt x="0" y="401"/>
                  </a:lnTo>
                  <a:lnTo>
                    <a:pt x="1039" y="0"/>
                  </a:lnTo>
                  <a:lnTo>
                    <a:pt x="1076" y="99"/>
                  </a:lnTo>
                  <a:lnTo>
                    <a:pt x="38" y="5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6" name="Freeform 24">
              <a:extLst>
                <a:ext uri="{FF2B5EF4-FFF2-40B4-BE49-F238E27FC236}">
                  <a16:creationId xmlns:a16="http://schemas.microsoft.com/office/drawing/2014/main" id="{767B60BA-2FFA-480F-BFCC-29604FE50026}"/>
                </a:ext>
              </a:extLst>
            </p:cNvPr>
            <p:cNvSpPr>
              <a:spLocks/>
            </p:cNvSpPr>
            <p:nvPr/>
          </p:nvSpPr>
          <p:spPr bwMode="auto">
            <a:xfrm>
              <a:off x="-5476875" y="-1470025"/>
              <a:ext cx="241300" cy="358775"/>
            </a:xfrm>
            <a:custGeom>
              <a:avLst/>
              <a:gdLst>
                <a:gd name="T0" fmla="*/ 122 w 152"/>
                <a:gd name="T1" fmla="*/ 226 h 226"/>
                <a:gd name="T2" fmla="*/ 0 w 152"/>
                <a:gd name="T3" fmla="*/ 22 h 226"/>
                <a:gd name="T4" fmla="*/ 38 w 152"/>
                <a:gd name="T5" fmla="*/ 0 h 226"/>
                <a:gd name="T6" fmla="*/ 152 w 152"/>
                <a:gd name="T7" fmla="*/ 211 h 226"/>
                <a:gd name="T8" fmla="*/ 122 w 152"/>
                <a:gd name="T9" fmla="*/ 226 h 226"/>
              </a:gdLst>
              <a:ahLst/>
              <a:cxnLst>
                <a:cxn ang="0">
                  <a:pos x="T0" y="T1"/>
                </a:cxn>
                <a:cxn ang="0">
                  <a:pos x="T2" y="T3"/>
                </a:cxn>
                <a:cxn ang="0">
                  <a:pos x="T4" y="T5"/>
                </a:cxn>
                <a:cxn ang="0">
                  <a:pos x="T6" y="T7"/>
                </a:cxn>
                <a:cxn ang="0">
                  <a:pos x="T8" y="T9"/>
                </a:cxn>
              </a:cxnLst>
              <a:rect l="0" t="0" r="r" b="b"/>
              <a:pathLst>
                <a:path w="152" h="226">
                  <a:moveTo>
                    <a:pt x="122" y="226"/>
                  </a:moveTo>
                  <a:lnTo>
                    <a:pt x="0" y="22"/>
                  </a:lnTo>
                  <a:lnTo>
                    <a:pt x="38" y="0"/>
                  </a:lnTo>
                  <a:lnTo>
                    <a:pt x="152" y="211"/>
                  </a:lnTo>
                  <a:lnTo>
                    <a:pt x="122" y="2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7" name="Freeform 25">
              <a:extLst>
                <a:ext uri="{FF2B5EF4-FFF2-40B4-BE49-F238E27FC236}">
                  <a16:creationId xmlns:a16="http://schemas.microsoft.com/office/drawing/2014/main" id="{DE5DC2DF-8283-4B19-BA71-0F0E01F2C76B}"/>
                </a:ext>
              </a:extLst>
            </p:cNvPr>
            <p:cNvSpPr>
              <a:spLocks/>
            </p:cNvSpPr>
            <p:nvPr/>
          </p:nvSpPr>
          <p:spPr bwMode="auto">
            <a:xfrm>
              <a:off x="-11685588" y="1087437"/>
              <a:ext cx="241300" cy="120650"/>
            </a:xfrm>
            <a:custGeom>
              <a:avLst/>
              <a:gdLst>
                <a:gd name="T0" fmla="*/ 144 w 152"/>
                <a:gd name="T1" fmla="*/ 76 h 76"/>
                <a:gd name="T2" fmla="*/ 0 w 152"/>
                <a:gd name="T3" fmla="*/ 15 h 76"/>
                <a:gd name="T4" fmla="*/ 8 w 152"/>
                <a:gd name="T5" fmla="*/ 0 h 76"/>
                <a:gd name="T6" fmla="*/ 152 w 152"/>
                <a:gd name="T7" fmla="*/ 61 h 76"/>
                <a:gd name="T8" fmla="*/ 144 w 152"/>
                <a:gd name="T9" fmla="*/ 76 h 76"/>
              </a:gdLst>
              <a:ahLst/>
              <a:cxnLst>
                <a:cxn ang="0">
                  <a:pos x="T0" y="T1"/>
                </a:cxn>
                <a:cxn ang="0">
                  <a:pos x="T2" y="T3"/>
                </a:cxn>
                <a:cxn ang="0">
                  <a:pos x="T4" y="T5"/>
                </a:cxn>
                <a:cxn ang="0">
                  <a:pos x="T6" y="T7"/>
                </a:cxn>
                <a:cxn ang="0">
                  <a:pos x="T8" y="T9"/>
                </a:cxn>
              </a:cxnLst>
              <a:rect l="0" t="0" r="r" b="b"/>
              <a:pathLst>
                <a:path w="152" h="76">
                  <a:moveTo>
                    <a:pt x="144" y="76"/>
                  </a:moveTo>
                  <a:lnTo>
                    <a:pt x="0" y="15"/>
                  </a:lnTo>
                  <a:lnTo>
                    <a:pt x="8" y="0"/>
                  </a:lnTo>
                  <a:lnTo>
                    <a:pt x="152" y="61"/>
                  </a:lnTo>
                  <a:lnTo>
                    <a:pt x="144"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8" name="Freeform 26">
              <a:extLst>
                <a:ext uri="{FF2B5EF4-FFF2-40B4-BE49-F238E27FC236}">
                  <a16:creationId xmlns:a16="http://schemas.microsoft.com/office/drawing/2014/main" id="{507E7762-563C-4699-855C-A9B049A44078}"/>
                </a:ext>
              </a:extLst>
            </p:cNvPr>
            <p:cNvSpPr>
              <a:spLocks/>
            </p:cNvSpPr>
            <p:nvPr/>
          </p:nvSpPr>
          <p:spPr bwMode="auto">
            <a:xfrm>
              <a:off x="-7221538" y="-1855788"/>
              <a:ext cx="325438" cy="276225"/>
            </a:xfrm>
            <a:custGeom>
              <a:avLst/>
              <a:gdLst>
                <a:gd name="T0" fmla="*/ 175 w 205"/>
                <a:gd name="T1" fmla="*/ 174 h 174"/>
                <a:gd name="T2" fmla="*/ 0 w 205"/>
                <a:gd name="T3" fmla="*/ 31 h 174"/>
                <a:gd name="T4" fmla="*/ 31 w 205"/>
                <a:gd name="T5" fmla="*/ 0 h 174"/>
                <a:gd name="T6" fmla="*/ 205 w 205"/>
                <a:gd name="T7" fmla="*/ 144 h 174"/>
                <a:gd name="T8" fmla="*/ 175 w 205"/>
                <a:gd name="T9" fmla="*/ 174 h 174"/>
              </a:gdLst>
              <a:ahLst/>
              <a:cxnLst>
                <a:cxn ang="0">
                  <a:pos x="T0" y="T1"/>
                </a:cxn>
                <a:cxn ang="0">
                  <a:pos x="T2" y="T3"/>
                </a:cxn>
                <a:cxn ang="0">
                  <a:pos x="T4" y="T5"/>
                </a:cxn>
                <a:cxn ang="0">
                  <a:pos x="T6" y="T7"/>
                </a:cxn>
                <a:cxn ang="0">
                  <a:pos x="T8" y="T9"/>
                </a:cxn>
              </a:cxnLst>
              <a:rect l="0" t="0" r="r" b="b"/>
              <a:pathLst>
                <a:path w="205" h="174">
                  <a:moveTo>
                    <a:pt x="175" y="174"/>
                  </a:moveTo>
                  <a:lnTo>
                    <a:pt x="0" y="31"/>
                  </a:lnTo>
                  <a:lnTo>
                    <a:pt x="31" y="0"/>
                  </a:lnTo>
                  <a:lnTo>
                    <a:pt x="205" y="144"/>
                  </a:lnTo>
                  <a:lnTo>
                    <a:pt x="175" y="1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9" name="Freeform 27">
              <a:extLst>
                <a:ext uri="{FF2B5EF4-FFF2-40B4-BE49-F238E27FC236}">
                  <a16:creationId xmlns:a16="http://schemas.microsoft.com/office/drawing/2014/main" id="{C9AB9948-5FC0-4044-B038-EDFC11FF7922}"/>
                </a:ext>
              </a:extLst>
            </p:cNvPr>
            <p:cNvSpPr>
              <a:spLocks/>
            </p:cNvSpPr>
            <p:nvPr/>
          </p:nvSpPr>
          <p:spPr bwMode="auto">
            <a:xfrm>
              <a:off x="-6630988" y="-582613"/>
              <a:ext cx="215900" cy="228600"/>
            </a:xfrm>
            <a:custGeom>
              <a:avLst/>
              <a:gdLst>
                <a:gd name="T0" fmla="*/ 15 w 136"/>
                <a:gd name="T1" fmla="*/ 144 h 144"/>
                <a:gd name="T2" fmla="*/ 0 w 136"/>
                <a:gd name="T3" fmla="*/ 129 h 144"/>
                <a:gd name="T4" fmla="*/ 121 w 136"/>
                <a:gd name="T5" fmla="*/ 0 h 144"/>
                <a:gd name="T6" fmla="*/ 136 w 136"/>
                <a:gd name="T7" fmla="*/ 8 h 144"/>
                <a:gd name="T8" fmla="*/ 15 w 136"/>
                <a:gd name="T9" fmla="*/ 144 h 144"/>
              </a:gdLst>
              <a:ahLst/>
              <a:cxnLst>
                <a:cxn ang="0">
                  <a:pos x="T0" y="T1"/>
                </a:cxn>
                <a:cxn ang="0">
                  <a:pos x="T2" y="T3"/>
                </a:cxn>
                <a:cxn ang="0">
                  <a:pos x="T4" y="T5"/>
                </a:cxn>
                <a:cxn ang="0">
                  <a:pos x="T6" y="T7"/>
                </a:cxn>
                <a:cxn ang="0">
                  <a:pos x="T8" y="T9"/>
                </a:cxn>
              </a:cxnLst>
              <a:rect l="0" t="0" r="r" b="b"/>
              <a:pathLst>
                <a:path w="136" h="144">
                  <a:moveTo>
                    <a:pt x="15" y="144"/>
                  </a:moveTo>
                  <a:lnTo>
                    <a:pt x="0" y="129"/>
                  </a:lnTo>
                  <a:lnTo>
                    <a:pt x="121" y="0"/>
                  </a:lnTo>
                  <a:lnTo>
                    <a:pt x="136" y="8"/>
                  </a:lnTo>
                  <a:lnTo>
                    <a:pt x="15" y="1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0" name="Freeform 28">
              <a:extLst>
                <a:ext uri="{FF2B5EF4-FFF2-40B4-BE49-F238E27FC236}">
                  <a16:creationId xmlns:a16="http://schemas.microsoft.com/office/drawing/2014/main" id="{E5749F57-045E-492C-99E4-6109A0526C99}"/>
                </a:ext>
              </a:extLst>
            </p:cNvPr>
            <p:cNvSpPr>
              <a:spLocks/>
            </p:cNvSpPr>
            <p:nvPr/>
          </p:nvSpPr>
          <p:spPr bwMode="auto">
            <a:xfrm>
              <a:off x="-11528425" y="3848670"/>
              <a:ext cx="360363" cy="347663"/>
            </a:xfrm>
            <a:custGeom>
              <a:avLst/>
              <a:gdLst>
                <a:gd name="T0" fmla="*/ 30 w 227"/>
                <a:gd name="T1" fmla="*/ 219 h 219"/>
                <a:gd name="T2" fmla="*/ 0 w 227"/>
                <a:gd name="T3" fmla="*/ 189 h 219"/>
                <a:gd name="T4" fmla="*/ 204 w 227"/>
                <a:gd name="T5" fmla="*/ 0 h 219"/>
                <a:gd name="T6" fmla="*/ 227 w 227"/>
                <a:gd name="T7" fmla="*/ 30 h 219"/>
                <a:gd name="T8" fmla="*/ 30 w 227"/>
                <a:gd name="T9" fmla="*/ 219 h 219"/>
              </a:gdLst>
              <a:ahLst/>
              <a:cxnLst>
                <a:cxn ang="0">
                  <a:pos x="T0" y="T1"/>
                </a:cxn>
                <a:cxn ang="0">
                  <a:pos x="T2" y="T3"/>
                </a:cxn>
                <a:cxn ang="0">
                  <a:pos x="T4" y="T5"/>
                </a:cxn>
                <a:cxn ang="0">
                  <a:pos x="T6" y="T7"/>
                </a:cxn>
                <a:cxn ang="0">
                  <a:pos x="T8" y="T9"/>
                </a:cxn>
              </a:cxnLst>
              <a:rect l="0" t="0" r="r" b="b"/>
              <a:pathLst>
                <a:path w="227" h="219">
                  <a:moveTo>
                    <a:pt x="30" y="219"/>
                  </a:moveTo>
                  <a:lnTo>
                    <a:pt x="0" y="189"/>
                  </a:lnTo>
                  <a:lnTo>
                    <a:pt x="204" y="0"/>
                  </a:lnTo>
                  <a:lnTo>
                    <a:pt x="227" y="30"/>
                  </a:lnTo>
                  <a:lnTo>
                    <a:pt x="30" y="2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1" name="Freeform 29">
              <a:extLst>
                <a:ext uri="{FF2B5EF4-FFF2-40B4-BE49-F238E27FC236}">
                  <a16:creationId xmlns:a16="http://schemas.microsoft.com/office/drawing/2014/main" id="{0D7AD7EC-4601-49FD-A64E-8E85D23ABDA9}"/>
                </a:ext>
              </a:extLst>
            </p:cNvPr>
            <p:cNvSpPr>
              <a:spLocks/>
            </p:cNvSpPr>
            <p:nvPr/>
          </p:nvSpPr>
          <p:spPr bwMode="auto">
            <a:xfrm>
              <a:off x="-5151438" y="1471612"/>
              <a:ext cx="241300" cy="265113"/>
            </a:xfrm>
            <a:custGeom>
              <a:avLst/>
              <a:gdLst>
                <a:gd name="T0" fmla="*/ 15 w 152"/>
                <a:gd name="T1" fmla="*/ 167 h 167"/>
                <a:gd name="T2" fmla="*/ 0 w 152"/>
                <a:gd name="T3" fmla="*/ 152 h 167"/>
                <a:gd name="T4" fmla="*/ 136 w 152"/>
                <a:gd name="T5" fmla="*/ 0 h 167"/>
                <a:gd name="T6" fmla="*/ 152 w 152"/>
                <a:gd name="T7" fmla="*/ 15 h 167"/>
                <a:gd name="T8" fmla="*/ 15 w 152"/>
                <a:gd name="T9" fmla="*/ 167 h 167"/>
              </a:gdLst>
              <a:ahLst/>
              <a:cxnLst>
                <a:cxn ang="0">
                  <a:pos x="T0" y="T1"/>
                </a:cxn>
                <a:cxn ang="0">
                  <a:pos x="T2" y="T3"/>
                </a:cxn>
                <a:cxn ang="0">
                  <a:pos x="T4" y="T5"/>
                </a:cxn>
                <a:cxn ang="0">
                  <a:pos x="T6" y="T7"/>
                </a:cxn>
                <a:cxn ang="0">
                  <a:pos x="T8" y="T9"/>
                </a:cxn>
              </a:cxnLst>
              <a:rect l="0" t="0" r="r" b="b"/>
              <a:pathLst>
                <a:path w="152" h="167">
                  <a:moveTo>
                    <a:pt x="15" y="167"/>
                  </a:moveTo>
                  <a:lnTo>
                    <a:pt x="0" y="152"/>
                  </a:lnTo>
                  <a:lnTo>
                    <a:pt x="136" y="0"/>
                  </a:lnTo>
                  <a:lnTo>
                    <a:pt x="152" y="15"/>
                  </a:lnTo>
                  <a:lnTo>
                    <a:pt x="15"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2" name="Freeform 30">
              <a:extLst>
                <a:ext uri="{FF2B5EF4-FFF2-40B4-BE49-F238E27FC236}">
                  <a16:creationId xmlns:a16="http://schemas.microsoft.com/office/drawing/2014/main" id="{9DF2F218-C52B-482E-9972-CA67BFC423EA}"/>
                </a:ext>
              </a:extLst>
            </p:cNvPr>
            <p:cNvSpPr>
              <a:spLocks/>
            </p:cNvSpPr>
            <p:nvPr/>
          </p:nvSpPr>
          <p:spPr bwMode="auto">
            <a:xfrm>
              <a:off x="-1938338" y="5326633"/>
              <a:ext cx="396875" cy="419100"/>
            </a:xfrm>
            <a:custGeom>
              <a:avLst/>
              <a:gdLst>
                <a:gd name="T0" fmla="*/ 30 w 250"/>
                <a:gd name="T1" fmla="*/ 264 h 264"/>
                <a:gd name="T2" fmla="*/ 0 w 250"/>
                <a:gd name="T3" fmla="*/ 242 h 264"/>
                <a:gd name="T4" fmla="*/ 220 w 250"/>
                <a:gd name="T5" fmla="*/ 0 h 264"/>
                <a:gd name="T6" fmla="*/ 250 w 250"/>
                <a:gd name="T7" fmla="*/ 22 h 264"/>
                <a:gd name="T8" fmla="*/ 30 w 250"/>
                <a:gd name="T9" fmla="*/ 264 h 264"/>
              </a:gdLst>
              <a:ahLst/>
              <a:cxnLst>
                <a:cxn ang="0">
                  <a:pos x="T0" y="T1"/>
                </a:cxn>
                <a:cxn ang="0">
                  <a:pos x="T2" y="T3"/>
                </a:cxn>
                <a:cxn ang="0">
                  <a:pos x="T4" y="T5"/>
                </a:cxn>
                <a:cxn ang="0">
                  <a:pos x="T6" y="T7"/>
                </a:cxn>
                <a:cxn ang="0">
                  <a:pos x="T8" y="T9"/>
                </a:cxn>
              </a:cxnLst>
              <a:rect l="0" t="0" r="r" b="b"/>
              <a:pathLst>
                <a:path w="250" h="264">
                  <a:moveTo>
                    <a:pt x="30" y="264"/>
                  </a:moveTo>
                  <a:lnTo>
                    <a:pt x="0" y="242"/>
                  </a:lnTo>
                  <a:lnTo>
                    <a:pt x="220" y="0"/>
                  </a:lnTo>
                  <a:lnTo>
                    <a:pt x="250" y="22"/>
                  </a:lnTo>
                  <a:lnTo>
                    <a:pt x="30" y="2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3" name="Freeform 31">
              <a:extLst>
                <a:ext uri="{FF2B5EF4-FFF2-40B4-BE49-F238E27FC236}">
                  <a16:creationId xmlns:a16="http://schemas.microsoft.com/office/drawing/2014/main" id="{578662EC-5D38-4301-92BA-A03B4A5DE94B}"/>
                </a:ext>
              </a:extLst>
            </p:cNvPr>
            <p:cNvSpPr>
              <a:spLocks/>
            </p:cNvSpPr>
            <p:nvPr/>
          </p:nvSpPr>
          <p:spPr bwMode="auto">
            <a:xfrm>
              <a:off x="-10206038" y="-449263"/>
              <a:ext cx="241300" cy="252413"/>
            </a:xfrm>
            <a:custGeom>
              <a:avLst/>
              <a:gdLst>
                <a:gd name="T0" fmla="*/ 31 w 152"/>
                <a:gd name="T1" fmla="*/ 159 h 159"/>
                <a:gd name="T2" fmla="*/ 0 w 152"/>
                <a:gd name="T3" fmla="*/ 128 h 159"/>
                <a:gd name="T4" fmla="*/ 122 w 152"/>
                <a:gd name="T5" fmla="*/ 0 h 159"/>
                <a:gd name="T6" fmla="*/ 152 w 152"/>
                <a:gd name="T7" fmla="*/ 22 h 159"/>
                <a:gd name="T8" fmla="*/ 31 w 152"/>
                <a:gd name="T9" fmla="*/ 159 h 159"/>
              </a:gdLst>
              <a:ahLst/>
              <a:cxnLst>
                <a:cxn ang="0">
                  <a:pos x="T0" y="T1"/>
                </a:cxn>
                <a:cxn ang="0">
                  <a:pos x="T2" y="T3"/>
                </a:cxn>
                <a:cxn ang="0">
                  <a:pos x="T4" y="T5"/>
                </a:cxn>
                <a:cxn ang="0">
                  <a:pos x="T6" y="T7"/>
                </a:cxn>
                <a:cxn ang="0">
                  <a:pos x="T8" y="T9"/>
                </a:cxn>
              </a:cxnLst>
              <a:rect l="0" t="0" r="r" b="b"/>
              <a:pathLst>
                <a:path w="152" h="159">
                  <a:moveTo>
                    <a:pt x="31" y="159"/>
                  </a:moveTo>
                  <a:lnTo>
                    <a:pt x="0" y="128"/>
                  </a:lnTo>
                  <a:lnTo>
                    <a:pt x="122" y="0"/>
                  </a:lnTo>
                  <a:lnTo>
                    <a:pt x="152" y="22"/>
                  </a:lnTo>
                  <a:lnTo>
                    <a:pt x="31" y="15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4" name="Freeform 12">
              <a:extLst>
                <a:ext uri="{FF2B5EF4-FFF2-40B4-BE49-F238E27FC236}">
                  <a16:creationId xmlns:a16="http://schemas.microsoft.com/office/drawing/2014/main" id="{78EC47ED-4002-43A5-8DA8-96E647F0D663}"/>
                </a:ext>
              </a:extLst>
            </p:cNvPr>
            <p:cNvSpPr>
              <a:spLocks noEditPoints="1"/>
            </p:cNvSpPr>
            <p:nvPr/>
          </p:nvSpPr>
          <p:spPr bwMode="auto">
            <a:xfrm>
              <a:off x="-7143523" y="5776005"/>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5" name="Freeform 8">
              <a:extLst>
                <a:ext uri="{FF2B5EF4-FFF2-40B4-BE49-F238E27FC236}">
                  <a16:creationId xmlns:a16="http://schemas.microsoft.com/office/drawing/2014/main" id="{E16DE673-6160-4C8B-9BF8-FE06D523E87B}"/>
                </a:ext>
              </a:extLst>
            </p:cNvPr>
            <p:cNvSpPr>
              <a:spLocks noEditPoints="1"/>
            </p:cNvSpPr>
            <p:nvPr/>
          </p:nvSpPr>
          <p:spPr bwMode="auto">
            <a:xfrm>
              <a:off x="-4772252" y="5125074"/>
              <a:ext cx="457200" cy="528638"/>
            </a:xfrm>
            <a:custGeom>
              <a:avLst/>
              <a:gdLst>
                <a:gd name="T0" fmla="*/ 5 w 38"/>
                <a:gd name="T1" fmla="*/ 44 h 44"/>
                <a:gd name="T2" fmla="*/ 4 w 38"/>
                <a:gd name="T3" fmla="*/ 44 h 44"/>
                <a:gd name="T4" fmla="*/ 3 w 38"/>
                <a:gd name="T5" fmla="*/ 42 h 44"/>
                <a:gd name="T6" fmla="*/ 0 w 38"/>
                <a:gd name="T7" fmla="*/ 3 h 44"/>
                <a:gd name="T8" fmla="*/ 1 w 38"/>
                <a:gd name="T9" fmla="*/ 1 h 44"/>
                <a:gd name="T10" fmla="*/ 3 w 38"/>
                <a:gd name="T11" fmla="*/ 1 h 44"/>
                <a:gd name="T12" fmla="*/ 37 w 38"/>
                <a:gd name="T13" fmla="*/ 16 h 44"/>
                <a:gd name="T14" fmla="*/ 38 w 38"/>
                <a:gd name="T15" fmla="*/ 18 h 44"/>
                <a:gd name="T16" fmla="*/ 37 w 38"/>
                <a:gd name="T17" fmla="*/ 20 h 44"/>
                <a:gd name="T18" fmla="*/ 7 w 38"/>
                <a:gd name="T19" fmla="*/ 44 h 44"/>
                <a:gd name="T20" fmla="*/ 5 w 38"/>
                <a:gd name="T21" fmla="*/ 44 h 44"/>
                <a:gd name="T22" fmla="*/ 5 w 38"/>
                <a:gd name="T23" fmla="*/ 8 h 44"/>
                <a:gd name="T24" fmla="*/ 7 w 38"/>
                <a:gd name="T25" fmla="*/ 36 h 44"/>
                <a:gd name="T26" fmla="*/ 30 w 38"/>
                <a:gd name="T27" fmla="*/ 19 h 44"/>
                <a:gd name="T28" fmla="*/ 5 w 38"/>
                <a:gd name="T2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44">
                  <a:moveTo>
                    <a:pt x="5" y="44"/>
                  </a:moveTo>
                  <a:cubicBezTo>
                    <a:pt x="5" y="44"/>
                    <a:pt x="4" y="44"/>
                    <a:pt x="4" y="44"/>
                  </a:cubicBezTo>
                  <a:cubicBezTo>
                    <a:pt x="3" y="43"/>
                    <a:pt x="3" y="43"/>
                    <a:pt x="3" y="42"/>
                  </a:cubicBezTo>
                  <a:cubicBezTo>
                    <a:pt x="0" y="3"/>
                    <a:pt x="0" y="3"/>
                    <a:pt x="0" y="3"/>
                  </a:cubicBezTo>
                  <a:cubicBezTo>
                    <a:pt x="0" y="3"/>
                    <a:pt x="0" y="2"/>
                    <a:pt x="1" y="1"/>
                  </a:cubicBezTo>
                  <a:cubicBezTo>
                    <a:pt x="1" y="1"/>
                    <a:pt x="2" y="0"/>
                    <a:pt x="3" y="1"/>
                  </a:cubicBezTo>
                  <a:cubicBezTo>
                    <a:pt x="37" y="16"/>
                    <a:pt x="37" y="16"/>
                    <a:pt x="37" y="16"/>
                  </a:cubicBezTo>
                  <a:cubicBezTo>
                    <a:pt x="38" y="16"/>
                    <a:pt x="38" y="17"/>
                    <a:pt x="38" y="18"/>
                  </a:cubicBezTo>
                  <a:cubicBezTo>
                    <a:pt x="38" y="19"/>
                    <a:pt x="38" y="20"/>
                    <a:pt x="37" y="20"/>
                  </a:cubicBezTo>
                  <a:cubicBezTo>
                    <a:pt x="7" y="44"/>
                    <a:pt x="7" y="44"/>
                    <a:pt x="7" y="44"/>
                  </a:cubicBezTo>
                  <a:cubicBezTo>
                    <a:pt x="6" y="44"/>
                    <a:pt x="6" y="44"/>
                    <a:pt x="5" y="44"/>
                  </a:cubicBezTo>
                  <a:close/>
                  <a:moveTo>
                    <a:pt x="5" y="8"/>
                  </a:moveTo>
                  <a:cubicBezTo>
                    <a:pt x="7" y="36"/>
                    <a:pt x="7" y="36"/>
                    <a:pt x="7" y="36"/>
                  </a:cubicBezTo>
                  <a:cubicBezTo>
                    <a:pt x="30" y="19"/>
                    <a:pt x="30" y="19"/>
                    <a:pt x="30" y="19"/>
                  </a:cubicBezTo>
                  <a:lnTo>
                    <a:pt x="5"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6" name="Freeform 31">
              <a:extLst>
                <a:ext uri="{FF2B5EF4-FFF2-40B4-BE49-F238E27FC236}">
                  <a16:creationId xmlns:a16="http://schemas.microsoft.com/office/drawing/2014/main" id="{92F6B09C-2643-45D3-81E6-9952AB640EF1}"/>
                </a:ext>
              </a:extLst>
            </p:cNvPr>
            <p:cNvSpPr>
              <a:spLocks/>
            </p:cNvSpPr>
            <p:nvPr/>
          </p:nvSpPr>
          <p:spPr bwMode="auto">
            <a:xfrm>
              <a:off x="-10728552" y="5722937"/>
              <a:ext cx="241300" cy="252413"/>
            </a:xfrm>
            <a:custGeom>
              <a:avLst/>
              <a:gdLst>
                <a:gd name="T0" fmla="*/ 31 w 152"/>
                <a:gd name="T1" fmla="*/ 159 h 159"/>
                <a:gd name="T2" fmla="*/ 0 w 152"/>
                <a:gd name="T3" fmla="*/ 128 h 159"/>
                <a:gd name="T4" fmla="*/ 122 w 152"/>
                <a:gd name="T5" fmla="*/ 0 h 159"/>
                <a:gd name="T6" fmla="*/ 152 w 152"/>
                <a:gd name="T7" fmla="*/ 22 h 159"/>
                <a:gd name="T8" fmla="*/ 31 w 152"/>
                <a:gd name="T9" fmla="*/ 159 h 159"/>
              </a:gdLst>
              <a:ahLst/>
              <a:cxnLst>
                <a:cxn ang="0">
                  <a:pos x="T0" y="T1"/>
                </a:cxn>
                <a:cxn ang="0">
                  <a:pos x="T2" y="T3"/>
                </a:cxn>
                <a:cxn ang="0">
                  <a:pos x="T4" y="T5"/>
                </a:cxn>
                <a:cxn ang="0">
                  <a:pos x="T6" y="T7"/>
                </a:cxn>
                <a:cxn ang="0">
                  <a:pos x="T8" y="T9"/>
                </a:cxn>
              </a:cxnLst>
              <a:rect l="0" t="0" r="r" b="b"/>
              <a:pathLst>
                <a:path w="152" h="159">
                  <a:moveTo>
                    <a:pt x="31" y="159"/>
                  </a:moveTo>
                  <a:lnTo>
                    <a:pt x="0" y="128"/>
                  </a:lnTo>
                  <a:lnTo>
                    <a:pt x="122" y="0"/>
                  </a:lnTo>
                  <a:lnTo>
                    <a:pt x="152" y="22"/>
                  </a:lnTo>
                  <a:lnTo>
                    <a:pt x="31" y="15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grpSp>
      <p:sp>
        <p:nvSpPr>
          <p:cNvPr id="3" name="Date Placeholder 2"/>
          <p:cNvSpPr>
            <a:spLocks noGrp="1"/>
          </p:cNvSpPr>
          <p:nvPr>
            <p:ph type="dt" sz="half" idx="10"/>
          </p:nvPr>
        </p:nvSpPr>
        <p:spPr/>
        <p:txBody>
          <a:bodyPr/>
          <a:lstStyle/>
          <a:p>
            <a:fld id="{425404F2-BE9A-4460-8815-8F645183555F}" type="datetimeFigureOut">
              <a:rPr lang="en-US" smtClean="0"/>
              <a:pPr/>
              <a:t>2/19/23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702710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7898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8729863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gradFill>
          <a:gsLst>
            <a:gs pos="0">
              <a:schemeClr val="accent2"/>
            </a:gs>
            <a:gs pos="100000">
              <a:schemeClr val="accent1"/>
            </a:gs>
          </a:gsLst>
          <a:lin ang="5400000" scaled="1"/>
        </a:gra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94612052-EC0F-42F8-B710-7DE6B265B993}"/>
              </a:ext>
            </a:extLst>
          </p:cNvPr>
          <p:cNvSpPr/>
          <p:nvPr userDrawn="1"/>
        </p:nvSpPr>
        <p:spPr>
          <a:xfrm>
            <a:off x="-1" y="0"/>
            <a:ext cx="12192000" cy="6858000"/>
          </a:xfrm>
          <a:prstGeom prst="rect">
            <a:avLst/>
          </a:prstGeom>
          <a:gradFill>
            <a:gsLst>
              <a:gs pos="36000">
                <a:schemeClr val="accent2"/>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39" name="Rectangle 38">
            <a:extLst>
              <a:ext uri="{FF2B5EF4-FFF2-40B4-BE49-F238E27FC236}">
                <a16:creationId xmlns:a16="http://schemas.microsoft.com/office/drawing/2014/main" id="{1C0440AF-0109-481E-850F-0A3527155C1F}"/>
              </a:ext>
            </a:extLst>
          </p:cNvPr>
          <p:cNvSpPr/>
          <p:nvPr userDrawn="1"/>
        </p:nvSpPr>
        <p:spPr>
          <a:xfrm>
            <a:off x="-4763" y="0"/>
            <a:ext cx="1219041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 name="Date Placeholder 1"/>
          <p:cNvSpPr>
            <a:spLocks noGrp="1"/>
          </p:cNvSpPr>
          <p:nvPr>
            <p:ph type="dt" sz="half" idx="10"/>
          </p:nvPr>
        </p:nvSpPr>
        <p:spPr/>
        <p:txBody>
          <a:bodyPr/>
          <a:lstStyle/>
          <a:p>
            <a:fld id="{425404F2-BE9A-4460-8815-8F645183555F}" type="datetimeFigureOut">
              <a:rPr lang="en-US" smtClean="0"/>
              <a:pPr/>
              <a:t>2/19/23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grpSp>
        <p:nvGrpSpPr>
          <p:cNvPr id="5" name="Group 4">
            <a:extLst>
              <a:ext uri="{FF2B5EF4-FFF2-40B4-BE49-F238E27FC236}">
                <a16:creationId xmlns:a16="http://schemas.microsoft.com/office/drawing/2014/main" id="{47B4C48E-6387-41FA-9199-D4B95F9DC267}"/>
              </a:ext>
            </a:extLst>
          </p:cNvPr>
          <p:cNvGrpSpPr/>
          <p:nvPr userDrawn="1"/>
        </p:nvGrpSpPr>
        <p:grpSpPr>
          <a:xfrm>
            <a:off x="6351" y="3"/>
            <a:ext cx="12190413" cy="6857999"/>
            <a:chOff x="6350" y="2"/>
            <a:chExt cx="12187238" cy="6857999"/>
          </a:xfrm>
          <a:solidFill>
            <a:schemeClr val="accent4">
              <a:lumMod val="50000"/>
              <a:alpha val="10000"/>
            </a:schemeClr>
          </a:solidFill>
        </p:grpSpPr>
        <p:sp>
          <p:nvSpPr>
            <p:cNvPr id="6" name="Freeform: Shape 5">
              <a:extLst>
                <a:ext uri="{FF2B5EF4-FFF2-40B4-BE49-F238E27FC236}">
                  <a16:creationId xmlns:a16="http://schemas.microsoft.com/office/drawing/2014/main" id="{6BA2F93A-5B3D-46F1-99C5-FFD3C5F96FF2}"/>
                </a:ext>
              </a:extLst>
            </p:cNvPr>
            <p:cNvSpPr/>
            <p:nvPr/>
          </p:nvSpPr>
          <p:spPr>
            <a:xfrm>
              <a:off x="6350" y="2"/>
              <a:ext cx="12187238" cy="6857999"/>
            </a:xfrm>
            <a:custGeom>
              <a:avLst/>
              <a:gdLst>
                <a:gd name="connsiteX0" fmla="*/ 4978464 w 12187238"/>
                <a:gd name="connsiteY0" fmla="*/ 0 h 6857999"/>
                <a:gd name="connsiteX1" fmla="*/ 12187238 w 12187238"/>
                <a:gd name="connsiteY1" fmla="*/ 0 h 6857999"/>
                <a:gd name="connsiteX2" fmla="*/ 12187238 w 12187238"/>
                <a:gd name="connsiteY2" fmla="*/ 547297 h 6857999"/>
                <a:gd name="connsiteX3" fmla="*/ 12043678 w 12187238"/>
                <a:gd name="connsiteY3" fmla="*/ 572872 h 6857999"/>
                <a:gd name="connsiteX4" fmla="*/ 9439085 w 12187238"/>
                <a:gd name="connsiteY4" fmla="*/ 1457754 h 6857999"/>
                <a:gd name="connsiteX5" fmla="*/ 7716363 w 12187238"/>
                <a:gd name="connsiteY5" fmla="*/ 2792749 h 6857999"/>
                <a:gd name="connsiteX6" fmla="*/ 7203647 w 12187238"/>
                <a:gd name="connsiteY6" fmla="*/ 4859179 h 6857999"/>
                <a:gd name="connsiteX7" fmla="*/ 6506355 w 12187238"/>
                <a:gd name="connsiteY7" fmla="*/ 6767046 h 6857999"/>
                <a:gd name="connsiteX8" fmla="*/ 6409948 w 12187238"/>
                <a:gd name="connsiteY8" fmla="*/ 6857999 h 6857999"/>
                <a:gd name="connsiteX9" fmla="*/ 0 w 12187238"/>
                <a:gd name="connsiteY9" fmla="*/ 6857999 h 6857999"/>
                <a:gd name="connsiteX10" fmla="*/ 0 w 12187238"/>
                <a:gd name="connsiteY10" fmla="*/ 6594161 h 6857999"/>
                <a:gd name="connsiteX11" fmla="*/ 0 w 12187238"/>
                <a:gd name="connsiteY11" fmla="*/ 5345097 h 6857999"/>
                <a:gd name="connsiteX12" fmla="*/ 1179245 w 12187238"/>
                <a:gd name="connsiteY12" fmla="*/ 5554809 h 6857999"/>
                <a:gd name="connsiteX13" fmla="*/ 1389458 w 12187238"/>
                <a:gd name="connsiteY13" fmla="*/ 5559924 h 6857999"/>
                <a:gd name="connsiteX14" fmla="*/ 4429859 w 12187238"/>
                <a:gd name="connsiteY14" fmla="*/ 4398836 h 6857999"/>
                <a:gd name="connsiteX15" fmla="*/ 5675756 w 12187238"/>
                <a:gd name="connsiteY15" fmla="*/ 1606087 h 6857999"/>
                <a:gd name="connsiteX16" fmla="*/ 4978464 w 12187238"/>
                <a:gd name="connsiteY1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87238" h="6857999">
                  <a:moveTo>
                    <a:pt x="4978464" y="0"/>
                  </a:moveTo>
                  <a:cubicBezTo>
                    <a:pt x="4978464" y="0"/>
                    <a:pt x="4978464" y="0"/>
                    <a:pt x="12187238" y="0"/>
                  </a:cubicBezTo>
                  <a:cubicBezTo>
                    <a:pt x="12187238" y="0"/>
                    <a:pt x="12187238" y="0"/>
                    <a:pt x="12187238" y="547297"/>
                  </a:cubicBezTo>
                  <a:cubicBezTo>
                    <a:pt x="12141094" y="552412"/>
                    <a:pt x="12089822" y="562642"/>
                    <a:pt x="12043678" y="572872"/>
                  </a:cubicBezTo>
                  <a:cubicBezTo>
                    <a:pt x="11131045" y="762124"/>
                    <a:pt x="10249175" y="1058790"/>
                    <a:pt x="9439085" y="1457754"/>
                  </a:cubicBezTo>
                  <a:cubicBezTo>
                    <a:pt x="8752047" y="1790224"/>
                    <a:pt x="8100899" y="2199418"/>
                    <a:pt x="7716363" y="2792749"/>
                  </a:cubicBezTo>
                  <a:cubicBezTo>
                    <a:pt x="7306190" y="3432115"/>
                    <a:pt x="7275428" y="4153319"/>
                    <a:pt x="7203647" y="4859179"/>
                  </a:cubicBezTo>
                  <a:cubicBezTo>
                    <a:pt x="7136994" y="5524119"/>
                    <a:pt x="7019070" y="6235094"/>
                    <a:pt x="6506355" y="6767046"/>
                  </a:cubicBezTo>
                  <a:lnTo>
                    <a:pt x="6409948" y="6857999"/>
                  </a:lnTo>
                  <a:lnTo>
                    <a:pt x="0" y="6857999"/>
                  </a:lnTo>
                  <a:lnTo>
                    <a:pt x="0" y="6594161"/>
                  </a:lnTo>
                  <a:cubicBezTo>
                    <a:pt x="0" y="6218056"/>
                    <a:pt x="0" y="5803042"/>
                    <a:pt x="0" y="5345097"/>
                  </a:cubicBezTo>
                  <a:cubicBezTo>
                    <a:pt x="374282" y="5462740"/>
                    <a:pt x="763946" y="5534349"/>
                    <a:pt x="1179245" y="5554809"/>
                  </a:cubicBezTo>
                  <a:cubicBezTo>
                    <a:pt x="1251025" y="5559924"/>
                    <a:pt x="1317678" y="5559924"/>
                    <a:pt x="1389458" y="5559924"/>
                  </a:cubicBezTo>
                  <a:cubicBezTo>
                    <a:pt x="2558448" y="5559924"/>
                    <a:pt x="3640277" y="5120040"/>
                    <a:pt x="4429859" y="4398836"/>
                  </a:cubicBezTo>
                  <a:cubicBezTo>
                    <a:pt x="5255330" y="3641827"/>
                    <a:pt x="5803935" y="2644416"/>
                    <a:pt x="5675756" y="1606087"/>
                  </a:cubicBezTo>
                  <a:cubicBezTo>
                    <a:pt x="5603976" y="1033215"/>
                    <a:pt x="5363000" y="475688"/>
                    <a:pt x="49784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7" name="Freeform: Shape 6">
              <a:extLst>
                <a:ext uri="{FF2B5EF4-FFF2-40B4-BE49-F238E27FC236}">
                  <a16:creationId xmlns:a16="http://schemas.microsoft.com/office/drawing/2014/main" id="{91656D74-C90B-4B65-8868-274787B5B01F}"/>
                </a:ext>
              </a:extLst>
            </p:cNvPr>
            <p:cNvSpPr/>
            <p:nvPr/>
          </p:nvSpPr>
          <p:spPr>
            <a:xfrm>
              <a:off x="9692208" y="5441952"/>
              <a:ext cx="2501380" cy="1416049"/>
            </a:xfrm>
            <a:custGeom>
              <a:avLst/>
              <a:gdLst>
                <a:gd name="connsiteX0" fmla="*/ 2501380 w 2501380"/>
                <a:gd name="connsiteY0" fmla="*/ 0 h 1416049"/>
                <a:gd name="connsiteX1" fmla="*/ 2501380 w 2501380"/>
                <a:gd name="connsiteY1" fmla="*/ 1353172 h 1416049"/>
                <a:gd name="connsiteX2" fmla="*/ 2501380 w 2501380"/>
                <a:gd name="connsiteY2" fmla="*/ 1416049 h 1416049"/>
                <a:gd name="connsiteX3" fmla="*/ 0 w 2501380"/>
                <a:gd name="connsiteY3" fmla="*/ 1416049 h 1416049"/>
                <a:gd name="connsiteX4" fmla="*/ 42808 w 2501380"/>
                <a:gd name="connsiteY4" fmla="*/ 1356508 h 1416049"/>
                <a:gd name="connsiteX5" fmla="*/ 1147827 w 2501380"/>
                <a:gd name="connsiteY5" fmla="*/ 404107 h 1416049"/>
                <a:gd name="connsiteX6" fmla="*/ 2501380 w 2501380"/>
                <a:gd name="connsiteY6" fmla="*/ 0 h 141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1380" h="1416049">
                  <a:moveTo>
                    <a:pt x="2501380" y="0"/>
                  </a:moveTo>
                  <a:cubicBezTo>
                    <a:pt x="2501380" y="0"/>
                    <a:pt x="2501380" y="0"/>
                    <a:pt x="2501380" y="1353172"/>
                  </a:cubicBezTo>
                  <a:lnTo>
                    <a:pt x="2501380" y="1416049"/>
                  </a:lnTo>
                  <a:lnTo>
                    <a:pt x="0" y="1416049"/>
                  </a:lnTo>
                  <a:lnTo>
                    <a:pt x="42808" y="1356508"/>
                  </a:lnTo>
                  <a:cubicBezTo>
                    <a:pt x="330937" y="982933"/>
                    <a:pt x="703692" y="655395"/>
                    <a:pt x="1147827" y="404107"/>
                  </a:cubicBezTo>
                  <a:cubicBezTo>
                    <a:pt x="1557995" y="168804"/>
                    <a:pt x="2024560" y="51153"/>
                    <a:pt x="250138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grpSp>
      <p:grpSp>
        <p:nvGrpSpPr>
          <p:cNvPr id="8" name="Group 7">
            <a:extLst>
              <a:ext uri="{FF2B5EF4-FFF2-40B4-BE49-F238E27FC236}">
                <a16:creationId xmlns:a16="http://schemas.microsoft.com/office/drawing/2014/main" id="{2E6BF3E6-9A04-4FEA-9084-16E9DAA6349B}"/>
              </a:ext>
            </a:extLst>
          </p:cNvPr>
          <p:cNvGrpSpPr/>
          <p:nvPr userDrawn="1"/>
        </p:nvGrpSpPr>
        <p:grpSpPr>
          <a:xfrm>
            <a:off x="176892" y="200233"/>
            <a:ext cx="11838215" cy="6457537"/>
            <a:chOff x="-14008100" y="-1903413"/>
            <a:chExt cx="14439900" cy="7878763"/>
          </a:xfrm>
          <a:solidFill>
            <a:schemeClr val="bg1">
              <a:alpha val="20000"/>
            </a:schemeClr>
          </a:solidFill>
        </p:grpSpPr>
        <p:sp>
          <p:nvSpPr>
            <p:cNvPr id="9" name="Freeform 5">
              <a:extLst>
                <a:ext uri="{FF2B5EF4-FFF2-40B4-BE49-F238E27FC236}">
                  <a16:creationId xmlns:a16="http://schemas.microsoft.com/office/drawing/2014/main" id="{5720D051-FC00-4B15-909B-74699A56C368}"/>
                </a:ext>
              </a:extLst>
            </p:cNvPr>
            <p:cNvSpPr>
              <a:spLocks noEditPoints="1"/>
            </p:cNvSpPr>
            <p:nvPr/>
          </p:nvSpPr>
          <p:spPr bwMode="auto">
            <a:xfrm>
              <a:off x="-12311063" y="-930275"/>
              <a:ext cx="1214438" cy="1212850"/>
            </a:xfrm>
            <a:custGeom>
              <a:avLst/>
              <a:gdLst>
                <a:gd name="T0" fmla="*/ 50 w 101"/>
                <a:gd name="T1" fmla="*/ 101 h 101"/>
                <a:gd name="T2" fmla="*/ 0 w 101"/>
                <a:gd name="T3" fmla="*/ 50 h 101"/>
                <a:gd name="T4" fmla="*/ 50 w 101"/>
                <a:gd name="T5" fmla="*/ 0 h 101"/>
                <a:gd name="T6" fmla="*/ 101 w 101"/>
                <a:gd name="T7" fmla="*/ 50 h 101"/>
                <a:gd name="T8" fmla="*/ 50 w 101"/>
                <a:gd name="T9" fmla="*/ 101 h 101"/>
                <a:gd name="T10" fmla="*/ 50 w 101"/>
                <a:gd name="T11" fmla="*/ 8 h 101"/>
                <a:gd name="T12" fmla="*/ 8 w 101"/>
                <a:gd name="T13" fmla="*/ 50 h 101"/>
                <a:gd name="T14" fmla="*/ 50 w 101"/>
                <a:gd name="T15" fmla="*/ 93 h 101"/>
                <a:gd name="T16" fmla="*/ 93 w 101"/>
                <a:gd name="T17" fmla="*/ 50 h 101"/>
                <a:gd name="T18" fmla="*/ 50 w 101"/>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0" y="101"/>
                  </a:moveTo>
                  <a:cubicBezTo>
                    <a:pt x="23" y="101"/>
                    <a:pt x="0" y="78"/>
                    <a:pt x="0" y="50"/>
                  </a:cubicBezTo>
                  <a:cubicBezTo>
                    <a:pt x="0" y="22"/>
                    <a:pt x="23" y="0"/>
                    <a:pt x="50" y="0"/>
                  </a:cubicBezTo>
                  <a:cubicBezTo>
                    <a:pt x="78" y="0"/>
                    <a:pt x="101" y="22"/>
                    <a:pt x="101" y="50"/>
                  </a:cubicBezTo>
                  <a:cubicBezTo>
                    <a:pt x="101" y="78"/>
                    <a:pt x="78" y="101"/>
                    <a:pt x="50" y="101"/>
                  </a:cubicBezTo>
                  <a:close/>
                  <a:moveTo>
                    <a:pt x="50" y="8"/>
                  </a:moveTo>
                  <a:cubicBezTo>
                    <a:pt x="27" y="8"/>
                    <a:pt x="8" y="27"/>
                    <a:pt x="8" y="50"/>
                  </a:cubicBezTo>
                  <a:cubicBezTo>
                    <a:pt x="8" y="74"/>
                    <a:pt x="27" y="93"/>
                    <a:pt x="50" y="93"/>
                  </a:cubicBezTo>
                  <a:cubicBezTo>
                    <a:pt x="74" y="93"/>
                    <a:pt x="93" y="74"/>
                    <a:pt x="93" y="50"/>
                  </a:cubicBezTo>
                  <a:cubicBezTo>
                    <a:pt x="93" y="27"/>
                    <a:pt x="74" y="8"/>
                    <a:pt x="50"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0" name="Freeform 6">
              <a:extLst>
                <a:ext uri="{FF2B5EF4-FFF2-40B4-BE49-F238E27FC236}">
                  <a16:creationId xmlns:a16="http://schemas.microsoft.com/office/drawing/2014/main" id="{C6B557C5-C7A8-49DA-A073-7ECC244CF288}"/>
                </a:ext>
              </a:extLst>
            </p:cNvPr>
            <p:cNvSpPr>
              <a:spLocks noEditPoints="1"/>
            </p:cNvSpPr>
            <p:nvPr/>
          </p:nvSpPr>
          <p:spPr bwMode="auto">
            <a:xfrm>
              <a:off x="-8942388" y="-1135063"/>
              <a:ext cx="769938" cy="793750"/>
            </a:xfrm>
            <a:custGeom>
              <a:avLst/>
              <a:gdLst>
                <a:gd name="T0" fmla="*/ 60 w 64"/>
                <a:gd name="T1" fmla="*/ 66 h 66"/>
                <a:gd name="T2" fmla="*/ 58 w 64"/>
                <a:gd name="T3" fmla="*/ 66 h 66"/>
                <a:gd name="T4" fmla="*/ 3 w 64"/>
                <a:gd name="T5" fmla="*/ 46 h 66"/>
                <a:gd name="T6" fmla="*/ 0 w 64"/>
                <a:gd name="T7" fmla="*/ 43 h 66"/>
                <a:gd name="T8" fmla="*/ 1 w 64"/>
                <a:gd name="T9" fmla="*/ 40 h 66"/>
                <a:gd name="T10" fmla="*/ 46 w 64"/>
                <a:gd name="T11" fmla="*/ 1 h 66"/>
                <a:gd name="T12" fmla="*/ 50 w 64"/>
                <a:gd name="T13" fmla="*/ 0 h 66"/>
                <a:gd name="T14" fmla="*/ 53 w 64"/>
                <a:gd name="T15" fmla="*/ 3 h 66"/>
                <a:gd name="T16" fmla="*/ 64 w 64"/>
                <a:gd name="T17" fmla="*/ 62 h 66"/>
                <a:gd name="T18" fmla="*/ 62 w 64"/>
                <a:gd name="T19" fmla="*/ 65 h 66"/>
                <a:gd name="T20" fmla="*/ 60 w 64"/>
                <a:gd name="T21" fmla="*/ 66 h 66"/>
                <a:gd name="T22" fmla="*/ 12 w 64"/>
                <a:gd name="T23" fmla="*/ 41 h 66"/>
                <a:gd name="T24" fmla="*/ 54 w 64"/>
                <a:gd name="T25" fmla="*/ 56 h 66"/>
                <a:gd name="T26" fmla="*/ 46 w 64"/>
                <a:gd name="T27" fmla="*/ 12 h 66"/>
                <a:gd name="T28" fmla="*/ 12 w 64"/>
                <a:gd name="T2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6">
                  <a:moveTo>
                    <a:pt x="60" y="66"/>
                  </a:moveTo>
                  <a:cubicBezTo>
                    <a:pt x="59" y="66"/>
                    <a:pt x="59" y="66"/>
                    <a:pt x="58" y="66"/>
                  </a:cubicBezTo>
                  <a:cubicBezTo>
                    <a:pt x="3" y="46"/>
                    <a:pt x="3" y="46"/>
                    <a:pt x="3" y="46"/>
                  </a:cubicBezTo>
                  <a:cubicBezTo>
                    <a:pt x="1" y="46"/>
                    <a:pt x="0" y="45"/>
                    <a:pt x="0" y="43"/>
                  </a:cubicBezTo>
                  <a:cubicBezTo>
                    <a:pt x="0" y="42"/>
                    <a:pt x="0" y="41"/>
                    <a:pt x="1" y="40"/>
                  </a:cubicBezTo>
                  <a:cubicBezTo>
                    <a:pt x="46" y="1"/>
                    <a:pt x="46" y="1"/>
                    <a:pt x="46" y="1"/>
                  </a:cubicBezTo>
                  <a:cubicBezTo>
                    <a:pt x="47" y="0"/>
                    <a:pt x="49" y="0"/>
                    <a:pt x="50" y="0"/>
                  </a:cubicBezTo>
                  <a:cubicBezTo>
                    <a:pt x="51" y="1"/>
                    <a:pt x="52" y="2"/>
                    <a:pt x="53" y="3"/>
                  </a:cubicBezTo>
                  <a:cubicBezTo>
                    <a:pt x="64" y="62"/>
                    <a:pt x="64" y="62"/>
                    <a:pt x="64" y="62"/>
                  </a:cubicBezTo>
                  <a:cubicBezTo>
                    <a:pt x="64" y="63"/>
                    <a:pt x="63" y="64"/>
                    <a:pt x="62" y="65"/>
                  </a:cubicBezTo>
                  <a:cubicBezTo>
                    <a:pt x="62" y="66"/>
                    <a:pt x="61" y="66"/>
                    <a:pt x="60" y="66"/>
                  </a:cubicBezTo>
                  <a:close/>
                  <a:moveTo>
                    <a:pt x="12" y="41"/>
                  </a:moveTo>
                  <a:cubicBezTo>
                    <a:pt x="54" y="56"/>
                    <a:pt x="54" y="56"/>
                    <a:pt x="54" y="56"/>
                  </a:cubicBezTo>
                  <a:cubicBezTo>
                    <a:pt x="46" y="12"/>
                    <a:pt x="46" y="12"/>
                    <a:pt x="46" y="12"/>
                  </a:cubicBezTo>
                  <a:lnTo>
                    <a:pt x="12" y="4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1" name="Freeform 7">
              <a:extLst>
                <a:ext uri="{FF2B5EF4-FFF2-40B4-BE49-F238E27FC236}">
                  <a16:creationId xmlns:a16="http://schemas.microsoft.com/office/drawing/2014/main" id="{82262C22-1EE1-41F5-9025-F61E7214471A}"/>
                </a:ext>
              </a:extLst>
            </p:cNvPr>
            <p:cNvSpPr>
              <a:spLocks noEditPoints="1"/>
            </p:cNvSpPr>
            <p:nvPr/>
          </p:nvSpPr>
          <p:spPr bwMode="auto">
            <a:xfrm>
              <a:off x="-4465638" y="3614629"/>
              <a:ext cx="228600" cy="239713"/>
            </a:xfrm>
            <a:custGeom>
              <a:avLst/>
              <a:gdLst>
                <a:gd name="T0" fmla="*/ 18 w 19"/>
                <a:gd name="T1" fmla="*/ 20 h 20"/>
                <a:gd name="T2" fmla="*/ 17 w 19"/>
                <a:gd name="T3" fmla="*/ 20 h 20"/>
                <a:gd name="T4" fmla="*/ 1 w 19"/>
                <a:gd name="T5" fmla="*/ 14 h 20"/>
                <a:gd name="T6" fmla="*/ 0 w 19"/>
                <a:gd name="T7" fmla="*/ 13 h 20"/>
                <a:gd name="T8" fmla="*/ 1 w 19"/>
                <a:gd name="T9" fmla="*/ 12 h 20"/>
                <a:gd name="T10" fmla="*/ 14 w 19"/>
                <a:gd name="T11" fmla="*/ 0 h 20"/>
                <a:gd name="T12" fmla="*/ 15 w 19"/>
                <a:gd name="T13" fmla="*/ 0 h 20"/>
                <a:gd name="T14" fmla="*/ 16 w 19"/>
                <a:gd name="T15" fmla="*/ 1 h 20"/>
                <a:gd name="T16" fmla="*/ 19 w 19"/>
                <a:gd name="T17" fmla="*/ 19 h 20"/>
                <a:gd name="T18" fmla="*/ 19 w 19"/>
                <a:gd name="T19" fmla="*/ 20 h 20"/>
                <a:gd name="T20" fmla="*/ 18 w 19"/>
                <a:gd name="T21" fmla="*/ 20 h 20"/>
                <a:gd name="T22" fmla="*/ 4 w 19"/>
                <a:gd name="T23" fmla="*/ 13 h 20"/>
                <a:gd name="T24" fmla="*/ 16 w 19"/>
                <a:gd name="T25" fmla="*/ 17 h 20"/>
                <a:gd name="T26" fmla="*/ 14 w 19"/>
                <a:gd name="T27" fmla="*/ 4 h 20"/>
                <a:gd name="T28" fmla="*/ 4 w 19"/>
                <a:gd name="T2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0">
                  <a:moveTo>
                    <a:pt x="18" y="20"/>
                  </a:moveTo>
                  <a:cubicBezTo>
                    <a:pt x="18" y="20"/>
                    <a:pt x="17" y="20"/>
                    <a:pt x="17" y="20"/>
                  </a:cubicBezTo>
                  <a:cubicBezTo>
                    <a:pt x="1" y="14"/>
                    <a:pt x="1" y="14"/>
                    <a:pt x="1" y="14"/>
                  </a:cubicBezTo>
                  <a:cubicBezTo>
                    <a:pt x="1" y="14"/>
                    <a:pt x="1" y="14"/>
                    <a:pt x="0" y="13"/>
                  </a:cubicBezTo>
                  <a:cubicBezTo>
                    <a:pt x="0" y="13"/>
                    <a:pt x="1" y="12"/>
                    <a:pt x="1" y="12"/>
                  </a:cubicBezTo>
                  <a:cubicBezTo>
                    <a:pt x="14" y="0"/>
                    <a:pt x="14" y="0"/>
                    <a:pt x="14" y="0"/>
                  </a:cubicBezTo>
                  <a:cubicBezTo>
                    <a:pt x="14" y="0"/>
                    <a:pt x="15" y="0"/>
                    <a:pt x="15" y="0"/>
                  </a:cubicBezTo>
                  <a:cubicBezTo>
                    <a:pt x="16" y="0"/>
                    <a:pt x="16" y="0"/>
                    <a:pt x="16" y="1"/>
                  </a:cubicBezTo>
                  <a:cubicBezTo>
                    <a:pt x="19" y="19"/>
                    <a:pt x="19" y="19"/>
                    <a:pt x="19" y="19"/>
                  </a:cubicBezTo>
                  <a:cubicBezTo>
                    <a:pt x="19" y="19"/>
                    <a:pt x="19" y="19"/>
                    <a:pt x="19" y="20"/>
                  </a:cubicBezTo>
                  <a:cubicBezTo>
                    <a:pt x="18" y="20"/>
                    <a:pt x="18" y="20"/>
                    <a:pt x="18" y="20"/>
                  </a:cubicBezTo>
                  <a:close/>
                  <a:moveTo>
                    <a:pt x="4" y="13"/>
                  </a:moveTo>
                  <a:cubicBezTo>
                    <a:pt x="16" y="17"/>
                    <a:pt x="16" y="17"/>
                    <a:pt x="16" y="17"/>
                  </a:cubicBezTo>
                  <a:cubicBezTo>
                    <a:pt x="14" y="4"/>
                    <a:pt x="14" y="4"/>
                    <a:pt x="14" y="4"/>
                  </a:cubicBezTo>
                  <a:lnTo>
                    <a:pt x="4" y="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2" name="Freeform 8">
              <a:extLst>
                <a:ext uri="{FF2B5EF4-FFF2-40B4-BE49-F238E27FC236}">
                  <a16:creationId xmlns:a16="http://schemas.microsoft.com/office/drawing/2014/main" id="{F8D13377-2FBA-4DE3-956B-C244F50A6131}"/>
                </a:ext>
              </a:extLst>
            </p:cNvPr>
            <p:cNvSpPr>
              <a:spLocks noEditPoints="1"/>
            </p:cNvSpPr>
            <p:nvPr/>
          </p:nvSpPr>
          <p:spPr bwMode="auto">
            <a:xfrm>
              <a:off x="-10421938" y="3308126"/>
              <a:ext cx="457200" cy="528638"/>
            </a:xfrm>
            <a:custGeom>
              <a:avLst/>
              <a:gdLst>
                <a:gd name="T0" fmla="*/ 5 w 38"/>
                <a:gd name="T1" fmla="*/ 44 h 44"/>
                <a:gd name="T2" fmla="*/ 4 w 38"/>
                <a:gd name="T3" fmla="*/ 44 h 44"/>
                <a:gd name="T4" fmla="*/ 3 w 38"/>
                <a:gd name="T5" fmla="*/ 42 h 44"/>
                <a:gd name="T6" fmla="*/ 0 w 38"/>
                <a:gd name="T7" fmla="*/ 3 h 44"/>
                <a:gd name="T8" fmla="*/ 1 w 38"/>
                <a:gd name="T9" fmla="*/ 1 h 44"/>
                <a:gd name="T10" fmla="*/ 3 w 38"/>
                <a:gd name="T11" fmla="*/ 1 h 44"/>
                <a:gd name="T12" fmla="*/ 37 w 38"/>
                <a:gd name="T13" fmla="*/ 16 h 44"/>
                <a:gd name="T14" fmla="*/ 38 w 38"/>
                <a:gd name="T15" fmla="*/ 18 h 44"/>
                <a:gd name="T16" fmla="*/ 37 w 38"/>
                <a:gd name="T17" fmla="*/ 20 h 44"/>
                <a:gd name="T18" fmla="*/ 7 w 38"/>
                <a:gd name="T19" fmla="*/ 44 h 44"/>
                <a:gd name="T20" fmla="*/ 5 w 38"/>
                <a:gd name="T21" fmla="*/ 44 h 44"/>
                <a:gd name="T22" fmla="*/ 5 w 38"/>
                <a:gd name="T23" fmla="*/ 8 h 44"/>
                <a:gd name="T24" fmla="*/ 7 w 38"/>
                <a:gd name="T25" fmla="*/ 36 h 44"/>
                <a:gd name="T26" fmla="*/ 30 w 38"/>
                <a:gd name="T27" fmla="*/ 19 h 44"/>
                <a:gd name="T28" fmla="*/ 5 w 38"/>
                <a:gd name="T2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44">
                  <a:moveTo>
                    <a:pt x="5" y="44"/>
                  </a:moveTo>
                  <a:cubicBezTo>
                    <a:pt x="5" y="44"/>
                    <a:pt x="4" y="44"/>
                    <a:pt x="4" y="44"/>
                  </a:cubicBezTo>
                  <a:cubicBezTo>
                    <a:pt x="3" y="43"/>
                    <a:pt x="3" y="43"/>
                    <a:pt x="3" y="42"/>
                  </a:cubicBezTo>
                  <a:cubicBezTo>
                    <a:pt x="0" y="3"/>
                    <a:pt x="0" y="3"/>
                    <a:pt x="0" y="3"/>
                  </a:cubicBezTo>
                  <a:cubicBezTo>
                    <a:pt x="0" y="3"/>
                    <a:pt x="0" y="2"/>
                    <a:pt x="1" y="1"/>
                  </a:cubicBezTo>
                  <a:cubicBezTo>
                    <a:pt x="1" y="1"/>
                    <a:pt x="2" y="0"/>
                    <a:pt x="3" y="1"/>
                  </a:cubicBezTo>
                  <a:cubicBezTo>
                    <a:pt x="37" y="16"/>
                    <a:pt x="37" y="16"/>
                    <a:pt x="37" y="16"/>
                  </a:cubicBezTo>
                  <a:cubicBezTo>
                    <a:pt x="38" y="16"/>
                    <a:pt x="38" y="17"/>
                    <a:pt x="38" y="18"/>
                  </a:cubicBezTo>
                  <a:cubicBezTo>
                    <a:pt x="38" y="19"/>
                    <a:pt x="38" y="20"/>
                    <a:pt x="37" y="20"/>
                  </a:cubicBezTo>
                  <a:cubicBezTo>
                    <a:pt x="7" y="44"/>
                    <a:pt x="7" y="44"/>
                    <a:pt x="7" y="44"/>
                  </a:cubicBezTo>
                  <a:cubicBezTo>
                    <a:pt x="6" y="44"/>
                    <a:pt x="6" y="44"/>
                    <a:pt x="5" y="44"/>
                  </a:cubicBezTo>
                  <a:close/>
                  <a:moveTo>
                    <a:pt x="5" y="8"/>
                  </a:moveTo>
                  <a:cubicBezTo>
                    <a:pt x="7" y="36"/>
                    <a:pt x="7" y="36"/>
                    <a:pt x="7" y="36"/>
                  </a:cubicBezTo>
                  <a:cubicBezTo>
                    <a:pt x="30" y="19"/>
                    <a:pt x="30" y="19"/>
                    <a:pt x="30" y="19"/>
                  </a:cubicBezTo>
                  <a:lnTo>
                    <a:pt x="5"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3" name="Freeform 9">
              <a:extLst>
                <a:ext uri="{FF2B5EF4-FFF2-40B4-BE49-F238E27FC236}">
                  <a16:creationId xmlns:a16="http://schemas.microsoft.com/office/drawing/2014/main" id="{32C6AABE-870C-4ABC-805E-5D33B07D7225}"/>
                </a:ext>
              </a:extLst>
            </p:cNvPr>
            <p:cNvSpPr>
              <a:spLocks noEditPoints="1"/>
            </p:cNvSpPr>
            <p:nvPr/>
          </p:nvSpPr>
          <p:spPr bwMode="auto">
            <a:xfrm>
              <a:off x="-2660650" y="2012950"/>
              <a:ext cx="336550" cy="33655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7" y="28"/>
                    <a:pt x="0" y="22"/>
                    <a:pt x="0" y="14"/>
                  </a:cubicBezTo>
                  <a:cubicBezTo>
                    <a:pt x="0" y="6"/>
                    <a:pt x="7" y="0"/>
                    <a:pt x="14" y="0"/>
                  </a:cubicBezTo>
                  <a:cubicBezTo>
                    <a:pt x="22" y="0"/>
                    <a:pt x="28" y="6"/>
                    <a:pt x="28" y="14"/>
                  </a:cubicBezTo>
                  <a:cubicBezTo>
                    <a:pt x="28" y="22"/>
                    <a:pt x="22"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4" name="Freeform 10">
              <a:extLst>
                <a:ext uri="{FF2B5EF4-FFF2-40B4-BE49-F238E27FC236}">
                  <a16:creationId xmlns:a16="http://schemas.microsoft.com/office/drawing/2014/main" id="{6DF0CC95-7559-4A53-A3B9-A436BDC5E6A7}"/>
                </a:ext>
              </a:extLst>
            </p:cNvPr>
            <p:cNvSpPr>
              <a:spLocks noEditPoints="1"/>
            </p:cNvSpPr>
            <p:nvPr/>
          </p:nvSpPr>
          <p:spPr bwMode="auto">
            <a:xfrm>
              <a:off x="-855663" y="1724025"/>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5" name="Freeform 11">
              <a:extLst>
                <a:ext uri="{FF2B5EF4-FFF2-40B4-BE49-F238E27FC236}">
                  <a16:creationId xmlns:a16="http://schemas.microsoft.com/office/drawing/2014/main" id="{E5532419-445C-4948-A2CF-4C025C43F42C}"/>
                </a:ext>
              </a:extLst>
            </p:cNvPr>
            <p:cNvSpPr>
              <a:spLocks noEditPoints="1"/>
            </p:cNvSpPr>
            <p:nvPr/>
          </p:nvSpPr>
          <p:spPr bwMode="auto">
            <a:xfrm>
              <a:off x="-8172450" y="1387474"/>
              <a:ext cx="168275" cy="168275"/>
            </a:xfrm>
            <a:custGeom>
              <a:avLst/>
              <a:gdLst>
                <a:gd name="T0" fmla="*/ 7 w 14"/>
                <a:gd name="T1" fmla="*/ 14 h 14"/>
                <a:gd name="T2" fmla="*/ 0 w 14"/>
                <a:gd name="T3" fmla="*/ 7 h 14"/>
                <a:gd name="T4" fmla="*/ 7 w 14"/>
                <a:gd name="T5" fmla="*/ 0 h 14"/>
                <a:gd name="T6" fmla="*/ 14 w 14"/>
                <a:gd name="T7" fmla="*/ 7 h 14"/>
                <a:gd name="T8" fmla="*/ 7 w 14"/>
                <a:gd name="T9" fmla="*/ 14 h 14"/>
                <a:gd name="T10" fmla="*/ 7 w 14"/>
                <a:gd name="T11" fmla="*/ 3 h 14"/>
                <a:gd name="T12" fmla="*/ 3 w 14"/>
                <a:gd name="T13" fmla="*/ 7 h 14"/>
                <a:gd name="T14" fmla="*/ 7 w 14"/>
                <a:gd name="T15" fmla="*/ 11 h 14"/>
                <a:gd name="T16" fmla="*/ 11 w 14"/>
                <a:gd name="T17" fmla="*/ 7 h 14"/>
                <a:gd name="T18" fmla="*/ 7 w 14"/>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3" y="14"/>
                    <a:pt x="0" y="11"/>
                    <a:pt x="0" y="7"/>
                  </a:cubicBezTo>
                  <a:cubicBezTo>
                    <a:pt x="0" y="3"/>
                    <a:pt x="3" y="0"/>
                    <a:pt x="7" y="0"/>
                  </a:cubicBezTo>
                  <a:cubicBezTo>
                    <a:pt x="11" y="0"/>
                    <a:pt x="14" y="3"/>
                    <a:pt x="14" y="7"/>
                  </a:cubicBezTo>
                  <a:cubicBezTo>
                    <a:pt x="14" y="11"/>
                    <a:pt x="11" y="14"/>
                    <a:pt x="7" y="14"/>
                  </a:cubicBezTo>
                  <a:close/>
                  <a:moveTo>
                    <a:pt x="7" y="3"/>
                  </a:moveTo>
                  <a:cubicBezTo>
                    <a:pt x="5" y="3"/>
                    <a:pt x="3" y="5"/>
                    <a:pt x="3" y="7"/>
                  </a:cubicBezTo>
                  <a:cubicBezTo>
                    <a:pt x="3" y="9"/>
                    <a:pt x="5" y="11"/>
                    <a:pt x="7" y="11"/>
                  </a:cubicBezTo>
                  <a:cubicBezTo>
                    <a:pt x="9" y="11"/>
                    <a:pt x="11" y="9"/>
                    <a:pt x="11" y="7"/>
                  </a:cubicBezTo>
                  <a:cubicBezTo>
                    <a:pt x="11" y="5"/>
                    <a:pt x="9" y="3"/>
                    <a:pt x="7"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6" name="Freeform 12">
              <a:extLst>
                <a:ext uri="{FF2B5EF4-FFF2-40B4-BE49-F238E27FC236}">
                  <a16:creationId xmlns:a16="http://schemas.microsoft.com/office/drawing/2014/main" id="{D554FFE5-2E1C-4665-A6D7-6A7A0B331E3D}"/>
                </a:ext>
              </a:extLst>
            </p:cNvPr>
            <p:cNvSpPr>
              <a:spLocks noEditPoints="1"/>
            </p:cNvSpPr>
            <p:nvPr/>
          </p:nvSpPr>
          <p:spPr bwMode="auto">
            <a:xfrm>
              <a:off x="-4237038" y="-1735138"/>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7" name="Freeform 13">
              <a:extLst>
                <a:ext uri="{FF2B5EF4-FFF2-40B4-BE49-F238E27FC236}">
                  <a16:creationId xmlns:a16="http://schemas.microsoft.com/office/drawing/2014/main" id="{0D9A10AC-AA2A-4F17-BDE9-5F582ED8AE5A}"/>
                </a:ext>
              </a:extLst>
            </p:cNvPr>
            <p:cNvSpPr>
              <a:spLocks noEditPoints="1"/>
            </p:cNvSpPr>
            <p:nvPr/>
          </p:nvSpPr>
          <p:spPr bwMode="auto">
            <a:xfrm>
              <a:off x="-12780963" y="-809625"/>
              <a:ext cx="157163" cy="155575"/>
            </a:xfrm>
            <a:custGeom>
              <a:avLst/>
              <a:gdLst>
                <a:gd name="T0" fmla="*/ 6 w 13"/>
                <a:gd name="T1" fmla="*/ 13 h 13"/>
                <a:gd name="T2" fmla="*/ 0 w 13"/>
                <a:gd name="T3" fmla="*/ 6 h 13"/>
                <a:gd name="T4" fmla="*/ 6 w 13"/>
                <a:gd name="T5" fmla="*/ 0 h 13"/>
                <a:gd name="T6" fmla="*/ 13 w 13"/>
                <a:gd name="T7" fmla="*/ 6 h 13"/>
                <a:gd name="T8" fmla="*/ 6 w 13"/>
                <a:gd name="T9" fmla="*/ 13 h 13"/>
                <a:gd name="T10" fmla="*/ 6 w 13"/>
                <a:gd name="T11" fmla="*/ 3 h 13"/>
                <a:gd name="T12" fmla="*/ 3 w 13"/>
                <a:gd name="T13" fmla="*/ 6 h 13"/>
                <a:gd name="T14" fmla="*/ 6 w 13"/>
                <a:gd name="T15" fmla="*/ 10 h 13"/>
                <a:gd name="T16" fmla="*/ 10 w 13"/>
                <a:gd name="T17" fmla="*/ 6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6"/>
                  </a:cubicBezTo>
                  <a:cubicBezTo>
                    <a:pt x="0" y="3"/>
                    <a:pt x="3" y="0"/>
                    <a:pt x="6" y="0"/>
                  </a:cubicBezTo>
                  <a:cubicBezTo>
                    <a:pt x="10" y="0"/>
                    <a:pt x="13" y="3"/>
                    <a:pt x="13" y="6"/>
                  </a:cubicBezTo>
                  <a:cubicBezTo>
                    <a:pt x="13" y="10"/>
                    <a:pt x="10" y="13"/>
                    <a:pt x="6" y="13"/>
                  </a:cubicBezTo>
                  <a:close/>
                  <a:moveTo>
                    <a:pt x="6" y="3"/>
                  </a:moveTo>
                  <a:cubicBezTo>
                    <a:pt x="4" y="3"/>
                    <a:pt x="3" y="4"/>
                    <a:pt x="3" y="6"/>
                  </a:cubicBezTo>
                  <a:cubicBezTo>
                    <a:pt x="3" y="8"/>
                    <a:pt x="4" y="10"/>
                    <a:pt x="6" y="10"/>
                  </a:cubicBezTo>
                  <a:cubicBezTo>
                    <a:pt x="8" y="10"/>
                    <a:pt x="10" y="8"/>
                    <a:pt x="10" y="6"/>
                  </a:cubicBezTo>
                  <a:cubicBezTo>
                    <a:pt x="10" y="4"/>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8" name="Freeform 14">
              <a:extLst>
                <a:ext uri="{FF2B5EF4-FFF2-40B4-BE49-F238E27FC236}">
                  <a16:creationId xmlns:a16="http://schemas.microsoft.com/office/drawing/2014/main" id="{5024C3B6-E1E8-4E3F-A93C-F12EB3231EA3}"/>
                </a:ext>
              </a:extLst>
            </p:cNvPr>
            <p:cNvSpPr>
              <a:spLocks noEditPoints="1"/>
            </p:cNvSpPr>
            <p:nvPr/>
          </p:nvSpPr>
          <p:spPr bwMode="auto">
            <a:xfrm>
              <a:off x="-9097963" y="4679049"/>
              <a:ext cx="155575" cy="142875"/>
            </a:xfrm>
            <a:custGeom>
              <a:avLst/>
              <a:gdLst>
                <a:gd name="T0" fmla="*/ 7 w 13"/>
                <a:gd name="T1" fmla="*/ 12 h 12"/>
                <a:gd name="T2" fmla="*/ 0 w 13"/>
                <a:gd name="T3" fmla="*/ 6 h 12"/>
                <a:gd name="T4" fmla="*/ 7 w 13"/>
                <a:gd name="T5" fmla="*/ 0 h 12"/>
                <a:gd name="T6" fmla="*/ 13 w 13"/>
                <a:gd name="T7" fmla="*/ 6 h 12"/>
                <a:gd name="T8" fmla="*/ 7 w 13"/>
                <a:gd name="T9" fmla="*/ 12 h 12"/>
                <a:gd name="T10" fmla="*/ 7 w 13"/>
                <a:gd name="T11" fmla="*/ 2 h 12"/>
                <a:gd name="T12" fmla="*/ 3 w 13"/>
                <a:gd name="T13" fmla="*/ 6 h 12"/>
                <a:gd name="T14" fmla="*/ 7 w 13"/>
                <a:gd name="T15" fmla="*/ 10 h 12"/>
                <a:gd name="T16" fmla="*/ 10 w 13"/>
                <a:gd name="T17" fmla="*/ 6 h 12"/>
                <a:gd name="T18" fmla="*/ 7 w 13"/>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2">
                  <a:moveTo>
                    <a:pt x="7" y="12"/>
                  </a:moveTo>
                  <a:cubicBezTo>
                    <a:pt x="3" y="12"/>
                    <a:pt x="0" y="9"/>
                    <a:pt x="0" y="6"/>
                  </a:cubicBezTo>
                  <a:cubicBezTo>
                    <a:pt x="0" y="2"/>
                    <a:pt x="3" y="0"/>
                    <a:pt x="7" y="0"/>
                  </a:cubicBezTo>
                  <a:cubicBezTo>
                    <a:pt x="10" y="0"/>
                    <a:pt x="13" y="2"/>
                    <a:pt x="13" y="6"/>
                  </a:cubicBezTo>
                  <a:cubicBezTo>
                    <a:pt x="13" y="9"/>
                    <a:pt x="10" y="12"/>
                    <a:pt x="7" y="12"/>
                  </a:cubicBezTo>
                  <a:close/>
                  <a:moveTo>
                    <a:pt x="7" y="2"/>
                  </a:moveTo>
                  <a:cubicBezTo>
                    <a:pt x="5" y="2"/>
                    <a:pt x="3" y="4"/>
                    <a:pt x="3" y="6"/>
                  </a:cubicBezTo>
                  <a:cubicBezTo>
                    <a:pt x="3" y="8"/>
                    <a:pt x="5" y="10"/>
                    <a:pt x="7" y="10"/>
                  </a:cubicBezTo>
                  <a:cubicBezTo>
                    <a:pt x="9" y="10"/>
                    <a:pt x="10" y="8"/>
                    <a:pt x="10" y="6"/>
                  </a:cubicBezTo>
                  <a:cubicBezTo>
                    <a:pt x="10" y="4"/>
                    <a:pt x="9" y="2"/>
                    <a:pt x="7"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9" name="Freeform 15">
              <a:extLst>
                <a:ext uri="{FF2B5EF4-FFF2-40B4-BE49-F238E27FC236}">
                  <a16:creationId xmlns:a16="http://schemas.microsoft.com/office/drawing/2014/main" id="{F7AC7B57-FDAF-4BD0-8C0B-909009CD3CEC}"/>
                </a:ext>
              </a:extLst>
            </p:cNvPr>
            <p:cNvSpPr>
              <a:spLocks noEditPoints="1"/>
            </p:cNvSpPr>
            <p:nvPr/>
          </p:nvSpPr>
          <p:spPr bwMode="auto">
            <a:xfrm>
              <a:off x="-3333750" y="150812"/>
              <a:ext cx="203200" cy="215900"/>
            </a:xfrm>
            <a:custGeom>
              <a:avLst/>
              <a:gdLst>
                <a:gd name="T0" fmla="*/ 9 w 17"/>
                <a:gd name="T1" fmla="*/ 18 h 18"/>
                <a:gd name="T2" fmla="*/ 0 w 17"/>
                <a:gd name="T3" fmla="*/ 9 h 18"/>
                <a:gd name="T4" fmla="*/ 9 w 17"/>
                <a:gd name="T5" fmla="*/ 0 h 18"/>
                <a:gd name="T6" fmla="*/ 17 w 17"/>
                <a:gd name="T7" fmla="*/ 9 h 18"/>
                <a:gd name="T8" fmla="*/ 9 w 17"/>
                <a:gd name="T9" fmla="*/ 18 h 18"/>
                <a:gd name="T10" fmla="*/ 9 w 17"/>
                <a:gd name="T11" fmla="*/ 3 h 18"/>
                <a:gd name="T12" fmla="*/ 2 w 17"/>
                <a:gd name="T13" fmla="*/ 9 h 18"/>
                <a:gd name="T14" fmla="*/ 9 w 17"/>
                <a:gd name="T15" fmla="*/ 15 h 18"/>
                <a:gd name="T16" fmla="*/ 15 w 17"/>
                <a:gd name="T17" fmla="*/ 9 h 18"/>
                <a:gd name="T18" fmla="*/ 9 w 17"/>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9" y="18"/>
                  </a:moveTo>
                  <a:cubicBezTo>
                    <a:pt x="4" y="18"/>
                    <a:pt x="0" y="14"/>
                    <a:pt x="0" y="9"/>
                  </a:cubicBezTo>
                  <a:cubicBezTo>
                    <a:pt x="0" y="4"/>
                    <a:pt x="4" y="0"/>
                    <a:pt x="9" y="0"/>
                  </a:cubicBezTo>
                  <a:cubicBezTo>
                    <a:pt x="13" y="0"/>
                    <a:pt x="17" y="4"/>
                    <a:pt x="17" y="9"/>
                  </a:cubicBezTo>
                  <a:cubicBezTo>
                    <a:pt x="17" y="14"/>
                    <a:pt x="13" y="18"/>
                    <a:pt x="9" y="18"/>
                  </a:cubicBezTo>
                  <a:close/>
                  <a:moveTo>
                    <a:pt x="9" y="3"/>
                  </a:moveTo>
                  <a:cubicBezTo>
                    <a:pt x="5" y="3"/>
                    <a:pt x="2" y="5"/>
                    <a:pt x="2" y="9"/>
                  </a:cubicBezTo>
                  <a:cubicBezTo>
                    <a:pt x="2" y="12"/>
                    <a:pt x="5" y="15"/>
                    <a:pt x="9" y="15"/>
                  </a:cubicBezTo>
                  <a:cubicBezTo>
                    <a:pt x="12" y="15"/>
                    <a:pt x="15" y="12"/>
                    <a:pt x="15" y="9"/>
                  </a:cubicBezTo>
                  <a:cubicBezTo>
                    <a:pt x="15" y="5"/>
                    <a:pt x="12" y="3"/>
                    <a:pt x="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0" name="Freeform 16">
              <a:extLst>
                <a:ext uri="{FF2B5EF4-FFF2-40B4-BE49-F238E27FC236}">
                  <a16:creationId xmlns:a16="http://schemas.microsoft.com/office/drawing/2014/main" id="{D9FE270B-D0BE-44AB-8DC8-B427429AEC36}"/>
                </a:ext>
              </a:extLst>
            </p:cNvPr>
            <p:cNvSpPr>
              <a:spLocks noEditPoints="1"/>
            </p:cNvSpPr>
            <p:nvPr/>
          </p:nvSpPr>
          <p:spPr bwMode="auto">
            <a:xfrm>
              <a:off x="-12419013" y="2457450"/>
              <a:ext cx="203200" cy="215900"/>
            </a:xfrm>
            <a:custGeom>
              <a:avLst/>
              <a:gdLst>
                <a:gd name="T0" fmla="*/ 9 w 17"/>
                <a:gd name="T1" fmla="*/ 18 h 18"/>
                <a:gd name="T2" fmla="*/ 0 w 17"/>
                <a:gd name="T3" fmla="*/ 9 h 18"/>
                <a:gd name="T4" fmla="*/ 9 w 17"/>
                <a:gd name="T5" fmla="*/ 0 h 18"/>
                <a:gd name="T6" fmla="*/ 17 w 17"/>
                <a:gd name="T7" fmla="*/ 9 h 18"/>
                <a:gd name="T8" fmla="*/ 9 w 17"/>
                <a:gd name="T9" fmla="*/ 18 h 18"/>
                <a:gd name="T10" fmla="*/ 9 w 17"/>
                <a:gd name="T11" fmla="*/ 3 h 18"/>
                <a:gd name="T12" fmla="*/ 2 w 17"/>
                <a:gd name="T13" fmla="*/ 9 h 18"/>
                <a:gd name="T14" fmla="*/ 9 w 17"/>
                <a:gd name="T15" fmla="*/ 15 h 18"/>
                <a:gd name="T16" fmla="*/ 15 w 17"/>
                <a:gd name="T17" fmla="*/ 9 h 18"/>
                <a:gd name="T18" fmla="*/ 9 w 17"/>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9" y="18"/>
                  </a:moveTo>
                  <a:cubicBezTo>
                    <a:pt x="4" y="18"/>
                    <a:pt x="0" y="14"/>
                    <a:pt x="0" y="9"/>
                  </a:cubicBezTo>
                  <a:cubicBezTo>
                    <a:pt x="0" y="4"/>
                    <a:pt x="4" y="0"/>
                    <a:pt x="9" y="0"/>
                  </a:cubicBezTo>
                  <a:cubicBezTo>
                    <a:pt x="13" y="0"/>
                    <a:pt x="17" y="4"/>
                    <a:pt x="17" y="9"/>
                  </a:cubicBezTo>
                  <a:cubicBezTo>
                    <a:pt x="17" y="14"/>
                    <a:pt x="13" y="18"/>
                    <a:pt x="9" y="18"/>
                  </a:cubicBezTo>
                  <a:close/>
                  <a:moveTo>
                    <a:pt x="9" y="3"/>
                  </a:moveTo>
                  <a:cubicBezTo>
                    <a:pt x="5" y="3"/>
                    <a:pt x="2" y="6"/>
                    <a:pt x="2" y="9"/>
                  </a:cubicBezTo>
                  <a:cubicBezTo>
                    <a:pt x="2" y="12"/>
                    <a:pt x="5" y="15"/>
                    <a:pt x="9" y="15"/>
                  </a:cubicBezTo>
                  <a:cubicBezTo>
                    <a:pt x="12" y="15"/>
                    <a:pt x="15" y="12"/>
                    <a:pt x="15" y="9"/>
                  </a:cubicBezTo>
                  <a:cubicBezTo>
                    <a:pt x="15" y="6"/>
                    <a:pt x="12" y="3"/>
                    <a:pt x="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1" name="Freeform 17">
              <a:extLst>
                <a:ext uri="{FF2B5EF4-FFF2-40B4-BE49-F238E27FC236}">
                  <a16:creationId xmlns:a16="http://schemas.microsoft.com/office/drawing/2014/main" id="{D75BC92F-3D28-445D-B805-29C0109EC24E}"/>
                </a:ext>
              </a:extLst>
            </p:cNvPr>
            <p:cNvSpPr>
              <a:spLocks noEditPoints="1"/>
            </p:cNvSpPr>
            <p:nvPr/>
          </p:nvSpPr>
          <p:spPr bwMode="auto">
            <a:xfrm>
              <a:off x="-5103813" y="-30163"/>
              <a:ext cx="144463" cy="157163"/>
            </a:xfrm>
            <a:custGeom>
              <a:avLst/>
              <a:gdLst>
                <a:gd name="T0" fmla="*/ 6 w 12"/>
                <a:gd name="T1" fmla="*/ 13 h 13"/>
                <a:gd name="T2" fmla="*/ 0 w 12"/>
                <a:gd name="T3" fmla="*/ 6 h 13"/>
                <a:gd name="T4" fmla="*/ 6 w 12"/>
                <a:gd name="T5" fmla="*/ 0 h 13"/>
                <a:gd name="T6" fmla="*/ 12 w 12"/>
                <a:gd name="T7" fmla="*/ 6 h 13"/>
                <a:gd name="T8" fmla="*/ 6 w 12"/>
                <a:gd name="T9" fmla="*/ 13 h 13"/>
                <a:gd name="T10" fmla="*/ 6 w 12"/>
                <a:gd name="T11" fmla="*/ 3 h 13"/>
                <a:gd name="T12" fmla="*/ 2 w 12"/>
                <a:gd name="T13" fmla="*/ 6 h 13"/>
                <a:gd name="T14" fmla="*/ 6 w 12"/>
                <a:gd name="T15" fmla="*/ 10 h 13"/>
                <a:gd name="T16" fmla="*/ 10 w 12"/>
                <a:gd name="T17" fmla="*/ 6 h 13"/>
                <a:gd name="T18" fmla="*/ 6 w 12"/>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3">
                  <a:moveTo>
                    <a:pt x="6" y="13"/>
                  </a:moveTo>
                  <a:cubicBezTo>
                    <a:pt x="2" y="13"/>
                    <a:pt x="0" y="10"/>
                    <a:pt x="0" y="6"/>
                  </a:cubicBezTo>
                  <a:cubicBezTo>
                    <a:pt x="0" y="3"/>
                    <a:pt x="2" y="0"/>
                    <a:pt x="6" y="0"/>
                  </a:cubicBezTo>
                  <a:cubicBezTo>
                    <a:pt x="9" y="0"/>
                    <a:pt x="12" y="3"/>
                    <a:pt x="12" y="6"/>
                  </a:cubicBezTo>
                  <a:cubicBezTo>
                    <a:pt x="12" y="10"/>
                    <a:pt x="9" y="13"/>
                    <a:pt x="6" y="13"/>
                  </a:cubicBezTo>
                  <a:close/>
                  <a:moveTo>
                    <a:pt x="6" y="3"/>
                  </a:moveTo>
                  <a:cubicBezTo>
                    <a:pt x="4" y="3"/>
                    <a:pt x="2" y="4"/>
                    <a:pt x="2" y="6"/>
                  </a:cubicBezTo>
                  <a:cubicBezTo>
                    <a:pt x="2" y="8"/>
                    <a:pt x="4" y="10"/>
                    <a:pt x="6" y="10"/>
                  </a:cubicBezTo>
                  <a:cubicBezTo>
                    <a:pt x="8" y="10"/>
                    <a:pt x="10" y="8"/>
                    <a:pt x="10" y="6"/>
                  </a:cubicBezTo>
                  <a:cubicBezTo>
                    <a:pt x="10" y="4"/>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2" name="Freeform 18">
              <a:extLst>
                <a:ext uri="{FF2B5EF4-FFF2-40B4-BE49-F238E27FC236}">
                  <a16:creationId xmlns:a16="http://schemas.microsoft.com/office/drawing/2014/main" id="{6E93C275-2FB4-4680-B904-B180D6664B0B}"/>
                </a:ext>
              </a:extLst>
            </p:cNvPr>
            <p:cNvSpPr>
              <a:spLocks noEditPoints="1"/>
            </p:cNvSpPr>
            <p:nvPr/>
          </p:nvSpPr>
          <p:spPr bwMode="auto">
            <a:xfrm>
              <a:off x="-6745288" y="3585491"/>
              <a:ext cx="228600" cy="228600"/>
            </a:xfrm>
            <a:custGeom>
              <a:avLst/>
              <a:gdLst>
                <a:gd name="T0" fmla="*/ 10 w 19"/>
                <a:gd name="T1" fmla="*/ 19 h 19"/>
                <a:gd name="T2" fmla="*/ 0 w 19"/>
                <a:gd name="T3" fmla="*/ 9 h 19"/>
                <a:gd name="T4" fmla="*/ 10 w 19"/>
                <a:gd name="T5" fmla="*/ 0 h 19"/>
                <a:gd name="T6" fmla="*/ 19 w 19"/>
                <a:gd name="T7" fmla="*/ 9 h 19"/>
                <a:gd name="T8" fmla="*/ 10 w 19"/>
                <a:gd name="T9" fmla="*/ 19 h 19"/>
                <a:gd name="T10" fmla="*/ 10 w 19"/>
                <a:gd name="T11" fmla="*/ 4 h 19"/>
                <a:gd name="T12" fmla="*/ 4 w 19"/>
                <a:gd name="T13" fmla="*/ 9 h 19"/>
                <a:gd name="T14" fmla="*/ 10 w 19"/>
                <a:gd name="T15" fmla="*/ 15 h 19"/>
                <a:gd name="T16" fmla="*/ 15 w 19"/>
                <a:gd name="T17" fmla="*/ 9 h 19"/>
                <a:gd name="T18" fmla="*/ 10 w 19"/>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19"/>
                  </a:moveTo>
                  <a:cubicBezTo>
                    <a:pt x="5" y="19"/>
                    <a:pt x="0" y="14"/>
                    <a:pt x="0" y="9"/>
                  </a:cubicBezTo>
                  <a:cubicBezTo>
                    <a:pt x="0" y="4"/>
                    <a:pt x="5" y="0"/>
                    <a:pt x="10" y="0"/>
                  </a:cubicBezTo>
                  <a:cubicBezTo>
                    <a:pt x="15" y="0"/>
                    <a:pt x="19" y="4"/>
                    <a:pt x="19" y="9"/>
                  </a:cubicBezTo>
                  <a:cubicBezTo>
                    <a:pt x="19" y="14"/>
                    <a:pt x="15" y="19"/>
                    <a:pt x="10" y="19"/>
                  </a:cubicBezTo>
                  <a:close/>
                  <a:moveTo>
                    <a:pt x="10" y="4"/>
                  </a:moveTo>
                  <a:cubicBezTo>
                    <a:pt x="7" y="4"/>
                    <a:pt x="4" y="6"/>
                    <a:pt x="4" y="9"/>
                  </a:cubicBezTo>
                  <a:cubicBezTo>
                    <a:pt x="4" y="12"/>
                    <a:pt x="7" y="15"/>
                    <a:pt x="10" y="15"/>
                  </a:cubicBezTo>
                  <a:cubicBezTo>
                    <a:pt x="13" y="15"/>
                    <a:pt x="15" y="12"/>
                    <a:pt x="15" y="9"/>
                  </a:cubicBezTo>
                  <a:cubicBezTo>
                    <a:pt x="15" y="6"/>
                    <a:pt x="13" y="4"/>
                    <a:pt x="10"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3" name="Freeform 19">
              <a:extLst>
                <a:ext uri="{FF2B5EF4-FFF2-40B4-BE49-F238E27FC236}">
                  <a16:creationId xmlns:a16="http://schemas.microsoft.com/office/drawing/2014/main" id="{1616662F-E700-46F7-A629-A3DC7283D21E}"/>
                </a:ext>
              </a:extLst>
            </p:cNvPr>
            <p:cNvSpPr>
              <a:spLocks noEditPoints="1"/>
            </p:cNvSpPr>
            <p:nvPr/>
          </p:nvSpPr>
          <p:spPr bwMode="auto">
            <a:xfrm>
              <a:off x="-952500" y="4367213"/>
              <a:ext cx="228600" cy="227013"/>
            </a:xfrm>
            <a:custGeom>
              <a:avLst/>
              <a:gdLst>
                <a:gd name="T0" fmla="*/ 9 w 19"/>
                <a:gd name="T1" fmla="*/ 19 h 19"/>
                <a:gd name="T2" fmla="*/ 0 w 19"/>
                <a:gd name="T3" fmla="*/ 9 h 19"/>
                <a:gd name="T4" fmla="*/ 9 w 19"/>
                <a:gd name="T5" fmla="*/ 0 h 19"/>
                <a:gd name="T6" fmla="*/ 19 w 19"/>
                <a:gd name="T7" fmla="*/ 9 h 19"/>
                <a:gd name="T8" fmla="*/ 9 w 19"/>
                <a:gd name="T9" fmla="*/ 19 h 19"/>
                <a:gd name="T10" fmla="*/ 9 w 19"/>
                <a:gd name="T11" fmla="*/ 4 h 19"/>
                <a:gd name="T12" fmla="*/ 4 w 19"/>
                <a:gd name="T13" fmla="*/ 9 h 19"/>
                <a:gd name="T14" fmla="*/ 9 w 19"/>
                <a:gd name="T15" fmla="*/ 15 h 19"/>
                <a:gd name="T16" fmla="*/ 15 w 19"/>
                <a:gd name="T17" fmla="*/ 9 h 19"/>
                <a:gd name="T18" fmla="*/ 9 w 19"/>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19"/>
                  </a:moveTo>
                  <a:cubicBezTo>
                    <a:pt x="4" y="19"/>
                    <a:pt x="0" y="14"/>
                    <a:pt x="0" y="9"/>
                  </a:cubicBezTo>
                  <a:cubicBezTo>
                    <a:pt x="0" y="4"/>
                    <a:pt x="4" y="0"/>
                    <a:pt x="9" y="0"/>
                  </a:cubicBezTo>
                  <a:cubicBezTo>
                    <a:pt x="15" y="0"/>
                    <a:pt x="19" y="4"/>
                    <a:pt x="19" y="9"/>
                  </a:cubicBezTo>
                  <a:cubicBezTo>
                    <a:pt x="19" y="14"/>
                    <a:pt x="15" y="19"/>
                    <a:pt x="9" y="19"/>
                  </a:cubicBezTo>
                  <a:close/>
                  <a:moveTo>
                    <a:pt x="9" y="4"/>
                  </a:moveTo>
                  <a:cubicBezTo>
                    <a:pt x="6" y="4"/>
                    <a:pt x="4" y="6"/>
                    <a:pt x="4" y="9"/>
                  </a:cubicBezTo>
                  <a:cubicBezTo>
                    <a:pt x="4" y="12"/>
                    <a:pt x="6" y="15"/>
                    <a:pt x="9" y="15"/>
                  </a:cubicBezTo>
                  <a:cubicBezTo>
                    <a:pt x="12" y="15"/>
                    <a:pt x="15" y="12"/>
                    <a:pt x="15" y="9"/>
                  </a:cubicBezTo>
                  <a:cubicBezTo>
                    <a:pt x="15" y="6"/>
                    <a:pt x="12" y="4"/>
                    <a:pt x="9"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4" name="Freeform 20">
              <a:extLst>
                <a:ext uri="{FF2B5EF4-FFF2-40B4-BE49-F238E27FC236}">
                  <a16:creationId xmlns:a16="http://schemas.microsoft.com/office/drawing/2014/main" id="{0EC807BF-6E00-4A67-88C6-09698E388FFE}"/>
                </a:ext>
              </a:extLst>
            </p:cNvPr>
            <p:cNvSpPr>
              <a:spLocks noEditPoints="1"/>
            </p:cNvSpPr>
            <p:nvPr/>
          </p:nvSpPr>
          <p:spPr bwMode="auto">
            <a:xfrm>
              <a:off x="-10494963" y="-1903413"/>
              <a:ext cx="144463" cy="144463"/>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2 h 12"/>
                <a:gd name="T12" fmla="*/ 2 w 12"/>
                <a:gd name="T13" fmla="*/ 6 h 12"/>
                <a:gd name="T14" fmla="*/ 6 w 12"/>
                <a:gd name="T15" fmla="*/ 10 h 12"/>
                <a:gd name="T16" fmla="*/ 10 w 12"/>
                <a:gd name="T17" fmla="*/ 6 h 12"/>
                <a:gd name="T18" fmla="*/ 6 w 12"/>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2"/>
                    <a:pt x="3" y="0"/>
                    <a:pt x="6" y="0"/>
                  </a:cubicBezTo>
                  <a:cubicBezTo>
                    <a:pt x="10" y="0"/>
                    <a:pt x="12" y="2"/>
                    <a:pt x="12" y="6"/>
                  </a:cubicBezTo>
                  <a:cubicBezTo>
                    <a:pt x="12" y="9"/>
                    <a:pt x="10" y="12"/>
                    <a:pt x="6" y="12"/>
                  </a:cubicBezTo>
                  <a:close/>
                  <a:moveTo>
                    <a:pt x="6" y="2"/>
                  </a:moveTo>
                  <a:cubicBezTo>
                    <a:pt x="4" y="2"/>
                    <a:pt x="2" y="4"/>
                    <a:pt x="2" y="6"/>
                  </a:cubicBezTo>
                  <a:cubicBezTo>
                    <a:pt x="2" y="8"/>
                    <a:pt x="4" y="10"/>
                    <a:pt x="6" y="10"/>
                  </a:cubicBezTo>
                  <a:cubicBezTo>
                    <a:pt x="8" y="10"/>
                    <a:pt x="10" y="8"/>
                    <a:pt x="10" y="6"/>
                  </a:cubicBezTo>
                  <a:cubicBezTo>
                    <a:pt x="10" y="4"/>
                    <a:pt x="8" y="2"/>
                    <a:pt x="6"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5" name="Freeform 21">
              <a:extLst>
                <a:ext uri="{FF2B5EF4-FFF2-40B4-BE49-F238E27FC236}">
                  <a16:creationId xmlns:a16="http://schemas.microsoft.com/office/drawing/2014/main" id="{7BFC33E2-6210-4716-9592-663F673DF456}"/>
                </a:ext>
              </a:extLst>
            </p:cNvPr>
            <p:cNvSpPr>
              <a:spLocks noEditPoints="1"/>
            </p:cNvSpPr>
            <p:nvPr/>
          </p:nvSpPr>
          <p:spPr bwMode="auto">
            <a:xfrm>
              <a:off x="-1296115" y="-1885950"/>
              <a:ext cx="1565275" cy="1562101"/>
            </a:xfrm>
            <a:custGeom>
              <a:avLst/>
              <a:gdLst>
                <a:gd name="T0" fmla="*/ 65 w 130"/>
                <a:gd name="T1" fmla="*/ 130 h 130"/>
                <a:gd name="T2" fmla="*/ 0 w 130"/>
                <a:gd name="T3" fmla="*/ 65 h 130"/>
                <a:gd name="T4" fmla="*/ 65 w 130"/>
                <a:gd name="T5" fmla="*/ 0 h 130"/>
                <a:gd name="T6" fmla="*/ 130 w 130"/>
                <a:gd name="T7" fmla="*/ 65 h 130"/>
                <a:gd name="T8" fmla="*/ 65 w 130"/>
                <a:gd name="T9" fmla="*/ 130 h 130"/>
                <a:gd name="T10" fmla="*/ 65 w 130"/>
                <a:gd name="T11" fmla="*/ 11 h 130"/>
                <a:gd name="T12" fmla="*/ 10 w 130"/>
                <a:gd name="T13" fmla="*/ 65 h 130"/>
                <a:gd name="T14" fmla="*/ 65 w 130"/>
                <a:gd name="T15" fmla="*/ 119 h 130"/>
                <a:gd name="T16" fmla="*/ 119 w 130"/>
                <a:gd name="T17" fmla="*/ 65 h 130"/>
                <a:gd name="T18" fmla="*/ 65 w 130"/>
                <a:gd name="T19" fmla="*/ 1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0">
                  <a:moveTo>
                    <a:pt x="65" y="130"/>
                  </a:moveTo>
                  <a:cubicBezTo>
                    <a:pt x="29" y="130"/>
                    <a:pt x="0" y="101"/>
                    <a:pt x="0" y="65"/>
                  </a:cubicBezTo>
                  <a:cubicBezTo>
                    <a:pt x="0" y="29"/>
                    <a:pt x="29" y="0"/>
                    <a:pt x="65" y="0"/>
                  </a:cubicBezTo>
                  <a:cubicBezTo>
                    <a:pt x="100" y="0"/>
                    <a:pt x="130" y="29"/>
                    <a:pt x="130" y="65"/>
                  </a:cubicBezTo>
                  <a:cubicBezTo>
                    <a:pt x="130" y="101"/>
                    <a:pt x="100" y="130"/>
                    <a:pt x="65" y="130"/>
                  </a:cubicBezTo>
                  <a:close/>
                  <a:moveTo>
                    <a:pt x="65" y="11"/>
                  </a:moveTo>
                  <a:cubicBezTo>
                    <a:pt x="35" y="11"/>
                    <a:pt x="10" y="35"/>
                    <a:pt x="10" y="65"/>
                  </a:cubicBezTo>
                  <a:cubicBezTo>
                    <a:pt x="10" y="95"/>
                    <a:pt x="35" y="119"/>
                    <a:pt x="65" y="119"/>
                  </a:cubicBezTo>
                  <a:cubicBezTo>
                    <a:pt x="95" y="119"/>
                    <a:pt x="119" y="95"/>
                    <a:pt x="119" y="65"/>
                  </a:cubicBezTo>
                  <a:cubicBezTo>
                    <a:pt x="119" y="35"/>
                    <a:pt x="95" y="11"/>
                    <a:pt x="65"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6" name="Freeform 22">
              <a:extLst>
                <a:ext uri="{FF2B5EF4-FFF2-40B4-BE49-F238E27FC236}">
                  <a16:creationId xmlns:a16="http://schemas.microsoft.com/office/drawing/2014/main" id="{7374A9C0-1AE6-4ECC-BE4B-0FE7673F0D0F}"/>
                </a:ext>
              </a:extLst>
            </p:cNvPr>
            <p:cNvSpPr>
              <a:spLocks/>
            </p:cNvSpPr>
            <p:nvPr/>
          </p:nvSpPr>
          <p:spPr bwMode="auto">
            <a:xfrm>
              <a:off x="-1265238" y="2636838"/>
              <a:ext cx="1697038" cy="1212850"/>
            </a:xfrm>
            <a:custGeom>
              <a:avLst/>
              <a:gdLst>
                <a:gd name="T0" fmla="*/ 1001 w 1069"/>
                <a:gd name="T1" fmla="*/ 764 h 764"/>
                <a:gd name="T2" fmla="*/ 0 w 1069"/>
                <a:gd name="T3" fmla="*/ 99 h 764"/>
                <a:gd name="T4" fmla="*/ 61 w 1069"/>
                <a:gd name="T5" fmla="*/ 0 h 764"/>
                <a:gd name="T6" fmla="*/ 1069 w 1069"/>
                <a:gd name="T7" fmla="*/ 666 h 764"/>
                <a:gd name="T8" fmla="*/ 1001 w 1069"/>
                <a:gd name="T9" fmla="*/ 764 h 764"/>
              </a:gdLst>
              <a:ahLst/>
              <a:cxnLst>
                <a:cxn ang="0">
                  <a:pos x="T0" y="T1"/>
                </a:cxn>
                <a:cxn ang="0">
                  <a:pos x="T2" y="T3"/>
                </a:cxn>
                <a:cxn ang="0">
                  <a:pos x="T4" y="T5"/>
                </a:cxn>
                <a:cxn ang="0">
                  <a:pos x="T6" y="T7"/>
                </a:cxn>
                <a:cxn ang="0">
                  <a:pos x="T8" y="T9"/>
                </a:cxn>
              </a:cxnLst>
              <a:rect l="0" t="0" r="r" b="b"/>
              <a:pathLst>
                <a:path w="1069" h="764">
                  <a:moveTo>
                    <a:pt x="1001" y="764"/>
                  </a:moveTo>
                  <a:lnTo>
                    <a:pt x="0" y="99"/>
                  </a:lnTo>
                  <a:lnTo>
                    <a:pt x="61" y="0"/>
                  </a:lnTo>
                  <a:lnTo>
                    <a:pt x="1069" y="666"/>
                  </a:lnTo>
                  <a:lnTo>
                    <a:pt x="1001" y="7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7" name="Freeform 23">
              <a:extLst>
                <a:ext uri="{FF2B5EF4-FFF2-40B4-BE49-F238E27FC236}">
                  <a16:creationId xmlns:a16="http://schemas.microsoft.com/office/drawing/2014/main" id="{8B8F496C-7804-4622-A209-384970A65564}"/>
                </a:ext>
              </a:extLst>
            </p:cNvPr>
            <p:cNvSpPr>
              <a:spLocks/>
            </p:cNvSpPr>
            <p:nvPr/>
          </p:nvSpPr>
          <p:spPr bwMode="auto">
            <a:xfrm>
              <a:off x="-14008100" y="4809108"/>
              <a:ext cx="1708150" cy="793750"/>
            </a:xfrm>
            <a:custGeom>
              <a:avLst/>
              <a:gdLst>
                <a:gd name="T0" fmla="*/ 38 w 1076"/>
                <a:gd name="T1" fmla="*/ 500 h 500"/>
                <a:gd name="T2" fmla="*/ 0 w 1076"/>
                <a:gd name="T3" fmla="*/ 401 h 500"/>
                <a:gd name="T4" fmla="*/ 1039 w 1076"/>
                <a:gd name="T5" fmla="*/ 0 h 500"/>
                <a:gd name="T6" fmla="*/ 1076 w 1076"/>
                <a:gd name="T7" fmla="*/ 99 h 500"/>
                <a:gd name="T8" fmla="*/ 38 w 1076"/>
                <a:gd name="T9" fmla="*/ 500 h 500"/>
              </a:gdLst>
              <a:ahLst/>
              <a:cxnLst>
                <a:cxn ang="0">
                  <a:pos x="T0" y="T1"/>
                </a:cxn>
                <a:cxn ang="0">
                  <a:pos x="T2" y="T3"/>
                </a:cxn>
                <a:cxn ang="0">
                  <a:pos x="T4" y="T5"/>
                </a:cxn>
                <a:cxn ang="0">
                  <a:pos x="T6" y="T7"/>
                </a:cxn>
                <a:cxn ang="0">
                  <a:pos x="T8" y="T9"/>
                </a:cxn>
              </a:cxnLst>
              <a:rect l="0" t="0" r="r" b="b"/>
              <a:pathLst>
                <a:path w="1076" h="500">
                  <a:moveTo>
                    <a:pt x="38" y="500"/>
                  </a:moveTo>
                  <a:lnTo>
                    <a:pt x="0" y="401"/>
                  </a:lnTo>
                  <a:lnTo>
                    <a:pt x="1039" y="0"/>
                  </a:lnTo>
                  <a:lnTo>
                    <a:pt x="1076" y="99"/>
                  </a:lnTo>
                  <a:lnTo>
                    <a:pt x="38" y="5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8" name="Freeform 24">
              <a:extLst>
                <a:ext uri="{FF2B5EF4-FFF2-40B4-BE49-F238E27FC236}">
                  <a16:creationId xmlns:a16="http://schemas.microsoft.com/office/drawing/2014/main" id="{4DA3E667-C4BD-4920-B6EC-63589895E892}"/>
                </a:ext>
              </a:extLst>
            </p:cNvPr>
            <p:cNvSpPr>
              <a:spLocks/>
            </p:cNvSpPr>
            <p:nvPr/>
          </p:nvSpPr>
          <p:spPr bwMode="auto">
            <a:xfrm>
              <a:off x="-5476875" y="-1470025"/>
              <a:ext cx="241300" cy="358775"/>
            </a:xfrm>
            <a:custGeom>
              <a:avLst/>
              <a:gdLst>
                <a:gd name="T0" fmla="*/ 122 w 152"/>
                <a:gd name="T1" fmla="*/ 226 h 226"/>
                <a:gd name="T2" fmla="*/ 0 w 152"/>
                <a:gd name="T3" fmla="*/ 22 h 226"/>
                <a:gd name="T4" fmla="*/ 38 w 152"/>
                <a:gd name="T5" fmla="*/ 0 h 226"/>
                <a:gd name="T6" fmla="*/ 152 w 152"/>
                <a:gd name="T7" fmla="*/ 211 h 226"/>
                <a:gd name="T8" fmla="*/ 122 w 152"/>
                <a:gd name="T9" fmla="*/ 226 h 226"/>
              </a:gdLst>
              <a:ahLst/>
              <a:cxnLst>
                <a:cxn ang="0">
                  <a:pos x="T0" y="T1"/>
                </a:cxn>
                <a:cxn ang="0">
                  <a:pos x="T2" y="T3"/>
                </a:cxn>
                <a:cxn ang="0">
                  <a:pos x="T4" y="T5"/>
                </a:cxn>
                <a:cxn ang="0">
                  <a:pos x="T6" y="T7"/>
                </a:cxn>
                <a:cxn ang="0">
                  <a:pos x="T8" y="T9"/>
                </a:cxn>
              </a:cxnLst>
              <a:rect l="0" t="0" r="r" b="b"/>
              <a:pathLst>
                <a:path w="152" h="226">
                  <a:moveTo>
                    <a:pt x="122" y="226"/>
                  </a:moveTo>
                  <a:lnTo>
                    <a:pt x="0" y="22"/>
                  </a:lnTo>
                  <a:lnTo>
                    <a:pt x="38" y="0"/>
                  </a:lnTo>
                  <a:lnTo>
                    <a:pt x="152" y="211"/>
                  </a:lnTo>
                  <a:lnTo>
                    <a:pt x="122" y="2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9" name="Freeform 25">
              <a:extLst>
                <a:ext uri="{FF2B5EF4-FFF2-40B4-BE49-F238E27FC236}">
                  <a16:creationId xmlns:a16="http://schemas.microsoft.com/office/drawing/2014/main" id="{4AA224A1-2751-4FE6-A340-3C527D1EB1EE}"/>
                </a:ext>
              </a:extLst>
            </p:cNvPr>
            <p:cNvSpPr>
              <a:spLocks/>
            </p:cNvSpPr>
            <p:nvPr/>
          </p:nvSpPr>
          <p:spPr bwMode="auto">
            <a:xfrm>
              <a:off x="-11685588" y="1087437"/>
              <a:ext cx="241300" cy="120650"/>
            </a:xfrm>
            <a:custGeom>
              <a:avLst/>
              <a:gdLst>
                <a:gd name="T0" fmla="*/ 144 w 152"/>
                <a:gd name="T1" fmla="*/ 76 h 76"/>
                <a:gd name="T2" fmla="*/ 0 w 152"/>
                <a:gd name="T3" fmla="*/ 15 h 76"/>
                <a:gd name="T4" fmla="*/ 8 w 152"/>
                <a:gd name="T5" fmla="*/ 0 h 76"/>
                <a:gd name="T6" fmla="*/ 152 w 152"/>
                <a:gd name="T7" fmla="*/ 61 h 76"/>
                <a:gd name="T8" fmla="*/ 144 w 152"/>
                <a:gd name="T9" fmla="*/ 76 h 76"/>
              </a:gdLst>
              <a:ahLst/>
              <a:cxnLst>
                <a:cxn ang="0">
                  <a:pos x="T0" y="T1"/>
                </a:cxn>
                <a:cxn ang="0">
                  <a:pos x="T2" y="T3"/>
                </a:cxn>
                <a:cxn ang="0">
                  <a:pos x="T4" y="T5"/>
                </a:cxn>
                <a:cxn ang="0">
                  <a:pos x="T6" y="T7"/>
                </a:cxn>
                <a:cxn ang="0">
                  <a:pos x="T8" y="T9"/>
                </a:cxn>
              </a:cxnLst>
              <a:rect l="0" t="0" r="r" b="b"/>
              <a:pathLst>
                <a:path w="152" h="76">
                  <a:moveTo>
                    <a:pt x="144" y="76"/>
                  </a:moveTo>
                  <a:lnTo>
                    <a:pt x="0" y="15"/>
                  </a:lnTo>
                  <a:lnTo>
                    <a:pt x="8" y="0"/>
                  </a:lnTo>
                  <a:lnTo>
                    <a:pt x="152" y="61"/>
                  </a:lnTo>
                  <a:lnTo>
                    <a:pt x="144"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0" name="Freeform 26">
              <a:extLst>
                <a:ext uri="{FF2B5EF4-FFF2-40B4-BE49-F238E27FC236}">
                  <a16:creationId xmlns:a16="http://schemas.microsoft.com/office/drawing/2014/main" id="{6A8B3484-38C9-46B4-8F68-F775A1A10F25}"/>
                </a:ext>
              </a:extLst>
            </p:cNvPr>
            <p:cNvSpPr>
              <a:spLocks/>
            </p:cNvSpPr>
            <p:nvPr/>
          </p:nvSpPr>
          <p:spPr bwMode="auto">
            <a:xfrm>
              <a:off x="-7221538" y="-1855788"/>
              <a:ext cx="325438" cy="276225"/>
            </a:xfrm>
            <a:custGeom>
              <a:avLst/>
              <a:gdLst>
                <a:gd name="T0" fmla="*/ 175 w 205"/>
                <a:gd name="T1" fmla="*/ 174 h 174"/>
                <a:gd name="T2" fmla="*/ 0 w 205"/>
                <a:gd name="T3" fmla="*/ 31 h 174"/>
                <a:gd name="T4" fmla="*/ 31 w 205"/>
                <a:gd name="T5" fmla="*/ 0 h 174"/>
                <a:gd name="T6" fmla="*/ 205 w 205"/>
                <a:gd name="T7" fmla="*/ 144 h 174"/>
                <a:gd name="T8" fmla="*/ 175 w 205"/>
                <a:gd name="T9" fmla="*/ 174 h 174"/>
              </a:gdLst>
              <a:ahLst/>
              <a:cxnLst>
                <a:cxn ang="0">
                  <a:pos x="T0" y="T1"/>
                </a:cxn>
                <a:cxn ang="0">
                  <a:pos x="T2" y="T3"/>
                </a:cxn>
                <a:cxn ang="0">
                  <a:pos x="T4" y="T5"/>
                </a:cxn>
                <a:cxn ang="0">
                  <a:pos x="T6" y="T7"/>
                </a:cxn>
                <a:cxn ang="0">
                  <a:pos x="T8" y="T9"/>
                </a:cxn>
              </a:cxnLst>
              <a:rect l="0" t="0" r="r" b="b"/>
              <a:pathLst>
                <a:path w="205" h="174">
                  <a:moveTo>
                    <a:pt x="175" y="174"/>
                  </a:moveTo>
                  <a:lnTo>
                    <a:pt x="0" y="31"/>
                  </a:lnTo>
                  <a:lnTo>
                    <a:pt x="31" y="0"/>
                  </a:lnTo>
                  <a:lnTo>
                    <a:pt x="205" y="144"/>
                  </a:lnTo>
                  <a:lnTo>
                    <a:pt x="175" y="1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1" name="Freeform 27">
              <a:extLst>
                <a:ext uri="{FF2B5EF4-FFF2-40B4-BE49-F238E27FC236}">
                  <a16:creationId xmlns:a16="http://schemas.microsoft.com/office/drawing/2014/main" id="{5EB5E8C5-EDBB-4D92-991F-479C9ADB5F19}"/>
                </a:ext>
              </a:extLst>
            </p:cNvPr>
            <p:cNvSpPr>
              <a:spLocks/>
            </p:cNvSpPr>
            <p:nvPr/>
          </p:nvSpPr>
          <p:spPr bwMode="auto">
            <a:xfrm>
              <a:off x="-6630988" y="-582613"/>
              <a:ext cx="215900" cy="228600"/>
            </a:xfrm>
            <a:custGeom>
              <a:avLst/>
              <a:gdLst>
                <a:gd name="T0" fmla="*/ 15 w 136"/>
                <a:gd name="T1" fmla="*/ 144 h 144"/>
                <a:gd name="T2" fmla="*/ 0 w 136"/>
                <a:gd name="T3" fmla="*/ 129 h 144"/>
                <a:gd name="T4" fmla="*/ 121 w 136"/>
                <a:gd name="T5" fmla="*/ 0 h 144"/>
                <a:gd name="T6" fmla="*/ 136 w 136"/>
                <a:gd name="T7" fmla="*/ 8 h 144"/>
                <a:gd name="T8" fmla="*/ 15 w 136"/>
                <a:gd name="T9" fmla="*/ 144 h 144"/>
              </a:gdLst>
              <a:ahLst/>
              <a:cxnLst>
                <a:cxn ang="0">
                  <a:pos x="T0" y="T1"/>
                </a:cxn>
                <a:cxn ang="0">
                  <a:pos x="T2" y="T3"/>
                </a:cxn>
                <a:cxn ang="0">
                  <a:pos x="T4" y="T5"/>
                </a:cxn>
                <a:cxn ang="0">
                  <a:pos x="T6" y="T7"/>
                </a:cxn>
                <a:cxn ang="0">
                  <a:pos x="T8" y="T9"/>
                </a:cxn>
              </a:cxnLst>
              <a:rect l="0" t="0" r="r" b="b"/>
              <a:pathLst>
                <a:path w="136" h="144">
                  <a:moveTo>
                    <a:pt x="15" y="144"/>
                  </a:moveTo>
                  <a:lnTo>
                    <a:pt x="0" y="129"/>
                  </a:lnTo>
                  <a:lnTo>
                    <a:pt x="121" y="0"/>
                  </a:lnTo>
                  <a:lnTo>
                    <a:pt x="136" y="8"/>
                  </a:lnTo>
                  <a:lnTo>
                    <a:pt x="15" y="1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2" name="Freeform 28">
              <a:extLst>
                <a:ext uri="{FF2B5EF4-FFF2-40B4-BE49-F238E27FC236}">
                  <a16:creationId xmlns:a16="http://schemas.microsoft.com/office/drawing/2014/main" id="{E0C750C7-D95C-4E0D-84B3-4D9D38C914DC}"/>
                </a:ext>
              </a:extLst>
            </p:cNvPr>
            <p:cNvSpPr>
              <a:spLocks/>
            </p:cNvSpPr>
            <p:nvPr/>
          </p:nvSpPr>
          <p:spPr bwMode="auto">
            <a:xfrm>
              <a:off x="-11528425" y="3848670"/>
              <a:ext cx="360363" cy="347663"/>
            </a:xfrm>
            <a:custGeom>
              <a:avLst/>
              <a:gdLst>
                <a:gd name="T0" fmla="*/ 30 w 227"/>
                <a:gd name="T1" fmla="*/ 219 h 219"/>
                <a:gd name="T2" fmla="*/ 0 w 227"/>
                <a:gd name="T3" fmla="*/ 189 h 219"/>
                <a:gd name="T4" fmla="*/ 204 w 227"/>
                <a:gd name="T5" fmla="*/ 0 h 219"/>
                <a:gd name="T6" fmla="*/ 227 w 227"/>
                <a:gd name="T7" fmla="*/ 30 h 219"/>
                <a:gd name="T8" fmla="*/ 30 w 227"/>
                <a:gd name="T9" fmla="*/ 219 h 219"/>
              </a:gdLst>
              <a:ahLst/>
              <a:cxnLst>
                <a:cxn ang="0">
                  <a:pos x="T0" y="T1"/>
                </a:cxn>
                <a:cxn ang="0">
                  <a:pos x="T2" y="T3"/>
                </a:cxn>
                <a:cxn ang="0">
                  <a:pos x="T4" y="T5"/>
                </a:cxn>
                <a:cxn ang="0">
                  <a:pos x="T6" y="T7"/>
                </a:cxn>
                <a:cxn ang="0">
                  <a:pos x="T8" y="T9"/>
                </a:cxn>
              </a:cxnLst>
              <a:rect l="0" t="0" r="r" b="b"/>
              <a:pathLst>
                <a:path w="227" h="219">
                  <a:moveTo>
                    <a:pt x="30" y="219"/>
                  </a:moveTo>
                  <a:lnTo>
                    <a:pt x="0" y="189"/>
                  </a:lnTo>
                  <a:lnTo>
                    <a:pt x="204" y="0"/>
                  </a:lnTo>
                  <a:lnTo>
                    <a:pt x="227" y="30"/>
                  </a:lnTo>
                  <a:lnTo>
                    <a:pt x="30" y="2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3" name="Freeform 29">
              <a:extLst>
                <a:ext uri="{FF2B5EF4-FFF2-40B4-BE49-F238E27FC236}">
                  <a16:creationId xmlns:a16="http://schemas.microsoft.com/office/drawing/2014/main" id="{7861C6EB-1F57-482E-845F-E95D7F78D4F3}"/>
                </a:ext>
              </a:extLst>
            </p:cNvPr>
            <p:cNvSpPr>
              <a:spLocks/>
            </p:cNvSpPr>
            <p:nvPr/>
          </p:nvSpPr>
          <p:spPr bwMode="auto">
            <a:xfrm>
              <a:off x="-5151438" y="1471612"/>
              <a:ext cx="241300" cy="265113"/>
            </a:xfrm>
            <a:custGeom>
              <a:avLst/>
              <a:gdLst>
                <a:gd name="T0" fmla="*/ 15 w 152"/>
                <a:gd name="T1" fmla="*/ 167 h 167"/>
                <a:gd name="T2" fmla="*/ 0 w 152"/>
                <a:gd name="T3" fmla="*/ 152 h 167"/>
                <a:gd name="T4" fmla="*/ 136 w 152"/>
                <a:gd name="T5" fmla="*/ 0 h 167"/>
                <a:gd name="T6" fmla="*/ 152 w 152"/>
                <a:gd name="T7" fmla="*/ 15 h 167"/>
                <a:gd name="T8" fmla="*/ 15 w 152"/>
                <a:gd name="T9" fmla="*/ 167 h 167"/>
              </a:gdLst>
              <a:ahLst/>
              <a:cxnLst>
                <a:cxn ang="0">
                  <a:pos x="T0" y="T1"/>
                </a:cxn>
                <a:cxn ang="0">
                  <a:pos x="T2" y="T3"/>
                </a:cxn>
                <a:cxn ang="0">
                  <a:pos x="T4" y="T5"/>
                </a:cxn>
                <a:cxn ang="0">
                  <a:pos x="T6" y="T7"/>
                </a:cxn>
                <a:cxn ang="0">
                  <a:pos x="T8" y="T9"/>
                </a:cxn>
              </a:cxnLst>
              <a:rect l="0" t="0" r="r" b="b"/>
              <a:pathLst>
                <a:path w="152" h="167">
                  <a:moveTo>
                    <a:pt x="15" y="167"/>
                  </a:moveTo>
                  <a:lnTo>
                    <a:pt x="0" y="152"/>
                  </a:lnTo>
                  <a:lnTo>
                    <a:pt x="136" y="0"/>
                  </a:lnTo>
                  <a:lnTo>
                    <a:pt x="152" y="15"/>
                  </a:lnTo>
                  <a:lnTo>
                    <a:pt x="15"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4" name="Freeform 30">
              <a:extLst>
                <a:ext uri="{FF2B5EF4-FFF2-40B4-BE49-F238E27FC236}">
                  <a16:creationId xmlns:a16="http://schemas.microsoft.com/office/drawing/2014/main" id="{24A342BD-DC84-4917-A79E-FC1B8699087C}"/>
                </a:ext>
              </a:extLst>
            </p:cNvPr>
            <p:cNvSpPr>
              <a:spLocks/>
            </p:cNvSpPr>
            <p:nvPr/>
          </p:nvSpPr>
          <p:spPr bwMode="auto">
            <a:xfrm>
              <a:off x="-1938338" y="5326633"/>
              <a:ext cx="396875" cy="419100"/>
            </a:xfrm>
            <a:custGeom>
              <a:avLst/>
              <a:gdLst>
                <a:gd name="T0" fmla="*/ 30 w 250"/>
                <a:gd name="T1" fmla="*/ 264 h 264"/>
                <a:gd name="T2" fmla="*/ 0 w 250"/>
                <a:gd name="T3" fmla="*/ 242 h 264"/>
                <a:gd name="T4" fmla="*/ 220 w 250"/>
                <a:gd name="T5" fmla="*/ 0 h 264"/>
                <a:gd name="T6" fmla="*/ 250 w 250"/>
                <a:gd name="T7" fmla="*/ 22 h 264"/>
                <a:gd name="T8" fmla="*/ 30 w 250"/>
                <a:gd name="T9" fmla="*/ 264 h 264"/>
              </a:gdLst>
              <a:ahLst/>
              <a:cxnLst>
                <a:cxn ang="0">
                  <a:pos x="T0" y="T1"/>
                </a:cxn>
                <a:cxn ang="0">
                  <a:pos x="T2" y="T3"/>
                </a:cxn>
                <a:cxn ang="0">
                  <a:pos x="T4" y="T5"/>
                </a:cxn>
                <a:cxn ang="0">
                  <a:pos x="T6" y="T7"/>
                </a:cxn>
                <a:cxn ang="0">
                  <a:pos x="T8" y="T9"/>
                </a:cxn>
              </a:cxnLst>
              <a:rect l="0" t="0" r="r" b="b"/>
              <a:pathLst>
                <a:path w="250" h="264">
                  <a:moveTo>
                    <a:pt x="30" y="264"/>
                  </a:moveTo>
                  <a:lnTo>
                    <a:pt x="0" y="242"/>
                  </a:lnTo>
                  <a:lnTo>
                    <a:pt x="220" y="0"/>
                  </a:lnTo>
                  <a:lnTo>
                    <a:pt x="250" y="22"/>
                  </a:lnTo>
                  <a:lnTo>
                    <a:pt x="30" y="2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5" name="Freeform 31">
              <a:extLst>
                <a:ext uri="{FF2B5EF4-FFF2-40B4-BE49-F238E27FC236}">
                  <a16:creationId xmlns:a16="http://schemas.microsoft.com/office/drawing/2014/main" id="{E370BFD5-4D38-48C9-B9DD-A1432D55960B}"/>
                </a:ext>
              </a:extLst>
            </p:cNvPr>
            <p:cNvSpPr>
              <a:spLocks/>
            </p:cNvSpPr>
            <p:nvPr/>
          </p:nvSpPr>
          <p:spPr bwMode="auto">
            <a:xfrm>
              <a:off x="-10206038" y="-449263"/>
              <a:ext cx="241300" cy="252413"/>
            </a:xfrm>
            <a:custGeom>
              <a:avLst/>
              <a:gdLst>
                <a:gd name="T0" fmla="*/ 31 w 152"/>
                <a:gd name="T1" fmla="*/ 159 h 159"/>
                <a:gd name="T2" fmla="*/ 0 w 152"/>
                <a:gd name="T3" fmla="*/ 128 h 159"/>
                <a:gd name="T4" fmla="*/ 122 w 152"/>
                <a:gd name="T5" fmla="*/ 0 h 159"/>
                <a:gd name="T6" fmla="*/ 152 w 152"/>
                <a:gd name="T7" fmla="*/ 22 h 159"/>
                <a:gd name="T8" fmla="*/ 31 w 152"/>
                <a:gd name="T9" fmla="*/ 159 h 159"/>
              </a:gdLst>
              <a:ahLst/>
              <a:cxnLst>
                <a:cxn ang="0">
                  <a:pos x="T0" y="T1"/>
                </a:cxn>
                <a:cxn ang="0">
                  <a:pos x="T2" y="T3"/>
                </a:cxn>
                <a:cxn ang="0">
                  <a:pos x="T4" y="T5"/>
                </a:cxn>
                <a:cxn ang="0">
                  <a:pos x="T6" y="T7"/>
                </a:cxn>
                <a:cxn ang="0">
                  <a:pos x="T8" y="T9"/>
                </a:cxn>
              </a:cxnLst>
              <a:rect l="0" t="0" r="r" b="b"/>
              <a:pathLst>
                <a:path w="152" h="159">
                  <a:moveTo>
                    <a:pt x="31" y="159"/>
                  </a:moveTo>
                  <a:lnTo>
                    <a:pt x="0" y="128"/>
                  </a:lnTo>
                  <a:lnTo>
                    <a:pt x="122" y="0"/>
                  </a:lnTo>
                  <a:lnTo>
                    <a:pt x="152" y="22"/>
                  </a:lnTo>
                  <a:lnTo>
                    <a:pt x="31" y="15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6" name="Freeform 12">
              <a:extLst>
                <a:ext uri="{FF2B5EF4-FFF2-40B4-BE49-F238E27FC236}">
                  <a16:creationId xmlns:a16="http://schemas.microsoft.com/office/drawing/2014/main" id="{EE16C412-F1CB-412D-8D04-67349B3C1D7B}"/>
                </a:ext>
              </a:extLst>
            </p:cNvPr>
            <p:cNvSpPr>
              <a:spLocks noEditPoints="1"/>
            </p:cNvSpPr>
            <p:nvPr/>
          </p:nvSpPr>
          <p:spPr bwMode="auto">
            <a:xfrm>
              <a:off x="-7143523" y="5776005"/>
              <a:ext cx="157163" cy="155575"/>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3 h 13"/>
                <a:gd name="T12" fmla="*/ 3 w 13"/>
                <a:gd name="T13" fmla="*/ 7 h 13"/>
                <a:gd name="T14" fmla="*/ 6 w 13"/>
                <a:gd name="T15" fmla="*/ 10 h 13"/>
                <a:gd name="T16" fmla="*/ 10 w 13"/>
                <a:gd name="T17" fmla="*/ 7 h 13"/>
                <a:gd name="T18" fmla="*/ 6 w 13"/>
                <a:gd name="T1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3"/>
                  </a:moveTo>
                  <a:cubicBezTo>
                    <a:pt x="4" y="3"/>
                    <a:pt x="3" y="5"/>
                    <a:pt x="3" y="7"/>
                  </a:cubicBezTo>
                  <a:cubicBezTo>
                    <a:pt x="3" y="9"/>
                    <a:pt x="4" y="10"/>
                    <a:pt x="6" y="10"/>
                  </a:cubicBezTo>
                  <a:cubicBezTo>
                    <a:pt x="8" y="10"/>
                    <a:pt x="10" y="9"/>
                    <a:pt x="10" y="7"/>
                  </a:cubicBezTo>
                  <a:cubicBezTo>
                    <a:pt x="10" y="5"/>
                    <a:pt x="8" y="3"/>
                    <a:pt x="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7" name="Freeform 8">
              <a:extLst>
                <a:ext uri="{FF2B5EF4-FFF2-40B4-BE49-F238E27FC236}">
                  <a16:creationId xmlns:a16="http://schemas.microsoft.com/office/drawing/2014/main" id="{2CCB999E-4DC6-4A8D-94C8-C3BFFB7EE609}"/>
                </a:ext>
              </a:extLst>
            </p:cNvPr>
            <p:cNvSpPr>
              <a:spLocks noEditPoints="1"/>
            </p:cNvSpPr>
            <p:nvPr/>
          </p:nvSpPr>
          <p:spPr bwMode="auto">
            <a:xfrm>
              <a:off x="-4772252" y="5125074"/>
              <a:ext cx="457200" cy="528638"/>
            </a:xfrm>
            <a:custGeom>
              <a:avLst/>
              <a:gdLst>
                <a:gd name="T0" fmla="*/ 5 w 38"/>
                <a:gd name="T1" fmla="*/ 44 h 44"/>
                <a:gd name="T2" fmla="*/ 4 w 38"/>
                <a:gd name="T3" fmla="*/ 44 h 44"/>
                <a:gd name="T4" fmla="*/ 3 w 38"/>
                <a:gd name="T5" fmla="*/ 42 h 44"/>
                <a:gd name="T6" fmla="*/ 0 w 38"/>
                <a:gd name="T7" fmla="*/ 3 h 44"/>
                <a:gd name="T8" fmla="*/ 1 w 38"/>
                <a:gd name="T9" fmla="*/ 1 h 44"/>
                <a:gd name="T10" fmla="*/ 3 w 38"/>
                <a:gd name="T11" fmla="*/ 1 h 44"/>
                <a:gd name="T12" fmla="*/ 37 w 38"/>
                <a:gd name="T13" fmla="*/ 16 h 44"/>
                <a:gd name="T14" fmla="*/ 38 w 38"/>
                <a:gd name="T15" fmla="*/ 18 h 44"/>
                <a:gd name="T16" fmla="*/ 37 w 38"/>
                <a:gd name="T17" fmla="*/ 20 h 44"/>
                <a:gd name="T18" fmla="*/ 7 w 38"/>
                <a:gd name="T19" fmla="*/ 44 h 44"/>
                <a:gd name="T20" fmla="*/ 5 w 38"/>
                <a:gd name="T21" fmla="*/ 44 h 44"/>
                <a:gd name="T22" fmla="*/ 5 w 38"/>
                <a:gd name="T23" fmla="*/ 8 h 44"/>
                <a:gd name="T24" fmla="*/ 7 w 38"/>
                <a:gd name="T25" fmla="*/ 36 h 44"/>
                <a:gd name="T26" fmla="*/ 30 w 38"/>
                <a:gd name="T27" fmla="*/ 19 h 44"/>
                <a:gd name="T28" fmla="*/ 5 w 38"/>
                <a:gd name="T2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44">
                  <a:moveTo>
                    <a:pt x="5" y="44"/>
                  </a:moveTo>
                  <a:cubicBezTo>
                    <a:pt x="5" y="44"/>
                    <a:pt x="4" y="44"/>
                    <a:pt x="4" y="44"/>
                  </a:cubicBezTo>
                  <a:cubicBezTo>
                    <a:pt x="3" y="43"/>
                    <a:pt x="3" y="43"/>
                    <a:pt x="3" y="42"/>
                  </a:cubicBezTo>
                  <a:cubicBezTo>
                    <a:pt x="0" y="3"/>
                    <a:pt x="0" y="3"/>
                    <a:pt x="0" y="3"/>
                  </a:cubicBezTo>
                  <a:cubicBezTo>
                    <a:pt x="0" y="3"/>
                    <a:pt x="0" y="2"/>
                    <a:pt x="1" y="1"/>
                  </a:cubicBezTo>
                  <a:cubicBezTo>
                    <a:pt x="1" y="1"/>
                    <a:pt x="2" y="0"/>
                    <a:pt x="3" y="1"/>
                  </a:cubicBezTo>
                  <a:cubicBezTo>
                    <a:pt x="37" y="16"/>
                    <a:pt x="37" y="16"/>
                    <a:pt x="37" y="16"/>
                  </a:cubicBezTo>
                  <a:cubicBezTo>
                    <a:pt x="38" y="16"/>
                    <a:pt x="38" y="17"/>
                    <a:pt x="38" y="18"/>
                  </a:cubicBezTo>
                  <a:cubicBezTo>
                    <a:pt x="38" y="19"/>
                    <a:pt x="38" y="20"/>
                    <a:pt x="37" y="20"/>
                  </a:cubicBezTo>
                  <a:cubicBezTo>
                    <a:pt x="7" y="44"/>
                    <a:pt x="7" y="44"/>
                    <a:pt x="7" y="44"/>
                  </a:cubicBezTo>
                  <a:cubicBezTo>
                    <a:pt x="6" y="44"/>
                    <a:pt x="6" y="44"/>
                    <a:pt x="5" y="44"/>
                  </a:cubicBezTo>
                  <a:close/>
                  <a:moveTo>
                    <a:pt x="5" y="8"/>
                  </a:moveTo>
                  <a:cubicBezTo>
                    <a:pt x="7" y="36"/>
                    <a:pt x="7" y="36"/>
                    <a:pt x="7" y="36"/>
                  </a:cubicBezTo>
                  <a:cubicBezTo>
                    <a:pt x="30" y="19"/>
                    <a:pt x="30" y="19"/>
                    <a:pt x="30" y="19"/>
                  </a:cubicBezTo>
                  <a:lnTo>
                    <a:pt x="5"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38" name="Freeform 31">
              <a:extLst>
                <a:ext uri="{FF2B5EF4-FFF2-40B4-BE49-F238E27FC236}">
                  <a16:creationId xmlns:a16="http://schemas.microsoft.com/office/drawing/2014/main" id="{DC8396AE-2EDF-4FE8-9076-1A29F238EBAC}"/>
                </a:ext>
              </a:extLst>
            </p:cNvPr>
            <p:cNvSpPr>
              <a:spLocks/>
            </p:cNvSpPr>
            <p:nvPr/>
          </p:nvSpPr>
          <p:spPr bwMode="auto">
            <a:xfrm>
              <a:off x="-10728552" y="5722937"/>
              <a:ext cx="241300" cy="252413"/>
            </a:xfrm>
            <a:custGeom>
              <a:avLst/>
              <a:gdLst>
                <a:gd name="T0" fmla="*/ 31 w 152"/>
                <a:gd name="T1" fmla="*/ 159 h 159"/>
                <a:gd name="T2" fmla="*/ 0 w 152"/>
                <a:gd name="T3" fmla="*/ 128 h 159"/>
                <a:gd name="T4" fmla="*/ 122 w 152"/>
                <a:gd name="T5" fmla="*/ 0 h 159"/>
                <a:gd name="T6" fmla="*/ 152 w 152"/>
                <a:gd name="T7" fmla="*/ 22 h 159"/>
                <a:gd name="T8" fmla="*/ 31 w 152"/>
                <a:gd name="T9" fmla="*/ 159 h 159"/>
              </a:gdLst>
              <a:ahLst/>
              <a:cxnLst>
                <a:cxn ang="0">
                  <a:pos x="T0" y="T1"/>
                </a:cxn>
                <a:cxn ang="0">
                  <a:pos x="T2" y="T3"/>
                </a:cxn>
                <a:cxn ang="0">
                  <a:pos x="T4" y="T5"/>
                </a:cxn>
                <a:cxn ang="0">
                  <a:pos x="T6" y="T7"/>
                </a:cxn>
                <a:cxn ang="0">
                  <a:pos x="T8" y="T9"/>
                </a:cxn>
              </a:cxnLst>
              <a:rect l="0" t="0" r="r" b="b"/>
              <a:pathLst>
                <a:path w="152" h="159">
                  <a:moveTo>
                    <a:pt x="31" y="159"/>
                  </a:moveTo>
                  <a:lnTo>
                    <a:pt x="0" y="128"/>
                  </a:lnTo>
                  <a:lnTo>
                    <a:pt x="122" y="0"/>
                  </a:lnTo>
                  <a:lnTo>
                    <a:pt x="152" y="22"/>
                  </a:lnTo>
                  <a:lnTo>
                    <a:pt x="31" y="15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grpSp>
    </p:spTree>
    <p:extLst>
      <p:ext uri="{BB962C8B-B14F-4D97-AF65-F5344CB8AC3E}">
        <p14:creationId xmlns:p14="http://schemas.microsoft.com/office/powerpoint/2010/main" val="20258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5360" y="1948916"/>
            <a:ext cx="9753600" cy="445266"/>
          </a:xfrm>
        </p:spPr>
        <p:txBody>
          <a:bodyPr wrap="square" anchor="b" anchorCtr="0">
            <a:spAutoFit/>
          </a:bodyPr>
          <a:lstStyle>
            <a:lvl1pPr>
              <a:defRPr sz="3197"/>
            </a:lvl1pPr>
          </a:lstStyle>
          <a:p>
            <a:r>
              <a:rPr lang="en-US" dirty="0"/>
              <a:t>Header w/copy</a:t>
            </a:r>
          </a:p>
        </p:txBody>
      </p:sp>
      <p:sp>
        <p:nvSpPr>
          <p:cNvPr id="16" name="Text Placeholder 15">
            <a:extLst>
              <a:ext uri="{FF2B5EF4-FFF2-40B4-BE49-F238E27FC236}">
                <a16:creationId xmlns:a16="http://schemas.microsoft.com/office/drawing/2014/main" id="{096DF2BE-5EBE-5B40-92D3-2880086C2AD6}"/>
              </a:ext>
            </a:extLst>
          </p:cNvPr>
          <p:cNvSpPr>
            <a:spLocks noGrp="1"/>
          </p:cNvSpPr>
          <p:nvPr>
            <p:ph type="body" sz="quarter" idx="12" hasCustomPrompt="1"/>
          </p:nvPr>
        </p:nvSpPr>
        <p:spPr>
          <a:xfrm>
            <a:off x="975361" y="2557951"/>
            <a:ext cx="9753177" cy="296816"/>
          </a:xfrm>
        </p:spPr>
        <p:txBody>
          <a:bodyPr lIns="457200">
            <a:spAutoFit/>
          </a:bodyPr>
          <a:lstStyle>
            <a:lvl1pPr marL="0" indent="0">
              <a:buNone/>
              <a:defRPr b="1" cap="all" baseline="0"/>
            </a:lvl1pPr>
            <a:lvl2pPr marL="456777" indent="0">
              <a:buNone/>
              <a:defRPr b="1" cap="all" baseline="0"/>
            </a:lvl2pPr>
            <a:lvl3pPr marL="913554" indent="0">
              <a:buNone/>
              <a:defRPr b="1" cap="all" baseline="0"/>
            </a:lvl3pPr>
            <a:lvl4pPr marL="1370331" indent="0">
              <a:buNone/>
              <a:defRPr b="1" cap="all" baseline="0"/>
            </a:lvl4pPr>
            <a:lvl5pPr marL="1827108" indent="0">
              <a:buNone/>
              <a:defRPr b="1" cap="all" baseline="0"/>
            </a:lvl5pPr>
          </a:lstStyle>
          <a:p>
            <a:pPr lvl="0"/>
            <a:r>
              <a:rPr lang="en-US" dirty="0"/>
              <a:t>SUBHEAD IF NEEDED</a:t>
            </a:r>
          </a:p>
        </p:txBody>
      </p:sp>
      <p:sp>
        <p:nvSpPr>
          <p:cNvPr id="7" name="Text Placeholder 6">
            <a:extLst>
              <a:ext uri="{FF2B5EF4-FFF2-40B4-BE49-F238E27FC236}">
                <a16:creationId xmlns:a16="http://schemas.microsoft.com/office/drawing/2014/main" id="{16A9AE35-7F73-6044-BF44-6833FBE8EFF5}"/>
              </a:ext>
            </a:extLst>
          </p:cNvPr>
          <p:cNvSpPr>
            <a:spLocks noGrp="1"/>
          </p:cNvSpPr>
          <p:nvPr>
            <p:ph type="body" sz="quarter" idx="13" hasCustomPrompt="1"/>
          </p:nvPr>
        </p:nvSpPr>
        <p:spPr>
          <a:xfrm>
            <a:off x="975784" y="3045180"/>
            <a:ext cx="9753600" cy="887102"/>
          </a:xfrm>
        </p:spPr>
        <p:txBody>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ead</a:t>
            </a:r>
            <a:r>
              <a:rPr lang="en-US" dirty="0"/>
              <a:t>.</a:t>
            </a:r>
          </a:p>
        </p:txBody>
      </p:sp>
      <p:pic>
        <p:nvPicPr>
          <p:cNvPr id="8" name="Logo">
            <a:extLst>
              <a:ext uri="{FF2B5EF4-FFF2-40B4-BE49-F238E27FC236}">
                <a16:creationId xmlns:a16="http://schemas.microsoft.com/office/drawing/2014/main" id="{C235F16B-E9E7-BA44-BDB7-6781B7C52C6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5361" y="241197"/>
            <a:ext cx="564305" cy="181865"/>
          </a:xfrm>
          <a:prstGeom prst="rect">
            <a:avLst/>
          </a:prstGeom>
        </p:spPr>
      </p:pic>
      <p:sp>
        <p:nvSpPr>
          <p:cNvPr id="9" name="Department name placeholder">
            <a:extLst>
              <a:ext uri="{FF2B5EF4-FFF2-40B4-BE49-F238E27FC236}">
                <a16:creationId xmlns:a16="http://schemas.microsoft.com/office/drawing/2014/main" id="{912A488A-6869-2D4F-9E13-6DD07A408A4B}"/>
              </a:ext>
            </a:extLst>
          </p:cNvPr>
          <p:cNvSpPr txBox="1"/>
          <p:nvPr userDrawn="1"/>
        </p:nvSpPr>
        <p:spPr>
          <a:xfrm>
            <a:off x="8324887" y="285937"/>
            <a:ext cx="3405680" cy="164019"/>
          </a:xfrm>
          <a:prstGeom prst="rect">
            <a:avLst/>
          </a:prstGeom>
          <a:noFill/>
        </p:spPr>
        <p:txBody>
          <a:bodyPr wrap="square" lIns="0" tIns="0" rIns="0" bIns="0" rtlCol="0">
            <a:spAutoFit/>
          </a:bodyPr>
          <a:lstStyle/>
          <a:p>
            <a:pPr algn="r"/>
            <a:r>
              <a:rPr lang="en-US" sz="1066" dirty="0">
                <a:solidFill>
                  <a:srgbClr val="FFFFFF"/>
                </a:solidFill>
              </a:rPr>
              <a:t>Department Name (edit in Slide Master)</a:t>
            </a:r>
          </a:p>
        </p:txBody>
      </p:sp>
      <p:sp>
        <p:nvSpPr>
          <p:cNvPr id="10" name="Slide Number Placeholder 5">
            <a:extLst>
              <a:ext uri="{FF2B5EF4-FFF2-40B4-BE49-F238E27FC236}">
                <a16:creationId xmlns:a16="http://schemas.microsoft.com/office/drawing/2014/main" id="{4C6C9CC0-7C6A-1043-84E6-E80163529BC9}"/>
              </a:ext>
            </a:extLst>
          </p:cNvPr>
          <p:cNvSpPr>
            <a:spLocks noGrp="1"/>
          </p:cNvSpPr>
          <p:nvPr>
            <p:ph type="sldNum" sz="quarter" idx="4"/>
          </p:nvPr>
        </p:nvSpPr>
        <p:spPr>
          <a:xfrm>
            <a:off x="10999046" y="6358447"/>
            <a:ext cx="731521" cy="163996"/>
          </a:xfrm>
          <a:prstGeom prst="rect">
            <a:avLst/>
          </a:prstGeom>
        </p:spPr>
        <p:txBody>
          <a:bodyPr vert="horz" wrap="square" lIns="0" tIns="0" rIns="0" bIns="0" rtlCol="0" anchor="ctr">
            <a:spAutoFit/>
          </a:bodyPr>
          <a:lstStyle>
            <a:lvl1pPr algn="r">
              <a:defRPr sz="1066">
                <a:solidFill>
                  <a:srgbClr val="003557"/>
                </a:solidFill>
              </a:defRPr>
            </a:lvl1pPr>
          </a:lstStyle>
          <a:p>
            <a:fld id="{8368066F-241F-DA46-A244-6F6C08E1BFA8}" type="slidenum">
              <a:rPr lang="en-US" smtClean="0"/>
              <a:pPr/>
              <a:t>‹#›</a:t>
            </a:fld>
            <a:endParaRPr lang="en-US" dirty="0"/>
          </a:p>
        </p:txBody>
      </p:sp>
      <p:sp>
        <p:nvSpPr>
          <p:cNvPr id="11" name="Text Placeholder 39">
            <a:extLst>
              <a:ext uri="{FF2B5EF4-FFF2-40B4-BE49-F238E27FC236}">
                <a16:creationId xmlns:a16="http://schemas.microsoft.com/office/drawing/2014/main" id="{73B4D4F1-C68B-AA43-A6C9-2AAE5A324949}"/>
              </a:ext>
            </a:extLst>
          </p:cNvPr>
          <p:cNvSpPr txBox="1">
            <a:spLocks/>
          </p:cNvSpPr>
          <p:nvPr userDrawn="1"/>
        </p:nvSpPr>
        <p:spPr>
          <a:xfrm>
            <a:off x="975360" y="6352779"/>
            <a:ext cx="6949440" cy="164019"/>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66" dirty="0">
                <a:solidFill>
                  <a:srgbClr val="FFFFFF"/>
                </a:solidFill>
              </a:rPr>
              <a:t>Presentation Title (edit in Slide Master)  I  </a:t>
            </a:r>
            <a:fld id="{96639B2F-E74D-204F-A9C8-34761033C9F8}" type="datetime4">
              <a:rPr lang="en-US" sz="1066" smtClean="0"/>
              <a:pPr/>
              <a:t>February 19, 2023</a:t>
            </a:fld>
            <a:endParaRPr lang="en-US" sz="1066" dirty="0">
              <a:solidFill>
                <a:srgbClr val="FFFFFF"/>
              </a:solidFill>
            </a:endParaRPr>
          </a:p>
        </p:txBody>
      </p:sp>
    </p:spTree>
    <p:extLst>
      <p:ext uri="{BB962C8B-B14F-4D97-AF65-F5344CB8AC3E}">
        <p14:creationId xmlns:p14="http://schemas.microsoft.com/office/powerpoint/2010/main" val="168396053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89881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498975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4521915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984569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2/19/23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565023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Opener">
    <p:spTree>
      <p:nvGrpSpPr>
        <p:cNvPr id="1" name=""/>
        <p:cNvGrpSpPr/>
        <p:nvPr/>
      </p:nvGrpSpPr>
      <p:grpSpPr>
        <a:xfrm>
          <a:off x="0" y="0"/>
          <a:ext cx="0" cy="0"/>
          <a:chOff x="0" y="0"/>
          <a:chExt cx="0" cy="0"/>
        </a:xfrm>
      </p:grpSpPr>
      <p:sp>
        <p:nvSpPr>
          <p:cNvPr id="24" name="Text Placeholder 39">
            <a:extLst>
              <a:ext uri="{FF2B5EF4-FFF2-40B4-BE49-F238E27FC236}">
                <a16:creationId xmlns:a16="http://schemas.microsoft.com/office/drawing/2014/main" id="{C6644CB1-2799-824F-9B38-C3AB81474574}"/>
              </a:ext>
            </a:extLst>
          </p:cNvPr>
          <p:cNvSpPr>
            <a:spLocks noGrp="1"/>
          </p:cNvSpPr>
          <p:nvPr>
            <p:ph type="body" sz="quarter" idx="18" hasCustomPrompt="1"/>
          </p:nvPr>
        </p:nvSpPr>
        <p:spPr>
          <a:xfrm>
            <a:off x="975360" y="6226239"/>
            <a:ext cx="7126280" cy="245994"/>
          </a:xfrm>
        </p:spPr>
        <p:txBody>
          <a:bodyPr wrap="square" lIns="0" tIns="0" bIns="0" anchor="b" anchorCtr="0">
            <a:spAutoFit/>
          </a:bodyPr>
          <a:lstStyle>
            <a:lvl1pPr marL="0" indent="0">
              <a:buNone/>
              <a:defRPr sz="1599"/>
            </a:lvl1pPr>
            <a:lvl2pPr marL="456777" indent="0">
              <a:buNone/>
              <a:defRPr/>
            </a:lvl2pPr>
            <a:lvl3pPr marL="913554" indent="0">
              <a:buNone/>
              <a:defRPr/>
            </a:lvl3pPr>
            <a:lvl4pPr marL="1370331" indent="0">
              <a:buNone/>
              <a:defRPr/>
            </a:lvl4pPr>
            <a:lvl5pPr marL="1827108" indent="0">
              <a:buNone/>
              <a:defRPr/>
            </a:lvl5pPr>
          </a:lstStyle>
          <a:p>
            <a:pPr lvl="0"/>
            <a:r>
              <a:rPr lang="en-US" dirty="0"/>
              <a:t>Title, Department Name</a:t>
            </a:r>
          </a:p>
        </p:txBody>
      </p:sp>
      <p:sp>
        <p:nvSpPr>
          <p:cNvPr id="2" name="Title 1"/>
          <p:cNvSpPr>
            <a:spLocks noGrp="1"/>
          </p:cNvSpPr>
          <p:nvPr>
            <p:ph type="ctrTitle" hasCustomPrompt="1"/>
          </p:nvPr>
        </p:nvSpPr>
        <p:spPr>
          <a:xfrm>
            <a:off x="975361" y="3045180"/>
            <a:ext cx="10241280" cy="840540"/>
          </a:xfrm>
        </p:spPr>
        <p:txBody>
          <a:bodyPr wrap="square" bIns="0" anchor="t" anchorCtr="0">
            <a:spAutoFit/>
          </a:bodyPr>
          <a:lstStyle>
            <a:lvl1pPr algn="ctr">
              <a:defRPr sz="5062" b="1" i="1">
                <a:solidFill>
                  <a:schemeClr val="bg1"/>
                </a:solidFill>
              </a:defRPr>
            </a:lvl1pPr>
          </a:lstStyle>
          <a:p>
            <a:r>
              <a:rPr lang="en-US" dirty="0"/>
              <a:t>Presentation Title</a:t>
            </a:r>
          </a:p>
        </p:txBody>
      </p:sp>
      <p:sp>
        <p:nvSpPr>
          <p:cNvPr id="5" name="Text Placeholder 4">
            <a:extLst>
              <a:ext uri="{FF2B5EF4-FFF2-40B4-BE49-F238E27FC236}">
                <a16:creationId xmlns:a16="http://schemas.microsoft.com/office/drawing/2014/main" id="{BA2EE47F-39B2-D344-8C0D-33A4CCB7AAA6}"/>
              </a:ext>
            </a:extLst>
          </p:cNvPr>
          <p:cNvSpPr>
            <a:spLocks noGrp="1"/>
          </p:cNvSpPr>
          <p:nvPr>
            <p:ph type="body" sz="quarter" idx="20" hasCustomPrompt="1"/>
          </p:nvPr>
        </p:nvSpPr>
        <p:spPr>
          <a:xfrm>
            <a:off x="975361" y="3776022"/>
            <a:ext cx="10241280" cy="553998"/>
          </a:xfrm>
        </p:spPr>
        <p:txBody>
          <a:bodyPr wrap="square" lIns="0" tIns="0" rIns="0" bIns="0" anchor="t" anchorCtr="0">
            <a:spAutoFit/>
          </a:bodyPr>
          <a:lstStyle>
            <a:lvl1pPr algn="ctr">
              <a:defRPr/>
            </a:lvl1pPr>
            <a:lvl2pPr algn="ctr">
              <a:defRPr/>
            </a:lvl2pPr>
            <a:lvl3pPr algn="ctr">
              <a:defRPr/>
            </a:lvl3pPr>
            <a:lvl4pPr algn="ctr">
              <a:defRPr/>
            </a:lvl4pPr>
            <a:lvl5pPr algn="ctr">
              <a:defRPr/>
            </a:lvl5pPr>
          </a:lstStyle>
          <a:p>
            <a:pPr lvl="0"/>
            <a:r>
              <a:rPr lang="en-US" dirty="0"/>
              <a:t>Additional text goes here</a:t>
            </a:r>
          </a:p>
        </p:txBody>
      </p:sp>
      <p:sp>
        <p:nvSpPr>
          <p:cNvPr id="47" name="Text Placeholder 15">
            <a:extLst>
              <a:ext uri="{FF2B5EF4-FFF2-40B4-BE49-F238E27FC236}">
                <a16:creationId xmlns:a16="http://schemas.microsoft.com/office/drawing/2014/main" id="{5FFB7AB8-AF09-3242-9F35-8B96D8415142}"/>
              </a:ext>
            </a:extLst>
          </p:cNvPr>
          <p:cNvSpPr>
            <a:spLocks noGrp="1"/>
          </p:cNvSpPr>
          <p:nvPr>
            <p:ph type="body" sz="quarter" idx="24" hasCustomPrompt="1"/>
          </p:nvPr>
        </p:nvSpPr>
        <p:spPr>
          <a:xfrm>
            <a:off x="8259805" y="4295259"/>
            <a:ext cx="3788762" cy="1710567"/>
          </a:xfrm>
        </p:spPr>
        <p:txBody>
          <a:bodyPr lIns="0">
            <a:normAutofit/>
          </a:bodyPr>
          <a:lstStyle>
            <a:lvl1pPr defTabSz="913554">
              <a:lnSpc>
                <a:spcPct val="90000"/>
              </a:lnSpc>
              <a:spcBef>
                <a:spcPts val="999"/>
              </a:spcBef>
              <a:defRPr sz="1332">
                <a:solidFill>
                  <a:srgbClr val="FFFF00"/>
                </a:solidFill>
              </a:defRPr>
            </a:lvl1pPr>
            <a:lvl2pPr>
              <a:defRPr sz="1332">
                <a:solidFill>
                  <a:srgbClr val="FFFF00"/>
                </a:solidFill>
              </a:defRPr>
            </a:lvl2pPr>
            <a:lvl3pPr>
              <a:defRPr sz="1332">
                <a:solidFill>
                  <a:srgbClr val="FFFF00"/>
                </a:solidFill>
              </a:defRPr>
            </a:lvl3pPr>
            <a:lvl4pPr>
              <a:defRPr sz="1332">
                <a:solidFill>
                  <a:srgbClr val="FFFF00"/>
                </a:solidFill>
              </a:defRPr>
            </a:lvl4pPr>
            <a:lvl5pPr>
              <a:defRPr sz="1332">
                <a:solidFill>
                  <a:srgbClr val="FFFF00"/>
                </a:solidFill>
              </a:defRPr>
            </a:lvl5pPr>
          </a:lstStyle>
          <a:p>
            <a:pPr lvl="0"/>
            <a:r>
              <a:rPr lang="en-US" sz="1332" dirty="0">
                <a:solidFill>
                  <a:srgbClr val="FFFF00"/>
                </a:solidFill>
              </a:rPr>
              <a:t>3. SCALE – With the picture frame selected, Inside the Graphic Format ribbon, click the Format Pane. Click the Size and Properties icon and open the Size section. Make sure the boxes for Lock aspect ratio and Relative to original picture size are checked. Click the RESET button to resize the logo in the frame. Continue resizing using the scaling arrows if necessary. The UCLA logo letters should match up with the top and bottom guides.</a:t>
            </a:r>
          </a:p>
        </p:txBody>
      </p:sp>
      <p:sp>
        <p:nvSpPr>
          <p:cNvPr id="48" name="Text Placeholder 15">
            <a:extLst>
              <a:ext uri="{FF2B5EF4-FFF2-40B4-BE49-F238E27FC236}">
                <a16:creationId xmlns:a16="http://schemas.microsoft.com/office/drawing/2014/main" id="{C46B9626-6E96-9340-AF44-2DC0F174B848}"/>
              </a:ext>
            </a:extLst>
          </p:cNvPr>
          <p:cNvSpPr>
            <a:spLocks noGrp="1"/>
          </p:cNvSpPr>
          <p:nvPr>
            <p:ph type="body" sz="quarter" idx="25" hasCustomPrompt="1"/>
          </p:nvPr>
        </p:nvSpPr>
        <p:spPr>
          <a:xfrm>
            <a:off x="8259805" y="6124253"/>
            <a:ext cx="3788763" cy="437434"/>
          </a:xfrm>
        </p:spPr>
        <p:txBody>
          <a:bodyPr lIns="0">
            <a:normAutofit/>
          </a:bodyPr>
          <a:lstStyle>
            <a:lvl1pPr defTabSz="913554">
              <a:lnSpc>
                <a:spcPct val="90000"/>
              </a:lnSpc>
              <a:spcBef>
                <a:spcPts val="999"/>
              </a:spcBef>
              <a:defRPr sz="1332">
                <a:solidFill>
                  <a:srgbClr val="FFFF00"/>
                </a:solidFill>
              </a:defRPr>
            </a:lvl1pPr>
            <a:lvl2pPr>
              <a:defRPr sz="1332">
                <a:solidFill>
                  <a:srgbClr val="FFFF00"/>
                </a:solidFill>
              </a:defRPr>
            </a:lvl2pPr>
            <a:lvl3pPr>
              <a:defRPr sz="1332">
                <a:solidFill>
                  <a:srgbClr val="FFFF00"/>
                </a:solidFill>
              </a:defRPr>
            </a:lvl3pPr>
            <a:lvl4pPr>
              <a:defRPr sz="1332">
                <a:solidFill>
                  <a:srgbClr val="FFFF00"/>
                </a:solidFill>
              </a:defRPr>
            </a:lvl4pPr>
            <a:lvl5pPr>
              <a:defRPr sz="1332">
                <a:solidFill>
                  <a:srgbClr val="FFFF00"/>
                </a:solidFill>
              </a:defRPr>
            </a:lvl5pPr>
          </a:lstStyle>
          <a:p>
            <a:pPr lvl="0"/>
            <a:r>
              <a:rPr lang="en-US" sz="1332" dirty="0">
                <a:solidFill>
                  <a:srgbClr val="FFFF00"/>
                </a:solidFill>
              </a:rPr>
              <a:t>4. POSITION – Align the UCLA logo letters to meet the left guide. </a:t>
            </a:r>
          </a:p>
        </p:txBody>
      </p:sp>
      <p:sp>
        <p:nvSpPr>
          <p:cNvPr id="41" name="Text Placeholder 39">
            <a:extLst>
              <a:ext uri="{FF2B5EF4-FFF2-40B4-BE49-F238E27FC236}">
                <a16:creationId xmlns:a16="http://schemas.microsoft.com/office/drawing/2014/main" id="{C1CD1A20-8368-CF4D-89B6-4588CDF94C2D}"/>
              </a:ext>
            </a:extLst>
          </p:cNvPr>
          <p:cNvSpPr>
            <a:spLocks noGrp="1"/>
          </p:cNvSpPr>
          <p:nvPr>
            <p:ph type="body" sz="quarter" idx="19" hasCustomPrompt="1"/>
          </p:nvPr>
        </p:nvSpPr>
        <p:spPr>
          <a:xfrm>
            <a:off x="975360" y="5984820"/>
            <a:ext cx="7126280" cy="245994"/>
          </a:xfrm>
        </p:spPr>
        <p:txBody>
          <a:bodyPr wrap="square" lIns="0" tIns="0" bIns="0" anchor="b" anchorCtr="0">
            <a:spAutoFit/>
          </a:bodyPr>
          <a:lstStyle>
            <a:lvl1pPr marL="0" indent="0">
              <a:buNone/>
              <a:defRPr sz="1599"/>
            </a:lvl1pPr>
            <a:lvl2pPr marL="456777" indent="0">
              <a:buNone/>
              <a:defRPr/>
            </a:lvl2pPr>
            <a:lvl3pPr marL="913554" indent="0">
              <a:buNone/>
              <a:defRPr/>
            </a:lvl3pPr>
            <a:lvl4pPr marL="1370331" indent="0">
              <a:buNone/>
              <a:defRPr/>
            </a:lvl4pPr>
            <a:lvl5pPr marL="1827108" indent="0">
              <a:buNone/>
              <a:defRPr/>
            </a:lvl5pPr>
          </a:lstStyle>
          <a:p>
            <a:pPr lvl="0"/>
            <a:r>
              <a:rPr lang="en-US" dirty="0"/>
              <a:t>Presenter Name</a:t>
            </a:r>
          </a:p>
        </p:txBody>
      </p:sp>
      <p:sp>
        <p:nvSpPr>
          <p:cNvPr id="4" name="Picture Placeholder 3">
            <a:extLst>
              <a:ext uri="{FF2B5EF4-FFF2-40B4-BE49-F238E27FC236}">
                <a16:creationId xmlns:a16="http://schemas.microsoft.com/office/drawing/2014/main" id="{8E9A85FF-E80A-5945-A966-BD2B1C8F10C9}"/>
              </a:ext>
            </a:extLst>
          </p:cNvPr>
          <p:cNvSpPr>
            <a:spLocks noGrp="1"/>
          </p:cNvSpPr>
          <p:nvPr>
            <p:ph type="pic" sz="quarter" idx="21" hasCustomPrompt="1"/>
          </p:nvPr>
        </p:nvSpPr>
        <p:spPr>
          <a:xfrm>
            <a:off x="975361" y="435631"/>
            <a:ext cx="8139612" cy="1863059"/>
          </a:xfrm>
        </p:spPr>
        <p:txBody>
          <a:bodyPr wrap="square" lIns="91440" tIns="45720" rIns="91440" bIns="45720">
            <a:normAutofit/>
          </a:bodyPr>
          <a:lstStyle>
            <a:lvl1pPr marL="0" indent="0">
              <a:buFontTx/>
              <a:buNone/>
              <a:defRPr sz="1865"/>
            </a:lvl1pPr>
          </a:lstStyle>
          <a:p>
            <a:r>
              <a:rPr lang="en-US" dirty="0"/>
              <a:t>Click the icon to insert the </a:t>
            </a:r>
            <a:r>
              <a:rPr lang="en-US" dirty="0" err="1"/>
              <a:t>Uxd-Wht</a:t>
            </a:r>
            <a:r>
              <a:rPr lang="en-US" dirty="0"/>
              <a:t> or Unboxed-</a:t>
            </a:r>
            <a:r>
              <a:rPr lang="en-US" dirty="0" err="1"/>
              <a:t>WhiteType</a:t>
            </a:r>
            <a:r>
              <a:rPr lang="en-US" dirty="0"/>
              <a:t>, </a:t>
            </a:r>
            <a:r>
              <a:rPr lang="en-US" dirty="0" err="1"/>
              <a:t>svg</a:t>
            </a:r>
            <a:r>
              <a:rPr lang="en-US" dirty="0"/>
              <a:t> or format version of your department logo. Follow the yellow instructions.</a:t>
            </a:r>
          </a:p>
        </p:txBody>
      </p:sp>
      <p:sp>
        <p:nvSpPr>
          <p:cNvPr id="16" name="Text Placeholder 15">
            <a:extLst>
              <a:ext uri="{FF2B5EF4-FFF2-40B4-BE49-F238E27FC236}">
                <a16:creationId xmlns:a16="http://schemas.microsoft.com/office/drawing/2014/main" id="{0AF373DD-908C-E94D-9AD6-5F9541E2B277}"/>
              </a:ext>
            </a:extLst>
          </p:cNvPr>
          <p:cNvSpPr>
            <a:spLocks noGrp="1"/>
          </p:cNvSpPr>
          <p:nvPr>
            <p:ph type="body" sz="quarter" idx="22" hasCustomPrompt="1"/>
          </p:nvPr>
        </p:nvSpPr>
        <p:spPr>
          <a:xfrm>
            <a:off x="9439468" y="449358"/>
            <a:ext cx="2609102" cy="940297"/>
          </a:xfrm>
        </p:spPr>
        <p:txBody>
          <a:bodyPr wrap="square" lIns="0">
            <a:noAutofit/>
          </a:bodyPr>
          <a:lstStyle>
            <a:lvl1pPr>
              <a:defRPr sz="1332">
                <a:solidFill>
                  <a:srgbClr val="FFFF00"/>
                </a:solidFill>
              </a:defRPr>
            </a:lvl1pPr>
            <a:lvl2pPr>
              <a:defRPr sz="1332">
                <a:solidFill>
                  <a:srgbClr val="FFFF00"/>
                </a:solidFill>
              </a:defRPr>
            </a:lvl2pPr>
            <a:lvl3pPr>
              <a:defRPr sz="1332">
                <a:solidFill>
                  <a:srgbClr val="FFFF00"/>
                </a:solidFill>
              </a:defRPr>
            </a:lvl3pPr>
            <a:lvl4pPr>
              <a:defRPr sz="1332">
                <a:solidFill>
                  <a:srgbClr val="FFFF00"/>
                </a:solidFill>
              </a:defRPr>
            </a:lvl4pPr>
            <a:lvl5pPr>
              <a:defRPr sz="1332">
                <a:solidFill>
                  <a:srgbClr val="FFFF00"/>
                </a:solidFill>
              </a:defRPr>
            </a:lvl5pPr>
          </a:lstStyle>
          <a:p>
            <a:r>
              <a:rPr lang="en-US" sz="1332" dirty="0">
                <a:solidFill>
                  <a:srgbClr val="FFFF00"/>
                </a:solidFill>
              </a:rPr>
              <a:t>1. GUIDES – To make sure guides are visible, inside the View ribbon, click the Guides checkbox. Then click the icon inside the picture frame to add your logo.</a:t>
            </a:r>
          </a:p>
        </p:txBody>
      </p:sp>
      <p:sp>
        <p:nvSpPr>
          <p:cNvPr id="46" name="Text Placeholder 15">
            <a:extLst>
              <a:ext uri="{FF2B5EF4-FFF2-40B4-BE49-F238E27FC236}">
                <a16:creationId xmlns:a16="http://schemas.microsoft.com/office/drawing/2014/main" id="{68850D03-9432-5045-8A8F-53B324B22A34}"/>
              </a:ext>
            </a:extLst>
          </p:cNvPr>
          <p:cNvSpPr>
            <a:spLocks noGrp="1"/>
          </p:cNvSpPr>
          <p:nvPr>
            <p:ph type="body" sz="quarter" idx="23" hasCustomPrompt="1"/>
          </p:nvPr>
        </p:nvSpPr>
        <p:spPr>
          <a:xfrm>
            <a:off x="9439466" y="1511460"/>
            <a:ext cx="2609101" cy="1066900"/>
          </a:xfrm>
        </p:spPr>
        <p:txBody>
          <a:bodyPr lIns="0">
            <a:normAutofit/>
          </a:bodyPr>
          <a:lstStyle>
            <a:lvl1pPr defTabSz="913554">
              <a:lnSpc>
                <a:spcPct val="90000"/>
              </a:lnSpc>
              <a:spcBef>
                <a:spcPts val="999"/>
              </a:spcBef>
              <a:defRPr sz="1332">
                <a:solidFill>
                  <a:srgbClr val="FFFF00"/>
                </a:solidFill>
              </a:defRPr>
            </a:lvl1pPr>
            <a:lvl2pPr>
              <a:defRPr sz="1332">
                <a:solidFill>
                  <a:srgbClr val="FFFF00"/>
                </a:solidFill>
              </a:defRPr>
            </a:lvl2pPr>
            <a:lvl3pPr>
              <a:defRPr sz="1332">
                <a:solidFill>
                  <a:srgbClr val="FFFF00"/>
                </a:solidFill>
              </a:defRPr>
            </a:lvl3pPr>
            <a:lvl4pPr>
              <a:defRPr sz="1332">
                <a:solidFill>
                  <a:srgbClr val="FFFF00"/>
                </a:solidFill>
              </a:defRPr>
            </a:lvl4pPr>
            <a:lvl5pPr>
              <a:defRPr sz="1332">
                <a:solidFill>
                  <a:srgbClr val="FFFF00"/>
                </a:solidFill>
              </a:defRPr>
            </a:lvl5pPr>
          </a:lstStyle>
          <a:p>
            <a:pPr lvl="0" defTabSz="913554">
              <a:lnSpc>
                <a:spcPct val="90000"/>
              </a:lnSpc>
              <a:spcBef>
                <a:spcPts val="999"/>
              </a:spcBef>
              <a:defRPr/>
            </a:pPr>
            <a:r>
              <a:rPr lang="en-US" sz="1332" dirty="0">
                <a:solidFill>
                  <a:srgbClr val="FFFF00"/>
                </a:solidFill>
              </a:rPr>
              <a:t>2. QUALITY – For the sharpest image, we recommend selecting your logo from the </a:t>
            </a:r>
            <a:r>
              <a:rPr lang="en-US" sz="1332" dirty="0" err="1">
                <a:solidFill>
                  <a:srgbClr val="FFFF00"/>
                </a:solidFill>
              </a:rPr>
              <a:t>svg</a:t>
            </a:r>
            <a:r>
              <a:rPr lang="en-US" sz="1332" dirty="0">
                <a:solidFill>
                  <a:srgbClr val="FFFF00"/>
                </a:solidFill>
              </a:rPr>
              <a:t> folder. Insert the </a:t>
            </a:r>
            <a:r>
              <a:rPr lang="en-US" sz="1332" dirty="0" err="1">
                <a:solidFill>
                  <a:srgbClr val="FFFF00"/>
                </a:solidFill>
              </a:rPr>
              <a:t>Uxd-Wht</a:t>
            </a:r>
            <a:r>
              <a:rPr lang="en-US" sz="1332" dirty="0">
                <a:solidFill>
                  <a:srgbClr val="FFFF00"/>
                </a:solidFill>
              </a:rPr>
              <a:t> or Unboxed-</a:t>
            </a:r>
            <a:r>
              <a:rPr lang="en-US" sz="1332" dirty="0" err="1">
                <a:solidFill>
                  <a:srgbClr val="FFFF00"/>
                </a:solidFill>
              </a:rPr>
              <a:t>WhiteType</a:t>
            </a:r>
            <a:r>
              <a:rPr lang="en-US" sz="1332" dirty="0">
                <a:solidFill>
                  <a:srgbClr val="FFFF00"/>
                </a:solidFill>
              </a:rPr>
              <a:t> version and it will appear in the picture frame. </a:t>
            </a:r>
          </a:p>
        </p:txBody>
      </p:sp>
      <p:sp>
        <p:nvSpPr>
          <p:cNvPr id="10" name="Date Placeholder 9" hidden="1">
            <a:extLst>
              <a:ext uri="{FF2B5EF4-FFF2-40B4-BE49-F238E27FC236}">
                <a16:creationId xmlns:a16="http://schemas.microsoft.com/office/drawing/2014/main" id="{B2A81AB0-654A-3248-A3C6-F1EE412BDF1D}"/>
              </a:ext>
            </a:extLst>
          </p:cNvPr>
          <p:cNvSpPr>
            <a:spLocks noGrp="1"/>
          </p:cNvSpPr>
          <p:nvPr>
            <p:ph type="dt" sz="half" idx="15"/>
          </p:nvPr>
        </p:nvSpPr>
        <p:spPr>
          <a:xfrm>
            <a:off x="8015467" y="6358447"/>
            <a:ext cx="2682241" cy="163996"/>
          </a:xfrm>
          <a:prstGeom prst="rect">
            <a:avLst/>
          </a:prstGeom>
        </p:spPr>
        <p:txBody>
          <a:bodyPr/>
          <a:lstStyle/>
          <a:p>
            <a:fld id="{3D8D77AA-0285-EA4C-A88D-327EB15FA828}" type="datetime4">
              <a:rPr lang="en-US" smtClean="0"/>
              <a:t>February 19, 2023</a:t>
            </a:fld>
            <a:endParaRPr lang="en-US"/>
          </a:p>
        </p:txBody>
      </p:sp>
      <p:sp>
        <p:nvSpPr>
          <p:cNvPr id="31" name="Slide Number Placeholder 30" hidden="1">
            <a:extLst>
              <a:ext uri="{FF2B5EF4-FFF2-40B4-BE49-F238E27FC236}">
                <a16:creationId xmlns:a16="http://schemas.microsoft.com/office/drawing/2014/main" id="{1FDC9578-4AC4-9D48-A4F5-3D595CDD3989}"/>
              </a:ext>
            </a:extLst>
          </p:cNvPr>
          <p:cNvSpPr>
            <a:spLocks noGrp="1"/>
          </p:cNvSpPr>
          <p:nvPr>
            <p:ph type="sldNum" sz="quarter" idx="17"/>
          </p:nvPr>
        </p:nvSpPr>
        <p:spPr>
          <a:xfrm>
            <a:off x="10999046" y="6358447"/>
            <a:ext cx="731521" cy="163996"/>
          </a:xfrm>
          <a:prstGeom prst="rect">
            <a:avLst/>
          </a:prstGeom>
        </p:spPr>
        <p:txBody>
          <a:bodyPr/>
          <a:lstStyle/>
          <a:p>
            <a:fld id="{8368066F-241F-DA46-A244-6F6C08E1BFA8}" type="slidenum">
              <a:rPr lang="en-US" smtClean="0"/>
              <a:pPr/>
              <a:t>‹#›</a:t>
            </a:fld>
            <a:endParaRPr lang="en-US"/>
          </a:p>
        </p:txBody>
      </p:sp>
    </p:spTree>
    <p:extLst>
      <p:ext uri="{BB962C8B-B14F-4D97-AF65-F5344CB8AC3E}">
        <p14:creationId xmlns:p14="http://schemas.microsoft.com/office/powerpoint/2010/main" val="2758021990"/>
      </p:ext>
    </p:extLst>
  </p:cSld>
  <p:clrMapOvr>
    <a:masterClrMapping/>
  </p:clrMapOvr>
  <p:extLst>
    <p:ext uri="{DCECCB84-F9BA-43D5-87BE-67443E8EF086}">
      <p15:sldGuideLst xmlns:p15="http://schemas.microsoft.com/office/powerpoint/2012/main">
        <p15:guide id="20" orient="horz" pos="374">
          <p15:clr>
            <a:srgbClr val="FBAE40"/>
          </p15:clr>
        </p15:guide>
        <p15:guide id="21" orient="horz" pos="206">
          <p15:clr>
            <a:srgbClr val="FBAE40"/>
          </p15:clr>
        </p15:guide>
        <p15:guide id="22" pos="45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75361" y="3045180"/>
            <a:ext cx="10241280" cy="840540"/>
          </a:xfrm>
        </p:spPr>
        <p:txBody>
          <a:bodyPr bIns="0" anchor="t" anchorCtr="0">
            <a:spAutoFit/>
          </a:bodyPr>
          <a:lstStyle>
            <a:lvl1pPr algn="ctr">
              <a:defRPr sz="5062" b="1" i="1">
                <a:solidFill>
                  <a:schemeClr val="bg1"/>
                </a:solidFill>
              </a:defRPr>
            </a:lvl1pPr>
          </a:lstStyle>
          <a:p>
            <a:r>
              <a:rPr lang="en-US" dirty="0"/>
              <a:t>Thank You</a:t>
            </a:r>
          </a:p>
        </p:txBody>
      </p:sp>
      <p:pic>
        <p:nvPicPr>
          <p:cNvPr id="5" name="Logo">
            <a:extLst>
              <a:ext uri="{FF2B5EF4-FFF2-40B4-BE49-F238E27FC236}">
                <a16:creationId xmlns:a16="http://schemas.microsoft.com/office/drawing/2014/main" id="{F02B907D-DB80-4640-AA80-74FBB8D6FB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5361" y="241197"/>
            <a:ext cx="564305" cy="181865"/>
          </a:xfrm>
          <a:prstGeom prst="rect">
            <a:avLst/>
          </a:prstGeom>
        </p:spPr>
      </p:pic>
      <p:sp>
        <p:nvSpPr>
          <p:cNvPr id="6" name="Department name placeholder">
            <a:extLst>
              <a:ext uri="{FF2B5EF4-FFF2-40B4-BE49-F238E27FC236}">
                <a16:creationId xmlns:a16="http://schemas.microsoft.com/office/drawing/2014/main" id="{8708F4BD-3269-C04E-BA55-17A695533E39}"/>
              </a:ext>
            </a:extLst>
          </p:cNvPr>
          <p:cNvSpPr txBox="1"/>
          <p:nvPr userDrawn="1"/>
        </p:nvSpPr>
        <p:spPr>
          <a:xfrm>
            <a:off x="8324887" y="285937"/>
            <a:ext cx="3405680" cy="164019"/>
          </a:xfrm>
          <a:prstGeom prst="rect">
            <a:avLst/>
          </a:prstGeom>
          <a:noFill/>
        </p:spPr>
        <p:txBody>
          <a:bodyPr wrap="square" lIns="0" tIns="0" rIns="0" bIns="0" rtlCol="0">
            <a:spAutoFit/>
          </a:bodyPr>
          <a:lstStyle/>
          <a:p>
            <a:pPr algn="r"/>
            <a:r>
              <a:rPr lang="en-US" sz="1066" dirty="0">
                <a:solidFill>
                  <a:srgbClr val="FFFFFF"/>
                </a:solidFill>
              </a:rPr>
              <a:t>Department Name (edit in Slide Master)</a:t>
            </a:r>
          </a:p>
        </p:txBody>
      </p:sp>
      <p:sp>
        <p:nvSpPr>
          <p:cNvPr id="7" name="Slide Number Placeholder 5">
            <a:extLst>
              <a:ext uri="{FF2B5EF4-FFF2-40B4-BE49-F238E27FC236}">
                <a16:creationId xmlns:a16="http://schemas.microsoft.com/office/drawing/2014/main" id="{7CAB8A34-353F-8847-A605-2A675359BFA7}"/>
              </a:ext>
            </a:extLst>
          </p:cNvPr>
          <p:cNvSpPr>
            <a:spLocks noGrp="1"/>
          </p:cNvSpPr>
          <p:nvPr>
            <p:ph type="sldNum" sz="quarter" idx="4"/>
          </p:nvPr>
        </p:nvSpPr>
        <p:spPr>
          <a:xfrm>
            <a:off x="10999046" y="6358447"/>
            <a:ext cx="731521" cy="163996"/>
          </a:xfrm>
          <a:prstGeom prst="rect">
            <a:avLst/>
          </a:prstGeom>
        </p:spPr>
        <p:txBody>
          <a:bodyPr vert="horz" wrap="square" lIns="0" tIns="0" rIns="0" bIns="0" rtlCol="0" anchor="ctr">
            <a:spAutoFit/>
          </a:bodyPr>
          <a:lstStyle>
            <a:lvl1pPr algn="r">
              <a:defRPr sz="1066">
                <a:solidFill>
                  <a:srgbClr val="003557"/>
                </a:solidFill>
              </a:defRPr>
            </a:lvl1pPr>
          </a:lstStyle>
          <a:p>
            <a:fld id="{8368066F-241F-DA46-A244-6F6C08E1BFA8}" type="slidenum">
              <a:rPr lang="en-US" smtClean="0"/>
              <a:pPr/>
              <a:t>‹#›</a:t>
            </a:fld>
            <a:endParaRPr lang="en-US" dirty="0"/>
          </a:p>
        </p:txBody>
      </p:sp>
      <p:sp>
        <p:nvSpPr>
          <p:cNvPr id="8" name="Text Placeholder 39">
            <a:extLst>
              <a:ext uri="{FF2B5EF4-FFF2-40B4-BE49-F238E27FC236}">
                <a16:creationId xmlns:a16="http://schemas.microsoft.com/office/drawing/2014/main" id="{1C5E6D59-CEC6-6641-8DEE-369868B6B256}"/>
              </a:ext>
            </a:extLst>
          </p:cNvPr>
          <p:cNvSpPr txBox="1">
            <a:spLocks/>
          </p:cNvSpPr>
          <p:nvPr userDrawn="1"/>
        </p:nvSpPr>
        <p:spPr>
          <a:xfrm>
            <a:off x="975360" y="6352779"/>
            <a:ext cx="6949440" cy="164019"/>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66" dirty="0">
                <a:solidFill>
                  <a:srgbClr val="FFFFFF"/>
                </a:solidFill>
              </a:rPr>
              <a:t>Presentation Title (edit in Slide Master)  I  </a:t>
            </a:r>
            <a:fld id="{96639B2F-E74D-204F-A9C8-34761033C9F8}" type="datetime4">
              <a:rPr lang="en-US" sz="1066" smtClean="0"/>
              <a:pPr/>
              <a:t>February 19, 2023</a:t>
            </a:fld>
            <a:endParaRPr lang="en-US" sz="1066" dirty="0">
              <a:solidFill>
                <a:srgbClr val="FFFFFF"/>
              </a:solidFill>
            </a:endParaRPr>
          </a:p>
        </p:txBody>
      </p:sp>
    </p:spTree>
    <p:extLst>
      <p:ext uri="{BB962C8B-B14F-4D97-AF65-F5344CB8AC3E}">
        <p14:creationId xmlns:p14="http://schemas.microsoft.com/office/powerpoint/2010/main" val="190706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5360" y="1948916"/>
            <a:ext cx="9753600" cy="445266"/>
          </a:xfrm>
        </p:spPr>
        <p:txBody>
          <a:bodyPr wrap="square" anchor="b" anchorCtr="0">
            <a:spAutoFit/>
          </a:bodyPr>
          <a:lstStyle>
            <a:lvl1pPr>
              <a:defRPr sz="3197"/>
            </a:lvl1pPr>
          </a:lstStyle>
          <a:p>
            <a:r>
              <a:rPr lang="en-US" dirty="0"/>
              <a:t>Header w/bullets</a:t>
            </a:r>
          </a:p>
        </p:txBody>
      </p:sp>
      <p:sp>
        <p:nvSpPr>
          <p:cNvPr id="8" name="Text Placeholder 6">
            <a:extLst>
              <a:ext uri="{FF2B5EF4-FFF2-40B4-BE49-F238E27FC236}">
                <a16:creationId xmlns:a16="http://schemas.microsoft.com/office/drawing/2014/main" id="{0A621076-D4E9-794C-AD36-843BF2FF609B}"/>
              </a:ext>
            </a:extLst>
          </p:cNvPr>
          <p:cNvSpPr>
            <a:spLocks noGrp="1"/>
          </p:cNvSpPr>
          <p:nvPr>
            <p:ph type="body" sz="quarter" idx="13" hasCustomPrompt="1"/>
          </p:nvPr>
        </p:nvSpPr>
        <p:spPr>
          <a:xfrm>
            <a:off x="975784" y="2557952"/>
            <a:ext cx="9753600" cy="591957"/>
          </a:xfrm>
        </p:spPr>
        <p:txBody>
          <a:bodyPr/>
          <a:lstStyle>
            <a:lvl1pPr marL="231434" indent="-231434">
              <a:buFont typeface="Arial" panose="020B0604020202020204" pitchFamily="34" charset="0"/>
              <a:buChar char="•"/>
              <a:defRPr/>
            </a:lvl1pPr>
          </a:lstStyle>
          <a:p>
            <a:pPr lvl="0"/>
            <a:r>
              <a:rPr lang="en-US" dirty="0"/>
              <a:t>Most bulleted slides should have no more than 5 bullets with only about 5-6 words per bullet.</a:t>
            </a:r>
          </a:p>
        </p:txBody>
      </p:sp>
      <p:pic>
        <p:nvPicPr>
          <p:cNvPr id="7" name="Logo">
            <a:extLst>
              <a:ext uri="{FF2B5EF4-FFF2-40B4-BE49-F238E27FC236}">
                <a16:creationId xmlns:a16="http://schemas.microsoft.com/office/drawing/2014/main" id="{3CFA3ECD-99AD-4E49-9B46-9A02286F8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5361" y="241197"/>
            <a:ext cx="564305" cy="181865"/>
          </a:xfrm>
          <a:prstGeom prst="rect">
            <a:avLst/>
          </a:prstGeom>
        </p:spPr>
      </p:pic>
      <p:sp>
        <p:nvSpPr>
          <p:cNvPr id="9" name="Department name placeholder">
            <a:extLst>
              <a:ext uri="{FF2B5EF4-FFF2-40B4-BE49-F238E27FC236}">
                <a16:creationId xmlns:a16="http://schemas.microsoft.com/office/drawing/2014/main" id="{B2CC8341-58A3-1844-B88A-0181C3E4EEDF}"/>
              </a:ext>
            </a:extLst>
          </p:cNvPr>
          <p:cNvSpPr txBox="1"/>
          <p:nvPr userDrawn="1"/>
        </p:nvSpPr>
        <p:spPr>
          <a:xfrm>
            <a:off x="8324887" y="285937"/>
            <a:ext cx="3405680" cy="164019"/>
          </a:xfrm>
          <a:prstGeom prst="rect">
            <a:avLst/>
          </a:prstGeom>
          <a:noFill/>
        </p:spPr>
        <p:txBody>
          <a:bodyPr wrap="square" lIns="0" tIns="0" rIns="0" bIns="0" rtlCol="0">
            <a:spAutoFit/>
          </a:bodyPr>
          <a:lstStyle/>
          <a:p>
            <a:pPr algn="r"/>
            <a:r>
              <a:rPr lang="en-US" sz="1066" dirty="0">
                <a:solidFill>
                  <a:srgbClr val="FFFFFF"/>
                </a:solidFill>
              </a:rPr>
              <a:t>Department Name (edit in Slide Master)</a:t>
            </a:r>
          </a:p>
        </p:txBody>
      </p:sp>
      <p:sp>
        <p:nvSpPr>
          <p:cNvPr id="10" name="Slide Number Placeholder 5">
            <a:extLst>
              <a:ext uri="{FF2B5EF4-FFF2-40B4-BE49-F238E27FC236}">
                <a16:creationId xmlns:a16="http://schemas.microsoft.com/office/drawing/2014/main" id="{057813A0-EDF7-074A-93A0-097B5ADEEF45}"/>
              </a:ext>
            </a:extLst>
          </p:cNvPr>
          <p:cNvSpPr>
            <a:spLocks noGrp="1"/>
          </p:cNvSpPr>
          <p:nvPr>
            <p:ph type="sldNum" sz="quarter" idx="4"/>
          </p:nvPr>
        </p:nvSpPr>
        <p:spPr>
          <a:xfrm>
            <a:off x="10999046" y="6358447"/>
            <a:ext cx="731521" cy="163996"/>
          </a:xfrm>
          <a:prstGeom prst="rect">
            <a:avLst/>
          </a:prstGeom>
        </p:spPr>
        <p:txBody>
          <a:bodyPr vert="horz" wrap="square" lIns="0" tIns="0" rIns="0" bIns="0" rtlCol="0" anchor="ctr">
            <a:spAutoFit/>
          </a:bodyPr>
          <a:lstStyle>
            <a:lvl1pPr algn="r">
              <a:defRPr sz="1066">
                <a:solidFill>
                  <a:srgbClr val="003557"/>
                </a:solidFill>
              </a:defRPr>
            </a:lvl1pPr>
          </a:lstStyle>
          <a:p>
            <a:fld id="{8368066F-241F-DA46-A244-6F6C08E1BFA8}" type="slidenum">
              <a:rPr lang="en-US" smtClean="0"/>
              <a:pPr/>
              <a:t>‹#›</a:t>
            </a:fld>
            <a:endParaRPr lang="en-US" dirty="0"/>
          </a:p>
        </p:txBody>
      </p:sp>
      <p:sp>
        <p:nvSpPr>
          <p:cNvPr id="11" name="Text Placeholder 39">
            <a:extLst>
              <a:ext uri="{FF2B5EF4-FFF2-40B4-BE49-F238E27FC236}">
                <a16:creationId xmlns:a16="http://schemas.microsoft.com/office/drawing/2014/main" id="{D9E198F9-9DC1-294A-99AE-4ED00AC1B24E}"/>
              </a:ext>
            </a:extLst>
          </p:cNvPr>
          <p:cNvSpPr txBox="1">
            <a:spLocks/>
          </p:cNvSpPr>
          <p:nvPr userDrawn="1"/>
        </p:nvSpPr>
        <p:spPr>
          <a:xfrm>
            <a:off x="975360" y="6352779"/>
            <a:ext cx="6949440" cy="164019"/>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66" dirty="0">
                <a:solidFill>
                  <a:srgbClr val="FFFFFF"/>
                </a:solidFill>
              </a:rPr>
              <a:t>Presentation Title (edit in Slide Master)  I  </a:t>
            </a:r>
            <a:fld id="{96639B2F-E74D-204F-A9C8-34761033C9F8}" type="datetime4">
              <a:rPr lang="en-US" sz="1066" smtClean="0"/>
              <a:pPr/>
              <a:t>February 19, 2023</a:t>
            </a:fld>
            <a:endParaRPr lang="en-US" sz="1066" dirty="0">
              <a:solidFill>
                <a:srgbClr val="FFFFFF"/>
              </a:solidFill>
            </a:endParaRPr>
          </a:p>
        </p:txBody>
      </p:sp>
    </p:spTree>
    <p:extLst>
      <p:ext uri="{BB962C8B-B14F-4D97-AF65-F5344CB8AC3E}">
        <p14:creationId xmlns:p14="http://schemas.microsoft.com/office/powerpoint/2010/main" val="2369582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5360" y="1948916"/>
            <a:ext cx="9753600" cy="445266"/>
          </a:xfrm>
        </p:spPr>
        <p:txBody>
          <a:bodyPr wrap="square" anchor="b" anchorCtr="0">
            <a:spAutoFit/>
          </a:bodyPr>
          <a:lstStyle>
            <a:lvl1pPr>
              <a:defRPr sz="3197"/>
            </a:lvl1pPr>
          </a:lstStyle>
          <a:p>
            <a:r>
              <a:rPr lang="en-US" dirty="0"/>
              <a:t>Header w/two columns</a:t>
            </a:r>
          </a:p>
        </p:txBody>
      </p:sp>
      <p:sp>
        <p:nvSpPr>
          <p:cNvPr id="16" name="Text Placeholder 15">
            <a:extLst>
              <a:ext uri="{FF2B5EF4-FFF2-40B4-BE49-F238E27FC236}">
                <a16:creationId xmlns:a16="http://schemas.microsoft.com/office/drawing/2014/main" id="{096DF2BE-5EBE-5B40-92D3-2880086C2AD6}"/>
              </a:ext>
            </a:extLst>
          </p:cNvPr>
          <p:cNvSpPr>
            <a:spLocks noGrp="1"/>
          </p:cNvSpPr>
          <p:nvPr>
            <p:ph type="body" sz="quarter" idx="12" hasCustomPrompt="1"/>
          </p:nvPr>
        </p:nvSpPr>
        <p:spPr>
          <a:xfrm>
            <a:off x="975360" y="2557951"/>
            <a:ext cx="4754880" cy="296816"/>
          </a:xfrm>
        </p:spPr>
        <p:txBody>
          <a:bodyPr lIns="457200" tIns="0" rIns="0" bIns="0">
            <a:spAutoFit/>
          </a:bodyPr>
          <a:lstStyle>
            <a:lvl1pPr marL="0" indent="0">
              <a:buNone/>
              <a:defRPr b="1" cap="all" baseline="0"/>
            </a:lvl1pPr>
            <a:lvl2pPr marL="456777" indent="0">
              <a:buNone/>
              <a:defRPr b="1" cap="all" baseline="0"/>
            </a:lvl2pPr>
            <a:lvl3pPr marL="913554" indent="0">
              <a:buNone/>
              <a:defRPr b="1" cap="all" baseline="0"/>
            </a:lvl3pPr>
            <a:lvl4pPr marL="1370331" indent="0">
              <a:buNone/>
              <a:defRPr b="1" cap="all" baseline="0"/>
            </a:lvl4pPr>
            <a:lvl5pPr marL="1827108" indent="0">
              <a:buNone/>
              <a:defRPr b="1" cap="all" baseline="0"/>
            </a:lvl5pPr>
          </a:lstStyle>
          <a:p>
            <a:pPr lvl="0"/>
            <a:r>
              <a:rPr lang="en-US" dirty="0"/>
              <a:t>SUBHEAD Column </a:t>
            </a:r>
            <a:r>
              <a:rPr lang="en-US" dirty="0" err="1"/>
              <a:t>ONe</a:t>
            </a:r>
            <a:endParaRPr lang="en-US" dirty="0"/>
          </a:p>
        </p:txBody>
      </p:sp>
      <p:sp>
        <p:nvSpPr>
          <p:cNvPr id="7" name="Text Placeholder 15">
            <a:extLst>
              <a:ext uri="{FF2B5EF4-FFF2-40B4-BE49-F238E27FC236}">
                <a16:creationId xmlns:a16="http://schemas.microsoft.com/office/drawing/2014/main" id="{F830867C-9860-A540-B2F8-B4F1E5421A7C}"/>
              </a:ext>
            </a:extLst>
          </p:cNvPr>
          <p:cNvSpPr>
            <a:spLocks noGrp="1"/>
          </p:cNvSpPr>
          <p:nvPr>
            <p:ph type="body" sz="quarter" idx="13" hasCustomPrompt="1"/>
          </p:nvPr>
        </p:nvSpPr>
        <p:spPr>
          <a:xfrm>
            <a:off x="5974080" y="2557951"/>
            <a:ext cx="4754880" cy="296816"/>
          </a:xfrm>
        </p:spPr>
        <p:txBody>
          <a:bodyPr lIns="457200" tIns="0" rIns="0" bIns="0">
            <a:spAutoFit/>
          </a:bodyPr>
          <a:lstStyle>
            <a:lvl1pPr marL="0" indent="0">
              <a:buNone/>
              <a:defRPr b="1" cap="all" baseline="0"/>
            </a:lvl1pPr>
            <a:lvl2pPr marL="456777" indent="0">
              <a:buNone/>
              <a:defRPr b="1" cap="all" baseline="0"/>
            </a:lvl2pPr>
            <a:lvl3pPr marL="913554" indent="0">
              <a:buNone/>
              <a:defRPr b="1" cap="all" baseline="0"/>
            </a:lvl3pPr>
            <a:lvl4pPr marL="1370331" indent="0">
              <a:buNone/>
              <a:defRPr b="1" cap="all" baseline="0"/>
            </a:lvl4pPr>
            <a:lvl5pPr marL="1827108" indent="0">
              <a:buNone/>
              <a:defRPr b="1" cap="all" baseline="0"/>
            </a:lvl5pPr>
          </a:lstStyle>
          <a:p>
            <a:pPr lvl="0"/>
            <a:r>
              <a:rPr lang="en-US" dirty="0"/>
              <a:t>SUBHEAD Column Two</a:t>
            </a:r>
          </a:p>
        </p:txBody>
      </p:sp>
      <p:sp>
        <p:nvSpPr>
          <p:cNvPr id="9" name="Text Placeholder 6">
            <a:extLst>
              <a:ext uri="{FF2B5EF4-FFF2-40B4-BE49-F238E27FC236}">
                <a16:creationId xmlns:a16="http://schemas.microsoft.com/office/drawing/2014/main" id="{58655711-A5BA-0340-8B5D-3721C36F5FE6}"/>
              </a:ext>
            </a:extLst>
          </p:cNvPr>
          <p:cNvSpPr>
            <a:spLocks noGrp="1"/>
          </p:cNvSpPr>
          <p:nvPr>
            <p:ph type="body" sz="quarter" idx="15" hasCustomPrompt="1"/>
          </p:nvPr>
        </p:nvSpPr>
        <p:spPr>
          <a:xfrm>
            <a:off x="975784" y="3045180"/>
            <a:ext cx="4754880" cy="1477392"/>
          </a:xfrm>
        </p:spPr>
        <p:txBody>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a:t>
            </a:r>
          </a:p>
        </p:txBody>
      </p:sp>
      <p:sp>
        <p:nvSpPr>
          <p:cNvPr id="10" name="Text Placeholder 6">
            <a:extLst>
              <a:ext uri="{FF2B5EF4-FFF2-40B4-BE49-F238E27FC236}">
                <a16:creationId xmlns:a16="http://schemas.microsoft.com/office/drawing/2014/main" id="{6377D75B-88A1-8E47-BB90-9C926877E2A0}"/>
              </a:ext>
            </a:extLst>
          </p:cNvPr>
          <p:cNvSpPr>
            <a:spLocks noGrp="1"/>
          </p:cNvSpPr>
          <p:nvPr>
            <p:ph type="body" sz="quarter" idx="16" hasCustomPrompt="1"/>
          </p:nvPr>
        </p:nvSpPr>
        <p:spPr>
          <a:xfrm>
            <a:off x="5974080" y="3045180"/>
            <a:ext cx="4754880" cy="1477392"/>
          </a:xfrm>
        </p:spPr>
        <p:txBody>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a:t>
            </a:r>
          </a:p>
        </p:txBody>
      </p:sp>
      <p:pic>
        <p:nvPicPr>
          <p:cNvPr id="11" name="Logo">
            <a:extLst>
              <a:ext uri="{FF2B5EF4-FFF2-40B4-BE49-F238E27FC236}">
                <a16:creationId xmlns:a16="http://schemas.microsoft.com/office/drawing/2014/main" id="{BFF1E592-52C2-4640-A5EE-A71FA414C56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5361" y="241197"/>
            <a:ext cx="564305" cy="181865"/>
          </a:xfrm>
          <a:prstGeom prst="rect">
            <a:avLst/>
          </a:prstGeom>
        </p:spPr>
      </p:pic>
      <p:sp>
        <p:nvSpPr>
          <p:cNvPr id="14" name="Department name placeholder">
            <a:extLst>
              <a:ext uri="{FF2B5EF4-FFF2-40B4-BE49-F238E27FC236}">
                <a16:creationId xmlns:a16="http://schemas.microsoft.com/office/drawing/2014/main" id="{DDD185D4-EA97-E743-A9B9-4CD1F1BD8574}"/>
              </a:ext>
            </a:extLst>
          </p:cNvPr>
          <p:cNvSpPr txBox="1"/>
          <p:nvPr userDrawn="1"/>
        </p:nvSpPr>
        <p:spPr>
          <a:xfrm>
            <a:off x="8324887" y="285937"/>
            <a:ext cx="3405680" cy="164019"/>
          </a:xfrm>
          <a:prstGeom prst="rect">
            <a:avLst/>
          </a:prstGeom>
          <a:noFill/>
        </p:spPr>
        <p:txBody>
          <a:bodyPr wrap="square" lIns="0" tIns="0" rIns="0" bIns="0" rtlCol="0">
            <a:spAutoFit/>
          </a:bodyPr>
          <a:lstStyle/>
          <a:p>
            <a:pPr algn="r"/>
            <a:r>
              <a:rPr lang="en-US" sz="1066" dirty="0">
                <a:solidFill>
                  <a:srgbClr val="FFFFFF"/>
                </a:solidFill>
              </a:rPr>
              <a:t>Department Name (edit in Slide Master)</a:t>
            </a:r>
          </a:p>
        </p:txBody>
      </p:sp>
      <p:sp>
        <p:nvSpPr>
          <p:cNvPr id="15" name="Slide Number Placeholder 5">
            <a:extLst>
              <a:ext uri="{FF2B5EF4-FFF2-40B4-BE49-F238E27FC236}">
                <a16:creationId xmlns:a16="http://schemas.microsoft.com/office/drawing/2014/main" id="{15EA7B53-4608-C149-A461-5D00A7C21384}"/>
              </a:ext>
            </a:extLst>
          </p:cNvPr>
          <p:cNvSpPr>
            <a:spLocks noGrp="1"/>
          </p:cNvSpPr>
          <p:nvPr>
            <p:ph type="sldNum" sz="quarter" idx="4"/>
          </p:nvPr>
        </p:nvSpPr>
        <p:spPr>
          <a:xfrm>
            <a:off x="10999046" y="6358447"/>
            <a:ext cx="731521" cy="163996"/>
          </a:xfrm>
          <a:prstGeom prst="rect">
            <a:avLst/>
          </a:prstGeom>
        </p:spPr>
        <p:txBody>
          <a:bodyPr vert="horz" wrap="square" lIns="0" tIns="0" rIns="0" bIns="0" rtlCol="0" anchor="ctr">
            <a:spAutoFit/>
          </a:bodyPr>
          <a:lstStyle>
            <a:lvl1pPr algn="r">
              <a:defRPr sz="1066">
                <a:solidFill>
                  <a:srgbClr val="003557"/>
                </a:solidFill>
              </a:defRPr>
            </a:lvl1pPr>
          </a:lstStyle>
          <a:p>
            <a:fld id="{8368066F-241F-DA46-A244-6F6C08E1BFA8}" type="slidenum">
              <a:rPr lang="en-US" smtClean="0"/>
              <a:pPr/>
              <a:t>‹#›</a:t>
            </a:fld>
            <a:endParaRPr lang="en-US" dirty="0"/>
          </a:p>
        </p:txBody>
      </p:sp>
      <p:sp>
        <p:nvSpPr>
          <p:cNvPr id="17" name="Text Placeholder 39">
            <a:extLst>
              <a:ext uri="{FF2B5EF4-FFF2-40B4-BE49-F238E27FC236}">
                <a16:creationId xmlns:a16="http://schemas.microsoft.com/office/drawing/2014/main" id="{073913A9-D7AB-284C-B157-FE3542360687}"/>
              </a:ext>
            </a:extLst>
          </p:cNvPr>
          <p:cNvSpPr txBox="1">
            <a:spLocks/>
          </p:cNvSpPr>
          <p:nvPr userDrawn="1"/>
        </p:nvSpPr>
        <p:spPr>
          <a:xfrm>
            <a:off x="975360" y="6352779"/>
            <a:ext cx="6949440" cy="164019"/>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66" dirty="0">
                <a:solidFill>
                  <a:srgbClr val="FFFFFF"/>
                </a:solidFill>
              </a:rPr>
              <a:t>Presentation Title (edit in Slide Master)  I  </a:t>
            </a:r>
            <a:fld id="{96639B2F-E74D-204F-A9C8-34761033C9F8}" type="datetime4">
              <a:rPr lang="en-US" sz="1066" smtClean="0"/>
              <a:pPr/>
              <a:t>February 19, 2023</a:t>
            </a:fld>
            <a:endParaRPr lang="en-US" sz="1066" dirty="0">
              <a:solidFill>
                <a:srgbClr val="FFFFFF"/>
              </a:solidFill>
            </a:endParaRPr>
          </a:p>
        </p:txBody>
      </p:sp>
    </p:spTree>
    <p:extLst>
      <p:ext uri="{BB962C8B-B14F-4D97-AF65-F5344CB8AC3E}">
        <p14:creationId xmlns:p14="http://schemas.microsoft.com/office/powerpoint/2010/main" val="31715664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wo bullet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5360" y="1948916"/>
            <a:ext cx="9753600" cy="445266"/>
          </a:xfrm>
        </p:spPr>
        <p:txBody>
          <a:bodyPr wrap="square" anchor="b" anchorCtr="0">
            <a:spAutoFit/>
          </a:bodyPr>
          <a:lstStyle>
            <a:lvl1pPr>
              <a:defRPr sz="3197"/>
            </a:lvl1pPr>
          </a:lstStyle>
          <a:p>
            <a:r>
              <a:rPr lang="en-US" dirty="0"/>
              <a:t>Header w/two bullet columns</a:t>
            </a:r>
          </a:p>
        </p:txBody>
      </p:sp>
      <p:sp>
        <p:nvSpPr>
          <p:cNvPr id="7" name="Text Placeholder 6">
            <a:extLst>
              <a:ext uri="{FF2B5EF4-FFF2-40B4-BE49-F238E27FC236}">
                <a16:creationId xmlns:a16="http://schemas.microsoft.com/office/drawing/2014/main" id="{819E5FAE-7645-C34B-94C3-69C37891FB84}"/>
              </a:ext>
            </a:extLst>
          </p:cNvPr>
          <p:cNvSpPr>
            <a:spLocks noGrp="1"/>
          </p:cNvSpPr>
          <p:nvPr>
            <p:ph type="body" sz="quarter" idx="13" hasCustomPrompt="1"/>
          </p:nvPr>
        </p:nvSpPr>
        <p:spPr>
          <a:xfrm>
            <a:off x="975784" y="2557951"/>
            <a:ext cx="4754880" cy="887102"/>
          </a:xfrm>
        </p:spPr>
        <p:txBody>
          <a:bodyPr/>
          <a:lstStyle>
            <a:lvl1pPr marL="231434" indent="-231434">
              <a:buFont typeface="Arial" panose="020B0604020202020204" pitchFamily="34" charset="0"/>
              <a:buChar char="•"/>
              <a:defRPr/>
            </a:lvl1pPr>
          </a:lstStyle>
          <a:p>
            <a:pPr lvl="0"/>
            <a:r>
              <a:rPr lang="en-US" dirty="0"/>
              <a:t>Most bulleted slides should have no more than 5 bullets with only about 5-6 words per bullet.</a:t>
            </a:r>
          </a:p>
        </p:txBody>
      </p:sp>
      <p:sp>
        <p:nvSpPr>
          <p:cNvPr id="9" name="Text Placeholder 6">
            <a:extLst>
              <a:ext uri="{FF2B5EF4-FFF2-40B4-BE49-F238E27FC236}">
                <a16:creationId xmlns:a16="http://schemas.microsoft.com/office/drawing/2014/main" id="{6466192A-B18D-6B4F-B810-262A070288A2}"/>
              </a:ext>
            </a:extLst>
          </p:cNvPr>
          <p:cNvSpPr>
            <a:spLocks noGrp="1"/>
          </p:cNvSpPr>
          <p:nvPr>
            <p:ph type="body" sz="quarter" idx="14" hasCustomPrompt="1"/>
          </p:nvPr>
        </p:nvSpPr>
        <p:spPr>
          <a:xfrm>
            <a:off x="5974080" y="2557951"/>
            <a:ext cx="4754880" cy="887102"/>
          </a:xfrm>
        </p:spPr>
        <p:txBody>
          <a:bodyPr/>
          <a:lstStyle>
            <a:lvl1pPr marL="231434" indent="-231434">
              <a:buFont typeface="Arial" panose="020B0604020202020204" pitchFamily="34" charset="0"/>
              <a:buChar char="•"/>
              <a:defRPr/>
            </a:lvl1pPr>
          </a:lstStyle>
          <a:p>
            <a:pPr lvl="0"/>
            <a:r>
              <a:rPr lang="en-US" dirty="0"/>
              <a:t>Most bulleted slides should have no more than 5 bullets with only about 5-6 words per bullet.</a:t>
            </a:r>
          </a:p>
        </p:txBody>
      </p:sp>
      <p:pic>
        <p:nvPicPr>
          <p:cNvPr id="8" name="Logo">
            <a:extLst>
              <a:ext uri="{FF2B5EF4-FFF2-40B4-BE49-F238E27FC236}">
                <a16:creationId xmlns:a16="http://schemas.microsoft.com/office/drawing/2014/main" id="{E8C2CC86-6EE8-8D49-B3B0-DBF61BC4AA1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5361" y="241197"/>
            <a:ext cx="564305" cy="181865"/>
          </a:xfrm>
          <a:prstGeom prst="rect">
            <a:avLst/>
          </a:prstGeom>
        </p:spPr>
      </p:pic>
      <p:sp>
        <p:nvSpPr>
          <p:cNvPr id="10" name="Department name placeholder">
            <a:extLst>
              <a:ext uri="{FF2B5EF4-FFF2-40B4-BE49-F238E27FC236}">
                <a16:creationId xmlns:a16="http://schemas.microsoft.com/office/drawing/2014/main" id="{AFB9229E-2D91-2F49-ABFD-B283E94DDAD8}"/>
              </a:ext>
            </a:extLst>
          </p:cNvPr>
          <p:cNvSpPr txBox="1"/>
          <p:nvPr userDrawn="1"/>
        </p:nvSpPr>
        <p:spPr>
          <a:xfrm>
            <a:off x="8324887" y="285937"/>
            <a:ext cx="3405680" cy="164019"/>
          </a:xfrm>
          <a:prstGeom prst="rect">
            <a:avLst/>
          </a:prstGeom>
          <a:noFill/>
        </p:spPr>
        <p:txBody>
          <a:bodyPr wrap="square" lIns="0" tIns="0" rIns="0" bIns="0" rtlCol="0">
            <a:spAutoFit/>
          </a:bodyPr>
          <a:lstStyle/>
          <a:p>
            <a:pPr algn="r"/>
            <a:r>
              <a:rPr lang="en-US" sz="1066" dirty="0">
                <a:solidFill>
                  <a:srgbClr val="FFFFFF"/>
                </a:solidFill>
              </a:rPr>
              <a:t>Department Name (edit in Slide Master)</a:t>
            </a:r>
          </a:p>
        </p:txBody>
      </p:sp>
      <p:sp>
        <p:nvSpPr>
          <p:cNvPr id="11" name="Slide Number Placeholder 5">
            <a:extLst>
              <a:ext uri="{FF2B5EF4-FFF2-40B4-BE49-F238E27FC236}">
                <a16:creationId xmlns:a16="http://schemas.microsoft.com/office/drawing/2014/main" id="{5DDAEFB0-0F74-E646-9CF2-AAE738BC733F}"/>
              </a:ext>
            </a:extLst>
          </p:cNvPr>
          <p:cNvSpPr>
            <a:spLocks noGrp="1"/>
          </p:cNvSpPr>
          <p:nvPr>
            <p:ph type="sldNum" sz="quarter" idx="4"/>
          </p:nvPr>
        </p:nvSpPr>
        <p:spPr>
          <a:xfrm>
            <a:off x="10999046" y="6358447"/>
            <a:ext cx="731521" cy="163996"/>
          </a:xfrm>
          <a:prstGeom prst="rect">
            <a:avLst/>
          </a:prstGeom>
        </p:spPr>
        <p:txBody>
          <a:bodyPr vert="horz" wrap="square" lIns="0" tIns="0" rIns="0" bIns="0" rtlCol="0" anchor="ctr">
            <a:spAutoFit/>
          </a:bodyPr>
          <a:lstStyle>
            <a:lvl1pPr algn="r">
              <a:defRPr sz="1066">
                <a:solidFill>
                  <a:srgbClr val="003557"/>
                </a:solidFill>
              </a:defRPr>
            </a:lvl1pPr>
          </a:lstStyle>
          <a:p>
            <a:fld id="{8368066F-241F-DA46-A244-6F6C08E1BFA8}" type="slidenum">
              <a:rPr lang="en-US" smtClean="0"/>
              <a:pPr/>
              <a:t>‹#›</a:t>
            </a:fld>
            <a:endParaRPr lang="en-US" dirty="0"/>
          </a:p>
        </p:txBody>
      </p:sp>
      <p:sp>
        <p:nvSpPr>
          <p:cNvPr id="14" name="Text Placeholder 39">
            <a:extLst>
              <a:ext uri="{FF2B5EF4-FFF2-40B4-BE49-F238E27FC236}">
                <a16:creationId xmlns:a16="http://schemas.microsoft.com/office/drawing/2014/main" id="{E15BFCAB-1BD7-9644-9633-55F9D96E9A98}"/>
              </a:ext>
            </a:extLst>
          </p:cNvPr>
          <p:cNvSpPr txBox="1">
            <a:spLocks/>
          </p:cNvSpPr>
          <p:nvPr userDrawn="1"/>
        </p:nvSpPr>
        <p:spPr>
          <a:xfrm>
            <a:off x="975360" y="6352779"/>
            <a:ext cx="6949440" cy="164019"/>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66" dirty="0">
                <a:solidFill>
                  <a:srgbClr val="FFFFFF"/>
                </a:solidFill>
              </a:rPr>
              <a:t>Presentation Title (edit in Slide Master)  I  </a:t>
            </a:r>
            <a:fld id="{96639B2F-E74D-204F-A9C8-34761033C9F8}" type="datetime4">
              <a:rPr lang="en-US" sz="1066" smtClean="0"/>
              <a:pPr/>
              <a:t>February 19, 2023</a:t>
            </a:fld>
            <a:endParaRPr lang="en-US" sz="1066" dirty="0">
              <a:solidFill>
                <a:srgbClr val="FFFFFF"/>
              </a:solidFill>
            </a:endParaRPr>
          </a:p>
        </p:txBody>
      </p:sp>
    </p:spTree>
    <p:extLst>
      <p:ext uri="{BB962C8B-B14F-4D97-AF65-F5344CB8AC3E}">
        <p14:creationId xmlns:p14="http://schemas.microsoft.com/office/powerpoint/2010/main" val="123313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number callouts">
    <p:spTree>
      <p:nvGrpSpPr>
        <p:cNvPr id="1" name=""/>
        <p:cNvGrpSpPr/>
        <p:nvPr/>
      </p:nvGrpSpPr>
      <p:grpSpPr>
        <a:xfrm>
          <a:off x="0" y="0"/>
          <a:ext cx="0" cy="0"/>
          <a:chOff x="0" y="0"/>
          <a:chExt cx="0" cy="0"/>
        </a:xfrm>
      </p:grpSpPr>
      <p:sp>
        <p:nvSpPr>
          <p:cNvPr id="20" name="Label Placeholder 15">
            <a:extLst>
              <a:ext uri="{FF2B5EF4-FFF2-40B4-BE49-F238E27FC236}">
                <a16:creationId xmlns:a16="http://schemas.microsoft.com/office/drawing/2014/main" id="{393FEC69-576E-5A41-A66C-343864F51003}"/>
              </a:ext>
            </a:extLst>
          </p:cNvPr>
          <p:cNvSpPr>
            <a:spLocks noGrp="1"/>
          </p:cNvSpPr>
          <p:nvPr>
            <p:ph type="body" sz="quarter" idx="17" hasCustomPrompt="1"/>
          </p:nvPr>
        </p:nvSpPr>
        <p:spPr>
          <a:xfrm>
            <a:off x="2636625" y="4870084"/>
            <a:ext cx="2424593" cy="259746"/>
          </a:xfrm>
        </p:spPr>
        <p:txBody>
          <a:bodyPr wrap="square" lIns="0" tIns="0" rIns="0" bIns="0" anchor="t" anchorCtr="0">
            <a:spAutoFit/>
          </a:bodyPr>
          <a:lstStyle>
            <a:lvl1pPr marL="0" indent="0" algn="ctr">
              <a:buNone/>
              <a:defRPr sz="1865" b="0" cap="none" baseline="0"/>
            </a:lvl1pPr>
            <a:lvl2pPr marL="456777" indent="0">
              <a:buNone/>
              <a:defRPr b="1" cap="all" baseline="0"/>
            </a:lvl2pPr>
            <a:lvl3pPr marL="913554" indent="0">
              <a:buNone/>
              <a:defRPr b="1" cap="all" baseline="0"/>
            </a:lvl3pPr>
            <a:lvl4pPr marL="1370331" indent="0">
              <a:buNone/>
              <a:defRPr b="1" cap="all" baseline="0"/>
            </a:lvl4pPr>
            <a:lvl5pPr marL="1827108" indent="0">
              <a:buNone/>
              <a:defRPr b="1" cap="all" baseline="0"/>
            </a:lvl5pPr>
          </a:lstStyle>
          <a:p>
            <a:pPr lvl="0"/>
            <a:r>
              <a:rPr lang="en-US" dirty="0"/>
              <a:t>Label goes here</a:t>
            </a:r>
          </a:p>
        </p:txBody>
      </p:sp>
      <p:sp>
        <p:nvSpPr>
          <p:cNvPr id="16" name="Data Placeholder 15">
            <a:extLst>
              <a:ext uri="{FF2B5EF4-FFF2-40B4-BE49-F238E27FC236}">
                <a16:creationId xmlns:a16="http://schemas.microsoft.com/office/drawing/2014/main" id="{096DF2BE-5EBE-5B40-92D3-2880086C2AD6}"/>
              </a:ext>
            </a:extLst>
          </p:cNvPr>
          <p:cNvSpPr>
            <a:spLocks noGrp="1"/>
          </p:cNvSpPr>
          <p:nvPr>
            <p:ph type="body" sz="quarter" idx="12" hasCustomPrompt="1"/>
          </p:nvPr>
        </p:nvSpPr>
        <p:spPr>
          <a:xfrm>
            <a:off x="3633367" y="2774299"/>
            <a:ext cx="1045430" cy="2040687"/>
          </a:xfrm>
        </p:spPr>
        <p:txBody>
          <a:bodyPr wrap="none" lIns="0" anchor="b" anchorCtr="0">
            <a:spAutoFit/>
          </a:bodyPr>
          <a:lstStyle>
            <a:lvl1pPr marL="0" indent="0" algn="l">
              <a:buNone/>
              <a:defRPr sz="14653" b="0" cap="none" baseline="0"/>
            </a:lvl1pPr>
            <a:lvl2pPr marL="456777" indent="0">
              <a:buNone/>
              <a:defRPr b="1" cap="all" baseline="0"/>
            </a:lvl2pPr>
            <a:lvl3pPr marL="913554" indent="0">
              <a:buNone/>
              <a:defRPr b="1" cap="all" baseline="0"/>
            </a:lvl3pPr>
            <a:lvl4pPr marL="1370331" indent="0">
              <a:buNone/>
              <a:defRPr b="1" cap="all" baseline="0"/>
            </a:lvl4pPr>
            <a:lvl5pPr marL="1827108" indent="0">
              <a:buNone/>
              <a:defRPr b="1" cap="all" baseline="0"/>
            </a:lvl5pPr>
          </a:lstStyle>
          <a:p>
            <a:pPr lvl="0"/>
            <a:r>
              <a:rPr lang="en-US" dirty="0"/>
              <a:t>1</a:t>
            </a:r>
          </a:p>
        </p:txBody>
      </p:sp>
      <p:sp>
        <p:nvSpPr>
          <p:cNvPr id="19" name="# symbol Placeholder 15">
            <a:extLst>
              <a:ext uri="{FF2B5EF4-FFF2-40B4-BE49-F238E27FC236}">
                <a16:creationId xmlns:a16="http://schemas.microsoft.com/office/drawing/2014/main" id="{75006981-AE6F-ED48-9FDA-C84F313AB315}"/>
              </a:ext>
            </a:extLst>
          </p:cNvPr>
          <p:cNvSpPr>
            <a:spLocks noGrp="1"/>
          </p:cNvSpPr>
          <p:nvPr>
            <p:ph type="body" sz="quarter" idx="16" hasCustomPrompt="1"/>
          </p:nvPr>
        </p:nvSpPr>
        <p:spPr>
          <a:xfrm>
            <a:off x="3021568" y="3517195"/>
            <a:ext cx="570818" cy="1297791"/>
          </a:xfrm>
        </p:spPr>
        <p:txBody>
          <a:bodyPr wrap="none" lIns="0" bIns="182880" anchor="b" anchorCtr="0">
            <a:spAutoFit/>
          </a:bodyPr>
          <a:lstStyle>
            <a:lvl1pPr marL="0" indent="0" algn="r">
              <a:buNone/>
              <a:defRPr sz="7993" b="0" cap="none" baseline="0"/>
            </a:lvl1pPr>
            <a:lvl2pPr marL="456777" indent="0">
              <a:buNone/>
              <a:defRPr b="1" cap="all" baseline="0"/>
            </a:lvl2pPr>
            <a:lvl3pPr marL="913554" indent="0">
              <a:buNone/>
              <a:defRPr b="1" cap="all" baseline="0"/>
            </a:lvl3pPr>
            <a:lvl4pPr marL="1370331" indent="0">
              <a:buNone/>
              <a:defRPr b="1" cap="all" baseline="0"/>
            </a:lvl4pPr>
            <a:lvl5pPr marL="1827108" indent="0">
              <a:buNone/>
              <a:defRPr b="1" cap="all" baseline="0"/>
            </a:lvl5pPr>
          </a:lstStyle>
          <a:p>
            <a:pPr lvl="0"/>
            <a:r>
              <a:rPr lang="en-US" dirty="0"/>
              <a:t>#</a:t>
            </a:r>
          </a:p>
        </p:txBody>
      </p:sp>
      <p:sp>
        <p:nvSpPr>
          <p:cNvPr id="21" name="Label Placeholder 15">
            <a:extLst>
              <a:ext uri="{FF2B5EF4-FFF2-40B4-BE49-F238E27FC236}">
                <a16:creationId xmlns:a16="http://schemas.microsoft.com/office/drawing/2014/main" id="{281D7D63-1772-2548-8E9D-38CC73E7E410}"/>
              </a:ext>
            </a:extLst>
          </p:cNvPr>
          <p:cNvSpPr>
            <a:spLocks noGrp="1"/>
          </p:cNvSpPr>
          <p:nvPr>
            <p:ph type="body" sz="quarter" idx="18" hasCustomPrompt="1"/>
          </p:nvPr>
        </p:nvSpPr>
        <p:spPr>
          <a:xfrm>
            <a:off x="8025693" y="4870084"/>
            <a:ext cx="2424593" cy="259746"/>
          </a:xfrm>
        </p:spPr>
        <p:txBody>
          <a:bodyPr wrap="square" lIns="0" tIns="0" rIns="0" bIns="0" anchor="t" anchorCtr="0">
            <a:spAutoFit/>
          </a:bodyPr>
          <a:lstStyle>
            <a:lvl1pPr marL="0" indent="0" algn="ctr">
              <a:buNone/>
              <a:defRPr sz="1865" b="0" cap="none" baseline="0"/>
            </a:lvl1pPr>
            <a:lvl2pPr marL="456777" indent="0">
              <a:buNone/>
              <a:defRPr b="1" cap="all" baseline="0"/>
            </a:lvl2pPr>
            <a:lvl3pPr marL="913554" indent="0">
              <a:buNone/>
              <a:defRPr b="1" cap="all" baseline="0"/>
            </a:lvl3pPr>
            <a:lvl4pPr marL="1370331" indent="0">
              <a:buNone/>
              <a:defRPr b="1" cap="all" baseline="0"/>
            </a:lvl4pPr>
            <a:lvl5pPr marL="1827108" indent="0">
              <a:buNone/>
              <a:defRPr b="1" cap="all" baseline="0"/>
            </a:lvl5pPr>
          </a:lstStyle>
          <a:p>
            <a:pPr lvl="0"/>
            <a:r>
              <a:rPr lang="en-US" dirty="0"/>
              <a:t>Label goes here</a:t>
            </a:r>
          </a:p>
        </p:txBody>
      </p:sp>
      <p:sp>
        <p:nvSpPr>
          <p:cNvPr id="14" name="Data Placeholder 15">
            <a:extLst>
              <a:ext uri="{FF2B5EF4-FFF2-40B4-BE49-F238E27FC236}">
                <a16:creationId xmlns:a16="http://schemas.microsoft.com/office/drawing/2014/main" id="{0D991CE4-8961-6642-9F1F-CD254B61DBC1}"/>
              </a:ext>
            </a:extLst>
          </p:cNvPr>
          <p:cNvSpPr>
            <a:spLocks noGrp="1"/>
          </p:cNvSpPr>
          <p:nvPr>
            <p:ph type="body" sz="quarter" idx="14" hasCustomPrompt="1"/>
          </p:nvPr>
        </p:nvSpPr>
        <p:spPr>
          <a:xfrm>
            <a:off x="8192832" y="2774265"/>
            <a:ext cx="2090316" cy="2040721"/>
          </a:xfrm>
        </p:spPr>
        <p:txBody>
          <a:bodyPr wrap="none" lIns="0" anchor="b" anchorCtr="0">
            <a:spAutoFit/>
          </a:bodyPr>
          <a:lstStyle>
            <a:lvl1pPr marL="0" indent="0" algn="ctr">
              <a:buNone/>
              <a:defRPr sz="14653" b="0" cap="none" baseline="0"/>
            </a:lvl1pPr>
            <a:lvl2pPr marL="456777" indent="0">
              <a:buNone/>
              <a:defRPr b="1" cap="all" baseline="0"/>
            </a:lvl2pPr>
            <a:lvl3pPr marL="913554" indent="0">
              <a:buNone/>
              <a:defRPr b="1" cap="all" baseline="0"/>
            </a:lvl3pPr>
            <a:lvl4pPr marL="1370331" indent="0">
              <a:buNone/>
              <a:defRPr b="1" cap="all" baseline="0"/>
            </a:lvl4pPr>
            <a:lvl5pPr marL="1827108" indent="0">
              <a:buNone/>
              <a:defRPr b="1" cap="all" baseline="0"/>
            </a:lvl5pPr>
          </a:lstStyle>
          <a:p>
            <a:pPr lvl="0"/>
            <a:r>
              <a:rPr lang="en-US" dirty="0"/>
              <a:t>80</a:t>
            </a:r>
          </a:p>
        </p:txBody>
      </p:sp>
      <p:sp>
        <p:nvSpPr>
          <p:cNvPr id="2" name="Title 1"/>
          <p:cNvSpPr>
            <a:spLocks noGrp="1"/>
          </p:cNvSpPr>
          <p:nvPr>
            <p:ph type="title" hasCustomPrompt="1"/>
          </p:nvPr>
        </p:nvSpPr>
        <p:spPr>
          <a:xfrm>
            <a:off x="975360" y="1948916"/>
            <a:ext cx="9753600" cy="445266"/>
          </a:xfrm>
        </p:spPr>
        <p:txBody>
          <a:bodyPr wrap="square" anchor="b" anchorCtr="0">
            <a:spAutoFit/>
          </a:bodyPr>
          <a:lstStyle>
            <a:lvl1pPr>
              <a:defRPr sz="3197"/>
            </a:lvl1pPr>
          </a:lstStyle>
          <a:p>
            <a:r>
              <a:rPr lang="en-US" dirty="0"/>
              <a:t>Header w/number callouts</a:t>
            </a:r>
          </a:p>
        </p:txBody>
      </p:sp>
      <p:pic>
        <p:nvPicPr>
          <p:cNvPr id="10" name="Logo">
            <a:extLst>
              <a:ext uri="{FF2B5EF4-FFF2-40B4-BE49-F238E27FC236}">
                <a16:creationId xmlns:a16="http://schemas.microsoft.com/office/drawing/2014/main" id="{8441B478-1152-394B-84AB-C8F4E165E88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5361" y="241197"/>
            <a:ext cx="564305" cy="181865"/>
          </a:xfrm>
          <a:prstGeom prst="rect">
            <a:avLst/>
          </a:prstGeom>
        </p:spPr>
      </p:pic>
      <p:sp>
        <p:nvSpPr>
          <p:cNvPr id="11" name="Department name placeholder">
            <a:extLst>
              <a:ext uri="{FF2B5EF4-FFF2-40B4-BE49-F238E27FC236}">
                <a16:creationId xmlns:a16="http://schemas.microsoft.com/office/drawing/2014/main" id="{474B7B78-DA36-9C4B-B347-DA8B9C638C75}"/>
              </a:ext>
            </a:extLst>
          </p:cNvPr>
          <p:cNvSpPr txBox="1"/>
          <p:nvPr userDrawn="1"/>
        </p:nvSpPr>
        <p:spPr>
          <a:xfrm>
            <a:off x="8324887" y="285937"/>
            <a:ext cx="3405680" cy="164019"/>
          </a:xfrm>
          <a:prstGeom prst="rect">
            <a:avLst/>
          </a:prstGeom>
          <a:noFill/>
        </p:spPr>
        <p:txBody>
          <a:bodyPr wrap="square" lIns="0" tIns="0" rIns="0" bIns="0" rtlCol="0">
            <a:spAutoFit/>
          </a:bodyPr>
          <a:lstStyle/>
          <a:p>
            <a:pPr algn="r"/>
            <a:r>
              <a:rPr lang="en-US" sz="1066" dirty="0">
                <a:solidFill>
                  <a:srgbClr val="FFFFFF"/>
                </a:solidFill>
              </a:rPr>
              <a:t>Department Name (edit in Slide Master)</a:t>
            </a:r>
          </a:p>
        </p:txBody>
      </p:sp>
      <p:sp>
        <p:nvSpPr>
          <p:cNvPr id="15" name="Slide Number Placeholder 5">
            <a:extLst>
              <a:ext uri="{FF2B5EF4-FFF2-40B4-BE49-F238E27FC236}">
                <a16:creationId xmlns:a16="http://schemas.microsoft.com/office/drawing/2014/main" id="{23BBF643-0C0D-534A-AFF6-F06A92FB4C73}"/>
              </a:ext>
            </a:extLst>
          </p:cNvPr>
          <p:cNvSpPr>
            <a:spLocks noGrp="1"/>
          </p:cNvSpPr>
          <p:nvPr>
            <p:ph type="sldNum" sz="quarter" idx="4"/>
          </p:nvPr>
        </p:nvSpPr>
        <p:spPr>
          <a:xfrm>
            <a:off x="10999046" y="6358447"/>
            <a:ext cx="731521" cy="163996"/>
          </a:xfrm>
          <a:prstGeom prst="rect">
            <a:avLst/>
          </a:prstGeom>
        </p:spPr>
        <p:txBody>
          <a:bodyPr vert="horz" wrap="square" lIns="0" tIns="0" rIns="0" bIns="0" rtlCol="0" anchor="ctr">
            <a:spAutoFit/>
          </a:bodyPr>
          <a:lstStyle>
            <a:lvl1pPr algn="r">
              <a:defRPr sz="1066">
                <a:solidFill>
                  <a:srgbClr val="003557"/>
                </a:solidFill>
              </a:defRPr>
            </a:lvl1pPr>
          </a:lstStyle>
          <a:p>
            <a:fld id="{8368066F-241F-DA46-A244-6F6C08E1BFA8}" type="slidenum">
              <a:rPr lang="en-US" smtClean="0"/>
              <a:pPr/>
              <a:t>‹#›</a:t>
            </a:fld>
            <a:endParaRPr lang="en-US" dirty="0"/>
          </a:p>
        </p:txBody>
      </p:sp>
      <p:sp>
        <p:nvSpPr>
          <p:cNvPr id="17" name="Text Placeholder 39">
            <a:extLst>
              <a:ext uri="{FF2B5EF4-FFF2-40B4-BE49-F238E27FC236}">
                <a16:creationId xmlns:a16="http://schemas.microsoft.com/office/drawing/2014/main" id="{09F60AE3-9C0A-6A47-9A1B-9B20B2CE6D5C}"/>
              </a:ext>
            </a:extLst>
          </p:cNvPr>
          <p:cNvSpPr txBox="1">
            <a:spLocks/>
          </p:cNvSpPr>
          <p:nvPr userDrawn="1"/>
        </p:nvSpPr>
        <p:spPr>
          <a:xfrm>
            <a:off x="975360" y="6352779"/>
            <a:ext cx="6949440" cy="164019"/>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66" dirty="0">
                <a:solidFill>
                  <a:srgbClr val="FFFFFF"/>
                </a:solidFill>
              </a:rPr>
              <a:t>Presentation Title (edit in Slide Master)  I  </a:t>
            </a:r>
            <a:fld id="{96639B2F-E74D-204F-A9C8-34761033C9F8}" type="datetime4">
              <a:rPr lang="en-US" sz="1066" smtClean="0"/>
              <a:pPr/>
              <a:t>February 19, 2023</a:t>
            </a:fld>
            <a:endParaRPr lang="en-US" sz="1066" dirty="0">
              <a:solidFill>
                <a:srgbClr val="FFFFFF"/>
              </a:solidFill>
            </a:endParaRPr>
          </a:p>
        </p:txBody>
      </p:sp>
    </p:spTree>
    <p:extLst>
      <p:ext uri="{BB962C8B-B14F-4D97-AF65-F5344CB8AC3E}">
        <p14:creationId xmlns:p14="http://schemas.microsoft.com/office/powerpoint/2010/main" val="67999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5360" y="1948916"/>
            <a:ext cx="9753600" cy="445266"/>
          </a:xfrm>
        </p:spPr>
        <p:txBody>
          <a:bodyPr wrap="square" anchor="b" anchorCtr="0">
            <a:spAutoFit/>
          </a:bodyPr>
          <a:lstStyle>
            <a:lvl1pPr>
              <a:defRPr sz="3197"/>
            </a:lvl1pPr>
          </a:lstStyle>
          <a:p>
            <a:r>
              <a:rPr lang="en-US" dirty="0"/>
              <a:t>Header w/table</a:t>
            </a:r>
          </a:p>
        </p:txBody>
      </p:sp>
      <p:sp>
        <p:nvSpPr>
          <p:cNvPr id="4" name="Rectangle 3">
            <a:extLst>
              <a:ext uri="{FF2B5EF4-FFF2-40B4-BE49-F238E27FC236}">
                <a16:creationId xmlns:a16="http://schemas.microsoft.com/office/drawing/2014/main" id="{C8B25AD7-E7BA-A04B-8087-8B406EFE55BC}"/>
              </a:ext>
            </a:extLst>
          </p:cNvPr>
          <p:cNvSpPr/>
          <p:nvPr/>
        </p:nvSpPr>
        <p:spPr>
          <a:xfrm>
            <a:off x="1013332" y="2360378"/>
            <a:ext cx="4876800" cy="3220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7"/>
          </a:p>
        </p:txBody>
      </p:sp>
      <p:sp>
        <p:nvSpPr>
          <p:cNvPr id="7" name="Rectangle 6">
            <a:extLst>
              <a:ext uri="{FF2B5EF4-FFF2-40B4-BE49-F238E27FC236}">
                <a16:creationId xmlns:a16="http://schemas.microsoft.com/office/drawing/2014/main" id="{3B13B9C0-57DF-AA43-A71D-A22B60BD29B3}"/>
              </a:ext>
            </a:extLst>
          </p:cNvPr>
          <p:cNvSpPr/>
          <p:nvPr/>
        </p:nvSpPr>
        <p:spPr>
          <a:xfrm>
            <a:off x="1013332" y="2360378"/>
            <a:ext cx="4876800" cy="3220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7"/>
          </a:p>
        </p:txBody>
      </p:sp>
      <p:sp>
        <p:nvSpPr>
          <p:cNvPr id="8" name="Rectangle 7">
            <a:extLst>
              <a:ext uri="{FF2B5EF4-FFF2-40B4-BE49-F238E27FC236}">
                <a16:creationId xmlns:a16="http://schemas.microsoft.com/office/drawing/2014/main" id="{C8E10888-1D89-B343-8141-C3F85EC8E2B6}"/>
              </a:ext>
            </a:extLst>
          </p:cNvPr>
          <p:cNvSpPr/>
          <p:nvPr/>
        </p:nvSpPr>
        <p:spPr>
          <a:xfrm>
            <a:off x="1013332" y="2360378"/>
            <a:ext cx="4876800" cy="3220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7"/>
          </a:p>
        </p:txBody>
      </p:sp>
      <p:sp>
        <p:nvSpPr>
          <p:cNvPr id="10" name="Rectangle 9">
            <a:extLst>
              <a:ext uri="{FF2B5EF4-FFF2-40B4-BE49-F238E27FC236}">
                <a16:creationId xmlns:a16="http://schemas.microsoft.com/office/drawing/2014/main" id="{54DB9779-D88F-584E-A4C8-9519B79881C5}"/>
              </a:ext>
            </a:extLst>
          </p:cNvPr>
          <p:cNvSpPr/>
          <p:nvPr/>
        </p:nvSpPr>
        <p:spPr>
          <a:xfrm>
            <a:off x="1013332" y="2360378"/>
            <a:ext cx="4876800" cy="3220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7"/>
          </a:p>
        </p:txBody>
      </p:sp>
      <p:sp>
        <p:nvSpPr>
          <p:cNvPr id="11" name="Rectangle 10">
            <a:extLst>
              <a:ext uri="{FF2B5EF4-FFF2-40B4-BE49-F238E27FC236}">
                <a16:creationId xmlns:a16="http://schemas.microsoft.com/office/drawing/2014/main" id="{3C82E566-6216-BE40-8CBE-9B7D64ABE695}"/>
              </a:ext>
            </a:extLst>
          </p:cNvPr>
          <p:cNvSpPr/>
          <p:nvPr/>
        </p:nvSpPr>
        <p:spPr>
          <a:xfrm>
            <a:off x="1013332" y="2360378"/>
            <a:ext cx="4876800" cy="3220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7"/>
          </a:p>
        </p:txBody>
      </p:sp>
      <p:sp>
        <p:nvSpPr>
          <p:cNvPr id="14" name="Rectangle 13">
            <a:extLst>
              <a:ext uri="{FF2B5EF4-FFF2-40B4-BE49-F238E27FC236}">
                <a16:creationId xmlns:a16="http://schemas.microsoft.com/office/drawing/2014/main" id="{58C30AA6-B15B-4A46-8580-0E42ECDFF071}"/>
              </a:ext>
            </a:extLst>
          </p:cNvPr>
          <p:cNvSpPr/>
          <p:nvPr/>
        </p:nvSpPr>
        <p:spPr>
          <a:xfrm>
            <a:off x="1013332" y="2360378"/>
            <a:ext cx="4876800" cy="3220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7"/>
          </a:p>
        </p:txBody>
      </p:sp>
      <p:sp>
        <p:nvSpPr>
          <p:cNvPr id="16" name="Table Placeholder 4">
            <a:extLst>
              <a:ext uri="{FF2B5EF4-FFF2-40B4-BE49-F238E27FC236}">
                <a16:creationId xmlns:a16="http://schemas.microsoft.com/office/drawing/2014/main" id="{3EE0CC54-DED3-C64F-98AE-A20D7062CE1E}"/>
              </a:ext>
            </a:extLst>
          </p:cNvPr>
          <p:cNvSpPr>
            <a:spLocks noGrp="1"/>
          </p:cNvSpPr>
          <p:nvPr>
            <p:ph type="tbl" sz="quarter" idx="13"/>
          </p:nvPr>
        </p:nvSpPr>
        <p:spPr>
          <a:xfrm>
            <a:off x="1584960" y="2557952"/>
            <a:ext cx="8534401" cy="296813"/>
          </a:xfrm>
        </p:spPr>
        <p:txBody>
          <a:bodyPr lIns="0" tIns="0" anchor="t" anchorCtr="0"/>
          <a:lstStyle>
            <a:lvl1pPr marL="0" indent="0" algn="ctr">
              <a:buFont typeface="Arial" panose="020B0604020202020204" pitchFamily="34" charset="0"/>
              <a:buNone/>
              <a:defRPr/>
            </a:lvl1pPr>
          </a:lstStyle>
          <a:p>
            <a:r>
              <a:rPr lang="en-US"/>
              <a:t>Click icon to add table</a:t>
            </a:r>
            <a:endParaRPr lang="en-US" dirty="0"/>
          </a:p>
        </p:txBody>
      </p:sp>
      <p:sp>
        <p:nvSpPr>
          <p:cNvPr id="15" name="Text Placeholder 3">
            <a:extLst>
              <a:ext uri="{FF2B5EF4-FFF2-40B4-BE49-F238E27FC236}">
                <a16:creationId xmlns:a16="http://schemas.microsoft.com/office/drawing/2014/main" id="{E5A54539-5A0E-AF43-BF16-C1D365082811}"/>
              </a:ext>
            </a:extLst>
          </p:cNvPr>
          <p:cNvSpPr>
            <a:spLocks noGrp="1"/>
          </p:cNvSpPr>
          <p:nvPr>
            <p:ph type="body" sz="quarter" idx="12" hasCustomPrompt="1"/>
          </p:nvPr>
        </p:nvSpPr>
        <p:spPr>
          <a:xfrm>
            <a:off x="1013331" y="694838"/>
            <a:ext cx="8969443" cy="409990"/>
          </a:xfrm>
        </p:spPr>
        <p:txBody>
          <a:bodyPr wrap="square" lIns="0">
            <a:spAutoFit/>
          </a:bodyPr>
          <a:lstStyle>
            <a:lvl1pPr marL="0" indent="0" algn="l">
              <a:lnSpc>
                <a:spcPct val="100000"/>
              </a:lnSpc>
              <a:buNone/>
              <a:defRPr sz="1332" b="0">
                <a:solidFill>
                  <a:srgbClr val="FFFF00"/>
                </a:solidFill>
              </a:defRPr>
            </a:lvl1pPr>
            <a:lvl2pPr marL="456777" indent="0">
              <a:buNone/>
              <a:defRPr>
                <a:solidFill>
                  <a:srgbClr val="FF0000"/>
                </a:solidFill>
              </a:defRPr>
            </a:lvl2pPr>
            <a:lvl3pPr marL="913554" indent="0">
              <a:buNone/>
              <a:defRPr>
                <a:solidFill>
                  <a:srgbClr val="FF0000"/>
                </a:solidFill>
              </a:defRPr>
            </a:lvl3pPr>
            <a:lvl4pPr marL="1370331" indent="0">
              <a:buNone/>
              <a:defRPr>
                <a:solidFill>
                  <a:srgbClr val="FF0000"/>
                </a:solidFill>
              </a:defRPr>
            </a:lvl4pPr>
            <a:lvl5pPr marL="1827108" indent="0">
              <a:buNone/>
              <a:defRPr>
                <a:solidFill>
                  <a:srgbClr val="FF0000"/>
                </a:solidFill>
              </a:defRPr>
            </a:lvl5pPr>
          </a:lstStyle>
          <a:p>
            <a:pPr lvl="0"/>
            <a:r>
              <a:rPr lang="en-US" dirty="0"/>
              <a:t>Input data using custom table below. If you’re not sure you’ll need this table, we recommend HIDING the slide temporarily instead of deleting it. If deleted, the custom table can be recovered from the master source file. </a:t>
            </a:r>
          </a:p>
        </p:txBody>
      </p:sp>
      <p:sp>
        <p:nvSpPr>
          <p:cNvPr id="17" name="Rectangle 16">
            <a:extLst>
              <a:ext uri="{FF2B5EF4-FFF2-40B4-BE49-F238E27FC236}">
                <a16:creationId xmlns:a16="http://schemas.microsoft.com/office/drawing/2014/main" id="{743F28BE-831B-9F45-9947-91A1DC32E532}"/>
              </a:ext>
            </a:extLst>
          </p:cNvPr>
          <p:cNvSpPr/>
          <p:nvPr/>
        </p:nvSpPr>
        <p:spPr>
          <a:xfrm>
            <a:off x="1013332" y="2360378"/>
            <a:ext cx="4876800" cy="3220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7"/>
          </a:p>
        </p:txBody>
      </p:sp>
      <p:sp>
        <p:nvSpPr>
          <p:cNvPr id="18" name="Rectangle 17">
            <a:extLst>
              <a:ext uri="{FF2B5EF4-FFF2-40B4-BE49-F238E27FC236}">
                <a16:creationId xmlns:a16="http://schemas.microsoft.com/office/drawing/2014/main" id="{3600132D-F76F-2041-98B4-30EF02414C64}"/>
              </a:ext>
            </a:extLst>
          </p:cNvPr>
          <p:cNvSpPr/>
          <p:nvPr/>
        </p:nvSpPr>
        <p:spPr>
          <a:xfrm>
            <a:off x="1013332" y="2360378"/>
            <a:ext cx="4876800" cy="3220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7"/>
          </a:p>
        </p:txBody>
      </p:sp>
      <p:sp>
        <p:nvSpPr>
          <p:cNvPr id="19" name="Rectangle 18">
            <a:extLst>
              <a:ext uri="{FF2B5EF4-FFF2-40B4-BE49-F238E27FC236}">
                <a16:creationId xmlns:a16="http://schemas.microsoft.com/office/drawing/2014/main" id="{F6AA3831-6E5F-C34F-B67E-D20383150C7E}"/>
              </a:ext>
            </a:extLst>
          </p:cNvPr>
          <p:cNvSpPr/>
          <p:nvPr userDrawn="1"/>
        </p:nvSpPr>
        <p:spPr>
          <a:xfrm>
            <a:off x="1013332" y="2360378"/>
            <a:ext cx="4876800" cy="3220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7"/>
          </a:p>
        </p:txBody>
      </p:sp>
      <p:pic>
        <p:nvPicPr>
          <p:cNvPr id="20" name="Logo">
            <a:extLst>
              <a:ext uri="{FF2B5EF4-FFF2-40B4-BE49-F238E27FC236}">
                <a16:creationId xmlns:a16="http://schemas.microsoft.com/office/drawing/2014/main" id="{C765D2F7-E601-B94C-AC9B-73DF064C72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5361" y="241197"/>
            <a:ext cx="564305" cy="181865"/>
          </a:xfrm>
          <a:prstGeom prst="rect">
            <a:avLst/>
          </a:prstGeom>
        </p:spPr>
      </p:pic>
      <p:sp>
        <p:nvSpPr>
          <p:cNvPr id="21" name="Department name placeholder">
            <a:extLst>
              <a:ext uri="{FF2B5EF4-FFF2-40B4-BE49-F238E27FC236}">
                <a16:creationId xmlns:a16="http://schemas.microsoft.com/office/drawing/2014/main" id="{C2868638-565D-DF45-86BE-96A429F4DAB9}"/>
              </a:ext>
            </a:extLst>
          </p:cNvPr>
          <p:cNvSpPr txBox="1"/>
          <p:nvPr userDrawn="1"/>
        </p:nvSpPr>
        <p:spPr>
          <a:xfrm>
            <a:off x="8324887" y="285937"/>
            <a:ext cx="3405680" cy="164019"/>
          </a:xfrm>
          <a:prstGeom prst="rect">
            <a:avLst/>
          </a:prstGeom>
          <a:noFill/>
        </p:spPr>
        <p:txBody>
          <a:bodyPr wrap="square" lIns="0" tIns="0" rIns="0" bIns="0" rtlCol="0">
            <a:spAutoFit/>
          </a:bodyPr>
          <a:lstStyle/>
          <a:p>
            <a:pPr algn="r"/>
            <a:r>
              <a:rPr lang="en-US" sz="1066" dirty="0">
                <a:solidFill>
                  <a:srgbClr val="FFFFFF"/>
                </a:solidFill>
              </a:rPr>
              <a:t>Department Name (edit in Slide Master)</a:t>
            </a:r>
          </a:p>
        </p:txBody>
      </p:sp>
      <p:sp>
        <p:nvSpPr>
          <p:cNvPr id="22" name="Slide Number Placeholder 5">
            <a:extLst>
              <a:ext uri="{FF2B5EF4-FFF2-40B4-BE49-F238E27FC236}">
                <a16:creationId xmlns:a16="http://schemas.microsoft.com/office/drawing/2014/main" id="{1F8D13AB-AD1D-2D40-AC95-8C305CF8D96B}"/>
              </a:ext>
            </a:extLst>
          </p:cNvPr>
          <p:cNvSpPr>
            <a:spLocks noGrp="1"/>
          </p:cNvSpPr>
          <p:nvPr>
            <p:ph type="sldNum" sz="quarter" idx="4"/>
          </p:nvPr>
        </p:nvSpPr>
        <p:spPr>
          <a:xfrm>
            <a:off x="10999046" y="6358447"/>
            <a:ext cx="731521" cy="163996"/>
          </a:xfrm>
          <a:prstGeom prst="rect">
            <a:avLst/>
          </a:prstGeom>
        </p:spPr>
        <p:txBody>
          <a:bodyPr vert="horz" wrap="square" lIns="0" tIns="0" rIns="0" bIns="0" rtlCol="0" anchor="ctr">
            <a:spAutoFit/>
          </a:bodyPr>
          <a:lstStyle>
            <a:lvl1pPr algn="r">
              <a:defRPr sz="1066">
                <a:solidFill>
                  <a:srgbClr val="003557"/>
                </a:solidFill>
              </a:defRPr>
            </a:lvl1pPr>
          </a:lstStyle>
          <a:p>
            <a:fld id="{8368066F-241F-DA46-A244-6F6C08E1BFA8}" type="slidenum">
              <a:rPr lang="en-US" smtClean="0"/>
              <a:pPr/>
              <a:t>‹#›</a:t>
            </a:fld>
            <a:endParaRPr lang="en-US" dirty="0"/>
          </a:p>
        </p:txBody>
      </p:sp>
      <p:sp>
        <p:nvSpPr>
          <p:cNvPr id="23" name="Text Placeholder 39">
            <a:extLst>
              <a:ext uri="{FF2B5EF4-FFF2-40B4-BE49-F238E27FC236}">
                <a16:creationId xmlns:a16="http://schemas.microsoft.com/office/drawing/2014/main" id="{5D4407BD-90A3-A548-B64D-A4B7327F01BD}"/>
              </a:ext>
            </a:extLst>
          </p:cNvPr>
          <p:cNvSpPr txBox="1">
            <a:spLocks/>
          </p:cNvSpPr>
          <p:nvPr userDrawn="1"/>
        </p:nvSpPr>
        <p:spPr>
          <a:xfrm>
            <a:off x="975360" y="6352779"/>
            <a:ext cx="6949440" cy="164019"/>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66" dirty="0">
                <a:solidFill>
                  <a:srgbClr val="FFFFFF"/>
                </a:solidFill>
              </a:rPr>
              <a:t>Presentation Title (edit in Slide Master)  I  </a:t>
            </a:r>
            <a:fld id="{96639B2F-E74D-204F-A9C8-34761033C9F8}" type="datetime4">
              <a:rPr lang="en-US" sz="1066" smtClean="0"/>
              <a:pPr/>
              <a:t>February 19, 2023</a:t>
            </a:fld>
            <a:endParaRPr lang="en-US" sz="1066" dirty="0">
              <a:solidFill>
                <a:srgbClr val="FFFFFF"/>
              </a:solidFill>
            </a:endParaRPr>
          </a:p>
        </p:txBody>
      </p:sp>
    </p:spTree>
    <p:extLst>
      <p:ext uri="{BB962C8B-B14F-4D97-AF65-F5344CB8AC3E}">
        <p14:creationId xmlns:p14="http://schemas.microsoft.com/office/powerpoint/2010/main" val="3120339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5360" y="1948916"/>
            <a:ext cx="9753600" cy="445266"/>
          </a:xfrm>
        </p:spPr>
        <p:txBody>
          <a:bodyPr wrap="square" anchor="b" anchorCtr="0">
            <a:spAutoFit/>
          </a:bodyPr>
          <a:lstStyle>
            <a:lvl1pPr>
              <a:defRPr sz="3197"/>
            </a:lvl1pPr>
          </a:lstStyle>
          <a:p>
            <a:r>
              <a:rPr lang="en-US" dirty="0"/>
              <a:t>Header w/chart</a:t>
            </a:r>
          </a:p>
        </p:txBody>
      </p:sp>
      <p:sp>
        <p:nvSpPr>
          <p:cNvPr id="6" name="Text Placeholder 3">
            <a:extLst>
              <a:ext uri="{FF2B5EF4-FFF2-40B4-BE49-F238E27FC236}">
                <a16:creationId xmlns:a16="http://schemas.microsoft.com/office/drawing/2014/main" id="{CA0894B0-3844-5F4F-9E2C-D2F524EAAF98}"/>
              </a:ext>
            </a:extLst>
          </p:cNvPr>
          <p:cNvSpPr>
            <a:spLocks noGrp="1"/>
          </p:cNvSpPr>
          <p:nvPr>
            <p:ph type="body" sz="quarter" idx="12" hasCustomPrompt="1"/>
          </p:nvPr>
        </p:nvSpPr>
        <p:spPr>
          <a:xfrm>
            <a:off x="1013334" y="694838"/>
            <a:ext cx="9106028" cy="409990"/>
          </a:xfrm>
        </p:spPr>
        <p:txBody>
          <a:bodyPr wrap="square" lIns="0">
            <a:spAutoFit/>
          </a:bodyPr>
          <a:lstStyle>
            <a:lvl1pPr marL="0" indent="0" algn="l">
              <a:lnSpc>
                <a:spcPct val="100000"/>
              </a:lnSpc>
              <a:buNone/>
              <a:defRPr sz="1332" b="0">
                <a:solidFill>
                  <a:srgbClr val="FFFF00"/>
                </a:solidFill>
              </a:defRPr>
            </a:lvl1pPr>
            <a:lvl2pPr marL="456777" indent="0">
              <a:buNone/>
              <a:defRPr>
                <a:solidFill>
                  <a:srgbClr val="FF0000"/>
                </a:solidFill>
              </a:defRPr>
            </a:lvl2pPr>
            <a:lvl3pPr marL="913554" indent="0">
              <a:buNone/>
              <a:defRPr>
                <a:solidFill>
                  <a:srgbClr val="FF0000"/>
                </a:solidFill>
              </a:defRPr>
            </a:lvl3pPr>
            <a:lvl4pPr marL="1370331" indent="0">
              <a:buNone/>
              <a:defRPr>
                <a:solidFill>
                  <a:srgbClr val="FF0000"/>
                </a:solidFill>
              </a:defRPr>
            </a:lvl4pPr>
            <a:lvl5pPr marL="1827108" indent="0">
              <a:buNone/>
              <a:defRPr>
                <a:solidFill>
                  <a:srgbClr val="FF0000"/>
                </a:solidFill>
              </a:defRPr>
            </a:lvl5pPr>
          </a:lstStyle>
          <a:p>
            <a:pPr lvl="0"/>
            <a:r>
              <a:rPr lang="en-US" dirty="0"/>
              <a:t>Input label data using the custom chart below. If you’re not sure you’ll need this chart, we recommend HIDING the slide temporarily instead of deleting it. If deleted, the custom chart can be recovered from the master source file. </a:t>
            </a:r>
          </a:p>
        </p:txBody>
      </p:sp>
      <p:sp>
        <p:nvSpPr>
          <p:cNvPr id="7" name="Chart Placeholder 3">
            <a:extLst>
              <a:ext uri="{FF2B5EF4-FFF2-40B4-BE49-F238E27FC236}">
                <a16:creationId xmlns:a16="http://schemas.microsoft.com/office/drawing/2014/main" id="{036322EB-1661-5849-9980-8B3543AA23E3}"/>
              </a:ext>
            </a:extLst>
          </p:cNvPr>
          <p:cNvSpPr>
            <a:spLocks noGrp="1"/>
          </p:cNvSpPr>
          <p:nvPr>
            <p:ph type="chart" sz="quarter" idx="14"/>
          </p:nvPr>
        </p:nvSpPr>
        <p:spPr>
          <a:xfrm>
            <a:off x="975360" y="2557952"/>
            <a:ext cx="9753600" cy="296813"/>
          </a:xfrm>
        </p:spPr>
        <p:txBody>
          <a:bodyPr lIns="0" tIns="0" anchor="t" anchorCtr="0"/>
          <a:lstStyle>
            <a:lvl1pPr algn="ctr">
              <a:defRPr/>
            </a:lvl1pPr>
          </a:lstStyle>
          <a:p>
            <a:r>
              <a:rPr lang="en-US"/>
              <a:t>Click icon to add chart</a:t>
            </a:r>
            <a:endParaRPr lang="en-US" dirty="0"/>
          </a:p>
        </p:txBody>
      </p:sp>
      <p:pic>
        <p:nvPicPr>
          <p:cNvPr id="8" name="Logo">
            <a:extLst>
              <a:ext uri="{FF2B5EF4-FFF2-40B4-BE49-F238E27FC236}">
                <a16:creationId xmlns:a16="http://schemas.microsoft.com/office/drawing/2014/main" id="{62392081-5324-0143-B4AD-728AB4C71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5361" y="241197"/>
            <a:ext cx="564305" cy="181865"/>
          </a:xfrm>
          <a:prstGeom prst="rect">
            <a:avLst/>
          </a:prstGeom>
        </p:spPr>
      </p:pic>
      <p:sp>
        <p:nvSpPr>
          <p:cNvPr id="9" name="Department name placeholder">
            <a:extLst>
              <a:ext uri="{FF2B5EF4-FFF2-40B4-BE49-F238E27FC236}">
                <a16:creationId xmlns:a16="http://schemas.microsoft.com/office/drawing/2014/main" id="{CF415C97-93C6-3E4E-A298-5DF157A4F714}"/>
              </a:ext>
            </a:extLst>
          </p:cNvPr>
          <p:cNvSpPr txBox="1"/>
          <p:nvPr userDrawn="1"/>
        </p:nvSpPr>
        <p:spPr>
          <a:xfrm>
            <a:off x="8324887" y="285937"/>
            <a:ext cx="3405680" cy="164019"/>
          </a:xfrm>
          <a:prstGeom prst="rect">
            <a:avLst/>
          </a:prstGeom>
          <a:noFill/>
        </p:spPr>
        <p:txBody>
          <a:bodyPr wrap="square" lIns="0" tIns="0" rIns="0" bIns="0" rtlCol="0">
            <a:spAutoFit/>
          </a:bodyPr>
          <a:lstStyle/>
          <a:p>
            <a:pPr algn="r"/>
            <a:r>
              <a:rPr lang="en-US" sz="1066" dirty="0">
                <a:solidFill>
                  <a:srgbClr val="FFFFFF"/>
                </a:solidFill>
              </a:rPr>
              <a:t>Department Name (edit in Slide Master)</a:t>
            </a:r>
          </a:p>
        </p:txBody>
      </p:sp>
      <p:sp>
        <p:nvSpPr>
          <p:cNvPr id="10" name="Slide Number Placeholder 5">
            <a:extLst>
              <a:ext uri="{FF2B5EF4-FFF2-40B4-BE49-F238E27FC236}">
                <a16:creationId xmlns:a16="http://schemas.microsoft.com/office/drawing/2014/main" id="{5EC15C0B-E7DC-D140-B556-0D7884825EF9}"/>
              </a:ext>
            </a:extLst>
          </p:cNvPr>
          <p:cNvSpPr>
            <a:spLocks noGrp="1"/>
          </p:cNvSpPr>
          <p:nvPr>
            <p:ph type="sldNum" sz="quarter" idx="4"/>
          </p:nvPr>
        </p:nvSpPr>
        <p:spPr>
          <a:xfrm>
            <a:off x="10999046" y="6358447"/>
            <a:ext cx="731521" cy="163996"/>
          </a:xfrm>
          <a:prstGeom prst="rect">
            <a:avLst/>
          </a:prstGeom>
        </p:spPr>
        <p:txBody>
          <a:bodyPr vert="horz" wrap="square" lIns="0" tIns="0" rIns="0" bIns="0" rtlCol="0" anchor="ctr">
            <a:spAutoFit/>
          </a:bodyPr>
          <a:lstStyle>
            <a:lvl1pPr algn="r">
              <a:defRPr sz="1066">
                <a:solidFill>
                  <a:srgbClr val="003557"/>
                </a:solidFill>
              </a:defRPr>
            </a:lvl1pPr>
          </a:lstStyle>
          <a:p>
            <a:fld id="{8368066F-241F-DA46-A244-6F6C08E1BFA8}" type="slidenum">
              <a:rPr lang="en-US" smtClean="0"/>
              <a:pPr/>
              <a:t>‹#›</a:t>
            </a:fld>
            <a:endParaRPr lang="en-US" dirty="0"/>
          </a:p>
        </p:txBody>
      </p:sp>
      <p:sp>
        <p:nvSpPr>
          <p:cNvPr id="11" name="Text Placeholder 39">
            <a:extLst>
              <a:ext uri="{FF2B5EF4-FFF2-40B4-BE49-F238E27FC236}">
                <a16:creationId xmlns:a16="http://schemas.microsoft.com/office/drawing/2014/main" id="{CFF1EC18-960D-4744-8DF0-91EF06BB2726}"/>
              </a:ext>
            </a:extLst>
          </p:cNvPr>
          <p:cNvSpPr txBox="1">
            <a:spLocks/>
          </p:cNvSpPr>
          <p:nvPr userDrawn="1"/>
        </p:nvSpPr>
        <p:spPr>
          <a:xfrm>
            <a:off x="975360" y="6352779"/>
            <a:ext cx="6949440" cy="164019"/>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66" dirty="0">
                <a:solidFill>
                  <a:srgbClr val="FFFFFF"/>
                </a:solidFill>
              </a:rPr>
              <a:t>Presentation Title (edit in Slide Master)  I  </a:t>
            </a:r>
            <a:fld id="{96639B2F-E74D-204F-A9C8-34761033C9F8}" type="datetime4">
              <a:rPr lang="en-US" sz="1066" smtClean="0"/>
              <a:pPr/>
              <a:t>February 19, 2023</a:t>
            </a:fld>
            <a:endParaRPr lang="en-US" sz="1066" dirty="0">
              <a:solidFill>
                <a:srgbClr val="FFFFFF"/>
              </a:solidFill>
            </a:endParaRPr>
          </a:p>
        </p:txBody>
      </p:sp>
    </p:spTree>
    <p:extLst>
      <p:ext uri="{BB962C8B-B14F-4D97-AF65-F5344CB8AC3E}">
        <p14:creationId xmlns:p14="http://schemas.microsoft.com/office/powerpoint/2010/main" val="4005002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theme" Target="../theme/theme2.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5587"/>
            </a:gs>
            <a:gs pos="85000">
              <a:srgbClr val="2774AE"/>
            </a:gs>
            <a:gs pos="100000">
              <a:srgbClr val="669FD3"/>
            </a:gs>
          </a:gsLst>
          <a:lin ang="4200000" scaled="0"/>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5360" y="2557951"/>
            <a:ext cx="9753600" cy="1750911"/>
          </a:xfrm>
          <a:prstGeom prst="rect">
            <a:avLst/>
          </a:prstGeom>
        </p:spPr>
        <p:txBody>
          <a:bodyPr vert="horz" lIns="45720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975360" y="1948916"/>
            <a:ext cx="9753600" cy="445266"/>
          </a:xfrm>
          <a:prstGeom prst="rect">
            <a:avLst/>
          </a:prstGeom>
        </p:spPr>
        <p:txBody>
          <a:bodyPr vert="horz" wrap="square" lIns="0" tIns="0" rIns="0" bIns="0" rtlCol="0" anchor="b" anchorCtr="0">
            <a:spAutoFit/>
          </a:bodyPr>
          <a:lstStyle/>
          <a:p>
            <a:r>
              <a:rPr lang="en-US"/>
              <a:t>Click to edit Master title style</a:t>
            </a:r>
            <a:endParaRPr lang="en-US" dirty="0"/>
          </a:p>
        </p:txBody>
      </p:sp>
    </p:spTree>
    <p:extLst>
      <p:ext uri="{BB962C8B-B14F-4D97-AF65-F5344CB8AC3E}">
        <p14:creationId xmlns:p14="http://schemas.microsoft.com/office/powerpoint/2010/main" val="537901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97" r:id="rId16"/>
  </p:sldLayoutIdLst>
  <p:hf hdr="0" ftr="0"/>
  <p:txStyles>
    <p:titleStyle>
      <a:lvl1pPr algn="l" defTabSz="913554" rtl="0" eaLnBrk="1" latinLnBrk="0" hangingPunct="1">
        <a:lnSpc>
          <a:spcPct val="90000"/>
        </a:lnSpc>
        <a:spcBef>
          <a:spcPct val="0"/>
        </a:spcBef>
        <a:buNone/>
        <a:defRPr sz="3197" b="1" kern="1200">
          <a:solidFill>
            <a:srgbClr val="FFD100"/>
          </a:solidFill>
          <a:latin typeface="+mj-lt"/>
          <a:ea typeface="+mj-ea"/>
          <a:cs typeface="+mj-cs"/>
        </a:defRPr>
      </a:lvl1pPr>
    </p:titleStyle>
    <p:bodyStyle>
      <a:lvl1pPr marL="0" indent="0" algn="l" defTabSz="913554" rtl="0" eaLnBrk="1" latinLnBrk="0" hangingPunct="1">
        <a:lnSpc>
          <a:spcPct val="90000"/>
        </a:lnSpc>
        <a:spcBef>
          <a:spcPts val="999"/>
        </a:spcBef>
        <a:buFont typeface="Arial" panose="020B0604020202020204" pitchFamily="34" charset="0"/>
        <a:buNone/>
        <a:defRPr sz="2131" kern="1200" spc="0" baseline="0">
          <a:solidFill>
            <a:schemeClr val="bg1"/>
          </a:solidFill>
          <a:latin typeface="+mn-lt"/>
          <a:ea typeface="+mn-ea"/>
          <a:cs typeface="+mn-cs"/>
        </a:defRPr>
      </a:lvl1pPr>
      <a:lvl2pPr marL="365422" indent="0" algn="l" defTabSz="913554" rtl="0" eaLnBrk="1" latinLnBrk="0" hangingPunct="1">
        <a:lnSpc>
          <a:spcPct val="90000"/>
        </a:lnSpc>
        <a:spcBef>
          <a:spcPts val="500"/>
        </a:spcBef>
        <a:buFont typeface="Arial" panose="020B0604020202020204" pitchFamily="34" charset="0"/>
        <a:buNone/>
        <a:defRPr sz="2131" kern="1200" spc="0" baseline="0">
          <a:solidFill>
            <a:schemeClr val="bg1"/>
          </a:solidFill>
          <a:latin typeface="+mn-lt"/>
          <a:ea typeface="+mn-ea"/>
          <a:cs typeface="+mn-cs"/>
        </a:defRPr>
      </a:lvl2pPr>
      <a:lvl3pPr marL="730843" indent="0" algn="l" defTabSz="913554" rtl="0" eaLnBrk="1" latinLnBrk="0" hangingPunct="1">
        <a:lnSpc>
          <a:spcPct val="90000"/>
        </a:lnSpc>
        <a:spcBef>
          <a:spcPts val="500"/>
        </a:spcBef>
        <a:buFont typeface="Arial" panose="020B0604020202020204" pitchFamily="34" charset="0"/>
        <a:buNone/>
        <a:defRPr sz="2131" kern="1200" spc="0" baseline="0">
          <a:solidFill>
            <a:schemeClr val="bg1"/>
          </a:solidFill>
          <a:latin typeface="+mn-lt"/>
          <a:ea typeface="+mn-ea"/>
          <a:cs typeface="+mn-cs"/>
        </a:defRPr>
      </a:lvl3pPr>
      <a:lvl4pPr marL="1096265" indent="0" algn="l" defTabSz="913554" rtl="0" eaLnBrk="1" latinLnBrk="0" hangingPunct="1">
        <a:lnSpc>
          <a:spcPct val="90000"/>
        </a:lnSpc>
        <a:spcBef>
          <a:spcPts val="500"/>
        </a:spcBef>
        <a:buFont typeface="Arial" panose="020B0604020202020204" pitchFamily="34" charset="0"/>
        <a:buNone/>
        <a:defRPr sz="2131" kern="1200" spc="0" baseline="0">
          <a:solidFill>
            <a:schemeClr val="bg1"/>
          </a:solidFill>
          <a:latin typeface="+mn-lt"/>
          <a:ea typeface="+mn-ea"/>
          <a:cs typeface="+mn-cs"/>
        </a:defRPr>
      </a:lvl4pPr>
      <a:lvl5pPr marL="1461687" indent="0" algn="l" defTabSz="913554" rtl="0" eaLnBrk="1" latinLnBrk="0" hangingPunct="1">
        <a:lnSpc>
          <a:spcPct val="90000"/>
        </a:lnSpc>
        <a:spcBef>
          <a:spcPts val="500"/>
        </a:spcBef>
        <a:buFont typeface="Arial" panose="020B0604020202020204" pitchFamily="34" charset="0"/>
        <a:buNone/>
        <a:defRPr sz="2131" kern="1200" spc="0" baseline="0">
          <a:solidFill>
            <a:schemeClr val="bg1"/>
          </a:solidFill>
          <a:latin typeface="+mn-lt"/>
          <a:ea typeface="+mn-ea"/>
          <a:cs typeface="+mn-cs"/>
        </a:defRPr>
      </a:lvl5pPr>
      <a:lvl6pPr marL="2512274" indent="-228389" algn="l" defTabSz="913554"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69051" indent="-228389" algn="l" defTabSz="913554"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5828" indent="-228389" algn="l" defTabSz="913554"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2605" indent="-228389" algn="l" defTabSz="913554"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554" rtl="0" eaLnBrk="1" latinLnBrk="0" hangingPunct="1">
        <a:defRPr sz="1798" kern="1200">
          <a:solidFill>
            <a:schemeClr val="tx1"/>
          </a:solidFill>
          <a:latin typeface="+mn-lt"/>
          <a:ea typeface="+mn-ea"/>
          <a:cs typeface="+mn-cs"/>
        </a:defRPr>
      </a:lvl1pPr>
      <a:lvl2pPr marL="456777" algn="l" defTabSz="913554" rtl="0" eaLnBrk="1" latinLnBrk="0" hangingPunct="1">
        <a:defRPr sz="1798" kern="1200">
          <a:solidFill>
            <a:schemeClr val="tx1"/>
          </a:solidFill>
          <a:latin typeface="+mn-lt"/>
          <a:ea typeface="+mn-ea"/>
          <a:cs typeface="+mn-cs"/>
        </a:defRPr>
      </a:lvl2pPr>
      <a:lvl3pPr marL="913554" algn="l" defTabSz="913554" rtl="0" eaLnBrk="1" latinLnBrk="0" hangingPunct="1">
        <a:defRPr sz="1798" kern="1200">
          <a:solidFill>
            <a:schemeClr val="tx1"/>
          </a:solidFill>
          <a:latin typeface="+mn-lt"/>
          <a:ea typeface="+mn-ea"/>
          <a:cs typeface="+mn-cs"/>
        </a:defRPr>
      </a:lvl3pPr>
      <a:lvl4pPr marL="1370331" algn="l" defTabSz="913554" rtl="0" eaLnBrk="1" latinLnBrk="0" hangingPunct="1">
        <a:defRPr sz="1798" kern="1200">
          <a:solidFill>
            <a:schemeClr val="tx1"/>
          </a:solidFill>
          <a:latin typeface="+mn-lt"/>
          <a:ea typeface="+mn-ea"/>
          <a:cs typeface="+mn-cs"/>
        </a:defRPr>
      </a:lvl4pPr>
      <a:lvl5pPr marL="1827108" algn="l" defTabSz="913554" rtl="0" eaLnBrk="1" latinLnBrk="0" hangingPunct="1">
        <a:defRPr sz="1798" kern="1200">
          <a:solidFill>
            <a:schemeClr val="tx1"/>
          </a:solidFill>
          <a:latin typeface="+mn-lt"/>
          <a:ea typeface="+mn-ea"/>
          <a:cs typeface="+mn-cs"/>
        </a:defRPr>
      </a:lvl5pPr>
      <a:lvl6pPr marL="2283885" algn="l" defTabSz="913554" rtl="0" eaLnBrk="1" latinLnBrk="0" hangingPunct="1">
        <a:defRPr sz="1798" kern="1200">
          <a:solidFill>
            <a:schemeClr val="tx1"/>
          </a:solidFill>
          <a:latin typeface="+mn-lt"/>
          <a:ea typeface="+mn-ea"/>
          <a:cs typeface="+mn-cs"/>
        </a:defRPr>
      </a:lvl6pPr>
      <a:lvl7pPr marL="2740663" algn="l" defTabSz="913554" rtl="0" eaLnBrk="1" latinLnBrk="0" hangingPunct="1">
        <a:defRPr sz="1798" kern="1200">
          <a:solidFill>
            <a:schemeClr val="tx1"/>
          </a:solidFill>
          <a:latin typeface="+mn-lt"/>
          <a:ea typeface="+mn-ea"/>
          <a:cs typeface="+mn-cs"/>
        </a:defRPr>
      </a:lvl7pPr>
      <a:lvl8pPr marL="3197440" algn="l" defTabSz="913554" rtl="0" eaLnBrk="1" latinLnBrk="0" hangingPunct="1">
        <a:defRPr sz="1798" kern="1200">
          <a:solidFill>
            <a:schemeClr val="tx1"/>
          </a:solidFill>
          <a:latin typeface="+mn-lt"/>
          <a:ea typeface="+mn-ea"/>
          <a:cs typeface="+mn-cs"/>
        </a:defRPr>
      </a:lvl8pPr>
      <a:lvl9pPr marL="3654217" algn="l" defTabSz="913554"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latin typeface="Open Sans"/>
              </a:defRPr>
            </a:lvl1pPr>
          </a:lstStyle>
          <a:p>
            <a:fld id="{425404F2-BE9A-4460-8815-8F645183555F}" type="datetimeFigureOut">
              <a:rPr lang="en-US" smtClean="0"/>
              <a:pPr/>
              <a:t>2/19/23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latin typeface="Open Sans"/>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latin typeface="Open Sans"/>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9212187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Lst>
  <p:txStyles>
    <p:titleStyle>
      <a:lvl1pPr algn="l" defTabSz="1218987" rtl="0" eaLnBrk="1" latinLnBrk="0" hangingPunct="1">
        <a:spcBef>
          <a:spcPct val="0"/>
        </a:spcBef>
        <a:buNone/>
        <a:defRPr sz="3600" kern="1200">
          <a:solidFill>
            <a:schemeClr val="tx1"/>
          </a:solidFill>
          <a:latin typeface="Open Sans"/>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Open Sans"/>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Open Sans"/>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Open Sans"/>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1.xml"/><Relationship Id="rId5" Type="http://schemas.openxmlformats.org/officeDocument/2006/relationships/chart" Target="../charts/chart1.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8"/>
            <a:ext cx="12192000" cy="6857624"/>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dirty="0">
              <a:latin typeface="印品黑体" panose="00000500000000000000" pitchFamily="2" charset="-122"/>
              <a:ea typeface="印品黑体" panose="00000500000000000000" pitchFamily="2" charset="-122"/>
            </a:endParaRPr>
          </a:p>
        </p:txBody>
      </p:sp>
      <p:sp>
        <p:nvSpPr>
          <p:cNvPr id="9" name="TextBox 7"/>
          <p:cNvSpPr txBox="1">
            <a:spLocks noChangeArrowheads="1"/>
          </p:cNvSpPr>
          <p:nvPr/>
        </p:nvSpPr>
        <p:spPr bwMode="auto">
          <a:xfrm>
            <a:off x="3823202" y="5773974"/>
            <a:ext cx="4545596" cy="67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896" b="1" dirty="0" err="1">
                <a:solidFill>
                  <a:schemeClr val="accent1"/>
                </a:solidFill>
                <a:latin typeface="印品黑体" panose="00000500000000000000" pitchFamily="2" charset="-122"/>
                <a:ea typeface="印品黑体" panose="00000500000000000000" pitchFamily="2" charset="-122"/>
                <a:cs typeface="Arial Unicode MS" panose="020B0604020202020204" pitchFamily="34" charset="-122"/>
              </a:rPr>
              <a:t>Junjian</a:t>
            </a:r>
            <a:r>
              <a:rPr lang="en-US" altLang="zh-CN" sz="1896" b="1" dirty="0">
                <a:solidFill>
                  <a:schemeClr val="accent1"/>
                </a:solidFill>
                <a:latin typeface="印品黑体" panose="00000500000000000000" pitchFamily="2" charset="-122"/>
                <a:ea typeface="印品黑体" panose="00000500000000000000" pitchFamily="2" charset="-122"/>
                <a:cs typeface="Arial Unicode MS" panose="020B0604020202020204" pitchFamily="34" charset="-122"/>
              </a:rPr>
              <a:t> “Ken” Li</a:t>
            </a:r>
          </a:p>
          <a:p>
            <a:pPr algn="ctr" eaLnBrk="1" hangingPunct="1"/>
            <a:r>
              <a:rPr lang="en-US" altLang="zh-CN" sz="1896" b="1" dirty="0">
                <a:solidFill>
                  <a:schemeClr val="accent1"/>
                </a:solidFill>
                <a:latin typeface="印品黑体" panose="00000500000000000000" pitchFamily="2" charset="-122"/>
                <a:ea typeface="印品黑体" panose="00000500000000000000" pitchFamily="2" charset="-122"/>
                <a:cs typeface="Arial Unicode MS" panose="020B0604020202020204" pitchFamily="34" charset="-122"/>
              </a:rPr>
              <a:t>Aug 1,2021</a:t>
            </a:r>
          </a:p>
        </p:txBody>
      </p:sp>
      <p:sp>
        <p:nvSpPr>
          <p:cNvPr id="11" name="TextBox 3"/>
          <p:cNvSpPr txBox="1"/>
          <p:nvPr/>
        </p:nvSpPr>
        <p:spPr>
          <a:xfrm>
            <a:off x="-842823" y="2122448"/>
            <a:ext cx="13533120" cy="769441"/>
          </a:xfrm>
          <a:prstGeom prst="rect">
            <a:avLst/>
          </a:prstGeom>
          <a:noFill/>
        </p:spPr>
        <p:txBody>
          <a:bodyPr wrap="square">
            <a:spAutoFit/>
          </a:bodyPr>
          <a:lstStyle/>
          <a:p>
            <a:pPr algn="ctr">
              <a:defRPr/>
            </a:pPr>
            <a:r>
              <a:rPr lang="en-US" altLang="zh-CN" sz="4400" b="1" dirty="0" err="1">
                <a:solidFill>
                  <a:schemeClr val="accent2">
                    <a:lumMod val="75000"/>
                  </a:schemeClr>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Longzhitou</a:t>
            </a:r>
            <a:r>
              <a:rPr lang="en-US" altLang="zh-CN" sz="4400" b="1" dirty="0">
                <a:solidFill>
                  <a:schemeClr val="accent2">
                    <a:lumMod val="75000"/>
                  </a:schemeClr>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 Fund Marketing Campaign</a:t>
            </a:r>
            <a:endParaRPr lang="zh-CN" altLang="en-US" sz="4400" b="1" dirty="0">
              <a:solidFill>
                <a:schemeClr val="accent2">
                  <a:lumMod val="75000"/>
                </a:schemeClr>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endParaRPr>
          </a:p>
        </p:txBody>
      </p:sp>
      <p:pic>
        <p:nvPicPr>
          <p:cNvPr id="7" name="Picture 6" descr="Text&#10;&#10;Description automatically generated with medium confidence">
            <a:extLst>
              <a:ext uri="{FF2B5EF4-FFF2-40B4-BE49-F238E27FC236}">
                <a16:creationId xmlns:a16="http://schemas.microsoft.com/office/drawing/2014/main" id="{DD0565E4-7F98-37A3-5B07-553C872A0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8676" y="1234076"/>
            <a:ext cx="4890122" cy="888372"/>
          </a:xfrm>
          <a:prstGeom prst="rect">
            <a:avLst/>
          </a:prstGeom>
        </p:spPr>
      </p:pic>
    </p:spTree>
    <p:extLst>
      <p:ext uri="{BB962C8B-B14F-4D97-AF65-F5344CB8AC3E}">
        <p14:creationId xmlns:p14="http://schemas.microsoft.com/office/powerpoint/2010/main" val="64891620"/>
      </p:ext>
    </p:extLst>
  </p:cSld>
  <p:clrMapOvr>
    <a:masterClrMapping/>
  </p:clrMapOvr>
  <mc:AlternateContent xmlns:mc="http://schemas.openxmlformats.org/markup-compatibility/2006" xmlns:p14="http://schemas.microsoft.com/office/powerpoint/2010/main">
    <mc:Choice Requires="p14">
      <p:transition spd="slow" p14:dur="4000" advTm="7000">
        <p14:vortex dir="r"/>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6*min(max(#ppt_w*#ppt_h,.3),1)-7.4)/-.7*#ppt_w"/>
                                          </p:val>
                                        </p:tav>
                                        <p:tav tm="100000">
                                          <p:val>
                                            <p:strVal val="#ppt_w"/>
                                          </p:val>
                                        </p:tav>
                                      </p:tavLst>
                                    </p:anim>
                                    <p:anim calcmode="lin" valueType="num">
                                      <p:cBhvr>
                                        <p:cTn id="8" dur="500" fill="hold"/>
                                        <p:tgtEl>
                                          <p:spTgt spid="2"/>
                                        </p:tgtEl>
                                        <p:attrNameLst>
                                          <p:attrName>ppt_h</p:attrName>
                                        </p:attrNameLst>
                                      </p:cBhvr>
                                      <p:tavLst>
                                        <p:tav tm="0">
                                          <p:val>
                                            <p:strVal val="(6*min(max(#ppt_w*#ppt_h,.3),1)-7.4)/-.7*#ppt_h"/>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3" presetClass="entr" presetSubtype="36" fill="hold" grpId="0" nodeType="afterEffect">
                                  <p:stCondLst>
                                    <p:cond delay="0"/>
                                  </p:stCondLst>
                                  <p:iterate type="lt">
                                    <p:tmPct val="18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6*min(max(#ppt_w*#ppt_h,.3),1)-7.4)/-.7*#ppt_w"/>
                                          </p:val>
                                        </p:tav>
                                        <p:tav tm="100000">
                                          <p:val>
                                            <p:strVal val="#ppt_w"/>
                                          </p:val>
                                        </p:tav>
                                      </p:tavLst>
                                    </p:anim>
                                    <p:anim calcmode="lin" valueType="num">
                                      <p:cBhvr>
                                        <p:cTn id="15" dur="500" fill="hold"/>
                                        <p:tgtEl>
                                          <p:spTgt spid="11"/>
                                        </p:tgtEl>
                                        <p:attrNameLst>
                                          <p:attrName>ppt_h</p:attrName>
                                        </p:attrNameLst>
                                      </p:cBhvr>
                                      <p:tavLst>
                                        <p:tav tm="0">
                                          <p:val>
                                            <p:strVal val="(6*min(max(#ppt_w*#ppt_h,.3),1)-7.4)/-.7*#ppt_h"/>
                                          </p:val>
                                        </p:tav>
                                        <p:tav tm="100000">
                                          <p:val>
                                            <p:strVal val="#ppt_h"/>
                                          </p:val>
                                        </p:tav>
                                      </p:tavLst>
                                    </p:anim>
                                    <p:anim calcmode="lin" valueType="num">
                                      <p:cBhvr>
                                        <p:cTn id="16" dur="500" fill="hold"/>
                                        <p:tgtEl>
                                          <p:spTgt spid="11"/>
                                        </p:tgtEl>
                                        <p:attrNameLst>
                                          <p:attrName>ppt_x</p:attrName>
                                        </p:attrNameLst>
                                      </p:cBhvr>
                                      <p:tavLst>
                                        <p:tav tm="0">
                                          <p:val>
                                            <p:fltVal val="0.5"/>
                                          </p:val>
                                        </p:tav>
                                        <p:tav tm="100000">
                                          <p:val>
                                            <p:strVal val="#ppt_x"/>
                                          </p:val>
                                        </p:tav>
                                      </p:tavLst>
                                    </p:anim>
                                    <p:anim calcmode="lin" valueType="num">
                                      <p:cBhvr>
                                        <p:cTn id="17" dur="500" fill="hold"/>
                                        <p:tgtEl>
                                          <p:spTgt spid="11"/>
                                        </p:tgtEl>
                                        <p:attrNameLst>
                                          <p:attrName>ppt_y</p:attrName>
                                        </p:attrNameLst>
                                      </p:cBhvr>
                                      <p:tavLst>
                                        <p:tav tm="0">
                                          <p:val>
                                            <p:strVal val="1+(6*min(max(#ppt_w*#ppt_h,.3),1)-7.4)/-.7*#ppt_h/2"/>
                                          </p:val>
                                        </p:tav>
                                        <p:tav tm="100000">
                                          <p:val>
                                            <p:strVal val="#ppt_y"/>
                                          </p:val>
                                        </p:tav>
                                      </p:tavLst>
                                    </p:anim>
                                  </p:childTnLst>
                                </p:cTn>
                              </p:par>
                            </p:childTnLst>
                          </p:cTn>
                        </p:par>
                        <p:par>
                          <p:cTn id="18" fill="hold">
                            <p:stCondLst>
                              <p:cond delay="3700"/>
                            </p:stCondLst>
                            <p:childTnLst>
                              <p:par>
                                <p:cTn id="19" presetID="2" presetClass="entr" presetSubtype="2" decel="10000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50" fill="hold"/>
                                        <p:tgtEl>
                                          <p:spTgt spid="9"/>
                                        </p:tgtEl>
                                        <p:attrNameLst>
                                          <p:attrName>ppt_x</p:attrName>
                                        </p:attrNameLst>
                                      </p:cBhvr>
                                      <p:tavLst>
                                        <p:tav tm="0">
                                          <p:val>
                                            <p:strVal val="1+#ppt_w/2"/>
                                          </p:val>
                                        </p:tav>
                                        <p:tav tm="100000">
                                          <p:val>
                                            <p:strVal val="#ppt_x"/>
                                          </p:val>
                                        </p:tav>
                                      </p:tavLst>
                                    </p:anim>
                                    <p:anim calcmode="lin" valueType="num">
                                      <p:cBhvr additive="base">
                                        <p:cTn id="22" dur="3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53F8-387C-01AF-FD70-82BFA6BE7394}"/>
              </a:ext>
            </a:extLst>
          </p:cNvPr>
          <p:cNvSpPr>
            <a:spLocks noGrp="1"/>
          </p:cNvSpPr>
          <p:nvPr>
            <p:ph type="title"/>
          </p:nvPr>
        </p:nvSpPr>
        <p:spPr/>
        <p:txBody>
          <a:bodyPr/>
          <a:lstStyle/>
          <a:p>
            <a:r>
              <a:rPr lang="en-CN" dirty="0"/>
              <a:t>Model Evaluation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CE8792-E940-403A-5C8D-BF1C0653919B}"/>
                  </a:ext>
                </a:extLst>
              </p:cNvPr>
              <p:cNvSpPr txBox="1"/>
              <p:nvPr/>
            </p:nvSpPr>
            <p:spPr>
              <a:xfrm>
                <a:off x="119605" y="5063945"/>
                <a:ext cx="5976395" cy="5767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𝑃𝑟𝑒𝑐𝑖𝑠𝑖𝑜𝑛</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m:t>
                          </m:r>
                          <m:r>
                            <a:rPr lang="en-US" b="0" i="1" smtClean="0">
                              <a:latin typeface="Cambria Math" panose="02040503050406030204" pitchFamily="18" charset="0"/>
                            </a:rPr>
                            <m:t> (</m:t>
                          </m:r>
                          <m:r>
                            <a:rPr lang="en-US" b="0" i="1" smtClean="0">
                              <a:latin typeface="Cambria Math" panose="02040503050406030204" pitchFamily="18" charset="0"/>
                            </a:rPr>
                            <m:t>𝑇𝑃</m:t>
                          </m:r>
                          <m:r>
                            <a:rPr lang="en-US" b="0" i="1" smtClean="0">
                              <a:latin typeface="Cambria Math" panose="02040503050406030204" pitchFamily="18" charset="0"/>
                            </a:rPr>
                            <m:t>)</m:t>
                          </m:r>
                        </m:num>
                        <m:den>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𝑇𝑃</m:t>
                              </m:r>
                            </m:e>
                          </m:d>
                          <m:r>
                            <a:rPr lang="en-US" b="0" i="1" smtClean="0">
                              <a:latin typeface="Cambria Math" panose="02040503050406030204" pitchFamily="18" charset="0"/>
                            </a:rPr>
                            <m:t>+</m:t>
                          </m:r>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den>
                      </m:f>
                    </m:oMath>
                  </m:oMathPara>
                </a14:m>
                <a:endParaRPr lang="en-US" dirty="0"/>
              </a:p>
            </p:txBody>
          </p:sp>
        </mc:Choice>
        <mc:Fallback xmlns="">
          <p:sp>
            <p:nvSpPr>
              <p:cNvPr id="5" name="TextBox 4">
                <a:extLst>
                  <a:ext uri="{FF2B5EF4-FFF2-40B4-BE49-F238E27FC236}">
                    <a16:creationId xmlns:a16="http://schemas.microsoft.com/office/drawing/2014/main" id="{55CE8792-E940-403A-5C8D-BF1C0653919B}"/>
                  </a:ext>
                </a:extLst>
              </p:cNvPr>
              <p:cNvSpPr txBox="1">
                <a:spLocks noRot="1" noChangeAspect="1" noMove="1" noResize="1" noEditPoints="1" noAdjustHandles="1" noChangeArrowheads="1" noChangeShapeType="1" noTextEdit="1"/>
              </p:cNvSpPr>
              <p:nvPr/>
            </p:nvSpPr>
            <p:spPr>
              <a:xfrm>
                <a:off x="119605" y="5063945"/>
                <a:ext cx="5976395" cy="576761"/>
              </a:xfrm>
              <a:prstGeom prst="rect">
                <a:avLst/>
              </a:prstGeom>
              <a:blipFill>
                <a:blip r:embed="rId2"/>
                <a:stretch>
                  <a:fillRect t="-6383" b="-19149"/>
                </a:stretch>
              </a:blipFill>
            </p:spPr>
            <p:txBody>
              <a:bodyPr/>
              <a:lstStyle/>
              <a:p>
                <a:r>
                  <a:rPr lang="en-CN">
                    <a:noFill/>
                  </a:rPr>
                  <a:t> </a:t>
                </a:r>
              </a:p>
            </p:txBody>
          </p:sp>
        </mc:Fallback>
      </mc:AlternateContent>
      <p:sp>
        <p:nvSpPr>
          <p:cNvPr id="6" name="Google Shape;119;p5">
            <a:extLst>
              <a:ext uri="{FF2B5EF4-FFF2-40B4-BE49-F238E27FC236}">
                <a16:creationId xmlns:a16="http://schemas.microsoft.com/office/drawing/2014/main" id="{4C62A40D-6AB1-C549-5FB6-940AB9E05188}"/>
              </a:ext>
            </a:extLst>
          </p:cNvPr>
          <p:cNvSpPr txBox="1"/>
          <p:nvPr/>
        </p:nvSpPr>
        <p:spPr>
          <a:xfrm>
            <a:off x="1020502" y="2497626"/>
            <a:ext cx="4475175" cy="1631175"/>
          </a:xfrm>
          <a:prstGeom prst="rect">
            <a:avLst/>
          </a:prstGeom>
          <a:noFill/>
          <a:ln w="19050"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CA" sz="2800" dirty="0">
                <a:solidFill>
                  <a:srgbClr val="002060"/>
                </a:solidFill>
                <a:latin typeface="Arial Black" panose="020B0A04020102020204" pitchFamily="34" charset="0"/>
                <a:ea typeface="Arial Black"/>
                <a:cs typeface="Times New Roman" panose="02020603050405020304" pitchFamily="18" charset="0"/>
                <a:sym typeface="Arial Black"/>
              </a:rPr>
              <a:t>What is precision?</a:t>
            </a:r>
            <a:endParaRPr sz="2800" dirty="0">
              <a:solidFill>
                <a:srgbClr val="002060"/>
              </a:solidFill>
              <a:latin typeface="Arial Black" panose="020B0A04020102020204" pitchFamily="34" charset="0"/>
              <a:ea typeface="Arial Black"/>
              <a:cs typeface="Times New Roman" panose="02020603050405020304" pitchFamily="18" charset="0"/>
              <a:sym typeface="Arial Black"/>
            </a:endParaRPr>
          </a:p>
          <a:p>
            <a:pPr lvl="1"/>
            <a:r>
              <a:rPr lang="en-US" dirty="0"/>
              <a:t>Precision is calculated as the number of correct positive predictions (TP) divided by the total number of positive predictions (</a:t>
            </a:r>
            <a:r>
              <a:rPr lang="en-US" b="1" dirty="0"/>
              <a:t>TP + FP)</a:t>
            </a:r>
            <a:r>
              <a:rPr lang="en-CA" sz="1800" i="0" u="none" strike="noStrike" cap="none" dirty="0">
                <a:solidFill>
                  <a:schemeClr val="dk1"/>
                </a:solidFill>
                <a:latin typeface="+mj-lt"/>
                <a:cs typeface="Times New Roman" panose="02020603050405020304" pitchFamily="18" charset="0"/>
                <a:sym typeface="Arial"/>
              </a:rPr>
              <a:t>. </a:t>
            </a:r>
            <a:endParaRPr sz="1800" i="0" u="none" strike="noStrike" cap="none" dirty="0">
              <a:solidFill>
                <a:schemeClr val="dk1"/>
              </a:solidFill>
              <a:latin typeface="+mj-lt"/>
              <a:cs typeface="Times New Roman" panose="02020603050405020304" pitchFamily="18" charset="0"/>
              <a:sym typeface="Arial"/>
            </a:endParaRPr>
          </a:p>
        </p:txBody>
      </p:sp>
      <p:sp>
        <p:nvSpPr>
          <p:cNvPr id="9" name="Google Shape;119;p5">
            <a:extLst>
              <a:ext uri="{FF2B5EF4-FFF2-40B4-BE49-F238E27FC236}">
                <a16:creationId xmlns:a16="http://schemas.microsoft.com/office/drawing/2014/main" id="{F8E7A52A-DE47-0BFB-3755-54D694681C89}"/>
              </a:ext>
            </a:extLst>
          </p:cNvPr>
          <p:cNvSpPr txBox="1"/>
          <p:nvPr/>
        </p:nvSpPr>
        <p:spPr>
          <a:xfrm>
            <a:off x="6696324" y="2494681"/>
            <a:ext cx="4886077" cy="1908174"/>
          </a:xfrm>
          <a:prstGeom prst="rect">
            <a:avLst/>
          </a:prstGeom>
          <a:noFill/>
          <a:ln w="19050"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CA" sz="2800" dirty="0">
                <a:solidFill>
                  <a:srgbClr val="002060"/>
                </a:solidFill>
                <a:latin typeface="Arial Black" panose="020B0A04020102020204" pitchFamily="34" charset="0"/>
                <a:ea typeface="Arial Black"/>
                <a:cs typeface="Times New Roman" panose="02020603050405020304" pitchFamily="18" charset="0"/>
                <a:sym typeface="Arial Black"/>
              </a:rPr>
              <a:t>What is lift?</a:t>
            </a:r>
            <a:endParaRPr sz="2800" dirty="0">
              <a:solidFill>
                <a:srgbClr val="002060"/>
              </a:solidFill>
              <a:latin typeface="Arial Black" panose="020B0A04020102020204" pitchFamily="34" charset="0"/>
              <a:ea typeface="Arial Black"/>
              <a:cs typeface="Times New Roman" panose="02020603050405020304" pitchFamily="18" charset="0"/>
              <a:sym typeface="Arial Black"/>
            </a:endParaRPr>
          </a:p>
          <a:p>
            <a:pPr lvl="1"/>
            <a:r>
              <a:rPr lang="en-US" dirty="0"/>
              <a:t>Model lift is defined as target response divided by average response.  For example, </a:t>
            </a:r>
            <a:r>
              <a:rPr lang="en-US" dirty="0" err="1"/>
              <a:t>CatBoost</a:t>
            </a:r>
            <a:r>
              <a:rPr lang="en-US" dirty="0"/>
              <a:t> model has identified a segment of clients with a response rate that are 3.17 times more than the average response.</a:t>
            </a:r>
            <a:endParaRPr sz="1800" i="0" u="none" strike="noStrike" cap="none" dirty="0">
              <a:solidFill>
                <a:schemeClr val="dk1"/>
              </a:solidFill>
              <a:latin typeface="+mj-lt"/>
              <a:cs typeface="Times New Roman" panose="02020603050405020304" pitchFamily="18" charset="0"/>
              <a:sym typeface="Aria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3C77EF2-3A51-4B87-B069-4889AB357051}"/>
                  </a:ext>
                </a:extLst>
              </p:cNvPr>
              <p:cNvSpPr txBox="1"/>
              <p:nvPr/>
            </p:nvSpPr>
            <p:spPr>
              <a:xfrm>
                <a:off x="6096000" y="5113412"/>
                <a:ext cx="5976395" cy="5677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𝐿𝑖𝑓𝑡</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𝑇𝑎𝑟𝑔𝑒𝑡</m:t>
                          </m:r>
                          <m:r>
                            <a:rPr lang="en-US" b="0" i="1" smtClean="0">
                              <a:latin typeface="Cambria Math" panose="02040503050406030204" pitchFamily="18" charset="0"/>
                            </a:rPr>
                            <m:t> </m:t>
                          </m:r>
                          <m:r>
                            <a:rPr lang="en-US" b="0" i="1" smtClean="0">
                              <a:latin typeface="Cambria Math" panose="02040503050406030204" pitchFamily="18" charset="0"/>
                            </a:rPr>
                            <m:t>𝑅𝑒𝑠𝑝𝑜𝑛𝑠𝑒</m:t>
                          </m:r>
                          <m:r>
                            <a:rPr lang="en-US" b="0" i="1" smtClean="0">
                              <a:latin typeface="Cambria Math" panose="02040503050406030204" pitchFamily="18" charset="0"/>
                            </a:rPr>
                            <m:t> </m:t>
                          </m:r>
                          <m:r>
                            <a:rPr lang="en-US" b="0" i="1" smtClean="0">
                              <a:latin typeface="Cambria Math" panose="02040503050406030204" pitchFamily="18" charset="0"/>
                            </a:rPr>
                            <m:t>𝑅𝑎𝑡𝑒</m:t>
                          </m:r>
                        </m:num>
                        <m:den>
                          <m:r>
                            <a:rPr lang="en-US" b="0" i="1" smtClean="0">
                              <a:latin typeface="Cambria Math" panose="02040503050406030204" pitchFamily="18" charset="0"/>
                            </a:rPr>
                            <m:t>𝐴𝑣𝑒𝑟𝑎𝑔𝑒</m:t>
                          </m:r>
                          <m:r>
                            <a:rPr lang="en-US" b="0" i="1" smtClean="0">
                              <a:latin typeface="Cambria Math" panose="02040503050406030204" pitchFamily="18" charset="0"/>
                            </a:rPr>
                            <m:t> </m:t>
                          </m:r>
                          <m:r>
                            <a:rPr lang="en-US" b="0" i="1" smtClean="0">
                              <a:latin typeface="Cambria Math" panose="02040503050406030204" pitchFamily="18" charset="0"/>
                            </a:rPr>
                            <m:t>𝑅𝑒𝑠𝑝𝑜𝑛𝑠𝑒</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m:t>
                          </m:r>
                        </m:den>
                      </m:f>
                    </m:oMath>
                  </m:oMathPara>
                </a14:m>
                <a:endParaRPr lang="en-US" dirty="0"/>
              </a:p>
            </p:txBody>
          </p:sp>
        </mc:Choice>
        <mc:Fallback xmlns="">
          <p:sp>
            <p:nvSpPr>
              <p:cNvPr id="10" name="TextBox 9">
                <a:extLst>
                  <a:ext uri="{FF2B5EF4-FFF2-40B4-BE49-F238E27FC236}">
                    <a16:creationId xmlns:a16="http://schemas.microsoft.com/office/drawing/2014/main" id="{43C77EF2-3A51-4B87-B069-4889AB357051}"/>
                  </a:ext>
                </a:extLst>
              </p:cNvPr>
              <p:cNvSpPr txBox="1">
                <a:spLocks noRot="1" noChangeAspect="1" noMove="1" noResize="1" noEditPoints="1" noAdjustHandles="1" noChangeArrowheads="1" noChangeShapeType="1" noTextEdit="1"/>
              </p:cNvSpPr>
              <p:nvPr/>
            </p:nvSpPr>
            <p:spPr>
              <a:xfrm>
                <a:off x="6096000" y="5113412"/>
                <a:ext cx="5976395" cy="567720"/>
              </a:xfrm>
              <a:prstGeom prst="rect">
                <a:avLst/>
              </a:prstGeom>
              <a:blipFill>
                <a:blip r:embed="rId3"/>
                <a:stretch>
                  <a:fillRect t="-8696" b="-19565"/>
                </a:stretch>
              </a:blipFill>
            </p:spPr>
            <p:txBody>
              <a:bodyPr/>
              <a:lstStyle/>
              <a:p>
                <a:r>
                  <a:rPr lang="en-CN">
                    <a:noFill/>
                  </a:rPr>
                  <a:t> </a:t>
                </a:r>
              </a:p>
            </p:txBody>
          </p:sp>
        </mc:Fallback>
      </mc:AlternateContent>
      <p:sp>
        <p:nvSpPr>
          <p:cNvPr id="11" name="Footer Placeholder 2">
            <a:extLst>
              <a:ext uri="{FF2B5EF4-FFF2-40B4-BE49-F238E27FC236}">
                <a16:creationId xmlns:a16="http://schemas.microsoft.com/office/drawing/2014/main" id="{C074C237-2E9F-1925-74A7-558C4C8E5071}"/>
              </a:ext>
            </a:extLst>
          </p:cNvPr>
          <p:cNvSpPr>
            <a:spLocks noGrp="1"/>
          </p:cNvSpPr>
          <p:nvPr>
            <p:ph type="ftr" sz="quarter" idx="11"/>
          </p:nvPr>
        </p:nvSpPr>
        <p:spPr>
          <a:xfrm>
            <a:off x="2054892" y="6437575"/>
            <a:ext cx="8061649" cy="365125"/>
          </a:xfrm>
        </p:spPr>
        <p:txBody>
          <a:bodyPr/>
          <a:lstStyle/>
          <a:p>
            <a:pPr defTabSz="1218987"/>
            <a:r>
              <a:rPr lang="en-US" dirty="0">
                <a:solidFill>
                  <a:prstClr val="black">
                    <a:tint val="75000"/>
                  </a:prstClr>
                </a:solidFill>
              </a:rPr>
              <a:t>Data Mining Group| Financial Technology Department | China Construction Bank, Shenzhen Branch</a:t>
            </a:r>
          </a:p>
        </p:txBody>
      </p:sp>
      <p:sp>
        <p:nvSpPr>
          <p:cNvPr id="12" name="Slide Number Placeholder 3">
            <a:extLst>
              <a:ext uri="{FF2B5EF4-FFF2-40B4-BE49-F238E27FC236}">
                <a16:creationId xmlns:a16="http://schemas.microsoft.com/office/drawing/2014/main" id="{97A56C52-8BC5-D48F-E57D-616984557844}"/>
              </a:ext>
            </a:extLst>
          </p:cNvPr>
          <p:cNvSpPr>
            <a:spLocks noGrp="1"/>
          </p:cNvSpPr>
          <p:nvPr>
            <p:ph type="sldNum" sz="quarter" idx="12"/>
          </p:nvPr>
        </p:nvSpPr>
        <p:spPr>
          <a:xfrm>
            <a:off x="11079376" y="6371618"/>
            <a:ext cx="412746" cy="486382"/>
          </a:xfrm>
        </p:spPr>
        <p:txBody>
          <a:bodyPr/>
          <a:lstStyle/>
          <a:p>
            <a:pPr defTabSz="1218987"/>
            <a:fld id="{96E69268-9C8B-4EBF-A9EE-DC5DC2D48DC3}" type="slidenum">
              <a:rPr lang="en-US">
                <a:solidFill>
                  <a:prstClr val="white"/>
                </a:solidFill>
              </a:rPr>
              <a:pPr defTabSz="1218987"/>
              <a:t>10</a:t>
            </a:fld>
            <a:endParaRPr lang="en-US">
              <a:solidFill>
                <a:prstClr val="white"/>
              </a:solidFill>
            </a:endParaRPr>
          </a:p>
        </p:txBody>
      </p:sp>
    </p:spTree>
    <p:extLst>
      <p:ext uri="{BB962C8B-B14F-4D97-AF65-F5344CB8AC3E}">
        <p14:creationId xmlns:p14="http://schemas.microsoft.com/office/powerpoint/2010/main" val="30563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iṣlídè">
            <a:extLst>
              <a:ext uri="{FF2B5EF4-FFF2-40B4-BE49-F238E27FC236}">
                <a16:creationId xmlns:a16="http://schemas.microsoft.com/office/drawing/2014/main" id="{00B9EBAE-1023-475B-874A-70F023C68975}"/>
              </a:ext>
            </a:extLst>
          </p:cNvPr>
          <p:cNvSpPr/>
          <p:nvPr/>
        </p:nvSpPr>
        <p:spPr>
          <a:xfrm>
            <a:off x="4988536" y="2143646"/>
            <a:ext cx="3076637" cy="3085554"/>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defTabSz="1218987"/>
            <a:r>
              <a:rPr lang="en-US" altLang="zh-CN" sz="6000" b="1" dirty="0">
                <a:solidFill>
                  <a:prstClr val="white"/>
                </a:solidFill>
                <a:latin typeface="Open Sans"/>
                <a:ea typeface="宋体" panose="02010600030101010101" pitchFamily="2" charset="-122"/>
              </a:rPr>
              <a:t>231</a:t>
            </a:r>
            <a:endParaRPr lang="en-US" altLang="zh-CN" sz="2800" dirty="0">
              <a:solidFill>
                <a:prstClr val="white"/>
              </a:solidFill>
              <a:latin typeface="Open Sans"/>
              <a:ea typeface="宋体" panose="02010600030101010101" pitchFamily="2" charset="-122"/>
            </a:endParaRPr>
          </a:p>
          <a:p>
            <a:pPr algn="ctr" defTabSz="1218987">
              <a:defRPr/>
            </a:pPr>
            <a:r>
              <a:rPr lang="en-US" sz="1600" kern="0" dirty="0">
                <a:solidFill>
                  <a:prstClr val="white"/>
                </a:solidFill>
                <a:latin typeface="Open Sans"/>
                <a:cs typeface="Arial" pitchFamily="34" charset="0"/>
              </a:rPr>
              <a:t>Pinpoint 231 potential </a:t>
            </a:r>
          </a:p>
          <a:p>
            <a:pPr algn="ctr" defTabSz="1218987">
              <a:defRPr/>
            </a:pPr>
            <a:r>
              <a:rPr lang="en-US" sz="1600" kern="0" dirty="0">
                <a:solidFill>
                  <a:prstClr val="white"/>
                </a:solidFill>
                <a:latin typeface="Open Sans"/>
                <a:cs typeface="Arial" pitchFamily="34" charset="0"/>
              </a:rPr>
              <a:t>clients with response rate </a:t>
            </a:r>
          </a:p>
          <a:p>
            <a:pPr algn="ctr" defTabSz="1218987">
              <a:defRPr/>
            </a:pPr>
            <a:r>
              <a:rPr lang="en-US" sz="1600" kern="0" dirty="0">
                <a:solidFill>
                  <a:prstClr val="white"/>
                </a:solidFill>
                <a:latin typeface="Open Sans"/>
                <a:cs typeface="Arial" pitchFamily="34" charset="0"/>
              </a:rPr>
              <a:t>over 90% over from more </a:t>
            </a:r>
          </a:p>
          <a:p>
            <a:pPr algn="ctr" defTabSz="1218987">
              <a:defRPr/>
            </a:pPr>
            <a:r>
              <a:rPr lang="en-US" sz="1600" kern="0" dirty="0">
                <a:solidFill>
                  <a:prstClr val="white"/>
                </a:solidFill>
                <a:latin typeface="Open Sans"/>
                <a:cs typeface="Arial" pitchFamily="34" charset="0"/>
              </a:rPr>
              <a:t>than 60,000 customers. </a:t>
            </a:r>
          </a:p>
        </p:txBody>
      </p:sp>
      <p:sp>
        <p:nvSpPr>
          <p:cNvPr id="11" name="iṣlídè">
            <a:extLst>
              <a:ext uri="{FF2B5EF4-FFF2-40B4-BE49-F238E27FC236}">
                <a16:creationId xmlns:a16="http://schemas.microsoft.com/office/drawing/2014/main" id="{9484EA1B-99CE-CB46-A0CC-624A0FF70570}"/>
              </a:ext>
            </a:extLst>
          </p:cNvPr>
          <p:cNvSpPr/>
          <p:nvPr/>
        </p:nvSpPr>
        <p:spPr>
          <a:xfrm>
            <a:off x="8183135" y="2145824"/>
            <a:ext cx="3076637" cy="3085554"/>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defTabSz="1218987"/>
            <a:r>
              <a:rPr lang="en-US" altLang="zh-CN" sz="6000" b="1" dirty="0">
                <a:solidFill>
                  <a:prstClr val="white"/>
                </a:solidFill>
                <a:latin typeface="Open Sans"/>
                <a:ea typeface="宋体" panose="02010600030101010101" pitchFamily="2" charset="-122"/>
              </a:rPr>
              <a:t>0.4</a:t>
            </a:r>
            <a:r>
              <a:rPr lang="en-US" altLang="zh-CN" sz="2800" dirty="0">
                <a:solidFill>
                  <a:prstClr val="white"/>
                </a:solidFill>
                <a:latin typeface="Open Sans"/>
                <a:ea typeface="宋体" panose="02010600030101010101" pitchFamily="2" charset="-122"/>
              </a:rPr>
              <a:t>%</a:t>
            </a:r>
          </a:p>
          <a:p>
            <a:pPr algn="ctr" defTabSz="1218987">
              <a:defRPr/>
            </a:pPr>
            <a:r>
              <a:rPr lang="en-US" sz="1600" kern="0" dirty="0">
                <a:solidFill>
                  <a:prstClr val="white"/>
                </a:solidFill>
                <a:latin typeface="Open Sans"/>
                <a:cs typeface="Arial" pitchFamily="34" charset="0"/>
              </a:rPr>
              <a:t>Reduce marketing cost </a:t>
            </a:r>
          </a:p>
          <a:p>
            <a:pPr algn="ctr" defTabSz="1218987">
              <a:defRPr/>
            </a:pPr>
            <a:r>
              <a:rPr lang="en-US" sz="1600" kern="0" dirty="0">
                <a:solidFill>
                  <a:prstClr val="white"/>
                </a:solidFill>
                <a:latin typeface="Open Sans"/>
                <a:cs typeface="Arial" pitchFamily="34" charset="0"/>
              </a:rPr>
              <a:t>by targeting 0.4% of the total</a:t>
            </a:r>
          </a:p>
          <a:p>
            <a:pPr algn="ctr" defTabSz="1218987">
              <a:defRPr/>
            </a:pPr>
            <a:r>
              <a:rPr lang="en-US" sz="1600" kern="0" dirty="0">
                <a:solidFill>
                  <a:prstClr val="white"/>
                </a:solidFill>
                <a:latin typeface="Open Sans"/>
                <a:cs typeface="Arial" pitchFamily="34" charset="0"/>
              </a:rPr>
              <a:t>customer base.</a:t>
            </a:r>
          </a:p>
        </p:txBody>
      </p:sp>
      <p:sp useBgFill="1">
        <p:nvSpPr>
          <p:cNvPr id="12" name="Rectangle 11">
            <a:extLst>
              <a:ext uri="{FF2B5EF4-FFF2-40B4-BE49-F238E27FC236}">
                <a16:creationId xmlns:a16="http://schemas.microsoft.com/office/drawing/2014/main" id="{FE03E434-2CFC-D247-AFC3-6FAE4028D12C}"/>
              </a:ext>
            </a:extLst>
          </p:cNvPr>
          <p:cNvSpPr/>
          <p:nvPr/>
        </p:nvSpPr>
        <p:spPr>
          <a:xfrm>
            <a:off x="1775520" y="2270472"/>
            <a:ext cx="3076637" cy="27599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5" name="TextBox 4">
            <a:extLst>
              <a:ext uri="{FF2B5EF4-FFF2-40B4-BE49-F238E27FC236}">
                <a16:creationId xmlns:a16="http://schemas.microsoft.com/office/drawing/2014/main" id="{B8DBF696-1290-C6BD-5424-F44473FA0B46}"/>
              </a:ext>
            </a:extLst>
          </p:cNvPr>
          <p:cNvSpPr txBox="1"/>
          <p:nvPr/>
        </p:nvSpPr>
        <p:spPr>
          <a:xfrm>
            <a:off x="2207568" y="2564904"/>
            <a:ext cx="2263256" cy="1569660"/>
          </a:xfrm>
          <a:prstGeom prst="rect">
            <a:avLst/>
          </a:prstGeom>
          <a:noFill/>
        </p:spPr>
        <p:txBody>
          <a:bodyPr wrap="square" rtlCol="0">
            <a:spAutoFit/>
          </a:bodyPr>
          <a:lstStyle/>
          <a:p>
            <a:pPr defTabSz="1218987"/>
            <a:r>
              <a:rPr lang="en-US" kern="0" dirty="0">
                <a:solidFill>
                  <a:prstClr val="black"/>
                </a:solidFill>
                <a:latin typeface="Open Sans"/>
                <a:cs typeface="Arial" pitchFamily="34" charset="0"/>
              </a:rPr>
              <a:t>Improve operation efficiency with automated ML workflow</a:t>
            </a:r>
          </a:p>
          <a:p>
            <a:pPr defTabSz="1218987"/>
            <a:endParaRPr lang="en-CN" sz="2400" dirty="0">
              <a:solidFill>
                <a:prstClr val="black"/>
              </a:solidFill>
              <a:latin typeface="Calibri"/>
            </a:endParaRPr>
          </a:p>
        </p:txBody>
      </p:sp>
      <p:sp>
        <p:nvSpPr>
          <p:cNvPr id="17" name="Title 1">
            <a:extLst>
              <a:ext uri="{FF2B5EF4-FFF2-40B4-BE49-F238E27FC236}">
                <a16:creationId xmlns:a16="http://schemas.microsoft.com/office/drawing/2014/main" id="{78833B78-5DB9-3DC0-196C-B13FE6BCD4E3}"/>
              </a:ext>
            </a:extLst>
          </p:cNvPr>
          <p:cNvSpPr txBox="1">
            <a:spLocks/>
          </p:cNvSpPr>
          <p:nvPr/>
        </p:nvSpPr>
        <p:spPr>
          <a:xfrm>
            <a:off x="515381" y="292326"/>
            <a:ext cx="11161239"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Open Sans"/>
                <a:ea typeface="+mj-ea"/>
                <a:cs typeface="+mj-cs"/>
              </a:defRPr>
            </a:lvl1pPr>
          </a:lstStyle>
          <a:p>
            <a:r>
              <a:rPr lang="en-IN" sz="3200" dirty="0">
                <a:solidFill>
                  <a:srgbClr val="2063AB">
                    <a:lumMod val="50000"/>
                  </a:srgbClr>
                </a:solidFill>
              </a:rPr>
              <a:t>Result &amp; Business Impact</a:t>
            </a:r>
          </a:p>
        </p:txBody>
      </p:sp>
      <p:grpSp>
        <p:nvGrpSpPr>
          <p:cNvPr id="18" name="Group 17">
            <a:extLst>
              <a:ext uri="{FF2B5EF4-FFF2-40B4-BE49-F238E27FC236}">
                <a16:creationId xmlns:a16="http://schemas.microsoft.com/office/drawing/2014/main" id="{E253296A-A173-357B-7B42-4E4E581E8345}"/>
              </a:ext>
            </a:extLst>
          </p:cNvPr>
          <p:cNvGrpSpPr/>
          <p:nvPr/>
        </p:nvGrpSpPr>
        <p:grpSpPr>
          <a:xfrm>
            <a:off x="3116468" y="4134565"/>
            <a:ext cx="394738" cy="379153"/>
            <a:chOff x="-1446213" y="1778000"/>
            <a:chExt cx="2452689" cy="2355850"/>
          </a:xfrm>
          <a:solidFill>
            <a:schemeClr val="accent4"/>
          </a:solidFill>
        </p:grpSpPr>
        <p:sp>
          <p:nvSpPr>
            <p:cNvPr id="19" name="Freeform 20">
              <a:extLst>
                <a:ext uri="{FF2B5EF4-FFF2-40B4-BE49-F238E27FC236}">
                  <a16:creationId xmlns:a16="http://schemas.microsoft.com/office/drawing/2014/main" id="{22CB41D5-067A-E2E6-D804-AC137865C0CC}"/>
                </a:ext>
              </a:extLst>
            </p:cNvPr>
            <p:cNvSpPr>
              <a:spLocks noEditPoints="1"/>
            </p:cNvSpPr>
            <p:nvPr/>
          </p:nvSpPr>
          <p:spPr bwMode="auto">
            <a:xfrm>
              <a:off x="258763" y="1778000"/>
              <a:ext cx="747713" cy="2355850"/>
            </a:xfrm>
            <a:custGeom>
              <a:avLst/>
              <a:gdLst>
                <a:gd name="T0" fmla="*/ 130 w 130"/>
                <a:gd name="T1" fmla="*/ 32 h 410"/>
                <a:gd name="T2" fmla="*/ 129 w 130"/>
                <a:gd name="T3" fmla="*/ 30 h 410"/>
                <a:gd name="T4" fmla="*/ 65 w 130"/>
                <a:gd name="T5" fmla="*/ 0 h 410"/>
                <a:gd name="T6" fmla="*/ 64 w 130"/>
                <a:gd name="T7" fmla="*/ 0 h 410"/>
                <a:gd name="T8" fmla="*/ 1 w 130"/>
                <a:gd name="T9" fmla="*/ 31 h 410"/>
                <a:gd name="T10" fmla="*/ 1 w 130"/>
                <a:gd name="T11" fmla="*/ 31 h 410"/>
                <a:gd name="T12" fmla="*/ 1 w 130"/>
                <a:gd name="T13" fmla="*/ 31 h 410"/>
                <a:gd name="T14" fmla="*/ 1 w 130"/>
                <a:gd name="T15" fmla="*/ 31 h 410"/>
                <a:gd name="T16" fmla="*/ 1 w 130"/>
                <a:gd name="T17" fmla="*/ 32 h 410"/>
                <a:gd name="T18" fmla="*/ 1 w 130"/>
                <a:gd name="T19" fmla="*/ 32 h 410"/>
                <a:gd name="T20" fmla="*/ 1 w 130"/>
                <a:gd name="T21" fmla="*/ 32 h 410"/>
                <a:gd name="T22" fmla="*/ 0 w 130"/>
                <a:gd name="T23" fmla="*/ 32 h 410"/>
                <a:gd name="T24" fmla="*/ 0 w 130"/>
                <a:gd name="T25" fmla="*/ 32 h 410"/>
                <a:gd name="T26" fmla="*/ 0 w 130"/>
                <a:gd name="T27" fmla="*/ 33 h 410"/>
                <a:gd name="T28" fmla="*/ 0 w 130"/>
                <a:gd name="T29" fmla="*/ 370 h 410"/>
                <a:gd name="T30" fmla="*/ 1 w 130"/>
                <a:gd name="T31" fmla="*/ 372 h 410"/>
                <a:gd name="T32" fmla="*/ 64 w 130"/>
                <a:gd name="T33" fmla="*/ 409 h 410"/>
                <a:gd name="T34" fmla="*/ 64 w 130"/>
                <a:gd name="T35" fmla="*/ 410 h 410"/>
                <a:gd name="T36" fmla="*/ 65 w 130"/>
                <a:gd name="T37" fmla="*/ 410 h 410"/>
                <a:gd name="T38" fmla="*/ 65 w 130"/>
                <a:gd name="T39" fmla="*/ 410 h 410"/>
                <a:gd name="T40" fmla="*/ 65 w 130"/>
                <a:gd name="T41" fmla="*/ 410 h 410"/>
                <a:gd name="T42" fmla="*/ 66 w 130"/>
                <a:gd name="T43" fmla="*/ 410 h 410"/>
                <a:gd name="T44" fmla="*/ 67 w 130"/>
                <a:gd name="T45" fmla="*/ 409 h 410"/>
                <a:gd name="T46" fmla="*/ 129 w 130"/>
                <a:gd name="T47" fmla="*/ 372 h 410"/>
                <a:gd name="T48" fmla="*/ 130 w 130"/>
                <a:gd name="T49" fmla="*/ 370 h 410"/>
                <a:gd name="T50" fmla="*/ 130 w 130"/>
                <a:gd name="T51" fmla="*/ 33 h 410"/>
                <a:gd name="T52" fmla="*/ 130 w 130"/>
                <a:gd name="T53" fmla="*/ 33 h 410"/>
                <a:gd name="T54" fmla="*/ 130 w 130"/>
                <a:gd name="T55" fmla="*/ 32 h 410"/>
                <a:gd name="T56" fmla="*/ 4 w 130"/>
                <a:gd name="T57" fmla="*/ 36 h 410"/>
                <a:gd name="T58" fmla="*/ 63 w 130"/>
                <a:gd name="T59" fmla="*/ 64 h 410"/>
                <a:gd name="T60" fmla="*/ 63 w 130"/>
                <a:gd name="T61" fmla="*/ 404 h 410"/>
                <a:gd name="T62" fmla="*/ 4 w 130"/>
                <a:gd name="T63" fmla="*/ 369 h 410"/>
                <a:gd name="T64" fmla="*/ 4 w 130"/>
                <a:gd name="T65" fmla="*/ 3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410">
                  <a:moveTo>
                    <a:pt x="130" y="32"/>
                  </a:moveTo>
                  <a:cubicBezTo>
                    <a:pt x="130" y="31"/>
                    <a:pt x="130" y="31"/>
                    <a:pt x="129" y="30"/>
                  </a:cubicBezTo>
                  <a:cubicBezTo>
                    <a:pt x="65" y="0"/>
                    <a:pt x="65" y="0"/>
                    <a:pt x="65" y="0"/>
                  </a:cubicBezTo>
                  <a:cubicBezTo>
                    <a:pt x="65" y="0"/>
                    <a:pt x="64" y="0"/>
                    <a:pt x="64" y="0"/>
                  </a:cubicBezTo>
                  <a:cubicBezTo>
                    <a:pt x="1" y="31"/>
                    <a:pt x="1" y="31"/>
                    <a:pt x="1" y="31"/>
                  </a:cubicBezTo>
                  <a:cubicBezTo>
                    <a:pt x="1" y="31"/>
                    <a:pt x="1" y="31"/>
                    <a:pt x="1" y="31"/>
                  </a:cubicBezTo>
                  <a:cubicBezTo>
                    <a:pt x="1" y="31"/>
                    <a:pt x="1" y="31"/>
                    <a:pt x="1" y="31"/>
                  </a:cubicBezTo>
                  <a:cubicBezTo>
                    <a:pt x="1" y="31"/>
                    <a:pt x="1" y="31"/>
                    <a:pt x="1" y="31"/>
                  </a:cubicBezTo>
                  <a:cubicBezTo>
                    <a:pt x="1" y="31"/>
                    <a:pt x="1" y="31"/>
                    <a:pt x="1" y="32"/>
                  </a:cubicBezTo>
                  <a:cubicBezTo>
                    <a:pt x="1" y="32"/>
                    <a:pt x="1" y="32"/>
                    <a:pt x="1" y="32"/>
                  </a:cubicBezTo>
                  <a:cubicBezTo>
                    <a:pt x="1" y="32"/>
                    <a:pt x="1" y="32"/>
                    <a:pt x="1" y="32"/>
                  </a:cubicBezTo>
                  <a:cubicBezTo>
                    <a:pt x="1" y="32"/>
                    <a:pt x="0" y="32"/>
                    <a:pt x="0" y="32"/>
                  </a:cubicBezTo>
                  <a:cubicBezTo>
                    <a:pt x="0" y="32"/>
                    <a:pt x="0" y="32"/>
                    <a:pt x="0" y="32"/>
                  </a:cubicBezTo>
                  <a:cubicBezTo>
                    <a:pt x="0" y="33"/>
                    <a:pt x="0" y="33"/>
                    <a:pt x="0" y="33"/>
                  </a:cubicBezTo>
                  <a:cubicBezTo>
                    <a:pt x="0" y="370"/>
                    <a:pt x="0" y="370"/>
                    <a:pt x="0" y="370"/>
                  </a:cubicBezTo>
                  <a:cubicBezTo>
                    <a:pt x="0" y="371"/>
                    <a:pt x="1" y="372"/>
                    <a:pt x="1" y="372"/>
                  </a:cubicBezTo>
                  <a:cubicBezTo>
                    <a:pt x="64" y="409"/>
                    <a:pt x="64" y="409"/>
                    <a:pt x="64" y="409"/>
                  </a:cubicBezTo>
                  <a:cubicBezTo>
                    <a:pt x="64" y="409"/>
                    <a:pt x="64" y="409"/>
                    <a:pt x="64" y="410"/>
                  </a:cubicBezTo>
                  <a:cubicBezTo>
                    <a:pt x="64" y="410"/>
                    <a:pt x="65" y="410"/>
                    <a:pt x="65" y="410"/>
                  </a:cubicBezTo>
                  <a:cubicBezTo>
                    <a:pt x="65" y="410"/>
                    <a:pt x="65" y="410"/>
                    <a:pt x="65" y="410"/>
                  </a:cubicBezTo>
                  <a:cubicBezTo>
                    <a:pt x="65" y="410"/>
                    <a:pt x="65" y="410"/>
                    <a:pt x="65" y="410"/>
                  </a:cubicBezTo>
                  <a:cubicBezTo>
                    <a:pt x="66" y="410"/>
                    <a:pt x="66" y="410"/>
                    <a:pt x="66" y="410"/>
                  </a:cubicBezTo>
                  <a:cubicBezTo>
                    <a:pt x="66" y="409"/>
                    <a:pt x="67" y="409"/>
                    <a:pt x="67" y="409"/>
                  </a:cubicBezTo>
                  <a:cubicBezTo>
                    <a:pt x="129" y="372"/>
                    <a:pt x="129" y="372"/>
                    <a:pt x="129" y="372"/>
                  </a:cubicBezTo>
                  <a:cubicBezTo>
                    <a:pt x="130" y="372"/>
                    <a:pt x="130" y="371"/>
                    <a:pt x="130" y="370"/>
                  </a:cubicBezTo>
                  <a:cubicBezTo>
                    <a:pt x="130" y="33"/>
                    <a:pt x="130" y="33"/>
                    <a:pt x="130" y="33"/>
                  </a:cubicBezTo>
                  <a:cubicBezTo>
                    <a:pt x="130" y="33"/>
                    <a:pt x="130" y="33"/>
                    <a:pt x="130" y="33"/>
                  </a:cubicBezTo>
                  <a:cubicBezTo>
                    <a:pt x="130" y="32"/>
                    <a:pt x="130" y="32"/>
                    <a:pt x="130" y="32"/>
                  </a:cubicBezTo>
                  <a:close/>
                  <a:moveTo>
                    <a:pt x="4" y="36"/>
                  </a:moveTo>
                  <a:cubicBezTo>
                    <a:pt x="63" y="64"/>
                    <a:pt x="63" y="64"/>
                    <a:pt x="63" y="64"/>
                  </a:cubicBezTo>
                  <a:cubicBezTo>
                    <a:pt x="63" y="404"/>
                    <a:pt x="63" y="404"/>
                    <a:pt x="63" y="404"/>
                  </a:cubicBezTo>
                  <a:cubicBezTo>
                    <a:pt x="4" y="369"/>
                    <a:pt x="4" y="369"/>
                    <a:pt x="4" y="369"/>
                  </a:cubicBezTo>
                  <a:lnTo>
                    <a:pt x="4"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dirty="0">
                <a:solidFill>
                  <a:prstClr val="black"/>
                </a:solidFill>
                <a:latin typeface="Calibri"/>
              </a:endParaRPr>
            </a:p>
          </p:txBody>
        </p:sp>
        <p:sp>
          <p:nvSpPr>
            <p:cNvPr id="20" name="Freeform 21">
              <a:extLst>
                <a:ext uri="{FF2B5EF4-FFF2-40B4-BE49-F238E27FC236}">
                  <a16:creationId xmlns:a16="http://schemas.microsoft.com/office/drawing/2014/main" id="{22566BFA-DCEF-D681-A413-08574E90760A}"/>
                </a:ext>
              </a:extLst>
            </p:cNvPr>
            <p:cNvSpPr>
              <a:spLocks noEditPoints="1"/>
            </p:cNvSpPr>
            <p:nvPr/>
          </p:nvSpPr>
          <p:spPr bwMode="auto">
            <a:xfrm>
              <a:off x="-606425" y="2571750"/>
              <a:ext cx="749300" cy="1562100"/>
            </a:xfrm>
            <a:custGeom>
              <a:avLst/>
              <a:gdLst>
                <a:gd name="T0" fmla="*/ 129 w 130"/>
                <a:gd name="T1" fmla="*/ 30 h 272"/>
                <a:gd name="T2" fmla="*/ 66 w 130"/>
                <a:gd name="T3" fmla="*/ 0 h 272"/>
                <a:gd name="T4" fmla="*/ 64 w 130"/>
                <a:gd name="T5" fmla="*/ 0 h 272"/>
                <a:gd name="T6" fmla="*/ 2 w 130"/>
                <a:gd name="T7" fmla="*/ 31 h 272"/>
                <a:gd name="T8" fmla="*/ 1 w 130"/>
                <a:gd name="T9" fmla="*/ 31 h 272"/>
                <a:gd name="T10" fmla="*/ 1 w 130"/>
                <a:gd name="T11" fmla="*/ 31 h 272"/>
                <a:gd name="T12" fmla="*/ 1 w 130"/>
                <a:gd name="T13" fmla="*/ 31 h 272"/>
                <a:gd name="T14" fmla="*/ 1 w 130"/>
                <a:gd name="T15" fmla="*/ 31 h 272"/>
                <a:gd name="T16" fmla="*/ 1 w 130"/>
                <a:gd name="T17" fmla="*/ 31 h 272"/>
                <a:gd name="T18" fmla="*/ 1 w 130"/>
                <a:gd name="T19" fmla="*/ 32 h 272"/>
                <a:gd name="T20" fmla="*/ 1 w 130"/>
                <a:gd name="T21" fmla="*/ 32 h 272"/>
                <a:gd name="T22" fmla="*/ 0 w 130"/>
                <a:gd name="T23" fmla="*/ 32 h 272"/>
                <a:gd name="T24" fmla="*/ 0 w 130"/>
                <a:gd name="T25" fmla="*/ 33 h 272"/>
                <a:gd name="T26" fmla="*/ 0 w 130"/>
                <a:gd name="T27" fmla="*/ 232 h 272"/>
                <a:gd name="T28" fmla="*/ 1 w 130"/>
                <a:gd name="T29" fmla="*/ 234 h 272"/>
                <a:gd name="T30" fmla="*/ 64 w 130"/>
                <a:gd name="T31" fmla="*/ 271 h 272"/>
                <a:gd name="T32" fmla="*/ 64 w 130"/>
                <a:gd name="T33" fmla="*/ 272 h 272"/>
                <a:gd name="T34" fmla="*/ 65 w 130"/>
                <a:gd name="T35" fmla="*/ 272 h 272"/>
                <a:gd name="T36" fmla="*/ 65 w 130"/>
                <a:gd name="T37" fmla="*/ 272 h 272"/>
                <a:gd name="T38" fmla="*/ 65 w 130"/>
                <a:gd name="T39" fmla="*/ 272 h 272"/>
                <a:gd name="T40" fmla="*/ 66 w 130"/>
                <a:gd name="T41" fmla="*/ 272 h 272"/>
                <a:gd name="T42" fmla="*/ 67 w 130"/>
                <a:gd name="T43" fmla="*/ 271 h 272"/>
                <a:gd name="T44" fmla="*/ 129 w 130"/>
                <a:gd name="T45" fmla="*/ 234 h 272"/>
                <a:gd name="T46" fmla="*/ 130 w 130"/>
                <a:gd name="T47" fmla="*/ 232 h 272"/>
                <a:gd name="T48" fmla="*/ 130 w 130"/>
                <a:gd name="T49" fmla="*/ 33 h 272"/>
                <a:gd name="T50" fmla="*/ 130 w 130"/>
                <a:gd name="T51" fmla="*/ 32 h 272"/>
                <a:gd name="T52" fmla="*/ 130 w 130"/>
                <a:gd name="T53" fmla="*/ 32 h 272"/>
                <a:gd name="T54" fmla="*/ 129 w 130"/>
                <a:gd name="T55" fmla="*/ 30 h 272"/>
                <a:gd name="T56" fmla="*/ 4 w 130"/>
                <a:gd name="T57" fmla="*/ 36 h 272"/>
                <a:gd name="T58" fmla="*/ 63 w 130"/>
                <a:gd name="T59" fmla="*/ 65 h 272"/>
                <a:gd name="T60" fmla="*/ 63 w 130"/>
                <a:gd name="T61" fmla="*/ 266 h 272"/>
                <a:gd name="T62" fmla="*/ 4 w 130"/>
                <a:gd name="T63" fmla="*/ 231 h 272"/>
                <a:gd name="T64" fmla="*/ 4 w 130"/>
                <a:gd name="T65" fmla="*/ 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272">
                  <a:moveTo>
                    <a:pt x="129" y="30"/>
                  </a:moveTo>
                  <a:cubicBezTo>
                    <a:pt x="66" y="0"/>
                    <a:pt x="66" y="0"/>
                    <a:pt x="66" y="0"/>
                  </a:cubicBezTo>
                  <a:cubicBezTo>
                    <a:pt x="65" y="0"/>
                    <a:pt x="64" y="0"/>
                    <a:pt x="64" y="0"/>
                  </a:cubicBezTo>
                  <a:cubicBezTo>
                    <a:pt x="2" y="31"/>
                    <a:pt x="2" y="31"/>
                    <a:pt x="2" y="31"/>
                  </a:cubicBezTo>
                  <a:cubicBezTo>
                    <a:pt x="2" y="31"/>
                    <a:pt x="1" y="31"/>
                    <a:pt x="1" y="31"/>
                  </a:cubicBezTo>
                  <a:cubicBezTo>
                    <a:pt x="1" y="31"/>
                    <a:pt x="1" y="31"/>
                    <a:pt x="1" y="31"/>
                  </a:cubicBezTo>
                  <a:cubicBezTo>
                    <a:pt x="1" y="31"/>
                    <a:pt x="1" y="31"/>
                    <a:pt x="1" y="31"/>
                  </a:cubicBezTo>
                  <a:cubicBezTo>
                    <a:pt x="1" y="31"/>
                    <a:pt x="1" y="31"/>
                    <a:pt x="1" y="31"/>
                  </a:cubicBezTo>
                  <a:cubicBezTo>
                    <a:pt x="1" y="31"/>
                    <a:pt x="1" y="31"/>
                    <a:pt x="1" y="31"/>
                  </a:cubicBezTo>
                  <a:cubicBezTo>
                    <a:pt x="1" y="31"/>
                    <a:pt x="1" y="31"/>
                    <a:pt x="1" y="32"/>
                  </a:cubicBezTo>
                  <a:cubicBezTo>
                    <a:pt x="1" y="32"/>
                    <a:pt x="1" y="32"/>
                    <a:pt x="1" y="32"/>
                  </a:cubicBezTo>
                  <a:cubicBezTo>
                    <a:pt x="1" y="32"/>
                    <a:pt x="0" y="32"/>
                    <a:pt x="0" y="32"/>
                  </a:cubicBezTo>
                  <a:cubicBezTo>
                    <a:pt x="0" y="32"/>
                    <a:pt x="0" y="32"/>
                    <a:pt x="0" y="33"/>
                  </a:cubicBezTo>
                  <a:cubicBezTo>
                    <a:pt x="0" y="232"/>
                    <a:pt x="0" y="232"/>
                    <a:pt x="0" y="232"/>
                  </a:cubicBezTo>
                  <a:cubicBezTo>
                    <a:pt x="0" y="233"/>
                    <a:pt x="1" y="234"/>
                    <a:pt x="1" y="234"/>
                  </a:cubicBezTo>
                  <a:cubicBezTo>
                    <a:pt x="64" y="271"/>
                    <a:pt x="64" y="271"/>
                    <a:pt x="64" y="271"/>
                  </a:cubicBezTo>
                  <a:cubicBezTo>
                    <a:pt x="64" y="271"/>
                    <a:pt x="64" y="271"/>
                    <a:pt x="64" y="272"/>
                  </a:cubicBezTo>
                  <a:cubicBezTo>
                    <a:pt x="64" y="272"/>
                    <a:pt x="65" y="272"/>
                    <a:pt x="65" y="272"/>
                  </a:cubicBezTo>
                  <a:cubicBezTo>
                    <a:pt x="65" y="272"/>
                    <a:pt x="65" y="272"/>
                    <a:pt x="65" y="272"/>
                  </a:cubicBezTo>
                  <a:cubicBezTo>
                    <a:pt x="65" y="272"/>
                    <a:pt x="65" y="272"/>
                    <a:pt x="65" y="272"/>
                  </a:cubicBezTo>
                  <a:cubicBezTo>
                    <a:pt x="66" y="272"/>
                    <a:pt x="66" y="272"/>
                    <a:pt x="66" y="272"/>
                  </a:cubicBezTo>
                  <a:cubicBezTo>
                    <a:pt x="67" y="271"/>
                    <a:pt x="67" y="271"/>
                    <a:pt x="67" y="271"/>
                  </a:cubicBezTo>
                  <a:cubicBezTo>
                    <a:pt x="129" y="234"/>
                    <a:pt x="129" y="234"/>
                    <a:pt x="129" y="234"/>
                  </a:cubicBezTo>
                  <a:cubicBezTo>
                    <a:pt x="130" y="234"/>
                    <a:pt x="130" y="233"/>
                    <a:pt x="130" y="232"/>
                  </a:cubicBezTo>
                  <a:cubicBezTo>
                    <a:pt x="130" y="33"/>
                    <a:pt x="130" y="33"/>
                    <a:pt x="130" y="33"/>
                  </a:cubicBezTo>
                  <a:cubicBezTo>
                    <a:pt x="130" y="32"/>
                    <a:pt x="130" y="32"/>
                    <a:pt x="130" y="32"/>
                  </a:cubicBezTo>
                  <a:cubicBezTo>
                    <a:pt x="130" y="32"/>
                    <a:pt x="130" y="32"/>
                    <a:pt x="130" y="32"/>
                  </a:cubicBezTo>
                  <a:cubicBezTo>
                    <a:pt x="130" y="31"/>
                    <a:pt x="130" y="30"/>
                    <a:pt x="129" y="30"/>
                  </a:cubicBezTo>
                  <a:close/>
                  <a:moveTo>
                    <a:pt x="4" y="36"/>
                  </a:moveTo>
                  <a:cubicBezTo>
                    <a:pt x="63" y="65"/>
                    <a:pt x="63" y="65"/>
                    <a:pt x="63" y="65"/>
                  </a:cubicBezTo>
                  <a:cubicBezTo>
                    <a:pt x="63" y="266"/>
                    <a:pt x="63" y="266"/>
                    <a:pt x="63" y="266"/>
                  </a:cubicBezTo>
                  <a:cubicBezTo>
                    <a:pt x="4" y="231"/>
                    <a:pt x="4" y="231"/>
                    <a:pt x="4" y="231"/>
                  </a:cubicBezTo>
                  <a:lnTo>
                    <a:pt x="4"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1" name="Freeform 22">
              <a:extLst>
                <a:ext uri="{FF2B5EF4-FFF2-40B4-BE49-F238E27FC236}">
                  <a16:creationId xmlns:a16="http://schemas.microsoft.com/office/drawing/2014/main" id="{54A8706B-C939-7755-A1B7-DB7AD627135A}"/>
                </a:ext>
              </a:extLst>
            </p:cNvPr>
            <p:cNvSpPr>
              <a:spLocks noEditPoints="1"/>
            </p:cNvSpPr>
            <p:nvPr/>
          </p:nvSpPr>
          <p:spPr bwMode="auto">
            <a:xfrm>
              <a:off x="-1446213" y="2997200"/>
              <a:ext cx="747713" cy="1136650"/>
            </a:xfrm>
            <a:custGeom>
              <a:avLst/>
              <a:gdLst>
                <a:gd name="T0" fmla="*/ 128 w 130"/>
                <a:gd name="T1" fmla="*/ 30 h 198"/>
                <a:gd name="T2" fmla="*/ 66 w 130"/>
                <a:gd name="T3" fmla="*/ 0 h 198"/>
                <a:gd name="T4" fmla="*/ 64 w 130"/>
                <a:gd name="T5" fmla="*/ 0 h 198"/>
                <a:gd name="T6" fmla="*/ 63 w 130"/>
                <a:gd name="T7" fmla="*/ 0 h 198"/>
                <a:gd name="T8" fmla="*/ 1 w 130"/>
                <a:gd name="T9" fmla="*/ 31 h 198"/>
                <a:gd name="T10" fmla="*/ 1 w 130"/>
                <a:gd name="T11" fmla="*/ 31 h 198"/>
                <a:gd name="T12" fmla="*/ 1 w 130"/>
                <a:gd name="T13" fmla="*/ 31 h 198"/>
                <a:gd name="T14" fmla="*/ 1 w 130"/>
                <a:gd name="T15" fmla="*/ 31 h 198"/>
                <a:gd name="T16" fmla="*/ 1 w 130"/>
                <a:gd name="T17" fmla="*/ 31 h 198"/>
                <a:gd name="T18" fmla="*/ 1 w 130"/>
                <a:gd name="T19" fmla="*/ 31 h 198"/>
                <a:gd name="T20" fmla="*/ 0 w 130"/>
                <a:gd name="T21" fmla="*/ 31 h 198"/>
                <a:gd name="T22" fmla="*/ 0 w 130"/>
                <a:gd name="T23" fmla="*/ 31 h 198"/>
                <a:gd name="T24" fmla="*/ 0 w 130"/>
                <a:gd name="T25" fmla="*/ 32 h 198"/>
                <a:gd name="T26" fmla="*/ 0 w 130"/>
                <a:gd name="T27" fmla="*/ 32 h 198"/>
                <a:gd name="T28" fmla="*/ 0 w 130"/>
                <a:gd name="T29" fmla="*/ 32 h 198"/>
                <a:gd name="T30" fmla="*/ 0 w 130"/>
                <a:gd name="T31" fmla="*/ 32 h 198"/>
                <a:gd name="T32" fmla="*/ 0 w 130"/>
                <a:gd name="T33" fmla="*/ 158 h 198"/>
                <a:gd name="T34" fmla="*/ 1 w 130"/>
                <a:gd name="T35" fmla="*/ 160 h 198"/>
                <a:gd name="T36" fmla="*/ 63 w 130"/>
                <a:gd name="T37" fmla="*/ 197 h 198"/>
                <a:gd name="T38" fmla="*/ 64 w 130"/>
                <a:gd name="T39" fmla="*/ 198 h 198"/>
                <a:gd name="T40" fmla="*/ 65 w 130"/>
                <a:gd name="T41" fmla="*/ 198 h 198"/>
                <a:gd name="T42" fmla="*/ 65 w 130"/>
                <a:gd name="T43" fmla="*/ 198 h 198"/>
                <a:gd name="T44" fmla="*/ 65 w 130"/>
                <a:gd name="T45" fmla="*/ 198 h 198"/>
                <a:gd name="T46" fmla="*/ 66 w 130"/>
                <a:gd name="T47" fmla="*/ 198 h 198"/>
                <a:gd name="T48" fmla="*/ 66 w 130"/>
                <a:gd name="T49" fmla="*/ 197 h 198"/>
                <a:gd name="T50" fmla="*/ 129 w 130"/>
                <a:gd name="T51" fmla="*/ 160 h 198"/>
                <a:gd name="T52" fmla="*/ 130 w 130"/>
                <a:gd name="T53" fmla="*/ 158 h 198"/>
                <a:gd name="T54" fmla="*/ 130 w 130"/>
                <a:gd name="T55" fmla="*/ 32 h 198"/>
                <a:gd name="T56" fmla="*/ 130 w 130"/>
                <a:gd name="T57" fmla="*/ 32 h 198"/>
                <a:gd name="T58" fmla="*/ 128 w 130"/>
                <a:gd name="T59" fmla="*/ 30 h 198"/>
                <a:gd name="T60" fmla="*/ 63 w 130"/>
                <a:gd name="T61" fmla="*/ 192 h 198"/>
                <a:gd name="T62" fmla="*/ 4 w 130"/>
                <a:gd name="T63" fmla="*/ 157 h 198"/>
                <a:gd name="T64" fmla="*/ 4 w 130"/>
                <a:gd name="T65" fmla="*/ 36 h 198"/>
                <a:gd name="T66" fmla="*/ 63 w 130"/>
                <a:gd name="T67" fmla="*/ 65 h 198"/>
                <a:gd name="T68" fmla="*/ 63 w 130"/>
                <a:gd name="T69" fmla="*/ 19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98">
                  <a:moveTo>
                    <a:pt x="128" y="30"/>
                  </a:moveTo>
                  <a:cubicBezTo>
                    <a:pt x="66" y="0"/>
                    <a:pt x="66" y="0"/>
                    <a:pt x="66" y="0"/>
                  </a:cubicBezTo>
                  <a:cubicBezTo>
                    <a:pt x="65" y="0"/>
                    <a:pt x="65" y="0"/>
                    <a:pt x="64" y="0"/>
                  </a:cubicBezTo>
                  <a:cubicBezTo>
                    <a:pt x="64" y="0"/>
                    <a:pt x="64" y="0"/>
                    <a:pt x="63" y="0"/>
                  </a:cubicBezTo>
                  <a:cubicBezTo>
                    <a:pt x="1" y="31"/>
                    <a:pt x="1" y="31"/>
                    <a:pt x="1" y="31"/>
                  </a:cubicBezTo>
                  <a:cubicBezTo>
                    <a:pt x="1" y="31"/>
                    <a:pt x="1" y="31"/>
                    <a:pt x="1" y="31"/>
                  </a:cubicBezTo>
                  <a:cubicBezTo>
                    <a:pt x="1" y="31"/>
                    <a:pt x="1" y="31"/>
                    <a:pt x="1" y="31"/>
                  </a:cubicBezTo>
                  <a:cubicBezTo>
                    <a:pt x="1" y="31"/>
                    <a:pt x="1" y="31"/>
                    <a:pt x="1" y="31"/>
                  </a:cubicBezTo>
                  <a:cubicBezTo>
                    <a:pt x="1" y="31"/>
                    <a:pt x="1" y="31"/>
                    <a:pt x="1" y="31"/>
                  </a:cubicBezTo>
                  <a:cubicBezTo>
                    <a:pt x="1" y="31"/>
                    <a:pt x="1" y="31"/>
                    <a:pt x="1" y="31"/>
                  </a:cubicBezTo>
                  <a:cubicBezTo>
                    <a:pt x="0" y="31"/>
                    <a:pt x="0" y="31"/>
                    <a:pt x="0" y="31"/>
                  </a:cubicBezTo>
                  <a:cubicBezTo>
                    <a:pt x="0" y="31"/>
                    <a:pt x="0" y="31"/>
                    <a:pt x="0" y="31"/>
                  </a:cubicBezTo>
                  <a:cubicBezTo>
                    <a:pt x="0" y="32"/>
                    <a:pt x="0" y="32"/>
                    <a:pt x="0" y="32"/>
                  </a:cubicBezTo>
                  <a:cubicBezTo>
                    <a:pt x="0" y="32"/>
                    <a:pt x="0" y="32"/>
                    <a:pt x="0" y="32"/>
                  </a:cubicBezTo>
                  <a:cubicBezTo>
                    <a:pt x="0" y="32"/>
                    <a:pt x="0" y="32"/>
                    <a:pt x="0" y="32"/>
                  </a:cubicBezTo>
                  <a:cubicBezTo>
                    <a:pt x="0" y="32"/>
                    <a:pt x="0" y="32"/>
                    <a:pt x="0" y="32"/>
                  </a:cubicBezTo>
                  <a:cubicBezTo>
                    <a:pt x="0" y="158"/>
                    <a:pt x="0" y="158"/>
                    <a:pt x="0" y="158"/>
                  </a:cubicBezTo>
                  <a:cubicBezTo>
                    <a:pt x="0" y="159"/>
                    <a:pt x="0" y="160"/>
                    <a:pt x="1" y="160"/>
                  </a:cubicBezTo>
                  <a:cubicBezTo>
                    <a:pt x="63" y="197"/>
                    <a:pt x="63" y="197"/>
                    <a:pt x="63" y="197"/>
                  </a:cubicBezTo>
                  <a:cubicBezTo>
                    <a:pt x="63" y="197"/>
                    <a:pt x="63" y="197"/>
                    <a:pt x="64" y="198"/>
                  </a:cubicBezTo>
                  <a:cubicBezTo>
                    <a:pt x="64" y="198"/>
                    <a:pt x="64" y="198"/>
                    <a:pt x="65" y="198"/>
                  </a:cubicBezTo>
                  <a:cubicBezTo>
                    <a:pt x="65" y="198"/>
                    <a:pt x="65" y="198"/>
                    <a:pt x="65" y="198"/>
                  </a:cubicBezTo>
                  <a:cubicBezTo>
                    <a:pt x="65" y="198"/>
                    <a:pt x="65" y="198"/>
                    <a:pt x="65" y="198"/>
                  </a:cubicBezTo>
                  <a:cubicBezTo>
                    <a:pt x="65" y="198"/>
                    <a:pt x="66" y="198"/>
                    <a:pt x="66" y="198"/>
                  </a:cubicBezTo>
                  <a:cubicBezTo>
                    <a:pt x="66" y="197"/>
                    <a:pt x="66" y="197"/>
                    <a:pt x="66" y="197"/>
                  </a:cubicBezTo>
                  <a:cubicBezTo>
                    <a:pt x="129" y="160"/>
                    <a:pt x="129" y="160"/>
                    <a:pt x="129" y="160"/>
                  </a:cubicBezTo>
                  <a:cubicBezTo>
                    <a:pt x="129" y="160"/>
                    <a:pt x="130" y="159"/>
                    <a:pt x="130" y="158"/>
                  </a:cubicBezTo>
                  <a:cubicBezTo>
                    <a:pt x="130" y="32"/>
                    <a:pt x="130" y="32"/>
                    <a:pt x="130" y="32"/>
                  </a:cubicBezTo>
                  <a:cubicBezTo>
                    <a:pt x="130" y="32"/>
                    <a:pt x="130" y="32"/>
                    <a:pt x="130" y="32"/>
                  </a:cubicBezTo>
                  <a:cubicBezTo>
                    <a:pt x="130" y="31"/>
                    <a:pt x="129" y="30"/>
                    <a:pt x="128" y="30"/>
                  </a:cubicBezTo>
                  <a:close/>
                  <a:moveTo>
                    <a:pt x="63" y="192"/>
                  </a:moveTo>
                  <a:cubicBezTo>
                    <a:pt x="4" y="157"/>
                    <a:pt x="4" y="157"/>
                    <a:pt x="4" y="157"/>
                  </a:cubicBezTo>
                  <a:cubicBezTo>
                    <a:pt x="4" y="36"/>
                    <a:pt x="4" y="36"/>
                    <a:pt x="4" y="36"/>
                  </a:cubicBezTo>
                  <a:cubicBezTo>
                    <a:pt x="63" y="65"/>
                    <a:pt x="63" y="65"/>
                    <a:pt x="63" y="65"/>
                  </a:cubicBezTo>
                  <a:lnTo>
                    <a:pt x="63"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sp>
        <p:nvSpPr>
          <p:cNvPr id="22" name="Footer Placeholder 2">
            <a:extLst>
              <a:ext uri="{FF2B5EF4-FFF2-40B4-BE49-F238E27FC236}">
                <a16:creationId xmlns:a16="http://schemas.microsoft.com/office/drawing/2014/main" id="{AA8E6D0E-ADA4-2E34-9905-0B120D95C985}"/>
              </a:ext>
            </a:extLst>
          </p:cNvPr>
          <p:cNvSpPr>
            <a:spLocks noGrp="1"/>
          </p:cNvSpPr>
          <p:nvPr>
            <p:ph type="ftr" sz="quarter" idx="11"/>
          </p:nvPr>
        </p:nvSpPr>
        <p:spPr>
          <a:xfrm>
            <a:off x="2054892" y="6437575"/>
            <a:ext cx="8061649" cy="365125"/>
          </a:xfrm>
        </p:spPr>
        <p:txBody>
          <a:bodyPr/>
          <a:lstStyle/>
          <a:p>
            <a:pPr defTabSz="1218987"/>
            <a:r>
              <a:rPr lang="en-US" dirty="0">
                <a:solidFill>
                  <a:prstClr val="black">
                    <a:tint val="75000"/>
                  </a:prstClr>
                </a:solidFill>
              </a:rPr>
              <a:t>Data Mining Group| Financial Technology Department | China Construction Bank, Shenzhen Branch</a:t>
            </a:r>
          </a:p>
        </p:txBody>
      </p:sp>
      <p:sp>
        <p:nvSpPr>
          <p:cNvPr id="23" name="Slide Number Placeholder 3">
            <a:extLst>
              <a:ext uri="{FF2B5EF4-FFF2-40B4-BE49-F238E27FC236}">
                <a16:creationId xmlns:a16="http://schemas.microsoft.com/office/drawing/2014/main" id="{8E453370-6BA3-67F8-72DD-BA67D52F92A7}"/>
              </a:ext>
            </a:extLst>
          </p:cNvPr>
          <p:cNvSpPr>
            <a:spLocks noGrp="1"/>
          </p:cNvSpPr>
          <p:nvPr>
            <p:ph type="sldNum" sz="quarter" idx="12"/>
          </p:nvPr>
        </p:nvSpPr>
        <p:spPr>
          <a:xfrm>
            <a:off x="11079376" y="6371618"/>
            <a:ext cx="412746" cy="486382"/>
          </a:xfrm>
        </p:spPr>
        <p:txBody>
          <a:bodyPr/>
          <a:lstStyle/>
          <a:p>
            <a:pPr defTabSz="1218987"/>
            <a:fld id="{96E69268-9C8B-4EBF-A9EE-DC5DC2D48DC3}" type="slidenum">
              <a:rPr lang="en-US">
                <a:solidFill>
                  <a:prstClr val="white"/>
                </a:solidFill>
              </a:rPr>
              <a:pPr defTabSz="1218987"/>
              <a:t>11</a:t>
            </a:fld>
            <a:endParaRPr lang="en-US">
              <a:solidFill>
                <a:prstClr val="white"/>
              </a:solidFill>
            </a:endParaRPr>
          </a:p>
        </p:txBody>
      </p:sp>
    </p:spTree>
    <p:extLst>
      <p:ext uri="{BB962C8B-B14F-4D97-AF65-F5344CB8AC3E}">
        <p14:creationId xmlns:p14="http://schemas.microsoft.com/office/powerpoint/2010/main" val="1217866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F4CA-6D95-D966-F369-40C84F3AA849}"/>
              </a:ext>
            </a:extLst>
          </p:cNvPr>
          <p:cNvSpPr>
            <a:spLocks noGrp="1"/>
          </p:cNvSpPr>
          <p:nvPr>
            <p:ph type="title"/>
          </p:nvPr>
        </p:nvSpPr>
        <p:spPr/>
        <p:txBody>
          <a:bodyPr/>
          <a:lstStyle/>
          <a:p>
            <a:r>
              <a:rPr lang="en-CN" dirty="0"/>
              <a:t>Marketing</a:t>
            </a:r>
            <a:r>
              <a:rPr lang="zh-CN" altLang="en-US" dirty="0"/>
              <a:t> </a:t>
            </a:r>
            <a:r>
              <a:rPr lang="en-US" altLang="zh-CN" dirty="0"/>
              <a:t>Strategy</a:t>
            </a:r>
            <a:endParaRPr lang="en-CN" dirty="0"/>
          </a:p>
        </p:txBody>
      </p:sp>
      <p:graphicFrame>
        <p:nvGraphicFramePr>
          <p:cNvPr id="3" name="Chart 2">
            <a:extLst>
              <a:ext uri="{FF2B5EF4-FFF2-40B4-BE49-F238E27FC236}">
                <a16:creationId xmlns:a16="http://schemas.microsoft.com/office/drawing/2014/main" id="{53C7500A-C751-7C8C-1BEF-53979CE07169}"/>
              </a:ext>
            </a:extLst>
          </p:cNvPr>
          <p:cNvGraphicFramePr>
            <a:graphicFrameLocks/>
          </p:cNvGraphicFramePr>
          <p:nvPr>
            <p:extLst>
              <p:ext uri="{D42A27DB-BD31-4B8C-83A1-F6EECF244321}">
                <p14:modId xmlns:p14="http://schemas.microsoft.com/office/powerpoint/2010/main" val="2336874486"/>
              </p:ext>
            </p:extLst>
          </p:nvPr>
        </p:nvGraphicFramePr>
        <p:xfrm>
          <a:off x="1005840" y="1102991"/>
          <a:ext cx="5665470" cy="39800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1C9A1E3A-2627-F7A0-D948-DDD60D0EDF70}"/>
              </a:ext>
            </a:extLst>
          </p:cNvPr>
          <p:cNvGraphicFramePr>
            <a:graphicFrameLocks noGrp="1"/>
          </p:cNvGraphicFramePr>
          <p:nvPr>
            <p:extLst>
              <p:ext uri="{D42A27DB-BD31-4B8C-83A1-F6EECF244321}">
                <p14:modId xmlns:p14="http://schemas.microsoft.com/office/powerpoint/2010/main" val="3044458450"/>
              </p:ext>
            </p:extLst>
          </p:nvPr>
        </p:nvGraphicFramePr>
        <p:xfrm>
          <a:off x="2463165" y="5200322"/>
          <a:ext cx="4389120" cy="931778"/>
        </p:xfrm>
        <a:graphic>
          <a:graphicData uri="http://schemas.openxmlformats.org/drawingml/2006/table">
            <a:tbl>
              <a:tblPr firstRow="1" bandRow="1">
                <a:tableStyleId>{5C22544A-7EE6-4342-B048-85BDC9FD1C3A}</a:tableStyleId>
              </a:tblPr>
              <a:tblGrid>
                <a:gridCol w="1348740">
                  <a:extLst>
                    <a:ext uri="{9D8B030D-6E8A-4147-A177-3AD203B41FA5}">
                      <a16:colId xmlns:a16="http://schemas.microsoft.com/office/drawing/2014/main" val="230872613"/>
                    </a:ext>
                  </a:extLst>
                </a:gridCol>
                <a:gridCol w="1520190">
                  <a:extLst>
                    <a:ext uri="{9D8B030D-6E8A-4147-A177-3AD203B41FA5}">
                      <a16:colId xmlns:a16="http://schemas.microsoft.com/office/drawing/2014/main" val="1064598164"/>
                    </a:ext>
                  </a:extLst>
                </a:gridCol>
                <a:gridCol w="1520190">
                  <a:extLst>
                    <a:ext uri="{9D8B030D-6E8A-4147-A177-3AD203B41FA5}">
                      <a16:colId xmlns:a16="http://schemas.microsoft.com/office/drawing/2014/main" val="3489215213"/>
                    </a:ext>
                  </a:extLst>
                </a:gridCol>
              </a:tblGrid>
              <a:tr h="414124">
                <a:tc>
                  <a:txBody>
                    <a:bodyPr/>
                    <a:lstStyle/>
                    <a:p>
                      <a:pPr marL="0" algn="ctr" defTabSz="914400" rtl="0" eaLnBrk="1" latinLnBrk="0" hangingPunct="1"/>
                      <a:r>
                        <a:rPr lang="en-US" sz="1800" b="1" kern="1200" dirty="0">
                          <a:solidFill>
                            <a:schemeClr val="dk1"/>
                          </a:solidFill>
                          <a:latin typeface="+mn-lt"/>
                          <a:ea typeface="+mn-ea"/>
                          <a:cs typeface="+mn-cs"/>
                        </a:rPr>
                        <a:t>High</a:t>
                      </a:r>
                    </a:p>
                  </a:txBody>
                  <a:tcPr>
                    <a:solidFill>
                      <a:schemeClr val="tx2">
                        <a:lumMod val="20000"/>
                        <a:lumOff val="80000"/>
                      </a:schemeClr>
                    </a:solidFill>
                  </a:tcPr>
                </a:tc>
                <a:tc>
                  <a:txBody>
                    <a:bodyPr/>
                    <a:lstStyle/>
                    <a:p>
                      <a:pPr marL="0" algn="ctr" defTabSz="914400" rtl="0" eaLnBrk="1" latinLnBrk="0" hangingPunct="1"/>
                      <a:r>
                        <a:rPr lang="en-US" sz="1800" b="1" kern="1200" dirty="0">
                          <a:solidFill>
                            <a:schemeClr val="dk1"/>
                          </a:solidFill>
                          <a:latin typeface="+mn-lt"/>
                          <a:ea typeface="+mn-ea"/>
                          <a:cs typeface="+mn-cs"/>
                        </a:rPr>
                        <a:t>Medium</a:t>
                      </a:r>
                    </a:p>
                  </a:txBody>
                  <a:tcPr>
                    <a:solidFill>
                      <a:schemeClr val="tx2">
                        <a:lumMod val="20000"/>
                        <a:lumOff val="80000"/>
                      </a:schemeClr>
                    </a:solidFill>
                  </a:tcPr>
                </a:tc>
                <a:tc>
                  <a:txBody>
                    <a:bodyPr/>
                    <a:lstStyle/>
                    <a:p>
                      <a:pPr marL="0" algn="ctr" defTabSz="914400" rtl="0" eaLnBrk="1" latinLnBrk="0" hangingPunct="1"/>
                      <a:r>
                        <a:rPr lang="en-US" sz="1800" b="1" kern="1200" dirty="0">
                          <a:solidFill>
                            <a:schemeClr val="dk1"/>
                          </a:solidFill>
                          <a:latin typeface="+mn-lt"/>
                          <a:ea typeface="+mn-ea"/>
                          <a:cs typeface="+mn-cs"/>
                        </a:rPr>
                        <a:t>Low</a:t>
                      </a:r>
                    </a:p>
                  </a:txBody>
                  <a:tcPr>
                    <a:solidFill>
                      <a:schemeClr val="tx2">
                        <a:lumMod val="20000"/>
                        <a:lumOff val="80000"/>
                      </a:schemeClr>
                    </a:solidFill>
                  </a:tcPr>
                </a:tc>
                <a:extLst>
                  <a:ext uri="{0D108BD9-81ED-4DB2-BD59-A6C34878D82A}">
                    <a16:rowId xmlns:a16="http://schemas.microsoft.com/office/drawing/2014/main" val="3673233491"/>
                  </a:ext>
                </a:extLst>
              </a:tr>
              <a:tr h="517654">
                <a:tc>
                  <a:txBody>
                    <a:bodyPr/>
                    <a:lstStyle/>
                    <a:p>
                      <a:pPr algn="ctr"/>
                      <a:r>
                        <a:rPr lang="en-US" b="1" dirty="0"/>
                        <a:t>&gt; 90%</a:t>
                      </a:r>
                    </a:p>
                  </a:txBody>
                  <a:tcPr>
                    <a:solidFill>
                      <a:schemeClr val="tx2">
                        <a:lumMod val="20000"/>
                        <a:lumOff val="80000"/>
                      </a:schemeClr>
                    </a:solidFill>
                  </a:tcPr>
                </a:tc>
                <a:tc>
                  <a:txBody>
                    <a:bodyPr/>
                    <a:lstStyle/>
                    <a:p>
                      <a:pPr algn="ctr"/>
                      <a:r>
                        <a:rPr lang="en-US" b="1" dirty="0"/>
                        <a:t>50 - 90%</a:t>
                      </a:r>
                    </a:p>
                  </a:txBody>
                  <a:tcPr>
                    <a:solidFill>
                      <a:schemeClr val="tx2">
                        <a:lumMod val="20000"/>
                        <a:lumOff val="80000"/>
                      </a:schemeClr>
                    </a:solidFill>
                  </a:tcPr>
                </a:tc>
                <a:tc>
                  <a:txBody>
                    <a:bodyPr/>
                    <a:lstStyle/>
                    <a:p>
                      <a:pPr algn="ctr"/>
                      <a:r>
                        <a:rPr lang="en-US" b="1" dirty="0"/>
                        <a:t>&lt; 50%</a:t>
                      </a:r>
                    </a:p>
                  </a:txBody>
                  <a:tcPr>
                    <a:solidFill>
                      <a:schemeClr val="tx2">
                        <a:lumMod val="20000"/>
                        <a:lumOff val="80000"/>
                      </a:schemeClr>
                    </a:solidFill>
                  </a:tcPr>
                </a:tc>
                <a:extLst>
                  <a:ext uri="{0D108BD9-81ED-4DB2-BD59-A6C34878D82A}">
                    <a16:rowId xmlns:a16="http://schemas.microsoft.com/office/drawing/2014/main" val="3447715593"/>
                  </a:ext>
                </a:extLst>
              </a:tr>
            </a:tbl>
          </a:graphicData>
        </a:graphic>
      </p:graphicFrame>
      <p:sp>
        <p:nvSpPr>
          <p:cNvPr id="5" name="Rectangle 4">
            <a:extLst>
              <a:ext uri="{FF2B5EF4-FFF2-40B4-BE49-F238E27FC236}">
                <a16:creationId xmlns:a16="http://schemas.microsoft.com/office/drawing/2014/main" id="{1F3BEEA0-682E-2692-2799-041C39C77DFB}"/>
              </a:ext>
            </a:extLst>
          </p:cNvPr>
          <p:cNvSpPr/>
          <p:nvPr/>
        </p:nvSpPr>
        <p:spPr>
          <a:xfrm>
            <a:off x="897255" y="5302287"/>
            <a:ext cx="1565910" cy="3454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Propensity</a:t>
            </a:r>
          </a:p>
        </p:txBody>
      </p:sp>
      <p:sp>
        <p:nvSpPr>
          <p:cNvPr id="6" name="Rectangle 5">
            <a:extLst>
              <a:ext uri="{FF2B5EF4-FFF2-40B4-BE49-F238E27FC236}">
                <a16:creationId xmlns:a16="http://schemas.microsoft.com/office/drawing/2014/main" id="{91DD1675-703D-FF75-A7C9-02243F3FCE16}"/>
              </a:ext>
            </a:extLst>
          </p:cNvPr>
          <p:cNvSpPr/>
          <p:nvPr/>
        </p:nvSpPr>
        <p:spPr>
          <a:xfrm>
            <a:off x="794385" y="5688359"/>
            <a:ext cx="1668780" cy="3454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Response Rate</a:t>
            </a:r>
          </a:p>
        </p:txBody>
      </p:sp>
      <p:sp>
        <p:nvSpPr>
          <p:cNvPr id="8" name="Google Shape;163;p7">
            <a:extLst>
              <a:ext uri="{FF2B5EF4-FFF2-40B4-BE49-F238E27FC236}">
                <a16:creationId xmlns:a16="http://schemas.microsoft.com/office/drawing/2014/main" id="{F0E32DF5-CD9E-6F79-57CD-BCF96E9BB1D7}"/>
              </a:ext>
            </a:extLst>
          </p:cNvPr>
          <p:cNvSpPr txBox="1"/>
          <p:nvPr/>
        </p:nvSpPr>
        <p:spPr>
          <a:xfrm>
            <a:off x="7377949" y="2413571"/>
            <a:ext cx="4204452" cy="230828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AutoNum type="arabicPeriod"/>
            </a:pPr>
            <a:r>
              <a:rPr lang="en-US" b="1" dirty="0">
                <a:solidFill>
                  <a:srgbClr val="002060"/>
                </a:solidFill>
                <a:latin typeface="Arial Black" panose="020B0A04020102020204" pitchFamily="34" charset="0"/>
                <a:sym typeface="Arial"/>
              </a:rPr>
              <a:t>Send text messages only to high propensity group</a:t>
            </a:r>
          </a:p>
          <a:p>
            <a:pPr marL="342900" marR="0" lvl="0" indent="-342900" algn="l" rtl="0">
              <a:spcBef>
                <a:spcPts val="0"/>
              </a:spcBef>
              <a:spcAft>
                <a:spcPts val="0"/>
              </a:spcAft>
              <a:buAutoNum type="arabicPeriod"/>
            </a:pPr>
            <a:endParaRPr lang="en-US" b="1" dirty="0">
              <a:solidFill>
                <a:srgbClr val="002060"/>
              </a:solidFill>
              <a:latin typeface="Arial Black" panose="020B0A04020102020204" pitchFamily="34" charset="0"/>
              <a:sym typeface="Arial"/>
            </a:endParaRPr>
          </a:p>
          <a:p>
            <a:pPr marL="342900" marR="0" lvl="0" indent="-342900" algn="l" rtl="0">
              <a:spcBef>
                <a:spcPts val="0"/>
              </a:spcBef>
              <a:spcAft>
                <a:spcPts val="0"/>
              </a:spcAft>
              <a:buAutoNum type="arabicPeriod"/>
            </a:pPr>
            <a:r>
              <a:rPr lang="en-US" b="1" dirty="0">
                <a:solidFill>
                  <a:srgbClr val="002060"/>
                </a:solidFill>
                <a:latin typeface="Arial Black" panose="020B0A04020102020204" pitchFamily="34" charset="0"/>
                <a:sym typeface="Arial"/>
              </a:rPr>
              <a:t>Text messages &amp; customer service phone calls to medium propensity group</a:t>
            </a:r>
          </a:p>
          <a:p>
            <a:pPr marL="342900" marR="0" lvl="0" indent="-342900" algn="l" rtl="0">
              <a:spcBef>
                <a:spcPts val="0"/>
              </a:spcBef>
              <a:spcAft>
                <a:spcPts val="0"/>
              </a:spcAft>
              <a:buAutoNum type="arabicPeriod"/>
            </a:pPr>
            <a:endParaRPr lang="en-US" b="1" dirty="0">
              <a:solidFill>
                <a:srgbClr val="002060"/>
              </a:solidFill>
              <a:latin typeface="Arial Black" panose="020B0A04020102020204" pitchFamily="34" charset="0"/>
              <a:sym typeface="Arial"/>
            </a:endParaRPr>
          </a:p>
          <a:p>
            <a:pPr marL="342900" marR="0" lvl="0" indent="-342900" algn="l" rtl="0">
              <a:spcBef>
                <a:spcPts val="0"/>
              </a:spcBef>
              <a:spcAft>
                <a:spcPts val="0"/>
              </a:spcAft>
              <a:buAutoNum type="arabicPeriod"/>
            </a:pPr>
            <a:r>
              <a:rPr lang="en-US" b="1" dirty="0">
                <a:solidFill>
                  <a:srgbClr val="002060"/>
                </a:solidFill>
                <a:latin typeface="Arial Black" panose="020B0A04020102020204" pitchFamily="34" charset="0"/>
                <a:sym typeface="Arial"/>
              </a:rPr>
              <a:t>Ignore low propensity group</a:t>
            </a:r>
            <a:endParaRPr b="1" dirty="0">
              <a:solidFill>
                <a:srgbClr val="002060"/>
              </a:solidFill>
              <a:latin typeface="Arial Black" panose="020B0A04020102020204" pitchFamily="34" charset="0"/>
              <a:sym typeface="Arial"/>
            </a:endParaRPr>
          </a:p>
        </p:txBody>
      </p:sp>
      <p:sp>
        <p:nvSpPr>
          <p:cNvPr id="9" name="Footer Placeholder 2">
            <a:extLst>
              <a:ext uri="{FF2B5EF4-FFF2-40B4-BE49-F238E27FC236}">
                <a16:creationId xmlns:a16="http://schemas.microsoft.com/office/drawing/2014/main" id="{09F5FE7F-F4B6-21DA-5B0A-1822CD31DF13}"/>
              </a:ext>
            </a:extLst>
          </p:cNvPr>
          <p:cNvSpPr>
            <a:spLocks noGrp="1"/>
          </p:cNvSpPr>
          <p:nvPr>
            <p:ph type="ftr" sz="quarter" idx="11"/>
          </p:nvPr>
        </p:nvSpPr>
        <p:spPr>
          <a:xfrm>
            <a:off x="2054892" y="6437575"/>
            <a:ext cx="8061649" cy="365125"/>
          </a:xfrm>
        </p:spPr>
        <p:txBody>
          <a:bodyPr/>
          <a:lstStyle/>
          <a:p>
            <a:pPr defTabSz="1218987"/>
            <a:r>
              <a:rPr lang="en-US" dirty="0">
                <a:solidFill>
                  <a:prstClr val="black">
                    <a:tint val="75000"/>
                  </a:prstClr>
                </a:solidFill>
              </a:rPr>
              <a:t>Data Mining Group| Financial Technology Department | China Construction Bank, Shenzhen Branch</a:t>
            </a:r>
          </a:p>
        </p:txBody>
      </p:sp>
      <p:sp>
        <p:nvSpPr>
          <p:cNvPr id="10" name="Slide Number Placeholder 3">
            <a:extLst>
              <a:ext uri="{FF2B5EF4-FFF2-40B4-BE49-F238E27FC236}">
                <a16:creationId xmlns:a16="http://schemas.microsoft.com/office/drawing/2014/main" id="{C4B64BE8-50A9-C4ED-6F11-B42B99077B66}"/>
              </a:ext>
            </a:extLst>
          </p:cNvPr>
          <p:cNvSpPr>
            <a:spLocks noGrp="1"/>
          </p:cNvSpPr>
          <p:nvPr>
            <p:ph type="sldNum" sz="quarter" idx="12"/>
          </p:nvPr>
        </p:nvSpPr>
        <p:spPr>
          <a:xfrm>
            <a:off x="11079376" y="6371618"/>
            <a:ext cx="412746" cy="486382"/>
          </a:xfrm>
        </p:spPr>
        <p:txBody>
          <a:bodyPr/>
          <a:lstStyle/>
          <a:p>
            <a:pPr defTabSz="1218987"/>
            <a:fld id="{96E69268-9C8B-4EBF-A9EE-DC5DC2D48DC3}" type="slidenum">
              <a:rPr lang="en-US">
                <a:solidFill>
                  <a:prstClr val="white"/>
                </a:solidFill>
              </a:rPr>
              <a:pPr defTabSz="1218987"/>
              <a:t>12</a:t>
            </a:fld>
            <a:endParaRPr lang="en-US">
              <a:solidFill>
                <a:prstClr val="white"/>
              </a:solidFill>
            </a:endParaRPr>
          </a:p>
        </p:txBody>
      </p:sp>
    </p:spTree>
    <p:extLst>
      <p:ext uri="{BB962C8B-B14F-4D97-AF65-F5344CB8AC3E}">
        <p14:creationId xmlns:p14="http://schemas.microsoft.com/office/powerpoint/2010/main" val="696928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D3B80D-9939-4A07-83EB-39EB13052575}"/>
              </a:ext>
            </a:extLst>
          </p:cNvPr>
          <p:cNvSpPr>
            <a:spLocks noGrp="1"/>
          </p:cNvSpPr>
          <p:nvPr>
            <p:ph type="title"/>
          </p:nvPr>
        </p:nvSpPr>
        <p:spPr/>
        <p:txBody>
          <a:bodyPr/>
          <a:lstStyle/>
          <a:p>
            <a:r>
              <a:rPr lang="en-IN" dirty="0">
                <a:solidFill>
                  <a:schemeClr val="accent1">
                    <a:lumMod val="50000"/>
                  </a:schemeClr>
                </a:solidFill>
              </a:rPr>
              <a:t>Business Insights</a:t>
            </a:r>
          </a:p>
        </p:txBody>
      </p:sp>
      <p:sp>
        <p:nvSpPr>
          <p:cNvPr id="29" name="TextBox 28">
            <a:extLst>
              <a:ext uri="{FF2B5EF4-FFF2-40B4-BE49-F238E27FC236}">
                <a16:creationId xmlns:a16="http://schemas.microsoft.com/office/drawing/2014/main" id="{57163226-F2B5-4052-8BB8-144D007FB99B}"/>
              </a:ext>
            </a:extLst>
          </p:cNvPr>
          <p:cNvSpPr txBox="1"/>
          <p:nvPr/>
        </p:nvSpPr>
        <p:spPr>
          <a:xfrm>
            <a:off x="2507537" y="3000601"/>
            <a:ext cx="2088232" cy="369332"/>
          </a:xfrm>
          <a:prstGeom prst="rect">
            <a:avLst/>
          </a:prstGeom>
          <a:noFill/>
        </p:spPr>
        <p:txBody>
          <a:bodyPr wrap="square"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kern="0" dirty="0">
                <a:solidFill>
                  <a:prstClr val="black">
                    <a:lumMod val="75000"/>
                    <a:lumOff val="25000"/>
                  </a:prstClr>
                </a:solidFill>
                <a:latin typeface="Open Sans"/>
                <a:cs typeface="Arial" pitchFamily="34" charset="0"/>
              </a:rPr>
              <a:t>Age</a:t>
            </a:r>
            <a:endParaRPr kumimoji="0" lang="en-US" sz="1800" b="0" i="0" u="none" strike="noStrike" kern="0" cap="none" spc="0" normalizeH="0" baseline="0" noProof="0" dirty="0">
              <a:ln>
                <a:noFill/>
              </a:ln>
              <a:solidFill>
                <a:prstClr val="black">
                  <a:lumMod val="75000"/>
                  <a:lumOff val="25000"/>
                </a:prstClr>
              </a:solidFill>
              <a:effectLst/>
              <a:uLnTx/>
              <a:uFillTx/>
              <a:latin typeface="Open Sans"/>
              <a:ea typeface="+mn-ea"/>
              <a:cs typeface="Arial" pitchFamily="34" charset="0"/>
            </a:endParaRPr>
          </a:p>
        </p:txBody>
      </p:sp>
      <p:sp>
        <p:nvSpPr>
          <p:cNvPr id="41" name="TextBox 40">
            <a:extLst>
              <a:ext uri="{FF2B5EF4-FFF2-40B4-BE49-F238E27FC236}">
                <a16:creationId xmlns:a16="http://schemas.microsoft.com/office/drawing/2014/main" id="{170B2C7F-F8F7-4B13-A6A5-8DCCEDA4DD4A}"/>
              </a:ext>
            </a:extLst>
          </p:cNvPr>
          <p:cNvSpPr txBox="1"/>
          <p:nvPr/>
        </p:nvSpPr>
        <p:spPr>
          <a:xfrm>
            <a:off x="4597029" y="3511227"/>
            <a:ext cx="2606345" cy="307777"/>
          </a:xfrm>
          <a:prstGeom prst="rect">
            <a:avLst/>
          </a:prstGeom>
          <a:noFill/>
        </p:spPr>
        <p:txBody>
          <a:bodyPr wrap="square"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Open Sans"/>
                <a:ea typeface="+mn-ea"/>
                <a:cs typeface="Arial" pitchFamily="34" charset="0"/>
              </a:rPr>
              <a:t>High Balance with no Loan</a:t>
            </a:r>
          </a:p>
        </p:txBody>
      </p:sp>
      <p:sp>
        <p:nvSpPr>
          <p:cNvPr id="42" name="TextBox 41">
            <a:extLst>
              <a:ext uri="{FF2B5EF4-FFF2-40B4-BE49-F238E27FC236}">
                <a16:creationId xmlns:a16="http://schemas.microsoft.com/office/drawing/2014/main" id="{1402394D-4B39-44D4-AE47-6B2E67658564}"/>
              </a:ext>
            </a:extLst>
          </p:cNvPr>
          <p:cNvSpPr txBox="1"/>
          <p:nvPr/>
        </p:nvSpPr>
        <p:spPr>
          <a:xfrm>
            <a:off x="4856085" y="3044577"/>
            <a:ext cx="2088232" cy="369332"/>
          </a:xfrm>
          <a:prstGeom prst="rect">
            <a:avLst/>
          </a:prstGeom>
          <a:noFill/>
        </p:spPr>
        <p:txBody>
          <a:bodyPr wrap="square"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kern="0" dirty="0">
                <a:solidFill>
                  <a:prstClr val="black">
                    <a:lumMod val="75000"/>
                    <a:lumOff val="25000"/>
                  </a:prstClr>
                </a:solidFill>
                <a:latin typeface="Open Sans"/>
                <a:cs typeface="Arial" pitchFamily="34" charset="0"/>
              </a:rPr>
              <a:t>B</a:t>
            </a:r>
            <a:r>
              <a:rPr kumimoji="0" lang="en-US" sz="1800" b="0" i="0" u="none" strike="noStrike" kern="0" cap="none" spc="0" normalizeH="0" baseline="0" noProof="0" dirty="0" err="1">
                <a:ln>
                  <a:noFill/>
                </a:ln>
                <a:solidFill>
                  <a:prstClr val="black">
                    <a:lumMod val="75000"/>
                    <a:lumOff val="25000"/>
                  </a:prstClr>
                </a:solidFill>
                <a:effectLst/>
                <a:uLnTx/>
                <a:uFillTx/>
                <a:latin typeface="Open Sans"/>
                <a:ea typeface="+mn-ea"/>
                <a:cs typeface="Arial" pitchFamily="34" charset="0"/>
              </a:rPr>
              <a:t>alance</a:t>
            </a:r>
            <a:endParaRPr kumimoji="0" lang="en-US" sz="1800" b="0" i="0" u="none" strike="noStrike" kern="0" cap="none" spc="0" normalizeH="0" baseline="0" noProof="0" dirty="0">
              <a:ln>
                <a:noFill/>
              </a:ln>
              <a:solidFill>
                <a:prstClr val="black">
                  <a:lumMod val="75000"/>
                  <a:lumOff val="25000"/>
                </a:prstClr>
              </a:solidFill>
              <a:effectLst/>
              <a:uLnTx/>
              <a:uFillTx/>
              <a:latin typeface="Open Sans"/>
              <a:ea typeface="+mn-ea"/>
              <a:cs typeface="Arial" pitchFamily="34" charset="0"/>
            </a:endParaRPr>
          </a:p>
        </p:txBody>
      </p:sp>
      <p:sp>
        <p:nvSpPr>
          <p:cNvPr id="60" name="TextBox 59">
            <a:extLst>
              <a:ext uri="{FF2B5EF4-FFF2-40B4-BE49-F238E27FC236}">
                <a16:creationId xmlns:a16="http://schemas.microsoft.com/office/drawing/2014/main" id="{3A24489F-AAB4-40FE-93D9-0C09E701B00E}"/>
              </a:ext>
            </a:extLst>
          </p:cNvPr>
          <p:cNvSpPr txBox="1"/>
          <p:nvPr/>
        </p:nvSpPr>
        <p:spPr>
          <a:xfrm>
            <a:off x="7209835" y="3534317"/>
            <a:ext cx="2088232" cy="307777"/>
          </a:xfrm>
          <a:prstGeom prst="rect">
            <a:avLst/>
          </a:prstGeom>
          <a:noFill/>
        </p:spPr>
        <p:txBody>
          <a:bodyPr wrap="square"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Open Sans"/>
                <a:ea typeface="+mn-ea"/>
                <a:cs typeface="Arial" pitchFamily="34" charset="0"/>
              </a:rPr>
              <a:t>375 seconds </a:t>
            </a:r>
          </a:p>
        </p:txBody>
      </p:sp>
      <p:sp>
        <p:nvSpPr>
          <p:cNvPr id="61" name="TextBox 60">
            <a:extLst>
              <a:ext uri="{FF2B5EF4-FFF2-40B4-BE49-F238E27FC236}">
                <a16:creationId xmlns:a16="http://schemas.microsoft.com/office/drawing/2014/main" id="{6F0EDB4D-455C-4AF0-9649-13D01A89F567}"/>
              </a:ext>
            </a:extLst>
          </p:cNvPr>
          <p:cNvSpPr txBox="1"/>
          <p:nvPr/>
        </p:nvSpPr>
        <p:spPr>
          <a:xfrm>
            <a:off x="7274556" y="3032507"/>
            <a:ext cx="2234397" cy="369332"/>
          </a:xfrm>
          <a:prstGeom prst="rect">
            <a:avLst/>
          </a:prstGeom>
          <a:noFill/>
        </p:spPr>
        <p:txBody>
          <a:bodyPr wrap="square"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lumMod val="75000"/>
                    <a:lumOff val="25000"/>
                  </a:prstClr>
                </a:solidFill>
                <a:effectLst/>
                <a:uLnTx/>
                <a:uFillTx/>
                <a:latin typeface="Open Sans"/>
                <a:ea typeface="+mn-ea"/>
                <a:cs typeface="Arial" pitchFamily="34" charset="0"/>
              </a:rPr>
              <a:t>Browsing Duration</a:t>
            </a:r>
          </a:p>
        </p:txBody>
      </p:sp>
      <p:cxnSp>
        <p:nvCxnSpPr>
          <p:cNvPr id="9" name="Straight Connector 8">
            <a:extLst>
              <a:ext uri="{FF2B5EF4-FFF2-40B4-BE49-F238E27FC236}">
                <a16:creationId xmlns:a16="http://schemas.microsoft.com/office/drawing/2014/main" id="{931D06D6-0AE9-455A-AE19-B12BDEC33A22}"/>
              </a:ext>
            </a:extLst>
          </p:cNvPr>
          <p:cNvCxnSpPr>
            <a:cxnSpLocks/>
          </p:cNvCxnSpPr>
          <p:nvPr/>
        </p:nvCxnSpPr>
        <p:spPr>
          <a:xfrm>
            <a:off x="4645193" y="2701527"/>
            <a:ext cx="0" cy="9984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FD14B34-98E2-4C8E-BAE4-6EEB5523A5C5}"/>
              </a:ext>
            </a:extLst>
          </p:cNvPr>
          <p:cNvCxnSpPr>
            <a:cxnSpLocks/>
          </p:cNvCxnSpPr>
          <p:nvPr/>
        </p:nvCxnSpPr>
        <p:spPr>
          <a:xfrm>
            <a:off x="7175708" y="2689795"/>
            <a:ext cx="0" cy="9984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61664-36B9-4396-BE58-D8CB27D01A27}"/>
              </a:ext>
            </a:extLst>
          </p:cNvPr>
          <p:cNvCxnSpPr>
            <a:cxnSpLocks/>
            <a:stCxn id="65" idx="6"/>
            <a:endCxn id="67" idx="2"/>
          </p:cNvCxnSpPr>
          <p:nvPr/>
        </p:nvCxnSpPr>
        <p:spPr>
          <a:xfrm>
            <a:off x="6544821" y="1980519"/>
            <a:ext cx="988850" cy="2811"/>
          </a:xfrm>
          <a:prstGeom prst="line">
            <a:avLst/>
          </a:prstGeom>
          <a:ln w="28575">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16ED167-33C9-4899-8A8A-F43A55DB27F0}"/>
              </a:ext>
            </a:extLst>
          </p:cNvPr>
          <p:cNvSpPr/>
          <p:nvPr/>
        </p:nvSpPr>
        <p:spPr>
          <a:xfrm>
            <a:off x="2745566" y="1286015"/>
            <a:ext cx="1402094" cy="1402094"/>
          </a:xfrm>
          <a:prstGeom prst="ellipse">
            <a:avLst/>
          </a:pr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65" name="Oval 64">
            <a:extLst>
              <a:ext uri="{FF2B5EF4-FFF2-40B4-BE49-F238E27FC236}">
                <a16:creationId xmlns:a16="http://schemas.microsoft.com/office/drawing/2014/main" id="{33907465-8C37-41F8-983E-9BB3C490FC2D}"/>
              </a:ext>
            </a:extLst>
          </p:cNvPr>
          <p:cNvSpPr/>
          <p:nvPr/>
        </p:nvSpPr>
        <p:spPr>
          <a:xfrm>
            <a:off x="5142727" y="1279472"/>
            <a:ext cx="1402094" cy="1402094"/>
          </a:xfrm>
          <a:prstGeom prst="ellipse">
            <a:avLst/>
          </a:pr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67" name="Oval 66">
            <a:extLst>
              <a:ext uri="{FF2B5EF4-FFF2-40B4-BE49-F238E27FC236}">
                <a16:creationId xmlns:a16="http://schemas.microsoft.com/office/drawing/2014/main" id="{07803FED-AEAB-46F3-B99C-9779FAD82731}"/>
              </a:ext>
            </a:extLst>
          </p:cNvPr>
          <p:cNvSpPr/>
          <p:nvPr/>
        </p:nvSpPr>
        <p:spPr>
          <a:xfrm>
            <a:off x="7533671" y="1282283"/>
            <a:ext cx="1402094" cy="1402094"/>
          </a:xfrm>
          <a:prstGeom prst="ellipse">
            <a:avLst/>
          </a:pr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1" name="Slide Number Placeholder 20">
            <a:extLst>
              <a:ext uri="{FF2B5EF4-FFF2-40B4-BE49-F238E27FC236}">
                <a16:creationId xmlns:a16="http://schemas.microsoft.com/office/drawing/2014/main" id="{419DF2B7-EC68-41BA-ABF3-BF75E1A29D2F}"/>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300" b="0" i="0" u="none" strike="noStrike" kern="1200" cap="none" spc="0" normalizeH="0" baseline="0" noProof="0">
                <a:ln>
                  <a:noFill/>
                </a:ln>
                <a:solidFill>
                  <a:prstClr val="white"/>
                </a:solidFill>
                <a:effectLst/>
                <a:uLnTx/>
                <a:uFillTx/>
                <a:latin typeface="Open Sans"/>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13</a:t>
            </a:fld>
            <a:endParaRPr kumimoji="0" lang="en-US" sz="1300" b="0" i="0" u="none" strike="noStrike" kern="1200" cap="none" spc="0" normalizeH="0" baseline="0" noProof="0">
              <a:ln>
                <a:noFill/>
              </a:ln>
              <a:solidFill>
                <a:prstClr val="white"/>
              </a:solidFill>
              <a:effectLst/>
              <a:uLnTx/>
              <a:uFillTx/>
              <a:latin typeface="Open Sans"/>
              <a:ea typeface="+mn-ea"/>
              <a:cs typeface="+mn-cs"/>
            </a:endParaRPr>
          </a:p>
        </p:txBody>
      </p:sp>
      <p:sp>
        <p:nvSpPr>
          <p:cNvPr id="73" name="Freeform 11">
            <a:extLst>
              <a:ext uri="{FF2B5EF4-FFF2-40B4-BE49-F238E27FC236}">
                <a16:creationId xmlns:a16="http://schemas.microsoft.com/office/drawing/2014/main" id="{9FEC0C7B-51ED-4695-90B7-9D423B281982}"/>
              </a:ext>
            </a:extLst>
          </p:cNvPr>
          <p:cNvSpPr>
            <a:spLocks/>
          </p:cNvSpPr>
          <p:nvPr/>
        </p:nvSpPr>
        <p:spPr bwMode="auto">
          <a:xfrm>
            <a:off x="5654558" y="1658342"/>
            <a:ext cx="384712" cy="682420"/>
          </a:xfrm>
          <a:custGeom>
            <a:avLst/>
            <a:gdLst>
              <a:gd name="T0" fmla="*/ 985 w 1374"/>
              <a:gd name="T1" fmla="*/ 1112 h 2448"/>
              <a:gd name="T2" fmla="*/ 686 w 1374"/>
              <a:gd name="T3" fmla="*/ 977 h 2448"/>
              <a:gd name="T4" fmla="*/ 522 w 1374"/>
              <a:gd name="T5" fmla="*/ 885 h 2448"/>
              <a:gd name="T6" fmla="*/ 557 w 1374"/>
              <a:gd name="T7" fmla="*/ 630 h 2448"/>
              <a:gd name="T8" fmla="*/ 658 w 1374"/>
              <a:gd name="T9" fmla="*/ 609 h 2448"/>
              <a:gd name="T10" fmla="*/ 1036 w 1374"/>
              <a:gd name="T11" fmla="*/ 684 h 2448"/>
              <a:gd name="T12" fmla="*/ 1136 w 1374"/>
              <a:gd name="T13" fmla="*/ 642 h 2448"/>
              <a:gd name="T14" fmla="*/ 1194 w 1374"/>
              <a:gd name="T15" fmla="*/ 443 h 2448"/>
              <a:gd name="T16" fmla="*/ 1149 w 1374"/>
              <a:gd name="T17" fmla="*/ 351 h 2448"/>
              <a:gd name="T18" fmla="*/ 911 w 1374"/>
              <a:gd name="T19" fmla="*/ 279 h 2448"/>
              <a:gd name="T20" fmla="*/ 802 w 1374"/>
              <a:gd name="T21" fmla="*/ 153 h 2448"/>
              <a:gd name="T22" fmla="*/ 648 w 1374"/>
              <a:gd name="T23" fmla="*/ 0 h 2448"/>
              <a:gd name="T24" fmla="*/ 581 w 1374"/>
              <a:gd name="T25" fmla="*/ 0 h 2448"/>
              <a:gd name="T26" fmla="*/ 495 w 1374"/>
              <a:gd name="T27" fmla="*/ 87 h 2448"/>
              <a:gd name="T28" fmla="*/ 495 w 1374"/>
              <a:gd name="T29" fmla="*/ 185 h 2448"/>
              <a:gd name="T30" fmla="*/ 401 w 1374"/>
              <a:gd name="T31" fmla="*/ 313 h 2448"/>
              <a:gd name="T32" fmla="*/ 27 w 1374"/>
              <a:gd name="T33" fmla="*/ 788 h 2448"/>
              <a:gd name="T34" fmla="*/ 302 w 1374"/>
              <a:gd name="T35" fmla="*/ 1254 h 2448"/>
              <a:gd name="T36" fmla="*/ 647 w 1374"/>
              <a:gd name="T37" fmla="*/ 1408 h 2448"/>
              <a:gd name="T38" fmla="*/ 772 w 1374"/>
              <a:gd name="T39" fmla="*/ 1482 h 2448"/>
              <a:gd name="T40" fmla="*/ 731 w 1374"/>
              <a:gd name="T41" fmla="*/ 1783 h 2448"/>
              <a:gd name="T42" fmla="*/ 510 w 1374"/>
              <a:gd name="T43" fmla="*/ 1812 h 2448"/>
              <a:gd name="T44" fmla="*/ 173 w 1374"/>
              <a:gd name="T45" fmla="*/ 1712 h 2448"/>
              <a:gd name="T46" fmla="*/ 72 w 1374"/>
              <a:gd name="T47" fmla="*/ 1755 h 2448"/>
              <a:gd name="T48" fmla="*/ 21 w 1374"/>
              <a:gd name="T49" fmla="*/ 1931 h 2448"/>
              <a:gd name="T50" fmla="*/ 83 w 1374"/>
              <a:gd name="T51" fmla="*/ 2065 h 2448"/>
              <a:gd name="T52" fmla="*/ 386 w 1374"/>
              <a:gd name="T53" fmla="*/ 2152 h 2448"/>
              <a:gd name="T54" fmla="*/ 472 w 1374"/>
              <a:gd name="T55" fmla="*/ 2254 h 2448"/>
              <a:gd name="T56" fmla="*/ 473 w 1374"/>
              <a:gd name="T57" fmla="*/ 2369 h 2448"/>
              <a:gd name="T58" fmla="*/ 547 w 1374"/>
              <a:gd name="T59" fmla="*/ 2447 h 2448"/>
              <a:gd name="T60" fmla="*/ 717 w 1374"/>
              <a:gd name="T61" fmla="*/ 2447 h 2448"/>
              <a:gd name="T62" fmla="*/ 787 w 1374"/>
              <a:gd name="T63" fmla="*/ 2373 h 2448"/>
              <a:gd name="T64" fmla="*/ 788 w 1374"/>
              <a:gd name="T65" fmla="*/ 2215 h 2448"/>
              <a:gd name="T66" fmla="*/ 860 w 1374"/>
              <a:gd name="T67" fmla="*/ 2120 h 2448"/>
              <a:gd name="T68" fmla="*/ 1158 w 1374"/>
              <a:gd name="T69" fmla="*/ 1929 h 2448"/>
              <a:gd name="T70" fmla="*/ 985 w 1374"/>
              <a:gd name="T71" fmla="*/ 1112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74" h="2448">
                <a:moveTo>
                  <a:pt x="985" y="1112"/>
                </a:moveTo>
                <a:cubicBezTo>
                  <a:pt x="889" y="1059"/>
                  <a:pt x="787" y="1018"/>
                  <a:pt x="686" y="977"/>
                </a:cubicBezTo>
                <a:cubicBezTo>
                  <a:pt x="627" y="952"/>
                  <a:pt x="571" y="924"/>
                  <a:pt x="522" y="885"/>
                </a:cubicBezTo>
                <a:cubicBezTo>
                  <a:pt x="424" y="807"/>
                  <a:pt x="443" y="680"/>
                  <a:pt x="557" y="630"/>
                </a:cubicBezTo>
                <a:cubicBezTo>
                  <a:pt x="590" y="616"/>
                  <a:pt x="623" y="611"/>
                  <a:pt x="658" y="609"/>
                </a:cubicBezTo>
                <a:cubicBezTo>
                  <a:pt x="790" y="602"/>
                  <a:pt x="916" y="627"/>
                  <a:pt x="1036" y="684"/>
                </a:cubicBezTo>
                <a:cubicBezTo>
                  <a:pt x="1096" y="713"/>
                  <a:pt x="1115" y="704"/>
                  <a:pt x="1136" y="642"/>
                </a:cubicBezTo>
                <a:cubicBezTo>
                  <a:pt x="1157" y="576"/>
                  <a:pt x="1175" y="509"/>
                  <a:pt x="1194" y="443"/>
                </a:cubicBezTo>
                <a:cubicBezTo>
                  <a:pt x="1207" y="399"/>
                  <a:pt x="1191" y="369"/>
                  <a:pt x="1149" y="351"/>
                </a:cubicBezTo>
                <a:cubicBezTo>
                  <a:pt x="1072" y="317"/>
                  <a:pt x="994" y="292"/>
                  <a:pt x="911" y="279"/>
                </a:cubicBezTo>
                <a:cubicBezTo>
                  <a:pt x="802" y="263"/>
                  <a:pt x="802" y="262"/>
                  <a:pt x="802" y="153"/>
                </a:cubicBezTo>
                <a:cubicBezTo>
                  <a:pt x="801" y="0"/>
                  <a:pt x="801" y="0"/>
                  <a:pt x="648" y="0"/>
                </a:cubicBezTo>
                <a:cubicBezTo>
                  <a:pt x="625" y="0"/>
                  <a:pt x="603" y="0"/>
                  <a:pt x="581" y="0"/>
                </a:cubicBezTo>
                <a:cubicBezTo>
                  <a:pt x="509" y="2"/>
                  <a:pt x="497" y="15"/>
                  <a:pt x="495" y="87"/>
                </a:cubicBezTo>
                <a:cubicBezTo>
                  <a:pt x="494" y="120"/>
                  <a:pt x="495" y="152"/>
                  <a:pt x="495" y="185"/>
                </a:cubicBezTo>
                <a:cubicBezTo>
                  <a:pt x="494" y="281"/>
                  <a:pt x="494" y="279"/>
                  <a:pt x="401" y="313"/>
                </a:cubicBezTo>
                <a:cubicBezTo>
                  <a:pt x="179" y="394"/>
                  <a:pt x="42" y="545"/>
                  <a:pt x="27" y="788"/>
                </a:cubicBezTo>
                <a:cubicBezTo>
                  <a:pt x="14" y="1003"/>
                  <a:pt x="126" y="1148"/>
                  <a:pt x="302" y="1254"/>
                </a:cubicBezTo>
                <a:cubicBezTo>
                  <a:pt x="411" y="1319"/>
                  <a:pt x="531" y="1357"/>
                  <a:pt x="647" y="1408"/>
                </a:cubicBezTo>
                <a:cubicBezTo>
                  <a:pt x="692" y="1428"/>
                  <a:pt x="735" y="1451"/>
                  <a:pt x="772" y="1482"/>
                </a:cubicBezTo>
                <a:cubicBezTo>
                  <a:pt x="883" y="1574"/>
                  <a:pt x="863" y="1726"/>
                  <a:pt x="731" y="1783"/>
                </a:cubicBezTo>
                <a:cubicBezTo>
                  <a:pt x="661" y="1814"/>
                  <a:pt x="587" y="1822"/>
                  <a:pt x="510" y="1812"/>
                </a:cubicBezTo>
                <a:cubicBezTo>
                  <a:pt x="392" y="1798"/>
                  <a:pt x="280" y="1767"/>
                  <a:pt x="173" y="1712"/>
                </a:cubicBezTo>
                <a:cubicBezTo>
                  <a:pt x="111" y="1679"/>
                  <a:pt x="93" y="1688"/>
                  <a:pt x="72" y="1755"/>
                </a:cubicBezTo>
                <a:cubicBezTo>
                  <a:pt x="54" y="1813"/>
                  <a:pt x="37" y="1872"/>
                  <a:pt x="21" y="1931"/>
                </a:cubicBezTo>
                <a:cubicBezTo>
                  <a:pt x="0" y="2009"/>
                  <a:pt x="8" y="2028"/>
                  <a:pt x="83" y="2065"/>
                </a:cubicBezTo>
                <a:cubicBezTo>
                  <a:pt x="179" y="2112"/>
                  <a:pt x="282" y="2135"/>
                  <a:pt x="386" y="2152"/>
                </a:cubicBezTo>
                <a:cubicBezTo>
                  <a:pt x="468" y="2165"/>
                  <a:pt x="471" y="2169"/>
                  <a:pt x="472" y="2254"/>
                </a:cubicBezTo>
                <a:cubicBezTo>
                  <a:pt x="472" y="2292"/>
                  <a:pt x="472" y="2331"/>
                  <a:pt x="473" y="2369"/>
                </a:cubicBezTo>
                <a:cubicBezTo>
                  <a:pt x="473" y="2418"/>
                  <a:pt x="497" y="2446"/>
                  <a:pt x="547" y="2447"/>
                </a:cubicBezTo>
                <a:cubicBezTo>
                  <a:pt x="603" y="2448"/>
                  <a:pt x="660" y="2448"/>
                  <a:pt x="717" y="2447"/>
                </a:cubicBezTo>
                <a:cubicBezTo>
                  <a:pt x="764" y="2446"/>
                  <a:pt x="787" y="2420"/>
                  <a:pt x="787" y="2373"/>
                </a:cubicBezTo>
                <a:cubicBezTo>
                  <a:pt x="787" y="2321"/>
                  <a:pt x="790" y="2268"/>
                  <a:pt x="788" y="2215"/>
                </a:cubicBezTo>
                <a:cubicBezTo>
                  <a:pt x="785" y="2162"/>
                  <a:pt x="808" y="2134"/>
                  <a:pt x="860" y="2120"/>
                </a:cubicBezTo>
                <a:cubicBezTo>
                  <a:pt x="979" y="2088"/>
                  <a:pt x="1080" y="2024"/>
                  <a:pt x="1158" y="1929"/>
                </a:cubicBezTo>
                <a:cubicBezTo>
                  <a:pt x="1374" y="1666"/>
                  <a:pt x="1292" y="1281"/>
                  <a:pt x="985" y="111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grpSp>
        <p:nvGrpSpPr>
          <p:cNvPr id="86" name="Group 85">
            <a:extLst>
              <a:ext uri="{FF2B5EF4-FFF2-40B4-BE49-F238E27FC236}">
                <a16:creationId xmlns:a16="http://schemas.microsoft.com/office/drawing/2014/main" id="{F2E6F5BC-8E86-4198-A4AD-4B1A0634A6A6}"/>
              </a:ext>
            </a:extLst>
          </p:cNvPr>
          <p:cNvGrpSpPr/>
          <p:nvPr/>
        </p:nvGrpSpPr>
        <p:grpSpPr>
          <a:xfrm>
            <a:off x="7950884" y="1655763"/>
            <a:ext cx="567667" cy="545254"/>
            <a:chOff x="-1446213" y="1778000"/>
            <a:chExt cx="2452689" cy="2355850"/>
          </a:xfrm>
          <a:solidFill>
            <a:schemeClr val="accent4"/>
          </a:solidFill>
        </p:grpSpPr>
        <p:sp>
          <p:nvSpPr>
            <p:cNvPr id="83" name="Freeform 20">
              <a:extLst>
                <a:ext uri="{FF2B5EF4-FFF2-40B4-BE49-F238E27FC236}">
                  <a16:creationId xmlns:a16="http://schemas.microsoft.com/office/drawing/2014/main" id="{A57C67FB-B42A-4A99-A606-57ED7BC945F1}"/>
                </a:ext>
              </a:extLst>
            </p:cNvPr>
            <p:cNvSpPr>
              <a:spLocks noEditPoints="1"/>
            </p:cNvSpPr>
            <p:nvPr/>
          </p:nvSpPr>
          <p:spPr bwMode="auto">
            <a:xfrm>
              <a:off x="258763" y="1778000"/>
              <a:ext cx="747713" cy="2355850"/>
            </a:xfrm>
            <a:custGeom>
              <a:avLst/>
              <a:gdLst>
                <a:gd name="T0" fmla="*/ 130 w 130"/>
                <a:gd name="T1" fmla="*/ 32 h 410"/>
                <a:gd name="T2" fmla="*/ 129 w 130"/>
                <a:gd name="T3" fmla="*/ 30 h 410"/>
                <a:gd name="T4" fmla="*/ 65 w 130"/>
                <a:gd name="T5" fmla="*/ 0 h 410"/>
                <a:gd name="T6" fmla="*/ 64 w 130"/>
                <a:gd name="T7" fmla="*/ 0 h 410"/>
                <a:gd name="T8" fmla="*/ 1 w 130"/>
                <a:gd name="T9" fmla="*/ 31 h 410"/>
                <a:gd name="T10" fmla="*/ 1 w 130"/>
                <a:gd name="T11" fmla="*/ 31 h 410"/>
                <a:gd name="T12" fmla="*/ 1 w 130"/>
                <a:gd name="T13" fmla="*/ 31 h 410"/>
                <a:gd name="T14" fmla="*/ 1 w 130"/>
                <a:gd name="T15" fmla="*/ 31 h 410"/>
                <a:gd name="T16" fmla="*/ 1 w 130"/>
                <a:gd name="T17" fmla="*/ 32 h 410"/>
                <a:gd name="T18" fmla="*/ 1 w 130"/>
                <a:gd name="T19" fmla="*/ 32 h 410"/>
                <a:gd name="T20" fmla="*/ 1 w 130"/>
                <a:gd name="T21" fmla="*/ 32 h 410"/>
                <a:gd name="T22" fmla="*/ 0 w 130"/>
                <a:gd name="T23" fmla="*/ 32 h 410"/>
                <a:gd name="T24" fmla="*/ 0 w 130"/>
                <a:gd name="T25" fmla="*/ 32 h 410"/>
                <a:gd name="T26" fmla="*/ 0 w 130"/>
                <a:gd name="T27" fmla="*/ 33 h 410"/>
                <a:gd name="T28" fmla="*/ 0 w 130"/>
                <a:gd name="T29" fmla="*/ 370 h 410"/>
                <a:gd name="T30" fmla="*/ 1 w 130"/>
                <a:gd name="T31" fmla="*/ 372 h 410"/>
                <a:gd name="T32" fmla="*/ 64 w 130"/>
                <a:gd name="T33" fmla="*/ 409 h 410"/>
                <a:gd name="T34" fmla="*/ 64 w 130"/>
                <a:gd name="T35" fmla="*/ 410 h 410"/>
                <a:gd name="T36" fmla="*/ 65 w 130"/>
                <a:gd name="T37" fmla="*/ 410 h 410"/>
                <a:gd name="T38" fmla="*/ 65 w 130"/>
                <a:gd name="T39" fmla="*/ 410 h 410"/>
                <a:gd name="T40" fmla="*/ 65 w 130"/>
                <a:gd name="T41" fmla="*/ 410 h 410"/>
                <a:gd name="T42" fmla="*/ 66 w 130"/>
                <a:gd name="T43" fmla="*/ 410 h 410"/>
                <a:gd name="T44" fmla="*/ 67 w 130"/>
                <a:gd name="T45" fmla="*/ 409 h 410"/>
                <a:gd name="T46" fmla="*/ 129 w 130"/>
                <a:gd name="T47" fmla="*/ 372 h 410"/>
                <a:gd name="T48" fmla="*/ 130 w 130"/>
                <a:gd name="T49" fmla="*/ 370 h 410"/>
                <a:gd name="T50" fmla="*/ 130 w 130"/>
                <a:gd name="T51" fmla="*/ 33 h 410"/>
                <a:gd name="T52" fmla="*/ 130 w 130"/>
                <a:gd name="T53" fmla="*/ 33 h 410"/>
                <a:gd name="T54" fmla="*/ 130 w 130"/>
                <a:gd name="T55" fmla="*/ 32 h 410"/>
                <a:gd name="T56" fmla="*/ 4 w 130"/>
                <a:gd name="T57" fmla="*/ 36 h 410"/>
                <a:gd name="T58" fmla="*/ 63 w 130"/>
                <a:gd name="T59" fmla="*/ 64 h 410"/>
                <a:gd name="T60" fmla="*/ 63 w 130"/>
                <a:gd name="T61" fmla="*/ 404 h 410"/>
                <a:gd name="T62" fmla="*/ 4 w 130"/>
                <a:gd name="T63" fmla="*/ 369 h 410"/>
                <a:gd name="T64" fmla="*/ 4 w 130"/>
                <a:gd name="T65" fmla="*/ 3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410">
                  <a:moveTo>
                    <a:pt x="130" y="32"/>
                  </a:moveTo>
                  <a:cubicBezTo>
                    <a:pt x="130" y="31"/>
                    <a:pt x="130" y="31"/>
                    <a:pt x="129" y="30"/>
                  </a:cubicBezTo>
                  <a:cubicBezTo>
                    <a:pt x="65" y="0"/>
                    <a:pt x="65" y="0"/>
                    <a:pt x="65" y="0"/>
                  </a:cubicBezTo>
                  <a:cubicBezTo>
                    <a:pt x="65" y="0"/>
                    <a:pt x="64" y="0"/>
                    <a:pt x="64" y="0"/>
                  </a:cubicBezTo>
                  <a:cubicBezTo>
                    <a:pt x="1" y="31"/>
                    <a:pt x="1" y="31"/>
                    <a:pt x="1" y="31"/>
                  </a:cubicBezTo>
                  <a:cubicBezTo>
                    <a:pt x="1" y="31"/>
                    <a:pt x="1" y="31"/>
                    <a:pt x="1" y="31"/>
                  </a:cubicBezTo>
                  <a:cubicBezTo>
                    <a:pt x="1" y="31"/>
                    <a:pt x="1" y="31"/>
                    <a:pt x="1" y="31"/>
                  </a:cubicBezTo>
                  <a:cubicBezTo>
                    <a:pt x="1" y="31"/>
                    <a:pt x="1" y="31"/>
                    <a:pt x="1" y="31"/>
                  </a:cubicBezTo>
                  <a:cubicBezTo>
                    <a:pt x="1" y="31"/>
                    <a:pt x="1" y="31"/>
                    <a:pt x="1" y="32"/>
                  </a:cubicBezTo>
                  <a:cubicBezTo>
                    <a:pt x="1" y="32"/>
                    <a:pt x="1" y="32"/>
                    <a:pt x="1" y="32"/>
                  </a:cubicBezTo>
                  <a:cubicBezTo>
                    <a:pt x="1" y="32"/>
                    <a:pt x="1" y="32"/>
                    <a:pt x="1" y="32"/>
                  </a:cubicBezTo>
                  <a:cubicBezTo>
                    <a:pt x="1" y="32"/>
                    <a:pt x="0" y="32"/>
                    <a:pt x="0" y="32"/>
                  </a:cubicBezTo>
                  <a:cubicBezTo>
                    <a:pt x="0" y="32"/>
                    <a:pt x="0" y="32"/>
                    <a:pt x="0" y="32"/>
                  </a:cubicBezTo>
                  <a:cubicBezTo>
                    <a:pt x="0" y="33"/>
                    <a:pt x="0" y="33"/>
                    <a:pt x="0" y="33"/>
                  </a:cubicBezTo>
                  <a:cubicBezTo>
                    <a:pt x="0" y="370"/>
                    <a:pt x="0" y="370"/>
                    <a:pt x="0" y="370"/>
                  </a:cubicBezTo>
                  <a:cubicBezTo>
                    <a:pt x="0" y="371"/>
                    <a:pt x="1" y="372"/>
                    <a:pt x="1" y="372"/>
                  </a:cubicBezTo>
                  <a:cubicBezTo>
                    <a:pt x="64" y="409"/>
                    <a:pt x="64" y="409"/>
                    <a:pt x="64" y="409"/>
                  </a:cubicBezTo>
                  <a:cubicBezTo>
                    <a:pt x="64" y="409"/>
                    <a:pt x="64" y="409"/>
                    <a:pt x="64" y="410"/>
                  </a:cubicBezTo>
                  <a:cubicBezTo>
                    <a:pt x="64" y="410"/>
                    <a:pt x="65" y="410"/>
                    <a:pt x="65" y="410"/>
                  </a:cubicBezTo>
                  <a:cubicBezTo>
                    <a:pt x="65" y="410"/>
                    <a:pt x="65" y="410"/>
                    <a:pt x="65" y="410"/>
                  </a:cubicBezTo>
                  <a:cubicBezTo>
                    <a:pt x="65" y="410"/>
                    <a:pt x="65" y="410"/>
                    <a:pt x="65" y="410"/>
                  </a:cubicBezTo>
                  <a:cubicBezTo>
                    <a:pt x="66" y="410"/>
                    <a:pt x="66" y="410"/>
                    <a:pt x="66" y="410"/>
                  </a:cubicBezTo>
                  <a:cubicBezTo>
                    <a:pt x="66" y="409"/>
                    <a:pt x="67" y="409"/>
                    <a:pt x="67" y="409"/>
                  </a:cubicBezTo>
                  <a:cubicBezTo>
                    <a:pt x="129" y="372"/>
                    <a:pt x="129" y="372"/>
                    <a:pt x="129" y="372"/>
                  </a:cubicBezTo>
                  <a:cubicBezTo>
                    <a:pt x="130" y="372"/>
                    <a:pt x="130" y="371"/>
                    <a:pt x="130" y="370"/>
                  </a:cubicBezTo>
                  <a:cubicBezTo>
                    <a:pt x="130" y="33"/>
                    <a:pt x="130" y="33"/>
                    <a:pt x="130" y="33"/>
                  </a:cubicBezTo>
                  <a:cubicBezTo>
                    <a:pt x="130" y="33"/>
                    <a:pt x="130" y="33"/>
                    <a:pt x="130" y="33"/>
                  </a:cubicBezTo>
                  <a:cubicBezTo>
                    <a:pt x="130" y="32"/>
                    <a:pt x="130" y="32"/>
                    <a:pt x="130" y="32"/>
                  </a:cubicBezTo>
                  <a:close/>
                  <a:moveTo>
                    <a:pt x="4" y="36"/>
                  </a:moveTo>
                  <a:cubicBezTo>
                    <a:pt x="63" y="64"/>
                    <a:pt x="63" y="64"/>
                    <a:pt x="63" y="64"/>
                  </a:cubicBezTo>
                  <a:cubicBezTo>
                    <a:pt x="63" y="404"/>
                    <a:pt x="63" y="404"/>
                    <a:pt x="63" y="404"/>
                  </a:cubicBezTo>
                  <a:cubicBezTo>
                    <a:pt x="4" y="369"/>
                    <a:pt x="4" y="369"/>
                    <a:pt x="4" y="369"/>
                  </a:cubicBezTo>
                  <a:lnTo>
                    <a:pt x="4"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84" name="Freeform 21">
              <a:extLst>
                <a:ext uri="{FF2B5EF4-FFF2-40B4-BE49-F238E27FC236}">
                  <a16:creationId xmlns:a16="http://schemas.microsoft.com/office/drawing/2014/main" id="{8C8EBCC1-F9BC-496C-B6E3-30FA231676B0}"/>
                </a:ext>
              </a:extLst>
            </p:cNvPr>
            <p:cNvSpPr>
              <a:spLocks noEditPoints="1"/>
            </p:cNvSpPr>
            <p:nvPr/>
          </p:nvSpPr>
          <p:spPr bwMode="auto">
            <a:xfrm>
              <a:off x="-606425" y="2571750"/>
              <a:ext cx="749300" cy="1562100"/>
            </a:xfrm>
            <a:custGeom>
              <a:avLst/>
              <a:gdLst>
                <a:gd name="T0" fmla="*/ 129 w 130"/>
                <a:gd name="T1" fmla="*/ 30 h 272"/>
                <a:gd name="T2" fmla="*/ 66 w 130"/>
                <a:gd name="T3" fmla="*/ 0 h 272"/>
                <a:gd name="T4" fmla="*/ 64 w 130"/>
                <a:gd name="T5" fmla="*/ 0 h 272"/>
                <a:gd name="T6" fmla="*/ 2 w 130"/>
                <a:gd name="T7" fmla="*/ 31 h 272"/>
                <a:gd name="T8" fmla="*/ 1 w 130"/>
                <a:gd name="T9" fmla="*/ 31 h 272"/>
                <a:gd name="T10" fmla="*/ 1 w 130"/>
                <a:gd name="T11" fmla="*/ 31 h 272"/>
                <a:gd name="T12" fmla="*/ 1 w 130"/>
                <a:gd name="T13" fmla="*/ 31 h 272"/>
                <a:gd name="T14" fmla="*/ 1 w 130"/>
                <a:gd name="T15" fmla="*/ 31 h 272"/>
                <a:gd name="T16" fmla="*/ 1 w 130"/>
                <a:gd name="T17" fmla="*/ 31 h 272"/>
                <a:gd name="T18" fmla="*/ 1 w 130"/>
                <a:gd name="T19" fmla="*/ 32 h 272"/>
                <a:gd name="T20" fmla="*/ 1 w 130"/>
                <a:gd name="T21" fmla="*/ 32 h 272"/>
                <a:gd name="T22" fmla="*/ 0 w 130"/>
                <a:gd name="T23" fmla="*/ 32 h 272"/>
                <a:gd name="T24" fmla="*/ 0 w 130"/>
                <a:gd name="T25" fmla="*/ 33 h 272"/>
                <a:gd name="T26" fmla="*/ 0 w 130"/>
                <a:gd name="T27" fmla="*/ 232 h 272"/>
                <a:gd name="T28" fmla="*/ 1 w 130"/>
                <a:gd name="T29" fmla="*/ 234 h 272"/>
                <a:gd name="T30" fmla="*/ 64 w 130"/>
                <a:gd name="T31" fmla="*/ 271 h 272"/>
                <a:gd name="T32" fmla="*/ 64 w 130"/>
                <a:gd name="T33" fmla="*/ 272 h 272"/>
                <a:gd name="T34" fmla="*/ 65 w 130"/>
                <a:gd name="T35" fmla="*/ 272 h 272"/>
                <a:gd name="T36" fmla="*/ 65 w 130"/>
                <a:gd name="T37" fmla="*/ 272 h 272"/>
                <a:gd name="T38" fmla="*/ 65 w 130"/>
                <a:gd name="T39" fmla="*/ 272 h 272"/>
                <a:gd name="T40" fmla="*/ 66 w 130"/>
                <a:gd name="T41" fmla="*/ 272 h 272"/>
                <a:gd name="T42" fmla="*/ 67 w 130"/>
                <a:gd name="T43" fmla="*/ 271 h 272"/>
                <a:gd name="T44" fmla="*/ 129 w 130"/>
                <a:gd name="T45" fmla="*/ 234 h 272"/>
                <a:gd name="T46" fmla="*/ 130 w 130"/>
                <a:gd name="T47" fmla="*/ 232 h 272"/>
                <a:gd name="T48" fmla="*/ 130 w 130"/>
                <a:gd name="T49" fmla="*/ 33 h 272"/>
                <a:gd name="T50" fmla="*/ 130 w 130"/>
                <a:gd name="T51" fmla="*/ 32 h 272"/>
                <a:gd name="T52" fmla="*/ 130 w 130"/>
                <a:gd name="T53" fmla="*/ 32 h 272"/>
                <a:gd name="T54" fmla="*/ 129 w 130"/>
                <a:gd name="T55" fmla="*/ 30 h 272"/>
                <a:gd name="T56" fmla="*/ 4 w 130"/>
                <a:gd name="T57" fmla="*/ 36 h 272"/>
                <a:gd name="T58" fmla="*/ 63 w 130"/>
                <a:gd name="T59" fmla="*/ 65 h 272"/>
                <a:gd name="T60" fmla="*/ 63 w 130"/>
                <a:gd name="T61" fmla="*/ 266 h 272"/>
                <a:gd name="T62" fmla="*/ 4 w 130"/>
                <a:gd name="T63" fmla="*/ 231 h 272"/>
                <a:gd name="T64" fmla="*/ 4 w 130"/>
                <a:gd name="T65" fmla="*/ 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272">
                  <a:moveTo>
                    <a:pt x="129" y="30"/>
                  </a:moveTo>
                  <a:cubicBezTo>
                    <a:pt x="66" y="0"/>
                    <a:pt x="66" y="0"/>
                    <a:pt x="66" y="0"/>
                  </a:cubicBezTo>
                  <a:cubicBezTo>
                    <a:pt x="65" y="0"/>
                    <a:pt x="64" y="0"/>
                    <a:pt x="64" y="0"/>
                  </a:cubicBezTo>
                  <a:cubicBezTo>
                    <a:pt x="2" y="31"/>
                    <a:pt x="2" y="31"/>
                    <a:pt x="2" y="31"/>
                  </a:cubicBezTo>
                  <a:cubicBezTo>
                    <a:pt x="2" y="31"/>
                    <a:pt x="1" y="31"/>
                    <a:pt x="1" y="31"/>
                  </a:cubicBezTo>
                  <a:cubicBezTo>
                    <a:pt x="1" y="31"/>
                    <a:pt x="1" y="31"/>
                    <a:pt x="1" y="31"/>
                  </a:cubicBezTo>
                  <a:cubicBezTo>
                    <a:pt x="1" y="31"/>
                    <a:pt x="1" y="31"/>
                    <a:pt x="1" y="31"/>
                  </a:cubicBezTo>
                  <a:cubicBezTo>
                    <a:pt x="1" y="31"/>
                    <a:pt x="1" y="31"/>
                    <a:pt x="1" y="31"/>
                  </a:cubicBezTo>
                  <a:cubicBezTo>
                    <a:pt x="1" y="31"/>
                    <a:pt x="1" y="31"/>
                    <a:pt x="1" y="31"/>
                  </a:cubicBezTo>
                  <a:cubicBezTo>
                    <a:pt x="1" y="31"/>
                    <a:pt x="1" y="31"/>
                    <a:pt x="1" y="32"/>
                  </a:cubicBezTo>
                  <a:cubicBezTo>
                    <a:pt x="1" y="32"/>
                    <a:pt x="1" y="32"/>
                    <a:pt x="1" y="32"/>
                  </a:cubicBezTo>
                  <a:cubicBezTo>
                    <a:pt x="1" y="32"/>
                    <a:pt x="0" y="32"/>
                    <a:pt x="0" y="32"/>
                  </a:cubicBezTo>
                  <a:cubicBezTo>
                    <a:pt x="0" y="32"/>
                    <a:pt x="0" y="32"/>
                    <a:pt x="0" y="33"/>
                  </a:cubicBezTo>
                  <a:cubicBezTo>
                    <a:pt x="0" y="232"/>
                    <a:pt x="0" y="232"/>
                    <a:pt x="0" y="232"/>
                  </a:cubicBezTo>
                  <a:cubicBezTo>
                    <a:pt x="0" y="233"/>
                    <a:pt x="1" y="234"/>
                    <a:pt x="1" y="234"/>
                  </a:cubicBezTo>
                  <a:cubicBezTo>
                    <a:pt x="64" y="271"/>
                    <a:pt x="64" y="271"/>
                    <a:pt x="64" y="271"/>
                  </a:cubicBezTo>
                  <a:cubicBezTo>
                    <a:pt x="64" y="271"/>
                    <a:pt x="64" y="271"/>
                    <a:pt x="64" y="272"/>
                  </a:cubicBezTo>
                  <a:cubicBezTo>
                    <a:pt x="64" y="272"/>
                    <a:pt x="65" y="272"/>
                    <a:pt x="65" y="272"/>
                  </a:cubicBezTo>
                  <a:cubicBezTo>
                    <a:pt x="65" y="272"/>
                    <a:pt x="65" y="272"/>
                    <a:pt x="65" y="272"/>
                  </a:cubicBezTo>
                  <a:cubicBezTo>
                    <a:pt x="65" y="272"/>
                    <a:pt x="65" y="272"/>
                    <a:pt x="65" y="272"/>
                  </a:cubicBezTo>
                  <a:cubicBezTo>
                    <a:pt x="66" y="272"/>
                    <a:pt x="66" y="272"/>
                    <a:pt x="66" y="272"/>
                  </a:cubicBezTo>
                  <a:cubicBezTo>
                    <a:pt x="67" y="271"/>
                    <a:pt x="67" y="271"/>
                    <a:pt x="67" y="271"/>
                  </a:cubicBezTo>
                  <a:cubicBezTo>
                    <a:pt x="129" y="234"/>
                    <a:pt x="129" y="234"/>
                    <a:pt x="129" y="234"/>
                  </a:cubicBezTo>
                  <a:cubicBezTo>
                    <a:pt x="130" y="234"/>
                    <a:pt x="130" y="233"/>
                    <a:pt x="130" y="232"/>
                  </a:cubicBezTo>
                  <a:cubicBezTo>
                    <a:pt x="130" y="33"/>
                    <a:pt x="130" y="33"/>
                    <a:pt x="130" y="33"/>
                  </a:cubicBezTo>
                  <a:cubicBezTo>
                    <a:pt x="130" y="32"/>
                    <a:pt x="130" y="32"/>
                    <a:pt x="130" y="32"/>
                  </a:cubicBezTo>
                  <a:cubicBezTo>
                    <a:pt x="130" y="32"/>
                    <a:pt x="130" y="32"/>
                    <a:pt x="130" y="32"/>
                  </a:cubicBezTo>
                  <a:cubicBezTo>
                    <a:pt x="130" y="31"/>
                    <a:pt x="130" y="30"/>
                    <a:pt x="129" y="30"/>
                  </a:cubicBezTo>
                  <a:close/>
                  <a:moveTo>
                    <a:pt x="4" y="36"/>
                  </a:moveTo>
                  <a:cubicBezTo>
                    <a:pt x="63" y="65"/>
                    <a:pt x="63" y="65"/>
                    <a:pt x="63" y="65"/>
                  </a:cubicBezTo>
                  <a:cubicBezTo>
                    <a:pt x="63" y="266"/>
                    <a:pt x="63" y="266"/>
                    <a:pt x="63" y="266"/>
                  </a:cubicBezTo>
                  <a:cubicBezTo>
                    <a:pt x="4" y="231"/>
                    <a:pt x="4" y="231"/>
                    <a:pt x="4" y="231"/>
                  </a:cubicBezTo>
                  <a:lnTo>
                    <a:pt x="4"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85" name="Freeform 22">
              <a:extLst>
                <a:ext uri="{FF2B5EF4-FFF2-40B4-BE49-F238E27FC236}">
                  <a16:creationId xmlns:a16="http://schemas.microsoft.com/office/drawing/2014/main" id="{B6AE137A-AE2A-4C41-88DC-0E60D9BC03D9}"/>
                </a:ext>
              </a:extLst>
            </p:cNvPr>
            <p:cNvSpPr>
              <a:spLocks noEditPoints="1"/>
            </p:cNvSpPr>
            <p:nvPr/>
          </p:nvSpPr>
          <p:spPr bwMode="auto">
            <a:xfrm>
              <a:off x="-1446213" y="2997200"/>
              <a:ext cx="747713" cy="1136650"/>
            </a:xfrm>
            <a:custGeom>
              <a:avLst/>
              <a:gdLst>
                <a:gd name="T0" fmla="*/ 128 w 130"/>
                <a:gd name="T1" fmla="*/ 30 h 198"/>
                <a:gd name="T2" fmla="*/ 66 w 130"/>
                <a:gd name="T3" fmla="*/ 0 h 198"/>
                <a:gd name="T4" fmla="*/ 64 w 130"/>
                <a:gd name="T5" fmla="*/ 0 h 198"/>
                <a:gd name="T6" fmla="*/ 63 w 130"/>
                <a:gd name="T7" fmla="*/ 0 h 198"/>
                <a:gd name="T8" fmla="*/ 1 w 130"/>
                <a:gd name="T9" fmla="*/ 31 h 198"/>
                <a:gd name="T10" fmla="*/ 1 w 130"/>
                <a:gd name="T11" fmla="*/ 31 h 198"/>
                <a:gd name="T12" fmla="*/ 1 w 130"/>
                <a:gd name="T13" fmla="*/ 31 h 198"/>
                <a:gd name="T14" fmla="*/ 1 w 130"/>
                <a:gd name="T15" fmla="*/ 31 h 198"/>
                <a:gd name="T16" fmla="*/ 1 w 130"/>
                <a:gd name="T17" fmla="*/ 31 h 198"/>
                <a:gd name="T18" fmla="*/ 1 w 130"/>
                <a:gd name="T19" fmla="*/ 31 h 198"/>
                <a:gd name="T20" fmla="*/ 0 w 130"/>
                <a:gd name="T21" fmla="*/ 31 h 198"/>
                <a:gd name="T22" fmla="*/ 0 w 130"/>
                <a:gd name="T23" fmla="*/ 31 h 198"/>
                <a:gd name="T24" fmla="*/ 0 w 130"/>
                <a:gd name="T25" fmla="*/ 32 h 198"/>
                <a:gd name="T26" fmla="*/ 0 w 130"/>
                <a:gd name="T27" fmla="*/ 32 h 198"/>
                <a:gd name="T28" fmla="*/ 0 w 130"/>
                <a:gd name="T29" fmla="*/ 32 h 198"/>
                <a:gd name="T30" fmla="*/ 0 w 130"/>
                <a:gd name="T31" fmla="*/ 32 h 198"/>
                <a:gd name="T32" fmla="*/ 0 w 130"/>
                <a:gd name="T33" fmla="*/ 158 h 198"/>
                <a:gd name="T34" fmla="*/ 1 w 130"/>
                <a:gd name="T35" fmla="*/ 160 h 198"/>
                <a:gd name="T36" fmla="*/ 63 w 130"/>
                <a:gd name="T37" fmla="*/ 197 h 198"/>
                <a:gd name="T38" fmla="*/ 64 w 130"/>
                <a:gd name="T39" fmla="*/ 198 h 198"/>
                <a:gd name="T40" fmla="*/ 65 w 130"/>
                <a:gd name="T41" fmla="*/ 198 h 198"/>
                <a:gd name="T42" fmla="*/ 65 w 130"/>
                <a:gd name="T43" fmla="*/ 198 h 198"/>
                <a:gd name="T44" fmla="*/ 65 w 130"/>
                <a:gd name="T45" fmla="*/ 198 h 198"/>
                <a:gd name="T46" fmla="*/ 66 w 130"/>
                <a:gd name="T47" fmla="*/ 198 h 198"/>
                <a:gd name="T48" fmla="*/ 66 w 130"/>
                <a:gd name="T49" fmla="*/ 197 h 198"/>
                <a:gd name="T50" fmla="*/ 129 w 130"/>
                <a:gd name="T51" fmla="*/ 160 h 198"/>
                <a:gd name="T52" fmla="*/ 130 w 130"/>
                <a:gd name="T53" fmla="*/ 158 h 198"/>
                <a:gd name="T54" fmla="*/ 130 w 130"/>
                <a:gd name="T55" fmla="*/ 32 h 198"/>
                <a:gd name="T56" fmla="*/ 130 w 130"/>
                <a:gd name="T57" fmla="*/ 32 h 198"/>
                <a:gd name="T58" fmla="*/ 128 w 130"/>
                <a:gd name="T59" fmla="*/ 30 h 198"/>
                <a:gd name="T60" fmla="*/ 63 w 130"/>
                <a:gd name="T61" fmla="*/ 192 h 198"/>
                <a:gd name="T62" fmla="*/ 4 w 130"/>
                <a:gd name="T63" fmla="*/ 157 h 198"/>
                <a:gd name="T64" fmla="*/ 4 w 130"/>
                <a:gd name="T65" fmla="*/ 36 h 198"/>
                <a:gd name="T66" fmla="*/ 63 w 130"/>
                <a:gd name="T67" fmla="*/ 65 h 198"/>
                <a:gd name="T68" fmla="*/ 63 w 130"/>
                <a:gd name="T69" fmla="*/ 19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98">
                  <a:moveTo>
                    <a:pt x="128" y="30"/>
                  </a:moveTo>
                  <a:cubicBezTo>
                    <a:pt x="66" y="0"/>
                    <a:pt x="66" y="0"/>
                    <a:pt x="66" y="0"/>
                  </a:cubicBezTo>
                  <a:cubicBezTo>
                    <a:pt x="65" y="0"/>
                    <a:pt x="65" y="0"/>
                    <a:pt x="64" y="0"/>
                  </a:cubicBezTo>
                  <a:cubicBezTo>
                    <a:pt x="64" y="0"/>
                    <a:pt x="64" y="0"/>
                    <a:pt x="63" y="0"/>
                  </a:cubicBezTo>
                  <a:cubicBezTo>
                    <a:pt x="1" y="31"/>
                    <a:pt x="1" y="31"/>
                    <a:pt x="1" y="31"/>
                  </a:cubicBezTo>
                  <a:cubicBezTo>
                    <a:pt x="1" y="31"/>
                    <a:pt x="1" y="31"/>
                    <a:pt x="1" y="31"/>
                  </a:cubicBezTo>
                  <a:cubicBezTo>
                    <a:pt x="1" y="31"/>
                    <a:pt x="1" y="31"/>
                    <a:pt x="1" y="31"/>
                  </a:cubicBezTo>
                  <a:cubicBezTo>
                    <a:pt x="1" y="31"/>
                    <a:pt x="1" y="31"/>
                    <a:pt x="1" y="31"/>
                  </a:cubicBezTo>
                  <a:cubicBezTo>
                    <a:pt x="1" y="31"/>
                    <a:pt x="1" y="31"/>
                    <a:pt x="1" y="31"/>
                  </a:cubicBezTo>
                  <a:cubicBezTo>
                    <a:pt x="1" y="31"/>
                    <a:pt x="1" y="31"/>
                    <a:pt x="1" y="31"/>
                  </a:cubicBezTo>
                  <a:cubicBezTo>
                    <a:pt x="0" y="31"/>
                    <a:pt x="0" y="31"/>
                    <a:pt x="0" y="31"/>
                  </a:cubicBezTo>
                  <a:cubicBezTo>
                    <a:pt x="0" y="31"/>
                    <a:pt x="0" y="31"/>
                    <a:pt x="0" y="31"/>
                  </a:cubicBezTo>
                  <a:cubicBezTo>
                    <a:pt x="0" y="32"/>
                    <a:pt x="0" y="32"/>
                    <a:pt x="0" y="32"/>
                  </a:cubicBezTo>
                  <a:cubicBezTo>
                    <a:pt x="0" y="32"/>
                    <a:pt x="0" y="32"/>
                    <a:pt x="0" y="32"/>
                  </a:cubicBezTo>
                  <a:cubicBezTo>
                    <a:pt x="0" y="32"/>
                    <a:pt x="0" y="32"/>
                    <a:pt x="0" y="32"/>
                  </a:cubicBezTo>
                  <a:cubicBezTo>
                    <a:pt x="0" y="32"/>
                    <a:pt x="0" y="32"/>
                    <a:pt x="0" y="32"/>
                  </a:cubicBezTo>
                  <a:cubicBezTo>
                    <a:pt x="0" y="158"/>
                    <a:pt x="0" y="158"/>
                    <a:pt x="0" y="158"/>
                  </a:cubicBezTo>
                  <a:cubicBezTo>
                    <a:pt x="0" y="159"/>
                    <a:pt x="0" y="160"/>
                    <a:pt x="1" y="160"/>
                  </a:cubicBezTo>
                  <a:cubicBezTo>
                    <a:pt x="63" y="197"/>
                    <a:pt x="63" y="197"/>
                    <a:pt x="63" y="197"/>
                  </a:cubicBezTo>
                  <a:cubicBezTo>
                    <a:pt x="63" y="197"/>
                    <a:pt x="63" y="197"/>
                    <a:pt x="64" y="198"/>
                  </a:cubicBezTo>
                  <a:cubicBezTo>
                    <a:pt x="64" y="198"/>
                    <a:pt x="64" y="198"/>
                    <a:pt x="65" y="198"/>
                  </a:cubicBezTo>
                  <a:cubicBezTo>
                    <a:pt x="65" y="198"/>
                    <a:pt x="65" y="198"/>
                    <a:pt x="65" y="198"/>
                  </a:cubicBezTo>
                  <a:cubicBezTo>
                    <a:pt x="65" y="198"/>
                    <a:pt x="65" y="198"/>
                    <a:pt x="65" y="198"/>
                  </a:cubicBezTo>
                  <a:cubicBezTo>
                    <a:pt x="65" y="198"/>
                    <a:pt x="66" y="198"/>
                    <a:pt x="66" y="198"/>
                  </a:cubicBezTo>
                  <a:cubicBezTo>
                    <a:pt x="66" y="197"/>
                    <a:pt x="66" y="197"/>
                    <a:pt x="66" y="197"/>
                  </a:cubicBezTo>
                  <a:cubicBezTo>
                    <a:pt x="129" y="160"/>
                    <a:pt x="129" y="160"/>
                    <a:pt x="129" y="160"/>
                  </a:cubicBezTo>
                  <a:cubicBezTo>
                    <a:pt x="129" y="160"/>
                    <a:pt x="130" y="159"/>
                    <a:pt x="130" y="158"/>
                  </a:cubicBezTo>
                  <a:cubicBezTo>
                    <a:pt x="130" y="32"/>
                    <a:pt x="130" y="32"/>
                    <a:pt x="130" y="32"/>
                  </a:cubicBezTo>
                  <a:cubicBezTo>
                    <a:pt x="130" y="32"/>
                    <a:pt x="130" y="32"/>
                    <a:pt x="130" y="32"/>
                  </a:cubicBezTo>
                  <a:cubicBezTo>
                    <a:pt x="130" y="31"/>
                    <a:pt x="129" y="30"/>
                    <a:pt x="128" y="30"/>
                  </a:cubicBezTo>
                  <a:close/>
                  <a:moveTo>
                    <a:pt x="63" y="192"/>
                  </a:moveTo>
                  <a:cubicBezTo>
                    <a:pt x="4" y="157"/>
                    <a:pt x="4" y="157"/>
                    <a:pt x="4" y="157"/>
                  </a:cubicBezTo>
                  <a:cubicBezTo>
                    <a:pt x="4" y="36"/>
                    <a:pt x="4" y="36"/>
                    <a:pt x="4" y="36"/>
                  </a:cubicBezTo>
                  <a:cubicBezTo>
                    <a:pt x="63" y="65"/>
                    <a:pt x="63" y="65"/>
                    <a:pt x="63" y="65"/>
                  </a:cubicBezTo>
                  <a:lnTo>
                    <a:pt x="63"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grpSp>
      <p:sp>
        <p:nvSpPr>
          <p:cNvPr id="33" name="Freeform 7">
            <a:extLst>
              <a:ext uri="{FF2B5EF4-FFF2-40B4-BE49-F238E27FC236}">
                <a16:creationId xmlns:a16="http://schemas.microsoft.com/office/drawing/2014/main" id="{A391FD87-8FF9-7E3D-8FC3-7664D43DE9BA}"/>
              </a:ext>
            </a:extLst>
          </p:cNvPr>
          <p:cNvSpPr>
            <a:spLocks/>
          </p:cNvSpPr>
          <p:nvPr/>
        </p:nvSpPr>
        <p:spPr bwMode="auto">
          <a:xfrm>
            <a:off x="3158810" y="1613138"/>
            <a:ext cx="652462" cy="676621"/>
          </a:xfrm>
          <a:custGeom>
            <a:avLst/>
            <a:gdLst>
              <a:gd name="T0" fmla="*/ 47 w 1878"/>
              <a:gd name="T1" fmla="*/ 2020 h 2021"/>
              <a:gd name="T2" fmla="*/ 92 w 1878"/>
              <a:gd name="T3" fmla="*/ 1975 h 2021"/>
              <a:gd name="T4" fmla="*/ 92 w 1878"/>
              <a:gd name="T5" fmla="*/ 1723 h 2021"/>
              <a:gd name="T6" fmla="*/ 140 w 1878"/>
              <a:gd name="T7" fmla="*/ 1620 h 2021"/>
              <a:gd name="T8" fmla="*/ 654 w 1878"/>
              <a:gd name="T9" fmla="*/ 1290 h 2021"/>
              <a:gd name="T10" fmla="*/ 689 w 1878"/>
              <a:gd name="T11" fmla="*/ 1235 h 2021"/>
              <a:gd name="T12" fmla="*/ 689 w 1878"/>
              <a:gd name="T13" fmla="*/ 881 h 2021"/>
              <a:gd name="T14" fmla="*/ 669 w 1878"/>
              <a:gd name="T15" fmla="*/ 843 h 2021"/>
              <a:gd name="T16" fmla="*/ 615 w 1878"/>
              <a:gd name="T17" fmla="*/ 743 h 2021"/>
              <a:gd name="T18" fmla="*/ 615 w 1878"/>
              <a:gd name="T19" fmla="*/ 376 h 2021"/>
              <a:gd name="T20" fmla="*/ 900 w 1878"/>
              <a:gd name="T21" fmla="*/ 91 h 2021"/>
              <a:gd name="T22" fmla="*/ 979 w 1878"/>
              <a:gd name="T23" fmla="*/ 91 h 2021"/>
              <a:gd name="T24" fmla="*/ 1264 w 1878"/>
              <a:gd name="T25" fmla="*/ 376 h 2021"/>
              <a:gd name="T26" fmla="*/ 1264 w 1878"/>
              <a:gd name="T27" fmla="*/ 744 h 2021"/>
              <a:gd name="T28" fmla="*/ 1210 w 1878"/>
              <a:gd name="T29" fmla="*/ 844 h 2021"/>
              <a:gd name="T30" fmla="*/ 1190 w 1878"/>
              <a:gd name="T31" fmla="*/ 881 h 2021"/>
              <a:gd name="T32" fmla="*/ 1190 w 1878"/>
              <a:gd name="T33" fmla="*/ 1235 h 2021"/>
              <a:gd name="T34" fmla="*/ 1225 w 1878"/>
              <a:gd name="T35" fmla="*/ 1291 h 2021"/>
              <a:gd name="T36" fmla="*/ 1739 w 1878"/>
              <a:gd name="T37" fmla="*/ 1621 h 2021"/>
              <a:gd name="T38" fmla="*/ 1787 w 1878"/>
              <a:gd name="T39" fmla="*/ 1723 h 2021"/>
              <a:gd name="T40" fmla="*/ 1787 w 1878"/>
              <a:gd name="T41" fmla="*/ 1975 h 2021"/>
              <a:gd name="T42" fmla="*/ 1832 w 1878"/>
              <a:gd name="T43" fmla="*/ 2021 h 2021"/>
              <a:gd name="T44" fmla="*/ 1878 w 1878"/>
              <a:gd name="T45" fmla="*/ 1975 h 2021"/>
              <a:gd name="T46" fmla="*/ 1878 w 1878"/>
              <a:gd name="T47" fmla="*/ 1723 h 2021"/>
              <a:gd name="T48" fmla="*/ 1796 w 1878"/>
              <a:gd name="T49" fmla="*/ 1551 h 2021"/>
              <a:gd name="T50" fmla="*/ 1281 w 1878"/>
              <a:gd name="T51" fmla="*/ 1218 h 2021"/>
              <a:gd name="T52" fmla="*/ 1281 w 1878"/>
              <a:gd name="T53" fmla="*/ 904 h 2021"/>
              <a:gd name="T54" fmla="*/ 1355 w 1878"/>
              <a:gd name="T55" fmla="*/ 744 h 2021"/>
              <a:gd name="T56" fmla="*/ 1355 w 1878"/>
              <a:gd name="T57" fmla="*/ 376 h 2021"/>
              <a:gd name="T58" fmla="*/ 978 w 1878"/>
              <a:gd name="T59" fmla="*/ 0 h 2021"/>
              <a:gd name="T60" fmla="*/ 900 w 1878"/>
              <a:gd name="T61" fmla="*/ 0 h 2021"/>
              <a:gd name="T62" fmla="*/ 523 w 1878"/>
              <a:gd name="T63" fmla="*/ 376 h 2021"/>
              <a:gd name="T64" fmla="*/ 523 w 1878"/>
              <a:gd name="T65" fmla="*/ 744 h 2021"/>
              <a:gd name="T66" fmla="*/ 597 w 1878"/>
              <a:gd name="T67" fmla="*/ 904 h 2021"/>
              <a:gd name="T68" fmla="*/ 597 w 1878"/>
              <a:gd name="T69" fmla="*/ 1218 h 2021"/>
              <a:gd name="T70" fmla="*/ 82 w 1878"/>
              <a:gd name="T71" fmla="*/ 1551 h 2021"/>
              <a:gd name="T72" fmla="*/ 0 w 1878"/>
              <a:gd name="T73" fmla="*/ 1723 h 2021"/>
              <a:gd name="T74" fmla="*/ 0 w 1878"/>
              <a:gd name="T75" fmla="*/ 1975 h 2021"/>
              <a:gd name="T76" fmla="*/ 47 w 1878"/>
              <a:gd name="T77" fmla="*/ 2020 h 2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8" h="2021">
                <a:moveTo>
                  <a:pt x="47" y="2020"/>
                </a:moveTo>
                <a:cubicBezTo>
                  <a:pt x="72" y="2020"/>
                  <a:pt x="92" y="2000"/>
                  <a:pt x="92" y="1975"/>
                </a:cubicBezTo>
                <a:cubicBezTo>
                  <a:pt x="92" y="1723"/>
                  <a:pt x="92" y="1723"/>
                  <a:pt x="92" y="1723"/>
                </a:cubicBezTo>
                <a:cubicBezTo>
                  <a:pt x="92" y="1683"/>
                  <a:pt x="110" y="1645"/>
                  <a:pt x="140" y="1620"/>
                </a:cubicBezTo>
                <a:cubicBezTo>
                  <a:pt x="365" y="1436"/>
                  <a:pt x="608" y="1313"/>
                  <a:pt x="654" y="1290"/>
                </a:cubicBezTo>
                <a:cubicBezTo>
                  <a:pt x="676" y="1280"/>
                  <a:pt x="689" y="1259"/>
                  <a:pt x="689" y="1235"/>
                </a:cubicBezTo>
                <a:cubicBezTo>
                  <a:pt x="689" y="881"/>
                  <a:pt x="689" y="881"/>
                  <a:pt x="689" y="881"/>
                </a:cubicBezTo>
                <a:cubicBezTo>
                  <a:pt x="689" y="866"/>
                  <a:pt x="681" y="851"/>
                  <a:pt x="669" y="843"/>
                </a:cubicBezTo>
                <a:cubicBezTo>
                  <a:pt x="635" y="821"/>
                  <a:pt x="615" y="783"/>
                  <a:pt x="615" y="743"/>
                </a:cubicBezTo>
                <a:cubicBezTo>
                  <a:pt x="615" y="376"/>
                  <a:pt x="615" y="376"/>
                  <a:pt x="615" y="376"/>
                </a:cubicBezTo>
                <a:cubicBezTo>
                  <a:pt x="615" y="219"/>
                  <a:pt x="743" y="91"/>
                  <a:pt x="900" y="91"/>
                </a:cubicBezTo>
                <a:cubicBezTo>
                  <a:pt x="979" y="91"/>
                  <a:pt x="979" y="91"/>
                  <a:pt x="979" y="91"/>
                </a:cubicBezTo>
                <a:cubicBezTo>
                  <a:pt x="1136" y="91"/>
                  <a:pt x="1264" y="219"/>
                  <a:pt x="1264" y="376"/>
                </a:cubicBezTo>
                <a:cubicBezTo>
                  <a:pt x="1264" y="744"/>
                  <a:pt x="1264" y="744"/>
                  <a:pt x="1264" y="744"/>
                </a:cubicBezTo>
                <a:cubicBezTo>
                  <a:pt x="1264" y="784"/>
                  <a:pt x="1244" y="821"/>
                  <a:pt x="1210" y="844"/>
                </a:cubicBezTo>
                <a:cubicBezTo>
                  <a:pt x="1198" y="852"/>
                  <a:pt x="1190" y="866"/>
                  <a:pt x="1190" y="881"/>
                </a:cubicBezTo>
                <a:cubicBezTo>
                  <a:pt x="1190" y="1235"/>
                  <a:pt x="1190" y="1235"/>
                  <a:pt x="1190" y="1235"/>
                </a:cubicBezTo>
                <a:cubicBezTo>
                  <a:pt x="1190" y="1259"/>
                  <a:pt x="1204" y="1280"/>
                  <a:pt x="1225" y="1291"/>
                </a:cubicBezTo>
                <a:cubicBezTo>
                  <a:pt x="1271" y="1313"/>
                  <a:pt x="1515" y="1436"/>
                  <a:pt x="1739" y="1621"/>
                </a:cubicBezTo>
                <a:cubicBezTo>
                  <a:pt x="1769" y="1646"/>
                  <a:pt x="1787" y="1683"/>
                  <a:pt x="1787" y="1723"/>
                </a:cubicBezTo>
                <a:cubicBezTo>
                  <a:pt x="1787" y="1975"/>
                  <a:pt x="1787" y="1975"/>
                  <a:pt x="1787" y="1975"/>
                </a:cubicBezTo>
                <a:cubicBezTo>
                  <a:pt x="1787" y="2000"/>
                  <a:pt x="1807" y="2021"/>
                  <a:pt x="1832" y="2021"/>
                </a:cubicBezTo>
                <a:cubicBezTo>
                  <a:pt x="1857" y="2021"/>
                  <a:pt x="1878" y="2000"/>
                  <a:pt x="1878" y="1975"/>
                </a:cubicBezTo>
                <a:cubicBezTo>
                  <a:pt x="1878" y="1723"/>
                  <a:pt x="1878" y="1723"/>
                  <a:pt x="1878" y="1723"/>
                </a:cubicBezTo>
                <a:cubicBezTo>
                  <a:pt x="1878" y="1656"/>
                  <a:pt x="1848" y="1593"/>
                  <a:pt x="1796" y="1551"/>
                </a:cubicBezTo>
                <a:cubicBezTo>
                  <a:pt x="1584" y="1376"/>
                  <a:pt x="1355" y="1255"/>
                  <a:pt x="1281" y="1218"/>
                </a:cubicBezTo>
                <a:cubicBezTo>
                  <a:pt x="1281" y="904"/>
                  <a:pt x="1281" y="904"/>
                  <a:pt x="1281" y="904"/>
                </a:cubicBezTo>
                <a:cubicBezTo>
                  <a:pt x="1327" y="864"/>
                  <a:pt x="1355" y="806"/>
                  <a:pt x="1355" y="744"/>
                </a:cubicBezTo>
                <a:cubicBezTo>
                  <a:pt x="1355" y="376"/>
                  <a:pt x="1355" y="376"/>
                  <a:pt x="1355" y="376"/>
                </a:cubicBezTo>
                <a:cubicBezTo>
                  <a:pt x="1355" y="169"/>
                  <a:pt x="1186" y="0"/>
                  <a:pt x="978" y="0"/>
                </a:cubicBezTo>
                <a:cubicBezTo>
                  <a:pt x="900" y="0"/>
                  <a:pt x="900" y="0"/>
                  <a:pt x="900" y="0"/>
                </a:cubicBezTo>
                <a:cubicBezTo>
                  <a:pt x="692" y="0"/>
                  <a:pt x="523" y="169"/>
                  <a:pt x="523" y="376"/>
                </a:cubicBezTo>
                <a:cubicBezTo>
                  <a:pt x="523" y="744"/>
                  <a:pt x="523" y="744"/>
                  <a:pt x="523" y="744"/>
                </a:cubicBezTo>
                <a:cubicBezTo>
                  <a:pt x="523" y="806"/>
                  <a:pt x="551" y="864"/>
                  <a:pt x="597" y="904"/>
                </a:cubicBezTo>
                <a:cubicBezTo>
                  <a:pt x="597" y="1218"/>
                  <a:pt x="597" y="1218"/>
                  <a:pt x="597" y="1218"/>
                </a:cubicBezTo>
                <a:cubicBezTo>
                  <a:pt x="523" y="1255"/>
                  <a:pt x="294" y="1376"/>
                  <a:pt x="82" y="1551"/>
                </a:cubicBezTo>
                <a:cubicBezTo>
                  <a:pt x="30" y="1593"/>
                  <a:pt x="0" y="1656"/>
                  <a:pt x="0" y="1723"/>
                </a:cubicBezTo>
                <a:cubicBezTo>
                  <a:pt x="0" y="1975"/>
                  <a:pt x="0" y="1975"/>
                  <a:pt x="0" y="1975"/>
                </a:cubicBezTo>
                <a:cubicBezTo>
                  <a:pt x="2" y="2000"/>
                  <a:pt x="22" y="2020"/>
                  <a:pt x="47" y="20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5CB7D374-1E1D-4F2B-0897-CBA826F07CCC}"/>
              </a:ext>
            </a:extLst>
          </p:cNvPr>
          <p:cNvSpPr txBox="1"/>
          <p:nvPr/>
        </p:nvSpPr>
        <p:spPr>
          <a:xfrm>
            <a:off x="2556961" y="3523283"/>
            <a:ext cx="2088232" cy="307777"/>
          </a:xfrm>
          <a:prstGeom prst="rect">
            <a:avLst/>
          </a:prstGeom>
          <a:noFill/>
        </p:spPr>
        <p:txBody>
          <a:bodyPr wrap="square"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Open Sans"/>
                <a:ea typeface="+mn-ea"/>
                <a:cs typeface="Arial" pitchFamily="34" charset="0"/>
              </a:rPr>
              <a:t>25 to 35</a:t>
            </a:r>
          </a:p>
        </p:txBody>
      </p:sp>
      <p:sp>
        <p:nvSpPr>
          <p:cNvPr id="40" name="Text Placeholder 2">
            <a:extLst>
              <a:ext uri="{FF2B5EF4-FFF2-40B4-BE49-F238E27FC236}">
                <a16:creationId xmlns:a16="http://schemas.microsoft.com/office/drawing/2014/main" id="{D4B1F359-8565-96F4-7C42-A2C62D5B88D0}"/>
              </a:ext>
            </a:extLst>
          </p:cNvPr>
          <p:cNvSpPr txBox="1">
            <a:spLocks/>
          </p:cNvSpPr>
          <p:nvPr/>
        </p:nvSpPr>
        <p:spPr>
          <a:xfrm>
            <a:off x="1231184" y="4038710"/>
            <a:ext cx="9729632" cy="2191214"/>
          </a:xfrm>
          <a:prstGeom prst="rect">
            <a:avLst/>
          </a:prstGeom>
        </p:spPr>
        <p:txBody>
          <a:bodyPr/>
          <a:lstStyle>
            <a:lvl1pPr marL="457120" indent="-457120" algn="l" defTabSz="1218987" rtl="0" eaLnBrk="1" latinLnBrk="0" hangingPunct="1">
              <a:spcBef>
                <a:spcPct val="20000"/>
              </a:spcBef>
              <a:buFont typeface="Arial" pitchFamily="34" charset="0"/>
              <a:buChar char="•"/>
              <a:defRPr sz="3600" kern="1200">
                <a:solidFill>
                  <a:schemeClr val="tx1"/>
                </a:solidFill>
                <a:latin typeface="Open Sans"/>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Open Sans"/>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Open Sans"/>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96863" marR="0" lvl="0" indent="-285750" algn="l" defTabSz="1218987" rtl="0" eaLnBrk="1" fontAlgn="auto" latinLnBrk="0" hangingPunct="1">
              <a:lnSpc>
                <a:spcPct val="100000"/>
              </a:lnSpc>
              <a:spcBef>
                <a:spcPct val="20000"/>
              </a:spcBef>
              <a:spcAft>
                <a:spcPts val="0"/>
              </a:spcAft>
              <a:buClrTx/>
              <a:buSzTx/>
              <a:buFont typeface="Arial" pitchFamily="34" charset="0"/>
              <a:buChar char="•"/>
              <a:tabLst/>
              <a:defRPr/>
            </a:pPr>
            <a:r>
              <a:rPr lang="en-US" sz="1600" dirty="0">
                <a:solidFill>
                  <a:prstClr val="black"/>
                </a:solidFill>
              </a:rPr>
              <a:t>The marketing campaign of the bank should target clients in their </a:t>
            </a:r>
            <a:r>
              <a:rPr lang="en-US" sz="1600" b="1" i="1" dirty="0">
                <a:solidFill>
                  <a:prstClr val="black"/>
                </a:solidFill>
              </a:rPr>
              <a:t>20s to 35 </a:t>
            </a:r>
            <a:r>
              <a:rPr lang="en-US" sz="1600" dirty="0">
                <a:solidFill>
                  <a:prstClr val="black"/>
                </a:solidFill>
              </a:rPr>
              <a:t>since the young group has a 77% chance of placing deposit. </a:t>
            </a:r>
          </a:p>
          <a:p>
            <a:pPr marL="11113" marR="0" lvl="0" indent="0" algn="l" defTabSz="1218987" rtl="0" eaLnBrk="1" fontAlgn="auto" latinLnBrk="0" hangingPunct="1">
              <a:lnSpc>
                <a:spcPct val="100000"/>
              </a:lnSpc>
              <a:spcBef>
                <a:spcPct val="20000"/>
              </a:spcBef>
              <a:spcAft>
                <a:spcPts val="0"/>
              </a:spcAft>
              <a:buClrTx/>
              <a:buSzTx/>
              <a:buNone/>
              <a:tabLst/>
              <a:defRPr/>
            </a:pPr>
            <a:endParaRPr lang="en-US" sz="1600" dirty="0">
              <a:solidFill>
                <a:prstClr val="black"/>
              </a:solidFill>
            </a:endParaRPr>
          </a:p>
          <a:p>
            <a:pPr marL="296863" marR="0" lvl="0" indent="-285750" algn="l" defTabSz="1218987" rtl="0" eaLnBrk="1" fontAlgn="auto" latinLnBrk="0" hangingPunct="1">
              <a:lnSpc>
                <a:spcPct val="100000"/>
              </a:lnSpc>
              <a:spcBef>
                <a:spcPct val="20000"/>
              </a:spcBef>
              <a:spcAft>
                <a:spcPts val="0"/>
              </a:spcAft>
              <a:buClrTx/>
              <a:buSzTx/>
              <a:buFont typeface="Arial" pitchFamily="34" charset="0"/>
              <a:buChar char="•"/>
              <a:tabLst/>
              <a:defRPr/>
            </a:pPr>
            <a:r>
              <a:rPr lang="en-US" sz="1600" dirty="0">
                <a:solidFill>
                  <a:prstClr val="black"/>
                </a:solidFill>
              </a:rPr>
              <a:t>Target clients with </a:t>
            </a:r>
            <a:r>
              <a:rPr lang="en-US" sz="1600" b="1" i="1" dirty="0">
                <a:solidFill>
                  <a:prstClr val="black"/>
                </a:solidFill>
              </a:rPr>
              <a:t>high balance and low loan value</a:t>
            </a:r>
            <a:r>
              <a:rPr lang="en-US" sz="1600" dirty="0">
                <a:solidFill>
                  <a:prstClr val="black"/>
                </a:solidFill>
              </a:rPr>
              <a:t>, as these individuals possess more cash on hand that would be more likely to invest.</a:t>
            </a:r>
          </a:p>
          <a:p>
            <a:pPr marL="296863" marR="0" lvl="0" indent="-285750" algn="l" defTabSz="1218987" rtl="0" eaLnBrk="1" fontAlgn="auto" latinLnBrk="0" hangingPunct="1">
              <a:lnSpc>
                <a:spcPct val="100000"/>
              </a:lnSpc>
              <a:spcBef>
                <a:spcPct val="20000"/>
              </a:spcBef>
              <a:spcAft>
                <a:spcPts val="0"/>
              </a:spcAft>
              <a:buClrTx/>
              <a:buSzTx/>
              <a:buFont typeface="Arial" pitchFamily="34" charset="0"/>
              <a:buChar char="•"/>
              <a:tabLst/>
              <a:defRPr/>
            </a:pPr>
            <a:endParaRPr lang="en-US" sz="1600" dirty="0">
              <a:solidFill>
                <a:prstClr val="black"/>
              </a:solidFill>
            </a:endParaRPr>
          </a:p>
          <a:p>
            <a:pPr marL="296863" lvl="0" indent="-285750"/>
            <a:r>
              <a:rPr lang="en-US" sz="1600" dirty="0">
                <a:solidFill>
                  <a:prstClr val="black"/>
                </a:solidFill>
              </a:rPr>
              <a:t>Target clients with </a:t>
            </a:r>
            <a:r>
              <a:rPr lang="en-US" sz="1600" b="1" i="1" dirty="0">
                <a:solidFill>
                  <a:prstClr val="black"/>
                </a:solidFill>
              </a:rPr>
              <a:t>high duration of over 375 seconds per week of browsing bank app advertisement . </a:t>
            </a:r>
            <a:r>
              <a:rPr lang="en-US" sz="1600" dirty="0">
                <a:solidFill>
                  <a:prstClr val="black"/>
                </a:solidFill>
              </a:rPr>
              <a:t>Longer duration generally shows more interest. </a:t>
            </a:r>
            <a:endParaRPr kumimoji="0" lang="en-US" sz="1600" b="0" i="0" u="none" strike="noStrike" kern="1200" cap="none" spc="0" normalizeH="0" baseline="0" noProof="0" dirty="0">
              <a:ln>
                <a:noFill/>
              </a:ln>
              <a:solidFill>
                <a:prstClr val="black"/>
              </a:solidFill>
              <a:effectLst/>
              <a:uLnTx/>
              <a:uFillTx/>
              <a:latin typeface="Open Sans"/>
              <a:ea typeface="+mn-ea"/>
              <a:cs typeface="+mn-cs"/>
            </a:endParaRPr>
          </a:p>
        </p:txBody>
      </p:sp>
      <p:cxnSp>
        <p:nvCxnSpPr>
          <p:cNvPr id="35" name="Straight Connector 34">
            <a:extLst>
              <a:ext uri="{FF2B5EF4-FFF2-40B4-BE49-F238E27FC236}">
                <a16:creationId xmlns:a16="http://schemas.microsoft.com/office/drawing/2014/main" id="{68A0D0A0-1FF0-BE2E-AD18-D0CEEE43FE4E}"/>
              </a:ext>
            </a:extLst>
          </p:cNvPr>
          <p:cNvCxnSpPr>
            <a:cxnSpLocks/>
            <a:stCxn id="64" idx="6"/>
            <a:endCxn id="65" idx="2"/>
          </p:cNvCxnSpPr>
          <p:nvPr/>
        </p:nvCxnSpPr>
        <p:spPr>
          <a:xfrm flipV="1">
            <a:off x="4147660" y="1980519"/>
            <a:ext cx="995067" cy="6543"/>
          </a:xfrm>
          <a:prstGeom prst="line">
            <a:avLst/>
          </a:prstGeom>
          <a:ln w="28575">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3" name="Footer Placeholder 2">
            <a:extLst>
              <a:ext uri="{FF2B5EF4-FFF2-40B4-BE49-F238E27FC236}">
                <a16:creationId xmlns:a16="http://schemas.microsoft.com/office/drawing/2014/main" id="{D550FAED-59F5-7D81-09FA-5BB2AD906C1F}"/>
              </a:ext>
            </a:extLst>
          </p:cNvPr>
          <p:cNvSpPr>
            <a:spLocks noGrp="1"/>
          </p:cNvSpPr>
          <p:nvPr>
            <p:ph type="ftr" sz="quarter" idx="11"/>
          </p:nvPr>
        </p:nvSpPr>
        <p:spPr>
          <a:xfrm>
            <a:off x="2054892" y="6437575"/>
            <a:ext cx="8061649" cy="365125"/>
          </a:xfrm>
        </p:spPr>
        <p:txBody>
          <a:bodyPr/>
          <a:lstStyle/>
          <a:p>
            <a:pPr defTabSz="1218987"/>
            <a:r>
              <a:rPr lang="en-US" dirty="0">
                <a:solidFill>
                  <a:prstClr val="black">
                    <a:tint val="75000"/>
                  </a:prstClr>
                </a:solidFill>
              </a:rPr>
              <a:t>Data Mining Group| Financial Technology Department | China Construction Bank, Shenzhen Branch</a:t>
            </a:r>
          </a:p>
        </p:txBody>
      </p:sp>
    </p:spTree>
    <p:extLst>
      <p:ext uri="{BB962C8B-B14F-4D97-AF65-F5344CB8AC3E}">
        <p14:creationId xmlns:p14="http://schemas.microsoft.com/office/powerpoint/2010/main" val="2065758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904E-2EF1-354F-8041-E0324C99BF34}"/>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87186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íṣlîḍè">
            <a:extLst>
              <a:ext uri="{FF2B5EF4-FFF2-40B4-BE49-F238E27FC236}">
                <a16:creationId xmlns:a16="http://schemas.microsoft.com/office/drawing/2014/main" id="{77496172-F5BB-8A6F-7055-864927A54F34}"/>
              </a:ext>
            </a:extLst>
          </p:cNvPr>
          <p:cNvSpPr/>
          <p:nvPr/>
        </p:nvSpPr>
        <p:spPr bwMode="auto">
          <a:xfrm>
            <a:off x="6237457" y="578643"/>
            <a:ext cx="711208" cy="711208"/>
          </a:xfrm>
          <a:prstGeom prst="ellipse">
            <a:avLst/>
          </a:prstGeom>
          <a:solidFill>
            <a:schemeClr val="accent2"/>
          </a:solidFill>
          <a:ln w="50800" cmpd="sng">
            <a:no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defTabSz="1218987"/>
            <a:r>
              <a:rPr lang="en-US" altLang="zh-CN" sz="2400" b="1" dirty="0">
                <a:solidFill>
                  <a:srgbClr val="FFFFFF"/>
                </a:solidFill>
                <a:latin typeface="Open Sans"/>
              </a:rPr>
              <a:t>01</a:t>
            </a:r>
            <a:endParaRPr lang="zh-CN" altLang="en-US" sz="2400" b="1" dirty="0">
              <a:solidFill>
                <a:srgbClr val="FFFFFF"/>
              </a:solidFill>
              <a:latin typeface="Open Sans"/>
            </a:endParaRPr>
          </a:p>
        </p:txBody>
      </p:sp>
      <p:sp>
        <p:nvSpPr>
          <p:cNvPr id="8" name="Rectangle 7">
            <a:extLst>
              <a:ext uri="{FF2B5EF4-FFF2-40B4-BE49-F238E27FC236}">
                <a16:creationId xmlns:a16="http://schemas.microsoft.com/office/drawing/2014/main" id="{AD83ECB1-2241-8273-B43E-DA03B5F13E7F}"/>
              </a:ext>
            </a:extLst>
          </p:cNvPr>
          <p:cNvSpPr/>
          <p:nvPr/>
        </p:nvSpPr>
        <p:spPr>
          <a:xfrm>
            <a:off x="7224600" y="749580"/>
            <a:ext cx="3828522" cy="369332"/>
          </a:xfrm>
          <a:prstGeom prst="rect">
            <a:avLst/>
          </a:prstGeom>
        </p:spPr>
        <p:txBody>
          <a:bodyPr wrap="square" anchor="ctr">
            <a:spAutoFit/>
          </a:bodyPr>
          <a:lstStyle/>
          <a:p>
            <a:pPr defTabSz="1218987">
              <a:defRPr/>
            </a:pPr>
            <a:r>
              <a:rPr lang="en-US" kern="0" dirty="0">
                <a:solidFill>
                  <a:srgbClr val="FFFFFF"/>
                </a:solidFill>
                <a:latin typeface="Open Sans"/>
                <a:cs typeface="Arial" pitchFamily="34" charset="0"/>
              </a:rPr>
              <a:t>Project Overview</a:t>
            </a:r>
          </a:p>
        </p:txBody>
      </p:sp>
      <p:sp>
        <p:nvSpPr>
          <p:cNvPr id="9" name="íṣlîḍè">
            <a:extLst>
              <a:ext uri="{FF2B5EF4-FFF2-40B4-BE49-F238E27FC236}">
                <a16:creationId xmlns:a16="http://schemas.microsoft.com/office/drawing/2014/main" id="{CCE93D22-E709-E105-9EF0-5A831EBE9F53}"/>
              </a:ext>
            </a:extLst>
          </p:cNvPr>
          <p:cNvSpPr/>
          <p:nvPr/>
        </p:nvSpPr>
        <p:spPr bwMode="auto">
          <a:xfrm>
            <a:off x="6237457" y="1588478"/>
            <a:ext cx="711208" cy="711208"/>
          </a:xfrm>
          <a:prstGeom prst="ellipse">
            <a:avLst/>
          </a:prstGeom>
          <a:solidFill>
            <a:schemeClr val="accent2"/>
          </a:solidFill>
          <a:ln w="50800" cmpd="sng">
            <a:no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defTabSz="1218987"/>
            <a:r>
              <a:rPr lang="en-US" altLang="zh-CN" sz="2400" b="1" dirty="0">
                <a:solidFill>
                  <a:srgbClr val="FFFFFF"/>
                </a:solidFill>
                <a:latin typeface="Open Sans"/>
              </a:rPr>
              <a:t>02</a:t>
            </a:r>
            <a:endParaRPr lang="zh-CN" altLang="en-US" sz="2400" b="1" dirty="0">
              <a:solidFill>
                <a:srgbClr val="FFFFFF"/>
              </a:solidFill>
              <a:latin typeface="Open Sans"/>
            </a:endParaRPr>
          </a:p>
        </p:txBody>
      </p:sp>
      <p:sp>
        <p:nvSpPr>
          <p:cNvPr id="10" name="Rectangle 9">
            <a:extLst>
              <a:ext uri="{FF2B5EF4-FFF2-40B4-BE49-F238E27FC236}">
                <a16:creationId xmlns:a16="http://schemas.microsoft.com/office/drawing/2014/main" id="{D7539740-BE35-21A3-E9A6-768407EB14D9}"/>
              </a:ext>
            </a:extLst>
          </p:cNvPr>
          <p:cNvSpPr/>
          <p:nvPr/>
        </p:nvSpPr>
        <p:spPr>
          <a:xfrm>
            <a:off x="7224600" y="1759415"/>
            <a:ext cx="3828522" cy="369332"/>
          </a:xfrm>
          <a:prstGeom prst="rect">
            <a:avLst/>
          </a:prstGeom>
        </p:spPr>
        <p:txBody>
          <a:bodyPr wrap="square" anchor="ctr">
            <a:spAutoFit/>
          </a:bodyPr>
          <a:lstStyle/>
          <a:p>
            <a:pPr defTabSz="1218987">
              <a:defRPr/>
            </a:pPr>
            <a:r>
              <a:rPr lang="en-US" kern="0" dirty="0">
                <a:solidFill>
                  <a:srgbClr val="FFFFFF"/>
                </a:solidFill>
                <a:latin typeface="Open Sans"/>
                <a:cs typeface="Arial" pitchFamily="34" charset="0"/>
              </a:rPr>
              <a:t>Data Selection</a:t>
            </a:r>
          </a:p>
        </p:txBody>
      </p:sp>
      <p:sp>
        <p:nvSpPr>
          <p:cNvPr id="11" name="íṣlîḍè">
            <a:extLst>
              <a:ext uri="{FF2B5EF4-FFF2-40B4-BE49-F238E27FC236}">
                <a16:creationId xmlns:a16="http://schemas.microsoft.com/office/drawing/2014/main" id="{753620BB-C62A-221B-DB26-02FA8416494D}"/>
              </a:ext>
            </a:extLst>
          </p:cNvPr>
          <p:cNvSpPr/>
          <p:nvPr/>
        </p:nvSpPr>
        <p:spPr bwMode="auto">
          <a:xfrm>
            <a:off x="6237457" y="2598313"/>
            <a:ext cx="711208" cy="711208"/>
          </a:xfrm>
          <a:prstGeom prst="ellipse">
            <a:avLst/>
          </a:prstGeom>
          <a:solidFill>
            <a:schemeClr val="accent2"/>
          </a:solidFill>
          <a:ln w="50800" cmpd="sng">
            <a:no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defTabSz="1218987"/>
            <a:r>
              <a:rPr lang="en-US" altLang="zh-CN" sz="2400" b="1" dirty="0">
                <a:solidFill>
                  <a:srgbClr val="FFFFFF"/>
                </a:solidFill>
                <a:latin typeface="Open Sans"/>
              </a:rPr>
              <a:t>03</a:t>
            </a:r>
            <a:endParaRPr lang="zh-CN" altLang="en-US" sz="2400" b="1" dirty="0">
              <a:solidFill>
                <a:srgbClr val="FFFFFF"/>
              </a:solidFill>
              <a:latin typeface="Open Sans"/>
            </a:endParaRPr>
          </a:p>
        </p:txBody>
      </p:sp>
      <p:sp>
        <p:nvSpPr>
          <p:cNvPr id="12" name="Rectangle 11">
            <a:extLst>
              <a:ext uri="{FF2B5EF4-FFF2-40B4-BE49-F238E27FC236}">
                <a16:creationId xmlns:a16="http://schemas.microsoft.com/office/drawing/2014/main" id="{1C6F2357-F994-510F-7212-5E3EEFB671F0}"/>
              </a:ext>
            </a:extLst>
          </p:cNvPr>
          <p:cNvSpPr/>
          <p:nvPr/>
        </p:nvSpPr>
        <p:spPr>
          <a:xfrm>
            <a:off x="7224600" y="2769251"/>
            <a:ext cx="3039540" cy="369332"/>
          </a:xfrm>
          <a:prstGeom prst="rect">
            <a:avLst/>
          </a:prstGeom>
        </p:spPr>
        <p:txBody>
          <a:bodyPr wrap="square" anchor="ctr">
            <a:spAutoFit/>
          </a:bodyPr>
          <a:lstStyle/>
          <a:p>
            <a:pPr defTabSz="1218987">
              <a:defRPr/>
            </a:pPr>
            <a:r>
              <a:rPr lang="en-US" kern="0" dirty="0">
                <a:solidFill>
                  <a:srgbClr val="FFFFFF"/>
                </a:solidFill>
                <a:latin typeface="Open Sans"/>
                <a:cs typeface="Arial" pitchFamily="34" charset="0"/>
              </a:rPr>
              <a:t>Exploratory Data Analysis</a:t>
            </a:r>
          </a:p>
        </p:txBody>
      </p:sp>
      <p:sp>
        <p:nvSpPr>
          <p:cNvPr id="13" name="íṣlîḍè">
            <a:extLst>
              <a:ext uri="{FF2B5EF4-FFF2-40B4-BE49-F238E27FC236}">
                <a16:creationId xmlns:a16="http://schemas.microsoft.com/office/drawing/2014/main" id="{4BB7ABDC-208F-788B-A2B4-6E06E0D89950}"/>
              </a:ext>
            </a:extLst>
          </p:cNvPr>
          <p:cNvSpPr/>
          <p:nvPr/>
        </p:nvSpPr>
        <p:spPr bwMode="auto">
          <a:xfrm>
            <a:off x="6237457" y="3608148"/>
            <a:ext cx="711208" cy="711208"/>
          </a:xfrm>
          <a:prstGeom prst="ellipse">
            <a:avLst/>
          </a:prstGeom>
          <a:solidFill>
            <a:schemeClr val="accent2"/>
          </a:solidFill>
          <a:ln w="50800" cmpd="sng">
            <a:no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defTabSz="1218987"/>
            <a:r>
              <a:rPr lang="en-US" altLang="zh-CN" sz="2400" b="1" dirty="0">
                <a:solidFill>
                  <a:srgbClr val="FFFFFF"/>
                </a:solidFill>
                <a:latin typeface="Open Sans"/>
              </a:rPr>
              <a:t>04</a:t>
            </a:r>
            <a:endParaRPr lang="zh-CN" altLang="en-US" sz="2400" b="1" dirty="0">
              <a:solidFill>
                <a:srgbClr val="FFFFFF"/>
              </a:solidFill>
              <a:latin typeface="Open Sans"/>
            </a:endParaRPr>
          </a:p>
        </p:txBody>
      </p:sp>
      <p:sp>
        <p:nvSpPr>
          <p:cNvPr id="14" name="Rectangle 13">
            <a:extLst>
              <a:ext uri="{FF2B5EF4-FFF2-40B4-BE49-F238E27FC236}">
                <a16:creationId xmlns:a16="http://schemas.microsoft.com/office/drawing/2014/main" id="{FB61860C-ACC2-AA1E-CB7C-6B2B091C1DC8}"/>
              </a:ext>
            </a:extLst>
          </p:cNvPr>
          <p:cNvSpPr/>
          <p:nvPr/>
        </p:nvSpPr>
        <p:spPr>
          <a:xfrm>
            <a:off x="7224600" y="3779085"/>
            <a:ext cx="3828522" cy="369332"/>
          </a:xfrm>
          <a:prstGeom prst="rect">
            <a:avLst/>
          </a:prstGeom>
        </p:spPr>
        <p:txBody>
          <a:bodyPr wrap="square" anchor="ctr">
            <a:spAutoFit/>
          </a:bodyPr>
          <a:lstStyle/>
          <a:p>
            <a:pPr defTabSz="1218987">
              <a:defRPr/>
            </a:pPr>
            <a:r>
              <a:rPr lang="en-US" kern="0" dirty="0">
                <a:solidFill>
                  <a:srgbClr val="FFFFFF"/>
                </a:solidFill>
                <a:latin typeface="Open Sans"/>
                <a:cs typeface="Arial" pitchFamily="34" charset="0"/>
              </a:rPr>
              <a:t>Modeling &amp; Evaluation</a:t>
            </a:r>
          </a:p>
        </p:txBody>
      </p:sp>
      <p:sp>
        <p:nvSpPr>
          <p:cNvPr id="15" name="íṣlîḍè">
            <a:extLst>
              <a:ext uri="{FF2B5EF4-FFF2-40B4-BE49-F238E27FC236}">
                <a16:creationId xmlns:a16="http://schemas.microsoft.com/office/drawing/2014/main" id="{DBB8F048-55F6-1820-64A6-F6B859C08E21}"/>
              </a:ext>
            </a:extLst>
          </p:cNvPr>
          <p:cNvSpPr/>
          <p:nvPr/>
        </p:nvSpPr>
        <p:spPr bwMode="auto">
          <a:xfrm>
            <a:off x="6237457" y="4617982"/>
            <a:ext cx="711208" cy="711208"/>
          </a:xfrm>
          <a:prstGeom prst="ellipse">
            <a:avLst/>
          </a:prstGeom>
          <a:solidFill>
            <a:schemeClr val="accent2"/>
          </a:solidFill>
          <a:ln w="50800" cmpd="sng">
            <a:no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defTabSz="1218987"/>
            <a:r>
              <a:rPr lang="en-US" altLang="zh-CN" sz="2400" b="1" dirty="0">
                <a:solidFill>
                  <a:srgbClr val="FFFFFF"/>
                </a:solidFill>
                <a:latin typeface="Open Sans"/>
              </a:rPr>
              <a:t>05</a:t>
            </a:r>
            <a:endParaRPr lang="zh-CN" altLang="en-US" sz="2400" b="1" dirty="0">
              <a:solidFill>
                <a:srgbClr val="FFFFFF"/>
              </a:solidFill>
              <a:latin typeface="Open Sans"/>
            </a:endParaRPr>
          </a:p>
        </p:txBody>
      </p:sp>
      <p:sp>
        <p:nvSpPr>
          <p:cNvPr id="16" name="Rectangle 15">
            <a:extLst>
              <a:ext uri="{FF2B5EF4-FFF2-40B4-BE49-F238E27FC236}">
                <a16:creationId xmlns:a16="http://schemas.microsoft.com/office/drawing/2014/main" id="{9BE11F0D-BE02-9DAC-9AA0-45FC12DB8D91}"/>
              </a:ext>
            </a:extLst>
          </p:cNvPr>
          <p:cNvSpPr/>
          <p:nvPr/>
        </p:nvSpPr>
        <p:spPr>
          <a:xfrm>
            <a:off x="7224600" y="4788919"/>
            <a:ext cx="3828522" cy="369332"/>
          </a:xfrm>
          <a:prstGeom prst="rect">
            <a:avLst/>
          </a:prstGeom>
        </p:spPr>
        <p:txBody>
          <a:bodyPr wrap="square" anchor="ctr">
            <a:spAutoFit/>
          </a:bodyPr>
          <a:lstStyle/>
          <a:p>
            <a:pPr defTabSz="1218987">
              <a:defRPr/>
            </a:pPr>
            <a:r>
              <a:rPr lang="en-US" kern="0" dirty="0">
                <a:solidFill>
                  <a:srgbClr val="FFFFFF"/>
                </a:solidFill>
                <a:latin typeface="Open Sans"/>
                <a:cs typeface="Arial" pitchFamily="34" charset="0"/>
              </a:rPr>
              <a:t>Marketing Strategy</a:t>
            </a:r>
          </a:p>
        </p:txBody>
      </p:sp>
      <p:sp>
        <p:nvSpPr>
          <p:cNvPr id="17" name="TextBox 16">
            <a:extLst>
              <a:ext uri="{FF2B5EF4-FFF2-40B4-BE49-F238E27FC236}">
                <a16:creationId xmlns:a16="http://schemas.microsoft.com/office/drawing/2014/main" id="{6FEEDCFA-57DC-7938-F9A6-C95042851F1D}"/>
              </a:ext>
            </a:extLst>
          </p:cNvPr>
          <p:cNvSpPr txBox="1"/>
          <p:nvPr/>
        </p:nvSpPr>
        <p:spPr>
          <a:xfrm>
            <a:off x="1631504" y="2825466"/>
            <a:ext cx="2624436" cy="923330"/>
          </a:xfrm>
          <a:prstGeom prst="rect">
            <a:avLst/>
          </a:prstGeom>
          <a:noFill/>
        </p:spPr>
        <p:txBody>
          <a:bodyPr wrap="none" rtlCol="0" anchor="ctr">
            <a:spAutoFit/>
          </a:bodyPr>
          <a:lstStyle/>
          <a:p>
            <a:pPr defTabSz="1218987"/>
            <a:r>
              <a:rPr lang="en-US" altLang="zh-CN" sz="5400" dirty="0">
                <a:solidFill>
                  <a:srgbClr val="FFFFFF"/>
                </a:solidFill>
                <a:latin typeface="Open Sans"/>
              </a:rPr>
              <a:t>Agenda</a:t>
            </a:r>
            <a:endParaRPr lang="en-IN" sz="5400" dirty="0">
              <a:solidFill>
                <a:srgbClr val="FFFFFF"/>
              </a:solidFill>
              <a:latin typeface="Open Sans"/>
            </a:endParaRPr>
          </a:p>
        </p:txBody>
      </p:sp>
      <p:sp>
        <p:nvSpPr>
          <p:cNvPr id="18" name="íṣlîḍè">
            <a:extLst>
              <a:ext uri="{FF2B5EF4-FFF2-40B4-BE49-F238E27FC236}">
                <a16:creationId xmlns:a16="http://schemas.microsoft.com/office/drawing/2014/main" id="{4BDD75DA-2B5D-DC67-47F1-0251B52D810E}"/>
              </a:ext>
            </a:extLst>
          </p:cNvPr>
          <p:cNvSpPr/>
          <p:nvPr/>
        </p:nvSpPr>
        <p:spPr bwMode="auto">
          <a:xfrm>
            <a:off x="6237457" y="5568149"/>
            <a:ext cx="711208" cy="711208"/>
          </a:xfrm>
          <a:prstGeom prst="ellipse">
            <a:avLst/>
          </a:prstGeom>
          <a:solidFill>
            <a:schemeClr val="accent2"/>
          </a:solidFill>
          <a:ln w="50800" cmpd="sng">
            <a:no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defTabSz="1218987"/>
            <a:r>
              <a:rPr lang="en-US" altLang="zh-CN" sz="2400" b="1" dirty="0">
                <a:solidFill>
                  <a:srgbClr val="FFFFFF"/>
                </a:solidFill>
                <a:latin typeface="Open Sans"/>
              </a:rPr>
              <a:t>06</a:t>
            </a:r>
            <a:endParaRPr lang="zh-CN" altLang="en-US" sz="2400" b="1" dirty="0">
              <a:solidFill>
                <a:srgbClr val="FFFFFF"/>
              </a:solidFill>
              <a:latin typeface="Open Sans"/>
            </a:endParaRPr>
          </a:p>
        </p:txBody>
      </p:sp>
      <p:sp>
        <p:nvSpPr>
          <p:cNvPr id="19" name="Rectangle 18">
            <a:extLst>
              <a:ext uri="{FF2B5EF4-FFF2-40B4-BE49-F238E27FC236}">
                <a16:creationId xmlns:a16="http://schemas.microsoft.com/office/drawing/2014/main" id="{1D468057-E974-F3CF-63FD-68C54708E75A}"/>
              </a:ext>
            </a:extLst>
          </p:cNvPr>
          <p:cNvSpPr/>
          <p:nvPr/>
        </p:nvSpPr>
        <p:spPr>
          <a:xfrm>
            <a:off x="7224600" y="5739086"/>
            <a:ext cx="3828522" cy="369332"/>
          </a:xfrm>
          <a:prstGeom prst="rect">
            <a:avLst/>
          </a:prstGeom>
        </p:spPr>
        <p:txBody>
          <a:bodyPr wrap="square" anchor="ctr">
            <a:spAutoFit/>
          </a:bodyPr>
          <a:lstStyle/>
          <a:p>
            <a:pPr defTabSz="1218987">
              <a:defRPr/>
            </a:pPr>
            <a:r>
              <a:rPr lang="en-US" kern="0" dirty="0">
                <a:solidFill>
                  <a:srgbClr val="FFFFFF"/>
                </a:solidFill>
                <a:latin typeface="Open Sans"/>
                <a:cs typeface="Arial" pitchFamily="34" charset="0"/>
              </a:rPr>
              <a:t>Business Impact &amp; Insights</a:t>
            </a:r>
          </a:p>
        </p:txBody>
      </p:sp>
    </p:spTree>
    <p:extLst>
      <p:ext uri="{BB962C8B-B14F-4D97-AF65-F5344CB8AC3E}">
        <p14:creationId xmlns:p14="http://schemas.microsoft.com/office/powerpoint/2010/main" val="303931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F3C7-6476-4CF9-9993-9BE0989FBAD0}"/>
              </a:ext>
            </a:extLst>
          </p:cNvPr>
          <p:cNvSpPr>
            <a:spLocks noGrp="1"/>
          </p:cNvSpPr>
          <p:nvPr>
            <p:ph type="title"/>
          </p:nvPr>
        </p:nvSpPr>
        <p:spPr/>
        <p:txBody>
          <a:bodyPr/>
          <a:lstStyle/>
          <a:p>
            <a:r>
              <a:rPr lang="en-US" dirty="0">
                <a:solidFill>
                  <a:schemeClr val="accent1">
                    <a:lumMod val="50000"/>
                  </a:schemeClr>
                </a:solidFill>
              </a:rPr>
              <a:t>Project Overview</a:t>
            </a:r>
            <a:endParaRPr lang="en-IN" dirty="0">
              <a:solidFill>
                <a:schemeClr val="accent1">
                  <a:lumMod val="50000"/>
                </a:schemeClr>
              </a:solidFill>
            </a:endParaRPr>
          </a:p>
        </p:txBody>
      </p:sp>
      <p:sp>
        <p:nvSpPr>
          <p:cNvPr id="17" name="Oval 16">
            <a:extLst>
              <a:ext uri="{FF2B5EF4-FFF2-40B4-BE49-F238E27FC236}">
                <a16:creationId xmlns:a16="http://schemas.microsoft.com/office/drawing/2014/main" id="{317F109C-251E-441F-846F-75A66337EA15}"/>
              </a:ext>
            </a:extLst>
          </p:cNvPr>
          <p:cNvSpPr/>
          <p:nvPr/>
        </p:nvSpPr>
        <p:spPr>
          <a:xfrm>
            <a:off x="5400052" y="3540615"/>
            <a:ext cx="1895683" cy="18956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Calibri"/>
            </a:endParaRPr>
          </a:p>
        </p:txBody>
      </p:sp>
      <p:sp>
        <p:nvSpPr>
          <p:cNvPr id="18" name="TextBox 17">
            <a:extLst>
              <a:ext uri="{FF2B5EF4-FFF2-40B4-BE49-F238E27FC236}">
                <a16:creationId xmlns:a16="http://schemas.microsoft.com/office/drawing/2014/main" id="{7FA3D074-4371-4E03-BBDF-763D5EEDFD9A}"/>
              </a:ext>
            </a:extLst>
          </p:cNvPr>
          <p:cNvSpPr txBox="1"/>
          <p:nvPr/>
        </p:nvSpPr>
        <p:spPr>
          <a:xfrm>
            <a:off x="5498393" y="4334567"/>
            <a:ext cx="1634167" cy="307777"/>
          </a:xfrm>
          <a:prstGeom prst="rect">
            <a:avLst/>
          </a:prstGeom>
          <a:noFill/>
        </p:spPr>
        <p:txBody>
          <a:bodyPr wrap="square" rtlCol="0" anchor="ctr">
            <a:spAutoFit/>
          </a:bodyPr>
          <a:lstStyle/>
          <a:p>
            <a:pPr algn="ctr" defTabSz="1218987">
              <a:defRPr/>
            </a:pPr>
            <a:r>
              <a:rPr lang="en-US" sz="1400" kern="0" dirty="0">
                <a:solidFill>
                  <a:prstClr val="white"/>
                </a:solidFill>
                <a:latin typeface="Open Sans"/>
                <a:cs typeface="Arial" pitchFamily="34" charset="0"/>
              </a:rPr>
              <a:t>Customer Base </a:t>
            </a:r>
          </a:p>
        </p:txBody>
      </p:sp>
      <p:sp>
        <p:nvSpPr>
          <p:cNvPr id="27" name="TextBox 26">
            <a:extLst>
              <a:ext uri="{FF2B5EF4-FFF2-40B4-BE49-F238E27FC236}">
                <a16:creationId xmlns:a16="http://schemas.microsoft.com/office/drawing/2014/main" id="{092AC05F-1037-49B9-96E5-05D4373CB848}"/>
              </a:ext>
            </a:extLst>
          </p:cNvPr>
          <p:cNvSpPr txBox="1"/>
          <p:nvPr/>
        </p:nvSpPr>
        <p:spPr>
          <a:xfrm>
            <a:off x="1471646" y="4899821"/>
            <a:ext cx="1194017" cy="523220"/>
          </a:xfrm>
          <a:prstGeom prst="rect">
            <a:avLst/>
          </a:prstGeom>
          <a:noFill/>
        </p:spPr>
        <p:txBody>
          <a:bodyPr wrap="square" rtlCol="0">
            <a:spAutoFit/>
          </a:bodyPr>
          <a:lstStyle/>
          <a:p>
            <a:pPr algn="ctr" defTabSz="1218987">
              <a:defRPr/>
            </a:pPr>
            <a:r>
              <a:rPr lang="en-US" sz="1400" kern="0" dirty="0">
                <a:solidFill>
                  <a:prstClr val="white"/>
                </a:solidFill>
                <a:latin typeface="Open Sans"/>
                <a:cs typeface="Arial" pitchFamily="34" charset="0"/>
              </a:rPr>
              <a:t>This is a sample text</a:t>
            </a:r>
          </a:p>
        </p:txBody>
      </p:sp>
      <p:sp>
        <p:nvSpPr>
          <p:cNvPr id="33" name="TextBox 32">
            <a:extLst>
              <a:ext uri="{FF2B5EF4-FFF2-40B4-BE49-F238E27FC236}">
                <a16:creationId xmlns:a16="http://schemas.microsoft.com/office/drawing/2014/main" id="{636E9491-A023-46CE-994C-ED289ED94B42}"/>
              </a:ext>
            </a:extLst>
          </p:cNvPr>
          <p:cNvSpPr txBox="1"/>
          <p:nvPr/>
        </p:nvSpPr>
        <p:spPr>
          <a:xfrm>
            <a:off x="1109790" y="2205995"/>
            <a:ext cx="2660569" cy="338554"/>
          </a:xfrm>
          <a:prstGeom prst="rect">
            <a:avLst/>
          </a:prstGeom>
          <a:noFill/>
        </p:spPr>
        <p:txBody>
          <a:bodyPr wrap="square" rtlCol="0">
            <a:spAutoFit/>
          </a:bodyPr>
          <a:lstStyle/>
          <a:p>
            <a:pPr algn="ctr" defTabSz="1218987">
              <a:defRPr/>
            </a:pPr>
            <a:r>
              <a:rPr lang="en-US" sz="1600" kern="0" dirty="0">
                <a:solidFill>
                  <a:prstClr val="black">
                    <a:lumMod val="50000"/>
                    <a:lumOff val="50000"/>
                  </a:prstClr>
                </a:solidFill>
                <a:latin typeface="Open Sans"/>
                <a:cs typeface="Arial" pitchFamily="34" charset="0"/>
              </a:rPr>
              <a:t>China Construction Bank</a:t>
            </a:r>
          </a:p>
        </p:txBody>
      </p:sp>
      <p:sp>
        <p:nvSpPr>
          <p:cNvPr id="35" name="TextBox 34">
            <a:extLst>
              <a:ext uri="{FF2B5EF4-FFF2-40B4-BE49-F238E27FC236}">
                <a16:creationId xmlns:a16="http://schemas.microsoft.com/office/drawing/2014/main" id="{1E2D1381-076C-418F-A2BA-632FBCF00864}"/>
              </a:ext>
            </a:extLst>
          </p:cNvPr>
          <p:cNvSpPr txBox="1"/>
          <p:nvPr/>
        </p:nvSpPr>
        <p:spPr>
          <a:xfrm>
            <a:off x="1109790" y="1799191"/>
            <a:ext cx="2417706" cy="400110"/>
          </a:xfrm>
          <a:prstGeom prst="rect">
            <a:avLst/>
          </a:prstGeom>
          <a:noFill/>
        </p:spPr>
        <p:txBody>
          <a:bodyPr wrap="square" rtlCol="0">
            <a:spAutoFit/>
          </a:bodyPr>
          <a:lstStyle/>
          <a:p>
            <a:pPr algn="ctr" defTabSz="1218987">
              <a:defRPr/>
            </a:pPr>
            <a:r>
              <a:rPr lang="en-US" sz="2000" b="1" kern="0" dirty="0">
                <a:solidFill>
                  <a:prstClr val="black">
                    <a:lumMod val="75000"/>
                    <a:lumOff val="25000"/>
                  </a:prstClr>
                </a:solidFill>
                <a:latin typeface="Open Sans"/>
                <a:cs typeface="Arial" pitchFamily="34" charset="0"/>
              </a:rPr>
              <a:t>Company</a:t>
            </a:r>
          </a:p>
        </p:txBody>
      </p:sp>
      <p:sp>
        <p:nvSpPr>
          <p:cNvPr id="38" name="TextBox 37">
            <a:extLst>
              <a:ext uri="{FF2B5EF4-FFF2-40B4-BE49-F238E27FC236}">
                <a16:creationId xmlns:a16="http://schemas.microsoft.com/office/drawing/2014/main" id="{B7D38CA6-3165-4FE1-B500-12E207F0229D}"/>
              </a:ext>
            </a:extLst>
          </p:cNvPr>
          <p:cNvSpPr txBox="1"/>
          <p:nvPr/>
        </p:nvSpPr>
        <p:spPr>
          <a:xfrm>
            <a:off x="735765" y="4671189"/>
            <a:ext cx="3859795" cy="584775"/>
          </a:xfrm>
          <a:prstGeom prst="rect">
            <a:avLst/>
          </a:prstGeom>
          <a:noFill/>
        </p:spPr>
        <p:txBody>
          <a:bodyPr wrap="square" rtlCol="0">
            <a:spAutoFit/>
          </a:bodyPr>
          <a:lstStyle/>
          <a:p>
            <a:pPr algn="ctr" defTabSz="1218987">
              <a:defRPr/>
            </a:pPr>
            <a:r>
              <a:rPr lang="en-US" sz="1600" kern="0" dirty="0">
                <a:solidFill>
                  <a:prstClr val="black">
                    <a:lumMod val="50000"/>
                    <a:lumOff val="50000"/>
                  </a:prstClr>
                </a:solidFill>
                <a:latin typeface="Open Sans"/>
                <a:cs typeface="Arial" pitchFamily="34" charset="0"/>
              </a:rPr>
              <a:t>Financial Technology Department</a:t>
            </a:r>
          </a:p>
          <a:p>
            <a:pPr algn="ctr" defTabSz="1218987">
              <a:defRPr/>
            </a:pPr>
            <a:r>
              <a:rPr lang="en-US" sz="1600" kern="0" dirty="0">
                <a:solidFill>
                  <a:prstClr val="black">
                    <a:lumMod val="50000"/>
                    <a:lumOff val="50000"/>
                  </a:prstClr>
                </a:solidFill>
                <a:latin typeface="Open Sans"/>
                <a:cs typeface="Arial" pitchFamily="34" charset="0"/>
              </a:rPr>
              <a:t>Data Mining Group Intern</a:t>
            </a:r>
          </a:p>
        </p:txBody>
      </p:sp>
      <p:sp>
        <p:nvSpPr>
          <p:cNvPr id="39" name="TextBox 38">
            <a:extLst>
              <a:ext uri="{FF2B5EF4-FFF2-40B4-BE49-F238E27FC236}">
                <a16:creationId xmlns:a16="http://schemas.microsoft.com/office/drawing/2014/main" id="{F96A9427-83D3-4FCB-9E7C-E8F94A17B629}"/>
              </a:ext>
            </a:extLst>
          </p:cNvPr>
          <p:cNvSpPr txBox="1"/>
          <p:nvPr/>
        </p:nvSpPr>
        <p:spPr>
          <a:xfrm>
            <a:off x="1109790" y="4242235"/>
            <a:ext cx="2417706" cy="400110"/>
          </a:xfrm>
          <a:prstGeom prst="rect">
            <a:avLst/>
          </a:prstGeom>
          <a:noFill/>
        </p:spPr>
        <p:txBody>
          <a:bodyPr wrap="square" rtlCol="0">
            <a:spAutoFit/>
          </a:bodyPr>
          <a:lstStyle/>
          <a:p>
            <a:pPr algn="ctr" defTabSz="1218987">
              <a:defRPr/>
            </a:pPr>
            <a:r>
              <a:rPr lang="en-US" sz="2000" b="1" kern="0" dirty="0">
                <a:solidFill>
                  <a:prstClr val="black">
                    <a:lumMod val="75000"/>
                    <a:lumOff val="25000"/>
                  </a:prstClr>
                </a:solidFill>
                <a:latin typeface="Open Sans"/>
                <a:cs typeface="Arial" pitchFamily="34" charset="0"/>
              </a:rPr>
              <a:t>Position</a:t>
            </a:r>
          </a:p>
        </p:txBody>
      </p:sp>
      <p:sp>
        <p:nvSpPr>
          <p:cNvPr id="40" name="TextBox 39">
            <a:extLst>
              <a:ext uri="{FF2B5EF4-FFF2-40B4-BE49-F238E27FC236}">
                <a16:creationId xmlns:a16="http://schemas.microsoft.com/office/drawing/2014/main" id="{928AC390-491B-4A82-85D9-BCDB7EF8D705}"/>
              </a:ext>
            </a:extLst>
          </p:cNvPr>
          <p:cNvSpPr txBox="1"/>
          <p:nvPr/>
        </p:nvSpPr>
        <p:spPr>
          <a:xfrm>
            <a:off x="8582127" y="2375272"/>
            <a:ext cx="2417706" cy="1077218"/>
          </a:xfrm>
          <a:prstGeom prst="rect">
            <a:avLst/>
          </a:prstGeom>
          <a:noFill/>
        </p:spPr>
        <p:txBody>
          <a:bodyPr wrap="square" rtlCol="0">
            <a:spAutoFit/>
          </a:bodyPr>
          <a:lstStyle/>
          <a:p>
            <a:pPr defTabSz="1218987">
              <a:defRPr/>
            </a:pPr>
            <a:r>
              <a:rPr lang="en-US" sz="1600" b="1" kern="0" dirty="0">
                <a:solidFill>
                  <a:prstClr val="black">
                    <a:lumMod val="75000"/>
                    <a:lumOff val="25000"/>
                  </a:prstClr>
                </a:solidFill>
                <a:latin typeface="Open Sans"/>
                <a:cs typeface="Arial" pitchFamily="34" charset="0"/>
              </a:rPr>
              <a:t>Objective: </a:t>
            </a:r>
          </a:p>
          <a:p>
            <a:pPr defTabSz="1218987">
              <a:defRPr/>
            </a:pPr>
            <a:r>
              <a:rPr lang="en-US" sz="1600" kern="0" dirty="0">
                <a:solidFill>
                  <a:prstClr val="black">
                    <a:lumMod val="50000"/>
                    <a:lumOff val="50000"/>
                  </a:prstClr>
                </a:solidFill>
                <a:latin typeface="Open Sans"/>
                <a:cs typeface="Arial" pitchFamily="34" charset="0"/>
              </a:rPr>
              <a:t>Increase the marketing campaign efficiency of a balanced fund</a:t>
            </a:r>
          </a:p>
        </p:txBody>
      </p:sp>
      <p:sp>
        <p:nvSpPr>
          <p:cNvPr id="41" name="TextBox 40">
            <a:extLst>
              <a:ext uri="{FF2B5EF4-FFF2-40B4-BE49-F238E27FC236}">
                <a16:creationId xmlns:a16="http://schemas.microsoft.com/office/drawing/2014/main" id="{371B41CB-1A2D-4CB7-9CC8-CDA17B82D891}"/>
              </a:ext>
            </a:extLst>
          </p:cNvPr>
          <p:cNvSpPr txBox="1"/>
          <p:nvPr/>
        </p:nvSpPr>
        <p:spPr>
          <a:xfrm>
            <a:off x="8584405" y="1799191"/>
            <a:ext cx="2417706" cy="400110"/>
          </a:xfrm>
          <a:prstGeom prst="rect">
            <a:avLst/>
          </a:prstGeom>
          <a:noFill/>
        </p:spPr>
        <p:txBody>
          <a:bodyPr wrap="square" rtlCol="0">
            <a:spAutoFit/>
          </a:bodyPr>
          <a:lstStyle/>
          <a:p>
            <a:pPr defTabSz="1218987">
              <a:defRPr/>
            </a:pPr>
            <a:r>
              <a:rPr lang="en-US" sz="2000" b="1" kern="0" dirty="0">
                <a:solidFill>
                  <a:prstClr val="black">
                    <a:lumMod val="75000"/>
                    <a:lumOff val="25000"/>
                  </a:prstClr>
                </a:solidFill>
                <a:latin typeface="Open Sans"/>
                <a:cs typeface="Arial" pitchFamily="34" charset="0"/>
              </a:rPr>
              <a:t>Job Description</a:t>
            </a:r>
          </a:p>
        </p:txBody>
      </p:sp>
      <p:pic>
        <p:nvPicPr>
          <p:cNvPr id="23" name="Picture 22" descr="Text&#10;&#10;Description automatically generated with medium confidence">
            <a:extLst>
              <a:ext uri="{FF2B5EF4-FFF2-40B4-BE49-F238E27FC236}">
                <a16:creationId xmlns:a16="http://schemas.microsoft.com/office/drawing/2014/main" id="{A31C82E2-32F4-4274-E9DE-8CA5CECF1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02" y="3025007"/>
            <a:ext cx="3322627" cy="603611"/>
          </a:xfrm>
          <a:prstGeom prst="rect">
            <a:avLst/>
          </a:prstGeom>
        </p:spPr>
      </p:pic>
      <p:sp>
        <p:nvSpPr>
          <p:cNvPr id="24" name="TextBox 23">
            <a:extLst>
              <a:ext uri="{FF2B5EF4-FFF2-40B4-BE49-F238E27FC236}">
                <a16:creationId xmlns:a16="http://schemas.microsoft.com/office/drawing/2014/main" id="{13E03317-55BD-508E-E7C2-F9D990F225C5}"/>
              </a:ext>
            </a:extLst>
          </p:cNvPr>
          <p:cNvSpPr txBox="1"/>
          <p:nvPr/>
        </p:nvSpPr>
        <p:spPr>
          <a:xfrm>
            <a:off x="8603551" y="3703626"/>
            <a:ext cx="2478661" cy="1815882"/>
          </a:xfrm>
          <a:prstGeom prst="rect">
            <a:avLst/>
          </a:prstGeom>
          <a:noFill/>
        </p:spPr>
        <p:txBody>
          <a:bodyPr wrap="square" rtlCol="0">
            <a:spAutoFit/>
          </a:bodyPr>
          <a:lstStyle/>
          <a:p>
            <a:pPr defTabSz="1218987">
              <a:defRPr/>
            </a:pPr>
            <a:r>
              <a:rPr lang="en-US" sz="1600" b="1" kern="0" dirty="0">
                <a:solidFill>
                  <a:prstClr val="black">
                    <a:lumMod val="75000"/>
                    <a:lumOff val="25000"/>
                  </a:prstClr>
                </a:solidFill>
                <a:latin typeface="Open Sans"/>
                <a:cs typeface="Arial" pitchFamily="34" charset="0"/>
              </a:rPr>
              <a:t>Task: </a:t>
            </a:r>
          </a:p>
          <a:p>
            <a:pPr defTabSz="1218987">
              <a:defRPr/>
            </a:pPr>
            <a:r>
              <a:rPr lang="en-US" sz="1600" kern="0" dirty="0">
                <a:solidFill>
                  <a:prstClr val="black">
                    <a:lumMod val="50000"/>
                    <a:lumOff val="50000"/>
                  </a:prstClr>
                </a:solidFill>
                <a:latin typeface="Open Sans"/>
                <a:cs typeface="Arial" pitchFamily="34" charset="0"/>
              </a:rPr>
              <a:t>Build machine learning models to identify target customers with high probability of response (&gt;90%) </a:t>
            </a:r>
          </a:p>
          <a:p>
            <a:pPr marL="285750" indent="-285750" defTabSz="1218987">
              <a:buFontTx/>
              <a:buChar char="-"/>
              <a:defRPr/>
            </a:pPr>
            <a:endParaRPr lang="en-US" sz="1600" kern="0" dirty="0">
              <a:solidFill>
                <a:prstClr val="black">
                  <a:lumMod val="50000"/>
                  <a:lumOff val="50000"/>
                </a:prstClr>
              </a:solidFill>
              <a:latin typeface="Open Sans"/>
              <a:cs typeface="Arial" pitchFamily="34" charset="0"/>
            </a:endParaRPr>
          </a:p>
        </p:txBody>
      </p:sp>
      <p:sp>
        <p:nvSpPr>
          <p:cNvPr id="25" name="Oval Callout 24">
            <a:extLst>
              <a:ext uri="{FF2B5EF4-FFF2-40B4-BE49-F238E27FC236}">
                <a16:creationId xmlns:a16="http://schemas.microsoft.com/office/drawing/2014/main" id="{CC26BE05-56C8-B5FD-CC28-BBB5FB4A8353}"/>
              </a:ext>
            </a:extLst>
          </p:cNvPr>
          <p:cNvSpPr/>
          <p:nvPr/>
        </p:nvSpPr>
        <p:spPr>
          <a:xfrm>
            <a:off x="5400052" y="2375272"/>
            <a:ext cx="2196685" cy="949124"/>
          </a:xfrm>
          <a:prstGeom prst="wedgeEllipseCallout">
            <a:avLst>
              <a:gd name="adj1" fmla="val -10153"/>
              <a:gd name="adj2" fmla="val 7471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1600" b="1" dirty="0">
                <a:solidFill>
                  <a:prstClr val="black">
                    <a:lumMod val="75000"/>
                    <a:lumOff val="25000"/>
                  </a:prstClr>
                </a:solidFill>
                <a:latin typeface="Calibri"/>
              </a:rPr>
              <a:t>Which customer would respond?</a:t>
            </a:r>
          </a:p>
        </p:txBody>
      </p:sp>
      <p:sp>
        <p:nvSpPr>
          <p:cNvPr id="28" name="Footer Placeholder 2">
            <a:extLst>
              <a:ext uri="{FF2B5EF4-FFF2-40B4-BE49-F238E27FC236}">
                <a16:creationId xmlns:a16="http://schemas.microsoft.com/office/drawing/2014/main" id="{557606E1-C65A-5A3A-55E0-035FE64934E0}"/>
              </a:ext>
            </a:extLst>
          </p:cNvPr>
          <p:cNvSpPr>
            <a:spLocks noGrp="1"/>
          </p:cNvSpPr>
          <p:nvPr>
            <p:ph type="ftr" sz="quarter" idx="11"/>
          </p:nvPr>
        </p:nvSpPr>
        <p:spPr>
          <a:xfrm>
            <a:off x="2054892" y="6437575"/>
            <a:ext cx="8061649" cy="365125"/>
          </a:xfrm>
        </p:spPr>
        <p:txBody>
          <a:bodyPr/>
          <a:lstStyle/>
          <a:p>
            <a:pPr defTabSz="1218987"/>
            <a:r>
              <a:rPr lang="en-US" dirty="0">
                <a:solidFill>
                  <a:prstClr val="black">
                    <a:tint val="75000"/>
                  </a:prstClr>
                </a:solidFill>
              </a:rPr>
              <a:t>Data Mining Group| Financial Technology Department | China Construction Bank, Shenzhen Branch</a:t>
            </a:r>
          </a:p>
        </p:txBody>
      </p:sp>
      <p:sp>
        <p:nvSpPr>
          <p:cNvPr id="29" name="Slide Number Placeholder 3">
            <a:extLst>
              <a:ext uri="{FF2B5EF4-FFF2-40B4-BE49-F238E27FC236}">
                <a16:creationId xmlns:a16="http://schemas.microsoft.com/office/drawing/2014/main" id="{BBBC0A78-6416-3D9D-66D7-0E943A38A941}"/>
              </a:ext>
            </a:extLst>
          </p:cNvPr>
          <p:cNvSpPr>
            <a:spLocks noGrp="1"/>
          </p:cNvSpPr>
          <p:nvPr>
            <p:ph type="sldNum" sz="quarter" idx="12"/>
          </p:nvPr>
        </p:nvSpPr>
        <p:spPr>
          <a:xfrm>
            <a:off x="11079376" y="6371618"/>
            <a:ext cx="412746" cy="486382"/>
          </a:xfrm>
        </p:spPr>
        <p:txBody>
          <a:bodyPr/>
          <a:lstStyle/>
          <a:p>
            <a:pPr defTabSz="1218987"/>
            <a:fld id="{96E69268-9C8B-4EBF-A9EE-DC5DC2D48DC3}" type="slidenum">
              <a:rPr lang="en-US">
                <a:solidFill>
                  <a:prstClr val="white"/>
                </a:solidFill>
              </a:rPr>
              <a:pPr defTabSz="1218987"/>
              <a:t>3</a:t>
            </a:fld>
            <a:endParaRPr lang="en-US">
              <a:solidFill>
                <a:prstClr val="white"/>
              </a:solidFill>
            </a:endParaRPr>
          </a:p>
        </p:txBody>
      </p:sp>
    </p:spTree>
    <p:extLst>
      <p:ext uri="{BB962C8B-B14F-4D97-AF65-F5344CB8AC3E}">
        <p14:creationId xmlns:p14="http://schemas.microsoft.com/office/powerpoint/2010/main" val="132401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933A-D9D2-6904-4252-87F7481EBCED}"/>
              </a:ext>
            </a:extLst>
          </p:cNvPr>
          <p:cNvSpPr>
            <a:spLocks noGrp="1"/>
          </p:cNvSpPr>
          <p:nvPr>
            <p:ph type="title"/>
          </p:nvPr>
        </p:nvSpPr>
        <p:spPr/>
        <p:txBody>
          <a:bodyPr/>
          <a:lstStyle/>
          <a:p>
            <a:r>
              <a:rPr lang="en-CN" dirty="0"/>
              <a:t>Project Overview</a:t>
            </a:r>
          </a:p>
        </p:txBody>
      </p:sp>
      <p:sp>
        <p:nvSpPr>
          <p:cNvPr id="3" name="Oval 2">
            <a:extLst>
              <a:ext uri="{FF2B5EF4-FFF2-40B4-BE49-F238E27FC236}">
                <a16:creationId xmlns:a16="http://schemas.microsoft.com/office/drawing/2014/main" id="{BB09694C-31FE-55F5-A4EA-B1B9BE599A6E}"/>
              </a:ext>
            </a:extLst>
          </p:cNvPr>
          <p:cNvSpPr/>
          <p:nvPr/>
        </p:nvSpPr>
        <p:spPr>
          <a:xfrm>
            <a:off x="5394953" y="4883308"/>
            <a:ext cx="1402094" cy="1402094"/>
          </a:xfrm>
          <a:prstGeom prst="ellipse">
            <a:avLst/>
          </a:pr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919F5A8C-8509-86DE-7A54-9AB5EA902359}"/>
              </a:ext>
            </a:extLst>
          </p:cNvPr>
          <p:cNvGrpSpPr/>
          <p:nvPr/>
        </p:nvGrpSpPr>
        <p:grpSpPr>
          <a:xfrm>
            <a:off x="5720765" y="5271136"/>
            <a:ext cx="750470" cy="626438"/>
            <a:chOff x="-1790701" y="1231901"/>
            <a:chExt cx="3227389" cy="2693988"/>
          </a:xfrm>
          <a:solidFill>
            <a:schemeClr val="accent4"/>
          </a:solidFill>
        </p:grpSpPr>
        <p:sp>
          <p:nvSpPr>
            <p:cNvPr id="5" name="Freeform 15">
              <a:extLst>
                <a:ext uri="{FF2B5EF4-FFF2-40B4-BE49-F238E27FC236}">
                  <a16:creationId xmlns:a16="http://schemas.microsoft.com/office/drawing/2014/main" id="{D7C1B6A1-B661-4E44-D243-06A94A05D41F}"/>
                </a:ext>
              </a:extLst>
            </p:cNvPr>
            <p:cNvSpPr>
              <a:spLocks/>
            </p:cNvSpPr>
            <p:nvPr/>
          </p:nvSpPr>
          <p:spPr bwMode="auto">
            <a:xfrm>
              <a:off x="-1790701" y="1387476"/>
              <a:ext cx="2813050" cy="2538413"/>
            </a:xfrm>
            <a:custGeom>
              <a:avLst/>
              <a:gdLst>
                <a:gd name="T0" fmla="*/ 997 w 1306"/>
                <a:gd name="T1" fmla="*/ 125 h 1180"/>
                <a:gd name="T2" fmla="*/ 504 w 1306"/>
                <a:gd name="T3" fmla="*/ 82 h 1180"/>
                <a:gd name="T4" fmla="*/ 352 w 1306"/>
                <a:gd name="T5" fmla="*/ 415 h 1180"/>
                <a:gd name="T6" fmla="*/ 440 w 1306"/>
                <a:gd name="T7" fmla="*/ 542 h 1180"/>
                <a:gd name="T8" fmla="*/ 571 w 1306"/>
                <a:gd name="T9" fmla="*/ 481 h 1180"/>
                <a:gd name="T10" fmla="*/ 642 w 1306"/>
                <a:gd name="T11" fmla="*/ 365 h 1180"/>
                <a:gd name="T12" fmla="*/ 1101 w 1306"/>
                <a:gd name="T13" fmla="*/ 749 h 1180"/>
                <a:gd name="T14" fmla="*/ 1046 w 1306"/>
                <a:gd name="T15" fmla="*/ 804 h 1180"/>
                <a:gd name="T16" fmla="*/ 909 w 1306"/>
                <a:gd name="T17" fmla="*/ 710 h 1180"/>
                <a:gd name="T18" fmla="*/ 1003 w 1306"/>
                <a:gd name="T19" fmla="*/ 848 h 1180"/>
                <a:gd name="T20" fmla="*/ 948 w 1306"/>
                <a:gd name="T21" fmla="*/ 902 h 1180"/>
                <a:gd name="T22" fmla="*/ 810 w 1306"/>
                <a:gd name="T23" fmla="*/ 809 h 1180"/>
                <a:gd name="T24" fmla="*/ 904 w 1306"/>
                <a:gd name="T25" fmla="*/ 946 h 1180"/>
                <a:gd name="T26" fmla="*/ 849 w 1306"/>
                <a:gd name="T27" fmla="*/ 1001 h 1180"/>
                <a:gd name="T28" fmla="*/ 712 w 1306"/>
                <a:gd name="T29" fmla="*/ 907 h 1180"/>
                <a:gd name="T30" fmla="*/ 806 w 1306"/>
                <a:gd name="T31" fmla="*/ 1045 h 1180"/>
                <a:gd name="T32" fmla="*/ 751 w 1306"/>
                <a:gd name="T33" fmla="*/ 1099 h 1180"/>
                <a:gd name="T34" fmla="*/ 624 w 1306"/>
                <a:gd name="T35" fmla="*/ 901 h 1180"/>
                <a:gd name="T36" fmla="*/ 526 w 1306"/>
                <a:gd name="T37" fmla="*/ 802 h 1180"/>
                <a:gd name="T38" fmla="*/ 427 w 1306"/>
                <a:gd name="T39" fmla="*/ 704 h 1180"/>
                <a:gd name="T40" fmla="*/ 329 w 1306"/>
                <a:gd name="T41" fmla="*/ 605 h 1180"/>
                <a:gd name="T42" fmla="*/ 56 w 1306"/>
                <a:gd name="T43" fmla="*/ 410 h 1180"/>
                <a:gd name="T44" fmla="*/ 12 w 1306"/>
                <a:gd name="T45" fmla="*/ 454 h 1180"/>
                <a:gd name="T46" fmla="*/ 142 w 1306"/>
                <a:gd name="T47" fmla="*/ 694 h 1180"/>
                <a:gd name="T48" fmla="*/ 240 w 1306"/>
                <a:gd name="T49" fmla="*/ 792 h 1180"/>
                <a:gd name="T50" fmla="*/ 339 w 1306"/>
                <a:gd name="T51" fmla="*/ 891 h 1180"/>
                <a:gd name="T52" fmla="*/ 437 w 1306"/>
                <a:gd name="T53" fmla="*/ 989 h 1180"/>
                <a:gd name="T54" fmla="*/ 536 w 1306"/>
                <a:gd name="T55" fmla="*/ 1088 h 1180"/>
                <a:gd name="T56" fmla="*/ 707 w 1306"/>
                <a:gd name="T57" fmla="*/ 1143 h 1180"/>
                <a:gd name="T58" fmla="*/ 875 w 1306"/>
                <a:gd name="T59" fmla="*/ 1070 h 1180"/>
                <a:gd name="T60" fmla="*/ 973 w 1306"/>
                <a:gd name="T61" fmla="*/ 972 h 1180"/>
                <a:gd name="T62" fmla="*/ 1072 w 1306"/>
                <a:gd name="T63" fmla="*/ 873 h 1180"/>
                <a:gd name="T64" fmla="*/ 1145 w 1306"/>
                <a:gd name="T65" fmla="*/ 705 h 1180"/>
                <a:gd name="T66" fmla="*/ 1294 w 1306"/>
                <a:gd name="T67" fmla="*/ 461 h 1180"/>
                <a:gd name="T68" fmla="*/ 1009 w 1306"/>
                <a:gd name="T69" fmla="*/ 13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6" h="1180">
                  <a:moveTo>
                    <a:pt x="1009" y="133"/>
                  </a:moveTo>
                  <a:cubicBezTo>
                    <a:pt x="1006" y="129"/>
                    <a:pt x="1001" y="126"/>
                    <a:pt x="997" y="125"/>
                  </a:cubicBezTo>
                  <a:cubicBezTo>
                    <a:pt x="712" y="36"/>
                    <a:pt x="712" y="36"/>
                    <a:pt x="712" y="36"/>
                  </a:cubicBezTo>
                  <a:cubicBezTo>
                    <a:pt x="598" y="0"/>
                    <a:pt x="524" y="62"/>
                    <a:pt x="504" y="82"/>
                  </a:cubicBezTo>
                  <a:cubicBezTo>
                    <a:pt x="493" y="94"/>
                    <a:pt x="484" y="106"/>
                    <a:pt x="479" y="117"/>
                  </a:cubicBezTo>
                  <a:cubicBezTo>
                    <a:pt x="352" y="415"/>
                    <a:pt x="352" y="415"/>
                    <a:pt x="352" y="415"/>
                  </a:cubicBezTo>
                  <a:cubicBezTo>
                    <a:pt x="345" y="432"/>
                    <a:pt x="347" y="455"/>
                    <a:pt x="359" y="477"/>
                  </a:cubicBezTo>
                  <a:cubicBezTo>
                    <a:pt x="375" y="510"/>
                    <a:pt x="405" y="533"/>
                    <a:pt x="440" y="542"/>
                  </a:cubicBezTo>
                  <a:cubicBezTo>
                    <a:pt x="479" y="551"/>
                    <a:pt x="520" y="538"/>
                    <a:pt x="552" y="506"/>
                  </a:cubicBezTo>
                  <a:cubicBezTo>
                    <a:pt x="560" y="498"/>
                    <a:pt x="567" y="489"/>
                    <a:pt x="571" y="481"/>
                  </a:cubicBezTo>
                  <a:cubicBezTo>
                    <a:pt x="614" y="402"/>
                    <a:pt x="614" y="402"/>
                    <a:pt x="614" y="402"/>
                  </a:cubicBezTo>
                  <a:cubicBezTo>
                    <a:pt x="621" y="389"/>
                    <a:pt x="631" y="375"/>
                    <a:pt x="642" y="365"/>
                  </a:cubicBezTo>
                  <a:cubicBezTo>
                    <a:pt x="678" y="328"/>
                    <a:pt x="696" y="345"/>
                    <a:pt x="703" y="352"/>
                  </a:cubicBezTo>
                  <a:cubicBezTo>
                    <a:pt x="767" y="413"/>
                    <a:pt x="1101" y="749"/>
                    <a:pt x="1101" y="749"/>
                  </a:cubicBezTo>
                  <a:cubicBezTo>
                    <a:pt x="1113" y="761"/>
                    <a:pt x="1111" y="784"/>
                    <a:pt x="1096" y="798"/>
                  </a:cubicBezTo>
                  <a:cubicBezTo>
                    <a:pt x="1081" y="813"/>
                    <a:pt x="1058" y="816"/>
                    <a:pt x="1046" y="804"/>
                  </a:cubicBezTo>
                  <a:cubicBezTo>
                    <a:pt x="953" y="710"/>
                    <a:pt x="953" y="710"/>
                    <a:pt x="953" y="710"/>
                  </a:cubicBezTo>
                  <a:cubicBezTo>
                    <a:pt x="940" y="698"/>
                    <a:pt x="921" y="698"/>
                    <a:pt x="909" y="710"/>
                  </a:cubicBezTo>
                  <a:cubicBezTo>
                    <a:pt x="897" y="722"/>
                    <a:pt x="897" y="742"/>
                    <a:pt x="909" y="754"/>
                  </a:cubicBezTo>
                  <a:cubicBezTo>
                    <a:pt x="1003" y="848"/>
                    <a:pt x="1003" y="848"/>
                    <a:pt x="1003" y="848"/>
                  </a:cubicBezTo>
                  <a:cubicBezTo>
                    <a:pt x="1015" y="860"/>
                    <a:pt x="1012" y="882"/>
                    <a:pt x="997" y="897"/>
                  </a:cubicBezTo>
                  <a:cubicBezTo>
                    <a:pt x="982" y="912"/>
                    <a:pt x="960" y="914"/>
                    <a:pt x="948" y="902"/>
                  </a:cubicBezTo>
                  <a:cubicBezTo>
                    <a:pt x="854" y="809"/>
                    <a:pt x="854" y="809"/>
                    <a:pt x="854" y="809"/>
                  </a:cubicBezTo>
                  <a:cubicBezTo>
                    <a:pt x="842" y="796"/>
                    <a:pt x="822" y="796"/>
                    <a:pt x="810" y="809"/>
                  </a:cubicBezTo>
                  <a:cubicBezTo>
                    <a:pt x="798" y="821"/>
                    <a:pt x="798" y="840"/>
                    <a:pt x="810" y="852"/>
                  </a:cubicBezTo>
                  <a:cubicBezTo>
                    <a:pt x="904" y="946"/>
                    <a:pt x="904" y="946"/>
                    <a:pt x="904" y="946"/>
                  </a:cubicBezTo>
                  <a:cubicBezTo>
                    <a:pt x="916" y="958"/>
                    <a:pt x="913" y="981"/>
                    <a:pt x="899" y="995"/>
                  </a:cubicBezTo>
                  <a:cubicBezTo>
                    <a:pt x="884" y="1010"/>
                    <a:pt x="861" y="1013"/>
                    <a:pt x="849" y="1001"/>
                  </a:cubicBezTo>
                  <a:cubicBezTo>
                    <a:pt x="755" y="907"/>
                    <a:pt x="755" y="907"/>
                    <a:pt x="755" y="907"/>
                  </a:cubicBezTo>
                  <a:cubicBezTo>
                    <a:pt x="743" y="895"/>
                    <a:pt x="724" y="895"/>
                    <a:pt x="712" y="907"/>
                  </a:cubicBezTo>
                  <a:cubicBezTo>
                    <a:pt x="700" y="919"/>
                    <a:pt x="700" y="939"/>
                    <a:pt x="712" y="951"/>
                  </a:cubicBezTo>
                  <a:cubicBezTo>
                    <a:pt x="806" y="1045"/>
                    <a:pt x="806" y="1045"/>
                    <a:pt x="806" y="1045"/>
                  </a:cubicBezTo>
                  <a:cubicBezTo>
                    <a:pt x="818" y="1057"/>
                    <a:pt x="815" y="1079"/>
                    <a:pt x="800" y="1094"/>
                  </a:cubicBezTo>
                  <a:cubicBezTo>
                    <a:pt x="785" y="1109"/>
                    <a:pt x="763" y="1111"/>
                    <a:pt x="751" y="1099"/>
                  </a:cubicBezTo>
                  <a:cubicBezTo>
                    <a:pt x="637" y="985"/>
                    <a:pt x="637" y="985"/>
                    <a:pt x="637" y="985"/>
                  </a:cubicBezTo>
                  <a:cubicBezTo>
                    <a:pt x="653" y="961"/>
                    <a:pt x="648" y="925"/>
                    <a:pt x="624" y="901"/>
                  </a:cubicBezTo>
                  <a:cubicBezTo>
                    <a:pt x="597" y="873"/>
                    <a:pt x="555" y="871"/>
                    <a:pt x="531" y="895"/>
                  </a:cubicBezTo>
                  <a:cubicBezTo>
                    <a:pt x="555" y="871"/>
                    <a:pt x="553" y="829"/>
                    <a:pt x="526" y="802"/>
                  </a:cubicBezTo>
                  <a:cubicBezTo>
                    <a:pt x="499" y="775"/>
                    <a:pt x="457" y="772"/>
                    <a:pt x="433" y="797"/>
                  </a:cubicBezTo>
                  <a:cubicBezTo>
                    <a:pt x="457" y="772"/>
                    <a:pt x="454" y="731"/>
                    <a:pt x="427" y="704"/>
                  </a:cubicBezTo>
                  <a:cubicBezTo>
                    <a:pt x="400" y="676"/>
                    <a:pt x="358" y="674"/>
                    <a:pt x="334" y="698"/>
                  </a:cubicBezTo>
                  <a:cubicBezTo>
                    <a:pt x="358" y="674"/>
                    <a:pt x="356" y="632"/>
                    <a:pt x="329" y="605"/>
                  </a:cubicBezTo>
                  <a:cubicBezTo>
                    <a:pt x="303" y="580"/>
                    <a:pt x="265" y="576"/>
                    <a:pt x="241" y="596"/>
                  </a:cubicBezTo>
                  <a:cubicBezTo>
                    <a:pt x="56" y="410"/>
                    <a:pt x="56" y="410"/>
                    <a:pt x="56" y="410"/>
                  </a:cubicBezTo>
                  <a:cubicBezTo>
                    <a:pt x="43" y="398"/>
                    <a:pt x="24" y="398"/>
                    <a:pt x="12" y="410"/>
                  </a:cubicBezTo>
                  <a:cubicBezTo>
                    <a:pt x="0" y="422"/>
                    <a:pt x="0" y="442"/>
                    <a:pt x="12" y="454"/>
                  </a:cubicBezTo>
                  <a:cubicBezTo>
                    <a:pt x="196" y="639"/>
                    <a:pt x="196" y="639"/>
                    <a:pt x="196" y="639"/>
                  </a:cubicBezTo>
                  <a:cubicBezTo>
                    <a:pt x="142" y="694"/>
                    <a:pt x="142" y="694"/>
                    <a:pt x="142" y="694"/>
                  </a:cubicBezTo>
                  <a:cubicBezTo>
                    <a:pt x="118" y="718"/>
                    <a:pt x="120" y="759"/>
                    <a:pt x="147" y="787"/>
                  </a:cubicBezTo>
                  <a:cubicBezTo>
                    <a:pt x="174" y="814"/>
                    <a:pt x="216" y="816"/>
                    <a:pt x="240" y="792"/>
                  </a:cubicBezTo>
                  <a:cubicBezTo>
                    <a:pt x="216" y="816"/>
                    <a:pt x="218" y="858"/>
                    <a:pt x="246" y="885"/>
                  </a:cubicBezTo>
                  <a:cubicBezTo>
                    <a:pt x="273" y="912"/>
                    <a:pt x="315" y="915"/>
                    <a:pt x="339" y="891"/>
                  </a:cubicBezTo>
                  <a:cubicBezTo>
                    <a:pt x="315" y="915"/>
                    <a:pt x="317" y="956"/>
                    <a:pt x="344" y="984"/>
                  </a:cubicBezTo>
                  <a:cubicBezTo>
                    <a:pt x="371" y="1011"/>
                    <a:pt x="413" y="1013"/>
                    <a:pt x="437" y="989"/>
                  </a:cubicBezTo>
                  <a:cubicBezTo>
                    <a:pt x="413" y="1013"/>
                    <a:pt x="416" y="1055"/>
                    <a:pt x="443" y="1082"/>
                  </a:cubicBezTo>
                  <a:cubicBezTo>
                    <a:pt x="470" y="1109"/>
                    <a:pt x="512" y="1112"/>
                    <a:pt x="536" y="1088"/>
                  </a:cubicBezTo>
                  <a:cubicBezTo>
                    <a:pt x="594" y="1030"/>
                    <a:pt x="594" y="1030"/>
                    <a:pt x="594" y="1030"/>
                  </a:cubicBezTo>
                  <a:cubicBezTo>
                    <a:pt x="707" y="1143"/>
                    <a:pt x="707" y="1143"/>
                    <a:pt x="707" y="1143"/>
                  </a:cubicBezTo>
                  <a:cubicBezTo>
                    <a:pt x="743" y="1180"/>
                    <a:pt x="805" y="1177"/>
                    <a:pt x="844" y="1138"/>
                  </a:cubicBezTo>
                  <a:cubicBezTo>
                    <a:pt x="863" y="1119"/>
                    <a:pt x="873" y="1094"/>
                    <a:pt x="875" y="1070"/>
                  </a:cubicBezTo>
                  <a:cubicBezTo>
                    <a:pt x="899" y="1069"/>
                    <a:pt x="923" y="1058"/>
                    <a:pt x="942" y="1039"/>
                  </a:cubicBezTo>
                  <a:cubicBezTo>
                    <a:pt x="962" y="1020"/>
                    <a:pt x="972" y="996"/>
                    <a:pt x="973" y="972"/>
                  </a:cubicBezTo>
                  <a:cubicBezTo>
                    <a:pt x="997" y="970"/>
                    <a:pt x="1022" y="960"/>
                    <a:pt x="1041" y="941"/>
                  </a:cubicBezTo>
                  <a:cubicBezTo>
                    <a:pt x="1060" y="922"/>
                    <a:pt x="1070" y="897"/>
                    <a:pt x="1072" y="873"/>
                  </a:cubicBezTo>
                  <a:cubicBezTo>
                    <a:pt x="1096" y="872"/>
                    <a:pt x="1120" y="861"/>
                    <a:pt x="1140" y="842"/>
                  </a:cubicBezTo>
                  <a:cubicBezTo>
                    <a:pt x="1179" y="803"/>
                    <a:pt x="1181" y="742"/>
                    <a:pt x="1145" y="705"/>
                  </a:cubicBezTo>
                  <a:cubicBezTo>
                    <a:pt x="1097" y="658"/>
                    <a:pt x="1097" y="658"/>
                    <a:pt x="1097" y="658"/>
                  </a:cubicBezTo>
                  <a:cubicBezTo>
                    <a:pt x="1294" y="461"/>
                    <a:pt x="1294" y="461"/>
                    <a:pt x="1294" y="461"/>
                  </a:cubicBezTo>
                  <a:cubicBezTo>
                    <a:pt x="1306" y="449"/>
                    <a:pt x="1306" y="429"/>
                    <a:pt x="1294" y="417"/>
                  </a:cubicBezTo>
                  <a:lnTo>
                    <a:pt x="1009"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 name="Freeform 16">
              <a:extLst>
                <a:ext uri="{FF2B5EF4-FFF2-40B4-BE49-F238E27FC236}">
                  <a16:creationId xmlns:a16="http://schemas.microsoft.com/office/drawing/2014/main" id="{A74694CD-4FAD-4EDD-12D9-A4D99A33309E}"/>
                </a:ext>
              </a:extLst>
            </p:cNvPr>
            <p:cNvSpPr>
              <a:spLocks noEditPoints="1"/>
            </p:cNvSpPr>
            <p:nvPr/>
          </p:nvSpPr>
          <p:spPr bwMode="auto">
            <a:xfrm>
              <a:off x="415925" y="1231901"/>
              <a:ext cx="1020763" cy="1019175"/>
            </a:xfrm>
            <a:custGeom>
              <a:avLst/>
              <a:gdLst>
                <a:gd name="T0" fmla="*/ 450 w 474"/>
                <a:gd name="T1" fmla="*/ 275 h 474"/>
                <a:gd name="T2" fmla="*/ 200 w 474"/>
                <a:gd name="T3" fmla="*/ 24 h 474"/>
                <a:gd name="T4" fmla="*/ 112 w 474"/>
                <a:gd name="T5" fmla="*/ 24 h 474"/>
                <a:gd name="T6" fmla="*/ 24 w 474"/>
                <a:gd name="T7" fmla="*/ 112 h 474"/>
                <a:gd name="T8" fmla="*/ 24 w 474"/>
                <a:gd name="T9" fmla="*/ 199 h 474"/>
                <a:gd name="T10" fmla="*/ 275 w 474"/>
                <a:gd name="T11" fmla="*/ 450 h 474"/>
                <a:gd name="T12" fmla="*/ 363 w 474"/>
                <a:gd name="T13" fmla="*/ 450 h 474"/>
                <a:gd name="T14" fmla="*/ 450 w 474"/>
                <a:gd name="T15" fmla="*/ 362 h 474"/>
                <a:gd name="T16" fmla="*/ 450 w 474"/>
                <a:gd name="T17" fmla="*/ 275 h 474"/>
                <a:gd name="T18" fmla="*/ 319 w 474"/>
                <a:gd name="T19" fmla="*/ 402 h 474"/>
                <a:gd name="T20" fmla="*/ 268 w 474"/>
                <a:gd name="T21" fmla="*/ 352 h 474"/>
                <a:gd name="T22" fmla="*/ 319 w 474"/>
                <a:gd name="T23" fmla="*/ 301 h 474"/>
                <a:gd name="T24" fmla="*/ 370 w 474"/>
                <a:gd name="T25" fmla="*/ 352 h 474"/>
                <a:gd name="T26" fmla="*/ 319 w 474"/>
                <a:gd name="T27" fmla="*/ 40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4" h="474">
                  <a:moveTo>
                    <a:pt x="450" y="275"/>
                  </a:moveTo>
                  <a:cubicBezTo>
                    <a:pt x="200" y="24"/>
                    <a:pt x="200" y="24"/>
                    <a:pt x="200" y="24"/>
                  </a:cubicBezTo>
                  <a:cubicBezTo>
                    <a:pt x="175" y="0"/>
                    <a:pt x="136" y="0"/>
                    <a:pt x="112" y="24"/>
                  </a:cubicBezTo>
                  <a:cubicBezTo>
                    <a:pt x="24" y="112"/>
                    <a:pt x="24" y="112"/>
                    <a:pt x="24" y="112"/>
                  </a:cubicBezTo>
                  <a:cubicBezTo>
                    <a:pt x="0" y="136"/>
                    <a:pt x="0" y="175"/>
                    <a:pt x="24" y="199"/>
                  </a:cubicBezTo>
                  <a:cubicBezTo>
                    <a:pt x="275" y="450"/>
                    <a:pt x="275" y="450"/>
                    <a:pt x="275" y="450"/>
                  </a:cubicBezTo>
                  <a:cubicBezTo>
                    <a:pt x="299" y="474"/>
                    <a:pt x="338" y="474"/>
                    <a:pt x="363" y="450"/>
                  </a:cubicBezTo>
                  <a:cubicBezTo>
                    <a:pt x="450" y="362"/>
                    <a:pt x="450" y="362"/>
                    <a:pt x="450" y="362"/>
                  </a:cubicBezTo>
                  <a:cubicBezTo>
                    <a:pt x="474" y="338"/>
                    <a:pt x="474" y="299"/>
                    <a:pt x="450" y="275"/>
                  </a:cubicBezTo>
                  <a:close/>
                  <a:moveTo>
                    <a:pt x="319" y="402"/>
                  </a:moveTo>
                  <a:cubicBezTo>
                    <a:pt x="291" y="402"/>
                    <a:pt x="268" y="380"/>
                    <a:pt x="268" y="352"/>
                  </a:cubicBezTo>
                  <a:cubicBezTo>
                    <a:pt x="268" y="323"/>
                    <a:pt x="291" y="301"/>
                    <a:pt x="319" y="301"/>
                  </a:cubicBezTo>
                  <a:cubicBezTo>
                    <a:pt x="347" y="301"/>
                    <a:pt x="370" y="323"/>
                    <a:pt x="370" y="352"/>
                  </a:cubicBezTo>
                  <a:cubicBezTo>
                    <a:pt x="369" y="380"/>
                    <a:pt x="347" y="402"/>
                    <a:pt x="319" y="4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7" name="Arrow: Chevron 14">
            <a:extLst>
              <a:ext uri="{FF2B5EF4-FFF2-40B4-BE49-F238E27FC236}">
                <a16:creationId xmlns:a16="http://schemas.microsoft.com/office/drawing/2014/main" id="{D52EBFD6-6355-FEDF-32C2-E0BB01AA2A18}"/>
              </a:ext>
            </a:extLst>
          </p:cNvPr>
          <p:cNvSpPr/>
          <p:nvPr/>
        </p:nvSpPr>
        <p:spPr>
          <a:xfrm>
            <a:off x="2678959" y="1672320"/>
            <a:ext cx="6834082" cy="17566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3200" b="1" kern="0" dirty="0">
                <a:solidFill>
                  <a:schemeClr val="bg1"/>
                </a:solidFill>
                <a:latin typeface="Open Sans"/>
                <a:cs typeface="Arial" pitchFamily="34" charset="0"/>
              </a:rPr>
              <a:t>Definition: What is a positive response? </a:t>
            </a:r>
          </a:p>
        </p:txBody>
      </p:sp>
      <p:sp>
        <p:nvSpPr>
          <p:cNvPr id="11" name="Google Shape;119;p5">
            <a:extLst>
              <a:ext uri="{FF2B5EF4-FFF2-40B4-BE49-F238E27FC236}">
                <a16:creationId xmlns:a16="http://schemas.microsoft.com/office/drawing/2014/main" id="{DD7BEE9F-89C1-EC1B-72A6-F45D59A81658}"/>
              </a:ext>
            </a:extLst>
          </p:cNvPr>
          <p:cNvSpPr txBox="1"/>
          <p:nvPr/>
        </p:nvSpPr>
        <p:spPr>
          <a:xfrm>
            <a:off x="2167968" y="3695279"/>
            <a:ext cx="8131814" cy="923289"/>
          </a:xfrm>
          <a:prstGeom prst="rect">
            <a:avLst/>
          </a:prstGeom>
          <a:noFill/>
          <a:ln w="19050"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457200" marR="0" lvl="1" indent="0" algn="l" rtl="0">
              <a:spcBef>
                <a:spcPts val="0"/>
              </a:spcBef>
              <a:spcAft>
                <a:spcPts val="0"/>
              </a:spcAft>
              <a:buNone/>
            </a:pPr>
            <a:r>
              <a:rPr lang="en-CA" dirty="0">
                <a:solidFill>
                  <a:schemeClr val="dk1"/>
                </a:solidFill>
                <a:latin typeface="+mj-lt"/>
                <a:cs typeface="Times New Roman" panose="02020603050405020304" pitchFamily="18" charset="0"/>
                <a:sym typeface="Arial"/>
              </a:rPr>
              <a:t>This marketing campaign will mostly based on text messages and a few phone calls, offering clients to place a term deposit. If after all marketing effort, client </a:t>
            </a:r>
            <a:r>
              <a:rPr lang="en-CA" dirty="0">
                <a:solidFill>
                  <a:srgbClr val="7030A0"/>
                </a:solidFill>
                <a:latin typeface="+mj-lt"/>
                <a:cs typeface="Times New Roman" panose="02020603050405020304" pitchFamily="18" charset="0"/>
                <a:sym typeface="Arial"/>
              </a:rPr>
              <a:t>agrees to place deposit</a:t>
            </a:r>
            <a:r>
              <a:rPr lang="en-CA" dirty="0">
                <a:solidFill>
                  <a:schemeClr val="dk1"/>
                </a:solidFill>
                <a:latin typeface="+mj-lt"/>
                <a:cs typeface="Times New Roman" panose="02020603050405020304" pitchFamily="18" charset="0"/>
                <a:sym typeface="Arial"/>
              </a:rPr>
              <a:t>, it is a positive response marked </a:t>
            </a:r>
            <a:r>
              <a:rPr lang="en-CA" dirty="0">
                <a:solidFill>
                  <a:srgbClr val="7030A0"/>
                </a:solidFill>
                <a:latin typeface="+mj-lt"/>
                <a:cs typeface="Times New Roman" panose="02020603050405020304" pitchFamily="18" charset="0"/>
                <a:sym typeface="Arial"/>
              </a:rPr>
              <a:t>“yes”</a:t>
            </a:r>
            <a:r>
              <a:rPr lang="en-CA" dirty="0">
                <a:solidFill>
                  <a:schemeClr val="dk1"/>
                </a:solidFill>
                <a:latin typeface="+mj-lt"/>
                <a:cs typeface="Times New Roman" panose="02020603050405020304" pitchFamily="18" charset="0"/>
                <a:sym typeface="Arial"/>
              </a:rPr>
              <a:t>; otherwise “no”.</a:t>
            </a:r>
            <a:endParaRPr sz="1800" i="0" u="none" strike="noStrike" cap="none" dirty="0">
              <a:solidFill>
                <a:schemeClr val="dk1"/>
              </a:solidFill>
              <a:latin typeface="+mj-lt"/>
              <a:cs typeface="Times New Roman" panose="02020603050405020304" pitchFamily="18" charset="0"/>
              <a:sym typeface="Arial"/>
            </a:endParaRPr>
          </a:p>
        </p:txBody>
      </p:sp>
    </p:spTree>
    <p:extLst>
      <p:ext uri="{BB962C8B-B14F-4D97-AF65-F5344CB8AC3E}">
        <p14:creationId xmlns:p14="http://schemas.microsoft.com/office/powerpoint/2010/main" val="323616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D3B80D-9939-4A07-83EB-39EB13052575}"/>
              </a:ext>
            </a:extLst>
          </p:cNvPr>
          <p:cNvSpPr>
            <a:spLocks noGrp="1"/>
          </p:cNvSpPr>
          <p:nvPr>
            <p:ph type="title"/>
          </p:nvPr>
        </p:nvSpPr>
        <p:spPr/>
        <p:txBody>
          <a:bodyPr/>
          <a:lstStyle/>
          <a:p>
            <a:r>
              <a:rPr lang="en-IN" dirty="0">
                <a:solidFill>
                  <a:schemeClr val="accent1">
                    <a:lumMod val="50000"/>
                  </a:schemeClr>
                </a:solidFill>
              </a:rPr>
              <a:t>Data Selection</a:t>
            </a:r>
          </a:p>
        </p:txBody>
      </p:sp>
      <p:sp>
        <p:nvSpPr>
          <p:cNvPr id="6" name="Oval 5">
            <a:extLst>
              <a:ext uri="{FF2B5EF4-FFF2-40B4-BE49-F238E27FC236}">
                <a16:creationId xmlns:a16="http://schemas.microsoft.com/office/drawing/2014/main" id="{897B0D40-F218-45E4-8519-68018D57EF58}"/>
              </a:ext>
            </a:extLst>
          </p:cNvPr>
          <p:cNvSpPr/>
          <p:nvPr/>
        </p:nvSpPr>
        <p:spPr>
          <a:xfrm>
            <a:off x="1431910" y="2829748"/>
            <a:ext cx="780586" cy="7805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2400" b="1" dirty="0">
                <a:solidFill>
                  <a:srgbClr val="8064A2"/>
                </a:solidFill>
                <a:latin typeface="Open Sans"/>
              </a:rPr>
              <a:t>01</a:t>
            </a:r>
          </a:p>
        </p:txBody>
      </p:sp>
      <p:sp>
        <p:nvSpPr>
          <p:cNvPr id="43" name="Oval 42">
            <a:extLst>
              <a:ext uri="{FF2B5EF4-FFF2-40B4-BE49-F238E27FC236}">
                <a16:creationId xmlns:a16="http://schemas.microsoft.com/office/drawing/2014/main" id="{7232E138-CE2A-4E6C-A524-40C600B05BFE}"/>
              </a:ext>
            </a:extLst>
          </p:cNvPr>
          <p:cNvSpPr/>
          <p:nvPr/>
        </p:nvSpPr>
        <p:spPr>
          <a:xfrm>
            <a:off x="4203359" y="2850832"/>
            <a:ext cx="780586" cy="7805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2400" b="1" dirty="0">
                <a:solidFill>
                  <a:srgbClr val="8064A2"/>
                </a:solidFill>
                <a:latin typeface="Open Sans"/>
              </a:rPr>
              <a:t>02</a:t>
            </a:r>
          </a:p>
        </p:txBody>
      </p:sp>
      <p:sp>
        <p:nvSpPr>
          <p:cNvPr id="45" name="Oval 44">
            <a:extLst>
              <a:ext uri="{FF2B5EF4-FFF2-40B4-BE49-F238E27FC236}">
                <a16:creationId xmlns:a16="http://schemas.microsoft.com/office/drawing/2014/main" id="{F13EA9CF-F7A3-49D2-AEF5-8AA10DA7AD59}"/>
              </a:ext>
            </a:extLst>
          </p:cNvPr>
          <p:cNvSpPr/>
          <p:nvPr/>
        </p:nvSpPr>
        <p:spPr>
          <a:xfrm>
            <a:off x="7088261" y="2860626"/>
            <a:ext cx="780586" cy="7805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2400" b="1" dirty="0">
                <a:solidFill>
                  <a:srgbClr val="8064A2"/>
                </a:solidFill>
                <a:latin typeface="Open Sans"/>
              </a:rPr>
              <a:t>03</a:t>
            </a:r>
          </a:p>
        </p:txBody>
      </p:sp>
      <p:sp>
        <p:nvSpPr>
          <p:cNvPr id="46" name="Oval 45">
            <a:extLst>
              <a:ext uri="{FF2B5EF4-FFF2-40B4-BE49-F238E27FC236}">
                <a16:creationId xmlns:a16="http://schemas.microsoft.com/office/drawing/2014/main" id="{3F1C686C-9FA1-461A-AB7E-F894901433DB}"/>
              </a:ext>
            </a:extLst>
          </p:cNvPr>
          <p:cNvSpPr/>
          <p:nvPr/>
        </p:nvSpPr>
        <p:spPr>
          <a:xfrm>
            <a:off x="9825346" y="2860626"/>
            <a:ext cx="780586" cy="7805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2400" b="1" dirty="0">
                <a:solidFill>
                  <a:srgbClr val="8064A2"/>
                </a:solidFill>
                <a:latin typeface="Open Sans"/>
              </a:rPr>
              <a:t>04</a:t>
            </a:r>
          </a:p>
        </p:txBody>
      </p:sp>
      <p:grpSp>
        <p:nvGrpSpPr>
          <p:cNvPr id="23" name="Group 22">
            <a:extLst>
              <a:ext uri="{FF2B5EF4-FFF2-40B4-BE49-F238E27FC236}">
                <a16:creationId xmlns:a16="http://schemas.microsoft.com/office/drawing/2014/main" id="{96ED871A-A488-452A-9FAA-5687C28E75BF}"/>
              </a:ext>
            </a:extLst>
          </p:cNvPr>
          <p:cNvGrpSpPr/>
          <p:nvPr/>
        </p:nvGrpSpPr>
        <p:grpSpPr>
          <a:xfrm>
            <a:off x="1773105" y="2847107"/>
            <a:ext cx="8569458" cy="980526"/>
            <a:chOff x="1845434" y="2846222"/>
            <a:chExt cx="8569458" cy="980526"/>
          </a:xfrm>
        </p:grpSpPr>
        <p:sp>
          <p:nvSpPr>
            <p:cNvPr id="10" name="Rectangle 9">
              <a:extLst>
                <a:ext uri="{FF2B5EF4-FFF2-40B4-BE49-F238E27FC236}">
                  <a16:creationId xmlns:a16="http://schemas.microsoft.com/office/drawing/2014/main" id="{FBFF8D6E-3749-4677-AF21-2A9424DA7BAB}"/>
                </a:ext>
              </a:extLst>
            </p:cNvPr>
            <p:cNvSpPr/>
            <p:nvPr/>
          </p:nvSpPr>
          <p:spPr>
            <a:xfrm>
              <a:off x="1845434" y="3466708"/>
              <a:ext cx="8569458" cy="360040"/>
            </a:xfrm>
            <a:custGeom>
              <a:avLst/>
              <a:gdLst>
                <a:gd name="connsiteX0" fmla="*/ 0 w 8569458"/>
                <a:gd name="connsiteY0" fmla="*/ 0 h 2559189"/>
                <a:gd name="connsiteX1" fmla="*/ 8569458 w 8569458"/>
                <a:gd name="connsiteY1" fmla="*/ 0 h 2559189"/>
                <a:gd name="connsiteX2" fmla="*/ 8569458 w 8569458"/>
                <a:gd name="connsiteY2" fmla="*/ 2559189 h 2559189"/>
                <a:gd name="connsiteX3" fmla="*/ 0 w 8569458"/>
                <a:gd name="connsiteY3" fmla="*/ 2559189 h 2559189"/>
                <a:gd name="connsiteX4" fmla="*/ 0 w 8569458"/>
                <a:gd name="connsiteY4" fmla="*/ 0 h 2559189"/>
                <a:gd name="connsiteX0" fmla="*/ 0 w 8569458"/>
                <a:gd name="connsiteY0" fmla="*/ 0 h 2559189"/>
                <a:gd name="connsiteX1" fmla="*/ 8569458 w 8569458"/>
                <a:gd name="connsiteY1" fmla="*/ 0 h 2559189"/>
                <a:gd name="connsiteX2" fmla="*/ 8569458 w 8569458"/>
                <a:gd name="connsiteY2" fmla="*/ 2559189 h 2559189"/>
                <a:gd name="connsiteX3" fmla="*/ 3997805 w 8569458"/>
                <a:gd name="connsiteY3" fmla="*/ 2551255 h 2559189"/>
                <a:gd name="connsiteX4" fmla="*/ 0 w 8569458"/>
                <a:gd name="connsiteY4" fmla="*/ 2559189 h 2559189"/>
                <a:gd name="connsiteX5" fmla="*/ 0 w 8569458"/>
                <a:gd name="connsiteY5" fmla="*/ 0 h 2559189"/>
                <a:gd name="connsiteX0" fmla="*/ 3997805 w 8569458"/>
                <a:gd name="connsiteY0" fmla="*/ 2551255 h 2642695"/>
                <a:gd name="connsiteX1" fmla="*/ 0 w 8569458"/>
                <a:gd name="connsiteY1" fmla="*/ 2559189 h 2642695"/>
                <a:gd name="connsiteX2" fmla="*/ 0 w 8569458"/>
                <a:gd name="connsiteY2" fmla="*/ 0 h 2642695"/>
                <a:gd name="connsiteX3" fmla="*/ 8569458 w 8569458"/>
                <a:gd name="connsiteY3" fmla="*/ 0 h 2642695"/>
                <a:gd name="connsiteX4" fmla="*/ 8569458 w 8569458"/>
                <a:gd name="connsiteY4" fmla="*/ 2559189 h 2642695"/>
                <a:gd name="connsiteX5" fmla="*/ 4089245 w 8569458"/>
                <a:gd name="connsiteY5" fmla="*/ 2642695 h 2642695"/>
                <a:gd name="connsiteX0" fmla="*/ 3997805 w 8569458"/>
                <a:gd name="connsiteY0" fmla="*/ 2551255 h 2559189"/>
                <a:gd name="connsiteX1" fmla="*/ 0 w 8569458"/>
                <a:gd name="connsiteY1" fmla="*/ 2559189 h 2559189"/>
                <a:gd name="connsiteX2" fmla="*/ 0 w 8569458"/>
                <a:gd name="connsiteY2" fmla="*/ 0 h 2559189"/>
                <a:gd name="connsiteX3" fmla="*/ 8569458 w 8569458"/>
                <a:gd name="connsiteY3" fmla="*/ 0 h 2559189"/>
                <a:gd name="connsiteX4" fmla="*/ 8569458 w 8569458"/>
                <a:gd name="connsiteY4" fmla="*/ 2559189 h 2559189"/>
                <a:gd name="connsiteX0" fmla="*/ 0 w 8569458"/>
                <a:gd name="connsiteY0" fmla="*/ 2559189 h 2559189"/>
                <a:gd name="connsiteX1" fmla="*/ 0 w 8569458"/>
                <a:gd name="connsiteY1" fmla="*/ 0 h 2559189"/>
                <a:gd name="connsiteX2" fmla="*/ 8569458 w 8569458"/>
                <a:gd name="connsiteY2" fmla="*/ 0 h 2559189"/>
                <a:gd name="connsiteX3" fmla="*/ 8569458 w 8569458"/>
                <a:gd name="connsiteY3" fmla="*/ 2559189 h 2559189"/>
              </a:gdLst>
              <a:ahLst/>
              <a:cxnLst>
                <a:cxn ang="0">
                  <a:pos x="connsiteX0" y="connsiteY0"/>
                </a:cxn>
                <a:cxn ang="0">
                  <a:pos x="connsiteX1" y="connsiteY1"/>
                </a:cxn>
                <a:cxn ang="0">
                  <a:pos x="connsiteX2" y="connsiteY2"/>
                </a:cxn>
                <a:cxn ang="0">
                  <a:pos x="connsiteX3" y="connsiteY3"/>
                </a:cxn>
              </a:cxnLst>
              <a:rect l="l" t="t" r="r" b="b"/>
              <a:pathLst>
                <a:path w="8569458" h="2559189">
                  <a:moveTo>
                    <a:pt x="0" y="2559189"/>
                  </a:moveTo>
                  <a:lnTo>
                    <a:pt x="0" y="0"/>
                  </a:lnTo>
                  <a:lnTo>
                    <a:pt x="8569458" y="0"/>
                  </a:lnTo>
                  <a:lnTo>
                    <a:pt x="8569458" y="2559189"/>
                  </a:ln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cxnSp>
          <p:nvCxnSpPr>
            <p:cNvPr id="14" name="Straight Connector 13">
              <a:extLst>
                <a:ext uri="{FF2B5EF4-FFF2-40B4-BE49-F238E27FC236}">
                  <a16:creationId xmlns:a16="http://schemas.microsoft.com/office/drawing/2014/main" id="{9F5B1E69-87A5-474D-BB0C-15E12FFE8BE1}"/>
                </a:ext>
              </a:extLst>
            </p:cNvPr>
            <p:cNvCxnSpPr>
              <a:cxnSpLocks/>
            </p:cNvCxnSpPr>
            <p:nvPr/>
          </p:nvCxnSpPr>
          <p:spPr>
            <a:xfrm>
              <a:off x="4692379" y="3466708"/>
              <a:ext cx="0" cy="36003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63FEA07-4569-41B0-AFE9-80865D63EFE3}"/>
                </a:ext>
              </a:extLst>
            </p:cNvPr>
            <p:cNvCxnSpPr>
              <a:cxnSpLocks/>
            </p:cNvCxnSpPr>
            <p:nvPr/>
          </p:nvCxnSpPr>
          <p:spPr>
            <a:xfrm>
              <a:off x="7550883" y="3466708"/>
              <a:ext cx="0" cy="36003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1AB3C77-4090-4C1D-ADC9-59DA57084112}"/>
                </a:ext>
              </a:extLst>
            </p:cNvPr>
            <p:cNvCxnSpPr>
              <a:cxnSpLocks/>
            </p:cNvCxnSpPr>
            <p:nvPr/>
          </p:nvCxnSpPr>
          <p:spPr>
            <a:xfrm>
              <a:off x="6130163" y="2846222"/>
              <a:ext cx="0" cy="63448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Oval 1">
            <a:extLst>
              <a:ext uri="{FF2B5EF4-FFF2-40B4-BE49-F238E27FC236}">
                <a16:creationId xmlns:a16="http://schemas.microsoft.com/office/drawing/2014/main" id="{F2D538CC-FF3C-4C05-8CF1-8A83AD2F99E5}"/>
              </a:ext>
            </a:extLst>
          </p:cNvPr>
          <p:cNvSpPr/>
          <p:nvPr/>
        </p:nvSpPr>
        <p:spPr>
          <a:xfrm>
            <a:off x="5361725" y="1550000"/>
            <a:ext cx="1348756" cy="13487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dirty="0">
              <a:solidFill>
                <a:prstClr val="white"/>
              </a:solidFill>
              <a:latin typeface="Calibri"/>
            </a:endParaRPr>
          </a:p>
        </p:txBody>
      </p:sp>
      <p:grpSp>
        <p:nvGrpSpPr>
          <p:cNvPr id="11" name="Group 10">
            <a:extLst>
              <a:ext uri="{FF2B5EF4-FFF2-40B4-BE49-F238E27FC236}">
                <a16:creationId xmlns:a16="http://schemas.microsoft.com/office/drawing/2014/main" id="{C3CD033F-285A-42A5-A583-079B48DDB137}"/>
              </a:ext>
            </a:extLst>
          </p:cNvPr>
          <p:cNvGrpSpPr/>
          <p:nvPr/>
        </p:nvGrpSpPr>
        <p:grpSpPr>
          <a:xfrm>
            <a:off x="5805858" y="1902451"/>
            <a:ext cx="503952" cy="590230"/>
            <a:chOff x="3175" y="4763"/>
            <a:chExt cx="4487863" cy="5256212"/>
          </a:xfrm>
          <a:solidFill>
            <a:schemeClr val="bg1"/>
          </a:solidFill>
        </p:grpSpPr>
        <p:sp>
          <p:nvSpPr>
            <p:cNvPr id="8" name="Freeform 5">
              <a:extLst>
                <a:ext uri="{FF2B5EF4-FFF2-40B4-BE49-F238E27FC236}">
                  <a16:creationId xmlns:a16="http://schemas.microsoft.com/office/drawing/2014/main" id="{FDB52A45-0931-4957-83D7-97F26CE82801}"/>
                </a:ext>
              </a:extLst>
            </p:cNvPr>
            <p:cNvSpPr>
              <a:spLocks noEditPoints="1"/>
            </p:cNvSpPr>
            <p:nvPr/>
          </p:nvSpPr>
          <p:spPr bwMode="auto">
            <a:xfrm>
              <a:off x="1038225" y="4763"/>
              <a:ext cx="2414588" cy="2832100"/>
            </a:xfrm>
            <a:custGeom>
              <a:avLst/>
              <a:gdLst>
                <a:gd name="T0" fmla="*/ 552 w 1121"/>
                <a:gd name="T1" fmla="*/ 1319 h 1319"/>
                <a:gd name="T2" fmla="*/ 560 w 1121"/>
                <a:gd name="T3" fmla="*/ 1319 h 1319"/>
                <a:gd name="T4" fmla="*/ 563 w 1121"/>
                <a:gd name="T5" fmla="*/ 1319 h 1319"/>
                <a:gd name="T6" fmla="*/ 568 w 1121"/>
                <a:gd name="T7" fmla="*/ 1319 h 1319"/>
                <a:gd name="T8" fmla="*/ 926 w 1121"/>
                <a:gd name="T9" fmla="*/ 1164 h 1319"/>
                <a:gd name="T10" fmla="*/ 1085 w 1121"/>
                <a:gd name="T11" fmla="*/ 531 h 1319"/>
                <a:gd name="T12" fmla="*/ 839 w 1121"/>
                <a:gd name="T13" fmla="*/ 71 h 1319"/>
                <a:gd name="T14" fmla="*/ 566 w 1121"/>
                <a:gd name="T15" fmla="*/ 0 h 1319"/>
                <a:gd name="T16" fmla="*/ 563 w 1121"/>
                <a:gd name="T17" fmla="*/ 0 h 1319"/>
                <a:gd name="T18" fmla="*/ 561 w 1121"/>
                <a:gd name="T19" fmla="*/ 0 h 1319"/>
                <a:gd name="T20" fmla="*/ 558 w 1121"/>
                <a:gd name="T21" fmla="*/ 0 h 1319"/>
                <a:gd name="T22" fmla="*/ 285 w 1121"/>
                <a:gd name="T23" fmla="*/ 69 h 1319"/>
                <a:gd name="T24" fmla="*/ 36 w 1121"/>
                <a:gd name="T25" fmla="*/ 531 h 1319"/>
                <a:gd name="T26" fmla="*/ 195 w 1121"/>
                <a:gd name="T27" fmla="*/ 1164 h 1319"/>
                <a:gd name="T28" fmla="*/ 552 w 1121"/>
                <a:gd name="T29" fmla="*/ 1319 h 1319"/>
                <a:gd name="T30" fmla="*/ 171 w 1121"/>
                <a:gd name="T31" fmla="*/ 544 h 1319"/>
                <a:gd name="T32" fmla="*/ 172 w 1121"/>
                <a:gd name="T33" fmla="*/ 540 h 1319"/>
                <a:gd name="T34" fmla="*/ 557 w 1121"/>
                <a:gd name="T35" fmla="*/ 137 h 1319"/>
                <a:gd name="T36" fmla="*/ 559 w 1121"/>
                <a:gd name="T37" fmla="*/ 137 h 1319"/>
                <a:gd name="T38" fmla="*/ 563 w 1121"/>
                <a:gd name="T39" fmla="*/ 137 h 1319"/>
                <a:gd name="T40" fmla="*/ 949 w 1121"/>
                <a:gd name="T41" fmla="*/ 540 h 1319"/>
                <a:gd name="T42" fmla="*/ 949 w 1121"/>
                <a:gd name="T43" fmla="*/ 544 h 1319"/>
                <a:gd name="T44" fmla="*/ 824 w 1121"/>
                <a:gd name="T45" fmla="*/ 1074 h 1319"/>
                <a:gd name="T46" fmla="*/ 563 w 1121"/>
                <a:gd name="T47" fmla="*/ 1182 h 1319"/>
                <a:gd name="T48" fmla="*/ 560 w 1121"/>
                <a:gd name="T49" fmla="*/ 1182 h 1319"/>
                <a:gd name="T50" fmla="*/ 560 w 1121"/>
                <a:gd name="T51" fmla="*/ 1182 h 1319"/>
                <a:gd name="T52" fmla="*/ 558 w 1121"/>
                <a:gd name="T53" fmla="*/ 1182 h 1319"/>
                <a:gd name="T54" fmla="*/ 297 w 1121"/>
                <a:gd name="T55" fmla="*/ 1074 h 1319"/>
                <a:gd name="T56" fmla="*/ 171 w 1121"/>
                <a:gd name="T57" fmla="*/ 544 h 1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21" h="1319">
                  <a:moveTo>
                    <a:pt x="552" y="1319"/>
                  </a:moveTo>
                  <a:cubicBezTo>
                    <a:pt x="555" y="1319"/>
                    <a:pt x="557" y="1319"/>
                    <a:pt x="560" y="1319"/>
                  </a:cubicBezTo>
                  <a:cubicBezTo>
                    <a:pt x="561" y="1319"/>
                    <a:pt x="562" y="1319"/>
                    <a:pt x="563" y="1319"/>
                  </a:cubicBezTo>
                  <a:cubicBezTo>
                    <a:pt x="565" y="1319"/>
                    <a:pt x="567" y="1319"/>
                    <a:pt x="568" y="1319"/>
                  </a:cubicBezTo>
                  <a:cubicBezTo>
                    <a:pt x="717" y="1317"/>
                    <a:pt x="837" y="1264"/>
                    <a:pt x="926" y="1164"/>
                  </a:cubicBezTo>
                  <a:cubicBezTo>
                    <a:pt x="1121" y="944"/>
                    <a:pt x="1088" y="567"/>
                    <a:pt x="1085" y="531"/>
                  </a:cubicBezTo>
                  <a:cubicBezTo>
                    <a:pt x="1072" y="261"/>
                    <a:pt x="944" y="132"/>
                    <a:pt x="839" y="71"/>
                  </a:cubicBezTo>
                  <a:cubicBezTo>
                    <a:pt x="760" y="26"/>
                    <a:pt x="669" y="2"/>
                    <a:pt x="566" y="0"/>
                  </a:cubicBezTo>
                  <a:cubicBezTo>
                    <a:pt x="563" y="0"/>
                    <a:pt x="563" y="0"/>
                    <a:pt x="563" y="0"/>
                  </a:cubicBezTo>
                  <a:cubicBezTo>
                    <a:pt x="562" y="0"/>
                    <a:pt x="561" y="0"/>
                    <a:pt x="561" y="0"/>
                  </a:cubicBezTo>
                  <a:cubicBezTo>
                    <a:pt x="558" y="0"/>
                    <a:pt x="558" y="0"/>
                    <a:pt x="558" y="0"/>
                  </a:cubicBezTo>
                  <a:cubicBezTo>
                    <a:pt x="501" y="0"/>
                    <a:pt x="391" y="9"/>
                    <a:pt x="285" y="69"/>
                  </a:cubicBezTo>
                  <a:cubicBezTo>
                    <a:pt x="179" y="130"/>
                    <a:pt x="49" y="259"/>
                    <a:pt x="36" y="531"/>
                  </a:cubicBezTo>
                  <a:cubicBezTo>
                    <a:pt x="33" y="567"/>
                    <a:pt x="0" y="944"/>
                    <a:pt x="195" y="1164"/>
                  </a:cubicBezTo>
                  <a:cubicBezTo>
                    <a:pt x="283" y="1264"/>
                    <a:pt x="404" y="1317"/>
                    <a:pt x="552" y="1319"/>
                  </a:cubicBezTo>
                  <a:close/>
                  <a:moveTo>
                    <a:pt x="171" y="544"/>
                  </a:moveTo>
                  <a:cubicBezTo>
                    <a:pt x="171" y="542"/>
                    <a:pt x="172" y="541"/>
                    <a:pt x="172" y="540"/>
                  </a:cubicBezTo>
                  <a:cubicBezTo>
                    <a:pt x="189" y="176"/>
                    <a:pt x="447" y="137"/>
                    <a:pt x="557" y="137"/>
                  </a:cubicBezTo>
                  <a:cubicBezTo>
                    <a:pt x="559" y="137"/>
                    <a:pt x="559" y="137"/>
                    <a:pt x="559" y="137"/>
                  </a:cubicBezTo>
                  <a:cubicBezTo>
                    <a:pt x="560" y="137"/>
                    <a:pt x="562" y="137"/>
                    <a:pt x="563" y="137"/>
                  </a:cubicBezTo>
                  <a:cubicBezTo>
                    <a:pt x="700" y="140"/>
                    <a:pt x="933" y="196"/>
                    <a:pt x="949" y="540"/>
                  </a:cubicBezTo>
                  <a:cubicBezTo>
                    <a:pt x="949" y="541"/>
                    <a:pt x="949" y="543"/>
                    <a:pt x="949" y="544"/>
                  </a:cubicBezTo>
                  <a:cubicBezTo>
                    <a:pt x="950" y="547"/>
                    <a:pt x="985" y="892"/>
                    <a:pt x="824" y="1074"/>
                  </a:cubicBezTo>
                  <a:cubicBezTo>
                    <a:pt x="760" y="1146"/>
                    <a:pt x="675" y="1181"/>
                    <a:pt x="563" y="1182"/>
                  </a:cubicBezTo>
                  <a:cubicBezTo>
                    <a:pt x="562" y="1182"/>
                    <a:pt x="561" y="1182"/>
                    <a:pt x="560" y="1182"/>
                  </a:cubicBezTo>
                  <a:cubicBezTo>
                    <a:pt x="560" y="1182"/>
                    <a:pt x="560" y="1182"/>
                    <a:pt x="560" y="1182"/>
                  </a:cubicBezTo>
                  <a:cubicBezTo>
                    <a:pt x="559" y="1182"/>
                    <a:pt x="559" y="1182"/>
                    <a:pt x="558" y="1182"/>
                  </a:cubicBezTo>
                  <a:cubicBezTo>
                    <a:pt x="446" y="1181"/>
                    <a:pt x="361" y="1146"/>
                    <a:pt x="297" y="1074"/>
                  </a:cubicBezTo>
                  <a:cubicBezTo>
                    <a:pt x="136" y="893"/>
                    <a:pt x="171" y="547"/>
                    <a:pt x="171" y="5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dirty="0">
                <a:solidFill>
                  <a:prstClr val="black"/>
                </a:solidFill>
                <a:latin typeface="Calibri"/>
              </a:endParaRPr>
            </a:p>
          </p:txBody>
        </p:sp>
        <p:sp>
          <p:nvSpPr>
            <p:cNvPr id="9" name="Freeform 6">
              <a:extLst>
                <a:ext uri="{FF2B5EF4-FFF2-40B4-BE49-F238E27FC236}">
                  <a16:creationId xmlns:a16="http://schemas.microsoft.com/office/drawing/2014/main" id="{50A43B07-D78C-432B-8021-842132C677E1}"/>
                </a:ext>
              </a:extLst>
            </p:cNvPr>
            <p:cNvSpPr>
              <a:spLocks/>
            </p:cNvSpPr>
            <p:nvPr/>
          </p:nvSpPr>
          <p:spPr bwMode="auto">
            <a:xfrm>
              <a:off x="3175" y="2806700"/>
              <a:ext cx="4487863" cy="2454275"/>
            </a:xfrm>
            <a:custGeom>
              <a:avLst/>
              <a:gdLst>
                <a:gd name="T0" fmla="*/ 2083 w 2084"/>
                <a:gd name="T1" fmla="*/ 640 h 1143"/>
                <a:gd name="T2" fmla="*/ 2083 w 2084"/>
                <a:gd name="T3" fmla="*/ 638 h 1143"/>
                <a:gd name="T4" fmla="*/ 2082 w 2084"/>
                <a:gd name="T5" fmla="*/ 625 h 1143"/>
                <a:gd name="T6" fmla="*/ 1853 w 2084"/>
                <a:gd name="T7" fmla="*/ 215 h 1143"/>
                <a:gd name="T8" fmla="*/ 1848 w 2084"/>
                <a:gd name="T9" fmla="*/ 214 h 1143"/>
                <a:gd name="T10" fmla="*/ 1427 w 2084"/>
                <a:gd name="T11" fmla="*/ 22 h 1143"/>
                <a:gd name="T12" fmla="*/ 1332 w 2084"/>
                <a:gd name="T13" fmla="*/ 39 h 1143"/>
                <a:gd name="T14" fmla="*/ 1348 w 2084"/>
                <a:gd name="T15" fmla="*/ 134 h 1143"/>
                <a:gd name="T16" fmla="*/ 1811 w 2084"/>
                <a:gd name="T17" fmla="*/ 346 h 1143"/>
                <a:gd name="T18" fmla="*/ 1946 w 2084"/>
                <a:gd name="T19" fmla="*/ 629 h 1143"/>
                <a:gd name="T20" fmla="*/ 1947 w 2084"/>
                <a:gd name="T21" fmla="*/ 642 h 1143"/>
                <a:gd name="T22" fmla="*/ 1936 w 2084"/>
                <a:gd name="T23" fmla="*/ 799 h 1143"/>
                <a:gd name="T24" fmla="*/ 1042 w 2084"/>
                <a:gd name="T25" fmla="*/ 1007 h 1143"/>
                <a:gd name="T26" fmla="*/ 148 w 2084"/>
                <a:gd name="T27" fmla="*/ 798 h 1143"/>
                <a:gd name="T28" fmla="*/ 137 w 2084"/>
                <a:gd name="T29" fmla="*/ 642 h 1143"/>
                <a:gd name="T30" fmla="*/ 138 w 2084"/>
                <a:gd name="T31" fmla="*/ 629 h 1143"/>
                <a:gd name="T32" fmla="*/ 273 w 2084"/>
                <a:gd name="T33" fmla="*/ 345 h 1143"/>
                <a:gd name="T34" fmla="*/ 736 w 2084"/>
                <a:gd name="T35" fmla="*/ 134 h 1143"/>
                <a:gd name="T36" fmla="*/ 752 w 2084"/>
                <a:gd name="T37" fmla="*/ 38 h 1143"/>
                <a:gd name="T38" fmla="*/ 657 w 2084"/>
                <a:gd name="T39" fmla="*/ 22 h 1143"/>
                <a:gd name="T40" fmla="*/ 236 w 2084"/>
                <a:gd name="T41" fmla="*/ 213 h 1143"/>
                <a:gd name="T42" fmla="*/ 231 w 2084"/>
                <a:gd name="T43" fmla="*/ 215 h 1143"/>
                <a:gd name="T44" fmla="*/ 2 w 2084"/>
                <a:gd name="T45" fmla="*/ 625 h 1143"/>
                <a:gd name="T46" fmla="*/ 1 w 2084"/>
                <a:gd name="T47" fmla="*/ 638 h 1143"/>
                <a:gd name="T48" fmla="*/ 1 w 2084"/>
                <a:gd name="T49" fmla="*/ 639 h 1143"/>
                <a:gd name="T50" fmla="*/ 27 w 2084"/>
                <a:gd name="T51" fmla="*/ 869 h 1143"/>
                <a:gd name="T52" fmla="*/ 53 w 2084"/>
                <a:gd name="T53" fmla="*/ 901 h 1143"/>
                <a:gd name="T54" fmla="*/ 1043 w 2084"/>
                <a:gd name="T55" fmla="*/ 1143 h 1143"/>
                <a:gd name="T56" fmla="*/ 2032 w 2084"/>
                <a:gd name="T57" fmla="*/ 901 h 1143"/>
                <a:gd name="T58" fmla="*/ 2059 w 2084"/>
                <a:gd name="T59" fmla="*/ 869 h 1143"/>
                <a:gd name="T60" fmla="*/ 2083 w 2084"/>
                <a:gd name="T61" fmla="*/ 640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84" h="1143">
                  <a:moveTo>
                    <a:pt x="2083" y="640"/>
                  </a:moveTo>
                  <a:cubicBezTo>
                    <a:pt x="2083" y="639"/>
                    <a:pt x="2083" y="639"/>
                    <a:pt x="2083" y="638"/>
                  </a:cubicBezTo>
                  <a:cubicBezTo>
                    <a:pt x="2083" y="634"/>
                    <a:pt x="2082" y="630"/>
                    <a:pt x="2082" y="625"/>
                  </a:cubicBezTo>
                  <a:cubicBezTo>
                    <a:pt x="2079" y="525"/>
                    <a:pt x="2073" y="290"/>
                    <a:pt x="1853" y="215"/>
                  </a:cubicBezTo>
                  <a:cubicBezTo>
                    <a:pt x="1851" y="215"/>
                    <a:pt x="1849" y="214"/>
                    <a:pt x="1848" y="214"/>
                  </a:cubicBezTo>
                  <a:cubicBezTo>
                    <a:pt x="1619" y="155"/>
                    <a:pt x="1429" y="24"/>
                    <a:pt x="1427" y="22"/>
                  </a:cubicBezTo>
                  <a:cubicBezTo>
                    <a:pt x="1396" y="0"/>
                    <a:pt x="1354" y="8"/>
                    <a:pt x="1332" y="39"/>
                  </a:cubicBezTo>
                  <a:cubicBezTo>
                    <a:pt x="1310" y="70"/>
                    <a:pt x="1318" y="112"/>
                    <a:pt x="1348" y="134"/>
                  </a:cubicBezTo>
                  <a:cubicBezTo>
                    <a:pt x="1357" y="140"/>
                    <a:pt x="1559" y="281"/>
                    <a:pt x="1811" y="346"/>
                  </a:cubicBezTo>
                  <a:cubicBezTo>
                    <a:pt x="1929" y="388"/>
                    <a:pt x="1943" y="514"/>
                    <a:pt x="1946" y="629"/>
                  </a:cubicBezTo>
                  <a:cubicBezTo>
                    <a:pt x="1946" y="634"/>
                    <a:pt x="1946" y="638"/>
                    <a:pt x="1947" y="642"/>
                  </a:cubicBezTo>
                  <a:cubicBezTo>
                    <a:pt x="1947" y="688"/>
                    <a:pt x="1944" y="758"/>
                    <a:pt x="1936" y="799"/>
                  </a:cubicBezTo>
                  <a:cubicBezTo>
                    <a:pt x="1854" y="845"/>
                    <a:pt x="1532" y="1007"/>
                    <a:pt x="1042" y="1007"/>
                  </a:cubicBezTo>
                  <a:cubicBezTo>
                    <a:pt x="555" y="1007"/>
                    <a:pt x="231" y="845"/>
                    <a:pt x="148" y="798"/>
                  </a:cubicBezTo>
                  <a:cubicBezTo>
                    <a:pt x="140" y="758"/>
                    <a:pt x="136" y="687"/>
                    <a:pt x="137" y="642"/>
                  </a:cubicBezTo>
                  <a:cubicBezTo>
                    <a:pt x="137" y="638"/>
                    <a:pt x="138" y="634"/>
                    <a:pt x="138" y="629"/>
                  </a:cubicBezTo>
                  <a:cubicBezTo>
                    <a:pt x="141" y="513"/>
                    <a:pt x="155" y="387"/>
                    <a:pt x="273" y="345"/>
                  </a:cubicBezTo>
                  <a:cubicBezTo>
                    <a:pt x="525" y="280"/>
                    <a:pt x="727" y="139"/>
                    <a:pt x="736" y="134"/>
                  </a:cubicBezTo>
                  <a:cubicBezTo>
                    <a:pt x="766" y="112"/>
                    <a:pt x="774" y="69"/>
                    <a:pt x="752" y="38"/>
                  </a:cubicBezTo>
                  <a:cubicBezTo>
                    <a:pt x="730" y="7"/>
                    <a:pt x="688" y="0"/>
                    <a:pt x="657" y="22"/>
                  </a:cubicBezTo>
                  <a:cubicBezTo>
                    <a:pt x="655" y="23"/>
                    <a:pt x="466" y="155"/>
                    <a:pt x="236" y="213"/>
                  </a:cubicBezTo>
                  <a:cubicBezTo>
                    <a:pt x="234" y="214"/>
                    <a:pt x="233" y="214"/>
                    <a:pt x="231" y="215"/>
                  </a:cubicBezTo>
                  <a:cubicBezTo>
                    <a:pt x="11" y="290"/>
                    <a:pt x="5" y="525"/>
                    <a:pt x="2" y="625"/>
                  </a:cubicBezTo>
                  <a:cubicBezTo>
                    <a:pt x="2" y="629"/>
                    <a:pt x="2" y="634"/>
                    <a:pt x="1" y="638"/>
                  </a:cubicBezTo>
                  <a:cubicBezTo>
                    <a:pt x="1" y="638"/>
                    <a:pt x="1" y="639"/>
                    <a:pt x="1" y="639"/>
                  </a:cubicBezTo>
                  <a:cubicBezTo>
                    <a:pt x="0" y="665"/>
                    <a:pt x="0" y="801"/>
                    <a:pt x="27" y="869"/>
                  </a:cubicBezTo>
                  <a:cubicBezTo>
                    <a:pt x="32" y="882"/>
                    <a:pt x="41" y="893"/>
                    <a:pt x="53" y="901"/>
                  </a:cubicBezTo>
                  <a:cubicBezTo>
                    <a:pt x="68" y="911"/>
                    <a:pt x="433" y="1143"/>
                    <a:pt x="1043" y="1143"/>
                  </a:cubicBezTo>
                  <a:cubicBezTo>
                    <a:pt x="1653" y="1143"/>
                    <a:pt x="2017" y="910"/>
                    <a:pt x="2032" y="901"/>
                  </a:cubicBezTo>
                  <a:cubicBezTo>
                    <a:pt x="2044" y="893"/>
                    <a:pt x="2054" y="882"/>
                    <a:pt x="2059" y="869"/>
                  </a:cubicBezTo>
                  <a:cubicBezTo>
                    <a:pt x="2084" y="801"/>
                    <a:pt x="2084" y="666"/>
                    <a:pt x="2083" y="6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27" name="Group 26">
            <a:extLst>
              <a:ext uri="{FF2B5EF4-FFF2-40B4-BE49-F238E27FC236}">
                <a16:creationId xmlns:a16="http://schemas.microsoft.com/office/drawing/2014/main" id="{798C63BE-7D39-4883-9D61-CB86CB4D03EC}"/>
              </a:ext>
            </a:extLst>
          </p:cNvPr>
          <p:cNvGrpSpPr/>
          <p:nvPr/>
        </p:nvGrpSpPr>
        <p:grpSpPr>
          <a:xfrm>
            <a:off x="1714383" y="4202880"/>
            <a:ext cx="346195" cy="273515"/>
            <a:chOff x="-4886325" y="985838"/>
            <a:chExt cx="5270500" cy="4164013"/>
          </a:xfrm>
          <a:solidFill>
            <a:schemeClr val="bg1"/>
          </a:solidFill>
        </p:grpSpPr>
        <p:sp>
          <p:nvSpPr>
            <p:cNvPr id="18" name="Freeform 10">
              <a:extLst>
                <a:ext uri="{FF2B5EF4-FFF2-40B4-BE49-F238E27FC236}">
                  <a16:creationId xmlns:a16="http://schemas.microsoft.com/office/drawing/2014/main" id="{56436042-A719-4F29-B054-AEFC39E93772}"/>
                </a:ext>
              </a:extLst>
            </p:cNvPr>
            <p:cNvSpPr>
              <a:spLocks noEditPoints="1"/>
            </p:cNvSpPr>
            <p:nvPr/>
          </p:nvSpPr>
          <p:spPr bwMode="auto">
            <a:xfrm>
              <a:off x="-4886325" y="985838"/>
              <a:ext cx="4271963" cy="4164013"/>
            </a:xfrm>
            <a:custGeom>
              <a:avLst/>
              <a:gdLst>
                <a:gd name="T0" fmla="*/ 1923 w 1984"/>
                <a:gd name="T1" fmla="*/ 33 h 1939"/>
                <a:gd name="T2" fmla="*/ 1792 w 1984"/>
                <a:gd name="T3" fmla="*/ 16 h 1939"/>
                <a:gd name="T4" fmla="*/ 1167 w 1984"/>
                <a:gd name="T5" fmla="*/ 240 h 1939"/>
                <a:gd name="T6" fmla="*/ 1138 w 1984"/>
                <a:gd name="T7" fmla="*/ 301 h 1939"/>
                <a:gd name="T8" fmla="*/ 1199 w 1984"/>
                <a:gd name="T9" fmla="*/ 330 h 1939"/>
                <a:gd name="T10" fmla="*/ 1824 w 1984"/>
                <a:gd name="T11" fmla="*/ 106 h 1939"/>
                <a:gd name="T12" fmla="*/ 1868 w 1984"/>
                <a:gd name="T13" fmla="*/ 112 h 1939"/>
                <a:gd name="T14" fmla="*/ 1888 w 1984"/>
                <a:gd name="T15" fmla="*/ 151 h 1939"/>
                <a:gd name="T16" fmla="*/ 1888 w 1984"/>
                <a:gd name="T17" fmla="*/ 1530 h 1939"/>
                <a:gd name="T18" fmla="*/ 1868 w 1984"/>
                <a:gd name="T19" fmla="*/ 1569 h 1939"/>
                <a:gd name="T20" fmla="*/ 1824 w 1984"/>
                <a:gd name="T21" fmla="*/ 1575 h 1939"/>
                <a:gd name="T22" fmla="*/ 1790 w 1984"/>
                <a:gd name="T23" fmla="*/ 1562 h 1939"/>
                <a:gd name="T24" fmla="*/ 1790 w 1984"/>
                <a:gd name="T25" fmla="*/ 1071 h 1939"/>
                <a:gd name="T26" fmla="*/ 1742 w 1984"/>
                <a:gd name="T27" fmla="*/ 1023 h 1939"/>
                <a:gd name="T28" fmla="*/ 1694 w 1984"/>
                <a:gd name="T29" fmla="*/ 1071 h 1939"/>
                <a:gd name="T30" fmla="*/ 1694 w 1984"/>
                <a:gd name="T31" fmla="*/ 1528 h 1939"/>
                <a:gd name="T32" fmla="*/ 669 w 1984"/>
                <a:gd name="T33" fmla="*/ 1160 h 1939"/>
                <a:gd name="T34" fmla="*/ 669 w 1984"/>
                <a:gd name="T35" fmla="*/ 520 h 1939"/>
                <a:gd name="T36" fmla="*/ 876 w 1984"/>
                <a:gd name="T37" fmla="*/ 446 h 1939"/>
                <a:gd name="T38" fmla="*/ 905 w 1984"/>
                <a:gd name="T39" fmla="*/ 385 h 1939"/>
                <a:gd name="T40" fmla="*/ 844 w 1984"/>
                <a:gd name="T41" fmla="*/ 356 h 1939"/>
                <a:gd name="T42" fmla="*/ 613 w 1984"/>
                <a:gd name="T43" fmla="*/ 439 h 1939"/>
                <a:gd name="T44" fmla="*/ 239 w 1984"/>
                <a:gd name="T45" fmla="*/ 439 h 1939"/>
                <a:gd name="T46" fmla="*/ 0 w 1984"/>
                <a:gd name="T47" fmla="*/ 678 h 1939"/>
                <a:gd name="T48" fmla="*/ 0 w 1984"/>
                <a:gd name="T49" fmla="*/ 1003 h 1939"/>
                <a:gd name="T50" fmla="*/ 239 w 1984"/>
                <a:gd name="T51" fmla="*/ 1242 h 1939"/>
                <a:gd name="T52" fmla="*/ 244 w 1984"/>
                <a:gd name="T53" fmla="*/ 1242 h 1939"/>
                <a:gd name="T54" fmla="*/ 477 w 1984"/>
                <a:gd name="T55" fmla="*/ 1873 h 1939"/>
                <a:gd name="T56" fmla="*/ 572 w 1984"/>
                <a:gd name="T57" fmla="*/ 1939 h 1939"/>
                <a:gd name="T58" fmla="*/ 812 w 1984"/>
                <a:gd name="T59" fmla="*/ 1939 h 1939"/>
                <a:gd name="T60" fmla="*/ 894 w 1984"/>
                <a:gd name="T61" fmla="*/ 1896 h 1939"/>
                <a:gd name="T62" fmla="*/ 906 w 1984"/>
                <a:gd name="T63" fmla="*/ 1803 h 1939"/>
                <a:gd name="T64" fmla="*/ 712 w 1984"/>
                <a:gd name="T65" fmla="*/ 1277 h 1939"/>
                <a:gd name="T66" fmla="*/ 1792 w 1984"/>
                <a:gd name="T67" fmla="*/ 1665 h 1939"/>
                <a:gd name="T68" fmla="*/ 1840 w 1984"/>
                <a:gd name="T69" fmla="*/ 1673 h 1939"/>
                <a:gd name="T70" fmla="*/ 1923 w 1984"/>
                <a:gd name="T71" fmla="*/ 1647 h 1939"/>
                <a:gd name="T72" fmla="*/ 1984 w 1984"/>
                <a:gd name="T73" fmla="*/ 1530 h 1939"/>
                <a:gd name="T74" fmla="*/ 1984 w 1984"/>
                <a:gd name="T75" fmla="*/ 151 h 1939"/>
                <a:gd name="T76" fmla="*/ 1923 w 1984"/>
                <a:gd name="T77" fmla="*/ 33 h 1939"/>
                <a:gd name="T78" fmla="*/ 239 w 1984"/>
                <a:gd name="T79" fmla="*/ 1146 h 1939"/>
                <a:gd name="T80" fmla="*/ 96 w 1984"/>
                <a:gd name="T81" fmla="*/ 1003 h 1939"/>
                <a:gd name="T82" fmla="*/ 96 w 1984"/>
                <a:gd name="T83" fmla="*/ 678 h 1939"/>
                <a:gd name="T84" fmla="*/ 239 w 1984"/>
                <a:gd name="T85" fmla="*/ 534 h 1939"/>
                <a:gd name="T86" fmla="*/ 573 w 1984"/>
                <a:gd name="T87" fmla="*/ 534 h 1939"/>
                <a:gd name="T88" fmla="*/ 573 w 1984"/>
                <a:gd name="T89" fmla="*/ 1146 h 1939"/>
                <a:gd name="T90" fmla="*/ 277 w 1984"/>
                <a:gd name="T91" fmla="*/ 1146 h 1939"/>
                <a:gd name="T92" fmla="*/ 239 w 1984"/>
                <a:gd name="T93" fmla="*/ 1146 h 1939"/>
                <a:gd name="T94" fmla="*/ 817 w 1984"/>
                <a:gd name="T95" fmla="*/ 1836 h 1939"/>
                <a:gd name="T96" fmla="*/ 816 w 1984"/>
                <a:gd name="T97" fmla="*/ 1841 h 1939"/>
                <a:gd name="T98" fmla="*/ 812 w 1984"/>
                <a:gd name="T99" fmla="*/ 1843 h 1939"/>
                <a:gd name="T100" fmla="*/ 572 w 1984"/>
                <a:gd name="T101" fmla="*/ 1843 h 1939"/>
                <a:gd name="T102" fmla="*/ 567 w 1984"/>
                <a:gd name="T103" fmla="*/ 1840 h 1939"/>
                <a:gd name="T104" fmla="*/ 346 w 1984"/>
                <a:gd name="T105" fmla="*/ 1242 h 1939"/>
                <a:gd name="T106" fmla="*/ 597 w 1984"/>
                <a:gd name="T107" fmla="*/ 1242 h 1939"/>
                <a:gd name="T108" fmla="*/ 817 w 1984"/>
                <a:gd name="T109" fmla="*/ 1836 h 1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4" h="1939">
                  <a:moveTo>
                    <a:pt x="1923" y="33"/>
                  </a:moveTo>
                  <a:cubicBezTo>
                    <a:pt x="1885" y="7"/>
                    <a:pt x="1836" y="0"/>
                    <a:pt x="1792" y="16"/>
                  </a:cubicBezTo>
                  <a:cubicBezTo>
                    <a:pt x="1167" y="240"/>
                    <a:pt x="1167" y="240"/>
                    <a:pt x="1167" y="240"/>
                  </a:cubicBezTo>
                  <a:cubicBezTo>
                    <a:pt x="1142" y="249"/>
                    <a:pt x="1129" y="276"/>
                    <a:pt x="1138" y="301"/>
                  </a:cubicBezTo>
                  <a:cubicBezTo>
                    <a:pt x="1147" y="326"/>
                    <a:pt x="1174" y="339"/>
                    <a:pt x="1199" y="330"/>
                  </a:cubicBezTo>
                  <a:cubicBezTo>
                    <a:pt x="1824" y="106"/>
                    <a:pt x="1824" y="106"/>
                    <a:pt x="1824" y="106"/>
                  </a:cubicBezTo>
                  <a:cubicBezTo>
                    <a:pt x="1839" y="100"/>
                    <a:pt x="1855" y="102"/>
                    <a:pt x="1868" y="112"/>
                  </a:cubicBezTo>
                  <a:cubicBezTo>
                    <a:pt x="1881" y="121"/>
                    <a:pt x="1888" y="135"/>
                    <a:pt x="1888" y="151"/>
                  </a:cubicBezTo>
                  <a:cubicBezTo>
                    <a:pt x="1888" y="1530"/>
                    <a:pt x="1888" y="1530"/>
                    <a:pt x="1888" y="1530"/>
                  </a:cubicBezTo>
                  <a:cubicBezTo>
                    <a:pt x="1888" y="1545"/>
                    <a:pt x="1881" y="1560"/>
                    <a:pt x="1868" y="1569"/>
                  </a:cubicBezTo>
                  <a:cubicBezTo>
                    <a:pt x="1855" y="1578"/>
                    <a:pt x="1839" y="1580"/>
                    <a:pt x="1824" y="1575"/>
                  </a:cubicBezTo>
                  <a:cubicBezTo>
                    <a:pt x="1790" y="1562"/>
                    <a:pt x="1790" y="1562"/>
                    <a:pt x="1790" y="1562"/>
                  </a:cubicBezTo>
                  <a:cubicBezTo>
                    <a:pt x="1790" y="1071"/>
                    <a:pt x="1790" y="1071"/>
                    <a:pt x="1790" y="1071"/>
                  </a:cubicBezTo>
                  <a:cubicBezTo>
                    <a:pt x="1790" y="1045"/>
                    <a:pt x="1768" y="1023"/>
                    <a:pt x="1742" y="1023"/>
                  </a:cubicBezTo>
                  <a:cubicBezTo>
                    <a:pt x="1716" y="1023"/>
                    <a:pt x="1694" y="1045"/>
                    <a:pt x="1694" y="1071"/>
                  </a:cubicBezTo>
                  <a:cubicBezTo>
                    <a:pt x="1694" y="1528"/>
                    <a:pt x="1694" y="1528"/>
                    <a:pt x="1694" y="1528"/>
                  </a:cubicBezTo>
                  <a:cubicBezTo>
                    <a:pt x="669" y="1160"/>
                    <a:pt x="669" y="1160"/>
                    <a:pt x="669" y="1160"/>
                  </a:cubicBezTo>
                  <a:cubicBezTo>
                    <a:pt x="669" y="520"/>
                    <a:pt x="669" y="520"/>
                    <a:pt x="669" y="520"/>
                  </a:cubicBezTo>
                  <a:cubicBezTo>
                    <a:pt x="876" y="446"/>
                    <a:pt x="876" y="446"/>
                    <a:pt x="876" y="446"/>
                  </a:cubicBezTo>
                  <a:cubicBezTo>
                    <a:pt x="901" y="437"/>
                    <a:pt x="914" y="409"/>
                    <a:pt x="905" y="385"/>
                  </a:cubicBezTo>
                  <a:cubicBezTo>
                    <a:pt x="896" y="360"/>
                    <a:pt x="869" y="347"/>
                    <a:pt x="844" y="356"/>
                  </a:cubicBezTo>
                  <a:cubicBezTo>
                    <a:pt x="613" y="439"/>
                    <a:pt x="613" y="439"/>
                    <a:pt x="613" y="439"/>
                  </a:cubicBezTo>
                  <a:cubicBezTo>
                    <a:pt x="239" y="439"/>
                    <a:pt x="239" y="439"/>
                    <a:pt x="239" y="439"/>
                  </a:cubicBezTo>
                  <a:cubicBezTo>
                    <a:pt x="107" y="439"/>
                    <a:pt x="0" y="546"/>
                    <a:pt x="0" y="678"/>
                  </a:cubicBezTo>
                  <a:cubicBezTo>
                    <a:pt x="0" y="1003"/>
                    <a:pt x="0" y="1003"/>
                    <a:pt x="0" y="1003"/>
                  </a:cubicBezTo>
                  <a:cubicBezTo>
                    <a:pt x="0" y="1135"/>
                    <a:pt x="107" y="1242"/>
                    <a:pt x="239" y="1242"/>
                  </a:cubicBezTo>
                  <a:cubicBezTo>
                    <a:pt x="244" y="1242"/>
                    <a:pt x="244" y="1242"/>
                    <a:pt x="244" y="1242"/>
                  </a:cubicBezTo>
                  <a:cubicBezTo>
                    <a:pt x="477" y="1873"/>
                    <a:pt x="477" y="1873"/>
                    <a:pt x="477" y="1873"/>
                  </a:cubicBezTo>
                  <a:cubicBezTo>
                    <a:pt x="492" y="1912"/>
                    <a:pt x="530" y="1939"/>
                    <a:pt x="572" y="1939"/>
                  </a:cubicBezTo>
                  <a:cubicBezTo>
                    <a:pt x="812" y="1939"/>
                    <a:pt x="812" y="1939"/>
                    <a:pt x="812" y="1939"/>
                  </a:cubicBezTo>
                  <a:cubicBezTo>
                    <a:pt x="845" y="1939"/>
                    <a:pt x="876" y="1923"/>
                    <a:pt x="894" y="1896"/>
                  </a:cubicBezTo>
                  <a:cubicBezTo>
                    <a:pt x="913" y="1868"/>
                    <a:pt x="918" y="1834"/>
                    <a:pt x="906" y="1803"/>
                  </a:cubicBezTo>
                  <a:cubicBezTo>
                    <a:pt x="712" y="1277"/>
                    <a:pt x="712" y="1277"/>
                    <a:pt x="712" y="1277"/>
                  </a:cubicBezTo>
                  <a:cubicBezTo>
                    <a:pt x="1792" y="1665"/>
                    <a:pt x="1792" y="1665"/>
                    <a:pt x="1792" y="1665"/>
                  </a:cubicBezTo>
                  <a:cubicBezTo>
                    <a:pt x="1808" y="1670"/>
                    <a:pt x="1824" y="1673"/>
                    <a:pt x="1840" y="1673"/>
                  </a:cubicBezTo>
                  <a:cubicBezTo>
                    <a:pt x="1870" y="1673"/>
                    <a:pt x="1898" y="1664"/>
                    <a:pt x="1923" y="1647"/>
                  </a:cubicBezTo>
                  <a:cubicBezTo>
                    <a:pt x="1961" y="1620"/>
                    <a:pt x="1984" y="1576"/>
                    <a:pt x="1984" y="1530"/>
                  </a:cubicBezTo>
                  <a:cubicBezTo>
                    <a:pt x="1984" y="151"/>
                    <a:pt x="1984" y="151"/>
                    <a:pt x="1984" y="151"/>
                  </a:cubicBezTo>
                  <a:cubicBezTo>
                    <a:pt x="1984" y="104"/>
                    <a:pt x="1961" y="60"/>
                    <a:pt x="1923" y="33"/>
                  </a:cubicBezTo>
                  <a:close/>
                  <a:moveTo>
                    <a:pt x="239" y="1146"/>
                  </a:moveTo>
                  <a:cubicBezTo>
                    <a:pt x="160" y="1146"/>
                    <a:pt x="96" y="1082"/>
                    <a:pt x="96" y="1003"/>
                  </a:cubicBezTo>
                  <a:cubicBezTo>
                    <a:pt x="96" y="678"/>
                    <a:pt x="96" y="678"/>
                    <a:pt x="96" y="678"/>
                  </a:cubicBezTo>
                  <a:cubicBezTo>
                    <a:pt x="96" y="599"/>
                    <a:pt x="160" y="534"/>
                    <a:pt x="239" y="534"/>
                  </a:cubicBezTo>
                  <a:cubicBezTo>
                    <a:pt x="573" y="534"/>
                    <a:pt x="573" y="534"/>
                    <a:pt x="573" y="534"/>
                  </a:cubicBezTo>
                  <a:cubicBezTo>
                    <a:pt x="573" y="1146"/>
                    <a:pt x="573" y="1146"/>
                    <a:pt x="573" y="1146"/>
                  </a:cubicBezTo>
                  <a:cubicBezTo>
                    <a:pt x="277" y="1146"/>
                    <a:pt x="277" y="1146"/>
                    <a:pt x="277" y="1146"/>
                  </a:cubicBezTo>
                  <a:lnTo>
                    <a:pt x="239" y="1146"/>
                  </a:lnTo>
                  <a:close/>
                  <a:moveTo>
                    <a:pt x="817" y="1836"/>
                  </a:moveTo>
                  <a:cubicBezTo>
                    <a:pt x="817" y="1837"/>
                    <a:pt x="818" y="1839"/>
                    <a:pt x="816" y="1841"/>
                  </a:cubicBezTo>
                  <a:cubicBezTo>
                    <a:pt x="814" y="1843"/>
                    <a:pt x="812" y="1843"/>
                    <a:pt x="812" y="1843"/>
                  </a:cubicBezTo>
                  <a:cubicBezTo>
                    <a:pt x="572" y="1843"/>
                    <a:pt x="572" y="1843"/>
                    <a:pt x="572" y="1843"/>
                  </a:cubicBezTo>
                  <a:cubicBezTo>
                    <a:pt x="570" y="1843"/>
                    <a:pt x="568" y="1842"/>
                    <a:pt x="567" y="1840"/>
                  </a:cubicBezTo>
                  <a:cubicBezTo>
                    <a:pt x="346" y="1242"/>
                    <a:pt x="346" y="1242"/>
                    <a:pt x="346" y="1242"/>
                  </a:cubicBezTo>
                  <a:cubicBezTo>
                    <a:pt x="597" y="1242"/>
                    <a:pt x="597" y="1242"/>
                    <a:pt x="597" y="1242"/>
                  </a:cubicBezTo>
                  <a:lnTo>
                    <a:pt x="817" y="18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0" name="Freeform 11">
              <a:extLst>
                <a:ext uri="{FF2B5EF4-FFF2-40B4-BE49-F238E27FC236}">
                  <a16:creationId xmlns:a16="http://schemas.microsoft.com/office/drawing/2014/main" id="{500A917C-B477-4E5F-81A7-9135C198FE51}"/>
                </a:ext>
              </a:extLst>
            </p:cNvPr>
            <p:cNvSpPr>
              <a:spLocks/>
            </p:cNvSpPr>
            <p:nvPr/>
          </p:nvSpPr>
          <p:spPr bwMode="auto">
            <a:xfrm>
              <a:off x="-2798763" y="1624013"/>
              <a:ext cx="203200" cy="203200"/>
            </a:xfrm>
            <a:custGeom>
              <a:avLst/>
              <a:gdLst>
                <a:gd name="T0" fmla="*/ 81 w 95"/>
                <a:gd name="T1" fmla="*/ 14 h 95"/>
                <a:gd name="T2" fmla="*/ 48 w 95"/>
                <a:gd name="T3" fmla="*/ 0 h 95"/>
                <a:gd name="T4" fmla="*/ 14 w 95"/>
                <a:gd name="T5" fmla="*/ 14 h 95"/>
                <a:gd name="T6" fmla="*/ 0 w 95"/>
                <a:gd name="T7" fmla="*/ 48 h 95"/>
                <a:gd name="T8" fmla="*/ 14 w 95"/>
                <a:gd name="T9" fmla="*/ 81 h 95"/>
                <a:gd name="T10" fmla="*/ 48 w 95"/>
                <a:gd name="T11" fmla="*/ 95 h 95"/>
                <a:gd name="T12" fmla="*/ 81 w 95"/>
                <a:gd name="T13" fmla="*/ 81 h 95"/>
                <a:gd name="T14" fmla="*/ 95 w 95"/>
                <a:gd name="T15" fmla="*/ 48 h 95"/>
                <a:gd name="T16" fmla="*/ 81 w 95"/>
                <a:gd name="T17" fmla="*/ 1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95">
                  <a:moveTo>
                    <a:pt x="81" y="14"/>
                  </a:moveTo>
                  <a:cubicBezTo>
                    <a:pt x="73" y="5"/>
                    <a:pt x="60" y="0"/>
                    <a:pt x="48" y="0"/>
                  </a:cubicBezTo>
                  <a:cubicBezTo>
                    <a:pt x="35" y="0"/>
                    <a:pt x="23" y="5"/>
                    <a:pt x="14" y="14"/>
                  </a:cubicBezTo>
                  <a:cubicBezTo>
                    <a:pt x="5" y="23"/>
                    <a:pt x="0" y="35"/>
                    <a:pt x="0" y="48"/>
                  </a:cubicBezTo>
                  <a:cubicBezTo>
                    <a:pt x="0" y="60"/>
                    <a:pt x="5" y="72"/>
                    <a:pt x="14" y="81"/>
                  </a:cubicBezTo>
                  <a:cubicBezTo>
                    <a:pt x="23" y="90"/>
                    <a:pt x="35" y="95"/>
                    <a:pt x="48" y="95"/>
                  </a:cubicBezTo>
                  <a:cubicBezTo>
                    <a:pt x="60" y="95"/>
                    <a:pt x="73" y="90"/>
                    <a:pt x="81" y="81"/>
                  </a:cubicBezTo>
                  <a:cubicBezTo>
                    <a:pt x="90" y="72"/>
                    <a:pt x="95" y="60"/>
                    <a:pt x="95" y="48"/>
                  </a:cubicBezTo>
                  <a:cubicBezTo>
                    <a:pt x="95" y="35"/>
                    <a:pt x="90" y="23"/>
                    <a:pt x="8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2" name="Freeform 12">
              <a:extLst>
                <a:ext uri="{FF2B5EF4-FFF2-40B4-BE49-F238E27FC236}">
                  <a16:creationId xmlns:a16="http://schemas.microsoft.com/office/drawing/2014/main" id="{ED9F50BD-94DB-42A1-B51F-1521AFAB5946}"/>
                </a:ext>
              </a:extLst>
            </p:cNvPr>
            <p:cNvSpPr>
              <a:spLocks/>
            </p:cNvSpPr>
            <p:nvPr/>
          </p:nvSpPr>
          <p:spPr bwMode="auto">
            <a:xfrm>
              <a:off x="-398462" y="2301876"/>
              <a:ext cx="371475" cy="966788"/>
            </a:xfrm>
            <a:custGeom>
              <a:avLst/>
              <a:gdLst>
                <a:gd name="T0" fmla="*/ 86 w 173"/>
                <a:gd name="T1" fmla="*/ 19 h 450"/>
                <a:gd name="T2" fmla="*/ 19 w 173"/>
                <a:gd name="T3" fmla="*/ 19 h 450"/>
                <a:gd name="T4" fmla="*/ 19 w 173"/>
                <a:gd name="T5" fmla="*/ 86 h 450"/>
                <a:gd name="T6" fmla="*/ 77 w 173"/>
                <a:gd name="T7" fmla="*/ 227 h 450"/>
                <a:gd name="T8" fmla="*/ 19 w 173"/>
                <a:gd name="T9" fmla="*/ 368 h 450"/>
                <a:gd name="T10" fmla="*/ 19 w 173"/>
                <a:gd name="T11" fmla="*/ 436 h 450"/>
                <a:gd name="T12" fmla="*/ 53 w 173"/>
                <a:gd name="T13" fmla="*/ 450 h 450"/>
                <a:gd name="T14" fmla="*/ 86 w 173"/>
                <a:gd name="T15" fmla="*/ 436 h 450"/>
                <a:gd name="T16" fmla="*/ 173 w 173"/>
                <a:gd name="T17" fmla="*/ 227 h 450"/>
                <a:gd name="T18" fmla="*/ 86 w 173"/>
                <a:gd name="T19" fmla="*/ 19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450">
                  <a:moveTo>
                    <a:pt x="86" y="19"/>
                  </a:moveTo>
                  <a:cubicBezTo>
                    <a:pt x="68" y="0"/>
                    <a:pt x="37" y="0"/>
                    <a:pt x="19" y="19"/>
                  </a:cubicBezTo>
                  <a:cubicBezTo>
                    <a:pt x="0" y="37"/>
                    <a:pt x="0" y="68"/>
                    <a:pt x="19" y="86"/>
                  </a:cubicBezTo>
                  <a:cubicBezTo>
                    <a:pt x="56" y="124"/>
                    <a:pt x="77" y="174"/>
                    <a:pt x="77" y="227"/>
                  </a:cubicBezTo>
                  <a:cubicBezTo>
                    <a:pt x="77" y="280"/>
                    <a:pt x="56" y="330"/>
                    <a:pt x="19" y="368"/>
                  </a:cubicBezTo>
                  <a:cubicBezTo>
                    <a:pt x="0" y="387"/>
                    <a:pt x="0" y="417"/>
                    <a:pt x="19" y="436"/>
                  </a:cubicBezTo>
                  <a:cubicBezTo>
                    <a:pt x="28" y="445"/>
                    <a:pt x="40" y="450"/>
                    <a:pt x="53" y="450"/>
                  </a:cubicBezTo>
                  <a:cubicBezTo>
                    <a:pt x="65" y="450"/>
                    <a:pt x="77" y="445"/>
                    <a:pt x="86" y="436"/>
                  </a:cubicBezTo>
                  <a:cubicBezTo>
                    <a:pt x="142" y="380"/>
                    <a:pt x="173" y="306"/>
                    <a:pt x="173" y="227"/>
                  </a:cubicBezTo>
                  <a:cubicBezTo>
                    <a:pt x="173" y="148"/>
                    <a:pt x="142" y="74"/>
                    <a:pt x="8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4" name="Freeform 13">
              <a:extLst>
                <a:ext uri="{FF2B5EF4-FFF2-40B4-BE49-F238E27FC236}">
                  <a16:creationId xmlns:a16="http://schemas.microsoft.com/office/drawing/2014/main" id="{1EB17E46-0010-4371-AE67-61D942FA36E2}"/>
                </a:ext>
              </a:extLst>
            </p:cNvPr>
            <p:cNvSpPr>
              <a:spLocks/>
            </p:cNvSpPr>
            <p:nvPr/>
          </p:nvSpPr>
          <p:spPr bwMode="auto">
            <a:xfrm>
              <a:off x="-107950" y="2012951"/>
              <a:ext cx="492125" cy="1546225"/>
            </a:xfrm>
            <a:custGeom>
              <a:avLst/>
              <a:gdLst>
                <a:gd name="T0" fmla="*/ 87 w 229"/>
                <a:gd name="T1" fmla="*/ 18 h 720"/>
                <a:gd name="T2" fmla="*/ 19 w 229"/>
                <a:gd name="T3" fmla="*/ 18 h 720"/>
                <a:gd name="T4" fmla="*/ 19 w 229"/>
                <a:gd name="T5" fmla="*/ 86 h 720"/>
                <a:gd name="T6" fmla="*/ 133 w 229"/>
                <a:gd name="T7" fmla="*/ 362 h 720"/>
                <a:gd name="T8" fmla="*/ 19 w 229"/>
                <a:gd name="T9" fmla="*/ 638 h 720"/>
                <a:gd name="T10" fmla="*/ 19 w 229"/>
                <a:gd name="T11" fmla="*/ 706 h 720"/>
                <a:gd name="T12" fmla="*/ 53 w 229"/>
                <a:gd name="T13" fmla="*/ 720 h 720"/>
                <a:gd name="T14" fmla="*/ 87 w 229"/>
                <a:gd name="T15" fmla="*/ 706 h 720"/>
                <a:gd name="T16" fmla="*/ 229 w 229"/>
                <a:gd name="T17" fmla="*/ 362 h 720"/>
                <a:gd name="T18" fmla="*/ 87 w 229"/>
                <a:gd name="T19" fmla="*/ 18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720">
                  <a:moveTo>
                    <a:pt x="87" y="18"/>
                  </a:moveTo>
                  <a:cubicBezTo>
                    <a:pt x="68" y="0"/>
                    <a:pt x="38" y="0"/>
                    <a:pt x="19" y="18"/>
                  </a:cubicBezTo>
                  <a:cubicBezTo>
                    <a:pt x="0" y="37"/>
                    <a:pt x="0" y="67"/>
                    <a:pt x="19" y="86"/>
                  </a:cubicBezTo>
                  <a:cubicBezTo>
                    <a:pt x="93" y="160"/>
                    <a:pt x="133" y="258"/>
                    <a:pt x="133" y="362"/>
                  </a:cubicBezTo>
                  <a:cubicBezTo>
                    <a:pt x="133" y="466"/>
                    <a:pt x="93" y="565"/>
                    <a:pt x="19" y="638"/>
                  </a:cubicBezTo>
                  <a:cubicBezTo>
                    <a:pt x="0" y="657"/>
                    <a:pt x="0" y="687"/>
                    <a:pt x="19" y="706"/>
                  </a:cubicBezTo>
                  <a:cubicBezTo>
                    <a:pt x="28" y="715"/>
                    <a:pt x="41" y="720"/>
                    <a:pt x="53" y="720"/>
                  </a:cubicBezTo>
                  <a:cubicBezTo>
                    <a:pt x="65" y="720"/>
                    <a:pt x="77" y="715"/>
                    <a:pt x="87" y="706"/>
                  </a:cubicBezTo>
                  <a:cubicBezTo>
                    <a:pt x="178" y="614"/>
                    <a:pt x="229" y="492"/>
                    <a:pt x="229" y="362"/>
                  </a:cubicBezTo>
                  <a:cubicBezTo>
                    <a:pt x="229" y="232"/>
                    <a:pt x="178" y="110"/>
                    <a:pt x="8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5" name="Freeform 14">
              <a:extLst>
                <a:ext uri="{FF2B5EF4-FFF2-40B4-BE49-F238E27FC236}">
                  <a16:creationId xmlns:a16="http://schemas.microsoft.com/office/drawing/2014/main" id="{59F32E99-886A-4989-B192-ADC865817395}"/>
                </a:ext>
              </a:extLst>
            </p:cNvPr>
            <p:cNvSpPr>
              <a:spLocks/>
            </p:cNvSpPr>
            <p:nvPr/>
          </p:nvSpPr>
          <p:spPr bwMode="auto">
            <a:xfrm>
              <a:off x="-3244850" y="1847851"/>
              <a:ext cx="2219325" cy="1352550"/>
            </a:xfrm>
            <a:custGeom>
              <a:avLst/>
              <a:gdLst>
                <a:gd name="T0" fmla="*/ 983 w 1031"/>
                <a:gd name="T1" fmla="*/ 0 h 630"/>
                <a:gd name="T2" fmla="*/ 876 w 1031"/>
                <a:gd name="T3" fmla="*/ 0 h 630"/>
                <a:gd name="T4" fmla="*/ 828 w 1031"/>
                <a:gd name="T5" fmla="*/ 47 h 630"/>
                <a:gd name="T6" fmla="*/ 868 w 1031"/>
                <a:gd name="T7" fmla="*/ 95 h 630"/>
                <a:gd name="T8" fmla="*/ 528 w 1031"/>
                <a:gd name="T9" fmla="*/ 434 h 630"/>
                <a:gd name="T10" fmla="*/ 364 w 1031"/>
                <a:gd name="T11" fmla="*/ 270 h 630"/>
                <a:gd name="T12" fmla="*/ 297 w 1031"/>
                <a:gd name="T13" fmla="*/ 270 h 630"/>
                <a:gd name="T14" fmla="*/ 18 w 1031"/>
                <a:gd name="T15" fmla="*/ 549 h 630"/>
                <a:gd name="T16" fmla="*/ 18 w 1031"/>
                <a:gd name="T17" fmla="*/ 616 h 630"/>
                <a:gd name="T18" fmla="*/ 52 w 1031"/>
                <a:gd name="T19" fmla="*/ 630 h 630"/>
                <a:gd name="T20" fmla="*/ 86 w 1031"/>
                <a:gd name="T21" fmla="*/ 616 h 630"/>
                <a:gd name="T22" fmla="*/ 330 w 1031"/>
                <a:gd name="T23" fmla="*/ 372 h 630"/>
                <a:gd name="T24" fmla="*/ 495 w 1031"/>
                <a:gd name="T25" fmla="*/ 536 h 630"/>
                <a:gd name="T26" fmla="*/ 562 w 1031"/>
                <a:gd name="T27" fmla="*/ 536 h 630"/>
                <a:gd name="T28" fmla="*/ 936 w 1031"/>
                <a:gd name="T29" fmla="*/ 162 h 630"/>
                <a:gd name="T30" fmla="*/ 983 w 1031"/>
                <a:gd name="T31" fmla="*/ 202 h 630"/>
                <a:gd name="T32" fmla="*/ 1031 w 1031"/>
                <a:gd name="T33" fmla="*/ 155 h 630"/>
                <a:gd name="T34" fmla="*/ 1031 w 1031"/>
                <a:gd name="T35" fmla="*/ 47 h 630"/>
                <a:gd name="T36" fmla="*/ 983 w 1031"/>
                <a:gd name="T37"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1" h="630">
                  <a:moveTo>
                    <a:pt x="983" y="0"/>
                  </a:moveTo>
                  <a:cubicBezTo>
                    <a:pt x="876" y="0"/>
                    <a:pt x="876" y="0"/>
                    <a:pt x="876" y="0"/>
                  </a:cubicBezTo>
                  <a:cubicBezTo>
                    <a:pt x="849" y="0"/>
                    <a:pt x="828" y="21"/>
                    <a:pt x="828" y="47"/>
                  </a:cubicBezTo>
                  <a:cubicBezTo>
                    <a:pt x="828" y="71"/>
                    <a:pt x="845" y="91"/>
                    <a:pt x="868" y="95"/>
                  </a:cubicBezTo>
                  <a:cubicBezTo>
                    <a:pt x="528" y="434"/>
                    <a:pt x="528" y="434"/>
                    <a:pt x="528" y="434"/>
                  </a:cubicBezTo>
                  <a:cubicBezTo>
                    <a:pt x="364" y="270"/>
                    <a:pt x="364" y="270"/>
                    <a:pt x="364" y="270"/>
                  </a:cubicBezTo>
                  <a:cubicBezTo>
                    <a:pt x="346" y="252"/>
                    <a:pt x="315" y="252"/>
                    <a:pt x="297" y="270"/>
                  </a:cubicBezTo>
                  <a:cubicBezTo>
                    <a:pt x="18" y="549"/>
                    <a:pt x="18" y="549"/>
                    <a:pt x="18" y="549"/>
                  </a:cubicBezTo>
                  <a:cubicBezTo>
                    <a:pt x="0" y="567"/>
                    <a:pt x="0" y="597"/>
                    <a:pt x="18" y="616"/>
                  </a:cubicBezTo>
                  <a:cubicBezTo>
                    <a:pt x="28" y="625"/>
                    <a:pt x="40" y="630"/>
                    <a:pt x="52" y="630"/>
                  </a:cubicBezTo>
                  <a:cubicBezTo>
                    <a:pt x="64" y="630"/>
                    <a:pt x="77" y="625"/>
                    <a:pt x="86" y="616"/>
                  </a:cubicBezTo>
                  <a:cubicBezTo>
                    <a:pt x="330" y="372"/>
                    <a:pt x="330" y="372"/>
                    <a:pt x="330" y="372"/>
                  </a:cubicBezTo>
                  <a:cubicBezTo>
                    <a:pt x="495" y="536"/>
                    <a:pt x="495" y="536"/>
                    <a:pt x="495" y="536"/>
                  </a:cubicBezTo>
                  <a:cubicBezTo>
                    <a:pt x="513" y="554"/>
                    <a:pt x="543" y="554"/>
                    <a:pt x="562" y="536"/>
                  </a:cubicBezTo>
                  <a:cubicBezTo>
                    <a:pt x="936" y="162"/>
                    <a:pt x="936" y="162"/>
                    <a:pt x="936" y="162"/>
                  </a:cubicBezTo>
                  <a:cubicBezTo>
                    <a:pt x="939" y="185"/>
                    <a:pt x="959" y="202"/>
                    <a:pt x="983" y="202"/>
                  </a:cubicBezTo>
                  <a:cubicBezTo>
                    <a:pt x="1009" y="202"/>
                    <a:pt x="1031" y="181"/>
                    <a:pt x="1031" y="155"/>
                  </a:cubicBezTo>
                  <a:cubicBezTo>
                    <a:pt x="1031" y="47"/>
                    <a:pt x="1031" y="47"/>
                    <a:pt x="1031" y="47"/>
                  </a:cubicBezTo>
                  <a:cubicBezTo>
                    <a:pt x="1031" y="21"/>
                    <a:pt x="1009" y="0"/>
                    <a:pt x="9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6" name="Freeform 15">
              <a:extLst>
                <a:ext uri="{FF2B5EF4-FFF2-40B4-BE49-F238E27FC236}">
                  <a16:creationId xmlns:a16="http://schemas.microsoft.com/office/drawing/2014/main" id="{518F7F15-673A-49AC-97A6-6874A33CAF05}"/>
                </a:ext>
              </a:extLst>
            </p:cNvPr>
            <p:cNvSpPr>
              <a:spLocks/>
            </p:cNvSpPr>
            <p:nvPr/>
          </p:nvSpPr>
          <p:spPr bwMode="auto">
            <a:xfrm>
              <a:off x="-1238250" y="2757488"/>
              <a:ext cx="206375" cy="206375"/>
            </a:xfrm>
            <a:custGeom>
              <a:avLst/>
              <a:gdLst>
                <a:gd name="T0" fmla="*/ 82 w 96"/>
                <a:gd name="T1" fmla="*/ 14 h 96"/>
                <a:gd name="T2" fmla="*/ 48 w 96"/>
                <a:gd name="T3" fmla="*/ 0 h 96"/>
                <a:gd name="T4" fmla="*/ 14 w 96"/>
                <a:gd name="T5" fmla="*/ 14 h 96"/>
                <a:gd name="T6" fmla="*/ 0 w 96"/>
                <a:gd name="T7" fmla="*/ 48 h 96"/>
                <a:gd name="T8" fmla="*/ 14 w 96"/>
                <a:gd name="T9" fmla="*/ 82 h 96"/>
                <a:gd name="T10" fmla="*/ 48 w 96"/>
                <a:gd name="T11" fmla="*/ 96 h 96"/>
                <a:gd name="T12" fmla="*/ 82 w 96"/>
                <a:gd name="T13" fmla="*/ 82 h 96"/>
                <a:gd name="T14" fmla="*/ 96 w 96"/>
                <a:gd name="T15" fmla="*/ 48 h 96"/>
                <a:gd name="T16" fmla="*/ 82 w 96"/>
                <a:gd name="T17"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6">
                  <a:moveTo>
                    <a:pt x="82" y="14"/>
                  </a:moveTo>
                  <a:cubicBezTo>
                    <a:pt x="73" y="6"/>
                    <a:pt x="61" y="0"/>
                    <a:pt x="48" y="0"/>
                  </a:cubicBezTo>
                  <a:cubicBezTo>
                    <a:pt x="35" y="0"/>
                    <a:pt x="23" y="6"/>
                    <a:pt x="14" y="14"/>
                  </a:cubicBezTo>
                  <a:cubicBezTo>
                    <a:pt x="5" y="23"/>
                    <a:pt x="0" y="36"/>
                    <a:pt x="0" y="48"/>
                  </a:cubicBezTo>
                  <a:cubicBezTo>
                    <a:pt x="0" y="61"/>
                    <a:pt x="5" y="73"/>
                    <a:pt x="14" y="82"/>
                  </a:cubicBezTo>
                  <a:cubicBezTo>
                    <a:pt x="23" y="91"/>
                    <a:pt x="35" y="96"/>
                    <a:pt x="48" y="96"/>
                  </a:cubicBezTo>
                  <a:cubicBezTo>
                    <a:pt x="61" y="96"/>
                    <a:pt x="73" y="91"/>
                    <a:pt x="82" y="82"/>
                  </a:cubicBezTo>
                  <a:cubicBezTo>
                    <a:pt x="91" y="73"/>
                    <a:pt x="96" y="61"/>
                    <a:pt x="96" y="48"/>
                  </a:cubicBezTo>
                  <a:cubicBezTo>
                    <a:pt x="96" y="36"/>
                    <a:pt x="91" y="23"/>
                    <a:pt x="8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39" name="Group 38">
            <a:extLst>
              <a:ext uri="{FF2B5EF4-FFF2-40B4-BE49-F238E27FC236}">
                <a16:creationId xmlns:a16="http://schemas.microsoft.com/office/drawing/2014/main" id="{C5AAD3C3-8519-4A1B-957A-6D99DA2F73E8}"/>
              </a:ext>
            </a:extLst>
          </p:cNvPr>
          <p:cNvGrpSpPr/>
          <p:nvPr/>
        </p:nvGrpSpPr>
        <p:grpSpPr>
          <a:xfrm>
            <a:off x="10318688" y="4166675"/>
            <a:ext cx="287244" cy="345922"/>
            <a:chOff x="-4402138" y="-123825"/>
            <a:chExt cx="4367212" cy="5259388"/>
          </a:xfrm>
          <a:solidFill>
            <a:schemeClr val="bg1"/>
          </a:solidFill>
        </p:grpSpPr>
        <p:sp>
          <p:nvSpPr>
            <p:cNvPr id="31" name="Freeform 19">
              <a:extLst>
                <a:ext uri="{FF2B5EF4-FFF2-40B4-BE49-F238E27FC236}">
                  <a16:creationId xmlns:a16="http://schemas.microsoft.com/office/drawing/2014/main" id="{435A2700-2B35-4B61-A3D5-740A9E3C9BE3}"/>
                </a:ext>
              </a:extLst>
            </p:cNvPr>
            <p:cNvSpPr>
              <a:spLocks noEditPoints="1"/>
            </p:cNvSpPr>
            <p:nvPr/>
          </p:nvSpPr>
          <p:spPr bwMode="auto">
            <a:xfrm>
              <a:off x="-3154363" y="1574800"/>
              <a:ext cx="1873250" cy="1866900"/>
            </a:xfrm>
            <a:custGeom>
              <a:avLst/>
              <a:gdLst>
                <a:gd name="T0" fmla="*/ 435 w 870"/>
                <a:gd name="T1" fmla="*/ 0 h 870"/>
                <a:gd name="T2" fmla="*/ 0 w 870"/>
                <a:gd name="T3" fmla="*/ 435 h 870"/>
                <a:gd name="T4" fmla="*/ 66 w 870"/>
                <a:gd name="T5" fmla="*/ 665 h 870"/>
                <a:gd name="T6" fmla="*/ 71 w 870"/>
                <a:gd name="T7" fmla="*/ 672 h 870"/>
                <a:gd name="T8" fmla="*/ 435 w 870"/>
                <a:gd name="T9" fmla="*/ 870 h 870"/>
                <a:gd name="T10" fmla="*/ 870 w 870"/>
                <a:gd name="T11" fmla="*/ 435 h 870"/>
                <a:gd name="T12" fmla="*/ 435 w 870"/>
                <a:gd name="T13" fmla="*/ 0 h 870"/>
                <a:gd name="T14" fmla="*/ 121 w 870"/>
                <a:gd name="T15" fmla="*/ 563 h 870"/>
                <a:gd name="T16" fmla="*/ 96 w 870"/>
                <a:gd name="T17" fmla="*/ 435 h 870"/>
                <a:gd name="T18" fmla="*/ 435 w 870"/>
                <a:gd name="T19" fmla="*/ 96 h 870"/>
                <a:gd name="T20" fmla="*/ 712 w 870"/>
                <a:gd name="T21" fmla="*/ 240 h 870"/>
                <a:gd name="T22" fmla="*/ 450 w 870"/>
                <a:gd name="T23" fmla="*/ 502 h 870"/>
                <a:gd name="T24" fmla="*/ 350 w 870"/>
                <a:gd name="T25" fmla="*/ 402 h 870"/>
                <a:gd name="T26" fmla="*/ 282 w 870"/>
                <a:gd name="T27" fmla="*/ 402 h 870"/>
                <a:gd name="T28" fmla="*/ 121 w 870"/>
                <a:gd name="T29" fmla="*/ 563 h 870"/>
                <a:gd name="T30" fmla="*/ 435 w 870"/>
                <a:gd name="T31" fmla="*/ 774 h 870"/>
                <a:gd name="T32" fmla="*/ 171 w 870"/>
                <a:gd name="T33" fmla="*/ 648 h 870"/>
                <a:gd name="T34" fmla="*/ 316 w 870"/>
                <a:gd name="T35" fmla="*/ 504 h 870"/>
                <a:gd name="T36" fmla="*/ 416 w 870"/>
                <a:gd name="T37" fmla="*/ 604 h 870"/>
                <a:gd name="T38" fmla="*/ 484 w 870"/>
                <a:gd name="T39" fmla="*/ 604 h 870"/>
                <a:gd name="T40" fmla="*/ 758 w 870"/>
                <a:gd name="T41" fmla="*/ 330 h 870"/>
                <a:gd name="T42" fmla="*/ 774 w 870"/>
                <a:gd name="T43" fmla="*/ 435 h 870"/>
                <a:gd name="T44" fmla="*/ 435 w 870"/>
                <a:gd name="T45" fmla="*/ 774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0" h="870">
                  <a:moveTo>
                    <a:pt x="435" y="0"/>
                  </a:moveTo>
                  <a:cubicBezTo>
                    <a:pt x="195" y="0"/>
                    <a:pt x="0" y="195"/>
                    <a:pt x="0" y="435"/>
                  </a:cubicBezTo>
                  <a:cubicBezTo>
                    <a:pt x="0" y="519"/>
                    <a:pt x="24" y="598"/>
                    <a:pt x="66" y="665"/>
                  </a:cubicBezTo>
                  <a:cubicBezTo>
                    <a:pt x="67" y="668"/>
                    <a:pt x="69" y="670"/>
                    <a:pt x="71" y="672"/>
                  </a:cubicBezTo>
                  <a:cubicBezTo>
                    <a:pt x="148" y="791"/>
                    <a:pt x="283" y="870"/>
                    <a:pt x="435" y="870"/>
                  </a:cubicBezTo>
                  <a:cubicBezTo>
                    <a:pt x="675" y="870"/>
                    <a:pt x="870" y="675"/>
                    <a:pt x="870" y="435"/>
                  </a:cubicBezTo>
                  <a:cubicBezTo>
                    <a:pt x="870" y="195"/>
                    <a:pt x="675" y="0"/>
                    <a:pt x="435" y="0"/>
                  </a:cubicBezTo>
                  <a:close/>
                  <a:moveTo>
                    <a:pt x="121" y="563"/>
                  </a:moveTo>
                  <a:cubicBezTo>
                    <a:pt x="105" y="524"/>
                    <a:pt x="96" y="480"/>
                    <a:pt x="96" y="435"/>
                  </a:cubicBezTo>
                  <a:cubicBezTo>
                    <a:pt x="96" y="248"/>
                    <a:pt x="248" y="96"/>
                    <a:pt x="435" y="96"/>
                  </a:cubicBezTo>
                  <a:cubicBezTo>
                    <a:pt x="550" y="96"/>
                    <a:pt x="651" y="153"/>
                    <a:pt x="712" y="240"/>
                  </a:cubicBezTo>
                  <a:cubicBezTo>
                    <a:pt x="450" y="502"/>
                    <a:pt x="450" y="502"/>
                    <a:pt x="450" y="502"/>
                  </a:cubicBezTo>
                  <a:cubicBezTo>
                    <a:pt x="350" y="402"/>
                    <a:pt x="350" y="402"/>
                    <a:pt x="350" y="402"/>
                  </a:cubicBezTo>
                  <a:cubicBezTo>
                    <a:pt x="331" y="383"/>
                    <a:pt x="301" y="383"/>
                    <a:pt x="282" y="402"/>
                  </a:cubicBezTo>
                  <a:lnTo>
                    <a:pt x="121" y="563"/>
                  </a:lnTo>
                  <a:close/>
                  <a:moveTo>
                    <a:pt x="435" y="774"/>
                  </a:moveTo>
                  <a:cubicBezTo>
                    <a:pt x="329" y="774"/>
                    <a:pt x="233" y="725"/>
                    <a:pt x="171" y="648"/>
                  </a:cubicBezTo>
                  <a:cubicBezTo>
                    <a:pt x="316" y="504"/>
                    <a:pt x="316" y="504"/>
                    <a:pt x="316" y="504"/>
                  </a:cubicBezTo>
                  <a:cubicBezTo>
                    <a:pt x="416" y="604"/>
                    <a:pt x="416" y="604"/>
                    <a:pt x="416" y="604"/>
                  </a:cubicBezTo>
                  <a:cubicBezTo>
                    <a:pt x="435" y="622"/>
                    <a:pt x="465" y="622"/>
                    <a:pt x="484" y="604"/>
                  </a:cubicBezTo>
                  <a:cubicBezTo>
                    <a:pt x="758" y="330"/>
                    <a:pt x="758" y="330"/>
                    <a:pt x="758" y="330"/>
                  </a:cubicBezTo>
                  <a:cubicBezTo>
                    <a:pt x="769" y="363"/>
                    <a:pt x="774" y="398"/>
                    <a:pt x="774" y="435"/>
                  </a:cubicBezTo>
                  <a:cubicBezTo>
                    <a:pt x="774" y="622"/>
                    <a:pt x="622" y="774"/>
                    <a:pt x="435" y="7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2" name="Freeform 20">
              <a:extLst>
                <a:ext uri="{FF2B5EF4-FFF2-40B4-BE49-F238E27FC236}">
                  <a16:creationId xmlns:a16="http://schemas.microsoft.com/office/drawing/2014/main" id="{DCAA7E58-9F76-469F-8236-7FE2300EF2B3}"/>
                </a:ext>
              </a:extLst>
            </p:cNvPr>
            <p:cNvSpPr>
              <a:spLocks noEditPoints="1"/>
            </p:cNvSpPr>
            <p:nvPr/>
          </p:nvSpPr>
          <p:spPr bwMode="auto">
            <a:xfrm>
              <a:off x="-4402138" y="-123825"/>
              <a:ext cx="4367212" cy="5259388"/>
            </a:xfrm>
            <a:custGeom>
              <a:avLst/>
              <a:gdLst>
                <a:gd name="T0" fmla="*/ 1750 w 2028"/>
                <a:gd name="T1" fmla="*/ 1193 h 2450"/>
                <a:gd name="T2" fmla="*/ 1559 w 2028"/>
                <a:gd name="T3" fmla="*/ 528 h 2450"/>
                <a:gd name="T4" fmla="*/ 1038 w 2028"/>
                <a:gd name="T5" fmla="*/ 8 h 2450"/>
                <a:gd name="T6" fmla="*/ 990 w 2028"/>
                <a:gd name="T7" fmla="*/ 8 h 2450"/>
                <a:gd name="T8" fmla="*/ 469 w 2028"/>
                <a:gd name="T9" fmla="*/ 528 h 2450"/>
                <a:gd name="T10" fmla="*/ 278 w 2028"/>
                <a:gd name="T11" fmla="*/ 1193 h 2450"/>
                <a:gd name="T12" fmla="*/ 0 w 2028"/>
                <a:gd name="T13" fmla="*/ 1615 h 2450"/>
                <a:gd name="T14" fmla="*/ 0 w 2028"/>
                <a:gd name="T15" fmla="*/ 1953 h 2450"/>
                <a:gd name="T16" fmla="*/ 48 w 2028"/>
                <a:gd name="T17" fmla="*/ 2001 h 2450"/>
                <a:gd name="T18" fmla="*/ 751 w 2028"/>
                <a:gd name="T19" fmla="*/ 2001 h 2450"/>
                <a:gd name="T20" fmla="*/ 927 w 2028"/>
                <a:gd name="T21" fmla="*/ 2384 h 2450"/>
                <a:gd name="T22" fmla="*/ 980 w 2028"/>
                <a:gd name="T23" fmla="*/ 2436 h 2450"/>
                <a:gd name="T24" fmla="*/ 1014 w 2028"/>
                <a:gd name="T25" fmla="*/ 2450 h 2450"/>
                <a:gd name="T26" fmla="*/ 1048 w 2028"/>
                <a:gd name="T27" fmla="*/ 2436 h 2450"/>
                <a:gd name="T28" fmla="*/ 1101 w 2028"/>
                <a:gd name="T29" fmla="*/ 2384 h 2450"/>
                <a:gd name="T30" fmla="*/ 1277 w 2028"/>
                <a:gd name="T31" fmla="*/ 2001 h 2450"/>
                <a:gd name="T32" fmla="*/ 1425 w 2028"/>
                <a:gd name="T33" fmla="*/ 2001 h 2450"/>
                <a:gd name="T34" fmla="*/ 1425 w 2028"/>
                <a:gd name="T35" fmla="*/ 2247 h 2450"/>
                <a:gd name="T36" fmla="*/ 1473 w 2028"/>
                <a:gd name="T37" fmla="*/ 2295 h 2450"/>
                <a:gd name="T38" fmla="*/ 1521 w 2028"/>
                <a:gd name="T39" fmla="*/ 2247 h 2450"/>
                <a:gd name="T40" fmla="*/ 1521 w 2028"/>
                <a:gd name="T41" fmla="*/ 2001 h 2450"/>
                <a:gd name="T42" fmla="*/ 1980 w 2028"/>
                <a:gd name="T43" fmla="*/ 2001 h 2450"/>
                <a:gd name="T44" fmla="*/ 2028 w 2028"/>
                <a:gd name="T45" fmla="*/ 1953 h 2450"/>
                <a:gd name="T46" fmla="*/ 2028 w 2028"/>
                <a:gd name="T47" fmla="*/ 1615 h 2450"/>
                <a:gd name="T48" fmla="*/ 1750 w 2028"/>
                <a:gd name="T49" fmla="*/ 1193 h 2450"/>
                <a:gd name="T50" fmla="*/ 1014 w 2028"/>
                <a:gd name="T51" fmla="*/ 105 h 2450"/>
                <a:gd name="T52" fmla="*/ 1394 w 2028"/>
                <a:gd name="T53" fmla="*/ 451 h 2450"/>
                <a:gd name="T54" fmla="*/ 634 w 2028"/>
                <a:gd name="T55" fmla="*/ 451 h 2450"/>
                <a:gd name="T56" fmla="*/ 1014 w 2028"/>
                <a:gd name="T57" fmla="*/ 105 h 2450"/>
                <a:gd name="T58" fmla="*/ 96 w 2028"/>
                <a:gd name="T59" fmla="*/ 1905 h 2450"/>
                <a:gd name="T60" fmla="*/ 96 w 2028"/>
                <a:gd name="T61" fmla="*/ 1615 h 2450"/>
                <a:gd name="T62" fmla="*/ 278 w 2028"/>
                <a:gd name="T63" fmla="*/ 1300 h 2450"/>
                <a:gd name="T64" fmla="*/ 278 w 2028"/>
                <a:gd name="T65" fmla="*/ 1857 h 2450"/>
                <a:gd name="T66" fmla="*/ 286 w 2028"/>
                <a:gd name="T67" fmla="*/ 1905 h 2450"/>
                <a:gd name="T68" fmla="*/ 96 w 2028"/>
                <a:gd name="T69" fmla="*/ 1905 h 2450"/>
                <a:gd name="T70" fmla="*/ 1034 w 2028"/>
                <a:gd name="T71" fmla="*/ 2316 h 2450"/>
                <a:gd name="T72" fmla="*/ 1014 w 2028"/>
                <a:gd name="T73" fmla="*/ 2335 h 2450"/>
                <a:gd name="T74" fmla="*/ 994 w 2028"/>
                <a:gd name="T75" fmla="*/ 2316 h 2450"/>
                <a:gd name="T76" fmla="*/ 847 w 2028"/>
                <a:gd name="T77" fmla="*/ 2001 h 2450"/>
                <a:gd name="T78" fmla="*/ 1181 w 2028"/>
                <a:gd name="T79" fmla="*/ 2001 h 2450"/>
                <a:gd name="T80" fmla="*/ 1034 w 2028"/>
                <a:gd name="T81" fmla="*/ 2316 h 2450"/>
                <a:gd name="T82" fmla="*/ 1655 w 2028"/>
                <a:gd name="T83" fmla="*/ 1857 h 2450"/>
                <a:gd name="T84" fmla="*/ 1607 w 2028"/>
                <a:gd name="T85" fmla="*/ 1905 h 2450"/>
                <a:gd name="T86" fmla="*/ 421 w 2028"/>
                <a:gd name="T87" fmla="*/ 1905 h 2450"/>
                <a:gd name="T88" fmla="*/ 373 w 2028"/>
                <a:gd name="T89" fmla="*/ 1857 h 2450"/>
                <a:gd name="T90" fmla="*/ 373 w 2028"/>
                <a:gd name="T91" fmla="*/ 1238 h 2450"/>
                <a:gd name="T92" fmla="*/ 471 w 2028"/>
                <a:gd name="T93" fmla="*/ 741 h 2450"/>
                <a:gd name="T94" fmla="*/ 687 w 2028"/>
                <a:gd name="T95" fmla="*/ 741 h 2450"/>
                <a:gd name="T96" fmla="*/ 735 w 2028"/>
                <a:gd name="T97" fmla="*/ 693 h 2450"/>
                <a:gd name="T98" fmla="*/ 687 w 2028"/>
                <a:gd name="T99" fmla="*/ 645 h 2450"/>
                <a:gd name="T100" fmla="*/ 514 w 2028"/>
                <a:gd name="T101" fmla="*/ 645 h 2450"/>
                <a:gd name="T102" fmla="*/ 569 w 2028"/>
                <a:gd name="T103" fmla="*/ 547 h 2450"/>
                <a:gd name="T104" fmla="*/ 1459 w 2028"/>
                <a:gd name="T105" fmla="*/ 547 h 2450"/>
                <a:gd name="T106" fmla="*/ 1655 w 2028"/>
                <a:gd name="T107" fmla="*/ 1238 h 2450"/>
                <a:gd name="T108" fmla="*/ 1655 w 2028"/>
                <a:gd name="T109" fmla="*/ 1857 h 2450"/>
                <a:gd name="T110" fmla="*/ 1932 w 2028"/>
                <a:gd name="T111" fmla="*/ 1905 h 2450"/>
                <a:gd name="T112" fmla="*/ 1742 w 2028"/>
                <a:gd name="T113" fmla="*/ 1905 h 2450"/>
                <a:gd name="T114" fmla="*/ 1750 w 2028"/>
                <a:gd name="T115" fmla="*/ 1857 h 2450"/>
                <a:gd name="T116" fmla="*/ 1750 w 2028"/>
                <a:gd name="T117" fmla="*/ 1300 h 2450"/>
                <a:gd name="T118" fmla="*/ 1932 w 2028"/>
                <a:gd name="T119" fmla="*/ 1615 h 2450"/>
                <a:gd name="T120" fmla="*/ 1932 w 2028"/>
                <a:gd name="T121" fmla="*/ 1905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8" h="2450">
                  <a:moveTo>
                    <a:pt x="1750" y="1193"/>
                  </a:moveTo>
                  <a:cubicBezTo>
                    <a:pt x="1742" y="959"/>
                    <a:pt x="1677" y="730"/>
                    <a:pt x="1559" y="528"/>
                  </a:cubicBezTo>
                  <a:cubicBezTo>
                    <a:pt x="1434" y="312"/>
                    <a:pt x="1254" y="132"/>
                    <a:pt x="1038" y="8"/>
                  </a:cubicBezTo>
                  <a:cubicBezTo>
                    <a:pt x="1023" y="0"/>
                    <a:pt x="1005" y="0"/>
                    <a:pt x="990" y="8"/>
                  </a:cubicBezTo>
                  <a:cubicBezTo>
                    <a:pt x="774" y="132"/>
                    <a:pt x="594" y="312"/>
                    <a:pt x="469" y="528"/>
                  </a:cubicBezTo>
                  <a:cubicBezTo>
                    <a:pt x="351" y="730"/>
                    <a:pt x="286" y="959"/>
                    <a:pt x="278" y="1193"/>
                  </a:cubicBezTo>
                  <a:cubicBezTo>
                    <a:pt x="111" y="1265"/>
                    <a:pt x="0" y="1430"/>
                    <a:pt x="0" y="1615"/>
                  </a:cubicBezTo>
                  <a:cubicBezTo>
                    <a:pt x="0" y="1953"/>
                    <a:pt x="0" y="1953"/>
                    <a:pt x="0" y="1953"/>
                  </a:cubicBezTo>
                  <a:cubicBezTo>
                    <a:pt x="0" y="1979"/>
                    <a:pt x="22" y="2001"/>
                    <a:pt x="48" y="2001"/>
                  </a:cubicBezTo>
                  <a:cubicBezTo>
                    <a:pt x="751" y="2001"/>
                    <a:pt x="751" y="2001"/>
                    <a:pt x="751" y="2001"/>
                  </a:cubicBezTo>
                  <a:cubicBezTo>
                    <a:pt x="761" y="2144"/>
                    <a:pt x="824" y="2282"/>
                    <a:pt x="927" y="2384"/>
                  </a:cubicBezTo>
                  <a:cubicBezTo>
                    <a:pt x="980" y="2436"/>
                    <a:pt x="980" y="2436"/>
                    <a:pt x="980" y="2436"/>
                  </a:cubicBezTo>
                  <a:cubicBezTo>
                    <a:pt x="990" y="2445"/>
                    <a:pt x="1002" y="2450"/>
                    <a:pt x="1014" y="2450"/>
                  </a:cubicBezTo>
                  <a:cubicBezTo>
                    <a:pt x="1026" y="2450"/>
                    <a:pt x="1038" y="2445"/>
                    <a:pt x="1048" y="2436"/>
                  </a:cubicBezTo>
                  <a:cubicBezTo>
                    <a:pt x="1101" y="2384"/>
                    <a:pt x="1101" y="2384"/>
                    <a:pt x="1101" y="2384"/>
                  </a:cubicBezTo>
                  <a:cubicBezTo>
                    <a:pt x="1204" y="2282"/>
                    <a:pt x="1267" y="2144"/>
                    <a:pt x="1277" y="2001"/>
                  </a:cubicBezTo>
                  <a:cubicBezTo>
                    <a:pt x="1425" y="2001"/>
                    <a:pt x="1425" y="2001"/>
                    <a:pt x="1425" y="2001"/>
                  </a:cubicBezTo>
                  <a:cubicBezTo>
                    <a:pt x="1425" y="2247"/>
                    <a:pt x="1425" y="2247"/>
                    <a:pt x="1425" y="2247"/>
                  </a:cubicBezTo>
                  <a:cubicBezTo>
                    <a:pt x="1425" y="2274"/>
                    <a:pt x="1447" y="2295"/>
                    <a:pt x="1473" y="2295"/>
                  </a:cubicBezTo>
                  <a:cubicBezTo>
                    <a:pt x="1499" y="2295"/>
                    <a:pt x="1521" y="2274"/>
                    <a:pt x="1521" y="2247"/>
                  </a:cubicBezTo>
                  <a:cubicBezTo>
                    <a:pt x="1521" y="2001"/>
                    <a:pt x="1521" y="2001"/>
                    <a:pt x="1521" y="2001"/>
                  </a:cubicBezTo>
                  <a:cubicBezTo>
                    <a:pt x="1980" y="2001"/>
                    <a:pt x="1980" y="2001"/>
                    <a:pt x="1980" y="2001"/>
                  </a:cubicBezTo>
                  <a:cubicBezTo>
                    <a:pt x="2006" y="2001"/>
                    <a:pt x="2028" y="1979"/>
                    <a:pt x="2028" y="1953"/>
                  </a:cubicBezTo>
                  <a:cubicBezTo>
                    <a:pt x="2028" y="1615"/>
                    <a:pt x="2028" y="1615"/>
                    <a:pt x="2028" y="1615"/>
                  </a:cubicBezTo>
                  <a:cubicBezTo>
                    <a:pt x="2028" y="1430"/>
                    <a:pt x="1917" y="1265"/>
                    <a:pt x="1750" y="1193"/>
                  </a:cubicBezTo>
                  <a:close/>
                  <a:moveTo>
                    <a:pt x="1014" y="105"/>
                  </a:moveTo>
                  <a:cubicBezTo>
                    <a:pt x="1164" y="196"/>
                    <a:pt x="1293" y="314"/>
                    <a:pt x="1394" y="451"/>
                  </a:cubicBezTo>
                  <a:cubicBezTo>
                    <a:pt x="634" y="451"/>
                    <a:pt x="634" y="451"/>
                    <a:pt x="634" y="451"/>
                  </a:cubicBezTo>
                  <a:cubicBezTo>
                    <a:pt x="735" y="314"/>
                    <a:pt x="864" y="196"/>
                    <a:pt x="1014" y="105"/>
                  </a:cubicBezTo>
                  <a:close/>
                  <a:moveTo>
                    <a:pt x="96" y="1905"/>
                  </a:moveTo>
                  <a:cubicBezTo>
                    <a:pt x="96" y="1615"/>
                    <a:pt x="96" y="1615"/>
                    <a:pt x="96" y="1615"/>
                  </a:cubicBezTo>
                  <a:cubicBezTo>
                    <a:pt x="96" y="1483"/>
                    <a:pt x="167" y="1364"/>
                    <a:pt x="278" y="1300"/>
                  </a:cubicBezTo>
                  <a:cubicBezTo>
                    <a:pt x="278" y="1857"/>
                    <a:pt x="278" y="1857"/>
                    <a:pt x="278" y="1857"/>
                  </a:cubicBezTo>
                  <a:cubicBezTo>
                    <a:pt x="278" y="1874"/>
                    <a:pt x="281" y="1890"/>
                    <a:pt x="286" y="1905"/>
                  </a:cubicBezTo>
                  <a:lnTo>
                    <a:pt x="96" y="1905"/>
                  </a:lnTo>
                  <a:close/>
                  <a:moveTo>
                    <a:pt x="1034" y="2316"/>
                  </a:moveTo>
                  <a:cubicBezTo>
                    <a:pt x="1014" y="2335"/>
                    <a:pt x="1014" y="2335"/>
                    <a:pt x="1014" y="2335"/>
                  </a:cubicBezTo>
                  <a:cubicBezTo>
                    <a:pt x="994" y="2316"/>
                    <a:pt x="994" y="2316"/>
                    <a:pt x="994" y="2316"/>
                  </a:cubicBezTo>
                  <a:cubicBezTo>
                    <a:pt x="909" y="2232"/>
                    <a:pt x="857" y="2119"/>
                    <a:pt x="847" y="2001"/>
                  </a:cubicBezTo>
                  <a:cubicBezTo>
                    <a:pt x="1181" y="2001"/>
                    <a:pt x="1181" y="2001"/>
                    <a:pt x="1181" y="2001"/>
                  </a:cubicBezTo>
                  <a:cubicBezTo>
                    <a:pt x="1171" y="2119"/>
                    <a:pt x="1119" y="2232"/>
                    <a:pt x="1034" y="2316"/>
                  </a:cubicBezTo>
                  <a:close/>
                  <a:moveTo>
                    <a:pt x="1655" y="1857"/>
                  </a:moveTo>
                  <a:cubicBezTo>
                    <a:pt x="1655" y="1883"/>
                    <a:pt x="1633" y="1905"/>
                    <a:pt x="1607" y="1905"/>
                  </a:cubicBezTo>
                  <a:cubicBezTo>
                    <a:pt x="421" y="1905"/>
                    <a:pt x="421" y="1905"/>
                    <a:pt x="421" y="1905"/>
                  </a:cubicBezTo>
                  <a:cubicBezTo>
                    <a:pt x="395" y="1905"/>
                    <a:pt x="373" y="1883"/>
                    <a:pt x="373" y="1857"/>
                  </a:cubicBezTo>
                  <a:cubicBezTo>
                    <a:pt x="373" y="1238"/>
                    <a:pt x="373" y="1238"/>
                    <a:pt x="373" y="1238"/>
                  </a:cubicBezTo>
                  <a:cubicBezTo>
                    <a:pt x="373" y="1065"/>
                    <a:pt x="408" y="897"/>
                    <a:pt x="471" y="741"/>
                  </a:cubicBezTo>
                  <a:cubicBezTo>
                    <a:pt x="687" y="741"/>
                    <a:pt x="687" y="741"/>
                    <a:pt x="687" y="741"/>
                  </a:cubicBezTo>
                  <a:cubicBezTo>
                    <a:pt x="714" y="741"/>
                    <a:pt x="735" y="719"/>
                    <a:pt x="735" y="693"/>
                  </a:cubicBezTo>
                  <a:cubicBezTo>
                    <a:pt x="735" y="666"/>
                    <a:pt x="714" y="645"/>
                    <a:pt x="687" y="645"/>
                  </a:cubicBezTo>
                  <a:cubicBezTo>
                    <a:pt x="514" y="645"/>
                    <a:pt x="514" y="645"/>
                    <a:pt x="514" y="645"/>
                  </a:cubicBezTo>
                  <a:cubicBezTo>
                    <a:pt x="531" y="612"/>
                    <a:pt x="549" y="579"/>
                    <a:pt x="569" y="547"/>
                  </a:cubicBezTo>
                  <a:cubicBezTo>
                    <a:pt x="1459" y="547"/>
                    <a:pt x="1459" y="547"/>
                    <a:pt x="1459" y="547"/>
                  </a:cubicBezTo>
                  <a:cubicBezTo>
                    <a:pt x="1585" y="752"/>
                    <a:pt x="1655" y="991"/>
                    <a:pt x="1655" y="1238"/>
                  </a:cubicBezTo>
                  <a:lnTo>
                    <a:pt x="1655" y="1857"/>
                  </a:lnTo>
                  <a:close/>
                  <a:moveTo>
                    <a:pt x="1932" y="1905"/>
                  </a:moveTo>
                  <a:cubicBezTo>
                    <a:pt x="1742" y="1905"/>
                    <a:pt x="1742" y="1905"/>
                    <a:pt x="1742" y="1905"/>
                  </a:cubicBezTo>
                  <a:cubicBezTo>
                    <a:pt x="1747" y="1890"/>
                    <a:pt x="1750" y="1874"/>
                    <a:pt x="1750" y="1857"/>
                  </a:cubicBezTo>
                  <a:cubicBezTo>
                    <a:pt x="1750" y="1300"/>
                    <a:pt x="1750" y="1300"/>
                    <a:pt x="1750" y="1300"/>
                  </a:cubicBezTo>
                  <a:cubicBezTo>
                    <a:pt x="1861" y="1364"/>
                    <a:pt x="1932" y="1483"/>
                    <a:pt x="1932" y="1615"/>
                  </a:cubicBezTo>
                  <a:lnTo>
                    <a:pt x="1932" y="19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3" name="Freeform 21">
              <a:extLst>
                <a:ext uri="{FF2B5EF4-FFF2-40B4-BE49-F238E27FC236}">
                  <a16:creationId xmlns:a16="http://schemas.microsoft.com/office/drawing/2014/main" id="{D1A66007-9669-45DD-A6F9-975A9D9B2ABF}"/>
                </a:ext>
              </a:extLst>
            </p:cNvPr>
            <p:cNvSpPr>
              <a:spLocks/>
            </p:cNvSpPr>
            <p:nvPr/>
          </p:nvSpPr>
          <p:spPr bwMode="auto">
            <a:xfrm>
              <a:off x="-2651125" y="1260475"/>
              <a:ext cx="206375" cy="206375"/>
            </a:xfrm>
            <a:custGeom>
              <a:avLst/>
              <a:gdLst>
                <a:gd name="T0" fmla="*/ 82 w 96"/>
                <a:gd name="T1" fmla="*/ 14 h 96"/>
                <a:gd name="T2" fmla="*/ 48 w 96"/>
                <a:gd name="T3" fmla="*/ 0 h 96"/>
                <a:gd name="T4" fmla="*/ 14 w 96"/>
                <a:gd name="T5" fmla="*/ 14 h 96"/>
                <a:gd name="T6" fmla="*/ 0 w 96"/>
                <a:gd name="T7" fmla="*/ 48 h 96"/>
                <a:gd name="T8" fmla="*/ 14 w 96"/>
                <a:gd name="T9" fmla="*/ 82 h 96"/>
                <a:gd name="T10" fmla="*/ 48 w 96"/>
                <a:gd name="T11" fmla="*/ 96 h 96"/>
                <a:gd name="T12" fmla="*/ 82 w 96"/>
                <a:gd name="T13" fmla="*/ 82 h 96"/>
                <a:gd name="T14" fmla="*/ 96 w 96"/>
                <a:gd name="T15" fmla="*/ 48 h 96"/>
                <a:gd name="T16" fmla="*/ 82 w 96"/>
                <a:gd name="T17"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6">
                  <a:moveTo>
                    <a:pt x="82" y="14"/>
                  </a:moveTo>
                  <a:cubicBezTo>
                    <a:pt x="73" y="5"/>
                    <a:pt x="61" y="0"/>
                    <a:pt x="48" y="0"/>
                  </a:cubicBezTo>
                  <a:cubicBezTo>
                    <a:pt x="35" y="0"/>
                    <a:pt x="23" y="5"/>
                    <a:pt x="14" y="14"/>
                  </a:cubicBezTo>
                  <a:cubicBezTo>
                    <a:pt x="5" y="23"/>
                    <a:pt x="0" y="35"/>
                    <a:pt x="0" y="48"/>
                  </a:cubicBezTo>
                  <a:cubicBezTo>
                    <a:pt x="0" y="60"/>
                    <a:pt x="5" y="73"/>
                    <a:pt x="14" y="82"/>
                  </a:cubicBezTo>
                  <a:cubicBezTo>
                    <a:pt x="23" y="91"/>
                    <a:pt x="35" y="96"/>
                    <a:pt x="48" y="96"/>
                  </a:cubicBezTo>
                  <a:cubicBezTo>
                    <a:pt x="61" y="96"/>
                    <a:pt x="73" y="91"/>
                    <a:pt x="82" y="82"/>
                  </a:cubicBezTo>
                  <a:cubicBezTo>
                    <a:pt x="91" y="73"/>
                    <a:pt x="96" y="60"/>
                    <a:pt x="96" y="48"/>
                  </a:cubicBezTo>
                  <a:cubicBezTo>
                    <a:pt x="96" y="35"/>
                    <a:pt x="91" y="23"/>
                    <a:pt x="8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7" name="Freeform 22">
              <a:extLst>
                <a:ext uri="{FF2B5EF4-FFF2-40B4-BE49-F238E27FC236}">
                  <a16:creationId xmlns:a16="http://schemas.microsoft.com/office/drawing/2014/main" id="{41329600-B360-457C-9EFE-326D68E2BDD9}"/>
                </a:ext>
              </a:extLst>
            </p:cNvPr>
            <p:cNvSpPr>
              <a:spLocks/>
            </p:cNvSpPr>
            <p:nvPr/>
          </p:nvSpPr>
          <p:spPr bwMode="auto">
            <a:xfrm>
              <a:off x="-3309938" y="4443413"/>
              <a:ext cx="206375" cy="522288"/>
            </a:xfrm>
            <a:custGeom>
              <a:avLst/>
              <a:gdLst>
                <a:gd name="T0" fmla="*/ 48 w 96"/>
                <a:gd name="T1" fmla="*/ 0 h 243"/>
                <a:gd name="T2" fmla="*/ 0 w 96"/>
                <a:gd name="T3" fmla="*/ 48 h 243"/>
                <a:gd name="T4" fmla="*/ 0 w 96"/>
                <a:gd name="T5" fmla="*/ 196 h 243"/>
                <a:gd name="T6" fmla="*/ 48 w 96"/>
                <a:gd name="T7" fmla="*/ 243 h 243"/>
                <a:gd name="T8" fmla="*/ 96 w 96"/>
                <a:gd name="T9" fmla="*/ 196 h 243"/>
                <a:gd name="T10" fmla="*/ 96 w 96"/>
                <a:gd name="T11" fmla="*/ 48 h 243"/>
                <a:gd name="T12" fmla="*/ 48 w 96"/>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96" h="243">
                  <a:moveTo>
                    <a:pt x="48" y="0"/>
                  </a:moveTo>
                  <a:cubicBezTo>
                    <a:pt x="22" y="0"/>
                    <a:pt x="0" y="22"/>
                    <a:pt x="0" y="48"/>
                  </a:cubicBezTo>
                  <a:cubicBezTo>
                    <a:pt x="0" y="196"/>
                    <a:pt x="0" y="196"/>
                    <a:pt x="0" y="196"/>
                  </a:cubicBezTo>
                  <a:cubicBezTo>
                    <a:pt x="0" y="222"/>
                    <a:pt x="22" y="243"/>
                    <a:pt x="48" y="243"/>
                  </a:cubicBezTo>
                  <a:cubicBezTo>
                    <a:pt x="74" y="243"/>
                    <a:pt x="96" y="222"/>
                    <a:pt x="96" y="196"/>
                  </a:cubicBezTo>
                  <a:cubicBezTo>
                    <a:pt x="96" y="48"/>
                    <a:pt x="96" y="48"/>
                    <a:pt x="96" y="48"/>
                  </a:cubicBezTo>
                  <a:cubicBezTo>
                    <a:pt x="96" y="22"/>
                    <a:pt x="74" y="0"/>
                    <a:pt x="4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8" name="Freeform 23">
              <a:extLst>
                <a:ext uri="{FF2B5EF4-FFF2-40B4-BE49-F238E27FC236}">
                  <a16:creationId xmlns:a16="http://schemas.microsoft.com/office/drawing/2014/main" id="{C8324148-D9D4-4726-B6BE-016E8CDE7A77}"/>
                </a:ext>
              </a:extLst>
            </p:cNvPr>
            <p:cNvSpPr>
              <a:spLocks/>
            </p:cNvSpPr>
            <p:nvPr/>
          </p:nvSpPr>
          <p:spPr bwMode="auto">
            <a:xfrm>
              <a:off x="-1333500" y="4929188"/>
              <a:ext cx="207962" cy="206375"/>
            </a:xfrm>
            <a:custGeom>
              <a:avLst/>
              <a:gdLst>
                <a:gd name="T0" fmla="*/ 82 w 96"/>
                <a:gd name="T1" fmla="*/ 14 h 96"/>
                <a:gd name="T2" fmla="*/ 48 w 96"/>
                <a:gd name="T3" fmla="*/ 0 h 96"/>
                <a:gd name="T4" fmla="*/ 14 w 96"/>
                <a:gd name="T5" fmla="*/ 14 h 96"/>
                <a:gd name="T6" fmla="*/ 0 w 96"/>
                <a:gd name="T7" fmla="*/ 48 h 96"/>
                <a:gd name="T8" fmla="*/ 14 w 96"/>
                <a:gd name="T9" fmla="*/ 82 h 96"/>
                <a:gd name="T10" fmla="*/ 48 w 96"/>
                <a:gd name="T11" fmla="*/ 96 h 96"/>
                <a:gd name="T12" fmla="*/ 82 w 96"/>
                <a:gd name="T13" fmla="*/ 82 h 96"/>
                <a:gd name="T14" fmla="*/ 96 w 96"/>
                <a:gd name="T15" fmla="*/ 48 h 96"/>
                <a:gd name="T16" fmla="*/ 82 w 96"/>
                <a:gd name="T17"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6">
                  <a:moveTo>
                    <a:pt x="82" y="14"/>
                  </a:moveTo>
                  <a:cubicBezTo>
                    <a:pt x="73" y="5"/>
                    <a:pt x="61" y="0"/>
                    <a:pt x="48" y="0"/>
                  </a:cubicBezTo>
                  <a:cubicBezTo>
                    <a:pt x="35" y="0"/>
                    <a:pt x="23" y="5"/>
                    <a:pt x="14" y="14"/>
                  </a:cubicBezTo>
                  <a:cubicBezTo>
                    <a:pt x="5" y="23"/>
                    <a:pt x="0" y="36"/>
                    <a:pt x="0" y="48"/>
                  </a:cubicBezTo>
                  <a:cubicBezTo>
                    <a:pt x="0" y="61"/>
                    <a:pt x="5" y="73"/>
                    <a:pt x="14" y="82"/>
                  </a:cubicBezTo>
                  <a:cubicBezTo>
                    <a:pt x="23" y="91"/>
                    <a:pt x="35" y="96"/>
                    <a:pt x="48" y="96"/>
                  </a:cubicBezTo>
                  <a:cubicBezTo>
                    <a:pt x="61" y="96"/>
                    <a:pt x="73" y="91"/>
                    <a:pt x="82" y="82"/>
                  </a:cubicBezTo>
                  <a:cubicBezTo>
                    <a:pt x="91" y="73"/>
                    <a:pt x="96" y="61"/>
                    <a:pt x="96" y="48"/>
                  </a:cubicBezTo>
                  <a:cubicBezTo>
                    <a:pt x="96" y="36"/>
                    <a:pt x="91" y="23"/>
                    <a:pt x="8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56" name="Group 55">
            <a:extLst>
              <a:ext uri="{FF2B5EF4-FFF2-40B4-BE49-F238E27FC236}">
                <a16:creationId xmlns:a16="http://schemas.microsoft.com/office/drawing/2014/main" id="{74E29B38-EC50-4FD2-A1D3-D3F6F2A38B5C}"/>
              </a:ext>
            </a:extLst>
          </p:cNvPr>
          <p:cNvGrpSpPr/>
          <p:nvPr/>
        </p:nvGrpSpPr>
        <p:grpSpPr>
          <a:xfrm>
            <a:off x="7427062" y="4132878"/>
            <a:ext cx="334930" cy="430994"/>
            <a:chOff x="-4864100" y="987425"/>
            <a:chExt cx="4084637" cy="5256212"/>
          </a:xfrm>
          <a:solidFill>
            <a:schemeClr val="bg1"/>
          </a:solidFill>
        </p:grpSpPr>
        <p:sp>
          <p:nvSpPr>
            <p:cNvPr id="47" name="Freeform 27">
              <a:extLst>
                <a:ext uri="{FF2B5EF4-FFF2-40B4-BE49-F238E27FC236}">
                  <a16:creationId xmlns:a16="http://schemas.microsoft.com/office/drawing/2014/main" id="{5EC1F92A-B161-4138-84E8-9B945E5E72E4}"/>
                </a:ext>
              </a:extLst>
            </p:cNvPr>
            <p:cNvSpPr>
              <a:spLocks noEditPoints="1"/>
            </p:cNvSpPr>
            <p:nvPr/>
          </p:nvSpPr>
          <p:spPr bwMode="auto">
            <a:xfrm>
              <a:off x="-4789488" y="1911350"/>
              <a:ext cx="4010025" cy="4332287"/>
            </a:xfrm>
            <a:custGeom>
              <a:avLst/>
              <a:gdLst>
                <a:gd name="T0" fmla="*/ 1845 w 1862"/>
                <a:gd name="T1" fmla="*/ 376 h 2018"/>
                <a:gd name="T2" fmla="*/ 1761 w 1862"/>
                <a:gd name="T3" fmla="*/ 325 h 2018"/>
                <a:gd name="T4" fmla="*/ 1489 w 1862"/>
                <a:gd name="T5" fmla="*/ 325 h 2018"/>
                <a:gd name="T6" fmla="*/ 1221 w 1862"/>
                <a:gd name="T7" fmla="*/ 101 h 2018"/>
                <a:gd name="T8" fmla="*/ 953 w 1862"/>
                <a:gd name="T9" fmla="*/ 325 h 2018"/>
                <a:gd name="T10" fmla="*/ 678 w 1862"/>
                <a:gd name="T11" fmla="*/ 325 h 2018"/>
                <a:gd name="T12" fmla="*/ 712 w 1862"/>
                <a:gd name="T13" fmla="*/ 211 h 2018"/>
                <a:gd name="T14" fmla="*/ 502 w 1862"/>
                <a:gd name="T15" fmla="*/ 0 h 2018"/>
                <a:gd name="T16" fmla="*/ 291 w 1862"/>
                <a:gd name="T17" fmla="*/ 211 h 2018"/>
                <a:gd name="T18" fmla="*/ 325 w 1862"/>
                <a:gd name="T19" fmla="*/ 325 h 2018"/>
                <a:gd name="T20" fmla="*/ 101 w 1862"/>
                <a:gd name="T21" fmla="*/ 325 h 2018"/>
                <a:gd name="T22" fmla="*/ 17 w 1862"/>
                <a:gd name="T23" fmla="*/ 376 h 2018"/>
                <a:gd name="T24" fmla="*/ 22 w 1862"/>
                <a:gd name="T25" fmla="*/ 474 h 2018"/>
                <a:gd name="T26" fmla="*/ 663 w 1862"/>
                <a:gd name="T27" fmla="*/ 1429 h 2018"/>
                <a:gd name="T28" fmla="*/ 663 w 1862"/>
                <a:gd name="T29" fmla="*/ 1970 h 2018"/>
                <a:gd name="T30" fmla="*/ 685 w 1862"/>
                <a:gd name="T31" fmla="*/ 2010 h 2018"/>
                <a:gd name="T32" fmla="*/ 711 w 1862"/>
                <a:gd name="T33" fmla="*/ 2018 h 2018"/>
                <a:gd name="T34" fmla="*/ 730 w 1862"/>
                <a:gd name="T35" fmla="*/ 2014 h 2018"/>
                <a:gd name="T36" fmla="*/ 1170 w 1862"/>
                <a:gd name="T37" fmla="*/ 1822 h 2018"/>
                <a:gd name="T38" fmla="*/ 1199 w 1862"/>
                <a:gd name="T39" fmla="*/ 1779 h 2018"/>
                <a:gd name="T40" fmla="*/ 1199 w 1862"/>
                <a:gd name="T41" fmla="*/ 1429 h 2018"/>
                <a:gd name="T42" fmla="*/ 1840 w 1862"/>
                <a:gd name="T43" fmla="*/ 474 h 2018"/>
                <a:gd name="T44" fmla="*/ 1845 w 1862"/>
                <a:gd name="T45" fmla="*/ 376 h 2018"/>
                <a:gd name="T46" fmla="*/ 1221 w 1862"/>
                <a:gd name="T47" fmla="*/ 196 h 2018"/>
                <a:gd name="T48" fmla="*/ 1392 w 1862"/>
                <a:gd name="T49" fmla="*/ 325 h 2018"/>
                <a:gd name="T50" fmla="*/ 1051 w 1862"/>
                <a:gd name="T51" fmla="*/ 325 h 2018"/>
                <a:gd name="T52" fmla="*/ 1221 w 1862"/>
                <a:gd name="T53" fmla="*/ 196 h 2018"/>
                <a:gd name="T54" fmla="*/ 502 w 1862"/>
                <a:gd name="T55" fmla="*/ 96 h 2018"/>
                <a:gd name="T56" fmla="*/ 616 w 1862"/>
                <a:gd name="T57" fmla="*/ 211 h 2018"/>
                <a:gd name="T58" fmla="*/ 502 w 1862"/>
                <a:gd name="T59" fmla="*/ 325 h 2018"/>
                <a:gd name="T60" fmla="*/ 387 w 1862"/>
                <a:gd name="T61" fmla="*/ 211 h 2018"/>
                <a:gd name="T62" fmla="*/ 502 w 1862"/>
                <a:gd name="T63" fmla="*/ 96 h 2018"/>
                <a:gd name="T64" fmla="*/ 1111 w 1862"/>
                <a:gd name="T65" fmla="*/ 1387 h 2018"/>
                <a:gd name="T66" fmla="*/ 1103 w 1862"/>
                <a:gd name="T67" fmla="*/ 1414 h 2018"/>
                <a:gd name="T68" fmla="*/ 1103 w 1862"/>
                <a:gd name="T69" fmla="*/ 1747 h 2018"/>
                <a:gd name="T70" fmla="*/ 759 w 1862"/>
                <a:gd name="T71" fmla="*/ 1897 h 2018"/>
                <a:gd name="T72" fmla="*/ 759 w 1862"/>
                <a:gd name="T73" fmla="*/ 1462 h 2018"/>
                <a:gd name="T74" fmla="*/ 932 w 1862"/>
                <a:gd name="T75" fmla="*/ 1462 h 2018"/>
                <a:gd name="T76" fmla="*/ 979 w 1862"/>
                <a:gd name="T77" fmla="*/ 1414 h 2018"/>
                <a:gd name="T78" fmla="*/ 932 w 1862"/>
                <a:gd name="T79" fmla="*/ 1366 h 2018"/>
                <a:gd name="T80" fmla="*/ 737 w 1862"/>
                <a:gd name="T81" fmla="*/ 1366 h 2018"/>
                <a:gd name="T82" fmla="*/ 255 w 1862"/>
                <a:gd name="T83" fmla="*/ 651 h 2018"/>
                <a:gd name="T84" fmla="*/ 1221 w 1862"/>
                <a:gd name="T85" fmla="*/ 651 h 2018"/>
                <a:gd name="T86" fmla="*/ 1269 w 1862"/>
                <a:gd name="T87" fmla="*/ 603 h 2018"/>
                <a:gd name="T88" fmla="*/ 1221 w 1862"/>
                <a:gd name="T89" fmla="*/ 555 h 2018"/>
                <a:gd name="T90" fmla="*/ 191 w 1862"/>
                <a:gd name="T91" fmla="*/ 555 h 2018"/>
                <a:gd name="T92" fmla="*/ 101 w 1862"/>
                <a:gd name="T93" fmla="*/ 421 h 2018"/>
                <a:gd name="T94" fmla="*/ 1761 w 1862"/>
                <a:gd name="T95" fmla="*/ 421 h 2018"/>
                <a:gd name="T96" fmla="*/ 1111 w 1862"/>
                <a:gd name="T97" fmla="*/ 1387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62" h="2018">
                  <a:moveTo>
                    <a:pt x="1845" y="376"/>
                  </a:moveTo>
                  <a:cubicBezTo>
                    <a:pt x="1829" y="345"/>
                    <a:pt x="1797" y="325"/>
                    <a:pt x="1761" y="325"/>
                  </a:cubicBezTo>
                  <a:cubicBezTo>
                    <a:pt x="1489" y="325"/>
                    <a:pt x="1489" y="325"/>
                    <a:pt x="1489" y="325"/>
                  </a:cubicBezTo>
                  <a:cubicBezTo>
                    <a:pt x="1467" y="198"/>
                    <a:pt x="1355" y="101"/>
                    <a:pt x="1221" y="101"/>
                  </a:cubicBezTo>
                  <a:cubicBezTo>
                    <a:pt x="1087" y="101"/>
                    <a:pt x="976" y="198"/>
                    <a:pt x="953" y="325"/>
                  </a:cubicBezTo>
                  <a:cubicBezTo>
                    <a:pt x="678" y="325"/>
                    <a:pt x="678" y="325"/>
                    <a:pt x="678" y="325"/>
                  </a:cubicBezTo>
                  <a:cubicBezTo>
                    <a:pt x="699" y="292"/>
                    <a:pt x="712" y="253"/>
                    <a:pt x="712" y="211"/>
                  </a:cubicBezTo>
                  <a:cubicBezTo>
                    <a:pt x="712" y="95"/>
                    <a:pt x="618" y="0"/>
                    <a:pt x="502" y="0"/>
                  </a:cubicBezTo>
                  <a:cubicBezTo>
                    <a:pt x="386" y="0"/>
                    <a:pt x="291" y="95"/>
                    <a:pt x="291" y="211"/>
                  </a:cubicBezTo>
                  <a:cubicBezTo>
                    <a:pt x="291" y="253"/>
                    <a:pt x="304" y="292"/>
                    <a:pt x="325" y="325"/>
                  </a:cubicBezTo>
                  <a:cubicBezTo>
                    <a:pt x="101" y="325"/>
                    <a:pt x="101" y="325"/>
                    <a:pt x="101" y="325"/>
                  </a:cubicBezTo>
                  <a:cubicBezTo>
                    <a:pt x="66" y="325"/>
                    <a:pt x="33" y="345"/>
                    <a:pt x="17" y="376"/>
                  </a:cubicBezTo>
                  <a:cubicBezTo>
                    <a:pt x="0" y="407"/>
                    <a:pt x="2" y="445"/>
                    <a:pt x="22" y="474"/>
                  </a:cubicBezTo>
                  <a:cubicBezTo>
                    <a:pt x="663" y="1429"/>
                    <a:pt x="663" y="1429"/>
                    <a:pt x="663" y="1429"/>
                  </a:cubicBezTo>
                  <a:cubicBezTo>
                    <a:pt x="663" y="1970"/>
                    <a:pt x="663" y="1970"/>
                    <a:pt x="663" y="1970"/>
                  </a:cubicBezTo>
                  <a:cubicBezTo>
                    <a:pt x="663" y="1986"/>
                    <a:pt x="671" y="2001"/>
                    <a:pt x="685" y="2010"/>
                  </a:cubicBezTo>
                  <a:cubicBezTo>
                    <a:pt x="693" y="2015"/>
                    <a:pt x="702" y="2018"/>
                    <a:pt x="711" y="2018"/>
                  </a:cubicBezTo>
                  <a:cubicBezTo>
                    <a:pt x="718" y="2018"/>
                    <a:pt x="724" y="2017"/>
                    <a:pt x="730" y="2014"/>
                  </a:cubicBezTo>
                  <a:cubicBezTo>
                    <a:pt x="1170" y="1822"/>
                    <a:pt x="1170" y="1822"/>
                    <a:pt x="1170" y="1822"/>
                  </a:cubicBezTo>
                  <a:cubicBezTo>
                    <a:pt x="1188" y="1815"/>
                    <a:pt x="1199" y="1798"/>
                    <a:pt x="1199" y="1779"/>
                  </a:cubicBezTo>
                  <a:cubicBezTo>
                    <a:pt x="1199" y="1429"/>
                    <a:pt x="1199" y="1429"/>
                    <a:pt x="1199" y="1429"/>
                  </a:cubicBezTo>
                  <a:cubicBezTo>
                    <a:pt x="1840" y="474"/>
                    <a:pt x="1840" y="474"/>
                    <a:pt x="1840" y="474"/>
                  </a:cubicBezTo>
                  <a:cubicBezTo>
                    <a:pt x="1860" y="445"/>
                    <a:pt x="1862" y="407"/>
                    <a:pt x="1845" y="376"/>
                  </a:cubicBezTo>
                  <a:close/>
                  <a:moveTo>
                    <a:pt x="1221" y="196"/>
                  </a:moveTo>
                  <a:cubicBezTo>
                    <a:pt x="1302" y="196"/>
                    <a:pt x="1371" y="251"/>
                    <a:pt x="1392" y="325"/>
                  </a:cubicBezTo>
                  <a:cubicBezTo>
                    <a:pt x="1051" y="325"/>
                    <a:pt x="1051" y="325"/>
                    <a:pt x="1051" y="325"/>
                  </a:cubicBezTo>
                  <a:cubicBezTo>
                    <a:pt x="1072" y="251"/>
                    <a:pt x="1140" y="196"/>
                    <a:pt x="1221" y="196"/>
                  </a:cubicBezTo>
                  <a:close/>
                  <a:moveTo>
                    <a:pt x="502" y="96"/>
                  </a:moveTo>
                  <a:cubicBezTo>
                    <a:pt x="565" y="96"/>
                    <a:pt x="616" y="147"/>
                    <a:pt x="616" y="211"/>
                  </a:cubicBezTo>
                  <a:cubicBezTo>
                    <a:pt x="616" y="274"/>
                    <a:pt x="565" y="325"/>
                    <a:pt x="502" y="325"/>
                  </a:cubicBezTo>
                  <a:cubicBezTo>
                    <a:pt x="438" y="325"/>
                    <a:pt x="387" y="274"/>
                    <a:pt x="387" y="211"/>
                  </a:cubicBezTo>
                  <a:cubicBezTo>
                    <a:pt x="387" y="147"/>
                    <a:pt x="438" y="96"/>
                    <a:pt x="502" y="96"/>
                  </a:cubicBezTo>
                  <a:close/>
                  <a:moveTo>
                    <a:pt x="1111" y="1387"/>
                  </a:moveTo>
                  <a:cubicBezTo>
                    <a:pt x="1106" y="1395"/>
                    <a:pt x="1103" y="1404"/>
                    <a:pt x="1103" y="1414"/>
                  </a:cubicBezTo>
                  <a:cubicBezTo>
                    <a:pt x="1103" y="1747"/>
                    <a:pt x="1103" y="1747"/>
                    <a:pt x="1103" y="1747"/>
                  </a:cubicBezTo>
                  <a:cubicBezTo>
                    <a:pt x="759" y="1897"/>
                    <a:pt x="759" y="1897"/>
                    <a:pt x="759" y="1897"/>
                  </a:cubicBezTo>
                  <a:cubicBezTo>
                    <a:pt x="759" y="1462"/>
                    <a:pt x="759" y="1462"/>
                    <a:pt x="759" y="1462"/>
                  </a:cubicBezTo>
                  <a:cubicBezTo>
                    <a:pt x="932" y="1462"/>
                    <a:pt x="932" y="1462"/>
                    <a:pt x="932" y="1462"/>
                  </a:cubicBezTo>
                  <a:cubicBezTo>
                    <a:pt x="958" y="1462"/>
                    <a:pt x="979" y="1440"/>
                    <a:pt x="979" y="1414"/>
                  </a:cubicBezTo>
                  <a:cubicBezTo>
                    <a:pt x="979" y="1388"/>
                    <a:pt x="958" y="1366"/>
                    <a:pt x="932" y="1366"/>
                  </a:cubicBezTo>
                  <a:cubicBezTo>
                    <a:pt x="737" y="1366"/>
                    <a:pt x="737" y="1366"/>
                    <a:pt x="737" y="1366"/>
                  </a:cubicBezTo>
                  <a:cubicBezTo>
                    <a:pt x="255" y="651"/>
                    <a:pt x="255" y="651"/>
                    <a:pt x="255" y="651"/>
                  </a:cubicBezTo>
                  <a:cubicBezTo>
                    <a:pt x="1221" y="651"/>
                    <a:pt x="1221" y="651"/>
                    <a:pt x="1221" y="651"/>
                  </a:cubicBezTo>
                  <a:cubicBezTo>
                    <a:pt x="1248" y="651"/>
                    <a:pt x="1269" y="629"/>
                    <a:pt x="1269" y="603"/>
                  </a:cubicBezTo>
                  <a:cubicBezTo>
                    <a:pt x="1269" y="576"/>
                    <a:pt x="1248" y="555"/>
                    <a:pt x="1221" y="555"/>
                  </a:cubicBezTo>
                  <a:cubicBezTo>
                    <a:pt x="191" y="555"/>
                    <a:pt x="191" y="555"/>
                    <a:pt x="191" y="555"/>
                  </a:cubicBezTo>
                  <a:cubicBezTo>
                    <a:pt x="101" y="421"/>
                    <a:pt x="101" y="421"/>
                    <a:pt x="101" y="421"/>
                  </a:cubicBezTo>
                  <a:cubicBezTo>
                    <a:pt x="1761" y="421"/>
                    <a:pt x="1761" y="421"/>
                    <a:pt x="1761" y="421"/>
                  </a:cubicBezTo>
                  <a:lnTo>
                    <a:pt x="1111" y="13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48" name="Freeform 28">
              <a:extLst>
                <a:ext uri="{FF2B5EF4-FFF2-40B4-BE49-F238E27FC236}">
                  <a16:creationId xmlns:a16="http://schemas.microsoft.com/office/drawing/2014/main" id="{1959303F-D5FC-4185-9DE9-33AE15FDE96E}"/>
                </a:ext>
              </a:extLst>
            </p:cNvPr>
            <p:cNvSpPr>
              <a:spLocks noEditPoints="1"/>
            </p:cNvSpPr>
            <p:nvPr/>
          </p:nvSpPr>
          <p:spPr bwMode="auto">
            <a:xfrm>
              <a:off x="-2884488" y="987425"/>
              <a:ext cx="906463" cy="904875"/>
            </a:xfrm>
            <a:custGeom>
              <a:avLst/>
              <a:gdLst>
                <a:gd name="T0" fmla="*/ 210 w 421"/>
                <a:gd name="T1" fmla="*/ 0 h 421"/>
                <a:gd name="T2" fmla="*/ 0 w 421"/>
                <a:gd name="T3" fmla="*/ 210 h 421"/>
                <a:gd name="T4" fmla="*/ 210 w 421"/>
                <a:gd name="T5" fmla="*/ 421 h 421"/>
                <a:gd name="T6" fmla="*/ 421 w 421"/>
                <a:gd name="T7" fmla="*/ 210 h 421"/>
                <a:gd name="T8" fmla="*/ 210 w 421"/>
                <a:gd name="T9" fmla="*/ 0 h 421"/>
                <a:gd name="T10" fmla="*/ 210 w 421"/>
                <a:gd name="T11" fmla="*/ 325 h 421"/>
                <a:gd name="T12" fmla="*/ 95 w 421"/>
                <a:gd name="T13" fmla="*/ 210 h 421"/>
                <a:gd name="T14" fmla="*/ 210 w 421"/>
                <a:gd name="T15" fmla="*/ 96 h 421"/>
                <a:gd name="T16" fmla="*/ 325 w 421"/>
                <a:gd name="T17" fmla="*/ 210 h 421"/>
                <a:gd name="T18" fmla="*/ 210 w 421"/>
                <a:gd name="T19" fmla="*/ 325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1" h="421">
                  <a:moveTo>
                    <a:pt x="210" y="0"/>
                  </a:moveTo>
                  <a:cubicBezTo>
                    <a:pt x="94" y="0"/>
                    <a:pt x="0" y="94"/>
                    <a:pt x="0" y="210"/>
                  </a:cubicBezTo>
                  <a:cubicBezTo>
                    <a:pt x="0" y="326"/>
                    <a:pt x="94" y="421"/>
                    <a:pt x="210" y="421"/>
                  </a:cubicBezTo>
                  <a:cubicBezTo>
                    <a:pt x="326" y="421"/>
                    <a:pt x="421" y="326"/>
                    <a:pt x="421" y="210"/>
                  </a:cubicBezTo>
                  <a:cubicBezTo>
                    <a:pt x="421" y="94"/>
                    <a:pt x="326" y="0"/>
                    <a:pt x="210" y="0"/>
                  </a:cubicBezTo>
                  <a:close/>
                  <a:moveTo>
                    <a:pt x="210" y="325"/>
                  </a:moveTo>
                  <a:cubicBezTo>
                    <a:pt x="147" y="325"/>
                    <a:pt x="95" y="274"/>
                    <a:pt x="95" y="210"/>
                  </a:cubicBezTo>
                  <a:cubicBezTo>
                    <a:pt x="95" y="147"/>
                    <a:pt x="147" y="96"/>
                    <a:pt x="210" y="96"/>
                  </a:cubicBezTo>
                  <a:cubicBezTo>
                    <a:pt x="274" y="96"/>
                    <a:pt x="325" y="147"/>
                    <a:pt x="325" y="210"/>
                  </a:cubicBezTo>
                  <a:cubicBezTo>
                    <a:pt x="325" y="274"/>
                    <a:pt x="274" y="325"/>
                    <a:pt x="210"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49" name="Freeform 29">
              <a:extLst>
                <a:ext uri="{FF2B5EF4-FFF2-40B4-BE49-F238E27FC236}">
                  <a16:creationId xmlns:a16="http://schemas.microsoft.com/office/drawing/2014/main" id="{5E70ACD9-2547-435A-B34E-55BBB9D612DC}"/>
                </a:ext>
              </a:extLst>
            </p:cNvPr>
            <p:cNvSpPr>
              <a:spLocks/>
            </p:cNvSpPr>
            <p:nvPr/>
          </p:nvSpPr>
          <p:spPr bwMode="auto">
            <a:xfrm>
              <a:off x="-1435100" y="1484313"/>
              <a:ext cx="206375" cy="787400"/>
            </a:xfrm>
            <a:custGeom>
              <a:avLst/>
              <a:gdLst>
                <a:gd name="T0" fmla="*/ 48 w 96"/>
                <a:gd name="T1" fmla="*/ 0 h 367"/>
                <a:gd name="T2" fmla="*/ 0 w 96"/>
                <a:gd name="T3" fmla="*/ 48 h 367"/>
                <a:gd name="T4" fmla="*/ 0 w 96"/>
                <a:gd name="T5" fmla="*/ 320 h 367"/>
                <a:gd name="T6" fmla="*/ 48 w 96"/>
                <a:gd name="T7" fmla="*/ 367 h 367"/>
                <a:gd name="T8" fmla="*/ 96 w 96"/>
                <a:gd name="T9" fmla="*/ 320 h 367"/>
                <a:gd name="T10" fmla="*/ 96 w 96"/>
                <a:gd name="T11" fmla="*/ 48 h 367"/>
                <a:gd name="T12" fmla="*/ 48 w 96"/>
                <a:gd name="T13" fmla="*/ 0 h 367"/>
              </a:gdLst>
              <a:ahLst/>
              <a:cxnLst>
                <a:cxn ang="0">
                  <a:pos x="T0" y="T1"/>
                </a:cxn>
                <a:cxn ang="0">
                  <a:pos x="T2" y="T3"/>
                </a:cxn>
                <a:cxn ang="0">
                  <a:pos x="T4" y="T5"/>
                </a:cxn>
                <a:cxn ang="0">
                  <a:pos x="T6" y="T7"/>
                </a:cxn>
                <a:cxn ang="0">
                  <a:pos x="T8" y="T9"/>
                </a:cxn>
                <a:cxn ang="0">
                  <a:pos x="T10" y="T11"/>
                </a:cxn>
                <a:cxn ang="0">
                  <a:pos x="T12" y="T13"/>
                </a:cxn>
              </a:cxnLst>
              <a:rect l="0" t="0" r="r" b="b"/>
              <a:pathLst>
                <a:path w="96" h="367">
                  <a:moveTo>
                    <a:pt x="48" y="0"/>
                  </a:moveTo>
                  <a:cubicBezTo>
                    <a:pt x="22" y="0"/>
                    <a:pt x="0" y="21"/>
                    <a:pt x="0" y="48"/>
                  </a:cubicBezTo>
                  <a:cubicBezTo>
                    <a:pt x="0" y="320"/>
                    <a:pt x="0" y="320"/>
                    <a:pt x="0" y="320"/>
                  </a:cubicBezTo>
                  <a:cubicBezTo>
                    <a:pt x="0" y="346"/>
                    <a:pt x="22" y="367"/>
                    <a:pt x="48" y="367"/>
                  </a:cubicBezTo>
                  <a:cubicBezTo>
                    <a:pt x="75" y="367"/>
                    <a:pt x="96" y="346"/>
                    <a:pt x="96" y="320"/>
                  </a:cubicBezTo>
                  <a:cubicBezTo>
                    <a:pt x="96" y="48"/>
                    <a:pt x="96" y="48"/>
                    <a:pt x="96" y="48"/>
                  </a:cubicBezTo>
                  <a:cubicBezTo>
                    <a:pt x="96" y="21"/>
                    <a:pt x="75" y="0"/>
                    <a:pt x="4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50" name="Freeform 30">
              <a:extLst>
                <a:ext uri="{FF2B5EF4-FFF2-40B4-BE49-F238E27FC236}">
                  <a16:creationId xmlns:a16="http://schemas.microsoft.com/office/drawing/2014/main" id="{2CFEC219-3CE9-4BE0-BFF2-B5AD83DF4C36}"/>
                </a:ext>
              </a:extLst>
            </p:cNvPr>
            <p:cNvSpPr>
              <a:spLocks/>
            </p:cNvSpPr>
            <p:nvPr/>
          </p:nvSpPr>
          <p:spPr bwMode="auto">
            <a:xfrm>
              <a:off x="-1435100" y="1146175"/>
              <a:ext cx="206375" cy="206375"/>
            </a:xfrm>
            <a:custGeom>
              <a:avLst/>
              <a:gdLst>
                <a:gd name="T0" fmla="*/ 82 w 96"/>
                <a:gd name="T1" fmla="*/ 14 h 96"/>
                <a:gd name="T2" fmla="*/ 48 w 96"/>
                <a:gd name="T3" fmla="*/ 0 h 96"/>
                <a:gd name="T4" fmla="*/ 14 w 96"/>
                <a:gd name="T5" fmla="*/ 14 h 96"/>
                <a:gd name="T6" fmla="*/ 0 w 96"/>
                <a:gd name="T7" fmla="*/ 48 h 96"/>
                <a:gd name="T8" fmla="*/ 14 w 96"/>
                <a:gd name="T9" fmla="*/ 82 h 96"/>
                <a:gd name="T10" fmla="*/ 48 w 96"/>
                <a:gd name="T11" fmla="*/ 96 h 96"/>
                <a:gd name="T12" fmla="*/ 82 w 96"/>
                <a:gd name="T13" fmla="*/ 82 h 96"/>
                <a:gd name="T14" fmla="*/ 96 w 96"/>
                <a:gd name="T15" fmla="*/ 48 h 96"/>
                <a:gd name="T16" fmla="*/ 82 w 96"/>
                <a:gd name="T17"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6">
                  <a:moveTo>
                    <a:pt x="82" y="14"/>
                  </a:moveTo>
                  <a:cubicBezTo>
                    <a:pt x="73" y="5"/>
                    <a:pt x="61" y="0"/>
                    <a:pt x="48" y="0"/>
                  </a:cubicBezTo>
                  <a:cubicBezTo>
                    <a:pt x="36" y="0"/>
                    <a:pt x="23" y="5"/>
                    <a:pt x="14" y="14"/>
                  </a:cubicBezTo>
                  <a:cubicBezTo>
                    <a:pt x="6" y="23"/>
                    <a:pt x="0" y="35"/>
                    <a:pt x="0" y="48"/>
                  </a:cubicBezTo>
                  <a:cubicBezTo>
                    <a:pt x="0" y="60"/>
                    <a:pt x="6" y="73"/>
                    <a:pt x="14" y="82"/>
                  </a:cubicBezTo>
                  <a:cubicBezTo>
                    <a:pt x="23" y="91"/>
                    <a:pt x="36" y="96"/>
                    <a:pt x="48" y="96"/>
                  </a:cubicBezTo>
                  <a:cubicBezTo>
                    <a:pt x="61" y="96"/>
                    <a:pt x="73" y="91"/>
                    <a:pt x="82" y="82"/>
                  </a:cubicBezTo>
                  <a:cubicBezTo>
                    <a:pt x="91" y="73"/>
                    <a:pt x="96" y="60"/>
                    <a:pt x="96" y="48"/>
                  </a:cubicBezTo>
                  <a:cubicBezTo>
                    <a:pt x="96" y="35"/>
                    <a:pt x="91" y="23"/>
                    <a:pt x="8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52" name="Freeform 31">
              <a:extLst>
                <a:ext uri="{FF2B5EF4-FFF2-40B4-BE49-F238E27FC236}">
                  <a16:creationId xmlns:a16="http://schemas.microsoft.com/office/drawing/2014/main" id="{63EBF6D2-26C0-4EB1-98AF-0E9927887C83}"/>
                </a:ext>
              </a:extLst>
            </p:cNvPr>
            <p:cNvSpPr>
              <a:spLocks/>
            </p:cNvSpPr>
            <p:nvPr/>
          </p:nvSpPr>
          <p:spPr bwMode="auto">
            <a:xfrm>
              <a:off x="-3462338" y="1119188"/>
              <a:ext cx="206375" cy="627062"/>
            </a:xfrm>
            <a:custGeom>
              <a:avLst/>
              <a:gdLst>
                <a:gd name="T0" fmla="*/ 48 w 96"/>
                <a:gd name="T1" fmla="*/ 0 h 292"/>
                <a:gd name="T2" fmla="*/ 0 w 96"/>
                <a:gd name="T3" fmla="*/ 48 h 292"/>
                <a:gd name="T4" fmla="*/ 0 w 96"/>
                <a:gd name="T5" fmla="*/ 244 h 292"/>
                <a:gd name="T6" fmla="*/ 48 w 96"/>
                <a:gd name="T7" fmla="*/ 292 h 292"/>
                <a:gd name="T8" fmla="*/ 96 w 96"/>
                <a:gd name="T9" fmla="*/ 244 h 292"/>
                <a:gd name="T10" fmla="*/ 96 w 96"/>
                <a:gd name="T11" fmla="*/ 48 h 292"/>
                <a:gd name="T12" fmla="*/ 48 w 96"/>
                <a:gd name="T13" fmla="*/ 0 h 292"/>
              </a:gdLst>
              <a:ahLst/>
              <a:cxnLst>
                <a:cxn ang="0">
                  <a:pos x="T0" y="T1"/>
                </a:cxn>
                <a:cxn ang="0">
                  <a:pos x="T2" y="T3"/>
                </a:cxn>
                <a:cxn ang="0">
                  <a:pos x="T4" y="T5"/>
                </a:cxn>
                <a:cxn ang="0">
                  <a:pos x="T6" y="T7"/>
                </a:cxn>
                <a:cxn ang="0">
                  <a:pos x="T8" y="T9"/>
                </a:cxn>
                <a:cxn ang="0">
                  <a:pos x="T10" y="T11"/>
                </a:cxn>
                <a:cxn ang="0">
                  <a:pos x="T12" y="T13"/>
                </a:cxn>
              </a:cxnLst>
              <a:rect l="0" t="0" r="r" b="b"/>
              <a:pathLst>
                <a:path w="96" h="292">
                  <a:moveTo>
                    <a:pt x="48" y="0"/>
                  </a:moveTo>
                  <a:cubicBezTo>
                    <a:pt x="22" y="0"/>
                    <a:pt x="0" y="21"/>
                    <a:pt x="0" y="48"/>
                  </a:cubicBezTo>
                  <a:cubicBezTo>
                    <a:pt x="0" y="244"/>
                    <a:pt x="0" y="244"/>
                    <a:pt x="0" y="244"/>
                  </a:cubicBezTo>
                  <a:cubicBezTo>
                    <a:pt x="0" y="270"/>
                    <a:pt x="22" y="292"/>
                    <a:pt x="48" y="292"/>
                  </a:cubicBezTo>
                  <a:cubicBezTo>
                    <a:pt x="75" y="292"/>
                    <a:pt x="96" y="270"/>
                    <a:pt x="96" y="244"/>
                  </a:cubicBezTo>
                  <a:cubicBezTo>
                    <a:pt x="96" y="48"/>
                    <a:pt x="96" y="48"/>
                    <a:pt x="96" y="48"/>
                  </a:cubicBezTo>
                  <a:cubicBezTo>
                    <a:pt x="96" y="21"/>
                    <a:pt x="75" y="0"/>
                    <a:pt x="4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53" name="Freeform 32">
              <a:extLst>
                <a:ext uri="{FF2B5EF4-FFF2-40B4-BE49-F238E27FC236}">
                  <a16:creationId xmlns:a16="http://schemas.microsoft.com/office/drawing/2014/main" id="{A355D00D-3A14-43B0-90FA-0B52E25C51FC}"/>
                </a:ext>
              </a:extLst>
            </p:cNvPr>
            <p:cNvSpPr>
              <a:spLocks/>
            </p:cNvSpPr>
            <p:nvPr/>
          </p:nvSpPr>
          <p:spPr bwMode="auto">
            <a:xfrm>
              <a:off x="-4864100" y="987425"/>
              <a:ext cx="206375" cy="874712"/>
            </a:xfrm>
            <a:custGeom>
              <a:avLst/>
              <a:gdLst>
                <a:gd name="T0" fmla="*/ 48 w 96"/>
                <a:gd name="T1" fmla="*/ 0 h 407"/>
                <a:gd name="T2" fmla="*/ 0 w 96"/>
                <a:gd name="T3" fmla="*/ 48 h 407"/>
                <a:gd name="T4" fmla="*/ 0 w 96"/>
                <a:gd name="T5" fmla="*/ 359 h 407"/>
                <a:gd name="T6" fmla="*/ 48 w 96"/>
                <a:gd name="T7" fmla="*/ 407 h 407"/>
                <a:gd name="T8" fmla="*/ 96 w 96"/>
                <a:gd name="T9" fmla="*/ 359 h 407"/>
                <a:gd name="T10" fmla="*/ 96 w 96"/>
                <a:gd name="T11" fmla="*/ 48 h 407"/>
                <a:gd name="T12" fmla="*/ 48 w 96"/>
                <a:gd name="T13" fmla="*/ 0 h 407"/>
              </a:gdLst>
              <a:ahLst/>
              <a:cxnLst>
                <a:cxn ang="0">
                  <a:pos x="T0" y="T1"/>
                </a:cxn>
                <a:cxn ang="0">
                  <a:pos x="T2" y="T3"/>
                </a:cxn>
                <a:cxn ang="0">
                  <a:pos x="T4" y="T5"/>
                </a:cxn>
                <a:cxn ang="0">
                  <a:pos x="T6" y="T7"/>
                </a:cxn>
                <a:cxn ang="0">
                  <a:pos x="T8" y="T9"/>
                </a:cxn>
                <a:cxn ang="0">
                  <a:pos x="T10" y="T11"/>
                </a:cxn>
                <a:cxn ang="0">
                  <a:pos x="T12" y="T13"/>
                </a:cxn>
              </a:cxnLst>
              <a:rect l="0" t="0" r="r" b="b"/>
              <a:pathLst>
                <a:path w="96" h="407">
                  <a:moveTo>
                    <a:pt x="48" y="0"/>
                  </a:moveTo>
                  <a:cubicBezTo>
                    <a:pt x="22" y="0"/>
                    <a:pt x="0" y="21"/>
                    <a:pt x="0" y="48"/>
                  </a:cubicBezTo>
                  <a:cubicBezTo>
                    <a:pt x="0" y="359"/>
                    <a:pt x="0" y="359"/>
                    <a:pt x="0" y="359"/>
                  </a:cubicBezTo>
                  <a:cubicBezTo>
                    <a:pt x="0" y="386"/>
                    <a:pt x="22" y="407"/>
                    <a:pt x="48" y="407"/>
                  </a:cubicBezTo>
                  <a:cubicBezTo>
                    <a:pt x="74" y="407"/>
                    <a:pt x="96" y="386"/>
                    <a:pt x="96" y="359"/>
                  </a:cubicBezTo>
                  <a:cubicBezTo>
                    <a:pt x="96" y="48"/>
                    <a:pt x="96" y="48"/>
                    <a:pt x="96" y="48"/>
                  </a:cubicBezTo>
                  <a:cubicBezTo>
                    <a:pt x="96" y="21"/>
                    <a:pt x="74" y="0"/>
                    <a:pt x="4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54" name="Freeform 33">
              <a:extLst>
                <a:ext uri="{FF2B5EF4-FFF2-40B4-BE49-F238E27FC236}">
                  <a16:creationId xmlns:a16="http://schemas.microsoft.com/office/drawing/2014/main" id="{E375A887-F93E-41D8-BDC4-9DB6BFEB1A0E}"/>
                </a:ext>
              </a:extLst>
            </p:cNvPr>
            <p:cNvSpPr>
              <a:spLocks/>
            </p:cNvSpPr>
            <p:nvPr/>
          </p:nvSpPr>
          <p:spPr bwMode="auto">
            <a:xfrm>
              <a:off x="-4864100" y="2041525"/>
              <a:ext cx="206375" cy="206375"/>
            </a:xfrm>
            <a:custGeom>
              <a:avLst/>
              <a:gdLst>
                <a:gd name="T0" fmla="*/ 82 w 96"/>
                <a:gd name="T1" fmla="*/ 14 h 96"/>
                <a:gd name="T2" fmla="*/ 48 w 96"/>
                <a:gd name="T3" fmla="*/ 0 h 96"/>
                <a:gd name="T4" fmla="*/ 14 w 96"/>
                <a:gd name="T5" fmla="*/ 14 h 96"/>
                <a:gd name="T6" fmla="*/ 0 w 96"/>
                <a:gd name="T7" fmla="*/ 48 h 96"/>
                <a:gd name="T8" fmla="*/ 14 w 96"/>
                <a:gd name="T9" fmla="*/ 82 h 96"/>
                <a:gd name="T10" fmla="*/ 48 w 96"/>
                <a:gd name="T11" fmla="*/ 96 h 96"/>
                <a:gd name="T12" fmla="*/ 82 w 96"/>
                <a:gd name="T13" fmla="*/ 82 h 96"/>
                <a:gd name="T14" fmla="*/ 96 w 96"/>
                <a:gd name="T15" fmla="*/ 48 h 96"/>
                <a:gd name="T16" fmla="*/ 82 w 96"/>
                <a:gd name="T17"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6">
                  <a:moveTo>
                    <a:pt x="82" y="14"/>
                  </a:moveTo>
                  <a:cubicBezTo>
                    <a:pt x="73" y="5"/>
                    <a:pt x="61" y="0"/>
                    <a:pt x="48" y="0"/>
                  </a:cubicBezTo>
                  <a:cubicBezTo>
                    <a:pt x="35" y="0"/>
                    <a:pt x="23" y="5"/>
                    <a:pt x="14" y="14"/>
                  </a:cubicBezTo>
                  <a:cubicBezTo>
                    <a:pt x="5" y="23"/>
                    <a:pt x="0" y="35"/>
                    <a:pt x="0" y="48"/>
                  </a:cubicBezTo>
                  <a:cubicBezTo>
                    <a:pt x="0" y="60"/>
                    <a:pt x="5" y="73"/>
                    <a:pt x="14" y="82"/>
                  </a:cubicBezTo>
                  <a:cubicBezTo>
                    <a:pt x="23" y="90"/>
                    <a:pt x="35" y="96"/>
                    <a:pt x="48" y="96"/>
                  </a:cubicBezTo>
                  <a:cubicBezTo>
                    <a:pt x="61" y="96"/>
                    <a:pt x="73" y="90"/>
                    <a:pt x="82" y="82"/>
                  </a:cubicBezTo>
                  <a:cubicBezTo>
                    <a:pt x="91" y="73"/>
                    <a:pt x="96" y="60"/>
                    <a:pt x="96" y="48"/>
                  </a:cubicBezTo>
                  <a:cubicBezTo>
                    <a:pt x="96" y="35"/>
                    <a:pt x="91" y="23"/>
                    <a:pt x="8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55" name="Freeform 34">
              <a:extLst>
                <a:ext uri="{FF2B5EF4-FFF2-40B4-BE49-F238E27FC236}">
                  <a16:creationId xmlns:a16="http://schemas.microsoft.com/office/drawing/2014/main" id="{53948192-C31F-4B80-A398-CEAE5D4672B1}"/>
                </a:ext>
              </a:extLst>
            </p:cNvPr>
            <p:cNvSpPr>
              <a:spLocks/>
            </p:cNvSpPr>
            <p:nvPr/>
          </p:nvSpPr>
          <p:spPr bwMode="auto">
            <a:xfrm>
              <a:off x="-1803400" y="3103563"/>
              <a:ext cx="206375" cy="204787"/>
            </a:xfrm>
            <a:custGeom>
              <a:avLst/>
              <a:gdLst>
                <a:gd name="T0" fmla="*/ 82 w 96"/>
                <a:gd name="T1" fmla="*/ 14 h 96"/>
                <a:gd name="T2" fmla="*/ 48 w 96"/>
                <a:gd name="T3" fmla="*/ 0 h 96"/>
                <a:gd name="T4" fmla="*/ 14 w 96"/>
                <a:gd name="T5" fmla="*/ 14 h 96"/>
                <a:gd name="T6" fmla="*/ 0 w 96"/>
                <a:gd name="T7" fmla="*/ 48 h 96"/>
                <a:gd name="T8" fmla="*/ 14 w 96"/>
                <a:gd name="T9" fmla="*/ 82 h 96"/>
                <a:gd name="T10" fmla="*/ 48 w 96"/>
                <a:gd name="T11" fmla="*/ 96 h 96"/>
                <a:gd name="T12" fmla="*/ 82 w 96"/>
                <a:gd name="T13" fmla="*/ 82 h 96"/>
                <a:gd name="T14" fmla="*/ 96 w 96"/>
                <a:gd name="T15" fmla="*/ 48 h 96"/>
                <a:gd name="T16" fmla="*/ 82 w 96"/>
                <a:gd name="T17"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6">
                  <a:moveTo>
                    <a:pt x="82" y="14"/>
                  </a:moveTo>
                  <a:cubicBezTo>
                    <a:pt x="73" y="5"/>
                    <a:pt x="60" y="0"/>
                    <a:pt x="48" y="0"/>
                  </a:cubicBezTo>
                  <a:cubicBezTo>
                    <a:pt x="35" y="0"/>
                    <a:pt x="23" y="5"/>
                    <a:pt x="14" y="14"/>
                  </a:cubicBezTo>
                  <a:cubicBezTo>
                    <a:pt x="5" y="23"/>
                    <a:pt x="0" y="35"/>
                    <a:pt x="0" y="48"/>
                  </a:cubicBezTo>
                  <a:cubicBezTo>
                    <a:pt x="0" y="60"/>
                    <a:pt x="5" y="73"/>
                    <a:pt x="14" y="82"/>
                  </a:cubicBezTo>
                  <a:cubicBezTo>
                    <a:pt x="23" y="90"/>
                    <a:pt x="35" y="96"/>
                    <a:pt x="48" y="96"/>
                  </a:cubicBezTo>
                  <a:cubicBezTo>
                    <a:pt x="60" y="96"/>
                    <a:pt x="73" y="90"/>
                    <a:pt x="82" y="82"/>
                  </a:cubicBezTo>
                  <a:cubicBezTo>
                    <a:pt x="91" y="73"/>
                    <a:pt x="96" y="60"/>
                    <a:pt x="96" y="48"/>
                  </a:cubicBezTo>
                  <a:cubicBezTo>
                    <a:pt x="96" y="35"/>
                    <a:pt x="91" y="23"/>
                    <a:pt x="8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66" name="Group 65">
            <a:extLst>
              <a:ext uri="{FF2B5EF4-FFF2-40B4-BE49-F238E27FC236}">
                <a16:creationId xmlns:a16="http://schemas.microsoft.com/office/drawing/2014/main" id="{2C80A20B-4477-4B69-A16B-1B8C1641F4E4}"/>
              </a:ext>
            </a:extLst>
          </p:cNvPr>
          <p:cNvGrpSpPr/>
          <p:nvPr/>
        </p:nvGrpSpPr>
        <p:grpSpPr>
          <a:xfrm>
            <a:off x="4569554" y="4141395"/>
            <a:ext cx="325684" cy="371202"/>
            <a:chOff x="-2794000" y="704850"/>
            <a:chExt cx="4611688" cy="5256213"/>
          </a:xfrm>
          <a:solidFill>
            <a:schemeClr val="bg1"/>
          </a:solidFill>
        </p:grpSpPr>
        <p:sp>
          <p:nvSpPr>
            <p:cNvPr id="61" name="Freeform 38">
              <a:extLst>
                <a:ext uri="{FF2B5EF4-FFF2-40B4-BE49-F238E27FC236}">
                  <a16:creationId xmlns:a16="http://schemas.microsoft.com/office/drawing/2014/main" id="{9BEF6545-3364-4B6E-B90A-8220BDE77ABA}"/>
                </a:ext>
              </a:extLst>
            </p:cNvPr>
            <p:cNvSpPr>
              <a:spLocks noEditPoints="1"/>
            </p:cNvSpPr>
            <p:nvPr/>
          </p:nvSpPr>
          <p:spPr bwMode="auto">
            <a:xfrm>
              <a:off x="-2298700" y="1125538"/>
              <a:ext cx="3521075" cy="4835525"/>
            </a:xfrm>
            <a:custGeom>
              <a:avLst/>
              <a:gdLst>
                <a:gd name="T0" fmla="*/ 1427 w 1635"/>
                <a:gd name="T1" fmla="*/ 935 h 2252"/>
                <a:gd name="T2" fmla="*/ 514 w 1635"/>
                <a:gd name="T3" fmla="*/ 0 h 2252"/>
                <a:gd name="T4" fmla="*/ 466 w 1635"/>
                <a:gd name="T5" fmla="*/ 318 h 2252"/>
                <a:gd name="T6" fmla="*/ 19 w 1635"/>
                <a:gd name="T7" fmla="*/ 970 h 2252"/>
                <a:gd name="T8" fmla="*/ 282 w 1635"/>
                <a:gd name="T9" fmla="*/ 1181 h 2252"/>
                <a:gd name="T10" fmla="*/ 616 w 1635"/>
                <a:gd name="T11" fmla="*/ 1076 h 2252"/>
                <a:gd name="T12" fmla="*/ 650 w 1635"/>
                <a:gd name="T13" fmla="*/ 1179 h 2252"/>
                <a:gd name="T14" fmla="*/ 390 w 1635"/>
                <a:gd name="T15" fmla="*/ 1595 h 2252"/>
                <a:gd name="T16" fmla="*/ 152 w 1635"/>
                <a:gd name="T17" fmla="*/ 2106 h 2252"/>
                <a:gd name="T18" fmla="*/ 200 w 1635"/>
                <a:gd name="T19" fmla="*/ 2252 h 2252"/>
                <a:gd name="T20" fmla="*/ 1635 w 1635"/>
                <a:gd name="T21" fmla="*/ 2204 h 2252"/>
                <a:gd name="T22" fmla="*/ 1427 w 1635"/>
                <a:gd name="T23" fmla="*/ 1855 h 2252"/>
                <a:gd name="T24" fmla="*/ 668 w 1635"/>
                <a:gd name="T25" fmla="*/ 1449 h 2252"/>
                <a:gd name="T26" fmla="*/ 745 w 1635"/>
                <a:gd name="T27" fmla="*/ 1044 h 2252"/>
                <a:gd name="T28" fmla="*/ 889 w 1635"/>
                <a:gd name="T29" fmla="*/ 803 h 2252"/>
                <a:gd name="T30" fmla="*/ 842 w 1635"/>
                <a:gd name="T31" fmla="*/ 724 h 2252"/>
                <a:gd name="T32" fmla="*/ 794 w 1635"/>
                <a:gd name="T33" fmla="*/ 803 h 2252"/>
                <a:gd name="T34" fmla="*/ 616 w 1635"/>
                <a:gd name="T35" fmla="*/ 981 h 2252"/>
                <a:gd name="T36" fmla="*/ 404 w 1635"/>
                <a:gd name="T37" fmla="*/ 988 h 2252"/>
                <a:gd name="T38" fmla="*/ 116 w 1635"/>
                <a:gd name="T39" fmla="*/ 932 h 2252"/>
                <a:gd name="T40" fmla="*/ 562 w 1635"/>
                <a:gd name="T41" fmla="*/ 335 h 2252"/>
                <a:gd name="T42" fmla="*/ 660 w 1635"/>
                <a:gd name="T43" fmla="*/ 241 h 2252"/>
                <a:gd name="T44" fmla="*/ 667 w 1635"/>
                <a:gd name="T45" fmla="*/ 289 h 2252"/>
                <a:gd name="T46" fmla="*/ 713 w 1635"/>
                <a:gd name="T47" fmla="*/ 311 h 2252"/>
                <a:gd name="T48" fmla="*/ 1331 w 1635"/>
                <a:gd name="T49" fmla="*/ 1850 h 2252"/>
                <a:gd name="T50" fmla="*/ 1197 w 1635"/>
                <a:gd name="T51" fmla="*/ 1492 h 2252"/>
                <a:gd name="T52" fmla="*/ 1102 w 1635"/>
                <a:gd name="T53" fmla="*/ 1492 h 2252"/>
                <a:gd name="T54" fmla="*/ 486 w 1635"/>
                <a:gd name="T55" fmla="*/ 1850 h 2252"/>
                <a:gd name="T56" fmla="*/ 1539 w 1635"/>
                <a:gd name="T57" fmla="*/ 2156 h 2252"/>
                <a:gd name="T58" fmla="*/ 248 w 1635"/>
                <a:gd name="T59" fmla="*/ 2106 h 2252"/>
                <a:gd name="T60" fmla="*/ 1379 w 1635"/>
                <a:gd name="T61" fmla="*/ 1946 h 2252"/>
                <a:gd name="T62" fmla="*/ 1539 w 1635"/>
                <a:gd name="T63" fmla="*/ 2156 h 2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5" h="2252">
                  <a:moveTo>
                    <a:pt x="1427" y="1855"/>
                  </a:moveTo>
                  <a:cubicBezTo>
                    <a:pt x="1427" y="935"/>
                    <a:pt x="1427" y="935"/>
                    <a:pt x="1427" y="935"/>
                  </a:cubicBezTo>
                  <a:cubicBezTo>
                    <a:pt x="1427" y="554"/>
                    <a:pt x="1129" y="241"/>
                    <a:pt x="754" y="217"/>
                  </a:cubicBezTo>
                  <a:cubicBezTo>
                    <a:pt x="742" y="95"/>
                    <a:pt x="639" y="0"/>
                    <a:pt x="514" y="0"/>
                  </a:cubicBezTo>
                  <a:cubicBezTo>
                    <a:pt x="488" y="0"/>
                    <a:pt x="466" y="21"/>
                    <a:pt x="466" y="48"/>
                  </a:cubicBezTo>
                  <a:cubicBezTo>
                    <a:pt x="466" y="318"/>
                    <a:pt x="466" y="318"/>
                    <a:pt x="466" y="318"/>
                  </a:cubicBezTo>
                  <a:cubicBezTo>
                    <a:pt x="15" y="907"/>
                    <a:pt x="15" y="907"/>
                    <a:pt x="15" y="907"/>
                  </a:cubicBezTo>
                  <a:cubicBezTo>
                    <a:pt x="0" y="926"/>
                    <a:pt x="2" y="953"/>
                    <a:pt x="19" y="970"/>
                  </a:cubicBezTo>
                  <a:cubicBezTo>
                    <a:pt x="222" y="1174"/>
                    <a:pt x="222" y="1174"/>
                    <a:pt x="222" y="1174"/>
                  </a:cubicBezTo>
                  <a:cubicBezTo>
                    <a:pt x="238" y="1190"/>
                    <a:pt x="263" y="1193"/>
                    <a:pt x="282" y="1181"/>
                  </a:cubicBezTo>
                  <a:cubicBezTo>
                    <a:pt x="444" y="1076"/>
                    <a:pt x="444" y="1076"/>
                    <a:pt x="444" y="1076"/>
                  </a:cubicBezTo>
                  <a:cubicBezTo>
                    <a:pt x="616" y="1076"/>
                    <a:pt x="616" y="1076"/>
                    <a:pt x="616" y="1076"/>
                  </a:cubicBezTo>
                  <a:cubicBezTo>
                    <a:pt x="627" y="1076"/>
                    <a:pt x="639" y="1076"/>
                    <a:pt x="650" y="1074"/>
                  </a:cubicBezTo>
                  <a:cubicBezTo>
                    <a:pt x="650" y="1179"/>
                    <a:pt x="650" y="1179"/>
                    <a:pt x="650" y="1179"/>
                  </a:cubicBezTo>
                  <a:cubicBezTo>
                    <a:pt x="650" y="1336"/>
                    <a:pt x="558" y="1483"/>
                    <a:pt x="417" y="1552"/>
                  </a:cubicBezTo>
                  <a:cubicBezTo>
                    <a:pt x="400" y="1560"/>
                    <a:pt x="390" y="1577"/>
                    <a:pt x="390" y="1595"/>
                  </a:cubicBezTo>
                  <a:cubicBezTo>
                    <a:pt x="390" y="1851"/>
                    <a:pt x="390" y="1851"/>
                    <a:pt x="390" y="1851"/>
                  </a:cubicBezTo>
                  <a:cubicBezTo>
                    <a:pt x="257" y="1860"/>
                    <a:pt x="152" y="1971"/>
                    <a:pt x="152" y="2106"/>
                  </a:cubicBezTo>
                  <a:cubicBezTo>
                    <a:pt x="152" y="2204"/>
                    <a:pt x="152" y="2204"/>
                    <a:pt x="152" y="2204"/>
                  </a:cubicBezTo>
                  <a:cubicBezTo>
                    <a:pt x="152" y="2231"/>
                    <a:pt x="174" y="2252"/>
                    <a:pt x="200" y="2252"/>
                  </a:cubicBezTo>
                  <a:cubicBezTo>
                    <a:pt x="1587" y="2252"/>
                    <a:pt x="1587" y="2252"/>
                    <a:pt x="1587" y="2252"/>
                  </a:cubicBezTo>
                  <a:cubicBezTo>
                    <a:pt x="1613" y="2252"/>
                    <a:pt x="1635" y="2231"/>
                    <a:pt x="1635" y="2204"/>
                  </a:cubicBezTo>
                  <a:cubicBezTo>
                    <a:pt x="1635" y="2106"/>
                    <a:pt x="1635" y="2106"/>
                    <a:pt x="1635" y="2106"/>
                  </a:cubicBezTo>
                  <a:cubicBezTo>
                    <a:pt x="1635" y="1981"/>
                    <a:pt x="1545" y="1877"/>
                    <a:pt x="1427" y="1855"/>
                  </a:cubicBezTo>
                  <a:close/>
                  <a:moveTo>
                    <a:pt x="486" y="1624"/>
                  </a:moveTo>
                  <a:cubicBezTo>
                    <a:pt x="560" y="1582"/>
                    <a:pt x="622" y="1522"/>
                    <a:pt x="668" y="1449"/>
                  </a:cubicBezTo>
                  <a:cubicBezTo>
                    <a:pt x="719" y="1368"/>
                    <a:pt x="745" y="1274"/>
                    <a:pt x="745" y="1179"/>
                  </a:cubicBezTo>
                  <a:cubicBezTo>
                    <a:pt x="745" y="1044"/>
                    <a:pt x="745" y="1044"/>
                    <a:pt x="745" y="1044"/>
                  </a:cubicBezTo>
                  <a:cubicBezTo>
                    <a:pt x="746" y="1044"/>
                    <a:pt x="746" y="1043"/>
                    <a:pt x="747" y="1043"/>
                  </a:cubicBezTo>
                  <a:cubicBezTo>
                    <a:pt x="835" y="995"/>
                    <a:pt x="889" y="903"/>
                    <a:pt x="889" y="803"/>
                  </a:cubicBezTo>
                  <a:cubicBezTo>
                    <a:pt x="889" y="772"/>
                    <a:pt x="889" y="772"/>
                    <a:pt x="889" y="772"/>
                  </a:cubicBezTo>
                  <a:cubicBezTo>
                    <a:pt x="889" y="746"/>
                    <a:pt x="868" y="724"/>
                    <a:pt x="842" y="724"/>
                  </a:cubicBezTo>
                  <a:cubicBezTo>
                    <a:pt x="815" y="724"/>
                    <a:pt x="794" y="746"/>
                    <a:pt x="794" y="772"/>
                  </a:cubicBezTo>
                  <a:cubicBezTo>
                    <a:pt x="794" y="803"/>
                    <a:pt x="794" y="803"/>
                    <a:pt x="794" y="803"/>
                  </a:cubicBezTo>
                  <a:cubicBezTo>
                    <a:pt x="794" y="868"/>
                    <a:pt x="758" y="928"/>
                    <a:pt x="701" y="959"/>
                  </a:cubicBezTo>
                  <a:cubicBezTo>
                    <a:pt x="675" y="973"/>
                    <a:pt x="646" y="981"/>
                    <a:pt x="616" y="981"/>
                  </a:cubicBezTo>
                  <a:cubicBezTo>
                    <a:pt x="430" y="981"/>
                    <a:pt x="430" y="981"/>
                    <a:pt x="430" y="981"/>
                  </a:cubicBezTo>
                  <a:cubicBezTo>
                    <a:pt x="421" y="981"/>
                    <a:pt x="412" y="983"/>
                    <a:pt x="404" y="988"/>
                  </a:cubicBezTo>
                  <a:cubicBezTo>
                    <a:pt x="263" y="1079"/>
                    <a:pt x="263" y="1079"/>
                    <a:pt x="263" y="1079"/>
                  </a:cubicBezTo>
                  <a:cubicBezTo>
                    <a:pt x="116" y="932"/>
                    <a:pt x="116" y="932"/>
                    <a:pt x="116" y="932"/>
                  </a:cubicBezTo>
                  <a:cubicBezTo>
                    <a:pt x="552" y="364"/>
                    <a:pt x="552" y="364"/>
                    <a:pt x="552" y="364"/>
                  </a:cubicBezTo>
                  <a:cubicBezTo>
                    <a:pt x="559" y="355"/>
                    <a:pt x="562" y="345"/>
                    <a:pt x="562" y="335"/>
                  </a:cubicBezTo>
                  <a:cubicBezTo>
                    <a:pt x="562" y="104"/>
                    <a:pt x="562" y="104"/>
                    <a:pt x="562" y="104"/>
                  </a:cubicBezTo>
                  <a:cubicBezTo>
                    <a:pt x="619" y="124"/>
                    <a:pt x="660" y="178"/>
                    <a:pt x="660" y="241"/>
                  </a:cubicBezTo>
                  <a:cubicBezTo>
                    <a:pt x="660" y="258"/>
                    <a:pt x="660" y="258"/>
                    <a:pt x="660" y="258"/>
                  </a:cubicBezTo>
                  <a:cubicBezTo>
                    <a:pt x="658" y="269"/>
                    <a:pt x="661" y="280"/>
                    <a:pt x="667" y="289"/>
                  </a:cubicBezTo>
                  <a:cubicBezTo>
                    <a:pt x="667" y="290"/>
                    <a:pt x="667" y="290"/>
                    <a:pt x="667" y="290"/>
                  </a:cubicBezTo>
                  <a:cubicBezTo>
                    <a:pt x="677" y="305"/>
                    <a:pt x="695" y="313"/>
                    <a:pt x="713" y="311"/>
                  </a:cubicBezTo>
                  <a:cubicBezTo>
                    <a:pt x="1055" y="314"/>
                    <a:pt x="1331" y="593"/>
                    <a:pt x="1331" y="935"/>
                  </a:cubicBezTo>
                  <a:cubicBezTo>
                    <a:pt x="1331" y="1850"/>
                    <a:pt x="1331" y="1850"/>
                    <a:pt x="1331" y="1850"/>
                  </a:cubicBezTo>
                  <a:cubicBezTo>
                    <a:pt x="1197" y="1850"/>
                    <a:pt x="1197" y="1850"/>
                    <a:pt x="1197" y="1850"/>
                  </a:cubicBezTo>
                  <a:cubicBezTo>
                    <a:pt x="1197" y="1492"/>
                    <a:pt x="1197" y="1492"/>
                    <a:pt x="1197" y="1492"/>
                  </a:cubicBezTo>
                  <a:cubicBezTo>
                    <a:pt x="1197" y="1465"/>
                    <a:pt x="1176" y="1444"/>
                    <a:pt x="1149" y="1444"/>
                  </a:cubicBezTo>
                  <a:cubicBezTo>
                    <a:pt x="1123" y="1444"/>
                    <a:pt x="1102" y="1465"/>
                    <a:pt x="1102" y="1492"/>
                  </a:cubicBezTo>
                  <a:cubicBezTo>
                    <a:pt x="1102" y="1850"/>
                    <a:pt x="1102" y="1850"/>
                    <a:pt x="1102" y="1850"/>
                  </a:cubicBezTo>
                  <a:cubicBezTo>
                    <a:pt x="486" y="1850"/>
                    <a:pt x="486" y="1850"/>
                    <a:pt x="486" y="1850"/>
                  </a:cubicBezTo>
                  <a:lnTo>
                    <a:pt x="486" y="1624"/>
                  </a:lnTo>
                  <a:close/>
                  <a:moveTo>
                    <a:pt x="1539" y="2156"/>
                  </a:moveTo>
                  <a:cubicBezTo>
                    <a:pt x="248" y="2156"/>
                    <a:pt x="248" y="2156"/>
                    <a:pt x="248" y="2156"/>
                  </a:cubicBezTo>
                  <a:cubicBezTo>
                    <a:pt x="248" y="2106"/>
                    <a:pt x="248" y="2106"/>
                    <a:pt x="248" y="2106"/>
                  </a:cubicBezTo>
                  <a:cubicBezTo>
                    <a:pt x="248" y="2018"/>
                    <a:pt x="320" y="1946"/>
                    <a:pt x="408" y="1946"/>
                  </a:cubicBezTo>
                  <a:cubicBezTo>
                    <a:pt x="1379" y="1946"/>
                    <a:pt x="1379" y="1946"/>
                    <a:pt x="1379" y="1946"/>
                  </a:cubicBezTo>
                  <a:cubicBezTo>
                    <a:pt x="1467" y="1946"/>
                    <a:pt x="1539" y="2018"/>
                    <a:pt x="1539" y="2106"/>
                  </a:cubicBezTo>
                  <a:lnTo>
                    <a:pt x="1539" y="2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62" name="Freeform 39">
              <a:extLst>
                <a:ext uri="{FF2B5EF4-FFF2-40B4-BE49-F238E27FC236}">
                  <a16:creationId xmlns:a16="http://schemas.microsoft.com/office/drawing/2014/main" id="{6FBD8D57-355E-43FE-B5AB-8C4EE854E91C}"/>
                </a:ext>
              </a:extLst>
            </p:cNvPr>
            <p:cNvSpPr>
              <a:spLocks/>
            </p:cNvSpPr>
            <p:nvPr/>
          </p:nvSpPr>
          <p:spPr bwMode="auto">
            <a:xfrm>
              <a:off x="-1054100" y="2354263"/>
              <a:ext cx="206375" cy="204787"/>
            </a:xfrm>
            <a:custGeom>
              <a:avLst/>
              <a:gdLst>
                <a:gd name="T0" fmla="*/ 82 w 96"/>
                <a:gd name="T1" fmla="*/ 14 h 95"/>
                <a:gd name="T2" fmla="*/ 48 w 96"/>
                <a:gd name="T3" fmla="*/ 0 h 95"/>
                <a:gd name="T4" fmla="*/ 14 w 96"/>
                <a:gd name="T5" fmla="*/ 14 h 95"/>
                <a:gd name="T6" fmla="*/ 0 w 96"/>
                <a:gd name="T7" fmla="*/ 48 h 95"/>
                <a:gd name="T8" fmla="*/ 14 w 96"/>
                <a:gd name="T9" fmla="*/ 81 h 95"/>
                <a:gd name="T10" fmla="*/ 48 w 96"/>
                <a:gd name="T11" fmla="*/ 95 h 95"/>
                <a:gd name="T12" fmla="*/ 82 w 96"/>
                <a:gd name="T13" fmla="*/ 81 h 95"/>
                <a:gd name="T14" fmla="*/ 96 w 96"/>
                <a:gd name="T15" fmla="*/ 48 h 95"/>
                <a:gd name="T16" fmla="*/ 82 w 96"/>
                <a:gd name="T17" fmla="*/ 1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5">
                  <a:moveTo>
                    <a:pt x="82" y="14"/>
                  </a:moveTo>
                  <a:cubicBezTo>
                    <a:pt x="73" y="5"/>
                    <a:pt x="61" y="0"/>
                    <a:pt x="48" y="0"/>
                  </a:cubicBezTo>
                  <a:cubicBezTo>
                    <a:pt x="36" y="0"/>
                    <a:pt x="23" y="5"/>
                    <a:pt x="14" y="14"/>
                  </a:cubicBezTo>
                  <a:cubicBezTo>
                    <a:pt x="6" y="23"/>
                    <a:pt x="0" y="35"/>
                    <a:pt x="0" y="48"/>
                  </a:cubicBezTo>
                  <a:cubicBezTo>
                    <a:pt x="0" y="60"/>
                    <a:pt x="6" y="72"/>
                    <a:pt x="14" y="81"/>
                  </a:cubicBezTo>
                  <a:cubicBezTo>
                    <a:pt x="23" y="90"/>
                    <a:pt x="36" y="95"/>
                    <a:pt x="48" y="95"/>
                  </a:cubicBezTo>
                  <a:cubicBezTo>
                    <a:pt x="61" y="95"/>
                    <a:pt x="73" y="90"/>
                    <a:pt x="82" y="81"/>
                  </a:cubicBezTo>
                  <a:cubicBezTo>
                    <a:pt x="91" y="72"/>
                    <a:pt x="96" y="60"/>
                    <a:pt x="96" y="48"/>
                  </a:cubicBezTo>
                  <a:cubicBezTo>
                    <a:pt x="96" y="35"/>
                    <a:pt x="91" y="23"/>
                    <a:pt x="8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63" name="Freeform 40">
              <a:extLst>
                <a:ext uri="{FF2B5EF4-FFF2-40B4-BE49-F238E27FC236}">
                  <a16:creationId xmlns:a16="http://schemas.microsoft.com/office/drawing/2014/main" id="{3E26E79C-7CB3-40FD-851C-8C426FA0495D}"/>
                </a:ext>
              </a:extLst>
            </p:cNvPr>
            <p:cNvSpPr>
              <a:spLocks/>
            </p:cNvSpPr>
            <p:nvPr/>
          </p:nvSpPr>
          <p:spPr bwMode="auto">
            <a:xfrm>
              <a:off x="-2794000" y="704850"/>
              <a:ext cx="4611688" cy="3800475"/>
            </a:xfrm>
            <a:custGeom>
              <a:avLst/>
              <a:gdLst>
                <a:gd name="T0" fmla="*/ 1828 w 2142"/>
                <a:gd name="T1" fmla="*/ 314 h 1770"/>
                <a:gd name="T2" fmla="*/ 1071 w 2142"/>
                <a:gd name="T3" fmla="*/ 0 h 1770"/>
                <a:gd name="T4" fmla="*/ 314 w 2142"/>
                <a:gd name="T5" fmla="*/ 314 h 1770"/>
                <a:gd name="T6" fmla="*/ 0 w 2142"/>
                <a:gd name="T7" fmla="*/ 1071 h 1770"/>
                <a:gd name="T8" fmla="*/ 117 w 2142"/>
                <a:gd name="T9" fmla="*/ 1558 h 1770"/>
                <a:gd name="T10" fmla="*/ 184 w 2142"/>
                <a:gd name="T11" fmla="*/ 1671 h 1770"/>
                <a:gd name="T12" fmla="*/ 250 w 2142"/>
                <a:gd name="T13" fmla="*/ 1684 h 1770"/>
                <a:gd name="T14" fmla="*/ 263 w 2142"/>
                <a:gd name="T15" fmla="*/ 1617 h 1770"/>
                <a:gd name="T16" fmla="*/ 202 w 2142"/>
                <a:gd name="T17" fmla="*/ 1515 h 1770"/>
                <a:gd name="T18" fmla="*/ 96 w 2142"/>
                <a:gd name="T19" fmla="*/ 1071 h 1770"/>
                <a:gd name="T20" fmla="*/ 1071 w 2142"/>
                <a:gd name="T21" fmla="*/ 96 h 1770"/>
                <a:gd name="T22" fmla="*/ 2046 w 2142"/>
                <a:gd name="T23" fmla="*/ 1071 h 1770"/>
                <a:gd name="T24" fmla="*/ 1944 w 2142"/>
                <a:gd name="T25" fmla="*/ 1507 h 1770"/>
                <a:gd name="T26" fmla="*/ 1823 w 2142"/>
                <a:gd name="T27" fmla="*/ 1692 h 1770"/>
                <a:gd name="T28" fmla="*/ 1830 w 2142"/>
                <a:gd name="T29" fmla="*/ 1759 h 1770"/>
                <a:gd name="T30" fmla="*/ 1860 w 2142"/>
                <a:gd name="T31" fmla="*/ 1770 h 1770"/>
                <a:gd name="T32" fmla="*/ 1897 w 2142"/>
                <a:gd name="T33" fmla="*/ 1753 h 1770"/>
                <a:gd name="T34" fmla="*/ 2029 w 2142"/>
                <a:gd name="T35" fmla="*/ 1549 h 1770"/>
                <a:gd name="T36" fmla="*/ 2142 w 2142"/>
                <a:gd name="T37" fmla="*/ 1071 h 1770"/>
                <a:gd name="T38" fmla="*/ 1828 w 2142"/>
                <a:gd name="T39" fmla="*/ 314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42" h="1770">
                  <a:moveTo>
                    <a:pt x="1828" y="314"/>
                  </a:moveTo>
                  <a:cubicBezTo>
                    <a:pt x="1626" y="111"/>
                    <a:pt x="1357" y="0"/>
                    <a:pt x="1071" y="0"/>
                  </a:cubicBezTo>
                  <a:cubicBezTo>
                    <a:pt x="785" y="0"/>
                    <a:pt x="516" y="111"/>
                    <a:pt x="314" y="314"/>
                  </a:cubicBezTo>
                  <a:cubicBezTo>
                    <a:pt x="111" y="516"/>
                    <a:pt x="0" y="785"/>
                    <a:pt x="0" y="1071"/>
                  </a:cubicBezTo>
                  <a:cubicBezTo>
                    <a:pt x="0" y="1243"/>
                    <a:pt x="39" y="1407"/>
                    <a:pt x="117" y="1558"/>
                  </a:cubicBezTo>
                  <a:cubicBezTo>
                    <a:pt x="137" y="1597"/>
                    <a:pt x="159" y="1635"/>
                    <a:pt x="184" y="1671"/>
                  </a:cubicBezTo>
                  <a:cubicBezTo>
                    <a:pt x="199" y="1693"/>
                    <a:pt x="228" y="1699"/>
                    <a:pt x="250" y="1684"/>
                  </a:cubicBezTo>
                  <a:cubicBezTo>
                    <a:pt x="272" y="1669"/>
                    <a:pt x="278" y="1639"/>
                    <a:pt x="263" y="1617"/>
                  </a:cubicBezTo>
                  <a:cubicBezTo>
                    <a:pt x="241" y="1585"/>
                    <a:pt x="220" y="1550"/>
                    <a:pt x="202" y="1515"/>
                  </a:cubicBezTo>
                  <a:cubicBezTo>
                    <a:pt x="131" y="1377"/>
                    <a:pt x="96" y="1227"/>
                    <a:pt x="96" y="1071"/>
                  </a:cubicBezTo>
                  <a:cubicBezTo>
                    <a:pt x="96" y="533"/>
                    <a:pt x="533" y="96"/>
                    <a:pt x="1071" y="96"/>
                  </a:cubicBezTo>
                  <a:cubicBezTo>
                    <a:pt x="1609" y="96"/>
                    <a:pt x="2046" y="533"/>
                    <a:pt x="2046" y="1071"/>
                  </a:cubicBezTo>
                  <a:cubicBezTo>
                    <a:pt x="2046" y="1224"/>
                    <a:pt x="2012" y="1371"/>
                    <a:pt x="1944" y="1507"/>
                  </a:cubicBezTo>
                  <a:cubicBezTo>
                    <a:pt x="1911" y="1573"/>
                    <a:pt x="1870" y="1635"/>
                    <a:pt x="1823" y="1692"/>
                  </a:cubicBezTo>
                  <a:cubicBezTo>
                    <a:pt x="1806" y="1712"/>
                    <a:pt x="1809" y="1742"/>
                    <a:pt x="1830" y="1759"/>
                  </a:cubicBezTo>
                  <a:cubicBezTo>
                    <a:pt x="1839" y="1767"/>
                    <a:pt x="1849" y="1770"/>
                    <a:pt x="1860" y="1770"/>
                  </a:cubicBezTo>
                  <a:cubicBezTo>
                    <a:pt x="1874" y="1770"/>
                    <a:pt x="1888" y="1764"/>
                    <a:pt x="1897" y="1753"/>
                  </a:cubicBezTo>
                  <a:cubicBezTo>
                    <a:pt x="1949" y="1690"/>
                    <a:pt x="1993" y="1622"/>
                    <a:pt x="2029" y="1549"/>
                  </a:cubicBezTo>
                  <a:cubicBezTo>
                    <a:pt x="2104" y="1400"/>
                    <a:pt x="2142" y="1239"/>
                    <a:pt x="2142" y="1071"/>
                  </a:cubicBezTo>
                  <a:cubicBezTo>
                    <a:pt x="2142" y="785"/>
                    <a:pt x="2031" y="516"/>
                    <a:pt x="1828"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64" name="Freeform 41">
              <a:extLst>
                <a:ext uri="{FF2B5EF4-FFF2-40B4-BE49-F238E27FC236}">
                  <a16:creationId xmlns:a16="http://schemas.microsoft.com/office/drawing/2014/main" id="{70F1F834-1D82-4FAC-BA09-E714CF8B7F48}"/>
                </a:ext>
              </a:extLst>
            </p:cNvPr>
            <p:cNvSpPr>
              <a:spLocks/>
            </p:cNvSpPr>
            <p:nvPr/>
          </p:nvSpPr>
          <p:spPr bwMode="auto">
            <a:xfrm>
              <a:off x="-2208213" y="4394200"/>
              <a:ext cx="228600" cy="217487"/>
            </a:xfrm>
            <a:custGeom>
              <a:avLst/>
              <a:gdLst>
                <a:gd name="T0" fmla="*/ 88 w 106"/>
                <a:gd name="T1" fmla="*/ 21 h 101"/>
                <a:gd name="T2" fmla="*/ 88 w 106"/>
                <a:gd name="T3" fmla="*/ 20 h 101"/>
                <a:gd name="T4" fmla="*/ 20 w 106"/>
                <a:gd name="T5" fmla="*/ 18 h 101"/>
                <a:gd name="T6" fmla="*/ 18 w 106"/>
                <a:gd name="T7" fmla="*/ 86 h 101"/>
                <a:gd name="T8" fmla="*/ 18 w 106"/>
                <a:gd name="T9" fmla="*/ 86 h 101"/>
                <a:gd name="T10" fmla="*/ 53 w 106"/>
                <a:gd name="T11" fmla="*/ 101 h 101"/>
                <a:gd name="T12" fmla="*/ 86 w 106"/>
                <a:gd name="T13" fmla="*/ 88 h 101"/>
                <a:gd name="T14" fmla="*/ 88 w 106"/>
                <a:gd name="T15" fmla="*/ 2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1">
                  <a:moveTo>
                    <a:pt x="88" y="21"/>
                  </a:moveTo>
                  <a:cubicBezTo>
                    <a:pt x="88" y="20"/>
                    <a:pt x="88" y="20"/>
                    <a:pt x="88" y="20"/>
                  </a:cubicBezTo>
                  <a:cubicBezTo>
                    <a:pt x="70" y="1"/>
                    <a:pt x="40" y="0"/>
                    <a:pt x="20" y="18"/>
                  </a:cubicBezTo>
                  <a:cubicBezTo>
                    <a:pt x="1" y="36"/>
                    <a:pt x="0" y="66"/>
                    <a:pt x="18" y="86"/>
                  </a:cubicBezTo>
                  <a:cubicBezTo>
                    <a:pt x="18" y="86"/>
                    <a:pt x="18" y="86"/>
                    <a:pt x="18" y="86"/>
                  </a:cubicBezTo>
                  <a:cubicBezTo>
                    <a:pt x="28" y="96"/>
                    <a:pt x="40" y="101"/>
                    <a:pt x="53" y="101"/>
                  </a:cubicBezTo>
                  <a:cubicBezTo>
                    <a:pt x="65" y="101"/>
                    <a:pt x="76" y="97"/>
                    <a:pt x="86" y="88"/>
                  </a:cubicBezTo>
                  <a:cubicBezTo>
                    <a:pt x="105" y="70"/>
                    <a:pt x="106" y="40"/>
                    <a:pt x="8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65" name="Freeform 42">
              <a:extLst>
                <a:ext uri="{FF2B5EF4-FFF2-40B4-BE49-F238E27FC236}">
                  <a16:creationId xmlns:a16="http://schemas.microsoft.com/office/drawing/2014/main" id="{558D1F9C-5A01-48E7-9996-693693B9A53C}"/>
                </a:ext>
              </a:extLst>
            </p:cNvPr>
            <p:cNvSpPr>
              <a:spLocks/>
            </p:cNvSpPr>
            <p:nvPr/>
          </p:nvSpPr>
          <p:spPr bwMode="auto">
            <a:xfrm>
              <a:off x="74612" y="3883025"/>
              <a:ext cx="204788" cy="206375"/>
            </a:xfrm>
            <a:custGeom>
              <a:avLst/>
              <a:gdLst>
                <a:gd name="T0" fmla="*/ 81 w 95"/>
                <a:gd name="T1" fmla="*/ 14 h 96"/>
                <a:gd name="T2" fmla="*/ 47 w 95"/>
                <a:gd name="T3" fmla="*/ 0 h 96"/>
                <a:gd name="T4" fmla="*/ 14 w 95"/>
                <a:gd name="T5" fmla="*/ 14 h 96"/>
                <a:gd name="T6" fmla="*/ 0 w 95"/>
                <a:gd name="T7" fmla="*/ 48 h 96"/>
                <a:gd name="T8" fmla="*/ 14 w 95"/>
                <a:gd name="T9" fmla="*/ 82 h 96"/>
                <a:gd name="T10" fmla="*/ 47 w 95"/>
                <a:gd name="T11" fmla="*/ 96 h 96"/>
                <a:gd name="T12" fmla="*/ 81 w 95"/>
                <a:gd name="T13" fmla="*/ 82 h 96"/>
                <a:gd name="T14" fmla="*/ 95 w 95"/>
                <a:gd name="T15" fmla="*/ 48 h 96"/>
                <a:gd name="T16" fmla="*/ 81 w 95"/>
                <a:gd name="T17"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96">
                  <a:moveTo>
                    <a:pt x="81" y="14"/>
                  </a:moveTo>
                  <a:cubicBezTo>
                    <a:pt x="72" y="5"/>
                    <a:pt x="60" y="0"/>
                    <a:pt x="47" y="0"/>
                  </a:cubicBezTo>
                  <a:cubicBezTo>
                    <a:pt x="35" y="0"/>
                    <a:pt x="22" y="5"/>
                    <a:pt x="14" y="14"/>
                  </a:cubicBezTo>
                  <a:cubicBezTo>
                    <a:pt x="5" y="23"/>
                    <a:pt x="0" y="35"/>
                    <a:pt x="0" y="48"/>
                  </a:cubicBezTo>
                  <a:cubicBezTo>
                    <a:pt x="0" y="61"/>
                    <a:pt x="5" y="73"/>
                    <a:pt x="14" y="82"/>
                  </a:cubicBezTo>
                  <a:cubicBezTo>
                    <a:pt x="22" y="91"/>
                    <a:pt x="35" y="96"/>
                    <a:pt x="47" y="96"/>
                  </a:cubicBezTo>
                  <a:cubicBezTo>
                    <a:pt x="60" y="96"/>
                    <a:pt x="72" y="91"/>
                    <a:pt x="81" y="82"/>
                  </a:cubicBezTo>
                  <a:cubicBezTo>
                    <a:pt x="90" y="73"/>
                    <a:pt x="95" y="61"/>
                    <a:pt x="95" y="48"/>
                  </a:cubicBezTo>
                  <a:cubicBezTo>
                    <a:pt x="95" y="35"/>
                    <a:pt x="90" y="23"/>
                    <a:pt x="8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sp>
        <p:nvSpPr>
          <p:cNvPr id="7" name="TextBox 6">
            <a:extLst>
              <a:ext uri="{FF2B5EF4-FFF2-40B4-BE49-F238E27FC236}">
                <a16:creationId xmlns:a16="http://schemas.microsoft.com/office/drawing/2014/main" id="{FF7097D4-6AEE-050F-50B5-6B9060F25D4A}"/>
              </a:ext>
            </a:extLst>
          </p:cNvPr>
          <p:cNvSpPr txBox="1"/>
          <p:nvPr/>
        </p:nvSpPr>
        <p:spPr>
          <a:xfrm>
            <a:off x="7088261" y="1647477"/>
            <a:ext cx="2606318" cy="1200329"/>
          </a:xfrm>
          <a:prstGeom prst="rect">
            <a:avLst/>
          </a:prstGeom>
          <a:noFill/>
        </p:spPr>
        <p:txBody>
          <a:bodyPr wrap="square" rtlCol="0">
            <a:spAutoFit/>
          </a:bodyPr>
          <a:lstStyle/>
          <a:p>
            <a:pPr defTabSz="1218987"/>
            <a:r>
              <a:rPr lang="en-CN" sz="2400" dirty="0">
                <a:solidFill>
                  <a:prstClr val="black"/>
                </a:solidFill>
                <a:latin typeface="Calibri"/>
              </a:rPr>
              <a:t>4 Categories</a:t>
            </a:r>
          </a:p>
          <a:p>
            <a:pPr defTabSz="1218987"/>
            <a:r>
              <a:rPr lang="en-CN" sz="2400" dirty="0">
                <a:solidFill>
                  <a:prstClr val="black"/>
                </a:solidFill>
                <a:latin typeface="Calibri"/>
              </a:rPr>
              <a:t>312 Features</a:t>
            </a:r>
          </a:p>
          <a:p>
            <a:pPr defTabSz="1218987"/>
            <a:r>
              <a:rPr lang="en-CN" sz="2400" dirty="0">
                <a:solidFill>
                  <a:prstClr val="black"/>
                </a:solidFill>
                <a:latin typeface="Calibri"/>
              </a:rPr>
              <a:t>61007 Customers</a:t>
            </a:r>
          </a:p>
        </p:txBody>
      </p:sp>
      <p:sp>
        <p:nvSpPr>
          <p:cNvPr id="75" name="Footer Placeholder 2">
            <a:extLst>
              <a:ext uri="{FF2B5EF4-FFF2-40B4-BE49-F238E27FC236}">
                <a16:creationId xmlns:a16="http://schemas.microsoft.com/office/drawing/2014/main" id="{D16A8851-7B5F-115F-5074-631F4633936D}"/>
              </a:ext>
            </a:extLst>
          </p:cNvPr>
          <p:cNvSpPr>
            <a:spLocks noGrp="1"/>
          </p:cNvSpPr>
          <p:nvPr>
            <p:ph type="ftr" sz="quarter" idx="11"/>
          </p:nvPr>
        </p:nvSpPr>
        <p:spPr>
          <a:xfrm>
            <a:off x="2054892" y="6437575"/>
            <a:ext cx="8061649" cy="365125"/>
          </a:xfrm>
        </p:spPr>
        <p:txBody>
          <a:bodyPr/>
          <a:lstStyle/>
          <a:p>
            <a:pPr defTabSz="1218987"/>
            <a:r>
              <a:rPr lang="en-US" dirty="0">
                <a:solidFill>
                  <a:prstClr val="black">
                    <a:tint val="75000"/>
                  </a:prstClr>
                </a:solidFill>
              </a:rPr>
              <a:t>Data Mining Group| Financial Technology Department | China Construction Bank, Shenzhen Branch</a:t>
            </a:r>
          </a:p>
        </p:txBody>
      </p:sp>
      <p:sp>
        <p:nvSpPr>
          <p:cNvPr id="76" name="Slide Number Placeholder 3">
            <a:extLst>
              <a:ext uri="{FF2B5EF4-FFF2-40B4-BE49-F238E27FC236}">
                <a16:creationId xmlns:a16="http://schemas.microsoft.com/office/drawing/2014/main" id="{BAADFC41-874B-0419-F8D1-79446B6AC6C3}"/>
              </a:ext>
            </a:extLst>
          </p:cNvPr>
          <p:cNvSpPr>
            <a:spLocks noGrp="1"/>
          </p:cNvSpPr>
          <p:nvPr>
            <p:ph type="sldNum" sz="quarter" idx="12"/>
          </p:nvPr>
        </p:nvSpPr>
        <p:spPr>
          <a:xfrm>
            <a:off x="11079376" y="6371618"/>
            <a:ext cx="412746" cy="486382"/>
          </a:xfrm>
        </p:spPr>
        <p:txBody>
          <a:bodyPr/>
          <a:lstStyle/>
          <a:p>
            <a:pPr defTabSz="1218987"/>
            <a:fld id="{96E69268-9C8B-4EBF-A9EE-DC5DC2D48DC3}" type="slidenum">
              <a:rPr lang="en-US">
                <a:solidFill>
                  <a:prstClr val="white"/>
                </a:solidFill>
              </a:rPr>
              <a:pPr defTabSz="1218987"/>
              <a:t>5</a:t>
            </a:fld>
            <a:endParaRPr lang="en-US">
              <a:solidFill>
                <a:prstClr val="white"/>
              </a:solidFill>
            </a:endParaRPr>
          </a:p>
        </p:txBody>
      </p:sp>
      <p:sp>
        <p:nvSpPr>
          <p:cNvPr id="58" name="Rectangle 57">
            <a:extLst>
              <a:ext uri="{FF2B5EF4-FFF2-40B4-BE49-F238E27FC236}">
                <a16:creationId xmlns:a16="http://schemas.microsoft.com/office/drawing/2014/main" id="{24FE5A58-1232-CD14-D8B1-8100A5578F30}"/>
              </a:ext>
            </a:extLst>
          </p:cNvPr>
          <p:cNvSpPr/>
          <p:nvPr/>
        </p:nvSpPr>
        <p:spPr>
          <a:xfrm>
            <a:off x="377980" y="4042360"/>
            <a:ext cx="2489209" cy="12986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7F6CF78-9A68-7451-D5AF-56342B30C8CC}"/>
              </a:ext>
            </a:extLst>
          </p:cNvPr>
          <p:cNvSpPr txBox="1"/>
          <p:nvPr/>
        </p:nvSpPr>
        <p:spPr>
          <a:xfrm>
            <a:off x="377980" y="4086529"/>
            <a:ext cx="2502010" cy="1292662"/>
          </a:xfrm>
          <a:prstGeom prst="rect">
            <a:avLst/>
          </a:prstGeom>
          <a:noFill/>
        </p:spPr>
        <p:txBody>
          <a:bodyPr wrap="square" rtlCol="0">
            <a:spAutoFit/>
          </a:bodyPr>
          <a:lstStyle/>
          <a:p>
            <a:pPr algn="ctr" defTabSz="1218987">
              <a:defRPr/>
            </a:pPr>
            <a:r>
              <a:rPr lang="en-US" sz="2400" b="1" kern="0" dirty="0">
                <a:solidFill>
                  <a:schemeClr val="accent1">
                    <a:lumMod val="50000"/>
                  </a:schemeClr>
                </a:solidFill>
                <a:latin typeface="Open Sans"/>
                <a:cs typeface="Arial" pitchFamily="34" charset="0"/>
              </a:rPr>
              <a:t>Demographics</a:t>
            </a:r>
          </a:p>
          <a:p>
            <a:pPr algn="ctr" defTabSz="1218987">
              <a:defRPr/>
            </a:pPr>
            <a:r>
              <a:rPr lang="en-US" kern="0" dirty="0">
                <a:latin typeface="Open Sans"/>
                <a:cs typeface="Arial" pitchFamily="34" charset="0"/>
              </a:rPr>
              <a:t>Age, Marital Status, Education, Job…</a:t>
            </a:r>
          </a:p>
          <a:p>
            <a:endParaRPr lang="en-CN" dirty="0"/>
          </a:p>
        </p:txBody>
      </p:sp>
      <p:sp>
        <p:nvSpPr>
          <p:cNvPr id="60" name="Rectangle 59">
            <a:extLst>
              <a:ext uri="{FF2B5EF4-FFF2-40B4-BE49-F238E27FC236}">
                <a16:creationId xmlns:a16="http://schemas.microsoft.com/office/drawing/2014/main" id="{4651D31C-831B-C609-99AB-E2C2657151F2}"/>
              </a:ext>
            </a:extLst>
          </p:cNvPr>
          <p:cNvSpPr/>
          <p:nvPr/>
        </p:nvSpPr>
        <p:spPr>
          <a:xfrm>
            <a:off x="3017718" y="4057434"/>
            <a:ext cx="3037779" cy="129860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81F1D58C-017A-ABEE-1131-36B1B1739DD1}"/>
              </a:ext>
            </a:extLst>
          </p:cNvPr>
          <p:cNvSpPr txBox="1"/>
          <p:nvPr/>
        </p:nvSpPr>
        <p:spPr>
          <a:xfrm>
            <a:off x="2879991" y="4076211"/>
            <a:ext cx="3313234" cy="1569660"/>
          </a:xfrm>
          <a:prstGeom prst="rect">
            <a:avLst/>
          </a:prstGeom>
          <a:noFill/>
        </p:spPr>
        <p:txBody>
          <a:bodyPr wrap="square" rtlCol="0">
            <a:spAutoFit/>
          </a:bodyPr>
          <a:lstStyle/>
          <a:p>
            <a:pPr algn="ctr" defTabSz="1218987">
              <a:defRPr/>
            </a:pPr>
            <a:r>
              <a:rPr lang="en-US" sz="2400" b="1" kern="0" dirty="0">
                <a:solidFill>
                  <a:schemeClr val="accent1">
                    <a:lumMod val="50000"/>
                  </a:schemeClr>
                </a:solidFill>
                <a:latin typeface="Open Sans"/>
                <a:cs typeface="Arial" pitchFamily="34" charset="0"/>
              </a:rPr>
              <a:t>Purchasing Habits</a:t>
            </a:r>
          </a:p>
          <a:p>
            <a:pPr algn="ctr" defTabSz="1218987">
              <a:defRPr/>
            </a:pPr>
            <a:r>
              <a:rPr lang="en-US" kern="0" dirty="0">
                <a:latin typeface="Open Sans"/>
                <a:cs typeface="Arial" pitchFamily="34" charset="0"/>
              </a:rPr>
              <a:t>Spending, Bank App Browsing History, Trading History …</a:t>
            </a:r>
          </a:p>
          <a:p>
            <a:endParaRPr lang="en-CN" dirty="0"/>
          </a:p>
        </p:txBody>
      </p:sp>
      <p:sp>
        <p:nvSpPr>
          <p:cNvPr id="68" name="Rectangle 67">
            <a:extLst>
              <a:ext uri="{FF2B5EF4-FFF2-40B4-BE49-F238E27FC236}">
                <a16:creationId xmlns:a16="http://schemas.microsoft.com/office/drawing/2014/main" id="{FF36C889-4CEF-498C-65EA-AE51A1594DB8}"/>
              </a:ext>
            </a:extLst>
          </p:cNvPr>
          <p:cNvSpPr/>
          <p:nvPr/>
        </p:nvSpPr>
        <p:spPr>
          <a:xfrm>
            <a:off x="6296582" y="3905227"/>
            <a:ext cx="2754826" cy="1773115"/>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F7770A26-AA29-31E3-F4DE-6179EFF47B3B}"/>
              </a:ext>
            </a:extLst>
          </p:cNvPr>
          <p:cNvSpPr txBox="1"/>
          <p:nvPr/>
        </p:nvSpPr>
        <p:spPr>
          <a:xfrm>
            <a:off x="6296582" y="3950502"/>
            <a:ext cx="2754826" cy="1661993"/>
          </a:xfrm>
          <a:prstGeom prst="rect">
            <a:avLst/>
          </a:prstGeom>
          <a:noFill/>
        </p:spPr>
        <p:txBody>
          <a:bodyPr wrap="square" rtlCol="0">
            <a:spAutoFit/>
          </a:bodyPr>
          <a:lstStyle/>
          <a:p>
            <a:pPr algn="ctr" defTabSz="1218987">
              <a:defRPr/>
            </a:pPr>
            <a:r>
              <a:rPr lang="en-US" sz="2400" b="1" kern="0" dirty="0">
                <a:solidFill>
                  <a:schemeClr val="accent1">
                    <a:lumMod val="50000"/>
                  </a:schemeClr>
                </a:solidFill>
                <a:latin typeface="Open Sans"/>
                <a:cs typeface="Arial" pitchFamily="34" charset="0"/>
              </a:rPr>
              <a:t>Assets &amp; Product  Summary</a:t>
            </a:r>
          </a:p>
          <a:p>
            <a:pPr algn="ctr"/>
            <a:r>
              <a:rPr lang="en-CN" dirty="0"/>
              <a:t>Asset Under Management (AUM) Value, Loan Due Amount…</a:t>
            </a:r>
          </a:p>
        </p:txBody>
      </p:sp>
      <p:sp>
        <p:nvSpPr>
          <p:cNvPr id="79" name="Rectangle 78">
            <a:extLst>
              <a:ext uri="{FF2B5EF4-FFF2-40B4-BE49-F238E27FC236}">
                <a16:creationId xmlns:a16="http://schemas.microsoft.com/office/drawing/2014/main" id="{81B55488-195F-83DF-BEF6-6E57F2C2D681}"/>
              </a:ext>
            </a:extLst>
          </p:cNvPr>
          <p:cNvSpPr/>
          <p:nvPr/>
        </p:nvSpPr>
        <p:spPr>
          <a:xfrm>
            <a:off x="9214894" y="4082525"/>
            <a:ext cx="2489209" cy="129860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4E57C477-346E-7FF2-9FCC-B1AF24C0B526}"/>
              </a:ext>
            </a:extLst>
          </p:cNvPr>
          <p:cNvSpPr txBox="1"/>
          <p:nvPr/>
        </p:nvSpPr>
        <p:spPr>
          <a:xfrm>
            <a:off x="9003514" y="4078976"/>
            <a:ext cx="2754826" cy="1569660"/>
          </a:xfrm>
          <a:prstGeom prst="rect">
            <a:avLst/>
          </a:prstGeom>
          <a:noFill/>
        </p:spPr>
        <p:txBody>
          <a:bodyPr wrap="square" rtlCol="0">
            <a:spAutoFit/>
          </a:bodyPr>
          <a:lstStyle/>
          <a:p>
            <a:pPr algn="ctr" defTabSz="1218987">
              <a:defRPr/>
            </a:pPr>
            <a:r>
              <a:rPr lang="en-US" sz="2400" b="1" kern="0" dirty="0">
                <a:solidFill>
                  <a:schemeClr val="accent1">
                    <a:lumMod val="50000"/>
                  </a:schemeClr>
                </a:solidFill>
                <a:latin typeface="Open Sans"/>
                <a:cs typeface="Arial" pitchFamily="34" charset="0"/>
              </a:rPr>
              <a:t>Credit History</a:t>
            </a:r>
          </a:p>
          <a:p>
            <a:pPr algn="ctr" defTabSz="1218987">
              <a:defRPr/>
            </a:pPr>
            <a:r>
              <a:rPr lang="en-US" kern="0" dirty="0">
                <a:latin typeface="Open Sans"/>
                <a:cs typeface="Arial" pitchFamily="34" charset="0"/>
              </a:rPr>
              <a:t>Credit Card Behavior Scoring, Car Loan Behavior Scoring…</a:t>
            </a:r>
          </a:p>
          <a:p>
            <a:endParaRPr lang="en-CN" dirty="0"/>
          </a:p>
        </p:txBody>
      </p:sp>
    </p:spTree>
    <p:extLst>
      <p:ext uri="{BB962C8B-B14F-4D97-AF65-F5344CB8AC3E}">
        <p14:creationId xmlns:p14="http://schemas.microsoft.com/office/powerpoint/2010/main" val="289249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C90E4F-BC35-AFC5-A225-324A304DFF2B}"/>
              </a:ext>
            </a:extLst>
          </p:cNvPr>
          <p:cNvSpPr>
            <a:spLocks noGrp="1"/>
          </p:cNvSpPr>
          <p:nvPr>
            <p:ph type="title"/>
          </p:nvPr>
        </p:nvSpPr>
        <p:spPr/>
        <p:txBody>
          <a:bodyPr/>
          <a:lstStyle/>
          <a:p>
            <a:r>
              <a:rPr lang="en-CN" dirty="0"/>
              <a:t>Customer Profiling</a:t>
            </a:r>
          </a:p>
        </p:txBody>
      </p:sp>
      <p:sp>
        <p:nvSpPr>
          <p:cNvPr id="4" name="Footer Placeholder 2">
            <a:extLst>
              <a:ext uri="{FF2B5EF4-FFF2-40B4-BE49-F238E27FC236}">
                <a16:creationId xmlns:a16="http://schemas.microsoft.com/office/drawing/2014/main" id="{F7A3C9EE-0957-4D79-D81A-5EEF32A865AC}"/>
              </a:ext>
            </a:extLst>
          </p:cNvPr>
          <p:cNvSpPr>
            <a:spLocks noGrp="1"/>
          </p:cNvSpPr>
          <p:nvPr>
            <p:ph type="ftr" sz="quarter" idx="11"/>
          </p:nvPr>
        </p:nvSpPr>
        <p:spPr>
          <a:xfrm>
            <a:off x="2054892" y="6437575"/>
            <a:ext cx="8061649" cy="365125"/>
          </a:xfrm>
        </p:spPr>
        <p:txBody>
          <a:bodyPr/>
          <a:lstStyle/>
          <a:p>
            <a:pPr defTabSz="1218987"/>
            <a:r>
              <a:rPr lang="en-US" dirty="0">
                <a:solidFill>
                  <a:prstClr val="black">
                    <a:tint val="75000"/>
                  </a:prstClr>
                </a:solidFill>
              </a:rPr>
              <a:t>Data Mining Group| Financial Technology Department | China Construction Bank, Shenzhen Branch</a:t>
            </a:r>
          </a:p>
        </p:txBody>
      </p:sp>
      <p:sp>
        <p:nvSpPr>
          <p:cNvPr id="5" name="Slide Number Placeholder 3">
            <a:extLst>
              <a:ext uri="{FF2B5EF4-FFF2-40B4-BE49-F238E27FC236}">
                <a16:creationId xmlns:a16="http://schemas.microsoft.com/office/drawing/2014/main" id="{A62A4372-B677-2F3B-403E-B30372B3AA4C}"/>
              </a:ext>
            </a:extLst>
          </p:cNvPr>
          <p:cNvSpPr>
            <a:spLocks noGrp="1"/>
          </p:cNvSpPr>
          <p:nvPr>
            <p:ph type="sldNum" sz="quarter" idx="12"/>
          </p:nvPr>
        </p:nvSpPr>
        <p:spPr>
          <a:xfrm>
            <a:off x="11079376" y="6371618"/>
            <a:ext cx="412746" cy="486382"/>
          </a:xfrm>
        </p:spPr>
        <p:txBody>
          <a:bodyPr/>
          <a:lstStyle/>
          <a:p>
            <a:pPr defTabSz="1218987"/>
            <a:fld id="{96E69268-9C8B-4EBF-A9EE-DC5DC2D48DC3}" type="slidenum">
              <a:rPr lang="en-US">
                <a:solidFill>
                  <a:prstClr val="white"/>
                </a:solidFill>
              </a:rPr>
              <a:pPr defTabSz="1218987"/>
              <a:t>6</a:t>
            </a:fld>
            <a:endParaRPr lang="en-US">
              <a:solidFill>
                <a:prstClr val="white"/>
              </a:solidFill>
            </a:endParaRPr>
          </a:p>
        </p:txBody>
      </p:sp>
      <p:pic>
        <p:nvPicPr>
          <p:cNvPr id="7" name="Picture 6" descr="Chart, histogram&#10;&#10;Description automatically generated">
            <a:extLst>
              <a:ext uri="{FF2B5EF4-FFF2-40B4-BE49-F238E27FC236}">
                <a16:creationId xmlns:a16="http://schemas.microsoft.com/office/drawing/2014/main" id="{7FD42222-0762-3A36-7A99-52641117B61E}"/>
              </a:ext>
            </a:extLst>
          </p:cNvPr>
          <p:cNvPicPr>
            <a:picLocks noChangeAspect="1"/>
          </p:cNvPicPr>
          <p:nvPr/>
        </p:nvPicPr>
        <p:blipFill>
          <a:blip r:embed="rId2"/>
          <a:stretch>
            <a:fillRect/>
          </a:stretch>
        </p:blipFill>
        <p:spPr>
          <a:xfrm>
            <a:off x="1201153" y="1342418"/>
            <a:ext cx="8153400" cy="5029200"/>
          </a:xfrm>
          <a:prstGeom prst="rect">
            <a:avLst/>
          </a:prstGeom>
        </p:spPr>
      </p:pic>
      <p:sp>
        <p:nvSpPr>
          <p:cNvPr id="8" name="Google Shape;163;p7">
            <a:extLst>
              <a:ext uri="{FF2B5EF4-FFF2-40B4-BE49-F238E27FC236}">
                <a16:creationId xmlns:a16="http://schemas.microsoft.com/office/drawing/2014/main" id="{C5A04FCC-8981-8CA9-DC03-46F278C10C49}"/>
              </a:ext>
            </a:extLst>
          </p:cNvPr>
          <p:cNvSpPr txBox="1"/>
          <p:nvPr/>
        </p:nvSpPr>
        <p:spPr>
          <a:xfrm>
            <a:off x="8825748" y="2544726"/>
            <a:ext cx="238708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2800" b="1" dirty="0">
                <a:solidFill>
                  <a:srgbClr val="002060"/>
                </a:solidFill>
                <a:latin typeface="Arial Black" panose="020B0A04020102020204" pitchFamily="34" charset="0"/>
                <a:sym typeface="Arial"/>
              </a:rPr>
              <a:t>Mean: 41.2</a:t>
            </a:r>
            <a:endParaRPr sz="2800" b="1" dirty="0">
              <a:solidFill>
                <a:srgbClr val="002060"/>
              </a:solidFill>
              <a:latin typeface="Arial Black" panose="020B0A04020102020204" pitchFamily="34" charset="0"/>
              <a:sym typeface="Arial"/>
            </a:endParaRPr>
          </a:p>
        </p:txBody>
      </p:sp>
      <p:sp>
        <p:nvSpPr>
          <p:cNvPr id="9" name="Google Shape;163;p7">
            <a:extLst>
              <a:ext uri="{FF2B5EF4-FFF2-40B4-BE49-F238E27FC236}">
                <a16:creationId xmlns:a16="http://schemas.microsoft.com/office/drawing/2014/main" id="{7D171447-9A10-A167-C725-12BAFE100A26}"/>
              </a:ext>
            </a:extLst>
          </p:cNvPr>
          <p:cNvSpPr txBox="1"/>
          <p:nvPr/>
        </p:nvSpPr>
        <p:spPr>
          <a:xfrm>
            <a:off x="8914278" y="3333838"/>
            <a:ext cx="2858622"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2800" b="1" dirty="0">
                <a:solidFill>
                  <a:srgbClr val="002060"/>
                </a:solidFill>
                <a:latin typeface="Arial Black" panose="020B0A04020102020204" pitchFamily="34" charset="0"/>
                <a:sym typeface="Arial"/>
              </a:rPr>
              <a:t>Industry Average: 45.7</a:t>
            </a:r>
            <a:endParaRPr sz="2800" b="1" dirty="0">
              <a:solidFill>
                <a:srgbClr val="002060"/>
              </a:solidFill>
              <a:latin typeface="Arial Black" panose="020B0A04020102020204" pitchFamily="34" charset="0"/>
              <a:sym typeface="Arial"/>
            </a:endParaRPr>
          </a:p>
        </p:txBody>
      </p:sp>
    </p:spTree>
    <p:extLst>
      <p:ext uri="{BB962C8B-B14F-4D97-AF65-F5344CB8AC3E}">
        <p14:creationId xmlns:p14="http://schemas.microsoft.com/office/powerpoint/2010/main" val="303386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43A4-4B4B-0F66-08BC-50C1D9D78870}"/>
              </a:ext>
            </a:extLst>
          </p:cNvPr>
          <p:cNvSpPr>
            <a:spLocks noGrp="1"/>
          </p:cNvSpPr>
          <p:nvPr>
            <p:ph type="title"/>
          </p:nvPr>
        </p:nvSpPr>
        <p:spPr/>
        <p:txBody>
          <a:bodyPr/>
          <a:lstStyle/>
          <a:p>
            <a:r>
              <a:rPr lang="en-CN" dirty="0"/>
              <a:t>Customer</a:t>
            </a:r>
            <a:r>
              <a:rPr lang="zh-CN" altLang="en-US" dirty="0"/>
              <a:t> </a:t>
            </a:r>
            <a:r>
              <a:rPr lang="en-US" altLang="zh-CN" dirty="0"/>
              <a:t>Browsing Habit</a:t>
            </a:r>
            <a:endParaRPr lang="en-CN" dirty="0"/>
          </a:p>
        </p:txBody>
      </p:sp>
      <p:sp>
        <p:nvSpPr>
          <p:cNvPr id="3" name="Slide Number Placeholder 3">
            <a:extLst>
              <a:ext uri="{FF2B5EF4-FFF2-40B4-BE49-F238E27FC236}">
                <a16:creationId xmlns:a16="http://schemas.microsoft.com/office/drawing/2014/main" id="{5E3BC741-717E-F807-BE34-670A73E32BE7}"/>
              </a:ext>
            </a:extLst>
          </p:cNvPr>
          <p:cNvSpPr>
            <a:spLocks noGrp="1"/>
          </p:cNvSpPr>
          <p:nvPr>
            <p:ph type="sldNum" sz="quarter" idx="12"/>
          </p:nvPr>
        </p:nvSpPr>
        <p:spPr>
          <a:xfrm>
            <a:off x="11079376" y="6371618"/>
            <a:ext cx="412746" cy="486382"/>
          </a:xfrm>
        </p:spPr>
        <p:txBody>
          <a:bodyPr/>
          <a:lstStyle/>
          <a:p>
            <a:pPr defTabSz="1218987"/>
            <a:fld id="{96E69268-9C8B-4EBF-A9EE-DC5DC2D48DC3}" type="slidenum">
              <a:rPr lang="en-US">
                <a:solidFill>
                  <a:prstClr val="white"/>
                </a:solidFill>
              </a:rPr>
              <a:pPr defTabSz="1218987"/>
              <a:t>7</a:t>
            </a:fld>
            <a:endParaRPr lang="en-US">
              <a:solidFill>
                <a:prstClr val="white"/>
              </a:solidFill>
            </a:endParaRPr>
          </a:p>
        </p:txBody>
      </p:sp>
      <p:sp>
        <p:nvSpPr>
          <p:cNvPr id="4" name="Footer Placeholder 2">
            <a:extLst>
              <a:ext uri="{FF2B5EF4-FFF2-40B4-BE49-F238E27FC236}">
                <a16:creationId xmlns:a16="http://schemas.microsoft.com/office/drawing/2014/main" id="{1137851B-FBC6-48D6-9D05-CCF15034C22D}"/>
              </a:ext>
            </a:extLst>
          </p:cNvPr>
          <p:cNvSpPr>
            <a:spLocks noGrp="1"/>
          </p:cNvSpPr>
          <p:nvPr>
            <p:ph type="ftr" sz="quarter" idx="11"/>
          </p:nvPr>
        </p:nvSpPr>
        <p:spPr>
          <a:xfrm>
            <a:off x="2054892" y="6437575"/>
            <a:ext cx="8061649" cy="365125"/>
          </a:xfrm>
        </p:spPr>
        <p:txBody>
          <a:bodyPr/>
          <a:lstStyle/>
          <a:p>
            <a:pPr defTabSz="1218987"/>
            <a:r>
              <a:rPr lang="en-US" dirty="0">
                <a:solidFill>
                  <a:prstClr val="black">
                    <a:tint val="75000"/>
                  </a:prstClr>
                </a:solidFill>
              </a:rPr>
              <a:t>Data Mining Group| Financial Technology Department | China Construction Bank, Shenzhen Branch</a:t>
            </a:r>
          </a:p>
        </p:txBody>
      </p:sp>
      <p:pic>
        <p:nvPicPr>
          <p:cNvPr id="10" name="Picture 9" descr="Chart, histogram&#10;&#10;Description automatically generated">
            <a:extLst>
              <a:ext uri="{FF2B5EF4-FFF2-40B4-BE49-F238E27FC236}">
                <a16:creationId xmlns:a16="http://schemas.microsoft.com/office/drawing/2014/main" id="{4207DB41-F4CA-0E8C-2E65-C4CE398162EA}"/>
              </a:ext>
            </a:extLst>
          </p:cNvPr>
          <p:cNvPicPr>
            <a:picLocks noChangeAspect="1"/>
          </p:cNvPicPr>
          <p:nvPr/>
        </p:nvPicPr>
        <p:blipFill>
          <a:blip r:embed="rId3"/>
          <a:stretch>
            <a:fillRect/>
          </a:stretch>
        </p:blipFill>
        <p:spPr>
          <a:xfrm>
            <a:off x="822159" y="1197048"/>
            <a:ext cx="8153400" cy="5029200"/>
          </a:xfrm>
          <a:prstGeom prst="rect">
            <a:avLst/>
          </a:prstGeom>
        </p:spPr>
      </p:pic>
      <p:sp>
        <p:nvSpPr>
          <p:cNvPr id="11" name="Google Shape;163;p7">
            <a:extLst>
              <a:ext uri="{FF2B5EF4-FFF2-40B4-BE49-F238E27FC236}">
                <a16:creationId xmlns:a16="http://schemas.microsoft.com/office/drawing/2014/main" id="{8E939A86-96F6-C80C-C4F7-1A6009DFC5A1}"/>
              </a:ext>
            </a:extLst>
          </p:cNvPr>
          <p:cNvSpPr txBox="1"/>
          <p:nvPr/>
        </p:nvSpPr>
        <p:spPr>
          <a:xfrm>
            <a:off x="8545298" y="2860921"/>
            <a:ext cx="2946824"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2800" b="1" dirty="0">
                <a:solidFill>
                  <a:srgbClr val="002060"/>
                </a:solidFill>
                <a:latin typeface="Arial Black" panose="020B0A04020102020204" pitchFamily="34" charset="0"/>
                <a:sym typeface="Arial"/>
              </a:rPr>
              <a:t>Median: 201s</a:t>
            </a:r>
            <a:endParaRPr sz="2800" b="1" dirty="0">
              <a:solidFill>
                <a:srgbClr val="002060"/>
              </a:solidFill>
              <a:latin typeface="Arial Black" panose="020B0A04020102020204" pitchFamily="34" charset="0"/>
              <a:sym typeface="Arial"/>
            </a:endParaRPr>
          </a:p>
        </p:txBody>
      </p:sp>
      <p:sp>
        <p:nvSpPr>
          <p:cNvPr id="7" name="Google Shape;163;p7">
            <a:extLst>
              <a:ext uri="{FF2B5EF4-FFF2-40B4-BE49-F238E27FC236}">
                <a16:creationId xmlns:a16="http://schemas.microsoft.com/office/drawing/2014/main" id="{F36E592E-B244-D1B6-AF3C-0B5E083DC233}"/>
              </a:ext>
            </a:extLst>
          </p:cNvPr>
          <p:cNvSpPr txBox="1"/>
          <p:nvPr/>
        </p:nvSpPr>
        <p:spPr>
          <a:xfrm>
            <a:off x="8644126" y="3973238"/>
            <a:ext cx="3179430"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2800" b="1" dirty="0">
                <a:solidFill>
                  <a:srgbClr val="002060"/>
                </a:solidFill>
                <a:latin typeface="Arial Black" panose="020B0A04020102020204" pitchFamily="34" charset="0"/>
                <a:sym typeface="Arial"/>
              </a:rPr>
              <a:t>Industry Median: 189s</a:t>
            </a:r>
            <a:endParaRPr sz="2800" b="1" dirty="0">
              <a:solidFill>
                <a:srgbClr val="002060"/>
              </a:solidFill>
              <a:latin typeface="Arial Black" panose="020B0A04020102020204" pitchFamily="34" charset="0"/>
              <a:sym typeface="Arial"/>
            </a:endParaRPr>
          </a:p>
        </p:txBody>
      </p:sp>
    </p:spTree>
    <p:extLst>
      <p:ext uri="{BB962C8B-B14F-4D97-AF65-F5344CB8AC3E}">
        <p14:creationId xmlns:p14="http://schemas.microsoft.com/office/powerpoint/2010/main" val="337266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E224-6223-F4E7-DABB-FE5D5A7F2E7F}"/>
              </a:ext>
            </a:extLst>
          </p:cNvPr>
          <p:cNvSpPr>
            <a:spLocks noGrp="1"/>
          </p:cNvSpPr>
          <p:nvPr>
            <p:ph type="title"/>
          </p:nvPr>
        </p:nvSpPr>
        <p:spPr>
          <a:xfrm>
            <a:off x="609599" y="399331"/>
            <a:ext cx="10972801" cy="711081"/>
          </a:xfrm>
        </p:spPr>
        <p:txBody>
          <a:bodyPr vert="horz" lIns="121899" tIns="60949" rIns="121899" bIns="60949" rtlCol="0" anchor="ctr">
            <a:normAutofit/>
          </a:bodyPr>
          <a:lstStyle/>
          <a:p>
            <a:r>
              <a:rPr lang="en-US" kern="1200" dirty="0">
                <a:latin typeface="Open Sans"/>
                <a:ea typeface="+mj-ea"/>
                <a:cs typeface="+mj-cs"/>
              </a:rPr>
              <a:t>Customer Housing Loan Status</a:t>
            </a:r>
          </a:p>
        </p:txBody>
      </p:sp>
      <p:sp>
        <p:nvSpPr>
          <p:cNvPr id="7" name="Google Shape;163;p7">
            <a:extLst>
              <a:ext uri="{FF2B5EF4-FFF2-40B4-BE49-F238E27FC236}">
                <a16:creationId xmlns:a16="http://schemas.microsoft.com/office/drawing/2014/main" id="{45C9C906-2F6E-78B8-37ED-75DDEC92764D}"/>
              </a:ext>
            </a:extLst>
          </p:cNvPr>
          <p:cNvSpPr txBox="1"/>
          <p:nvPr/>
        </p:nvSpPr>
        <p:spPr>
          <a:xfrm>
            <a:off x="8402970" y="2951966"/>
            <a:ext cx="3179430"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060"/>
                </a:solidFill>
                <a:latin typeface="Arial Black" panose="020B0A04020102020204" pitchFamily="34" charset="0"/>
                <a:sym typeface="Arial"/>
              </a:rPr>
              <a:t>82% with House Loan</a:t>
            </a:r>
            <a:endParaRPr sz="2800" b="1" dirty="0">
              <a:solidFill>
                <a:srgbClr val="002060"/>
              </a:solidFill>
              <a:latin typeface="Arial Black" panose="020B0A04020102020204" pitchFamily="34" charset="0"/>
              <a:sym typeface="Arial"/>
            </a:endParaRPr>
          </a:p>
        </p:txBody>
      </p:sp>
      <p:pic>
        <p:nvPicPr>
          <p:cNvPr id="11" name="Picture 10">
            <a:extLst>
              <a:ext uri="{FF2B5EF4-FFF2-40B4-BE49-F238E27FC236}">
                <a16:creationId xmlns:a16="http://schemas.microsoft.com/office/drawing/2014/main" id="{64DB1925-355F-6F58-F4E4-01336A2768FA}"/>
              </a:ext>
            </a:extLst>
          </p:cNvPr>
          <p:cNvPicPr>
            <a:picLocks noChangeAspect="1"/>
          </p:cNvPicPr>
          <p:nvPr/>
        </p:nvPicPr>
        <p:blipFill>
          <a:blip r:embed="rId3"/>
          <a:stretch>
            <a:fillRect/>
          </a:stretch>
        </p:blipFill>
        <p:spPr>
          <a:xfrm>
            <a:off x="11163300" y="6362700"/>
            <a:ext cx="419100" cy="495300"/>
          </a:xfrm>
          <a:prstGeom prst="rect">
            <a:avLst/>
          </a:prstGeom>
        </p:spPr>
      </p:pic>
      <p:pic>
        <p:nvPicPr>
          <p:cNvPr id="13" name="Picture 12">
            <a:extLst>
              <a:ext uri="{FF2B5EF4-FFF2-40B4-BE49-F238E27FC236}">
                <a16:creationId xmlns:a16="http://schemas.microsoft.com/office/drawing/2014/main" id="{75D51DC4-95CC-B61C-81DE-7D57F1F442B8}"/>
              </a:ext>
            </a:extLst>
          </p:cNvPr>
          <p:cNvPicPr>
            <a:picLocks noChangeAspect="1"/>
          </p:cNvPicPr>
          <p:nvPr/>
        </p:nvPicPr>
        <p:blipFill>
          <a:blip r:embed="rId4"/>
          <a:stretch>
            <a:fillRect/>
          </a:stretch>
        </p:blipFill>
        <p:spPr>
          <a:xfrm>
            <a:off x="2063749" y="6419850"/>
            <a:ext cx="8064500" cy="381000"/>
          </a:xfrm>
          <a:prstGeom prst="rect">
            <a:avLst/>
          </a:prstGeom>
        </p:spPr>
      </p:pic>
      <p:graphicFrame>
        <p:nvGraphicFramePr>
          <p:cNvPr id="9" name="Chart 8">
            <a:extLst>
              <a:ext uri="{FF2B5EF4-FFF2-40B4-BE49-F238E27FC236}">
                <a16:creationId xmlns:a16="http://schemas.microsoft.com/office/drawing/2014/main" id="{B38F9610-0615-0D79-E870-EB4A2E0D46F0}"/>
              </a:ext>
            </a:extLst>
          </p:cNvPr>
          <p:cNvGraphicFramePr>
            <a:graphicFrameLocks/>
          </p:cNvGraphicFramePr>
          <p:nvPr>
            <p:extLst>
              <p:ext uri="{D42A27DB-BD31-4B8C-83A1-F6EECF244321}">
                <p14:modId xmlns:p14="http://schemas.microsoft.com/office/powerpoint/2010/main" val="563465463"/>
              </p:ext>
            </p:extLst>
          </p:nvPr>
        </p:nvGraphicFramePr>
        <p:xfrm>
          <a:off x="791440" y="1276348"/>
          <a:ext cx="5995182" cy="430530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2165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F3C7-6476-4CF9-9993-9BE0989FBAD0}"/>
              </a:ext>
            </a:extLst>
          </p:cNvPr>
          <p:cNvSpPr>
            <a:spLocks noGrp="1"/>
          </p:cNvSpPr>
          <p:nvPr>
            <p:ph type="title"/>
          </p:nvPr>
        </p:nvSpPr>
        <p:spPr/>
        <p:txBody>
          <a:bodyPr/>
          <a:lstStyle/>
          <a:p>
            <a:r>
              <a:rPr lang="en-US" dirty="0">
                <a:solidFill>
                  <a:schemeClr val="accent1">
                    <a:lumMod val="50000"/>
                  </a:schemeClr>
                </a:solidFill>
              </a:rPr>
              <a:t>Model Building &amp; Evaluation</a:t>
            </a:r>
            <a:endParaRPr lang="en-IN" dirty="0">
              <a:solidFill>
                <a:schemeClr val="accent1">
                  <a:lumMod val="50000"/>
                </a:schemeClr>
              </a:solidFill>
            </a:endParaRPr>
          </a:p>
        </p:txBody>
      </p:sp>
      <p:sp>
        <p:nvSpPr>
          <p:cNvPr id="10" name="Freeform 6">
            <a:extLst>
              <a:ext uri="{FF2B5EF4-FFF2-40B4-BE49-F238E27FC236}">
                <a16:creationId xmlns:a16="http://schemas.microsoft.com/office/drawing/2014/main" id="{7AB39017-34EF-4C85-8EFB-C04CAA88FED8}"/>
              </a:ext>
            </a:extLst>
          </p:cNvPr>
          <p:cNvSpPr>
            <a:spLocks/>
          </p:cNvSpPr>
          <p:nvPr/>
        </p:nvSpPr>
        <p:spPr bwMode="auto">
          <a:xfrm>
            <a:off x="3942561" y="1635491"/>
            <a:ext cx="2130145" cy="2132008"/>
          </a:xfrm>
          <a:custGeom>
            <a:avLst/>
            <a:gdLst/>
            <a:ahLst/>
            <a:cxnLst>
              <a:cxn ang="0">
                <a:pos x="678" y="0"/>
              </a:cxn>
              <a:cxn ang="0">
                <a:pos x="1143" y="465"/>
              </a:cxn>
              <a:cxn ang="0">
                <a:pos x="1143" y="1144"/>
              </a:cxn>
              <a:cxn ang="0">
                <a:pos x="464" y="1144"/>
              </a:cxn>
              <a:cxn ang="0">
                <a:pos x="0" y="679"/>
              </a:cxn>
              <a:cxn ang="0">
                <a:pos x="678" y="0"/>
              </a:cxn>
            </a:cxnLst>
            <a:rect l="0" t="0" r="r" b="b"/>
            <a:pathLst>
              <a:path w="1143" h="1144">
                <a:moveTo>
                  <a:pt x="678" y="0"/>
                </a:moveTo>
                <a:lnTo>
                  <a:pt x="1143" y="465"/>
                </a:lnTo>
                <a:lnTo>
                  <a:pt x="1143" y="1144"/>
                </a:lnTo>
                <a:lnTo>
                  <a:pt x="464" y="1144"/>
                </a:lnTo>
                <a:lnTo>
                  <a:pt x="0" y="679"/>
                </a:lnTo>
                <a:lnTo>
                  <a:pt x="678"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dirty="0">
              <a:solidFill>
                <a:prstClr val="black"/>
              </a:solidFill>
              <a:latin typeface="Calibri"/>
            </a:endParaRPr>
          </a:p>
        </p:txBody>
      </p:sp>
      <p:sp>
        <p:nvSpPr>
          <p:cNvPr id="11" name="Freeform 7">
            <a:extLst>
              <a:ext uri="{FF2B5EF4-FFF2-40B4-BE49-F238E27FC236}">
                <a16:creationId xmlns:a16="http://schemas.microsoft.com/office/drawing/2014/main" id="{BC261729-8EE1-4930-85C6-E0BCBBBFC883}"/>
              </a:ext>
            </a:extLst>
          </p:cNvPr>
          <p:cNvSpPr>
            <a:spLocks/>
          </p:cNvSpPr>
          <p:nvPr/>
        </p:nvSpPr>
        <p:spPr bwMode="auto">
          <a:xfrm>
            <a:off x="6119296" y="3815955"/>
            <a:ext cx="2130145" cy="2133871"/>
          </a:xfrm>
          <a:custGeom>
            <a:avLst/>
            <a:gdLst/>
            <a:ahLst/>
            <a:cxnLst>
              <a:cxn ang="0">
                <a:pos x="0" y="0"/>
              </a:cxn>
              <a:cxn ang="0">
                <a:pos x="678" y="0"/>
              </a:cxn>
              <a:cxn ang="0">
                <a:pos x="1143" y="466"/>
              </a:cxn>
              <a:cxn ang="0">
                <a:pos x="465" y="1145"/>
              </a:cxn>
              <a:cxn ang="0">
                <a:pos x="0" y="680"/>
              </a:cxn>
              <a:cxn ang="0">
                <a:pos x="0" y="0"/>
              </a:cxn>
            </a:cxnLst>
            <a:rect l="0" t="0" r="r" b="b"/>
            <a:pathLst>
              <a:path w="1143" h="1145">
                <a:moveTo>
                  <a:pt x="0" y="0"/>
                </a:moveTo>
                <a:lnTo>
                  <a:pt x="678" y="0"/>
                </a:lnTo>
                <a:lnTo>
                  <a:pt x="1143" y="466"/>
                </a:lnTo>
                <a:lnTo>
                  <a:pt x="465" y="1145"/>
                </a:lnTo>
                <a:lnTo>
                  <a:pt x="0" y="680"/>
                </a:lnTo>
                <a:lnTo>
                  <a:pt x="0"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2" name="Freeform 8">
            <a:extLst>
              <a:ext uri="{FF2B5EF4-FFF2-40B4-BE49-F238E27FC236}">
                <a16:creationId xmlns:a16="http://schemas.microsoft.com/office/drawing/2014/main" id="{D8F200F3-9CA1-4F75-9C47-5DCFF2E8A5F4}"/>
              </a:ext>
            </a:extLst>
          </p:cNvPr>
          <p:cNvSpPr>
            <a:spLocks/>
          </p:cNvSpPr>
          <p:nvPr/>
        </p:nvSpPr>
        <p:spPr bwMode="auto">
          <a:xfrm>
            <a:off x="6119296" y="1635491"/>
            <a:ext cx="2130145" cy="2132008"/>
          </a:xfrm>
          <a:custGeom>
            <a:avLst/>
            <a:gdLst/>
            <a:ahLst/>
            <a:cxnLst>
              <a:cxn ang="0">
                <a:pos x="465" y="0"/>
              </a:cxn>
              <a:cxn ang="0">
                <a:pos x="1143" y="679"/>
              </a:cxn>
              <a:cxn ang="0">
                <a:pos x="678" y="1144"/>
              </a:cxn>
              <a:cxn ang="0">
                <a:pos x="0" y="1144"/>
              </a:cxn>
              <a:cxn ang="0">
                <a:pos x="0" y="465"/>
              </a:cxn>
              <a:cxn ang="0">
                <a:pos x="465" y="0"/>
              </a:cxn>
            </a:cxnLst>
            <a:rect l="0" t="0" r="r" b="b"/>
            <a:pathLst>
              <a:path w="1143" h="1144">
                <a:moveTo>
                  <a:pt x="465" y="0"/>
                </a:moveTo>
                <a:lnTo>
                  <a:pt x="1143" y="679"/>
                </a:lnTo>
                <a:lnTo>
                  <a:pt x="678" y="1144"/>
                </a:lnTo>
                <a:lnTo>
                  <a:pt x="0" y="1144"/>
                </a:lnTo>
                <a:lnTo>
                  <a:pt x="0" y="465"/>
                </a:lnTo>
                <a:lnTo>
                  <a:pt x="46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5" name="Freeform 9">
            <a:extLst>
              <a:ext uri="{FF2B5EF4-FFF2-40B4-BE49-F238E27FC236}">
                <a16:creationId xmlns:a16="http://schemas.microsoft.com/office/drawing/2014/main" id="{75016618-FC0C-44F6-B605-9D9DF68B542C}"/>
              </a:ext>
            </a:extLst>
          </p:cNvPr>
          <p:cNvSpPr>
            <a:spLocks/>
          </p:cNvSpPr>
          <p:nvPr/>
        </p:nvSpPr>
        <p:spPr bwMode="auto">
          <a:xfrm>
            <a:off x="3942561" y="3815955"/>
            <a:ext cx="2130145" cy="2133871"/>
          </a:xfrm>
          <a:custGeom>
            <a:avLst/>
            <a:gdLst/>
            <a:ahLst/>
            <a:cxnLst>
              <a:cxn ang="0">
                <a:pos x="464" y="0"/>
              </a:cxn>
              <a:cxn ang="0">
                <a:pos x="1143" y="0"/>
              </a:cxn>
              <a:cxn ang="0">
                <a:pos x="1143" y="680"/>
              </a:cxn>
              <a:cxn ang="0">
                <a:pos x="678" y="1145"/>
              </a:cxn>
              <a:cxn ang="0">
                <a:pos x="0" y="466"/>
              </a:cxn>
              <a:cxn ang="0">
                <a:pos x="464" y="0"/>
              </a:cxn>
            </a:cxnLst>
            <a:rect l="0" t="0" r="r" b="b"/>
            <a:pathLst>
              <a:path w="1143" h="1145">
                <a:moveTo>
                  <a:pt x="464" y="0"/>
                </a:moveTo>
                <a:lnTo>
                  <a:pt x="1143" y="0"/>
                </a:lnTo>
                <a:lnTo>
                  <a:pt x="1143" y="680"/>
                </a:lnTo>
                <a:lnTo>
                  <a:pt x="678" y="1145"/>
                </a:lnTo>
                <a:lnTo>
                  <a:pt x="0" y="466"/>
                </a:lnTo>
                <a:lnTo>
                  <a:pt x="464"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7" name="Oval 16">
            <a:extLst>
              <a:ext uri="{FF2B5EF4-FFF2-40B4-BE49-F238E27FC236}">
                <a16:creationId xmlns:a16="http://schemas.microsoft.com/office/drawing/2014/main" id="{317F109C-251E-441F-846F-75A66337EA15}"/>
              </a:ext>
            </a:extLst>
          </p:cNvPr>
          <p:cNvSpPr/>
          <p:nvPr/>
        </p:nvSpPr>
        <p:spPr>
          <a:xfrm>
            <a:off x="5138549" y="2846973"/>
            <a:ext cx="1895683" cy="189568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Calibri"/>
            </a:endParaRPr>
          </a:p>
        </p:txBody>
      </p:sp>
      <p:sp>
        <p:nvSpPr>
          <p:cNvPr id="18" name="TextBox 17">
            <a:extLst>
              <a:ext uri="{FF2B5EF4-FFF2-40B4-BE49-F238E27FC236}">
                <a16:creationId xmlns:a16="http://schemas.microsoft.com/office/drawing/2014/main" id="{7FA3D074-4371-4E03-BBDF-763D5EEDFD9A}"/>
              </a:ext>
            </a:extLst>
          </p:cNvPr>
          <p:cNvSpPr txBox="1"/>
          <p:nvPr/>
        </p:nvSpPr>
        <p:spPr>
          <a:xfrm>
            <a:off x="5262778" y="3466872"/>
            <a:ext cx="1634167" cy="738664"/>
          </a:xfrm>
          <a:prstGeom prst="rect">
            <a:avLst/>
          </a:prstGeom>
          <a:noFill/>
        </p:spPr>
        <p:txBody>
          <a:bodyPr wrap="square" rtlCol="0" anchor="ctr">
            <a:spAutoFit/>
          </a:bodyPr>
          <a:lstStyle/>
          <a:p>
            <a:pPr algn="ctr" defTabSz="1218987">
              <a:defRPr/>
            </a:pPr>
            <a:r>
              <a:rPr lang="en-US" sz="1400" kern="0" dirty="0">
                <a:solidFill>
                  <a:prstClr val="black">
                    <a:lumMod val="65000"/>
                    <a:lumOff val="35000"/>
                  </a:prstClr>
                </a:solidFill>
                <a:latin typeface="Open Sans"/>
                <a:cs typeface="Arial" pitchFamily="34" charset="0"/>
              </a:rPr>
              <a:t>Evaluated by Precision &amp; Model Lift</a:t>
            </a:r>
          </a:p>
        </p:txBody>
      </p:sp>
      <p:sp>
        <p:nvSpPr>
          <p:cNvPr id="30" name="TextBox 29">
            <a:extLst>
              <a:ext uri="{FF2B5EF4-FFF2-40B4-BE49-F238E27FC236}">
                <a16:creationId xmlns:a16="http://schemas.microsoft.com/office/drawing/2014/main" id="{A3097B50-17BF-47C8-B8A9-A2AB7C9C249D}"/>
              </a:ext>
            </a:extLst>
          </p:cNvPr>
          <p:cNvSpPr txBox="1"/>
          <p:nvPr/>
        </p:nvSpPr>
        <p:spPr>
          <a:xfrm>
            <a:off x="6482020" y="2429997"/>
            <a:ext cx="1194017" cy="523220"/>
          </a:xfrm>
          <a:prstGeom prst="rect">
            <a:avLst/>
          </a:prstGeom>
          <a:noFill/>
        </p:spPr>
        <p:txBody>
          <a:bodyPr wrap="square" rtlCol="0">
            <a:spAutoFit/>
          </a:bodyPr>
          <a:lstStyle/>
          <a:p>
            <a:pPr algn="ctr" defTabSz="1218987">
              <a:defRPr/>
            </a:pPr>
            <a:r>
              <a:rPr lang="en-US" sz="1400" kern="0" dirty="0" err="1">
                <a:solidFill>
                  <a:prstClr val="white"/>
                </a:solidFill>
                <a:latin typeface="Open Sans"/>
                <a:cs typeface="Arial" pitchFamily="34" charset="0"/>
              </a:rPr>
              <a:t>LightGBM</a:t>
            </a:r>
            <a:r>
              <a:rPr lang="en-US" sz="1400" kern="0" dirty="0">
                <a:solidFill>
                  <a:prstClr val="white"/>
                </a:solidFill>
                <a:latin typeface="Open Sans"/>
                <a:cs typeface="Arial" pitchFamily="34" charset="0"/>
              </a:rPr>
              <a:t> Model</a:t>
            </a:r>
          </a:p>
        </p:txBody>
      </p:sp>
      <p:sp>
        <p:nvSpPr>
          <p:cNvPr id="31" name="TextBox 30">
            <a:extLst>
              <a:ext uri="{FF2B5EF4-FFF2-40B4-BE49-F238E27FC236}">
                <a16:creationId xmlns:a16="http://schemas.microsoft.com/office/drawing/2014/main" id="{08D7D890-9DB6-49F1-9A85-80D0F862EC71}"/>
              </a:ext>
            </a:extLst>
          </p:cNvPr>
          <p:cNvSpPr txBox="1"/>
          <p:nvPr/>
        </p:nvSpPr>
        <p:spPr>
          <a:xfrm>
            <a:off x="4410624" y="4650683"/>
            <a:ext cx="1194017" cy="523220"/>
          </a:xfrm>
          <a:prstGeom prst="rect">
            <a:avLst/>
          </a:prstGeom>
          <a:noFill/>
        </p:spPr>
        <p:txBody>
          <a:bodyPr wrap="square" rtlCol="0">
            <a:spAutoFit/>
          </a:bodyPr>
          <a:lstStyle/>
          <a:p>
            <a:pPr algn="ctr" defTabSz="1218987">
              <a:defRPr/>
            </a:pPr>
            <a:r>
              <a:rPr lang="en-US" sz="1400" kern="0" dirty="0" err="1">
                <a:solidFill>
                  <a:prstClr val="white"/>
                </a:solidFill>
                <a:latin typeface="Open Sans"/>
                <a:cs typeface="Arial" pitchFamily="34" charset="0"/>
              </a:rPr>
              <a:t>XGBoost</a:t>
            </a:r>
            <a:r>
              <a:rPr lang="en-US" sz="1400" kern="0" dirty="0">
                <a:solidFill>
                  <a:prstClr val="white"/>
                </a:solidFill>
                <a:latin typeface="Open Sans"/>
                <a:cs typeface="Arial" pitchFamily="34" charset="0"/>
              </a:rPr>
              <a:t> Model</a:t>
            </a:r>
          </a:p>
        </p:txBody>
      </p:sp>
      <p:sp>
        <p:nvSpPr>
          <p:cNvPr id="32" name="TextBox 31">
            <a:extLst>
              <a:ext uri="{FF2B5EF4-FFF2-40B4-BE49-F238E27FC236}">
                <a16:creationId xmlns:a16="http://schemas.microsoft.com/office/drawing/2014/main" id="{0A0AEA24-9DF7-4678-BB97-93C0534F67FB}"/>
              </a:ext>
            </a:extLst>
          </p:cNvPr>
          <p:cNvSpPr txBox="1"/>
          <p:nvPr/>
        </p:nvSpPr>
        <p:spPr>
          <a:xfrm>
            <a:off x="6482020" y="4650683"/>
            <a:ext cx="1194017" cy="523220"/>
          </a:xfrm>
          <a:prstGeom prst="rect">
            <a:avLst/>
          </a:prstGeom>
          <a:noFill/>
        </p:spPr>
        <p:txBody>
          <a:bodyPr wrap="square" rtlCol="0">
            <a:spAutoFit/>
          </a:bodyPr>
          <a:lstStyle/>
          <a:p>
            <a:pPr algn="ctr" defTabSz="1218987">
              <a:defRPr/>
            </a:pPr>
            <a:r>
              <a:rPr lang="en-US" sz="1400" kern="0" dirty="0" err="1">
                <a:solidFill>
                  <a:prstClr val="white"/>
                </a:solidFill>
                <a:latin typeface="Open Sans"/>
                <a:cs typeface="Arial" pitchFamily="34" charset="0"/>
              </a:rPr>
              <a:t>CatBoost</a:t>
            </a:r>
            <a:r>
              <a:rPr lang="en-US" sz="1400" kern="0" dirty="0">
                <a:solidFill>
                  <a:prstClr val="white"/>
                </a:solidFill>
                <a:latin typeface="Open Sans"/>
                <a:cs typeface="Arial" pitchFamily="34" charset="0"/>
              </a:rPr>
              <a:t> Model</a:t>
            </a:r>
          </a:p>
        </p:txBody>
      </p:sp>
      <p:sp>
        <p:nvSpPr>
          <p:cNvPr id="33" name="TextBox 32">
            <a:extLst>
              <a:ext uri="{FF2B5EF4-FFF2-40B4-BE49-F238E27FC236}">
                <a16:creationId xmlns:a16="http://schemas.microsoft.com/office/drawing/2014/main" id="{636E9491-A023-46CE-994C-ED289ED94B42}"/>
              </a:ext>
            </a:extLst>
          </p:cNvPr>
          <p:cNvSpPr txBox="1"/>
          <p:nvPr/>
        </p:nvSpPr>
        <p:spPr>
          <a:xfrm>
            <a:off x="1108249" y="2339591"/>
            <a:ext cx="2417706" cy="584775"/>
          </a:xfrm>
          <a:prstGeom prst="rect">
            <a:avLst/>
          </a:prstGeom>
          <a:noFill/>
        </p:spPr>
        <p:txBody>
          <a:bodyPr wrap="square" rtlCol="0">
            <a:spAutoFit/>
          </a:bodyPr>
          <a:lstStyle/>
          <a:p>
            <a:pPr algn="ctr" defTabSz="1218987">
              <a:defRPr/>
            </a:pPr>
            <a:r>
              <a:rPr lang="en-US" sz="1600" kern="0" dirty="0">
                <a:solidFill>
                  <a:prstClr val="black">
                    <a:lumMod val="50000"/>
                    <a:lumOff val="50000"/>
                  </a:prstClr>
                </a:solidFill>
                <a:latin typeface="Open Sans"/>
                <a:cs typeface="Arial" pitchFamily="34" charset="0"/>
              </a:rPr>
              <a:t>Precision: 0.83</a:t>
            </a:r>
          </a:p>
          <a:p>
            <a:pPr algn="ctr" defTabSz="1218987">
              <a:defRPr/>
            </a:pPr>
            <a:r>
              <a:rPr lang="en-US" sz="1600" kern="0" dirty="0">
                <a:solidFill>
                  <a:prstClr val="black">
                    <a:lumMod val="50000"/>
                    <a:lumOff val="50000"/>
                  </a:prstClr>
                </a:solidFill>
                <a:latin typeface="Open Sans"/>
                <a:cs typeface="Arial" pitchFamily="34" charset="0"/>
              </a:rPr>
              <a:t>Model Lift: 2.94</a:t>
            </a:r>
          </a:p>
        </p:txBody>
      </p:sp>
      <p:sp>
        <p:nvSpPr>
          <p:cNvPr id="35" name="TextBox 34">
            <a:extLst>
              <a:ext uri="{FF2B5EF4-FFF2-40B4-BE49-F238E27FC236}">
                <a16:creationId xmlns:a16="http://schemas.microsoft.com/office/drawing/2014/main" id="{1E2D1381-076C-418F-A2BA-632FBCF00864}"/>
              </a:ext>
            </a:extLst>
          </p:cNvPr>
          <p:cNvSpPr txBox="1"/>
          <p:nvPr/>
        </p:nvSpPr>
        <p:spPr>
          <a:xfrm>
            <a:off x="1108249" y="1932786"/>
            <a:ext cx="2611487" cy="400110"/>
          </a:xfrm>
          <a:prstGeom prst="rect">
            <a:avLst/>
          </a:prstGeom>
          <a:noFill/>
        </p:spPr>
        <p:txBody>
          <a:bodyPr wrap="square" rtlCol="0">
            <a:spAutoFit/>
          </a:bodyPr>
          <a:lstStyle/>
          <a:p>
            <a:pPr algn="r" defTabSz="1218987">
              <a:defRPr/>
            </a:pPr>
            <a:r>
              <a:rPr lang="en-US" sz="2000" b="1" kern="0" dirty="0">
                <a:solidFill>
                  <a:prstClr val="black">
                    <a:lumMod val="75000"/>
                    <a:lumOff val="25000"/>
                  </a:prstClr>
                </a:solidFill>
                <a:latin typeface="Open Sans"/>
                <a:cs typeface="Arial" pitchFamily="34" charset="0"/>
              </a:rPr>
              <a:t>Linear Regression</a:t>
            </a:r>
          </a:p>
        </p:txBody>
      </p:sp>
      <p:sp>
        <p:nvSpPr>
          <p:cNvPr id="36" name="TextBox 35">
            <a:extLst>
              <a:ext uri="{FF2B5EF4-FFF2-40B4-BE49-F238E27FC236}">
                <a16:creationId xmlns:a16="http://schemas.microsoft.com/office/drawing/2014/main" id="{6EAEC690-EBF2-4DC1-B8B4-ED6586BCEA45}"/>
              </a:ext>
            </a:extLst>
          </p:cNvPr>
          <p:cNvSpPr txBox="1"/>
          <p:nvPr/>
        </p:nvSpPr>
        <p:spPr>
          <a:xfrm>
            <a:off x="1108249" y="4821534"/>
            <a:ext cx="2417706" cy="830997"/>
          </a:xfrm>
          <a:prstGeom prst="rect">
            <a:avLst/>
          </a:prstGeom>
          <a:noFill/>
        </p:spPr>
        <p:txBody>
          <a:bodyPr wrap="square" rtlCol="0">
            <a:spAutoFit/>
          </a:bodyPr>
          <a:lstStyle/>
          <a:p>
            <a:pPr algn="ctr" defTabSz="1218987">
              <a:defRPr/>
            </a:pPr>
            <a:r>
              <a:rPr lang="en-US" sz="1600" kern="0" dirty="0">
                <a:solidFill>
                  <a:prstClr val="black">
                    <a:lumMod val="50000"/>
                    <a:lumOff val="50000"/>
                  </a:prstClr>
                </a:solidFill>
                <a:latin typeface="Open Sans"/>
                <a:cs typeface="Arial" pitchFamily="34" charset="0"/>
              </a:rPr>
              <a:t>Precision: 0.84</a:t>
            </a:r>
          </a:p>
          <a:p>
            <a:pPr algn="ctr" defTabSz="1218987">
              <a:defRPr/>
            </a:pPr>
            <a:r>
              <a:rPr lang="en-US" sz="1600" kern="0" dirty="0">
                <a:solidFill>
                  <a:prstClr val="black">
                    <a:lumMod val="50000"/>
                    <a:lumOff val="50000"/>
                  </a:prstClr>
                </a:solidFill>
                <a:latin typeface="Open Sans"/>
                <a:cs typeface="Arial" pitchFamily="34" charset="0"/>
              </a:rPr>
              <a:t>Model Lift: 3.08</a:t>
            </a:r>
          </a:p>
          <a:p>
            <a:pPr algn="r" defTabSz="1218987">
              <a:defRPr/>
            </a:pPr>
            <a:endParaRPr lang="en-US" sz="1600" kern="0" dirty="0">
              <a:solidFill>
                <a:prstClr val="black">
                  <a:lumMod val="50000"/>
                  <a:lumOff val="50000"/>
                </a:prstClr>
              </a:solidFill>
              <a:latin typeface="Open Sans"/>
              <a:cs typeface="Arial" pitchFamily="34" charset="0"/>
            </a:endParaRPr>
          </a:p>
        </p:txBody>
      </p:sp>
      <p:sp>
        <p:nvSpPr>
          <p:cNvPr id="37" name="TextBox 36">
            <a:extLst>
              <a:ext uri="{FF2B5EF4-FFF2-40B4-BE49-F238E27FC236}">
                <a16:creationId xmlns:a16="http://schemas.microsoft.com/office/drawing/2014/main" id="{82A2E8BE-3023-4DA0-B6CF-4BCFD22C47B0}"/>
              </a:ext>
            </a:extLst>
          </p:cNvPr>
          <p:cNvSpPr txBox="1"/>
          <p:nvPr/>
        </p:nvSpPr>
        <p:spPr>
          <a:xfrm>
            <a:off x="1108249" y="4414729"/>
            <a:ext cx="2417706" cy="400110"/>
          </a:xfrm>
          <a:prstGeom prst="rect">
            <a:avLst/>
          </a:prstGeom>
          <a:noFill/>
        </p:spPr>
        <p:txBody>
          <a:bodyPr wrap="square" rtlCol="0">
            <a:spAutoFit/>
          </a:bodyPr>
          <a:lstStyle/>
          <a:p>
            <a:pPr algn="ctr" defTabSz="1218987">
              <a:defRPr/>
            </a:pPr>
            <a:r>
              <a:rPr lang="en-US" sz="2000" b="1" kern="0" dirty="0" err="1">
                <a:solidFill>
                  <a:prstClr val="black">
                    <a:lumMod val="75000"/>
                    <a:lumOff val="25000"/>
                  </a:prstClr>
                </a:solidFill>
                <a:latin typeface="Open Sans"/>
                <a:cs typeface="Arial" pitchFamily="34" charset="0"/>
              </a:rPr>
              <a:t>XGBoost</a:t>
            </a:r>
            <a:r>
              <a:rPr lang="en-US" sz="2000" b="1" kern="0" dirty="0">
                <a:solidFill>
                  <a:prstClr val="black">
                    <a:lumMod val="75000"/>
                    <a:lumOff val="25000"/>
                  </a:prstClr>
                </a:solidFill>
                <a:latin typeface="Open Sans"/>
                <a:cs typeface="Arial" pitchFamily="34" charset="0"/>
              </a:rPr>
              <a:t> </a:t>
            </a:r>
          </a:p>
        </p:txBody>
      </p:sp>
      <p:sp>
        <p:nvSpPr>
          <p:cNvPr id="38" name="TextBox 37">
            <a:extLst>
              <a:ext uri="{FF2B5EF4-FFF2-40B4-BE49-F238E27FC236}">
                <a16:creationId xmlns:a16="http://schemas.microsoft.com/office/drawing/2014/main" id="{B7D38CA6-3165-4FE1-B500-12E207F0229D}"/>
              </a:ext>
            </a:extLst>
          </p:cNvPr>
          <p:cNvSpPr txBox="1"/>
          <p:nvPr/>
        </p:nvSpPr>
        <p:spPr>
          <a:xfrm>
            <a:off x="8666045" y="2339591"/>
            <a:ext cx="2417706" cy="830997"/>
          </a:xfrm>
          <a:prstGeom prst="rect">
            <a:avLst/>
          </a:prstGeom>
          <a:noFill/>
        </p:spPr>
        <p:txBody>
          <a:bodyPr wrap="square" rtlCol="0">
            <a:spAutoFit/>
          </a:bodyPr>
          <a:lstStyle/>
          <a:p>
            <a:pPr algn="ctr" defTabSz="1218987">
              <a:defRPr/>
            </a:pPr>
            <a:r>
              <a:rPr lang="en-US" sz="1600" kern="0" dirty="0">
                <a:solidFill>
                  <a:prstClr val="black">
                    <a:lumMod val="50000"/>
                    <a:lumOff val="50000"/>
                  </a:prstClr>
                </a:solidFill>
                <a:latin typeface="Open Sans"/>
                <a:cs typeface="Arial" pitchFamily="34" charset="0"/>
              </a:rPr>
              <a:t>Precision: 0.85</a:t>
            </a:r>
          </a:p>
          <a:p>
            <a:pPr algn="ctr" defTabSz="1218987">
              <a:defRPr/>
            </a:pPr>
            <a:r>
              <a:rPr lang="en-US" sz="1600" kern="0" dirty="0">
                <a:solidFill>
                  <a:prstClr val="black">
                    <a:lumMod val="50000"/>
                    <a:lumOff val="50000"/>
                  </a:prstClr>
                </a:solidFill>
                <a:latin typeface="Open Sans"/>
                <a:cs typeface="Arial" pitchFamily="34" charset="0"/>
              </a:rPr>
              <a:t>Model Lift: 3.06</a:t>
            </a:r>
          </a:p>
          <a:p>
            <a:pPr defTabSz="1218987">
              <a:defRPr/>
            </a:pPr>
            <a:endParaRPr lang="en-US" sz="1600" kern="0" dirty="0">
              <a:solidFill>
                <a:prstClr val="black">
                  <a:lumMod val="50000"/>
                  <a:lumOff val="50000"/>
                </a:prstClr>
              </a:solidFill>
              <a:latin typeface="Open Sans"/>
              <a:cs typeface="Arial" pitchFamily="34" charset="0"/>
            </a:endParaRPr>
          </a:p>
        </p:txBody>
      </p:sp>
      <p:sp>
        <p:nvSpPr>
          <p:cNvPr id="39" name="TextBox 38">
            <a:extLst>
              <a:ext uri="{FF2B5EF4-FFF2-40B4-BE49-F238E27FC236}">
                <a16:creationId xmlns:a16="http://schemas.microsoft.com/office/drawing/2014/main" id="{F96A9427-83D3-4FCB-9E7C-E8F94A17B629}"/>
              </a:ext>
            </a:extLst>
          </p:cNvPr>
          <p:cNvSpPr txBox="1"/>
          <p:nvPr/>
        </p:nvSpPr>
        <p:spPr>
          <a:xfrm>
            <a:off x="8544272" y="1939480"/>
            <a:ext cx="2417706" cy="400110"/>
          </a:xfrm>
          <a:prstGeom prst="rect">
            <a:avLst/>
          </a:prstGeom>
          <a:noFill/>
        </p:spPr>
        <p:txBody>
          <a:bodyPr wrap="square" rtlCol="0">
            <a:spAutoFit/>
          </a:bodyPr>
          <a:lstStyle/>
          <a:p>
            <a:pPr algn="ctr" defTabSz="1218987">
              <a:defRPr/>
            </a:pPr>
            <a:r>
              <a:rPr lang="en-US" sz="2000" b="1" kern="0" dirty="0" err="1">
                <a:solidFill>
                  <a:prstClr val="black">
                    <a:lumMod val="75000"/>
                    <a:lumOff val="25000"/>
                  </a:prstClr>
                </a:solidFill>
                <a:latin typeface="Open Sans"/>
                <a:cs typeface="Arial" pitchFamily="34" charset="0"/>
              </a:rPr>
              <a:t>LightGBM</a:t>
            </a:r>
            <a:endParaRPr lang="en-US" sz="2000" b="1" kern="0" dirty="0">
              <a:solidFill>
                <a:prstClr val="black">
                  <a:lumMod val="75000"/>
                  <a:lumOff val="25000"/>
                </a:prstClr>
              </a:solidFill>
              <a:latin typeface="Open Sans"/>
              <a:cs typeface="Arial" pitchFamily="34" charset="0"/>
            </a:endParaRPr>
          </a:p>
        </p:txBody>
      </p:sp>
      <p:sp>
        <p:nvSpPr>
          <p:cNvPr id="40" name="TextBox 39">
            <a:extLst>
              <a:ext uri="{FF2B5EF4-FFF2-40B4-BE49-F238E27FC236}">
                <a16:creationId xmlns:a16="http://schemas.microsoft.com/office/drawing/2014/main" id="{928AC390-491B-4A82-85D9-BCDB7EF8D705}"/>
              </a:ext>
            </a:extLst>
          </p:cNvPr>
          <p:cNvSpPr txBox="1"/>
          <p:nvPr/>
        </p:nvSpPr>
        <p:spPr>
          <a:xfrm>
            <a:off x="8666045" y="4821534"/>
            <a:ext cx="2417706" cy="830997"/>
          </a:xfrm>
          <a:prstGeom prst="rect">
            <a:avLst/>
          </a:prstGeom>
          <a:noFill/>
        </p:spPr>
        <p:txBody>
          <a:bodyPr wrap="square" rtlCol="0">
            <a:spAutoFit/>
          </a:bodyPr>
          <a:lstStyle/>
          <a:p>
            <a:pPr algn="ctr" defTabSz="1218987">
              <a:defRPr/>
            </a:pPr>
            <a:r>
              <a:rPr lang="en-US" sz="1600" kern="0" dirty="0">
                <a:solidFill>
                  <a:prstClr val="black">
                    <a:lumMod val="50000"/>
                    <a:lumOff val="50000"/>
                  </a:prstClr>
                </a:solidFill>
                <a:latin typeface="Open Sans"/>
                <a:cs typeface="Arial" pitchFamily="34" charset="0"/>
              </a:rPr>
              <a:t>Precision: 0.86</a:t>
            </a:r>
          </a:p>
          <a:p>
            <a:pPr algn="ctr" defTabSz="1218987">
              <a:defRPr/>
            </a:pPr>
            <a:r>
              <a:rPr lang="en-US" sz="1600" kern="0" dirty="0">
                <a:solidFill>
                  <a:prstClr val="black">
                    <a:lumMod val="50000"/>
                    <a:lumOff val="50000"/>
                  </a:prstClr>
                </a:solidFill>
                <a:latin typeface="Open Sans"/>
                <a:cs typeface="Arial" pitchFamily="34" charset="0"/>
              </a:rPr>
              <a:t>Model Lift: 3.17</a:t>
            </a:r>
          </a:p>
          <a:p>
            <a:pPr defTabSz="1218987">
              <a:defRPr/>
            </a:pPr>
            <a:endParaRPr lang="en-US" sz="1600" kern="0" dirty="0">
              <a:solidFill>
                <a:prstClr val="black">
                  <a:lumMod val="50000"/>
                  <a:lumOff val="50000"/>
                </a:prstClr>
              </a:solidFill>
              <a:latin typeface="Open Sans"/>
              <a:cs typeface="Arial" pitchFamily="34" charset="0"/>
            </a:endParaRPr>
          </a:p>
        </p:txBody>
      </p:sp>
      <p:sp>
        <p:nvSpPr>
          <p:cNvPr id="41" name="TextBox 40">
            <a:extLst>
              <a:ext uri="{FF2B5EF4-FFF2-40B4-BE49-F238E27FC236}">
                <a16:creationId xmlns:a16="http://schemas.microsoft.com/office/drawing/2014/main" id="{371B41CB-1A2D-4CB7-9CC8-CDA17B82D891}"/>
              </a:ext>
            </a:extLst>
          </p:cNvPr>
          <p:cNvSpPr txBox="1"/>
          <p:nvPr/>
        </p:nvSpPr>
        <p:spPr>
          <a:xfrm>
            <a:off x="8666045" y="4414729"/>
            <a:ext cx="2417706" cy="400110"/>
          </a:xfrm>
          <a:prstGeom prst="rect">
            <a:avLst/>
          </a:prstGeom>
          <a:noFill/>
        </p:spPr>
        <p:txBody>
          <a:bodyPr wrap="square" rtlCol="0">
            <a:spAutoFit/>
          </a:bodyPr>
          <a:lstStyle/>
          <a:p>
            <a:pPr algn="ctr" defTabSz="1218987">
              <a:defRPr/>
            </a:pPr>
            <a:r>
              <a:rPr lang="en-US" sz="2000" b="1" kern="0" dirty="0" err="1">
                <a:solidFill>
                  <a:prstClr val="black">
                    <a:lumMod val="75000"/>
                    <a:lumOff val="25000"/>
                  </a:prstClr>
                </a:solidFill>
                <a:latin typeface="Open Sans"/>
                <a:cs typeface="Arial" pitchFamily="34" charset="0"/>
              </a:rPr>
              <a:t>CatBoost</a:t>
            </a:r>
            <a:endParaRPr lang="en-US" sz="2000" b="1" kern="0" dirty="0">
              <a:solidFill>
                <a:prstClr val="black">
                  <a:lumMod val="75000"/>
                  <a:lumOff val="25000"/>
                </a:prstClr>
              </a:solidFill>
              <a:latin typeface="Open Sans"/>
              <a:cs typeface="Arial" pitchFamily="34" charset="0"/>
            </a:endParaRPr>
          </a:p>
        </p:txBody>
      </p:sp>
      <p:sp>
        <p:nvSpPr>
          <p:cNvPr id="23" name="TextBox 22">
            <a:extLst>
              <a:ext uri="{FF2B5EF4-FFF2-40B4-BE49-F238E27FC236}">
                <a16:creationId xmlns:a16="http://schemas.microsoft.com/office/drawing/2014/main" id="{C6838A57-38F5-76C9-1C48-9A087BCEB59F}"/>
              </a:ext>
            </a:extLst>
          </p:cNvPr>
          <p:cNvSpPr txBox="1"/>
          <p:nvPr/>
        </p:nvSpPr>
        <p:spPr>
          <a:xfrm>
            <a:off x="4410622" y="2439885"/>
            <a:ext cx="1292068" cy="523220"/>
          </a:xfrm>
          <a:prstGeom prst="rect">
            <a:avLst/>
          </a:prstGeom>
          <a:noFill/>
        </p:spPr>
        <p:txBody>
          <a:bodyPr wrap="square" rtlCol="0">
            <a:spAutoFit/>
          </a:bodyPr>
          <a:lstStyle/>
          <a:p>
            <a:pPr algn="ctr" defTabSz="1218987">
              <a:defRPr/>
            </a:pPr>
            <a:r>
              <a:rPr lang="en-US" sz="1400" kern="0" dirty="0">
                <a:solidFill>
                  <a:prstClr val="white"/>
                </a:solidFill>
                <a:latin typeface="Open Sans"/>
                <a:cs typeface="Arial" pitchFamily="34" charset="0"/>
              </a:rPr>
              <a:t> Linear</a:t>
            </a:r>
            <a:r>
              <a:rPr lang="zh-CN" altLang="en-US" sz="1400" kern="0" dirty="0">
                <a:solidFill>
                  <a:prstClr val="white"/>
                </a:solidFill>
                <a:latin typeface="Open Sans"/>
                <a:ea typeface="宋体" panose="02010600030101010101" pitchFamily="2" charset="-122"/>
                <a:cs typeface="Arial" pitchFamily="34" charset="0"/>
              </a:rPr>
              <a:t> </a:t>
            </a:r>
            <a:r>
              <a:rPr lang="en-US" altLang="zh-CN" sz="1400" kern="0" dirty="0">
                <a:solidFill>
                  <a:prstClr val="white"/>
                </a:solidFill>
                <a:latin typeface="Open Sans"/>
                <a:ea typeface="宋体" panose="02010600030101010101" pitchFamily="2" charset="-122"/>
                <a:cs typeface="Arial" pitchFamily="34" charset="0"/>
              </a:rPr>
              <a:t>Regression</a:t>
            </a:r>
            <a:endParaRPr lang="en-US" sz="1400" kern="0" dirty="0">
              <a:solidFill>
                <a:prstClr val="white"/>
              </a:solidFill>
              <a:latin typeface="Open Sans"/>
              <a:cs typeface="Arial" pitchFamily="34" charset="0"/>
            </a:endParaRPr>
          </a:p>
        </p:txBody>
      </p:sp>
      <p:sp>
        <p:nvSpPr>
          <p:cNvPr id="24" name="Footer Placeholder 2">
            <a:extLst>
              <a:ext uri="{FF2B5EF4-FFF2-40B4-BE49-F238E27FC236}">
                <a16:creationId xmlns:a16="http://schemas.microsoft.com/office/drawing/2014/main" id="{EFA4D037-6B57-34A7-2C4A-01BB50005312}"/>
              </a:ext>
            </a:extLst>
          </p:cNvPr>
          <p:cNvSpPr>
            <a:spLocks noGrp="1"/>
          </p:cNvSpPr>
          <p:nvPr>
            <p:ph type="ftr" sz="quarter" idx="11"/>
          </p:nvPr>
        </p:nvSpPr>
        <p:spPr>
          <a:xfrm>
            <a:off x="2054892" y="6437575"/>
            <a:ext cx="8061649" cy="365125"/>
          </a:xfrm>
        </p:spPr>
        <p:txBody>
          <a:bodyPr/>
          <a:lstStyle/>
          <a:p>
            <a:pPr defTabSz="1218987"/>
            <a:r>
              <a:rPr lang="en-US" dirty="0">
                <a:solidFill>
                  <a:prstClr val="black">
                    <a:tint val="75000"/>
                  </a:prstClr>
                </a:solidFill>
              </a:rPr>
              <a:t>Data Mining Group| Financial Technology Department | China Construction Bank, Shenzhen Branch</a:t>
            </a:r>
          </a:p>
        </p:txBody>
      </p:sp>
      <p:sp>
        <p:nvSpPr>
          <p:cNvPr id="25" name="Slide Number Placeholder 3">
            <a:extLst>
              <a:ext uri="{FF2B5EF4-FFF2-40B4-BE49-F238E27FC236}">
                <a16:creationId xmlns:a16="http://schemas.microsoft.com/office/drawing/2014/main" id="{C97CB054-C209-73F7-3047-0AF4C51E6EF4}"/>
              </a:ext>
            </a:extLst>
          </p:cNvPr>
          <p:cNvSpPr>
            <a:spLocks noGrp="1"/>
          </p:cNvSpPr>
          <p:nvPr>
            <p:ph type="sldNum" sz="quarter" idx="12"/>
          </p:nvPr>
        </p:nvSpPr>
        <p:spPr>
          <a:xfrm>
            <a:off x="11079376" y="6371618"/>
            <a:ext cx="412746" cy="486382"/>
          </a:xfrm>
        </p:spPr>
        <p:txBody>
          <a:bodyPr/>
          <a:lstStyle/>
          <a:p>
            <a:pPr defTabSz="1218987"/>
            <a:fld id="{96E69268-9C8B-4EBF-A9EE-DC5DC2D48DC3}" type="slidenum">
              <a:rPr lang="en-US">
                <a:solidFill>
                  <a:prstClr val="white"/>
                </a:solidFill>
              </a:rPr>
              <a:pPr defTabSz="1218987"/>
              <a:t>9</a:t>
            </a:fld>
            <a:endParaRPr lang="en-US">
              <a:solidFill>
                <a:prstClr val="white"/>
              </a:solidFill>
            </a:endParaRPr>
          </a:p>
        </p:txBody>
      </p:sp>
      <p:sp>
        <p:nvSpPr>
          <p:cNvPr id="3" name="Rounded Rectangle 2">
            <a:extLst>
              <a:ext uri="{FF2B5EF4-FFF2-40B4-BE49-F238E27FC236}">
                <a16:creationId xmlns:a16="http://schemas.microsoft.com/office/drawing/2014/main" id="{0D02FCC6-0E9F-12A0-0498-8DC86BE380FB}"/>
              </a:ext>
            </a:extLst>
          </p:cNvPr>
          <p:cNvSpPr/>
          <p:nvPr/>
        </p:nvSpPr>
        <p:spPr>
          <a:xfrm>
            <a:off x="8958263" y="4205536"/>
            <a:ext cx="1885950" cy="1446995"/>
          </a:xfrm>
          <a:prstGeom prst="roundRect">
            <a:avLst>
              <a:gd name="adj" fmla="val 2061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53152492"/>
      </p:ext>
    </p:extLst>
  </p:cSld>
  <p:clrMapOvr>
    <a:masterClrMapping/>
  </p:clrMapOvr>
</p:sld>
</file>

<file path=ppt/theme/theme1.xml><?xml version="1.0" encoding="utf-8"?>
<a:theme xmlns:a="http://schemas.openxmlformats.org/drawingml/2006/main" name="presentation-03">
  <a:themeElements>
    <a:clrScheme name="Brand-03-colors">
      <a:dk1>
        <a:srgbClr val="FFFFFF"/>
      </a:dk1>
      <a:lt1>
        <a:srgbClr val="FFFFFF"/>
      </a:lt1>
      <a:dk2>
        <a:srgbClr val="2774AE"/>
      </a:dk2>
      <a:lt2>
        <a:srgbClr val="FFFFFF"/>
      </a:lt2>
      <a:accent1>
        <a:srgbClr val="00578A"/>
      </a:accent1>
      <a:accent2>
        <a:srgbClr val="898989"/>
      </a:accent2>
      <a:accent3>
        <a:srgbClr val="8BB8E8"/>
      </a:accent3>
      <a:accent4>
        <a:srgbClr val="DAEBFE"/>
      </a:accent4>
      <a:accent5>
        <a:srgbClr val="FFC72B"/>
      </a:accent5>
      <a:accent6>
        <a:srgbClr val="00578A"/>
      </a:accent6>
      <a:hlink>
        <a:srgbClr val="00578A"/>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457200" tIns="0" rIns="0" bIns="0" rtlCol="0">
        <a:spAutoFit/>
      </a:bodyPr>
      <a:lstStyle>
        <a:defPPr algn="l">
          <a:defRPr dirty="0" err="1"/>
        </a:defPPr>
      </a:lstStyle>
    </a:txDef>
  </a:objectDefaults>
  <a:extraClrSchemeLst/>
  <a:extLst>
    <a:ext uri="{05A4C25C-085E-4340-85A3-A5531E510DB2}">
      <thm15:themeFamily xmlns:thm15="http://schemas.microsoft.com/office/thememl/2012/main" name="Presentation11" id="{BF579D7D-0731-A846-99A3-B0DDF1CCDD07}" vid="{A4AC543F-9B3E-5443-97AE-FD5B4FCB1026}"/>
    </a:ext>
  </a:extLst>
</a:theme>
</file>

<file path=ppt/theme/theme2.xml><?xml version="1.0" encoding="utf-8"?>
<a:theme xmlns:a="http://schemas.openxmlformats.org/drawingml/2006/main" name="Office Theme">
  <a:themeElements>
    <a:clrScheme name="Blue Violet Tone">
      <a:dk1>
        <a:sysClr val="windowText" lastClr="000000"/>
      </a:dk1>
      <a:lt1>
        <a:sysClr val="window" lastClr="FFFFFF"/>
      </a:lt1>
      <a:dk2>
        <a:srgbClr val="1F497D"/>
      </a:dk2>
      <a:lt2>
        <a:srgbClr val="EEECE1"/>
      </a:lt2>
      <a:accent1>
        <a:srgbClr val="2063AB"/>
      </a:accent1>
      <a:accent2>
        <a:srgbClr val="1DB386"/>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3073</TotalTime>
  <Words>804</Words>
  <Application>Microsoft Macintosh PowerPoint</Application>
  <PresentationFormat>Widescreen</PresentationFormat>
  <Paragraphs>163</Paragraphs>
  <Slides>14</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印品黑体</vt:lpstr>
      <vt:lpstr>Arial</vt:lpstr>
      <vt:lpstr>Arial Black</vt:lpstr>
      <vt:lpstr>Calibri</vt:lpstr>
      <vt:lpstr>Cambria Math</vt:lpstr>
      <vt:lpstr>Helvetica</vt:lpstr>
      <vt:lpstr>Open Sans</vt:lpstr>
      <vt:lpstr>presentation-03</vt:lpstr>
      <vt:lpstr>Office Theme</vt:lpstr>
      <vt:lpstr>PowerPoint Presentation</vt:lpstr>
      <vt:lpstr>PowerPoint Presentation</vt:lpstr>
      <vt:lpstr>Project Overview</vt:lpstr>
      <vt:lpstr>Project Overview</vt:lpstr>
      <vt:lpstr>Data Selection</vt:lpstr>
      <vt:lpstr>Customer Profiling</vt:lpstr>
      <vt:lpstr>Customer Browsing Habit</vt:lpstr>
      <vt:lpstr>Customer Housing Loan Status</vt:lpstr>
      <vt:lpstr>Model Building &amp; Evaluation</vt:lpstr>
      <vt:lpstr>Model Evaluation</vt:lpstr>
      <vt:lpstr>PowerPoint Presentation</vt:lpstr>
      <vt:lpstr>Marketing Strategy</vt:lpstr>
      <vt:lpstr>Business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Longzhitou Balanced Fund Marketing Campaign</dc:title>
  <dc:creator>Ken Li</dc:creator>
  <cp:lastModifiedBy>Li, Ken</cp:lastModifiedBy>
  <cp:revision>33</cp:revision>
  <dcterms:created xsi:type="dcterms:W3CDTF">2022-05-06T06:30:41Z</dcterms:created>
  <dcterms:modified xsi:type="dcterms:W3CDTF">2023-02-20T00:08:23Z</dcterms:modified>
</cp:coreProperties>
</file>