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309" r:id="rId3"/>
    <p:sldId id="308" r:id="rId4"/>
    <p:sldId id="316" r:id="rId5"/>
    <p:sldId id="317" r:id="rId6"/>
    <p:sldId id="321" r:id="rId7"/>
    <p:sldId id="322" r:id="rId8"/>
    <p:sldId id="318" r:id="rId9"/>
    <p:sldId id="319" r:id="rId10"/>
    <p:sldId id="32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0" autoAdjust="0"/>
    <p:restoredTop sz="90165" autoAdjust="0"/>
  </p:normalViewPr>
  <p:slideViewPr>
    <p:cSldViewPr>
      <p:cViewPr>
        <p:scale>
          <a:sx n="92" d="100"/>
          <a:sy n="92" d="100"/>
        </p:scale>
        <p:origin x="1604" y="20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俊傑 王" userId="6f1a269199c8460e" providerId="LiveId" clId="{BF7D301E-847B-49AE-9DA2-7F0FD88D2FF3}"/>
    <pc:docChg chg="undo custSel addSld modSld">
      <pc:chgData name="俊傑 王" userId="6f1a269199c8460e" providerId="LiveId" clId="{BF7D301E-847B-49AE-9DA2-7F0FD88D2FF3}" dt="2024-04-20T21:25:42.246" v="293" actId="1076"/>
      <pc:docMkLst>
        <pc:docMk/>
      </pc:docMkLst>
      <pc:sldChg chg="addSp modSp mod">
        <pc:chgData name="俊傑 王" userId="6f1a269199c8460e" providerId="LiveId" clId="{BF7D301E-847B-49AE-9DA2-7F0FD88D2FF3}" dt="2024-02-29T23:54:01.812" v="32" actId="1076"/>
        <pc:sldMkLst>
          <pc:docMk/>
          <pc:sldMk cId="4091566797" sldId="316"/>
        </pc:sldMkLst>
        <pc:spChg chg="mod">
          <ac:chgData name="俊傑 王" userId="6f1a269199c8460e" providerId="LiveId" clId="{BF7D301E-847B-49AE-9DA2-7F0FD88D2FF3}" dt="2024-02-29T23:53:57.276" v="30" actId="1076"/>
          <ac:spMkLst>
            <pc:docMk/>
            <pc:sldMk cId="4091566797" sldId="316"/>
            <ac:spMk id="3" creationId="{1C1BA564-59D3-BCC4-2268-1D69B3C89FE9}"/>
          </ac:spMkLst>
        </pc:spChg>
        <pc:picChg chg="add mod">
          <ac:chgData name="俊傑 王" userId="6f1a269199c8460e" providerId="LiveId" clId="{BF7D301E-847B-49AE-9DA2-7F0FD88D2FF3}" dt="2024-02-29T23:53:14.396" v="21" actId="1076"/>
          <ac:picMkLst>
            <pc:docMk/>
            <pc:sldMk cId="4091566797" sldId="316"/>
            <ac:picMk id="4" creationId="{C467723B-BB13-6945-E95B-CF6E0487F9B0}"/>
          </ac:picMkLst>
        </pc:picChg>
        <pc:picChg chg="add mod">
          <ac:chgData name="俊傑 王" userId="6f1a269199c8460e" providerId="LiveId" clId="{BF7D301E-847B-49AE-9DA2-7F0FD88D2FF3}" dt="2024-02-29T23:53:54.755" v="29" actId="14100"/>
          <ac:picMkLst>
            <pc:docMk/>
            <pc:sldMk cId="4091566797" sldId="316"/>
            <ac:picMk id="7" creationId="{B853EF32-DE80-8230-F7F1-F3602C8FB587}"/>
          </ac:picMkLst>
        </pc:picChg>
        <pc:picChg chg="add mod">
          <ac:chgData name="俊傑 王" userId="6f1a269199c8460e" providerId="LiveId" clId="{BF7D301E-847B-49AE-9DA2-7F0FD88D2FF3}" dt="2024-02-29T23:54:01.812" v="32" actId="1076"/>
          <ac:picMkLst>
            <pc:docMk/>
            <pc:sldMk cId="4091566797" sldId="316"/>
            <ac:picMk id="9" creationId="{8CDB07E5-FB7B-73D9-4A84-4248280E127A}"/>
          </ac:picMkLst>
        </pc:picChg>
      </pc:sldChg>
      <pc:sldChg chg="addSp delSp modSp mod">
        <pc:chgData name="俊傑 王" userId="6f1a269199c8460e" providerId="LiveId" clId="{BF7D301E-847B-49AE-9DA2-7F0FD88D2FF3}" dt="2024-04-20T21:25:42.246" v="293" actId="1076"/>
        <pc:sldMkLst>
          <pc:docMk/>
          <pc:sldMk cId="4250936118" sldId="317"/>
        </pc:sldMkLst>
        <pc:spChg chg="mod">
          <ac:chgData name="俊傑 王" userId="6f1a269199c8460e" providerId="LiveId" clId="{BF7D301E-847B-49AE-9DA2-7F0FD88D2FF3}" dt="2024-03-01T18:14:27.559" v="265" actId="1035"/>
          <ac:spMkLst>
            <pc:docMk/>
            <pc:sldMk cId="4250936118" sldId="317"/>
            <ac:spMk id="17" creationId="{194694FC-E182-31AC-446C-FEDBF17C2541}"/>
          </ac:spMkLst>
        </pc:spChg>
        <pc:picChg chg="add mod">
          <ac:chgData name="俊傑 王" userId="6f1a269199c8460e" providerId="LiveId" clId="{BF7D301E-847B-49AE-9DA2-7F0FD88D2FF3}" dt="2024-03-01T18:14:44.760" v="269" actId="1076"/>
          <ac:picMkLst>
            <pc:docMk/>
            <pc:sldMk cId="4250936118" sldId="317"/>
            <ac:picMk id="5" creationId="{6BBA18EF-C936-8773-599F-1CDDABC520F7}"/>
          </ac:picMkLst>
        </pc:picChg>
        <pc:picChg chg="add mod">
          <ac:chgData name="俊傑 王" userId="6f1a269199c8460e" providerId="LiveId" clId="{BF7D301E-847B-49AE-9DA2-7F0FD88D2FF3}" dt="2024-04-20T21:25:42.246" v="293" actId="1076"/>
          <ac:picMkLst>
            <pc:docMk/>
            <pc:sldMk cId="4250936118" sldId="317"/>
            <ac:picMk id="7" creationId="{E9B17029-A85A-C04A-F263-A059C8E5DC37}"/>
          </ac:picMkLst>
        </pc:picChg>
        <pc:picChg chg="del mod modCrop">
          <ac:chgData name="俊傑 王" userId="6f1a269199c8460e" providerId="LiveId" clId="{BF7D301E-847B-49AE-9DA2-7F0FD88D2FF3}" dt="2024-04-20T21:25:03.759" v="287" actId="478"/>
          <ac:picMkLst>
            <pc:docMk/>
            <pc:sldMk cId="4250936118" sldId="317"/>
            <ac:picMk id="14" creationId="{0CFE3676-1CE6-570D-DF70-572DF1D3BE3B}"/>
          </ac:picMkLst>
        </pc:picChg>
        <pc:picChg chg="mod">
          <ac:chgData name="俊傑 王" userId="6f1a269199c8460e" providerId="LiveId" clId="{BF7D301E-847B-49AE-9DA2-7F0FD88D2FF3}" dt="2024-03-01T18:14:27.559" v="265" actId="1035"/>
          <ac:picMkLst>
            <pc:docMk/>
            <pc:sldMk cId="4250936118" sldId="317"/>
            <ac:picMk id="3076" creationId="{6869BF61-4B7E-2A51-1E35-BC39FC6D2ED0}"/>
          </ac:picMkLst>
        </pc:picChg>
        <pc:picChg chg="mod">
          <ac:chgData name="俊傑 王" userId="6f1a269199c8460e" providerId="LiveId" clId="{BF7D301E-847B-49AE-9DA2-7F0FD88D2FF3}" dt="2024-03-01T18:14:27.559" v="265" actId="1035"/>
          <ac:picMkLst>
            <pc:docMk/>
            <pc:sldMk cId="4250936118" sldId="317"/>
            <ac:picMk id="3078" creationId="{47843C0E-8B06-CFB4-8E6D-E738A63101BE}"/>
          </ac:picMkLst>
        </pc:picChg>
        <pc:cxnChg chg="mod">
          <ac:chgData name="俊傑 王" userId="6f1a269199c8460e" providerId="LiveId" clId="{BF7D301E-847B-49AE-9DA2-7F0FD88D2FF3}" dt="2024-04-20T21:24:08.057" v="286" actId="1076"/>
          <ac:cxnSpMkLst>
            <pc:docMk/>
            <pc:sldMk cId="4250936118" sldId="317"/>
            <ac:cxnSpMk id="11" creationId="{E1110EB8-D150-8ADB-2955-B5E616C0734C}"/>
          </ac:cxnSpMkLst>
        </pc:cxnChg>
      </pc:sldChg>
      <pc:sldChg chg="addSp modSp mod">
        <pc:chgData name="俊傑 王" userId="6f1a269199c8460e" providerId="LiveId" clId="{BF7D301E-847B-49AE-9DA2-7F0FD88D2FF3}" dt="2024-02-29T23:54:47.046" v="39" actId="14100"/>
        <pc:sldMkLst>
          <pc:docMk/>
          <pc:sldMk cId="94765546" sldId="320"/>
        </pc:sldMkLst>
        <pc:picChg chg="add mod">
          <ac:chgData name="俊傑 王" userId="6f1a269199c8460e" providerId="LiveId" clId="{BF7D301E-847B-49AE-9DA2-7F0FD88D2FF3}" dt="2024-02-29T23:54:47.046" v="39" actId="14100"/>
          <ac:picMkLst>
            <pc:docMk/>
            <pc:sldMk cId="94765546" sldId="320"/>
            <ac:picMk id="5" creationId="{366D89F3-4E7F-A355-F5C2-D42D22D08B72}"/>
          </ac:picMkLst>
        </pc:picChg>
        <pc:picChg chg="mod">
          <ac:chgData name="俊傑 王" userId="6f1a269199c8460e" providerId="LiveId" clId="{BF7D301E-847B-49AE-9DA2-7F0FD88D2FF3}" dt="2024-02-29T23:54:29.710" v="33" actId="1076"/>
          <ac:picMkLst>
            <pc:docMk/>
            <pc:sldMk cId="94765546" sldId="320"/>
            <ac:picMk id="8" creationId="{1D762785-3AA4-B99B-75D6-DDE18755231F}"/>
          </ac:picMkLst>
        </pc:picChg>
        <pc:picChg chg="mod">
          <ac:chgData name="俊傑 王" userId="6f1a269199c8460e" providerId="LiveId" clId="{BF7D301E-847B-49AE-9DA2-7F0FD88D2FF3}" dt="2024-02-29T23:54:34.798" v="36" actId="1076"/>
          <ac:picMkLst>
            <pc:docMk/>
            <pc:sldMk cId="94765546" sldId="320"/>
            <ac:picMk id="6150" creationId="{CA64ACBF-AC2B-8C6E-AD54-AF68BD0BA51C}"/>
          </ac:picMkLst>
        </pc:picChg>
      </pc:sldChg>
      <pc:sldChg chg="addSp delSp modSp new mod">
        <pc:chgData name="俊傑 王" userId="6f1a269199c8460e" providerId="LiveId" clId="{BF7D301E-847B-49AE-9DA2-7F0FD88D2FF3}" dt="2024-03-01T18:18:16.717" v="280" actId="21"/>
        <pc:sldMkLst>
          <pc:docMk/>
          <pc:sldMk cId="3590893993" sldId="321"/>
        </pc:sldMkLst>
        <pc:spChg chg="mod">
          <ac:chgData name="俊傑 王" userId="6f1a269199c8460e" providerId="LiveId" clId="{BF7D301E-847B-49AE-9DA2-7F0FD88D2FF3}" dt="2024-03-01T17:42:10.606" v="163" actId="313"/>
          <ac:spMkLst>
            <pc:docMk/>
            <pc:sldMk cId="3590893993" sldId="321"/>
            <ac:spMk id="2" creationId="{1E87B126-1604-DC6B-C0F3-860DEE8D1753}"/>
          </ac:spMkLst>
        </pc:spChg>
        <pc:spChg chg="mod">
          <ac:chgData name="俊傑 王" userId="6f1a269199c8460e" providerId="LiveId" clId="{BF7D301E-847B-49AE-9DA2-7F0FD88D2FF3}" dt="2024-03-01T17:45:52.560" v="256" actId="20577"/>
          <ac:spMkLst>
            <pc:docMk/>
            <pc:sldMk cId="3590893993" sldId="321"/>
            <ac:spMk id="3" creationId="{30C15BAA-A94D-A453-FC79-7B33F34D0804}"/>
          </ac:spMkLst>
        </pc:spChg>
        <pc:spChg chg="add del mod">
          <ac:chgData name="俊傑 王" userId="6f1a269199c8460e" providerId="LiveId" clId="{BF7D301E-847B-49AE-9DA2-7F0FD88D2FF3}" dt="2024-03-01T17:41:51.242" v="158" actId="478"/>
          <ac:spMkLst>
            <pc:docMk/>
            <pc:sldMk cId="3590893993" sldId="321"/>
            <ac:spMk id="8" creationId="{3452FAD0-8545-3577-9C48-800C7216E460}"/>
          </ac:spMkLst>
        </pc:spChg>
        <pc:spChg chg="add del mod">
          <ac:chgData name="俊傑 王" userId="6f1a269199c8460e" providerId="LiveId" clId="{BF7D301E-847B-49AE-9DA2-7F0FD88D2FF3}" dt="2024-03-01T17:42:07.328" v="162" actId="478"/>
          <ac:spMkLst>
            <pc:docMk/>
            <pc:sldMk cId="3590893993" sldId="321"/>
            <ac:spMk id="9" creationId="{6A2521E2-BD88-DF4F-07B1-AA3636F2AB7B}"/>
          </ac:spMkLst>
        </pc:spChg>
        <pc:spChg chg="add del mod">
          <ac:chgData name="俊傑 王" userId="6f1a269199c8460e" providerId="LiveId" clId="{BF7D301E-847B-49AE-9DA2-7F0FD88D2FF3}" dt="2024-03-01T17:44:16.344" v="182" actId="478"/>
          <ac:spMkLst>
            <pc:docMk/>
            <pc:sldMk cId="3590893993" sldId="321"/>
            <ac:spMk id="10" creationId="{B99280C0-990B-253D-F497-28E3B2C95580}"/>
          </ac:spMkLst>
        </pc:spChg>
        <pc:spChg chg="add del mod">
          <ac:chgData name="俊傑 王" userId="6f1a269199c8460e" providerId="LiveId" clId="{BF7D301E-847B-49AE-9DA2-7F0FD88D2FF3}" dt="2024-03-01T17:44:18.265" v="183" actId="478"/>
          <ac:spMkLst>
            <pc:docMk/>
            <pc:sldMk cId="3590893993" sldId="321"/>
            <ac:spMk id="11" creationId="{BF6F1C66-5BC3-6D45-FD56-03CD1A3C4C00}"/>
          </ac:spMkLst>
        </pc:spChg>
        <pc:spChg chg="add mod">
          <ac:chgData name="俊傑 王" userId="6f1a269199c8460e" providerId="LiveId" clId="{BF7D301E-847B-49AE-9DA2-7F0FD88D2FF3}" dt="2024-03-01T17:44:59.581" v="188" actId="1076"/>
          <ac:spMkLst>
            <pc:docMk/>
            <pc:sldMk cId="3590893993" sldId="321"/>
            <ac:spMk id="14" creationId="{9740FFA6-0B24-352D-B02A-1CDEC0921644}"/>
          </ac:spMkLst>
        </pc:spChg>
        <pc:spChg chg="add mod">
          <ac:chgData name="俊傑 王" userId="6f1a269199c8460e" providerId="LiveId" clId="{BF7D301E-847B-49AE-9DA2-7F0FD88D2FF3}" dt="2024-03-01T17:45:05.729" v="190" actId="1076"/>
          <ac:spMkLst>
            <pc:docMk/>
            <pc:sldMk cId="3590893993" sldId="321"/>
            <ac:spMk id="15" creationId="{EF62BF9D-379F-078F-5268-4B345957645C}"/>
          </ac:spMkLst>
        </pc:spChg>
        <pc:spChg chg="add mod">
          <ac:chgData name="俊傑 王" userId="6f1a269199c8460e" providerId="LiveId" clId="{BF7D301E-847B-49AE-9DA2-7F0FD88D2FF3}" dt="2024-03-01T17:45:11.426" v="192" actId="1076"/>
          <ac:spMkLst>
            <pc:docMk/>
            <pc:sldMk cId="3590893993" sldId="321"/>
            <ac:spMk id="16" creationId="{918D0FB4-95B7-CEDD-47B6-D1C26923EE59}"/>
          </ac:spMkLst>
        </pc:spChg>
        <pc:spChg chg="add mod">
          <ac:chgData name="俊傑 王" userId="6f1a269199c8460e" providerId="LiveId" clId="{BF7D301E-847B-49AE-9DA2-7F0FD88D2FF3}" dt="2024-03-01T17:45:17.129" v="194" actId="1076"/>
          <ac:spMkLst>
            <pc:docMk/>
            <pc:sldMk cId="3590893993" sldId="321"/>
            <ac:spMk id="17" creationId="{46889913-5639-0D9B-8D40-2CEBB364E7EE}"/>
          </ac:spMkLst>
        </pc:spChg>
        <pc:spChg chg="add mod">
          <ac:chgData name="俊傑 王" userId="6f1a269199c8460e" providerId="LiveId" clId="{BF7D301E-847B-49AE-9DA2-7F0FD88D2FF3}" dt="2024-03-01T17:45:20.293" v="196" actId="1076"/>
          <ac:spMkLst>
            <pc:docMk/>
            <pc:sldMk cId="3590893993" sldId="321"/>
            <ac:spMk id="18" creationId="{C4013330-D75F-B4CF-5BD5-CCC0002DFF34}"/>
          </ac:spMkLst>
        </pc:spChg>
        <pc:spChg chg="add del mod">
          <ac:chgData name="俊傑 王" userId="6f1a269199c8460e" providerId="LiveId" clId="{BF7D301E-847B-49AE-9DA2-7F0FD88D2FF3}" dt="2024-03-01T18:16:44.922" v="274" actId="478"/>
          <ac:spMkLst>
            <pc:docMk/>
            <pc:sldMk cId="3590893993" sldId="321"/>
            <ac:spMk id="19" creationId="{DB461607-ABA9-F8F7-1DB6-CC36C694B7F4}"/>
          </ac:spMkLst>
        </pc:spChg>
        <pc:picChg chg="add del mod">
          <ac:chgData name="俊傑 王" userId="6f1a269199c8460e" providerId="LiveId" clId="{BF7D301E-847B-49AE-9DA2-7F0FD88D2FF3}" dt="2024-03-01T18:14:48.250" v="270" actId="21"/>
          <ac:picMkLst>
            <pc:docMk/>
            <pc:sldMk cId="3590893993" sldId="321"/>
            <ac:picMk id="5" creationId="{6BBA18EF-C936-8773-599F-1CDDABC520F7}"/>
          </ac:picMkLst>
        </pc:picChg>
        <pc:picChg chg="add del mod modCrop">
          <ac:chgData name="俊傑 王" userId="6f1a269199c8460e" providerId="LiveId" clId="{BF7D301E-847B-49AE-9DA2-7F0FD88D2FF3}" dt="2024-03-01T17:43:39.555" v="179" actId="478"/>
          <ac:picMkLst>
            <pc:docMk/>
            <pc:sldMk cId="3590893993" sldId="321"/>
            <ac:picMk id="7" creationId="{0C309F26-2A3E-A72A-27B9-5C5201CFB522}"/>
          </ac:picMkLst>
        </pc:picChg>
        <pc:picChg chg="add mod">
          <ac:chgData name="俊傑 王" userId="6f1a269199c8460e" providerId="LiveId" clId="{BF7D301E-847B-49AE-9DA2-7F0FD88D2FF3}" dt="2024-03-01T17:44:21.483" v="184" actId="1076"/>
          <ac:picMkLst>
            <pc:docMk/>
            <pc:sldMk cId="3590893993" sldId="321"/>
            <ac:picMk id="13" creationId="{A714A1AC-F029-23A1-55E4-94F1769F9AC3}"/>
          </ac:picMkLst>
        </pc:picChg>
        <pc:picChg chg="add del mod">
          <ac:chgData name="俊傑 王" userId="6f1a269199c8460e" providerId="LiveId" clId="{BF7D301E-847B-49AE-9DA2-7F0FD88D2FF3}" dt="2024-03-01T18:18:16.717" v="280" actId="21"/>
          <ac:picMkLst>
            <pc:docMk/>
            <pc:sldMk cId="3590893993" sldId="321"/>
            <ac:picMk id="1026" creationId="{21E047FE-CD55-095D-265D-C281A94D711F}"/>
          </ac:picMkLst>
        </pc:picChg>
      </pc:sldChg>
      <pc:sldChg chg="addSp delSp modSp new">
        <pc:chgData name="俊傑 王" userId="6f1a269199c8460e" providerId="LiveId" clId="{BF7D301E-847B-49AE-9DA2-7F0FD88D2FF3}" dt="2024-03-01T18:18:20.589" v="282"/>
        <pc:sldMkLst>
          <pc:docMk/>
          <pc:sldMk cId="1242624515" sldId="322"/>
        </pc:sldMkLst>
        <pc:spChg chg="del">
          <ac:chgData name="俊傑 王" userId="6f1a269199c8460e" providerId="LiveId" clId="{BF7D301E-847B-49AE-9DA2-7F0FD88D2FF3}" dt="2024-03-01T18:18:20.589" v="282"/>
          <ac:spMkLst>
            <pc:docMk/>
            <pc:sldMk cId="1242624515" sldId="322"/>
            <ac:spMk id="3" creationId="{73F60A06-51C5-5B8E-4D65-DDBFFB2395B6}"/>
          </ac:spMkLst>
        </pc:spChg>
        <pc:picChg chg="add mod">
          <ac:chgData name="俊傑 王" userId="6f1a269199c8460e" providerId="LiveId" clId="{BF7D301E-847B-49AE-9DA2-7F0FD88D2FF3}" dt="2024-03-01T18:18:20.589" v="282"/>
          <ac:picMkLst>
            <pc:docMk/>
            <pc:sldMk cId="1242624515" sldId="322"/>
            <ac:picMk id="1026" creationId="{21E047FE-CD55-095D-265D-C281A94D711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37566-0E31-4F25-9529-F8A462FE9459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0C8D1-371E-4AD9-B72F-168307A558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38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0C8D1-371E-4AD9-B72F-168307A558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844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8737-9E98-4F4D-B1DB-09C96D433F20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3AE48737-9E98-4F4D-B1DB-09C96D433F20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ECB13343-3DAD-4E29-9273-9D2E2C42B2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2</a:t>
            </a:r>
            <a:r>
              <a:rPr lang="en-US" sz="4400" baseline="30000" dirty="0"/>
              <a:t>ND</a:t>
            </a:r>
            <a:r>
              <a:rPr lang="en-US" sz="4400" dirty="0"/>
              <a:t> discussion ON Quality Factor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Junjie Wang</a:t>
            </a:r>
          </a:p>
          <a:p>
            <a:r>
              <a:rPr lang="en-US" dirty="0"/>
              <a:t>Qnx8538</a:t>
            </a:r>
          </a:p>
          <a:p>
            <a:r>
              <a:rPr lang="en-US" dirty="0"/>
              <a:t>3/1/2023</a:t>
            </a:r>
          </a:p>
        </p:txBody>
      </p:sp>
    </p:spTree>
    <p:extLst>
      <p:ext uri="{BB962C8B-B14F-4D97-AF65-F5344CB8AC3E}">
        <p14:creationId xmlns:p14="http://schemas.microsoft.com/office/powerpoint/2010/main" val="1574138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C326D-1C9F-73A0-2877-A8BB38B1A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Some Discussion on the Quality Factor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0BA72-015F-51EC-2728-5C0E36735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Compare with Stephen Kang’s Quality Factor</a:t>
            </a:r>
          </a:p>
          <a:p>
            <a:endParaRPr lang="en-US" altLang="zh-CN" dirty="0"/>
          </a:p>
          <a:p>
            <a:r>
              <a:rPr lang="en-US" altLang="zh-CN" dirty="0"/>
              <a:t>Other looks fine but the scattering constant goes to the denominator, that may due to the high field approximation</a:t>
            </a:r>
          </a:p>
          <a:p>
            <a:r>
              <a:rPr lang="en-US" altLang="zh-CN" dirty="0"/>
              <a:t>Not Sure if I can “take it back” to: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42C91B-4148-615A-6108-E9C87F625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587500"/>
            <a:ext cx="2368672" cy="476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8CBCCA-4917-C207-63BF-81E01627B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514600"/>
            <a:ext cx="2959252" cy="444523"/>
          </a:xfrm>
          <a:prstGeom prst="rect">
            <a:avLst/>
          </a:prstGeom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CA64ACBF-AC2B-8C6E-AD54-AF68BD0BA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546" y="4267200"/>
            <a:ext cx="3074106" cy="2504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762785-3AA4-B99B-75D6-DDE1875523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0" y="3771886"/>
            <a:ext cx="2559182" cy="533427"/>
          </a:xfrm>
          <a:prstGeom prst="rect">
            <a:avLst/>
          </a:prstGeom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66D89F3-4E7F-A355-F5C2-D42D22D08B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8" t="668" r="48382" b="94998"/>
          <a:stretch/>
        </p:blipFill>
        <p:spPr bwMode="auto">
          <a:xfrm rot="16200000">
            <a:off x="402627" y="5381515"/>
            <a:ext cx="680092" cy="113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6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4F961-AB8D-1BAD-F40C-0EB017F18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E61FE-4C45-21AD-13DE-76807DC09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Recap from last time</a:t>
            </a:r>
          </a:p>
          <a:p>
            <a:r>
              <a:rPr lang="en-US" altLang="zh-CN" dirty="0"/>
              <a:t>Admit my mistake</a:t>
            </a:r>
          </a:p>
          <a:p>
            <a:r>
              <a:rPr lang="en-US" altLang="zh-CN" dirty="0"/>
              <a:t>Low field limit</a:t>
            </a:r>
          </a:p>
          <a:p>
            <a:r>
              <a:rPr lang="en-US" altLang="zh-CN" dirty="0"/>
              <a:t>High field approximation</a:t>
            </a:r>
          </a:p>
          <a:p>
            <a:r>
              <a:rPr lang="en-US" altLang="zh-CN" dirty="0"/>
              <a:t>High field </a:t>
            </a:r>
            <a:r>
              <a:rPr lang="en-US" altLang="zh-CN" dirty="0" err="1"/>
              <a:t>zT</a:t>
            </a:r>
            <a:r>
              <a:rPr lang="en-US" altLang="zh-CN" dirty="0"/>
              <a:t> approximation form and its B factor</a:t>
            </a:r>
          </a:p>
          <a:p>
            <a:r>
              <a:rPr lang="en-US" altLang="zh-CN" dirty="0"/>
              <a:t>Supp. Integrations in High field limit</a:t>
            </a:r>
          </a:p>
          <a:p>
            <a:r>
              <a:rPr lang="en-US" altLang="zh-CN" dirty="0"/>
              <a:t>Some Discussion on my B factor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91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4F27-ECB0-F732-73D1-9A01A72E5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 From Last Slides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25F0C-2585-5DFB-43B3-0C4CF2D4B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Lorentz Force generates non-dissipative current additional to the original one.</a:t>
            </a:r>
          </a:p>
          <a:p>
            <a:r>
              <a:rPr lang="en-US" altLang="zh-CN" dirty="0"/>
              <a:t>so</a:t>
            </a:r>
          </a:p>
          <a:p>
            <a:r>
              <a:rPr lang="en-US" altLang="zh-CN" dirty="0"/>
              <a:t>For </a:t>
            </a:r>
            <a:r>
              <a:rPr lang="en-US" altLang="zh-CN" dirty="0" err="1"/>
              <a:t>zT</a:t>
            </a:r>
            <a:r>
              <a:rPr lang="en-US" altLang="zh-CN" dirty="0"/>
              <a:t> changing with H field, if we focus on diagonal </a:t>
            </a:r>
            <a:r>
              <a:rPr lang="en-US" altLang="zh-CN" dirty="0" err="1"/>
              <a:t>zT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 Higher Temperature, Phonon scattering dominates</a:t>
            </a:r>
          </a:p>
          <a:p>
            <a:pPr lvl="1"/>
            <a:r>
              <a:rPr lang="en-US" altLang="zh-CN" dirty="0"/>
              <a:t>Assigned r = -1/2, and I will continue on with this value.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42A30-B12D-5045-4640-5BFEE226EA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275"/>
          <a:stretch/>
        </p:blipFill>
        <p:spPr>
          <a:xfrm>
            <a:off x="1524000" y="2362200"/>
            <a:ext cx="1149409" cy="45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440D17-4A92-C65C-810C-B54A83693B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637" b="33637"/>
          <a:stretch/>
        </p:blipFill>
        <p:spPr>
          <a:xfrm>
            <a:off x="2919772" y="2383507"/>
            <a:ext cx="1149409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C204C4-2340-C2F1-3C4D-71E687582C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62978" r="-1" b="367"/>
          <a:stretch/>
        </p:blipFill>
        <p:spPr>
          <a:xfrm>
            <a:off x="4315544" y="2383507"/>
            <a:ext cx="1149409" cy="5120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F84AF5-F6F8-C52E-AC85-59D57849F5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2329"/>
          <a:stretch/>
        </p:blipFill>
        <p:spPr>
          <a:xfrm>
            <a:off x="975272" y="4654515"/>
            <a:ext cx="3340272" cy="8446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DB4D882-510F-8AB3-B10D-D97DF2528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4635484"/>
            <a:ext cx="1606633" cy="8636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BF26F2C-B3C0-678D-5A18-6513703CED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69"/>
          <a:stretch/>
        </p:blipFill>
        <p:spPr>
          <a:xfrm>
            <a:off x="691950" y="3282914"/>
            <a:ext cx="7760099" cy="12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260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333BC-A5D7-ECBA-4C46-206EEF81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About my Mistake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BA564-59D3-BCC4-2268-1D69B3C8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1477"/>
            <a:ext cx="8229600" cy="4876800"/>
          </a:xfrm>
        </p:spPr>
        <p:txBody>
          <a:bodyPr/>
          <a:lstStyle/>
          <a:p>
            <a:r>
              <a:rPr lang="en-US" altLang="zh-CN" dirty="0"/>
              <a:t>Incorrect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Should be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458D1-643B-3BD1-D1D3-D9346A708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558776"/>
            <a:ext cx="3905451" cy="9398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7A31D42-D1F2-088E-7E1F-A63524E36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78" y="1998103"/>
            <a:ext cx="2174330" cy="1794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BF3D33-4C58-BF61-AA80-74234FC4C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744" y="2057401"/>
            <a:ext cx="1248242" cy="173862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78B972F-8D2D-C393-6326-8B5639C63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722" y="2014229"/>
            <a:ext cx="2106042" cy="173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6CDBA65-A9A0-5A42-3C77-4CEBE0CA4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357377"/>
            <a:ext cx="2399885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2B1193-605D-6EEF-6519-2D6B90458A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6151" y="4365437"/>
            <a:ext cx="2622836" cy="211284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B1E0813-4484-7B0B-118C-16EF5076C13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514600" y="1028700"/>
            <a:ext cx="2438400" cy="3467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C62C75-852F-6271-9883-6CF156235C63}"/>
              </a:ext>
            </a:extLst>
          </p:cNvPr>
          <p:cNvCxnSpPr>
            <a:cxnSpLocks/>
          </p:cNvCxnSpPr>
          <p:nvPr/>
        </p:nvCxnSpPr>
        <p:spPr>
          <a:xfrm flipH="1">
            <a:off x="2171285" y="1262062"/>
            <a:ext cx="3010315" cy="585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55A8015-A526-F36D-CCAC-D0B0AEFAD237}"/>
              </a:ext>
            </a:extLst>
          </p:cNvPr>
          <p:cNvSpPr txBox="1"/>
          <p:nvPr/>
        </p:nvSpPr>
        <p:spPr>
          <a:xfrm>
            <a:off x="6172200" y="4191000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zh-CN" sz="1000" dirty="0"/>
              <a:t>DOI: https://doi.org/10.21203/rs.3.rs-3066848/v1 </a:t>
            </a:r>
            <a:endParaRPr lang="zh-CN" altLang="en-US" sz="1000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868754E7-7A73-A5A7-3581-4FA14BB0F3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43" t="2040" r="30452" b="93700"/>
          <a:stretch/>
        </p:blipFill>
        <p:spPr bwMode="auto">
          <a:xfrm>
            <a:off x="1687856" y="3589921"/>
            <a:ext cx="45719" cy="68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8">
            <a:extLst>
              <a:ext uri="{FF2B5EF4-FFF2-40B4-BE49-F238E27FC236}">
                <a16:creationId xmlns:a16="http://schemas.microsoft.com/office/drawing/2014/main" id="{308DCF51-A87D-892F-495A-330BDBAF17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43" t="2040" r="30452" b="93700"/>
          <a:stretch/>
        </p:blipFill>
        <p:spPr bwMode="auto">
          <a:xfrm>
            <a:off x="1733343" y="3663545"/>
            <a:ext cx="762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>
            <a:extLst>
              <a:ext uri="{FF2B5EF4-FFF2-40B4-BE49-F238E27FC236}">
                <a16:creationId xmlns:a16="http://schemas.microsoft.com/office/drawing/2014/main" id="{2F103297-4741-AECC-D7F2-F33063B199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43" t="2040" r="30452" b="93700"/>
          <a:stretch/>
        </p:blipFill>
        <p:spPr bwMode="auto">
          <a:xfrm>
            <a:off x="1809542" y="6191250"/>
            <a:ext cx="76200" cy="11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>
            <a:extLst>
              <a:ext uri="{FF2B5EF4-FFF2-40B4-BE49-F238E27FC236}">
                <a16:creationId xmlns:a16="http://schemas.microsoft.com/office/drawing/2014/main" id="{047973B7-A2CA-2EB0-530F-F5A1F8873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5096" y="4374486"/>
            <a:ext cx="2465443" cy="193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A299588-6472-15AD-5C98-8D361E522555}"/>
              </a:ext>
            </a:extLst>
          </p:cNvPr>
          <p:cNvCxnSpPr/>
          <p:nvPr/>
        </p:nvCxnSpPr>
        <p:spPr>
          <a:xfrm flipV="1">
            <a:off x="2743200" y="495300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A76B28-5FC9-FBEA-FD8F-CD72A14A6C8A}"/>
              </a:ext>
            </a:extLst>
          </p:cNvPr>
          <p:cNvSpPr txBox="1"/>
          <p:nvPr/>
        </p:nvSpPr>
        <p:spPr>
          <a:xfrm>
            <a:off x="2710830" y="4953024"/>
            <a:ext cx="2776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</a:t>
            </a:r>
            <a:endParaRPr lang="zh-CN" altLang="en-US" sz="1000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467723B-BB13-6945-E95B-CF6E0487F9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08" t="668" r="48382" b="94998"/>
          <a:stretch/>
        </p:blipFill>
        <p:spPr bwMode="auto">
          <a:xfrm rot="16200000">
            <a:off x="2888022" y="2729193"/>
            <a:ext cx="395288" cy="6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53EF32-DE80-8230-F7F1-F3602C8FB5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3" t="668" r="48382" b="94998"/>
          <a:stretch/>
        </p:blipFill>
        <p:spPr bwMode="auto">
          <a:xfrm rot="16200000">
            <a:off x="561824" y="5302176"/>
            <a:ext cx="132869" cy="10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DB07E5-FB7B-73D9-4A84-4248280E127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3" t="668" r="48382" b="94998"/>
          <a:stretch/>
        </p:blipFill>
        <p:spPr bwMode="auto">
          <a:xfrm rot="16200000">
            <a:off x="557832" y="2744809"/>
            <a:ext cx="132869" cy="106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156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852E4-50A1-B50F-5ED9-A9D14D00D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Low field Approximation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2D887-E52B-871D-8287-78D4C8454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2A351A-9598-3B7E-3CBB-8A55740C6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00200"/>
            <a:ext cx="7626742" cy="13589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4F0B0A-5AB5-109B-AAE0-4BC5C1FDF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0" y="5649103"/>
            <a:ext cx="1219200" cy="1208897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869BF61-4B7E-2A51-1E35-BC39FC6D2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400831"/>
            <a:ext cx="2994666" cy="2403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110EB8-D150-8ADB-2955-B5E616C0734C}"/>
              </a:ext>
            </a:extLst>
          </p:cNvPr>
          <p:cNvCxnSpPr/>
          <p:nvPr/>
        </p:nvCxnSpPr>
        <p:spPr>
          <a:xfrm>
            <a:off x="3055651" y="3657600"/>
            <a:ext cx="0" cy="16867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8" name="Picture 6">
            <a:extLst>
              <a:ext uri="{FF2B5EF4-FFF2-40B4-BE49-F238E27FC236}">
                <a16:creationId xmlns:a16="http://schemas.microsoft.com/office/drawing/2014/main" id="{47843C0E-8B06-CFB4-8E6D-E738A6310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398" y="3341428"/>
            <a:ext cx="3248025" cy="252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94694FC-E182-31AC-446C-FEDBF17C2541}"/>
              </a:ext>
            </a:extLst>
          </p:cNvPr>
          <p:cNvSpPr txBox="1"/>
          <p:nvPr/>
        </p:nvSpPr>
        <p:spPr>
          <a:xfrm>
            <a:off x="685800" y="2819400"/>
            <a:ext cx="68681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zT</a:t>
            </a:r>
            <a:r>
              <a:rPr lang="en-US" altLang="zh-CN" dirty="0"/>
              <a:t> with different material properties are disjoint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17029-A85A-C04A-F263-A059C8E5DC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184" y="4102170"/>
            <a:ext cx="177453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936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B126-1604-DC6B-C0F3-860DEE8D1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 availability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15BAA-A94D-A453-FC79-7B33F34D0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Integral approximate: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zT</a:t>
            </a:r>
            <a:r>
              <a:rPr lang="en-US" altLang="zh-CN" dirty="0"/>
              <a:t> can be expand as: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Not canceled that well simply from analytical form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BA18EF-C936-8773-599F-1CDDABC52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604" y="2057400"/>
            <a:ext cx="6648792" cy="8064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14A1AC-F029-23A1-55E4-94F1769F9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19" y="3330526"/>
            <a:ext cx="8007762" cy="133991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740FFA6-0B24-352D-B02A-1CDEC0921644}"/>
              </a:ext>
            </a:extLst>
          </p:cNvPr>
          <p:cNvSpPr/>
          <p:nvPr/>
        </p:nvSpPr>
        <p:spPr>
          <a:xfrm>
            <a:off x="1019004" y="3778235"/>
            <a:ext cx="457200" cy="228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62BF9D-379F-078F-5268-4B345957645C}"/>
              </a:ext>
            </a:extLst>
          </p:cNvPr>
          <p:cNvSpPr/>
          <p:nvPr/>
        </p:nvSpPr>
        <p:spPr>
          <a:xfrm>
            <a:off x="4876800" y="3778235"/>
            <a:ext cx="457200" cy="228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8D0FB4-95B7-CEDD-47B6-D1C26923EE59}"/>
              </a:ext>
            </a:extLst>
          </p:cNvPr>
          <p:cNvSpPr/>
          <p:nvPr/>
        </p:nvSpPr>
        <p:spPr>
          <a:xfrm>
            <a:off x="5715000" y="4365617"/>
            <a:ext cx="457200" cy="228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889913-5639-0D9B-8D40-2CEBB364E7EE}"/>
              </a:ext>
            </a:extLst>
          </p:cNvPr>
          <p:cNvSpPr/>
          <p:nvPr/>
        </p:nvSpPr>
        <p:spPr>
          <a:xfrm>
            <a:off x="1476204" y="4083035"/>
            <a:ext cx="457200" cy="228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013330-D75F-B4CF-5BD5-CCC0002DFF34}"/>
              </a:ext>
            </a:extLst>
          </p:cNvPr>
          <p:cNvSpPr/>
          <p:nvPr/>
        </p:nvSpPr>
        <p:spPr>
          <a:xfrm>
            <a:off x="2514600" y="4063985"/>
            <a:ext cx="457200" cy="228600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893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8C4B-EC2D-9395-BFDF-2807A05E9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E047FE-CD55-095D-265D-C281A94D71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815" y="1940048"/>
            <a:ext cx="5166370" cy="419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262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47F5B-BE85-EE81-39E1-D592A86A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Higher Field Approximation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13397-5D54-DCBF-8B62-87F13CDDF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Tensor Approximation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2. Integration Approximation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25787D-A7F3-9DE2-C1DE-E450B91A5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638300"/>
            <a:ext cx="2711589" cy="9970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58E225-6E6B-B1DC-C368-380835D54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895600"/>
            <a:ext cx="4038808" cy="8953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8642C7-0E05-3BFC-341D-F7D01FFAA9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2682864"/>
            <a:ext cx="1701887" cy="1320868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63E3A104-B27C-3688-6D4B-12003A0C4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29" y="3997428"/>
            <a:ext cx="3266971" cy="260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B5F8BAF-D842-F373-F8B5-FE628DB7D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359" y="3930701"/>
            <a:ext cx="3592012" cy="286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389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40147-7F3E-79DF-817D-05EFD125C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Some Additional Approximation to higher H field and Quality factor from that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F9D15E-BE09-12D3-2873-AE9AB0F8C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Since we know </a:t>
            </a:r>
            <a:r>
              <a:rPr lang="en-US" altLang="zh-CN" dirty="0" err="1"/>
              <a:t>zT</a:t>
            </a:r>
            <a:r>
              <a:rPr lang="en-US" altLang="zh-CN" dirty="0"/>
              <a:t> will converge to some value in the  High B field </a:t>
            </a:r>
            <a:r>
              <a:rPr lang="en-US" altLang="zh-CN" u="sng" dirty="0"/>
              <a:t>in this model</a:t>
            </a:r>
            <a:r>
              <a:rPr lang="en-US" altLang="zh-CN" dirty="0"/>
              <a:t>, why don’t we make some crazy simplification</a:t>
            </a:r>
          </a:p>
          <a:p>
            <a:endParaRPr lang="en-US" altLang="zh-CN" u="sng" dirty="0"/>
          </a:p>
          <a:p>
            <a:r>
              <a:rPr lang="en-US" altLang="zh-CN" dirty="0"/>
              <a:t>It looks crazy but it leads to a Quality Factor from</a:t>
            </a:r>
          </a:p>
          <a:p>
            <a:endParaRPr lang="en-US" altLang="zh-CN" dirty="0"/>
          </a:p>
          <a:p>
            <a:r>
              <a:rPr lang="en-US" altLang="zh-CN" dirty="0"/>
              <a:t>One clear Issue about this is the </a:t>
            </a:r>
          </a:p>
          <a:p>
            <a:pPr marL="0" indent="0">
              <a:buNone/>
            </a:pPr>
            <a:r>
              <a:rPr lang="en-US" altLang="zh-CN" dirty="0"/>
              <a:t>H field dependence, but since that is</a:t>
            </a:r>
          </a:p>
          <a:p>
            <a:pPr marL="0" indent="0">
              <a:buNone/>
            </a:pPr>
            <a:r>
              <a:rPr lang="en-US" altLang="zh-CN" dirty="0"/>
              <a:t> not one of material properties.</a:t>
            </a:r>
          </a:p>
          <a:p>
            <a:endParaRPr lang="zh-CN" altLang="en-US" u="sng" dirty="0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9B57AFE0-8130-485F-368D-1E815DA80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7463" y="4005262"/>
            <a:ext cx="3630187" cy="2852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146084-78C6-4313-9EC8-01C988658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43200"/>
            <a:ext cx="3359323" cy="4445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5A96AB-A0DE-AE21-F031-94BACA841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600" y="3670278"/>
            <a:ext cx="3149762" cy="4572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AC1753-DE2F-42AF-4DE3-D73054B5D9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145" y="5791200"/>
            <a:ext cx="2368672" cy="47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38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6026</TotalTime>
  <Words>277</Words>
  <Application>Microsoft Office PowerPoint</Application>
  <PresentationFormat>On-screen Show (4:3)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Clarity</vt:lpstr>
      <vt:lpstr>2ND discussion ON Quality Factor</vt:lpstr>
      <vt:lpstr>Outlines</vt:lpstr>
      <vt:lpstr>Recall From Last Slides</vt:lpstr>
      <vt:lpstr>About my Mistake</vt:lpstr>
      <vt:lpstr>Low field Approximation</vt:lpstr>
      <vt:lpstr>Check availability</vt:lpstr>
      <vt:lpstr>PowerPoint Presentation</vt:lpstr>
      <vt:lpstr>Higher Field Approximation</vt:lpstr>
      <vt:lpstr>Some Additional Approximation to higher H field and Quality factor from that</vt:lpstr>
      <vt:lpstr>Some Discussion on the Quality Factor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Seebeck Coefficient:</dc:title>
  <dc:creator>arice343</dc:creator>
  <cp:lastModifiedBy>俊傑 王</cp:lastModifiedBy>
  <cp:revision>80</cp:revision>
  <dcterms:created xsi:type="dcterms:W3CDTF">2014-12-08T23:42:29Z</dcterms:created>
  <dcterms:modified xsi:type="dcterms:W3CDTF">2024-04-21T01:01:59Z</dcterms:modified>
</cp:coreProperties>
</file>