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23" r:id="rId2"/>
    <p:sldId id="309" r:id="rId3"/>
    <p:sldId id="308" r:id="rId4"/>
    <p:sldId id="317" r:id="rId5"/>
    <p:sldId id="324" r:id="rId6"/>
    <p:sldId id="325" r:id="rId7"/>
    <p:sldId id="329" r:id="rId8"/>
    <p:sldId id="326" r:id="rId9"/>
    <p:sldId id="327" r:id="rId10"/>
    <p:sldId id="330" r:id="rId11"/>
    <p:sldId id="331" r:id="rId12"/>
    <p:sldId id="332" r:id="rId13"/>
    <p:sldId id="33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0" autoAdjust="0"/>
    <p:restoredTop sz="90165" autoAdjust="0"/>
  </p:normalViewPr>
  <p:slideViewPr>
    <p:cSldViewPr>
      <p:cViewPr varScale="1">
        <p:scale>
          <a:sx n="102" d="100"/>
          <a:sy n="102" d="100"/>
        </p:scale>
        <p:origin x="1324" y="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7566-0E31-4F25-9529-F8A462FE945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C8D1-371E-4AD9-B72F-168307A5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C8D1-371E-4AD9-B72F-168307A558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C8D1-371E-4AD9-B72F-168307A558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E48737-9E98-4F4D-B1DB-09C96D433F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3</a:t>
            </a:r>
            <a:r>
              <a:rPr lang="en-US" sz="4400" baseline="30000" dirty="0"/>
              <a:t>rd</a:t>
            </a:r>
            <a:r>
              <a:rPr lang="en-US" sz="4400" dirty="0"/>
              <a:t> discussion ON Quality 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Junjie Wang</a:t>
            </a:r>
          </a:p>
          <a:p>
            <a:r>
              <a:rPr lang="en-US" dirty="0"/>
              <a:t>Qnx8538</a:t>
            </a:r>
          </a:p>
          <a:p>
            <a:r>
              <a:rPr lang="en-US" dirty="0"/>
              <a:t>6/13/2023</a:t>
            </a:r>
          </a:p>
        </p:txBody>
      </p:sp>
    </p:spTree>
    <p:extLst>
      <p:ext uri="{BB962C8B-B14F-4D97-AF65-F5344CB8AC3E}">
        <p14:creationId xmlns:p14="http://schemas.microsoft.com/office/powerpoint/2010/main" val="252068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BCBB-302A-F90F-8AD8-E12F1888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Conti.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23D80-AA99-1020-008C-815FFE81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Non-dissipative current density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From the current density can get transport properties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 still be separated into 2 parts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04D9E-CEDC-DF49-E26C-6C099BE9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400800" cy="106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36E2C-A070-08B7-DB29-C368B5A9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1860"/>
            <a:ext cx="5358348" cy="8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8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CAE-2886-7E4F-1266-22CA9612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factor from that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3FD0-001C-D6C8-9A1B-A7EB11F4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dissipative and non-dissipative transport elements can forms the tensor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Some matrix manipulation</a:t>
            </a:r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01125-0DE9-DF46-CE2A-098962B6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30354"/>
            <a:ext cx="3276600" cy="898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23729-0ED2-4159-1845-B6E3FA77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501125"/>
            <a:ext cx="3720389" cy="89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1CA47-4AC6-C6BE-02F3-64DF2D6B3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877" y="3458231"/>
            <a:ext cx="3824853" cy="818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49EA5-D74E-EFD2-0A54-D38FA1809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482" y="4191000"/>
            <a:ext cx="2581635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3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BF7-B294-6C14-F15B-59095EE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Bipolar carrier transport (I know not true)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0819-6D03-3747-CC80-481172C0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Assuming same concentration of positive and negative carriers </a:t>
            </a:r>
          </a:p>
          <a:p>
            <a:pPr lvl="1"/>
            <a:r>
              <a:rPr lang="en-US" altLang="zh-CN" dirty="0"/>
              <a:t>Thermal conduct purely diagonal</a:t>
            </a:r>
          </a:p>
          <a:p>
            <a:pPr lvl="1"/>
            <a:r>
              <a:rPr lang="en-US" altLang="zh-CN" dirty="0"/>
              <a:t>Electrical conduct purely off-diagonal</a:t>
            </a:r>
          </a:p>
          <a:p>
            <a:r>
              <a:rPr lang="en-US" altLang="zh-CN" dirty="0"/>
              <a:t>,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EB2A9-F413-78D9-1D80-1E3071B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5327671" cy="23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E356-C36C-E2C1-1088-E57E5F4A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BBFFE-3D45-3D1D-E793-856C881D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5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961-AB8D-1BAD-F40C-0EB017F1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61FE-4C45-21AD-13DE-76807DC0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 from last time</a:t>
            </a:r>
          </a:p>
          <a:p>
            <a:r>
              <a:rPr lang="en-US" altLang="zh-CN" dirty="0"/>
              <a:t>Slop of change in </a:t>
            </a:r>
            <a:r>
              <a:rPr lang="en-US" altLang="zh-CN" dirty="0" err="1"/>
              <a:t>zT</a:t>
            </a:r>
            <a:r>
              <a:rPr lang="en-US" altLang="zh-CN" dirty="0"/>
              <a:t> </a:t>
            </a:r>
            <a:r>
              <a:rPr lang="en-US" altLang="zh-CN" dirty="0" err="1"/>
              <a:t>wrt</a:t>
            </a:r>
            <a:r>
              <a:rPr lang="en-US" altLang="zh-CN" dirty="0"/>
              <a:t> </a:t>
            </a:r>
            <a:r>
              <a:rPr lang="en-US" altLang="zh-CN" dirty="0" err="1"/>
              <a:t>ext</a:t>
            </a:r>
            <a:r>
              <a:rPr lang="en-US" altLang="zh-CN" dirty="0"/>
              <a:t> H</a:t>
            </a:r>
          </a:p>
          <a:p>
            <a:r>
              <a:rPr lang="en-US" altLang="zh-CN" dirty="0"/>
              <a:t>High field quantization</a:t>
            </a:r>
          </a:p>
          <a:p>
            <a:r>
              <a:rPr lang="en-US" altLang="zh-CN" dirty="0"/>
              <a:t>B factor in carrier transport parallel to </a:t>
            </a:r>
            <a:r>
              <a:rPr lang="en-US" altLang="zh-CN" dirty="0" err="1"/>
              <a:t>ext</a:t>
            </a:r>
            <a:r>
              <a:rPr lang="en-US" altLang="zh-CN" dirty="0"/>
              <a:t> H</a:t>
            </a:r>
          </a:p>
          <a:p>
            <a:r>
              <a:rPr lang="en-US" altLang="zh-CN" dirty="0"/>
              <a:t>B factor in carrier transport perpendicular to </a:t>
            </a:r>
            <a:r>
              <a:rPr lang="en-US" altLang="zh-CN" dirty="0" err="1"/>
              <a:t>ext</a:t>
            </a:r>
            <a:r>
              <a:rPr lang="en-US" altLang="zh-CN" dirty="0"/>
              <a:t> H</a:t>
            </a:r>
          </a:p>
          <a:p>
            <a:r>
              <a:rPr lang="en-US" altLang="zh-CN" dirty="0"/>
              <a:t>Try bipolar conduction condition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4F27-ECB0-F732-73D1-9A01A72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From Last Slides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5F0C-2585-5DFB-43B3-0C4CF2D4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Lorentz Force generates non-dissipative current additional to the original one.</a:t>
            </a:r>
          </a:p>
          <a:p>
            <a:r>
              <a:rPr lang="en-US" altLang="zh-CN" dirty="0"/>
              <a:t>so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zT</a:t>
            </a:r>
            <a:r>
              <a:rPr lang="en-US" altLang="zh-CN" dirty="0"/>
              <a:t> changing with H field, if we focus on diagonal </a:t>
            </a:r>
            <a:r>
              <a:rPr lang="en-US" altLang="zh-CN" dirty="0" err="1"/>
              <a:t>zT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Higher Temperature, Phonon scattering dominates</a:t>
            </a:r>
          </a:p>
          <a:p>
            <a:pPr lvl="1"/>
            <a:r>
              <a:rPr lang="en-US" altLang="zh-CN" dirty="0"/>
              <a:t>Assigned r = -1/2, and I will continue on with this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42A30-B12D-5045-4640-5BFEE226E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5"/>
          <a:stretch/>
        </p:blipFill>
        <p:spPr>
          <a:xfrm>
            <a:off x="1524000" y="2362200"/>
            <a:ext cx="1149409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0D17-4A92-C65C-810C-B54A8369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7" b="33637"/>
          <a:stretch/>
        </p:blipFill>
        <p:spPr>
          <a:xfrm>
            <a:off x="2919772" y="2383507"/>
            <a:ext cx="1149409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204C4-2340-C2F1-3C4D-71E68758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2978" r="-1" b="367"/>
          <a:stretch/>
        </p:blipFill>
        <p:spPr>
          <a:xfrm>
            <a:off x="4315544" y="2383507"/>
            <a:ext cx="1149409" cy="512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84AF5-F6F8-C52E-AC85-59D57849F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29"/>
          <a:stretch/>
        </p:blipFill>
        <p:spPr>
          <a:xfrm>
            <a:off x="975272" y="4654515"/>
            <a:ext cx="3340272" cy="844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B4D882-510F-8AB3-B10D-D97DF252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35484"/>
            <a:ext cx="1606633" cy="863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26F2C-B3C0-678D-5A18-6513703CE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69"/>
          <a:stretch/>
        </p:blipFill>
        <p:spPr>
          <a:xfrm>
            <a:off x="691950" y="3282914"/>
            <a:ext cx="7760099" cy="1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2E4-50A1-B50F-5ED9-A9D14D0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field Approximation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D887-E52B-871D-8287-78D4C845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A351A-9598-3B7E-3CBB-8A55740C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7626742" cy="135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0B0A-5AB5-109B-AAE0-4BC5C1FD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649103"/>
            <a:ext cx="1219200" cy="120889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9BF61-4B7E-2A51-1E35-BC39FC6D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0831"/>
            <a:ext cx="2994666" cy="24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10EB8-D150-8ADB-2955-B5E616C0734C}"/>
              </a:ext>
            </a:extLst>
          </p:cNvPr>
          <p:cNvCxnSpPr/>
          <p:nvPr/>
        </p:nvCxnSpPr>
        <p:spPr>
          <a:xfrm>
            <a:off x="3055651" y="3657600"/>
            <a:ext cx="0" cy="16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47843C0E-8B06-CFB4-8E6D-E738A631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8" y="3341428"/>
            <a:ext cx="3248025" cy="25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694FC-E182-31AC-446C-FEDBF17C2541}"/>
              </a:ext>
            </a:extLst>
          </p:cNvPr>
          <p:cNvSpPr txBox="1"/>
          <p:nvPr/>
        </p:nvSpPr>
        <p:spPr>
          <a:xfrm>
            <a:off x="685800" y="2819400"/>
            <a:ext cx="6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zT</a:t>
            </a:r>
            <a:r>
              <a:rPr lang="en-US" altLang="zh-CN" dirty="0"/>
              <a:t> with different material properties are disjoint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17029-A85A-C04A-F263-A059C8E5D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184" y="4102170"/>
            <a:ext cx="177453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3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0B50-D2F8-75FE-77B3-63FB6113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increase of </a:t>
            </a:r>
            <a:r>
              <a:rPr lang="en-US" altLang="zh-CN" dirty="0" err="1"/>
              <a:t>zT</a:t>
            </a:r>
            <a:r>
              <a:rPr lang="en-US" altLang="zh-CN" dirty="0"/>
              <a:t> at H=0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0221-E38B-1CF0-5240-4270E9ED0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Expanding </a:t>
            </a:r>
            <a:r>
              <a:rPr lang="en-US" altLang="zh-CN" sz="2000" dirty="0" err="1"/>
              <a:t>zT</a:t>
            </a:r>
            <a:r>
              <a:rPr lang="en-US" altLang="zh-CN" sz="2000" dirty="0"/>
              <a:t> at lower H field </a:t>
            </a:r>
          </a:p>
          <a:p>
            <a:r>
              <a:rPr lang="en-US" altLang="zh-CN" sz="2000" dirty="0"/>
              <a:t>Only second and higher order exists</a:t>
            </a:r>
          </a:p>
          <a:p>
            <a:r>
              <a:rPr lang="en-US" altLang="zh-CN" sz="2000" dirty="0"/>
              <a:t>Cannot be extracted due to its </a:t>
            </a:r>
            <a:r>
              <a:rPr lang="el-GR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dependency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CA16F8-39DE-DE7B-2C6C-24F482FC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b="-1"/>
          <a:stretch/>
        </p:blipFill>
        <p:spPr bwMode="auto">
          <a:xfrm>
            <a:off x="6248400" y="4114800"/>
            <a:ext cx="277812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11C940B-067F-2AB8-EA3D-330AA38B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286" y="4196575"/>
            <a:ext cx="2778125" cy="212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8ABDC69-0A44-F614-7B28-65D35BE36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7"/>
          <a:stretch/>
        </p:blipFill>
        <p:spPr bwMode="auto">
          <a:xfrm>
            <a:off x="705111" y="4114800"/>
            <a:ext cx="2778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6AFAD7-3B5F-8B2E-A147-041EE90995DB}"/>
              </a:ext>
            </a:extLst>
          </p:cNvPr>
          <p:cNvCxnSpPr/>
          <p:nvPr/>
        </p:nvCxnSpPr>
        <p:spPr>
          <a:xfrm>
            <a:off x="3124200" y="4333097"/>
            <a:ext cx="0" cy="16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A2DE9D-40A4-E52F-A818-F5FC978FF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733" y="4777667"/>
            <a:ext cx="177453" cy="15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2B7048-616F-4CBF-9BB7-DCDDABDE19DF}"/>
              </a:ext>
            </a:extLst>
          </p:cNvPr>
          <p:cNvCxnSpPr>
            <a:cxnSpLocks/>
          </p:cNvCxnSpPr>
          <p:nvPr/>
        </p:nvCxnSpPr>
        <p:spPr>
          <a:xfrm flipV="1">
            <a:off x="8612214" y="26670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BC63B0-0289-047D-75BE-0AB7F6728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747" y="2654370"/>
            <a:ext cx="177453" cy="152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8A26D-9CF4-8282-42E2-45F904698AB7}"/>
              </a:ext>
            </a:extLst>
          </p:cNvPr>
          <p:cNvCxnSpPr>
            <a:cxnSpLocks/>
          </p:cNvCxnSpPr>
          <p:nvPr/>
        </p:nvCxnSpPr>
        <p:spPr>
          <a:xfrm flipV="1">
            <a:off x="8534400" y="473703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B38432B-60E6-69E1-2B13-D3AE2F9B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933" y="4724400"/>
            <a:ext cx="177453" cy="15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7819FF-FE8C-7E81-E35B-978F93D8A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60" y="3082927"/>
            <a:ext cx="7935432" cy="971686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5863B9B-8AF0-EBB8-BB91-E713EA2B1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3333"/>
          <a:stretch/>
        </p:blipFill>
        <p:spPr bwMode="auto">
          <a:xfrm>
            <a:off x="6233587" y="1295400"/>
            <a:ext cx="2778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39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E5FFC-38DF-0145-9872-993367DF2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31" y="3056014"/>
            <a:ext cx="5700169" cy="770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D06DD-EA59-28AA-95A1-4C414FFB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279" y="2057400"/>
            <a:ext cx="4517302" cy="855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97812-CC4E-07B2-9605-2B714572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carrier transport parallel to 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48D56-F290-04DF-48B7-8492E05A9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Intuitively, magnetic field won’t impact on Transportation</a:t>
            </a:r>
          </a:p>
          <a:p>
            <a:pPr lvl="1"/>
            <a:r>
              <a:rPr lang="en-US" altLang="zh-CN" dirty="0"/>
              <a:t>Recall in non-quantization case: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Now when scattering rate is quantized: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transportation element will be: </a:t>
            </a:r>
          </a:p>
          <a:p>
            <a:pPr lvl="1"/>
            <a:r>
              <a:rPr lang="en-US" altLang="zh-CN" dirty="0"/>
              <a:t>With considering interband scattering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6BB652-AD13-83A7-45A3-E5F58A4E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15" y="4440039"/>
            <a:ext cx="5562600" cy="918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FFDFF-F829-7487-610A-D4653916C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588" y="4362725"/>
            <a:ext cx="1605208" cy="1000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7DFB27-B71C-FD55-13E1-D3C5DCC00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7588" y="5382547"/>
            <a:ext cx="1833882" cy="358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DD6B1F-5892-C5B6-6100-288CDED56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" y="5441365"/>
            <a:ext cx="3963820" cy="12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A38E-5A98-DC2D-23BE-2751941B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Calculation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DD04B-39F5-E901-A5FC-2949B1306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057400"/>
            <a:ext cx="4623543" cy="3385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2F0DA2-308D-143E-C446-DC286630C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61" y="2057400"/>
            <a:ext cx="4476339" cy="33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F827-6955-E654-5771-640799E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Quality factor from that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2BE8-FE3A-3567-9602-AF5B61CA3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zT</a:t>
            </a:r>
            <a:r>
              <a:rPr lang="en-US" altLang="zh-CN" dirty="0"/>
              <a:t> in this direction does not have contributions from other axis</a:t>
            </a:r>
          </a:p>
          <a:p>
            <a:r>
              <a:rPr lang="en-US" altLang="zh-CN" dirty="0"/>
              <a:t>Easier to find a quality factor</a:t>
            </a:r>
          </a:p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Have a factor but trivial </a:t>
            </a:r>
          </a:p>
          <a:p>
            <a:pPr lvl="1"/>
            <a:r>
              <a:rPr lang="en-US" altLang="zh-CN" dirty="0"/>
              <a:t>not showing </a:t>
            </a:r>
            <a:r>
              <a:rPr lang="en-US" altLang="zh-CN" dirty="0" err="1"/>
              <a:t>zT</a:t>
            </a:r>
            <a:r>
              <a:rPr lang="en-US" altLang="zh-CN" dirty="0"/>
              <a:t> improves but only quantized</a:t>
            </a:r>
          </a:p>
          <a:p>
            <a:r>
              <a:rPr lang="en-US" altLang="zh-CN" dirty="0"/>
              <a:t>In other types of material (ferromagnetic), resistivity increase when the current aligns more with the external field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D061E-9BDD-8AE0-2AF4-28B6C4CA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2914961" cy="9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4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DC3D-BD82-0EC9-97D2-F8243A1C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carrier transport perpendicular to 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2CE-1DB6-5BF2-3ACF-F79FDAC9F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Dissipative and Non-dissipative current forms a tensor</a:t>
            </a:r>
          </a:p>
          <a:p>
            <a:r>
              <a:rPr lang="en-US" altLang="zh-CN" dirty="0"/>
              <a:t>Dissipative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integration part will only depends on 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Here I also take the interacting potential to be a </a:t>
            </a:r>
            <a:r>
              <a:rPr lang="el-GR" altLang="zh-CN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-function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2C386-4977-7E34-501D-D64AD0AA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74338"/>
            <a:ext cx="8382000" cy="1539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836CD-EDA1-51C5-75B7-22005157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6332"/>
            <a:ext cx="6583471" cy="645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CD0EC-B8EF-700E-D970-A34A372FD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2592" y="3744470"/>
            <a:ext cx="1605208" cy="1000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AC42DD-97C7-DB88-91AB-5B72A17838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612" t="64104" r="71164" b="-210"/>
          <a:stretch/>
        </p:blipFill>
        <p:spPr>
          <a:xfrm>
            <a:off x="7696200" y="4651605"/>
            <a:ext cx="762000" cy="454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6B685A-157A-1554-E11C-A71441E6C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5613420"/>
            <a:ext cx="3048000" cy="7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6893</TotalTime>
  <Words>327</Words>
  <Application>Microsoft Office PowerPoint</Application>
  <PresentationFormat>On-screen Show (4:3)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Clarity</vt:lpstr>
      <vt:lpstr>3rd discussion ON Quality Factor</vt:lpstr>
      <vt:lpstr>Outlines</vt:lpstr>
      <vt:lpstr>Recall From Last Slides</vt:lpstr>
      <vt:lpstr>Low field Approximation</vt:lpstr>
      <vt:lpstr>Potential increase of zT at H=0</vt:lpstr>
      <vt:lpstr>carrier transport parallel to H</vt:lpstr>
      <vt:lpstr>Some Calculation</vt:lpstr>
      <vt:lpstr>Quality factor from that</vt:lpstr>
      <vt:lpstr>carrier transport perpendicular to H</vt:lpstr>
      <vt:lpstr>Conti.</vt:lpstr>
      <vt:lpstr>Quality factor from that</vt:lpstr>
      <vt:lpstr>Bipolar carrier transport (I know not true)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Seebeck Coefficient:</dc:title>
  <dc:creator>arice343</dc:creator>
  <cp:lastModifiedBy>俊傑 王</cp:lastModifiedBy>
  <cp:revision>100</cp:revision>
  <dcterms:created xsi:type="dcterms:W3CDTF">2014-12-08T23:42:29Z</dcterms:created>
  <dcterms:modified xsi:type="dcterms:W3CDTF">2024-06-27T19:13:19Z</dcterms:modified>
</cp:coreProperties>
</file>