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09" r:id="rId3"/>
    <p:sldId id="308" r:id="rId4"/>
    <p:sldId id="316" r:id="rId5"/>
    <p:sldId id="317" r:id="rId6"/>
    <p:sldId id="318" r:id="rId7"/>
    <p:sldId id="319" r:id="rId8"/>
    <p:sldId id="32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0" autoAdjust="0"/>
    <p:restoredTop sz="91873" autoAdjust="0"/>
  </p:normalViewPr>
  <p:slideViewPr>
    <p:cSldViewPr>
      <p:cViewPr varScale="1">
        <p:scale>
          <a:sx n="100" d="100"/>
          <a:sy n="100" d="100"/>
        </p:scale>
        <p:origin x="1364" y="6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俊傑 王" userId="6f1a269199c8460e" providerId="LiveId" clId="{222784D0-7890-4FDA-914F-173815492D38}"/>
    <pc:docChg chg="undo redo custSel addSld delSld modSld sldOrd">
      <pc:chgData name="俊傑 王" userId="6f1a269199c8460e" providerId="LiveId" clId="{222784D0-7890-4FDA-914F-173815492D38}" dt="2024-02-29T05:26:09.415" v="8923" actId="1076"/>
      <pc:docMkLst>
        <pc:docMk/>
      </pc:docMkLst>
      <pc:sldChg chg="modSp mod">
        <pc:chgData name="俊傑 王" userId="6f1a269199c8460e" providerId="LiveId" clId="{222784D0-7890-4FDA-914F-173815492D38}" dt="2023-11-10T23:09:35.835" v="1086" actId="20577"/>
        <pc:sldMkLst>
          <pc:docMk/>
          <pc:sldMk cId="1574138251" sldId="256"/>
        </pc:sldMkLst>
        <pc:spChg chg="mod">
          <ac:chgData name="俊傑 王" userId="6f1a269199c8460e" providerId="LiveId" clId="{222784D0-7890-4FDA-914F-173815492D38}" dt="2023-11-10T23:09:35.835" v="1086" actId="20577"/>
          <ac:spMkLst>
            <pc:docMk/>
            <pc:sldMk cId="1574138251" sldId="256"/>
            <ac:spMk id="3" creationId="{00000000-0000-0000-0000-000000000000}"/>
          </ac:spMkLst>
        </pc:spChg>
      </pc:sldChg>
      <pc:sldChg chg="modSp mod">
        <pc:chgData name="俊傑 王" userId="6f1a269199c8460e" providerId="LiveId" clId="{222784D0-7890-4FDA-914F-173815492D38}" dt="2023-11-17T01:40:48.027" v="6200" actId="20577"/>
        <pc:sldMkLst>
          <pc:docMk/>
          <pc:sldMk cId="190997844" sldId="257"/>
        </pc:sldMkLst>
        <pc:spChg chg="mod">
          <ac:chgData name="俊傑 王" userId="6f1a269199c8460e" providerId="LiveId" clId="{222784D0-7890-4FDA-914F-173815492D38}" dt="2023-11-17T01:40:48.027" v="6200" actId="20577"/>
          <ac:spMkLst>
            <pc:docMk/>
            <pc:sldMk cId="190997844" sldId="257"/>
            <ac:spMk id="3" creationId="{00000000-0000-0000-0000-000000000000}"/>
          </ac:spMkLst>
        </pc:spChg>
      </pc:sldChg>
      <pc:sldChg chg="addSp delSp modSp del mod ord">
        <pc:chgData name="俊傑 王" userId="6f1a269199c8460e" providerId="LiveId" clId="{222784D0-7890-4FDA-914F-173815492D38}" dt="2023-11-14T05:50:04.681" v="1744" actId="47"/>
        <pc:sldMkLst>
          <pc:docMk/>
          <pc:sldMk cId="360781193" sldId="258"/>
        </pc:sldMkLst>
        <pc:spChg chg="del mod">
          <ac:chgData name="俊傑 王" userId="6f1a269199c8460e" providerId="LiveId" clId="{222784D0-7890-4FDA-914F-173815492D38}" dt="2023-11-03T01:13:49.578" v="948" actId="478"/>
          <ac:spMkLst>
            <pc:docMk/>
            <pc:sldMk cId="360781193" sldId="258"/>
            <ac:spMk id="5" creationId="{00000000-0000-0000-0000-000000000000}"/>
          </ac:spMkLst>
        </pc:spChg>
        <pc:spChg chg="del">
          <ac:chgData name="俊傑 王" userId="6f1a269199c8460e" providerId="LiveId" clId="{222784D0-7890-4FDA-914F-173815492D38}" dt="2023-11-03T01:13:58.187" v="950" actId="478"/>
          <ac:spMkLst>
            <pc:docMk/>
            <pc:sldMk cId="360781193" sldId="258"/>
            <ac:spMk id="6" creationId="{00000000-0000-0000-0000-000000000000}"/>
          </ac:spMkLst>
        </pc:spChg>
        <pc:spChg chg="mod">
          <ac:chgData name="俊傑 王" userId="6f1a269199c8460e" providerId="LiveId" clId="{222784D0-7890-4FDA-914F-173815492D38}" dt="2023-11-03T01:15:27.446" v="968" actId="1076"/>
          <ac:spMkLst>
            <pc:docMk/>
            <pc:sldMk cId="360781193" sldId="258"/>
            <ac:spMk id="9" creationId="{00000000-0000-0000-0000-000000000000}"/>
          </ac:spMkLst>
        </pc:spChg>
        <pc:spChg chg="del mod">
          <ac:chgData name="俊傑 王" userId="6f1a269199c8460e" providerId="LiveId" clId="{222784D0-7890-4FDA-914F-173815492D38}" dt="2023-11-03T01:14:02.876" v="954" actId="478"/>
          <ac:spMkLst>
            <pc:docMk/>
            <pc:sldMk cId="360781193" sldId="258"/>
            <ac:spMk id="11" creationId="{00000000-0000-0000-0000-000000000000}"/>
          </ac:spMkLst>
        </pc:spChg>
        <pc:spChg chg="del mod">
          <ac:chgData name="俊傑 王" userId="6f1a269199c8460e" providerId="LiveId" clId="{222784D0-7890-4FDA-914F-173815492D38}" dt="2023-11-03T01:13:36.101" v="945" actId="478"/>
          <ac:spMkLst>
            <pc:docMk/>
            <pc:sldMk cId="360781193" sldId="258"/>
            <ac:spMk id="12" creationId="{00000000-0000-0000-0000-000000000000}"/>
          </ac:spMkLst>
        </pc:spChg>
        <pc:spChg chg="mod">
          <ac:chgData name="俊傑 王" userId="6f1a269199c8460e" providerId="LiveId" clId="{222784D0-7890-4FDA-914F-173815492D38}" dt="2023-11-03T01:15:27.446" v="968" actId="1076"/>
          <ac:spMkLst>
            <pc:docMk/>
            <pc:sldMk cId="360781193" sldId="258"/>
            <ac:spMk id="13" creationId="{00000000-0000-0000-0000-000000000000}"/>
          </ac:spMkLst>
        </pc:spChg>
        <pc:spChg chg="add mod">
          <ac:chgData name="俊傑 王" userId="6f1a269199c8460e" providerId="LiveId" clId="{222784D0-7890-4FDA-914F-173815492D38}" dt="2023-11-03T01:17:24.223" v="981" actId="1076"/>
          <ac:spMkLst>
            <pc:docMk/>
            <pc:sldMk cId="360781193" sldId="258"/>
            <ac:spMk id="20" creationId="{CA43CC1A-EA8E-0AC7-5854-211B3217CE9D}"/>
          </ac:spMkLst>
        </pc:spChg>
        <pc:spChg chg="add mod">
          <ac:chgData name="俊傑 王" userId="6f1a269199c8460e" providerId="LiveId" clId="{222784D0-7890-4FDA-914F-173815492D38}" dt="2023-11-03T01:17:19.555" v="980" actId="1076"/>
          <ac:spMkLst>
            <pc:docMk/>
            <pc:sldMk cId="360781193" sldId="258"/>
            <ac:spMk id="21" creationId="{EB1CC78C-13D3-CE39-B7BB-BAF32EED9DF2}"/>
          </ac:spMkLst>
        </pc:spChg>
        <pc:picChg chg="del mod">
          <ac:chgData name="俊傑 王" userId="6f1a269199c8460e" providerId="LiveId" clId="{222784D0-7890-4FDA-914F-173815492D38}" dt="2023-11-03T01:14:00.121" v="952" actId="478"/>
          <ac:picMkLst>
            <pc:docMk/>
            <pc:sldMk cId="360781193" sldId="258"/>
            <ac:picMk id="4" creationId="{00000000-0000-0000-0000-000000000000}"/>
          </ac:picMkLst>
        </pc:picChg>
        <pc:picChg chg="add del mod">
          <ac:chgData name="俊傑 王" userId="6f1a269199c8460e" providerId="LiveId" clId="{222784D0-7890-4FDA-914F-173815492D38}" dt="2023-11-03T01:17:46.359" v="983" actId="21"/>
          <ac:picMkLst>
            <pc:docMk/>
            <pc:sldMk cId="360781193" sldId="258"/>
            <ac:picMk id="7" creationId="{FA109AE1-0595-F947-EA4C-F6E38B0F7079}"/>
          </ac:picMkLst>
        </pc:picChg>
        <pc:picChg chg="add mod">
          <ac:chgData name="俊傑 王" userId="6f1a269199c8460e" providerId="LiveId" clId="{222784D0-7890-4FDA-914F-173815492D38}" dt="2023-11-03T01:15:32.799" v="969" actId="1076"/>
          <ac:picMkLst>
            <pc:docMk/>
            <pc:sldMk cId="360781193" sldId="258"/>
            <ac:picMk id="14" creationId="{625E0DD3-ED31-712C-A0FC-EC950156CE22}"/>
          </ac:picMkLst>
        </pc:picChg>
        <pc:picChg chg="add del mod">
          <ac:chgData name="俊傑 王" userId="6f1a269199c8460e" providerId="LiveId" clId="{222784D0-7890-4FDA-914F-173815492D38}" dt="2023-11-03T01:17:46.359" v="983" actId="21"/>
          <ac:picMkLst>
            <pc:docMk/>
            <pc:sldMk cId="360781193" sldId="258"/>
            <ac:picMk id="16" creationId="{009CEDDD-BF47-E401-2F5E-FBAE3AE41FF3}"/>
          </ac:picMkLst>
        </pc:picChg>
        <pc:picChg chg="add del mod">
          <ac:chgData name="俊傑 王" userId="6f1a269199c8460e" providerId="LiveId" clId="{222784D0-7890-4FDA-914F-173815492D38}" dt="2023-11-03T01:17:46.359" v="983" actId="21"/>
          <ac:picMkLst>
            <pc:docMk/>
            <pc:sldMk cId="360781193" sldId="258"/>
            <ac:picMk id="18" creationId="{455AF4C3-56D3-3403-D0CF-8F5323E3A48A}"/>
          </ac:picMkLst>
        </pc:picChg>
        <pc:picChg chg="add mod">
          <ac:chgData name="俊傑 王" userId="6f1a269199c8460e" providerId="LiveId" clId="{222784D0-7890-4FDA-914F-173815492D38}" dt="2023-11-03T01:45:02.949" v="986" actId="1076"/>
          <ac:picMkLst>
            <pc:docMk/>
            <pc:sldMk cId="360781193" sldId="258"/>
            <ac:picMk id="19" creationId="{0A04B8EE-3FD0-D992-1213-2FB126C4D170}"/>
          </ac:picMkLst>
        </pc:picChg>
        <pc:picChg chg="add del mod">
          <ac:chgData name="俊傑 王" userId="6f1a269199c8460e" providerId="LiveId" clId="{222784D0-7890-4FDA-914F-173815492D38}" dt="2023-11-03T01:45:35.861" v="989" actId="21"/>
          <ac:picMkLst>
            <pc:docMk/>
            <pc:sldMk cId="360781193" sldId="258"/>
            <ac:picMk id="23" creationId="{E5A2624B-F3F0-D10B-1F5F-658888269431}"/>
          </ac:picMkLst>
        </pc:picChg>
        <pc:picChg chg="del">
          <ac:chgData name="俊傑 王" userId="6f1a269199c8460e" providerId="LiveId" clId="{222784D0-7890-4FDA-914F-173815492D38}" dt="2023-11-03T01:13:54.446" v="949" actId="478"/>
          <ac:picMkLst>
            <pc:docMk/>
            <pc:sldMk cId="360781193" sldId="258"/>
            <ac:picMk id="2050" creationId="{00000000-0000-0000-0000-000000000000}"/>
          </ac:picMkLst>
        </pc:picChg>
        <pc:picChg chg="del">
          <ac:chgData name="俊傑 王" userId="6f1a269199c8460e" providerId="LiveId" clId="{222784D0-7890-4FDA-914F-173815492D38}" dt="2023-11-03T01:14:07.073" v="956" actId="478"/>
          <ac:picMkLst>
            <pc:docMk/>
            <pc:sldMk cId="360781193" sldId="258"/>
            <ac:picMk id="2053" creationId="{00000000-0000-0000-0000-000000000000}"/>
          </ac:picMkLst>
        </pc:picChg>
        <pc:cxnChg chg="del">
          <ac:chgData name="俊傑 王" userId="6f1a269199c8460e" providerId="LiveId" clId="{222784D0-7890-4FDA-914F-173815492D38}" dt="2023-11-03T01:14:05.395" v="955" actId="478"/>
          <ac:cxnSpMkLst>
            <pc:docMk/>
            <pc:sldMk cId="360781193" sldId="258"/>
            <ac:cxnSpMk id="10" creationId="{00000000-0000-0000-0000-000000000000}"/>
          </ac:cxnSpMkLst>
        </pc:cxnChg>
      </pc:sldChg>
      <pc:sldChg chg="del">
        <pc:chgData name="俊傑 王" userId="6f1a269199c8460e" providerId="LiveId" clId="{222784D0-7890-4FDA-914F-173815492D38}" dt="2023-11-14T02:13:38.749" v="1579" actId="47"/>
        <pc:sldMkLst>
          <pc:docMk/>
          <pc:sldMk cId="4145066251" sldId="259"/>
        </pc:sldMkLst>
      </pc:sldChg>
      <pc:sldChg chg="add del">
        <pc:chgData name="俊傑 王" userId="6f1a269199c8460e" providerId="LiveId" clId="{222784D0-7890-4FDA-914F-173815492D38}" dt="2023-11-01T23:27:05.375" v="306" actId="47"/>
        <pc:sldMkLst>
          <pc:docMk/>
          <pc:sldMk cId="3973395996" sldId="260"/>
        </pc:sldMkLst>
      </pc:sldChg>
      <pc:sldChg chg="add del ord modNotesTx">
        <pc:chgData name="俊傑 王" userId="6f1a269199c8460e" providerId="LiveId" clId="{222784D0-7890-4FDA-914F-173815492D38}" dt="2023-11-16T22:31:57.079" v="4842"/>
        <pc:sldMkLst>
          <pc:docMk/>
          <pc:sldMk cId="4043067054" sldId="261"/>
        </pc:sldMkLst>
      </pc:sldChg>
      <pc:sldChg chg="del">
        <pc:chgData name="俊傑 王" userId="6f1a269199c8460e" providerId="LiveId" clId="{222784D0-7890-4FDA-914F-173815492D38}" dt="2023-11-01T23:25:19.750" v="300" actId="47"/>
        <pc:sldMkLst>
          <pc:docMk/>
          <pc:sldMk cId="3933352860" sldId="262"/>
        </pc:sldMkLst>
      </pc:sldChg>
      <pc:sldChg chg="delSp del mod ord">
        <pc:chgData name="俊傑 王" userId="6f1a269199c8460e" providerId="LiveId" clId="{222784D0-7890-4FDA-914F-173815492D38}" dt="2023-11-03T01:17:30.898" v="982" actId="47"/>
        <pc:sldMkLst>
          <pc:docMk/>
          <pc:sldMk cId="1709887790" sldId="263"/>
        </pc:sldMkLst>
        <pc:spChg chg="del">
          <ac:chgData name="俊傑 王" userId="6f1a269199c8460e" providerId="LiveId" clId="{222784D0-7890-4FDA-914F-173815492D38}" dt="2023-11-03T01:17:13.567" v="978" actId="21"/>
          <ac:spMkLst>
            <pc:docMk/>
            <pc:sldMk cId="1709887790" sldId="263"/>
            <ac:spMk id="3" creationId="{00000000-0000-0000-0000-000000000000}"/>
          </ac:spMkLst>
        </pc:spChg>
        <pc:spChg chg="del">
          <ac:chgData name="俊傑 王" userId="6f1a269199c8460e" providerId="LiveId" clId="{222784D0-7890-4FDA-914F-173815492D38}" dt="2023-11-03T01:17:13.567" v="978" actId="21"/>
          <ac:spMkLst>
            <pc:docMk/>
            <pc:sldMk cId="1709887790" sldId="263"/>
            <ac:spMk id="5" creationId="{00000000-0000-0000-0000-000000000000}"/>
          </ac:spMkLst>
        </pc:spChg>
        <pc:picChg chg="del">
          <ac:chgData name="俊傑 王" userId="6f1a269199c8460e" providerId="LiveId" clId="{222784D0-7890-4FDA-914F-173815492D38}" dt="2023-11-03T01:17:02.147" v="975" actId="21"/>
          <ac:picMkLst>
            <pc:docMk/>
            <pc:sldMk cId="1709887790" sldId="263"/>
            <ac:picMk id="3074" creationId="{00000000-0000-0000-0000-000000000000}"/>
          </ac:picMkLst>
        </pc:picChg>
      </pc:sldChg>
      <pc:sldChg chg="del">
        <pc:chgData name="俊傑 王" userId="6f1a269199c8460e" providerId="LiveId" clId="{222784D0-7890-4FDA-914F-173815492D38}" dt="2023-11-02T01:44:45.246" v="464" actId="47"/>
        <pc:sldMkLst>
          <pc:docMk/>
          <pc:sldMk cId="2266247257" sldId="264"/>
        </pc:sldMkLst>
      </pc:sldChg>
      <pc:sldChg chg="del">
        <pc:chgData name="俊傑 王" userId="6f1a269199c8460e" providerId="LiveId" clId="{222784D0-7890-4FDA-914F-173815492D38}" dt="2023-11-01T23:26:38.227" v="305" actId="47"/>
        <pc:sldMkLst>
          <pc:docMk/>
          <pc:sldMk cId="2903389379" sldId="265"/>
        </pc:sldMkLst>
      </pc:sldChg>
      <pc:sldChg chg="del">
        <pc:chgData name="俊傑 王" userId="6f1a269199c8460e" providerId="LiveId" clId="{222784D0-7890-4FDA-914F-173815492D38}" dt="2023-11-02T01:46:25.479" v="592" actId="47"/>
        <pc:sldMkLst>
          <pc:docMk/>
          <pc:sldMk cId="223095257" sldId="266"/>
        </pc:sldMkLst>
      </pc:sldChg>
      <pc:sldChg chg="del">
        <pc:chgData name="俊傑 王" userId="6f1a269199c8460e" providerId="LiveId" clId="{222784D0-7890-4FDA-914F-173815492D38}" dt="2023-11-01T23:25:24.603" v="301" actId="47"/>
        <pc:sldMkLst>
          <pc:docMk/>
          <pc:sldMk cId="228366997" sldId="267"/>
        </pc:sldMkLst>
      </pc:sldChg>
      <pc:sldChg chg="del">
        <pc:chgData name="俊傑 王" userId="6f1a269199c8460e" providerId="LiveId" clId="{222784D0-7890-4FDA-914F-173815492D38}" dt="2023-11-01T23:25:18.711" v="299" actId="47"/>
        <pc:sldMkLst>
          <pc:docMk/>
          <pc:sldMk cId="826635265" sldId="268"/>
        </pc:sldMkLst>
      </pc:sldChg>
      <pc:sldChg chg="del">
        <pc:chgData name="俊傑 王" userId="6f1a269199c8460e" providerId="LiveId" clId="{222784D0-7890-4FDA-914F-173815492D38}" dt="2023-11-14T08:08:16.473" v="2555" actId="47"/>
        <pc:sldMkLst>
          <pc:docMk/>
          <pc:sldMk cId="1491289769" sldId="270"/>
        </pc:sldMkLst>
      </pc:sldChg>
      <pc:sldChg chg="del">
        <pc:chgData name="俊傑 王" userId="6f1a269199c8460e" providerId="LiveId" clId="{222784D0-7890-4FDA-914F-173815492D38}" dt="2023-11-01T23:25:16.576" v="298" actId="47"/>
        <pc:sldMkLst>
          <pc:docMk/>
          <pc:sldMk cId="3843960682" sldId="271"/>
        </pc:sldMkLst>
      </pc:sldChg>
      <pc:sldChg chg="add del">
        <pc:chgData name="俊傑 王" userId="6f1a269199c8460e" providerId="LiveId" clId="{222784D0-7890-4FDA-914F-173815492D38}" dt="2023-11-15T16:27:15.888" v="3911" actId="47"/>
        <pc:sldMkLst>
          <pc:docMk/>
          <pc:sldMk cId="3776601358" sldId="272"/>
        </pc:sldMkLst>
      </pc:sldChg>
      <pc:sldChg chg="del">
        <pc:chgData name="俊傑 王" userId="6f1a269199c8460e" providerId="LiveId" clId="{222784D0-7890-4FDA-914F-173815492D38}" dt="2023-11-01T23:26:25.693" v="304" actId="47"/>
        <pc:sldMkLst>
          <pc:docMk/>
          <pc:sldMk cId="996415917" sldId="273"/>
        </pc:sldMkLst>
      </pc:sldChg>
      <pc:sldChg chg="del">
        <pc:chgData name="俊傑 王" userId="6f1a269199c8460e" providerId="LiveId" clId="{222784D0-7890-4FDA-914F-173815492D38}" dt="2023-11-15T06:21:35.801" v="3747" actId="47"/>
        <pc:sldMkLst>
          <pc:docMk/>
          <pc:sldMk cId="636390387" sldId="274"/>
        </pc:sldMkLst>
      </pc:sldChg>
      <pc:sldChg chg="addSp delSp modSp add del mod">
        <pc:chgData name="俊傑 王" userId="6f1a269199c8460e" providerId="LiveId" clId="{222784D0-7890-4FDA-914F-173815492D38}" dt="2023-11-14T07:57:40.132" v="2304" actId="47"/>
        <pc:sldMkLst>
          <pc:docMk/>
          <pc:sldMk cId="3199524946" sldId="275"/>
        </pc:sldMkLst>
        <pc:spChg chg="mod">
          <ac:chgData name="俊傑 王" userId="6f1a269199c8460e" providerId="LiveId" clId="{222784D0-7890-4FDA-914F-173815492D38}" dt="2023-11-14T02:54:32.314" v="1590" actId="21"/>
          <ac:spMkLst>
            <pc:docMk/>
            <pc:sldMk cId="3199524946" sldId="275"/>
            <ac:spMk id="2" creationId="{00000000-0000-0000-0000-000000000000}"/>
          </ac:spMkLst>
        </pc:spChg>
        <pc:spChg chg="del">
          <ac:chgData name="俊傑 王" userId="6f1a269199c8460e" providerId="LiveId" clId="{222784D0-7890-4FDA-914F-173815492D38}" dt="2023-11-02T01:08:15.949" v="328" actId="478"/>
          <ac:spMkLst>
            <pc:docMk/>
            <pc:sldMk cId="3199524946" sldId="275"/>
            <ac:spMk id="5" creationId="{00000000-0000-0000-0000-000000000000}"/>
          </ac:spMkLst>
        </pc:spChg>
        <pc:spChg chg="del mod">
          <ac:chgData name="俊傑 王" userId="6f1a269199c8460e" providerId="LiveId" clId="{222784D0-7890-4FDA-914F-173815492D38}" dt="2023-11-02T01:08:30.395" v="334" actId="478"/>
          <ac:spMkLst>
            <pc:docMk/>
            <pc:sldMk cId="3199524946" sldId="275"/>
            <ac:spMk id="6" creationId="{00000000-0000-0000-0000-000000000000}"/>
          </ac:spMkLst>
        </pc:spChg>
        <pc:spChg chg="del">
          <ac:chgData name="俊傑 王" userId="6f1a269199c8460e" providerId="LiveId" clId="{222784D0-7890-4FDA-914F-173815492D38}" dt="2023-11-02T01:08:15.949" v="328" actId="478"/>
          <ac:spMkLst>
            <pc:docMk/>
            <pc:sldMk cId="3199524946" sldId="275"/>
            <ac:spMk id="9" creationId="{00000000-0000-0000-0000-000000000000}"/>
          </ac:spMkLst>
        </pc:spChg>
        <pc:spChg chg="del mod">
          <ac:chgData name="俊傑 王" userId="6f1a269199c8460e" providerId="LiveId" clId="{222784D0-7890-4FDA-914F-173815492D38}" dt="2023-11-02T01:08:27.536" v="331" actId="478"/>
          <ac:spMkLst>
            <pc:docMk/>
            <pc:sldMk cId="3199524946" sldId="275"/>
            <ac:spMk id="11" creationId="{00000000-0000-0000-0000-000000000000}"/>
          </ac:spMkLst>
        </pc:spChg>
        <pc:spChg chg="del">
          <ac:chgData name="俊傑 王" userId="6f1a269199c8460e" providerId="LiveId" clId="{222784D0-7890-4FDA-914F-173815492D38}" dt="2023-11-02T01:08:15.949" v="328" actId="478"/>
          <ac:spMkLst>
            <pc:docMk/>
            <pc:sldMk cId="3199524946" sldId="275"/>
            <ac:spMk id="12" creationId="{00000000-0000-0000-0000-000000000000}"/>
          </ac:spMkLst>
        </pc:spChg>
        <pc:spChg chg="del">
          <ac:chgData name="俊傑 王" userId="6f1a269199c8460e" providerId="LiveId" clId="{222784D0-7890-4FDA-914F-173815492D38}" dt="2023-11-02T01:08:15.949" v="328" actId="478"/>
          <ac:spMkLst>
            <pc:docMk/>
            <pc:sldMk cId="3199524946" sldId="275"/>
            <ac:spMk id="13" creationId="{00000000-0000-0000-0000-000000000000}"/>
          </ac:spMkLst>
        </pc:spChg>
        <pc:picChg chg="del">
          <ac:chgData name="俊傑 王" userId="6f1a269199c8460e" providerId="LiveId" clId="{222784D0-7890-4FDA-914F-173815492D38}" dt="2023-11-02T01:08:17.933" v="329" actId="478"/>
          <ac:picMkLst>
            <pc:docMk/>
            <pc:sldMk cId="3199524946" sldId="275"/>
            <ac:picMk id="4" creationId="{00000000-0000-0000-0000-000000000000}"/>
          </ac:picMkLst>
        </pc:picChg>
        <pc:picChg chg="add del mod">
          <ac:chgData name="俊傑 王" userId="6f1a269199c8460e" providerId="LiveId" clId="{222784D0-7890-4FDA-914F-173815492D38}" dt="2023-11-14T02:54:49.564" v="1593" actId="21"/>
          <ac:picMkLst>
            <pc:docMk/>
            <pc:sldMk cId="3199524946" sldId="275"/>
            <ac:picMk id="4" creationId="{3531CEC0-3E6F-84E2-1768-FF2634A19621}"/>
          </ac:picMkLst>
        </pc:picChg>
        <pc:picChg chg="add del mod">
          <ac:chgData name="俊傑 王" userId="6f1a269199c8460e" providerId="LiveId" clId="{222784D0-7890-4FDA-914F-173815492D38}" dt="2023-11-14T02:54:58.212" v="1596" actId="21"/>
          <ac:picMkLst>
            <pc:docMk/>
            <pc:sldMk cId="3199524946" sldId="275"/>
            <ac:picMk id="5" creationId="{45EABA11-7EA5-C990-CF1A-B4C6B39074E5}"/>
          </ac:picMkLst>
        </pc:picChg>
        <pc:picChg chg="add del mod">
          <ac:chgData name="俊傑 王" userId="6f1a269199c8460e" providerId="LiveId" clId="{222784D0-7890-4FDA-914F-173815492D38}" dt="2023-11-14T02:52:07.637" v="1580" actId="478"/>
          <ac:picMkLst>
            <pc:docMk/>
            <pc:sldMk cId="3199524946" sldId="275"/>
            <ac:picMk id="6" creationId="{AAF0D435-C049-904D-C263-99FBC5EE0713}"/>
          </ac:picMkLst>
        </pc:picChg>
        <pc:picChg chg="add mod">
          <ac:chgData name="俊傑 王" userId="6f1a269199c8460e" providerId="LiveId" clId="{222784D0-7890-4FDA-914F-173815492D38}" dt="2023-11-03T01:17:52.451" v="985" actId="1076"/>
          <ac:picMkLst>
            <pc:docMk/>
            <pc:sldMk cId="3199524946" sldId="275"/>
            <ac:picMk id="7" creationId="{85526DFF-EBDF-DFAA-D1FF-E4A94FAADA57}"/>
          </ac:picMkLst>
        </pc:picChg>
        <pc:picChg chg="add mod">
          <ac:chgData name="俊傑 王" userId="6f1a269199c8460e" providerId="LiveId" clId="{222784D0-7890-4FDA-914F-173815492D38}" dt="2023-11-03T01:17:52.451" v="985" actId="1076"/>
          <ac:picMkLst>
            <pc:docMk/>
            <pc:sldMk cId="3199524946" sldId="275"/>
            <ac:picMk id="8" creationId="{C261D9C9-34BD-79F9-4A76-551FB3DC4ED8}"/>
          </ac:picMkLst>
        </pc:picChg>
        <pc:picChg chg="add mod">
          <ac:chgData name="俊傑 王" userId="6f1a269199c8460e" providerId="LiveId" clId="{222784D0-7890-4FDA-914F-173815492D38}" dt="2023-11-03T01:17:52.451" v="985" actId="1076"/>
          <ac:picMkLst>
            <pc:docMk/>
            <pc:sldMk cId="3199524946" sldId="275"/>
            <ac:picMk id="9" creationId="{04D09D5C-EB5F-E7B6-1C94-A25EDFDE17CC}"/>
          </ac:picMkLst>
        </pc:picChg>
        <pc:picChg chg="add mod">
          <ac:chgData name="俊傑 王" userId="6f1a269199c8460e" providerId="LiveId" clId="{222784D0-7890-4FDA-914F-173815492D38}" dt="2023-11-03T01:45:54.729" v="995" actId="1076"/>
          <ac:picMkLst>
            <pc:docMk/>
            <pc:sldMk cId="3199524946" sldId="275"/>
            <ac:picMk id="10" creationId="{34DC6C79-72FF-C412-147F-8CC1725D0E1E}"/>
          </ac:picMkLst>
        </pc:picChg>
        <pc:picChg chg="del">
          <ac:chgData name="俊傑 王" userId="6f1a269199c8460e" providerId="LiveId" clId="{222784D0-7890-4FDA-914F-173815492D38}" dt="2023-11-02T01:08:15.949" v="328" actId="478"/>
          <ac:picMkLst>
            <pc:docMk/>
            <pc:sldMk cId="3199524946" sldId="275"/>
            <ac:picMk id="2050" creationId="{00000000-0000-0000-0000-000000000000}"/>
          </ac:picMkLst>
        </pc:picChg>
        <pc:picChg chg="del">
          <ac:chgData name="俊傑 王" userId="6f1a269199c8460e" providerId="LiveId" clId="{222784D0-7890-4FDA-914F-173815492D38}" dt="2023-11-02T01:08:31.255" v="335" actId="478"/>
          <ac:picMkLst>
            <pc:docMk/>
            <pc:sldMk cId="3199524946" sldId="275"/>
            <ac:picMk id="2053" creationId="{00000000-0000-0000-0000-000000000000}"/>
          </ac:picMkLst>
        </pc:picChg>
        <pc:cxnChg chg="del">
          <ac:chgData name="俊傑 王" userId="6f1a269199c8460e" providerId="LiveId" clId="{222784D0-7890-4FDA-914F-173815492D38}" dt="2023-11-02T01:08:28.420" v="332" actId="478"/>
          <ac:cxnSpMkLst>
            <pc:docMk/>
            <pc:sldMk cId="3199524946" sldId="275"/>
            <ac:cxnSpMk id="10" creationId="{00000000-0000-0000-0000-000000000000}"/>
          </ac:cxnSpMkLst>
        </pc:cxnChg>
      </pc:sldChg>
      <pc:sldChg chg="addSp delSp modSp add mod ord modNotesTx">
        <pc:chgData name="俊傑 王" userId="6f1a269199c8460e" providerId="LiveId" clId="{222784D0-7890-4FDA-914F-173815492D38}" dt="2023-11-17T01:40:06.264" v="6150" actId="1037"/>
        <pc:sldMkLst>
          <pc:docMk/>
          <pc:sldMk cId="3512767168" sldId="276"/>
        </pc:sldMkLst>
        <pc:spChg chg="mod">
          <ac:chgData name="俊傑 王" userId="6f1a269199c8460e" providerId="LiveId" clId="{222784D0-7890-4FDA-914F-173815492D38}" dt="2023-11-14T06:26:08.842" v="1776" actId="20577"/>
          <ac:spMkLst>
            <pc:docMk/>
            <pc:sldMk cId="3512767168" sldId="276"/>
            <ac:spMk id="2" creationId="{00000000-0000-0000-0000-000000000000}"/>
          </ac:spMkLst>
        </pc:spChg>
        <pc:spChg chg="add mod">
          <ac:chgData name="俊傑 王" userId="6f1a269199c8460e" providerId="LiveId" clId="{222784D0-7890-4FDA-914F-173815492D38}" dt="2023-11-17T01:40:06.264" v="6150" actId="1037"/>
          <ac:spMkLst>
            <pc:docMk/>
            <pc:sldMk cId="3512767168" sldId="276"/>
            <ac:spMk id="3" creationId="{091C9BE1-6C2A-9D8E-6427-34036ED4ABBF}"/>
          </ac:spMkLst>
        </pc:spChg>
        <pc:spChg chg="add mod">
          <ac:chgData name="俊傑 王" userId="6f1a269199c8460e" providerId="LiveId" clId="{222784D0-7890-4FDA-914F-173815492D38}" dt="2023-11-16T01:56:35.289" v="4313" actId="1076"/>
          <ac:spMkLst>
            <pc:docMk/>
            <pc:sldMk cId="3512767168" sldId="276"/>
            <ac:spMk id="7" creationId="{ABA30357-C78A-7D84-E7FA-3D8064882139}"/>
          </ac:spMkLst>
        </pc:spChg>
        <pc:spChg chg="add mod">
          <ac:chgData name="俊傑 王" userId="6f1a269199c8460e" providerId="LiveId" clId="{222784D0-7890-4FDA-914F-173815492D38}" dt="2023-11-14T07:47:23.828" v="2197" actId="1076"/>
          <ac:spMkLst>
            <pc:docMk/>
            <pc:sldMk cId="3512767168" sldId="276"/>
            <ac:spMk id="9" creationId="{357AC489-0ED5-67F5-5AEB-A5677F858E98}"/>
          </ac:spMkLst>
        </pc:spChg>
        <pc:spChg chg="add mod">
          <ac:chgData name="俊傑 王" userId="6f1a269199c8460e" providerId="LiveId" clId="{222784D0-7890-4FDA-914F-173815492D38}" dt="2023-11-17T01:40:06.264" v="6150" actId="1037"/>
          <ac:spMkLst>
            <pc:docMk/>
            <pc:sldMk cId="3512767168" sldId="276"/>
            <ac:spMk id="21" creationId="{785CA4E9-D3C8-CE74-1BD1-E6AFFC0E236B}"/>
          </ac:spMkLst>
        </pc:spChg>
        <pc:spChg chg="add mod">
          <ac:chgData name="俊傑 王" userId="6f1a269199c8460e" providerId="LiveId" clId="{222784D0-7890-4FDA-914F-173815492D38}" dt="2023-11-17T01:40:06.264" v="6150" actId="1037"/>
          <ac:spMkLst>
            <pc:docMk/>
            <pc:sldMk cId="3512767168" sldId="276"/>
            <ac:spMk id="22" creationId="{4F7363F0-DA0C-9F54-2A78-A86CA1218CDC}"/>
          </ac:spMkLst>
        </pc:spChg>
        <pc:spChg chg="add mod">
          <ac:chgData name="俊傑 王" userId="6f1a269199c8460e" providerId="LiveId" clId="{222784D0-7890-4FDA-914F-173815492D38}" dt="2023-11-17T01:40:06.264" v="6150" actId="1037"/>
          <ac:spMkLst>
            <pc:docMk/>
            <pc:sldMk cId="3512767168" sldId="276"/>
            <ac:spMk id="23" creationId="{E8A2DCEF-A22F-247D-9BDA-A970745D3B72}"/>
          </ac:spMkLst>
        </pc:spChg>
        <pc:spChg chg="add del">
          <ac:chgData name="俊傑 王" userId="6f1a269199c8460e" providerId="LiveId" clId="{222784D0-7890-4FDA-914F-173815492D38}" dt="2023-11-15T22:29:10.206" v="4025" actId="478"/>
          <ac:spMkLst>
            <pc:docMk/>
            <pc:sldMk cId="3512767168" sldId="276"/>
            <ac:spMk id="26" creationId="{AF914D62-19BE-A42A-A94D-3AA04C637F7D}"/>
          </ac:spMkLst>
        </pc:spChg>
        <pc:spChg chg="add mod">
          <ac:chgData name="俊傑 王" userId="6f1a269199c8460e" providerId="LiveId" clId="{222784D0-7890-4FDA-914F-173815492D38}" dt="2023-11-17T01:40:06.264" v="6150" actId="1037"/>
          <ac:spMkLst>
            <pc:docMk/>
            <pc:sldMk cId="3512767168" sldId="276"/>
            <ac:spMk id="27" creationId="{6CBF9147-0293-A4C6-7527-60ACAC70D485}"/>
          </ac:spMkLst>
        </pc:spChg>
        <pc:spChg chg="add mod">
          <ac:chgData name="俊傑 王" userId="6f1a269199c8460e" providerId="LiveId" clId="{222784D0-7890-4FDA-914F-173815492D38}" dt="2023-11-17T01:40:06.264" v="6150" actId="1037"/>
          <ac:spMkLst>
            <pc:docMk/>
            <pc:sldMk cId="3512767168" sldId="276"/>
            <ac:spMk id="30" creationId="{582ED2BB-146A-E165-64BC-632A96F99F0E}"/>
          </ac:spMkLst>
        </pc:spChg>
        <pc:spChg chg="add mod">
          <ac:chgData name="俊傑 王" userId="6f1a269199c8460e" providerId="LiveId" clId="{222784D0-7890-4FDA-914F-173815492D38}" dt="2023-11-17T01:40:06.264" v="6150" actId="1037"/>
          <ac:spMkLst>
            <pc:docMk/>
            <pc:sldMk cId="3512767168" sldId="276"/>
            <ac:spMk id="35" creationId="{8A9AAAE7-7392-7734-72A0-40DA000B5C16}"/>
          </ac:spMkLst>
        </pc:spChg>
        <pc:spChg chg="add mod">
          <ac:chgData name="俊傑 王" userId="6f1a269199c8460e" providerId="LiveId" clId="{222784D0-7890-4FDA-914F-173815492D38}" dt="2023-11-17T01:40:06.264" v="6150" actId="1037"/>
          <ac:spMkLst>
            <pc:docMk/>
            <pc:sldMk cId="3512767168" sldId="276"/>
            <ac:spMk id="37" creationId="{971E2830-0E07-0138-F9DD-D90AA8C7096B}"/>
          </ac:spMkLst>
        </pc:spChg>
        <pc:spChg chg="add mod">
          <ac:chgData name="俊傑 王" userId="6f1a269199c8460e" providerId="LiveId" clId="{222784D0-7890-4FDA-914F-173815492D38}" dt="2023-11-17T01:40:06.264" v="6150" actId="1037"/>
          <ac:spMkLst>
            <pc:docMk/>
            <pc:sldMk cId="3512767168" sldId="276"/>
            <ac:spMk id="44" creationId="{802552B4-77D1-5D29-C7AB-64377F74D4A0}"/>
          </ac:spMkLst>
        </pc:spChg>
        <pc:picChg chg="add mod">
          <ac:chgData name="俊傑 王" userId="6f1a269199c8460e" providerId="LiveId" clId="{222784D0-7890-4FDA-914F-173815492D38}" dt="2023-11-14T07:32:28.564" v="1940" actId="1076"/>
          <ac:picMkLst>
            <pc:docMk/>
            <pc:sldMk cId="3512767168" sldId="276"/>
            <ac:picMk id="4" creationId="{1277A274-0110-6232-8B65-77C2044E14AC}"/>
          </ac:picMkLst>
        </pc:picChg>
        <pc:picChg chg="add del mod">
          <ac:chgData name="俊傑 王" userId="6f1a269199c8460e" providerId="LiveId" clId="{222784D0-7890-4FDA-914F-173815492D38}" dt="2023-11-03T00:38:48.576" v="873" actId="478"/>
          <ac:picMkLst>
            <pc:docMk/>
            <pc:sldMk cId="3512767168" sldId="276"/>
            <ac:picMk id="4" creationId="{85E0752F-A2B0-0CFB-6746-A47C593854FE}"/>
          </ac:picMkLst>
        </pc:picChg>
        <pc:picChg chg="add del mod">
          <ac:chgData name="俊傑 王" userId="6f1a269199c8460e" providerId="LiveId" clId="{222784D0-7890-4FDA-914F-173815492D38}" dt="2023-11-14T07:47:16.608" v="2196" actId="21"/>
          <ac:picMkLst>
            <pc:docMk/>
            <pc:sldMk cId="3512767168" sldId="276"/>
            <ac:picMk id="5" creationId="{5624ACA3-7640-0BF2-8C82-1F5B5400F180}"/>
          </ac:picMkLst>
        </pc:picChg>
        <pc:picChg chg="add mod">
          <ac:chgData name="俊傑 王" userId="6f1a269199c8460e" providerId="LiveId" clId="{222784D0-7890-4FDA-914F-173815492D38}" dt="2023-11-16T01:56:31.622" v="4312" actId="1076"/>
          <ac:picMkLst>
            <pc:docMk/>
            <pc:sldMk cId="3512767168" sldId="276"/>
            <ac:picMk id="6" creationId="{A537C77C-57A1-1486-BAA1-0DB348633E70}"/>
          </ac:picMkLst>
        </pc:picChg>
        <pc:picChg chg="add del mod">
          <ac:chgData name="俊傑 王" userId="6f1a269199c8460e" providerId="LiveId" clId="{222784D0-7890-4FDA-914F-173815492D38}" dt="2023-11-03T01:56:03.911" v="1001" actId="478"/>
          <ac:picMkLst>
            <pc:docMk/>
            <pc:sldMk cId="3512767168" sldId="276"/>
            <ac:picMk id="6" creationId="{D9CFCFF3-2202-7E5F-0F2E-3F741DE79906}"/>
          </ac:picMkLst>
        </pc:picChg>
        <pc:picChg chg="add del mod">
          <ac:chgData name="俊傑 王" userId="6f1a269199c8460e" providerId="LiveId" clId="{222784D0-7890-4FDA-914F-173815492D38}" dt="2023-11-03T01:56:06.998" v="1002" actId="478"/>
          <ac:picMkLst>
            <pc:docMk/>
            <pc:sldMk cId="3512767168" sldId="276"/>
            <ac:picMk id="8" creationId="{F4B610AC-7D88-1548-F286-F9EFA0FFB5AB}"/>
          </ac:picMkLst>
        </pc:picChg>
        <pc:picChg chg="add mod">
          <ac:chgData name="俊傑 王" userId="6f1a269199c8460e" providerId="LiveId" clId="{222784D0-7890-4FDA-914F-173815492D38}" dt="2023-11-14T07:46:45.566" v="2180" actId="1076"/>
          <ac:picMkLst>
            <pc:docMk/>
            <pc:sldMk cId="3512767168" sldId="276"/>
            <ac:picMk id="10" creationId="{5C91B5AE-3058-53BC-C56C-BB1C876F44B4}"/>
          </ac:picMkLst>
        </pc:picChg>
        <pc:picChg chg="add mod">
          <ac:chgData name="俊傑 王" userId="6f1a269199c8460e" providerId="LiveId" clId="{222784D0-7890-4FDA-914F-173815492D38}" dt="2023-11-14T07:47:23.828" v="2197" actId="1076"/>
          <ac:picMkLst>
            <pc:docMk/>
            <pc:sldMk cId="3512767168" sldId="276"/>
            <ac:picMk id="11" creationId="{4BF77E49-B47F-3C19-04D2-EAA4A5408A1A}"/>
          </ac:picMkLst>
        </pc:picChg>
        <pc:picChg chg="add del mod ord">
          <ac:chgData name="俊傑 王" userId="6f1a269199c8460e" providerId="LiveId" clId="{222784D0-7890-4FDA-914F-173815492D38}" dt="2023-11-15T22:24:53.720" v="3997" actId="478"/>
          <ac:picMkLst>
            <pc:docMk/>
            <pc:sldMk cId="3512767168" sldId="276"/>
            <ac:picMk id="12" creationId="{609CFE58-9169-0D86-F434-0E89C9BE195E}"/>
          </ac:picMkLst>
        </pc:picChg>
        <pc:picChg chg="add mod">
          <ac:chgData name="俊傑 王" userId="6f1a269199c8460e" providerId="LiveId" clId="{222784D0-7890-4FDA-914F-173815492D38}" dt="2023-11-14T07:47:23.828" v="2197" actId="1076"/>
          <ac:picMkLst>
            <pc:docMk/>
            <pc:sldMk cId="3512767168" sldId="276"/>
            <ac:picMk id="13" creationId="{57218307-53AE-C0C2-A227-5095BF4987CF}"/>
          </ac:picMkLst>
        </pc:picChg>
        <pc:picChg chg="add mod">
          <ac:chgData name="俊傑 王" userId="6f1a269199c8460e" providerId="LiveId" clId="{222784D0-7890-4FDA-914F-173815492D38}" dt="2023-11-16T01:56:16.162" v="4302" actId="1076"/>
          <ac:picMkLst>
            <pc:docMk/>
            <pc:sldMk cId="3512767168" sldId="276"/>
            <ac:picMk id="14" creationId="{09722FF0-2F72-1C5D-E7F0-996ABC56CFE2}"/>
          </ac:picMkLst>
        </pc:picChg>
        <pc:picChg chg="add mod modCrop">
          <ac:chgData name="俊傑 王" userId="6f1a269199c8460e" providerId="LiveId" clId="{222784D0-7890-4FDA-914F-173815492D38}" dt="2023-11-14T07:47:23.828" v="2197" actId="1076"/>
          <ac:picMkLst>
            <pc:docMk/>
            <pc:sldMk cId="3512767168" sldId="276"/>
            <ac:picMk id="15" creationId="{BEF0094E-0C08-8CFC-95FD-DBD0242EF707}"/>
          </ac:picMkLst>
        </pc:picChg>
        <pc:picChg chg="add mod">
          <ac:chgData name="俊傑 王" userId="6f1a269199c8460e" providerId="LiveId" clId="{222784D0-7890-4FDA-914F-173815492D38}" dt="2023-11-14T07:47:23.828" v="2197" actId="1076"/>
          <ac:picMkLst>
            <pc:docMk/>
            <pc:sldMk cId="3512767168" sldId="276"/>
            <ac:picMk id="17" creationId="{9367E5AA-F6F0-F238-4E29-53051370A8A7}"/>
          </ac:picMkLst>
        </pc:picChg>
        <pc:picChg chg="add del mod">
          <ac:chgData name="俊傑 王" userId="6f1a269199c8460e" providerId="LiveId" clId="{222784D0-7890-4FDA-914F-173815492D38}" dt="2023-11-10T23:12:35.185" v="1216" actId="478"/>
          <ac:picMkLst>
            <pc:docMk/>
            <pc:sldMk cId="3512767168" sldId="276"/>
            <ac:picMk id="19" creationId="{A1CAF1F6-A3FF-F56A-F889-B3380FB32595}"/>
          </ac:picMkLst>
        </pc:picChg>
        <pc:picChg chg="add del mod">
          <ac:chgData name="俊傑 王" userId="6f1a269199c8460e" providerId="LiveId" clId="{222784D0-7890-4FDA-914F-173815492D38}" dt="2023-11-10T23:12:38.980" v="1217" actId="478"/>
          <ac:picMkLst>
            <pc:docMk/>
            <pc:sldMk cId="3512767168" sldId="276"/>
            <ac:picMk id="21" creationId="{88F067D4-FC64-3CAF-BD44-DB92BAD56110}"/>
          </ac:picMkLst>
        </pc:picChg>
        <pc:picChg chg="add del mod">
          <ac:chgData name="俊傑 王" userId="6f1a269199c8460e" providerId="LiveId" clId="{222784D0-7890-4FDA-914F-173815492D38}" dt="2023-11-10T23:12:38.980" v="1217" actId="478"/>
          <ac:picMkLst>
            <pc:docMk/>
            <pc:sldMk cId="3512767168" sldId="276"/>
            <ac:picMk id="23" creationId="{6EC68948-61AD-6F2B-C76B-C9F0B581D6EA}"/>
          </ac:picMkLst>
        </pc:picChg>
        <pc:picChg chg="add del mod">
          <ac:chgData name="俊傑 王" userId="6f1a269199c8460e" providerId="LiveId" clId="{222784D0-7890-4FDA-914F-173815492D38}" dt="2023-11-10T23:12:35.185" v="1216" actId="478"/>
          <ac:picMkLst>
            <pc:docMk/>
            <pc:sldMk cId="3512767168" sldId="276"/>
            <ac:picMk id="25" creationId="{5A491C10-8231-63D3-C995-3B419162ECDA}"/>
          </ac:picMkLst>
        </pc:picChg>
        <pc:picChg chg="add mod">
          <ac:chgData name="俊傑 王" userId="6f1a269199c8460e" providerId="LiveId" clId="{222784D0-7890-4FDA-914F-173815492D38}" dt="2023-11-17T01:40:06.264" v="6150" actId="1037"/>
          <ac:picMkLst>
            <pc:docMk/>
            <pc:sldMk cId="3512767168" sldId="276"/>
            <ac:picMk id="32" creationId="{60A21069-5E99-3CE3-53F3-01640AC8A3F2}"/>
          </ac:picMkLst>
        </pc:picChg>
        <pc:cxnChg chg="add mod">
          <ac:chgData name="俊傑 王" userId="6f1a269199c8460e" providerId="LiveId" clId="{222784D0-7890-4FDA-914F-173815492D38}" dt="2023-11-17T01:40:06.264" v="6150" actId="1037"/>
          <ac:cxnSpMkLst>
            <pc:docMk/>
            <pc:sldMk cId="3512767168" sldId="276"/>
            <ac:cxnSpMk id="8" creationId="{37FB58FE-DF44-7717-775E-AC1A44BD1352}"/>
          </ac:cxnSpMkLst>
        </pc:cxnChg>
        <pc:cxnChg chg="add mod">
          <ac:chgData name="俊傑 王" userId="6f1a269199c8460e" providerId="LiveId" clId="{222784D0-7890-4FDA-914F-173815492D38}" dt="2023-11-17T01:40:06.264" v="6150" actId="1037"/>
          <ac:cxnSpMkLst>
            <pc:docMk/>
            <pc:sldMk cId="3512767168" sldId="276"/>
            <ac:cxnSpMk id="18" creationId="{006FB548-8424-7F79-E6D6-30517155F581}"/>
          </ac:cxnSpMkLst>
        </pc:cxnChg>
        <pc:cxnChg chg="add mod">
          <ac:chgData name="俊傑 王" userId="6f1a269199c8460e" providerId="LiveId" clId="{222784D0-7890-4FDA-914F-173815492D38}" dt="2023-11-17T01:40:06.264" v="6150" actId="1037"/>
          <ac:cxnSpMkLst>
            <pc:docMk/>
            <pc:sldMk cId="3512767168" sldId="276"/>
            <ac:cxnSpMk id="20" creationId="{8DB74474-0C72-2599-339B-3AC603FBB290}"/>
          </ac:cxnSpMkLst>
        </pc:cxnChg>
        <pc:cxnChg chg="add del">
          <ac:chgData name="俊傑 王" userId="6f1a269199c8460e" providerId="LiveId" clId="{222784D0-7890-4FDA-914F-173815492D38}" dt="2023-11-15T22:28:40.449" v="4023" actId="478"/>
          <ac:cxnSpMkLst>
            <pc:docMk/>
            <pc:sldMk cId="3512767168" sldId="276"/>
            <ac:cxnSpMk id="25" creationId="{4F6F70AF-A881-A670-0532-B560F3AD8749}"/>
          </ac:cxnSpMkLst>
        </pc:cxnChg>
        <pc:cxnChg chg="add del">
          <ac:chgData name="俊傑 王" userId="6f1a269199c8460e" providerId="LiveId" clId="{222784D0-7890-4FDA-914F-173815492D38}" dt="2023-11-16T01:56:47.358" v="4340" actId="478"/>
          <ac:cxnSpMkLst>
            <pc:docMk/>
            <pc:sldMk cId="3512767168" sldId="276"/>
            <ac:cxnSpMk id="29" creationId="{1A0F2C4F-5F64-B1CE-3306-1AA962E84D5E}"/>
          </ac:cxnSpMkLst>
        </pc:cxnChg>
        <pc:cxnChg chg="add mod">
          <ac:chgData name="俊傑 王" userId="6f1a269199c8460e" providerId="LiveId" clId="{222784D0-7890-4FDA-914F-173815492D38}" dt="2023-11-17T01:40:06.264" v="6150" actId="1037"/>
          <ac:cxnSpMkLst>
            <pc:docMk/>
            <pc:sldMk cId="3512767168" sldId="276"/>
            <ac:cxnSpMk id="33" creationId="{E0BA3ABC-D50C-D73D-2E21-E5FB66778114}"/>
          </ac:cxnSpMkLst>
        </pc:cxnChg>
        <pc:cxnChg chg="add del mod">
          <ac:chgData name="俊傑 王" userId="6f1a269199c8460e" providerId="LiveId" clId="{222784D0-7890-4FDA-914F-173815492D38}" dt="2023-11-16T01:54:47.295" v="4289" actId="478"/>
          <ac:cxnSpMkLst>
            <pc:docMk/>
            <pc:sldMk cId="3512767168" sldId="276"/>
            <ac:cxnSpMk id="40" creationId="{281B7E75-0649-6A03-CC91-D829C57D6450}"/>
          </ac:cxnSpMkLst>
        </pc:cxnChg>
        <pc:cxnChg chg="add mod">
          <ac:chgData name="俊傑 王" userId="6f1a269199c8460e" providerId="LiveId" clId="{222784D0-7890-4FDA-914F-173815492D38}" dt="2023-11-17T01:40:06.264" v="6150" actId="1037"/>
          <ac:cxnSpMkLst>
            <pc:docMk/>
            <pc:sldMk cId="3512767168" sldId="276"/>
            <ac:cxnSpMk id="41" creationId="{65EA13EF-8B2B-EEB8-079D-594F0D533AEB}"/>
          </ac:cxnSpMkLst>
        </pc:cxnChg>
      </pc:sldChg>
      <pc:sldChg chg="addSp delSp modSp new del mod">
        <pc:chgData name="俊傑 王" userId="6f1a269199c8460e" providerId="LiveId" clId="{222784D0-7890-4FDA-914F-173815492D38}" dt="2023-11-14T08:06:32.948" v="2523" actId="47"/>
        <pc:sldMkLst>
          <pc:docMk/>
          <pc:sldMk cId="2634967350" sldId="277"/>
        </pc:sldMkLst>
        <pc:spChg chg="mod">
          <ac:chgData name="俊傑 王" userId="6f1a269199c8460e" providerId="LiveId" clId="{222784D0-7890-4FDA-914F-173815492D38}" dt="2023-11-02T16:54:55.204" v="818" actId="20577"/>
          <ac:spMkLst>
            <pc:docMk/>
            <pc:sldMk cId="2634967350" sldId="277"/>
            <ac:spMk id="2" creationId="{7DB2E4BE-32A1-46F4-3F94-F5B7AC6E6EA9}"/>
          </ac:spMkLst>
        </pc:spChg>
        <pc:spChg chg="del mod">
          <ac:chgData name="俊傑 王" userId="6f1a269199c8460e" providerId="LiveId" clId="{222784D0-7890-4FDA-914F-173815492D38}" dt="2023-11-03T01:55:57.145" v="999" actId="22"/>
          <ac:spMkLst>
            <pc:docMk/>
            <pc:sldMk cId="2634967350" sldId="277"/>
            <ac:spMk id="3" creationId="{852085BE-E46C-7511-D913-FCD34027AEB9}"/>
          </ac:spMkLst>
        </pc:spChg>
        <pc:spChg chg="add del mod">
          <ac:chgData name="俊傑 王" userId="6f1a269199c8460e" providerId="LiveId" clId="{222784D0-7890-4FDA-914F-173815492D38}" dt="2023-11-03T01:57:30.465" v="1014" actId="478"/>
          <ac:spMkLst>
            <pc:docMk/>
            <pc:sldMk cId="2634967350" sldId="277"/>
            <ac:spMk id="6" creationId="{6AB65BBE-A81C-3E21-CA65-FF4E88FDC2ED}"/>
          </ac:spMkLst>
        </pc:spChg>
        <pc:spChg chg="add del">
          <ac:chgData name="俊傑 王" userId="6f1a269199c8460e" providerId="LiveId" clId="{222784D0-7890-4FDA-914F-173815492D38}" dt="2023-11-03T01:57:40.168" v="1022" actId="22"/>
          <ac:spMkLst>
            <pc:docMk/>
            <pc:sldMk cId="2634967350" sldId="277"/>
            <ac:spMk id="8" creationId="{3EE55AF5-23DB-5925-FF68-0003460E0A06}"/>
          </ac:spMkLst>
        </pc:spChg>
        <pc:spChg chg="add mod">
          <ac:chgData name="俊傑 王" userId="6f1a269199c8460e" providerId="LiveId" clId="{222784D0-7890-4FDA-914F-173815492D38}" dt="2023-11-03T01:57:55.982" v="1043" actId="1076"/>
          <ac:spMkLst>
            <pc:docMk/>
            <pc:sldMk cId="2634967350" sldId="277"/>
            <ac:spMk id="10" creationId="{56417F6D-B244-A6AD-05CB-2615A925C839}"/>
          </ac:spMkLst>
        </pc:spChg>
        <pc:picChg chg="add mod ord">
          <ac:chgData name="俊傑 王" userId="6f1a269199c8460e" providerId="LiveId" clId="{222784D0-7890-4FDA-914F-173815492D38}" dt="2023-11-03T01:55:59.918" v="1000" actId="1076"/>
          <ac:picMkLst>
            <pc:docMk/>
            <pc:sldMk cId="2634967350" sldId="277"/>
            <ac:picMk id="5" creationId="{58463ABB-2181-1B47-2064-C376D6EF176E}"/>
          </ac:picMkLst>
        </pc:picChg>
      </pc:sldChg>
      <pc:sldChg chg="addSp delSp modSp new mod ord modNotesTx">
        <pc:chgData name="俊傑 王" userId="6f1a269199c8460e" providerId="LiveId" clId="{222784D0-7890-4FDA-914F-173815492D38}" dt="2023-11-14T08:12:03.317" v="2585" actId="1076"/>
        <pc:sldMkLst>
          <pc:docMk/>
          <pc:sldMk cId="1326893023" sldId="278"/>
        </pc:sldMkLst>
        <pc:spChg chg="mod">
          <ac:chgData name="俊傑 王" userId="6f1a269199c8460e" providerId="LiveId" clId="{222784D0-7890-4FDA-914F-173815492D38}" dt="2023-11-04T01:27:23.897" v="1084" actId="20577"/>
          <ac:spMkLst>
            <pc:docMk/>
            <pc:sldMk cId="1326893023" sldId="278"/>
            <ac:spMk id="2" creationId="{226F2C1F-F993-FFFA-D69C-EDD7670D8092}"/>
          </ac:spMkLst>
        </pc:spChg>
        <pc:spChg chg="del">
          <ac:chgData name="俊傑 王" userId="6f1a269199c8460e" providerId="LiveId" clId="{222784D0-7890-4FDA-914F-173815492D38}" dt="2023-11-14T06:33:10.510" v="1777" actId="22"/>
          <ac:spMkLst>
            <pc:docMk/>
            <pc:sldMk cId="1326893023" sldId="278"/>
            <ac:spMk id="3" creationId="{3FDC8E13-BC59-0766-B18E-677D87BE4D2D}"/>
          </ac:spMkLst>
        </pc:spChg>
        <pc:spChg chg="add mod">
          <ac:chgData name="俊傑 王" userId="6f1a269199c8460e" providerId="LiveId" clId="{222784D0-7890-4FDA-914F-173815492D38}" dt="2023-11-14T07:02:56.180" v="1846" actId="1076"/>
          <ac:spMkLst>
            <pc:docMk/>
            <pc:sldMk cId="1326893023" sldId="278"/>
            <ac:spMk id="8" creationId="{79D7E318-B153-9414-82F7-8F200676A74F}"/>
          </ac:spMkLst>
        </pc:spChg>
        <pc:spChg chg="add mod">
          <ac:chgData name="俊傑 王" userId="6f1a269199c8460e" providerId="LiveId" clId="{222784D0-7890-4FDA-914F-173815492D38}" dt="2023-11-14T07:04:26.156" v="1856" actId="1076"/>
          <ac:spMkLst>
            <pc:docMk/>
            <pc:sldMk cId="1326893023" sldId="278"/>
            <ac:spMk id="16" creationId="{ABA1A5EA-D7DE-2A7D-FE0E-2B413079C780}"/>
          </ac:spMkLst>
        </pc:spChg>
        <pc:spChg chg="add mod">
          <ac:chgData name="俊傑 王" userId="6f1a269199c8460e" providerId="LiveId" clId="{222784D0-7890-4FDA-914F-173815492D38}" dt="2023-11-14T07:04:48.433" v="1888" actId="1076"/>
          <ac:spMkLst>
            <pc:docMk/>
            <pc:sldMk cId="1326893023" sldId="278"/>
            <ac:spMk id="17" creationId="{2F250680-1083-50EF-6CE9-EBD5F6CF7DAD}"/>
          </ac:spMkLst>
        </pc:spChg>
        <pc:picChg chg="add mod ord modCrop">
          <ac:chgData name="俊傑 王" userId="6f1a269199c8460e" providerId="LiveId" clId="{222784D0-7890-4FDA-914F-173815492D38}" dt="2023-11-14T08:12:00.733" v="2584" actId="1076"/>
          <ac:picMkLst>
            <pc:docMk/>
            <pc:sldMk cId="1326893023" sldId="278"/>
            <ac:picMk id="5" creationId="{C930D24B-C176-C475-12CD-73DCF318F427}"/>
          </ac:picMkLst>
        </pc:picChg>
        <pc:picChg chg="add mod">
          <ac:chgData name="俊傑 王" userId="6f1a269199c8460e" providerId="LiveId" clId="{222784D0-7890-4FDA-914F-173815492D38}" dt="2023-11-14T08:12:03.317" v="2585" actId="1076"/>
          <ac:picMkLst>
            <pc:docMk/>
            <pc:sldMk cId="1326893023" sldId="278"/>
            <ac:picMk id="7" creationId="{836D6AA5-1B5B-132A-BC67-DE2B4A16D70E}"/>
          </ac:picMkLst>
        </pc:picChg>
        <pc:picChg chg="add del mod">
          <ac:chgData name="俊傑 王" userId="6f1a269199c8460e" providerId="LiveId" clId="{222784D0-7890-4FDA-914F-173815492D38}" dt="2023-11-14T07:03:05.735" v="1847" actId="478"/>
          <ac:picMkLst>
            <pc:docMk/>
            <pc:sldMk cId="1326893023" sldId="278"/>
            <ac:picMk id="13" creationId="{3129DF80-AEAC-5A93-6F0A-3BCD25851325}"/>
          </ac:picMkLst>
        </pc:picChg>
        <pc:picChg chg="add mod">
          <ac:chgData name="俊傑 王" userId="6f1a269199c8460e" providerId="LiveId" clId="{222784D0-7890-4FDA-914F-173815492D38}" dt="2023-11-14T07:04:03.260" v="1849" actId="1076"/>
          <ac:picMkLst>
            <pc:docMk/>
            <pc:sldMk cId="1326893023" sldId="278"/>
            <ac:picMk id="15" creationId="{AA0B8C12-F450-4FFE-1F0B-188A781BAD2C}"/>
          </ac:picMkLst>
        </pc:picChg>
        <pc:picChg chg="add del">
          <ac:chgData name="俊傑 王" userId="6f1a269199c8460e" providerId="LiveId" clId="{222784D0-7890-4FDA-914F-173815492D38}" dt="2023-11-14T07:25:40.998" v="1892" actId="478"/>
          <ac:picMkLst>
            <pc:docMk/>
            <pc:sldMk cId="1326893023" sldId="278"/>
            <ac:picMk id="19" creationId="{EC393840-785A-1FBF-C41D-966ACC45820D}"/>
          </ac:picMkLst>
        </pc:picChg>
        <pc:picChg chg="add mod">
          <ac:chgData name="俊傑 王" userId="6f1a269199c8460e" providerId="LiveId" clId="{222784D0-7890-4FDA-914F-173815492D38}" dt="2023-11-14T07:25:38.676" v="1891" actId="1076"/>
          <ac:picMkLst>
            <pc:docMk/>
            <pc:sldMk cId="1326893023" sldId="278"/>
            <ac:picMk id="21" creationId="{84C06AD0-E97D-DC3C-282B-3EA5906C8A39}"/>
          </ac:picMkLst>
        </pc:picChg>
        <pc:picChg chg="add mod">
          <ac:chgData name="俊傑 王" userId="6f1a269199c8460e" providerId="LiveId" clId="{222784D0-7890-4FDA-914F-173815492D38}" dt="2023-11-14T07:04:12.032" v="1852" actId="14100"/>
          <ac:picMkLst>
            <pc:docMk/>
            <pc:sldMk cId="1326893023" sldId="278"/>
            <ac:picMk id="1026" creationId="{9EA79ED9-7DC7-62CB-3A6D-D3802F8FF10D}"/>
          </ac:picMkLst>
        </pc:picChg>
        <pc:cxnChg chg="add del mod">
          <ac:chgData name="俊傑 王" userId="6f1a269199c8460e" providerId="LiveId" clId="{222784D0-7890-4FDA-914F-173815492D38}" dt="2023-11-14T07:04:17.048" v="1853" actId="478"/>
          <ac:cxnSpMkLst>
            <pc:docMk/>
            <pc:sldMk cId="1326893023" sldId="278"/>
            <ac:cxnSpMk id="10" creationId="{0DDCFB9F-9F7B-FA98-C652-2E6C761EAD15}"/>
          </ac:cxnSpMkLst>
        </pc:cxnChg>
      </pc:sldChg>
      <pc:sldChg chg="addSp modSp new mod ord modNotesTx">
        <pc:chgData name="俊傑 王" userId="6f1a269199c8460e" providerId="LiveId" clId="{222784D0-7890-4FDA-914F-173815492D38}" dt="2023-11-17T18:42:34.799" v="7379" actId="1076"/>
        <pc:sldMkLst>
          <pc:docMk/>
          <pc:sldMk cId="1756981505" sldId="279"/>
        </pc:sldMkLst>
        <pc:spChg chg="mod">
          <ac:chgData name="俊傑 王" userId="6f1a269199c8460e" providerId="LiveId" clId="{222784D0-7890-4FDA-914F-173815492D38}" dt="2023-11-17T04:14:59.888" v="6603" actId="20577"/>
          <ac:spMkLst>
            <pc:docMk/>
            <pc:sldMk cId="1756981505" sldId="279"/>
            <ac:spMk id="2" creationId="{EC861D6F-A79F-A6D9-F3C7-26A32CFDAD6B}"/>
          </ac:spMkLst>
        </pc:spChg>
        <pc:spChg chg="mod">
          <ac:chgData name="俊傑 王" userId="6f1a269199c8460e" providerId="LiveId" clId="{222784D0-7890-4FDA-914F-173815492D38}" dt="2023-11-17T04:29:55.029" v="6631" actId="20577"/>
          <ac:spMkLst>
            <pc:docMk/>
            <pc:sldMk cId="1756981505" sldId="279"/>
            <ac:spMk id="3" creationId="{5DC42CA5-06C6-0AA4-1593-FA5738A4C213}"/>
          </ac:spMkLst>
        </pc:spChg>
        <pc:spChg chg="add mod">
          <ac:chgData name="俊傑 王" userId="6f1a269199c8460e" providerId="LiveId" clId="{222784D0-7890-4FDA-914F-173815492D38}" dt="2023-11-17T04:36:01.599" v="6648" actId="1076"/>
          <ac:spMkLst>
            <pc:docMk/>
            <pc:sldMk cId="1756981505" sldId="279"/>
            <ac:spMk id="19" creationId="{81EB7447-E776-A4ED-00C9-2A9CDA2350C2}"/>
          </ac:spMkLst>
        </pc:spChg>
        <pc:spChg chg="add mod">
          <ac:chgData name="俊傑 王" userId="6f1a269199c8460e" providerId="LiveId" clId="{222784D0-7890-4FDA-914F-173815492D38}" dt="2023-11-17T04:36:18.958" v="6658"/>
          <ac:spMkLst>
            <pc:docMk/>
            <pc:sldMk cId="1756981505" sldId="279"/>
            <ac:spMk id="20" creationId="{2F0CD64D-7EDF-EC89-1B10-6067A0979332}"/>
          </ac:spMkLst>
        </pc:spChg>
        <pc:spChg chg="add mod">
          <ac:chgData name="俊傑 王" userId="6f1a269199c8460e" providerId="LiveId" clId="{222784D0-7890-4FDA-914F-173815492D38}" dt="2023-11-17T04:36:34.805" v="6666" actId="20577"/>
          <ac:spMkLst>
            <pc:docMk/>
            <pc:sldMk cId="1756981505" sldId="279"/>
            <ac:spMk id="21" creationId="{CC09DB59-F34C-E9FF-F375-FE40236EE828}"/>
          </ac:spMkLst>
        </pc:spChg>
        <pc:picChg chg="add mod">
          <ac:chgData name="俊傑 王" userId="6f1a269199c8460e" providerId="LiveId" clId="{222784D0-7890-4FDA-914F-173815492D38}" dt="2023-11-17T04:06:57.537" v="6553" actId="1076"/>
          <ac:picMkLst>
            <pc:docMk/>
            <pc:sldMk cId="1756981505" sldId="279"/>
            <ac:picMk id="4" creationId="{AA922A0A-B5B5-D388-FEE9-F8A53121E62E}"/>
          </ac:picMkLst>
        </pc:picChg>
        <pc:picChg chg="add mod modCrop">
          <ac:chgData name="俊傑 王" userId="6f1a269199c8460e" providerId="LiveId" clId="{222784D0-7890-4FDA-914F-173815492D38}" dt="2023-11-17T04:33:52.262" v="6637" actId="14100"/>
          <ac:picMkLst>
            <pc:docMk/>
            <pc:sldMk cId="1756981505" sldId="279"/>
            <ac:picMk id="6" creationId="{0D5B9231-8EED-E9B9-088C-ED7E7E70EB1E}"/>
          </ac:picMkLst>
        </pc:picChg>
        <pc:picChg chg="add mod ord modCrop">
          <ac:chgData name="俊傑 王" userId="6f1a269199c8460e" providerId="LiveId" clId="{222784D0-7890-4FDA-914F-173815492D38}" dt="2023-11-17T04:33:52.262" v="6637" actId="14100"/>
          <ac:picMkLst>
            <pc:docMk/>
            <pc:sldMk cId="1756981505" sldId="279"/>
            <ac:picMk id="8" creationId="{CBC3D82F-E344-D2C2-C1B2-F913BCD23E49}"/>
          </ac:picMkLst>
        </pc:picChg>
        <pc:picChg chg="add mod modCrop">
          <ac:chgData name="俊傑 王" userId="6f1a269199c8460e" providerId="LiveId" clId="{222784D0-7890-4FDA-914F-173815492D38}" dt="2023-11-17T04:15:09.730" v="6604" actId="1076"/>
          <ac:picMkLst>
            <pc:docMk/>
            <pc:sldMk cId="1756981505" sldId="279"/>
            <ac:picMk id="10" creationId="{033E3B1D-92C4-F0D9-8CA9-112652D98F6F}"/>
          </ac:picMkLst>
        </pc:picChg>
        <pc:picChg chg="add mod">
          <ac:chgData name="俊傑 王" userId="6f1a269199c8460e" providerId="LiveId" clId="{222784D0-7890-4FDA-914F-173815492D38}" dt="2023-11-17T04:33:58.945" v="6638" actId="1076"/>
          <ac:picMkLst>
            <pc:docMk/>
            <pc:sldMk cId="1756981505" sldId="279"/>
            <ac:picMk id="12" creationId="{E932C86C-10EB-B580-2620-0D1A0F326DED}"/>
          </ac:picMkLst>
        </pc:picChg>
        <pc:picChg chg="add mod">
          <ac:chgData name="俊傑 王" userId="6f1a269199c8460e" providerId="LiveId" clId="{222784D0-7890-4FDA-914F-173815492D38}" dt="2023-11-17T04:33:52.262" v="6637" actId="14100"/>
          <ac:picMkLst>
            <pc:docMk/>
            <pc:sldMk cId="1756981505" sldId="279"/>
            <ac:picMk id="14" creationId="{10A7A78F-C38B-FFDA-70A4-8D64D835115A}"/>
          </ac:picMkLst>
        </pc:picChg>
        <pc:picChg chg="add mod">
          <ac:chgData name="俊傑 王" userId="6f1a269199c8460e" providerId="LiveId" clId="{222784D0-7890-4FDA-914F-173815492D38}" dt="2023-11-17T18:42:34.799" v="7379" actId="1076"/>
          <ac:picMkLst>
            <pc:docMk/>
            <pc:sldMk cId="1756981505" sldId="279"/>
            <ac:picMk id="16" creationId="{4AFF5D0C-AB70-41D6-D32B-F0DB9E064124}"/>
          </ac:picMkLst>
        </pc:picChg>
        <pc:picChg chg="add mod ord">
          <ac:chgData name="俊傑 王" userId="6f1a269199c8460e" providerId="LiveId" clId="{222784D0-7890-4FDA-914F-173815492D38}" dt="2023-11-17T04:34:12.236" v="6639" actId="167"/>
          <ac:picMkLst>
            <pc:docMk/>
            <pc:sldMk cId="1756981505" sldId="279"/>
            <ac:picMk id="18" creationId="{872B1CD2-7352-F454-ED9C-3905C453D732}"/>
          </ac:picMkLst>
        </pc:picChg>
      </pc:sldChg>
      <pc:sldChg chg="modSp new del mod ord">
        <pc:chgData name="俊傑 王" userId="6f1a269199c8460e" providerId="LiveId" clId="{222784D0-7890-4FDA-914F-173815492D38}" dt="2023-11-15T04:57:56.359" v="3224" actId="47"/>
        <pc:sldMkLst>
          <pc:docMk/>
          <pc:sldMk cId="3200563750" sldId="280"/>
        </pc:sldMkLst>
        <pc:spChg chg="mod">
          <ac:chgData name="俊傑 王" userId="6f1a269199c8460e" providerId="LiveId" clId="{222784D0-7890-4FDA-914F-173815492D38}" dt="2023-11-02T01:45:42.929" v="533" actId="20577"/>
          <ac:spMkLst>
            <pc:docMk/>
            <pc:sldMk cId="3200563750" sldId="280"/>
            <ac:spMk id="2" creationId="{B91E49CD-30AE-6FD2-26A8-A8BCDB0CF972}"/>
          </ac:spMkLst>
        </pc:spChg>
      </pc:sldChg>
      <pc:sldChg chg="modSp new del mod ord">
        <pc:chgData name="俊傑 王" userId="6f1a269199c8460e" providerId="LiveId" clId="{222784D0-7890-4FDA-914F-173815492D38}" dt="2023-11-15T04:58:01.035" v="3227" actId="47"/>
        <pc:sldMkLst>
          <pc:docMk/>
          <pc:sldMk cId="922733245" sldId="281"/>
        </pc:sldMkLst>
        <pc:spChg chg="mod">
          <ac:chgData name="俊傑 王" userId="6f1a269199c8460e" providerId="LiveId" clId="{222784D0-7890-4FDA-914F-173815492D38}" dt="2023-11-10T23:16:42.314" v="1277" actId="20577"/>
          <ac:spMkLst>
            <pc:docMk/>
            <pc:sldMk cId="922733245" sldId="281"/>
            <ac:spMk id="2" creationId="{61BA96A8-088E-84C6-68B6-A21CD9DABF42}"/>
          </ac:spMkLst>
        </pc:spChg>
      </pc:sldChg>
      <pc:sldChg chg="modSp new del mod ord">
        <pc:chgData name="俊傑 王" userId="6f1a269199c8460e" providerId="LiveId" clId="{222784D0-7890-4FDA-914F-173815492D38}" dt="2023-11-15T04:57:58.490" v="3225" actId="47"/>
        <pc:sldMkLst>
          <pc:docMk/>
          <pc:sldMk cId="4247583897" sldId="282"/>
        </pc:sldMkLst>
        <pc:spChg chg="mod">
          <ac:chgData name="俊傑 王" userId="6f1a269199c8460e" providerId="LiveId" clId="{222784D0-7890-4FDA-914F-173815492D38}" dt="2023-11-02T01:46:19.658" v="591" actId="27636"/>
          <ac:spMkLst>
            <pc:docMk/>
            <pc:sldMk cId="4247583897" sldId="282"/>
            <ac:spMk id="2" creationId="{26C67C36-FE71-7339-C437-46DDFB1FA509}"/>
          </ac:spMkLst>
        </pc:spChg>
      </pc:sldChg>
      <pc:sldChg chg="addSp delSp modSp new mod ord">
        <pc:chgData name="俊傑 王" userId="6f1a269199c8460e" providerId="LiveId" clId="{222784D0-7890-4FDA-914F-173815492D38}" dt="2023-11-14T08:12:57.984" v="2625" actId="20577"/>
        <pc:sldMkLst>
          <pc:docMk/>
          <pc:sldMk cId="2438965821" sldId="283"/>
        </pc:sldMkLst>
        <pc:spChg chg="mod">
          <ac:chgData name="俊傑 王" userId="6f1a269199c8460e" providerId="LiveId" clId="{222784D0-7890-4FDA-914F-173815492D38}" dt="2023-11-14T08:12:57.984" v="2625" actId="20577"/>
          <ac:spMkLst>
            <pc:docMk/>
            <pc:sldMk cId="2438965821" sldId="283"/>
            <ac:spMk id="2" creationId="{3F50C07D-EC62-D8D8-AC1F-BDDC4EEEA24F}"/>
          </ac:spMkLst>
        </pc:spChg>
        <pc:spChg chg="add del">
          <ac:chgData name="俊傑 王" userId="6f1a269199c8460e" providerId="LiveId" clId="{222784D0-7890-4FDA-914F-173815492D38}" dt="2023-11-14T08:10:58.580" v="2580" actId="22"/>
          <ac:spMkLst>
            <pc:docMk/>
            <pc:sldMk cId="2438965821" sldId="283"/>
            <ac:spMk id="3" creationId="{5DC1B38D-E794-F4E7-8067-E1530C9183A6}"/>
          </ac:spMkLst>
        </pc:spChg>
        <pc:spChg chg="add del mod">
          <ac:chgData name="俊傑 王" userId="6f1a269199c8460e" providerId="LiveId" clId="{222784D0-7890-4FDA-914F-173815492D38}" dt="2023-11-14T08:10:17.146" v="2577"/>
          <ac:spMkLst>
            <pc:docMk/>
            <pc:sldMk cId="2438965821" sldId="283"/>
            <ac:spMk id="8" creationId="{51F18973-A1F5-B1E1-B998-8F465EA21340}"/>
          </ac:spMkLst>
        </pc:spChg>
        <pc:spChg chg="add del mod">
          <ac:chgData name="俊傑 王" userId="6f1a269199c8460e" providerId="LiveId" clId="{222784D0-7890-4FDA-914F-173815492D38}" dt="2023-11-14T08:10:30.386" v="2579"/>
          <ac:spMkLst>
            <pc:docMk/>
            <pc:sldMk cId="2438965821" sldId="283"/>
            <ac:spMk id="9" creationId="{67B889D5-E6DF-45A9-C8E7-F654A9295392}"/>
          </ac:spMkLst>
        </pc:spChg>
        <pc:spChg chg="add mod">
          <ac:chgData name="俊傑 王" userId="6f1a269199c8460e" providerId="LiveId" clId="{222784D0-7890-4FDA-914F-173815492D38}" dt="2023-11-14T08:12:53.659" v="2618" actId="1076"/>
          <ac:spMkLst>
            <pc:docMk/>
            <pc:sldMk cId="2438965821" sldId="283"/>
            <ac:spMk id="13" creationId="{1AC2A8D7-F9F7-4B66-6812-EA499F3952F5}"/>
          </ac:spMkLst>
        </pc:spChg>
        <pc:picChg chg="add mod">
          <ac:chgData name="俊傑 王" userId="6f1a269199c8460e" providerId="LiveId" clId="{222784D0-7890-4FDA-914F-173815492D38}" dt="2023-11-14T08:11:11.335" v="2582" actId="1076"/>
          <ac:picMkLst>
            <pc:docMk/>
            <pc:sldMk cId="2438965821" sldId="283"/>
            <ac:picMk id="5" creationId="{0A714E16-17F9-9D0E-B9F2-A4CD031A54F2}"/>
          </ac:picMkLst>
        </pc:picChg>
        <pc:picChg chg="add del">
          <ac:chgData name="俊傑 王" userId="6f1a269199c8460e" providerId="LiveId" clId="{222784D0-7890-4FDA-914F-173815492D38}" dt="2023-11-14T08:10:07.577" v="2575" actId="22"/>
          <ac:picMkLst>
            <pc:docMk/>
            <pc:sldMk cId="2438965821" sldId="283"/>
            <ac:picMk id="7" creationId="{8BE01384-B9F9-D284-1130-DCDD32061147}"/>
          </ac:picMkLst>
        </pc:picChg>
        <pc:picChg chg="add mod ord">
          <ac:chgData name="俊傑 王" userId="6f1a269199c8460e" providerId="LiveId" clId="{222784D0-7890-4FDA-914F-173815492D38}" dt="2023-11-14T08:11:02.109" v="2581" actId="1076"/>
          <ac:picMkLst>
            <pc:docMk/>
            <pc:sldMk cId="2438965821" sldId="283"/>
            <ac:picMk id="11" creationId="{F1B35679-1BF8-A4C8-1B48-36AB1C337C0D}"/>
          </ac:picMkLst>
        </pc:picChg>
        <pc:picChg chg="add mod modCrop">
          <ac:chgData name="俊傑 王" userId="6f1a269199c8460e" providerId="LiveId" clId="{222784D0-7890-4FDA-914F-173815492D38}" dt="2023-11-14T08:12:26.115" v="2589" actId="1076"/>
          <ac:picMkLst>
            <pc:docMk/>
            <pc:sldMk cId="2438965821" sldId="283"/>
            <ac:picMk id="12" creationId="{DA4C185B-9F5C-0DB8-CF48-27DA45F2D0AC}"/>
          </ac:picMkLst>
        </pc:picChg>
      </pc:sldChg>
      <pc:sldChg chg="modSp new del mod ord">
        <pc:chgData name="俊傑 王" userId="6f1a269199c8460e" providerId="LiveId" clId="{222784D0-7890-4FDA-914F-173815492D38}" dt="2023-11-15T04:57:59.694" v="3226" actId="47"/>
        <pc:sldMkLst>
          <pc:docMk/>
          <pc:sldMk cId="408726343" sldId="284"/>
        </pc:sldMkLst>
        <pc:spChg chg="mod">
          <ac:chgData name="俊傑 王" userId="6f1a269199c8460e" providerId="LiveId" clId="{222784D0-7890-4FDA-914F-173815492D38}" dt="2023-11-02T01:47:36.056" v="672" actId="20577"/>
          <ac:spMkLst>
            <pc:docMk/>
            <pc:sldMk cId="408726343" sldId="284"/>
            <ac:spMk id="2" creationId="{4592B333-608C-48EB-3119-B4541867873B}"/>
          </ac:spMkLst>
        </pc:spChg>
      </pc:sldChg>
      <pc:sldChg chg="addSp delSp modSp new mod ord">
        <pc:chgData name="俊傑 王" userId="6f1a269199c8460e" providerId="LiveId" clId="{222784D0-7890-4FDA-914F-173815492D38}" dt="2023-11-17T02:19:48.313" v="6473" actId="167"/>
        <pc:sldMkLst>
          <pc:docMk/>
          <pc:sldMk cId="2700925028" sldId="285"/>
        </pc:sldMkLst>
        <pc:spChg chg="mod">
          <ac:chgData name="俊傑 王" userId="6f1a269199c8460e" providerId="LiveId" clId="{222784D0-7890-4FDA-914F-173815492D38}" dt="2023-11-02T01:51:32.636" v="704" actId="20577"/>
          <ac:spMkLst>
            <pc:docMk/>
            <pc:sldMk cId="2700925028" sldId="285"/>
            <ac:spMk id="2" creationId="{3C70D8A2-FA32-74BF-86CB-685550995807}"/>
          </ac:spMkLst>
        </pc:spChg>
        <pc:spChg chg="del">
          <ac:chgData name="俊傑 王" userId="6f1a269199c8460e" providerId="LiveId" clId="{222784D0-7890-4FDA-914F-173815492D38}" dt="2023-11-17T01:24:27.057" v="6100" actId="22"/>
          <ac:spMkLst>
            <pc:docMk/>
            <pc:sldMk cId="2700925028" sldId="285"/>
            <ac:spMk id="3" creationId="{5AA368F3-CB38-3677-9748-93F3D11DC1D2}"/>
          </ac:spMkLst>
        </pc:spChg>
        <pc:spChg chg="add del">
          <ac:chgData name="俊傑 王" userId="6f1a269199c8460e" providerId="LiveId" clId="{222784D0-7890-4FDA-914F-173815492D38}" dt="2023-11-17T01:34:12.119" v="6112" actId="11529"/>
          <ac:spMkLst>
            <pc:docMk/>
            <pc:sldMk cId="2700925028" sldId="285"/>
            <ac:spMk id="6" creationId="{CABD8AE8-42E0-3466-61BC-98AB15089B9A}"/>
          </ac:spMkLst>
        </pc:spChg>
        <pc:spChg chg="add mod">
          <ac:chgData name="俊傑 王" userId="6f1a269199c8460e" providerId="LiveId" clId="{222784D0-7890-4FDA-914F-173815492D38}" dt="2023-11-17T01:50:58.344" v="6217" actId="1076"/>
          <ac:spMkLst>
            <pc:docMk/>
            <pc:sldMk cId="2700925028" sldId="285"/>
            <ac:spMk id="7" creationId="{5457B054-F864-A5CE-44C6-189F99AF00DF}"/>
          </ac:spMkLst>
        </pc:spChg>
        <pc:spChg chg="add mod">
          <ac:chgData name="俊傑 王" userId="6f1a269199c8460e" providerId="LiveId" clId="{222784D0-7890-4FDA-914F-173815492D38}" dt="2023-11-17T01:51:02.045" v="6218" actId="1076"/>
          <ac:spMkLst>
            <pc:docMk/>
            <pc:sldMk cId="2700925028" sldId="285"/>
            <ac:spMk id="8" creationId="{14496352-ECF0-DDB7-F1B6-3FBE2DE03F30}"/>
          </ac:spMkLst>
        </pc:spChg>
        <pc:spChg chg="add mod">
          <ac:chgData name="俊傑 王" userId="6f1a269199c8460e" providerId="LiveId" clId="{222784D0-7890-4FDA-914F-173815492D38}" dt="2023-11-17T02:12:46.188" v="6340" actId="13822"/>
          <ac:spMkLst>
            <pc:docMk/>
            <pc:sldMk cId="2700925028" sldId="285"/>
            <ac:spMk id="23" creationId="{6DF3A447-8A16-FA42-7A69-D17D20452A73}"/>
          </ac:spMkLst>
        </pc:spChg>
        <pc:spChg chg="add mod">
          <ac:chgData name="俊傑 王" userId="6f1a269199c8460e" providerId="LiveId" clId="{222784D0-7890-4FDA-914F-173815492D38}" dt="2023-11-17T02:19:06.840" v="6466" actId="20577"/>
          <ac:spMkLst>
            <pc:docMk/>
            <pc:sldMk cId="2700925028" sldId="285"/>
            <ac:spMk id="24" creationId="{893BC963-66A7-AB2F-AB46-4D520AE565A0}"/>
          </ac:spMkLst>
        </pc:spChg>
        <pc:picChg chg="add mod ord modCrop">
          <ac:chgData name="俊傑 王" userId="6f1a269199c8460e" providerId="LiveId" clId="{222784D0-7890-4FDA-914F-173815492D38}" dt="2023-11-17T01:50:55.652" v="6216" actId="1076"/>
          <ac:picMkLst>
            <pc:docMk/>
            <pc:sldMk cId="2700925028" sldId="285"/>
            <ac:picMk id="5" creationId="{C784CE24-E738-8233-E6F4-99E6CD5C95FA}"/>
          </ac:picMkLst>
        </pc:picChg>
        <pc:picChg chg="add mod">
          <ac:chgData name="俊傑 王" userId="6f1a269199c8460e" providerId="LiveId" clId="{222784D0-7890-4FDA-914F-173815492D38}" dt="2023-11-17T01:51:13.742" v="6219" actId="1076"/>
          <ac:picMkLst>
            <pc:docMk/>
            <pc:sldMk cId="2700925028" sldId="285"/>
            <ac:picMk id="10" creationId="{54D82278-422F-6940-A907-A3D1567CEC0F}"/>
          </ac:picMkLst>
        </pc:picChg>
        <pc:picChg chg="add mod">
          <ac:chgData name="俊傑 王" userId="6f1a269199c8460e" providerId="LiveId" clId="{222784D0-7890-4FDA-914F-173815492D38}" dt="2023-11-17T01:51:13.742" v="6219" actId="1076"/>
          <ac:picMkLst>
            <pc:docMk/>
            <pc:sldMk cId="2700925028" sldId="285"/>
            <ac:picMk id="12" creationId="{A7E698F8-B43E-EF82-3780-30F2322D7489}"/>
          </ac:picMkLst>
        </pc:picChg>
        <pc:picChg chg="add mod">
          <ac:chgData name="俊傑 王" userId="6f1a269199c8460e" providerId="LiveId" clId="{222784D0-7890-4FDA-914F-173815492D38}" dt="2023-11-17T01:51:13.742" v="6219" actId="1076"/>
          <ac:picMkLst>
            <pc:docMk/>
            <pc:sldMk cId="2700925028" sldId="285"/>
            <ac:picMk id="14" creationId="{44AA090B-9E04-7510-1ECC-5A09C51BB07B}"/>
          </ac:picMkLst>
        </pc:picChg>
        <pc:picChg chg="add mod">
          <ac:chgData name="俊傑 王" userId="6f1a269199c8460e" providerId="LiveId" clId="{222784D0-7890-4FDA-914F-173815492D38}" dt="2023-11-17T01:51:13.742" v="6219" actId="1076"/>
          <ac:picMkLst>
            <pc:docMk/>
            <pc:sldMk cId="2700925028" sldId="285"/>
            <ac:picMk id="16" creationId="{4FCF27D8-E38A-D7EF-50AD-D91F10047A16}"/>
          </ac:picMkLst>
        </pc:picChg>
        <pc:picChg chg="add mod">
          <ac:chgData name="俊傑 王" userId="6f1a269199c8460e" providerId="LiveId" clId="{222784D0-7890-4FDA-914F-173815492D38}" dt="2023-11-17T02:12:34.949" v="6336" actId="1036"/>
          <ac:picMkLst>
            <pc:docMk/>
            <pc:sldMk cId="2700925028" sldId="285"/>
            <ac:picMk id="18" creationId="{A5AC9A95-7C37-ADB0-6574-4A3AFFC1DC9F}"/>
          </ac:picMkLst>
        </pc:picChg>
        <pc:picChg chg="add mod">
          <ac:chgData name="俊傑 王" userId="6f1a269199c8460e" providerId="LiveId" clId="{222784D0-7890-4FDA-914F-173815492D38}" dt="2023-11-17T02:12:34.949" v="6336" actId="1036"/>
          <ac:picMkLst>
            <pc:docMk/>
            <pc:sldMk cId="2700925028" sldId="285"/>
            <ac:picMk id="20" creationId="{96F849CD-67E6-CBB5-15F1-86A908141D51}"/>
          </ac:picMkLst>
        </pc:picChg>
        <pc:picChg chg="add del mod">
          <ac:chgData name="俊傑 王" userId="6f1a269199c8460e" providerId="LiveId" clId="{222784D0-7890-4FDA-914F-173815492D38}" dt="2023-11-17T02:09:19.749" v="6310" actId="478"/>
          <ac:picMkLst>
            <pc:docMk/>
            <pc:sldMk cId="2700925028" sldId="285"/>
            <ac:picMk id="22" creationId="{0454F67A-2A39-267A-6335-E78C9B2A267C}"/>
          </ac:picMkLst>
        </pc:picChg>
        <pc:picChg chg="add mod ord modCrop">
          <ac:chgData name="俊傑 王" userId="6f1a269199c8460e" providerId="LiveId" clId="{222784D0-7890-4FDA-914F-173815492D38}" dt="2023-11-17T02:19:48.313" v="6473" actId="167"/>
          <ac:picMkLst>
            <pc:docMk/>
            <pc:sldMk cId="2700925028" sldId="285"/>
            <ac:picMk id="25" creationId="{998281E8-2E1D-8E94-8969-3E080FD17DBD}"/>
          </ac:picMkLst>
        </pc:picChg>
        <pc:picChg chg="add mod">
          <ac:chgData name="俊傑 王" userId="6f1a269199c8460e" providerId="LiveId" clId="{222784D0-7890-4FDA-914F-173815492D38}" dt="2023-11-17T01:51:16.306" v="6220" actId="1076"/>
          <ac:picMkLst>
            <pc:docMk/>
            <pc:sldMk cId="2700925028" sldId="285"/>
            <ac:picMk id="4098" creationId="{A42BF612-89F8-E35B-A091-B7BA79EC072A}"/>
          </ac:picMkLst>
        </pc:picChg>
      </pc:sldChg>
      <pc:sldChg chg="modSp new del mod ord">
        <pc:chgData name="俊傑 王" userId="6f1a269199c8460e" providerId="LiveId" clId="{222784D0-7890-4FDA-914F-173815492D38}" dt="2023-11-14T02:58:57.127" v="1610" actId="47"/>
        <pc:sldMkLst>
          <pc:docMk/>
          <pc:sldMk cId="148956210" sldId="286"/>
        </pc:sldMkLst>
        <pc:spChg chg="mod">
          <ac:chgData name="俊傑 王" userId="6f1a269199c8460e" providerId="LiveId" clId="{222784D0-7890-4FDA-914F-173815492D38}" dt="2023-11-02T01:52:06.236" v="717" actId="20577"/>
          <ac:spMkLst>
            <pc:docMk/>
            <pc:sldMk cId="148956210" sldId="286"/>
            <ac:spMk id="2" creationId="{7F7586CD-54C2-2E40-1B79-B92CA39ACBA2}"/>
          </ac:spMkLst>
        </pc:spChg>
      </pc:sldChg>
      <pc:sldChg chg="addSp delSp modSp new mod ord">
        <pc:chgData name="俊傑 王" userId="6f1a269199c8460e" providerId="LiveId" clId="{222784D0-7890-4FDA-914F-173815492D38}" dt="2023-11-17T18:46:11.931" v="7382" actId="20577"/>
        <pc:sldMkLst>
          <pc:docMk/>
          <pc:sldMk cId="1012245611" sldId="287"/>
        </pc:sldMkLst>
        <pc:spChg chg="mod">
          <ac:chgData name="俊傑 王" userId="6f1a269199c8460e" providerId="LiveId" clId="{222784D0-7890-4FDA-914F-173815492D38}" dt="2023-11-17T18:00:44.151" v="7263" actId="20577"/>
          <ac:spMkLst>
            <pc:docMk/>
            <pc:sldMk cId="1012245611" sldId="287"/>
            <ac:spMk id="2" creationId="{94675B0A-76B2-0690-0371-C75E3F6E0312}"/>
          </ac:spMkLst>
        </pc:spChg>
        <pc:spChg chg="mod">
          <ac:chgData name="俊傑 王" userId="6f1a269199c8460e" providerId="LiveId" clId="{222784D0-7890-4FDA-914F-173815492D38}" dt="2023-11-17T18:46:11.931" v="7382" actId="20577"/>
          <ac:spMkLst>
            <pc:docMk/>
            <pc:sldMk cId="1012245611" sldId="287"/>
            <ac:spMk id="3" creationId="{18A7E768-94C5-4B39-9670-F3BB64182A93}"/>
          </ac:spMkLst>
        </pc:spChg>
        <pc:spChg chg="add mod">
          <ac:chgData name="俊傑 王" userId="6f1a269199c8460e" providerId="LiveId" clId="{222784D0-7890-4FDA-914F-173815492D38}" dt="2023-11-17T17:55:24.970" v="7132" actId="20577"/>
          <ac:spMkLst>
            <pc:docMk/>
            <pc:sldMk cId="1012245611" sldId="287"/>
            <ac:spMk id="18" creationId="{6E28B6A9-4151-DA1A-9B3A-ACEDBCD7DAF4}"/>
          </ac:spMkLst>
        </pc:spChg>
        <pc:spChg chg="add mod">
          <ac:chgData name="俊傑 王" userId="6f1a269199c8460e" providerId="LiveId" clId="{222784D0-7890-4FDA-914F-173815492D38}" dt="2023-11-17T18:18:12.528" v="7348" actId="17032"/>
          <ac:spMkLst>
            <pc:docMk/>
            <pc:sldMk cId="1012245611" sldId="287"/>
            <ac:spMk id="19" creationId="{0F456FE2-8382-DB02-D1C7-FA826197202A}"/>
          </ac:spMkLst>
        </pc:spChg>
        <pc:spChg chg="add mod">
          <ac:chgData name="俊傑 王" userId="6f1a269199c8460e" providerId="LiveId" clId="{222784D0-7890-4FDA-914F-173815492D38}" dt="2023-11-17T18:19:25.774" v="7358" actId="255"/>
          <ac:spMkLst>
            <pc:docMk/>
            <pc:sldMk cId="1012245611" sldId="287"/>
            <ac:spMk id="20" creationId="{6BF48E26-BC2B-1EED-5832-454B0887D15C}"/>
          </ac:spMkLst>
        </pc:spChg>
        <pc:spChg chg="add mod">
          <ac:chgData name="俊傑 王" userId="6f1a269199c8460e" providerId="LiveId" clId="{222784D0-7890-4FDA-914F-173815492D38}" dt="2023-11-17T18:20:04.909" v="7370" actId="1076"/>
          <ac:spMkLst>
            <pc:docMk/>
            <pc:sldMk cId="1012245611" sldId="287"/>
            <ac:spMk id="27" creationId="{A30FA0B1-B5F8-51E1-7C55-505CBA1169C3}"/>
          </ac:spMkLst>
        </pc:spChg>
        <pc:spChg chg="add mod">
          <ac:chgData name="俊傑 王" userId="6f1a269199c8460e" providerId="LiveId" clId="{222784D0-7890-4FDA-914F-173815492D38}" dt="2023-11-17T18:20:16.824" v="7374" actId="6549"/>
          <ac:spMkLst>
            <pc:docMk/>
            <pc:sldMk cId="1012245611" sldId="287"/>
            <ac:spMk id="28" creationId="{F9E1C405-620E-ACFD-8145-585DAD3E905A}"/>
          </ac:spMkLst>
        </pc:spChg>
        <pc:picChg chg="add mod ord modCrop">
          <ac:chgData name="俊傑 王" userId="6f1a269199c8460e" providerId="LiveId" clId="{222784D0-7890-4FDA-914F-173815492D38}" dt="2023-11-17T17:29:42.574" v="7042" actId="1035"/>
          <ac:picMkLst>
            <pc:docMk/>
            <pc:sldMk cId="1012245611" sldId="287"/>
            <ac:picMk id="5" creationId="{5067A90E-32E7-BE44-3963-2F3979D70542}"/>
          </ac:picMkLst>
        </pc:picChg>
        <pc:picChg chg="add mod ord">
          <ac:chgData name="俊傑 王" userId="6f1a269199c8460e" providerId="LiveId" clId="{222784D0-7890-4FDA-914F-173815492D38}" dt="2023-11-17T17:29:42.574" v="7042" actId="1035"/>
          <ac:picMkLst>
            <pc:docMk/>
            <pc:sldMk cId="1012245611" sldId="287"/>
            <ac:picMk id="7" creationId="{1FC76E0D-603D-4DBA-D0E5-D5DB4A55159C}"/>
          </ac:picMkLst>
        </pc:picChg>
        <pc:picChg chg="add mod">
          <ac:chgData name="俊傑 王" userId="6f1a269199c8460e" providerId="LiveId" clId="{222784D0-7890-4FDA-914F-173815492D38}" dt="2023-11-17T17:29:42.574" v="7042" actId="1035"/>
          <ac:picMkLst>
            <pc:docMk/>
            <pc:sldMk cId="1012245611" sldId="287"/>
            <ac:picMk id="9" creationId="{8507A56D-F073-38D8-7623-0503B98E9BFA}"/>
          </ac:picMkLst>
        </pc:picChg>
        <pc:picChg chg="add del mod">
          <ac:chgData name="俊傑 王" userId="6f1a269199c8460e" providerId="LiveId" clId="{222784D0-7890-4FDA-914F-173815492D38}" dt="2023-11-17T17:40:33.624" v="7044" actId="478"/>
          <ac:picMkLst>
            <pc:docMk/>
            <pc:sldMk cId="1012245611" sldId="287"/>
            <ac:picMk id="11" creationId="{97142A53-F406-7BA8-A26F-2159B7E2F0B7}"/>
          </ac:picMkLst>
        </pc:picChg>
        <pc:picChg chg="add mod">
          <ac:chgData name="俊傑 王" userId="6f1a269199c8460e" providerId="LiveId" clId="{222784D0-7890-4FDA-914F-173815492D38}" dt="2023-11-17T17:29:42.574" v="7042" actId="1035"/>
          <ac:picMkLst>
            <pc:docMk/>
            <pc:sldMk cId="1012245611" sldId="287"/>
            <ac:picMk id="13" creationId="{C0DC8A29-4BAE-71E8-190A-907E49A6820A}"/>
          </ac:picMkLst>
        </pc:picChg>
        <pc:picChg chg="add mod ord">
          <ac:chgData name="俊傑 王" userId="6f1a269199c8460e" providerId="LiveId" clId="{222784D0-7890-4FDA-914F-173815492D38}" dt="2023-11-17T17:40:45.007" v="7047" actId="167"/>
          <ac:picMkLst>
            <pc:docMk/>
            <pc:sldMk cId="1012245611" sldId="287"/>
            <ac:picMk id="15" creationId="{57632651-C4B4-3CFA-9EC9-631880EF9C28}"/>
          </ac:picMkLst>
        </pc:picChg>
        <pc:picChg chg="add mod">
          <ac:chgData name="俊傑 王" userId="6f1a269199c8460e" providerId="LiveId" clId="{222784D0-7890-4FDA-914F-173815492D38}" dt="2023-11-17T17:41:19.550" v="7049" actId="1076"/>
          <ac:picMkLst>
            <pc:docMk/>
            <pc:sldMk cId="1012245611" sldId="287"/>
            <ac:picMk id="17" creationId="{98571CD9-4EAA-A8B7-81A4-6502B2B40539}"/>
          </ac:picMkLst>
        </pc:picChg>
        <pc:cxnChg chg="add">
          <ac:chgData name="俊傑 王" userId="6f1a269199c8460e" providerId="LiveId" clId="{222784D0-7890-4FDA-914F-173815492D38}" dt="2023-11-17T18:18:51.698" v="7353" actId="11529"/>
          <ac:cxnSpMkLst>
            <pc:docMk/>
            <pc:sldMk cId="1012245611" sldId="287"/>
            <ac:cxnSpMk id="22" creationId="{9CAE56B2-EE3B-02E5-2805-DDF57761415F}"/>
          </ac:cxnSpMkLst>
        </pc:cxnChg>
        <pc:cxnChg chg="add mod">
          <ac:chgData name="俊傑 王" userId="6f1a269199c8460e" providerId="LiveId" clId="{222784D0-7890-4FDA-914F-173815492D38}" dt="2023-11-17T18:19:01.527" v="7355" actId="1076"/>
          <ac:cxnSpMkLst>
            <pc:docMk/>
            <pc:sldMk cId="1012245611" sldId="287"/>
            <ac:cxnSpMk id="23" creationId="{428E36B9-DC43-6F39-9D4D-9B4D56C2154D}"/>
          </ac:cxnSpMkLst>
        </pc:cxnChg>
        <pc:cxnChg chg="add mod">
          <ac:chgData name="俊傑 王" userId="6f1a269199c8460e" providerId="LiveId" clId="{222784D0-7890-4FDA-914F-173815492D38}" dt="2023-11-17T18:19:44.042" v="7360" actId="14100"/>
          <ac:cxnSpMkLst>
            <pc:docMk/>
            <pc:sldMk cId="1012245611" sldId="287"/>
            <ac:cxnSpMk id="25" creationId="{22167F27-7788-7D70-6F72-1EFC458909E5}"/>
          </ac:cxnSpMkLst>
        </pc:cxnChg>
      </pc:sldChg>
      <pc:sldChg chg="modSp new del mod ord">
        <pc:chgData name="俊傑 王" userId="6f1a269199c8460e" providerId="LiveId" clId="{222784D0-7890-4FDA-914F-173815492D38}" dt="2023-11-15T04:57:51.698" v="3223" actId="47"/>
        <pc:sldMkLst>
          <pc:docMk/>
          <pc:sldMk cId="2312662235" sldId="288"/>
        </pc:sldMkLst>
        <pc:spChg chg="mod">
          <ac:chgData name="俊傑 王" userId="6f1a269199c8460e" providerId="LiveId" clId="{222784D0-7890-4FDA-914F-173815492D38}" dt="2023-11-02T15:17:54.231" v="743" actId="20577"/>
          <ac:spMkLst>
            <pc:docMk/>
            <pc:sldMk cId="2312662235" sldId="288"/>
            <ac:spMk id="2" creationId="{A7BBF989-EF7A-3A5F-9B15-B7973D39A195}"/>
          </ac:spMkLst>
        </pc:spChg>
      </pc:sldChg>
      <pc:sldChg chg="addSp delSp modSp new mod ord">
        <pc:chgData name="俊傑 王" userId="6f1a269199c8460e" providerId="LiveId" clId="{222784D0-7890-4FDA-914F-173815492D38}" dt="2023-11-17T00:53:42.975" v="5658" actId="1076"/>
        <pc:sldMkLst>
          <pc:docMk/>
          <pc:sldMk cId="3054125638" sldId="289"/>
        </pc:sldMkLst>
        <pc:spChg chg="mod">
          <ac:chgData name="俊傑 王" userId="6f1a269199c8460e" providerId="LiveId" clId="{222784D0-7890-4FDA-914F-173815492D38}" dt="2023-11-02T15:21:04.366" v="769" actId="20577"/>
          <ac:spMkLst>
            <pc:docMk/>
            <pc:sldMk cId="3054125638" sldId="289"/>
            <ac:spMk id="2" creationId="{CACF334C-99EB-58EB-C558-0CE4A9493199}"/>
          </ac:spMkLst>
        </pc:spChg>
        <pc:spChg chg="mod">
          <ac:chgData name="俊傑 王" userId="6f1a269199c8460e" providerId="LiveId" clId="{222784D0-7890-4FDA-914F-173815492D38}" dt="2023-11-15T06:21:23.667" v="3746" actId="20577"/>
          <ac:spMkLst>
            <pc:docMk/>
            <pc:sldMk cId="3054125638" sldId="289"/>
            <ac:spMk id="3" creationId="{A2280FBB-EE6A-1C33-9B59-A98A2D8F7F92}"/>
          </ac:spMkLst>
        </pc:spChg>
        <pc:picChg chg="add mod">
          <ac:chgData name="俊傑 王" userId="6f1a269199c8460e" providerId="LiveId" clId="{222784D0-7890-4FDA-914F-173815492D38}" dt="2023-11-16T22:15:26.355" v="4585" actId="14100"/>
          <ac:picMkLst>
            <pc:docMk/>
            <pc:sldMk cId="3054125638" sldId="289"/>
            <ac:picMk id="4" creationId="{76A3DAC8-DB7E-AF8A-A23C-DA833F582D48}"/>
          </ac:picMkLst>
        </pc:picChg>
        <pc:picChg chg="add mod">
          <ac:chgData name="俊傑 王" userId="6f1a269199c8460e" providerId="LiveId" clId="{222784D0-7890-4FDA-914F-173815492D38}" dt="2023-11-15T06:13:52.150" v="3471" actId="1076"/>
          <ac:picMkLst>
            <pc:docMk/>
            <pc:sldMk cId="3054125638" sldId="289"/>
            <ac:picMk id="5" creationId="{DAFE21FF-8405-64A8-5F01-4BF8052FD876}"/>
          </ac:picMkLst>
        </pc:picChg>
        <pc:picChg chg="add del mod modCrop">
          <ac:chgData name="俊傑 王" userId="6f1a269199c8460e" providerId="LiveId" clId="{222784D0-7890-4FDA-914F-173815492D38}" dt="2023-11-16T22:15:38.369" v="4587" actId="21"/>
          <ac:picMkLst>
            <pc:docMk/>
            <pc:sldMk cId="3054125638" sldId="289"/>
            <ac:picMk id="6" creationId="{CC0AD5FF-8007-A383-8489-A4B33CE71814}"/>
          </ac:picMkLst>
        </pc:picChg>
        <pc:picChg chg="add mod">
          <ac:chgData name="俊傑 王" userId="6f1a269199c8460e" providerId="LiveId" clId="{222784D0-7890-4FDA-914F-173815492D38}" dt="2023-11-15T06:21:03.027" v="3715" actId="1076"/>
          <ac:picMkLst>
            <pc:docMk/>
            <pc:sldMk cId="3054125638" sldId="289"/>
            <ac:picMk id="7" creationId="{138671EE-CC82-E949-9344-4551994E670F}"/>
          </ac:picMkLst>
        </pc:picChg>
        <pc:picChg chg="add mod">
          <ac:chgData name="俊傑 王" userId="6f1a269199c8460e" providerId="LiveId" clId="{222784D0-7890-4FDA-914F-173815492D38}" dt="2023-11-17T00:53:42.975" v="5658" actId="1076"/>
          <ac:picMkLst>
            <pc:docMk/>
            <pc:sldMk cId="3054125638" sldId="289"/>
            <ac:picMk id="9" creationId="{22D6E2B5-C631-F233-6C05-8223721F2876}"/>
          </ac:picMkLst>
        </pc:picChg>
      </pc:sldChg>
      <pc:sldChg chg="addSp delSp modSp new mod ord">
        <pc:chgData name="俊傑 王" userId="6f1a269199c8460e" providerId="LiveId" clId="{222784D0-7890-4FDA-914F-173815492D38}" dt="2023-11-17T18:27:29.259" v="7378" actId="478"/>
        <pc:sldMkLst>
          <pc:docMk/>
          <pc:sldMk cId="4202788951" sldId="290"/>
        </pc:sldMkLst>
        <pc:spChg chg="mod">
          <ac:chgData name="俊傑 王" userId="6f1a269199c8460e" providerId="LiveId" clId="{222784D0-7890-4FDA-914F-173815492D38}" dt="2023-11-02T16:54:05.585" v="781" actId="20577"/>
          <ac:spMkLst>
            <pc:docMk/>
            <pc:sldMk cId="4202788951" sldId="290"/>
            <ac:spMk id="2" creationId="{81B02959-AA3A-0CCD-AB06-840DC62CA16F}"/>
          </ac:spMkLst>
        </pc:spChg>
        <pc:spChg chg="mod">
          <ac:chgData name="俊傑 王" userId="6f1a269199c8460e" providerId="LiveId" clId="{222784D0-7890-4FDA-914F-173815492D38}" dt="2023-11-17T01:13:36.883" v="5872"/>
          <ac:spMkLst>
            <pc:docMk/>
            <pc:sldMk cId="4202788951" sldId="290"/>
            <ac:spMk id="3" creationId="{D79E2F2D-952C-EC24-3FB6-C08C7FCB41C4}"/>
          </ac:spMkLst>
        </pc:spChg>
        <pc:spChg chg="add del">
          <ac:chgData name="俊傑 王" userId="6f1a269199c8460e" providerId="LiveId" clId="{222784D0-7890-4FDA-914F-173815492D38}" dt="2023-11-17T18:27:29.259" v="7378" actId="478"/>
          <ac:spMkLst>
            <pc:docMk/>
            <pc:sldMk cId="4202788951" sldId="290"/>
            <ac:spMk id="4" creationId="{D6D21680-B034-446F-B427-799538CEDA1C}"/>
          </ac:spMkLst>
        </pc:spChg>
      </pc:sldChg>
      <pc:sldChg chg="modSp new del mod">
        <pc:chgData name="俊傑 王" userId="6f1a269199c8460e" providerId="LiveId" clId="{222784D0-7890-4FDA-914F-173815492D38}" dt="2023-11-16T22:30:46.743" v="4829" actId="47"/>
        <pc:sldMkLst>
          <pc:docMk/>
          <pc:sldMk cId="1643526461" sldId="291"/>
        </pc:sldMkLst>
        <pc:spChg chg="mod">
          <ac:chgData name="俊傑 王" userId="6f1a269199c8460e" providerId="LiveId" clId="{222784D0-7890-4FDA-914F-173815492D38}" dt="2023-11-02T16:54:20.251" v="799"/>
          <ac:spMkLst>
            <pc:docMk/>
            <pc:sldMk cId="1643526461" sldId="291"/>
            <ac:spMk id="2" creationId="{A4B20393-D8EE-4F7E-E6AB-5E9CE99A1CE2}"/>
          </ac:spMkLst>
        </pc:spChg>
      </pc:sldChg>
      <pc:sldChg chg="modSp new del mod">
        <pc:chgData name="俊傑 王" userId="6f1a269199c8460e" providerId="LiveId" clId="{222784D0-7890-4FDA-914F-173815492D38}" dt="2023-11-16T22:30:45.850" v="4828" actId="47"/>
        <pc:sldMkLst>
          <pc:docMk/>
          <pc:sldMk cId="3311023147" sldId="292"/>
        </pc:sldMkLst>
        <pc:spChg chg="mod">
          <ac:chgData name="俊傑 王" userId="6f1a269199c8460e" providerId="LiveId" clId="{222784D0-7890-4FDA-914F-173815492D38}" dt="2023-11-02T16:54:26.328" v="815" actId="20577"/>
          <ac:spMkLst>
            <pc:docMk/>
            <pc:sldMk cId="3311023147" sldId="292"/>
            <ac:spMk id="2" creationId="{A464CBC3-F530-25E8-A1A0-EEFFA52DF276}"/>
          </ac:spMkLst>
        </pc:spChg>
      </pc:sldChg>
      <pc:sldChg chg="addSp delSp modSp new mod ord modNotesTx">
        <pc:chgData name="俊傑 王" userId="6f1a269199c8460e" providerId="LiveId" clId="{222784D0-7890-4FDA-914F-173815492D38}" dt="2023-11-16T22:20:28.303" v="4720" actId="1076"/>
        <pc:sldMkLst>
          <pc:docMk/>
          <pc:sldMk cId="1731261468" sldId="293"/>
        </pc:sldMkLst>
        <pc:spChg chg="mod">
          <ac:chgData name="俊傑 王" userId="6f1a269199c8460e" providerId="LiveId" clId="{222784D0-7890-4FDA-914F-173815492D38}" dt="2023-11-14T08:15:07.801" v="2664" actId="20577"/>
          <ac:spMkLst>
            <pc:docMk/>
            <pc:sldMk cId="1731261468" sldId="293"/>
            <ac:spMk id="2" creationId="{029262C4-8C89-AD7D-191A-B0A11E220B48}"/>
          </ac:spMkLst>
        </pc:spChg>
        <pc:spChg chg="mod">
          <ac:chgData name="俊傑 王" userId="6f1a269199c8460e" providerId="LiveId" clId="{222784D0-7890-4FDA-914F-173815492D38}" dt="2023-11-16T01:30:57.999" v="4238" actId="20577"/>
          <ac:spMkLst>
            <pc:docMk/>
            <pc:sldMk cId="1731261468" sldId="293"/>
            <ac:spMk id="3" creationId="{C35726F4-C5E4-B176-E735-76BDCE1BD043}"/>
          </ac:spMkLst>
        </pc:spChg>
        <pc:picChg chg="add mod">
          <ac:chgData name="俊傑 王" userId="6f1a269199c8460e" providerId="LiveId" clId="{222784D0-7890-4FDA-914F-173815492D38}" dt="2023-11-16T22:18:48.193" v="4715" actId="1076"/>
          <ac:picMkLst>
            <pc:docMk/>
            <pc:sldMk cId="1731261468" sldId="293"/>
            <ac:picMk id="5" creationId="{D9532167-33DD-26F8-A183-8FD8B85B612F}"/>
          </ac:picMkLst>
        </pc:picChg>
        <pc:picChg chg="add del mod">
          <ac:chgData name="俊傑 王" userId="6f1a269199c8460e" providerId="LiveId" clId="{222784D0-7890-4FDA-914F-173815492D38}" dt="2023-11-16T22:15:17.921" v="4582" actId="21"/>
          <ac:picMkLst>
            <pc:docMk/>
            <pc:sldMk cId="1731261468" sldId="293"/>
            <ac:picMk id="6" creationId="{E9E6836D-CE97-DA50-C9CF-959011718A9D}"/>
          </ac:picMkLst>
        </pc:picChg>
        <pc:picChg chg="add del mod">
          <ac:chgData name="俊傑 王" userId="6f1a269199c8460e" providerId="LiveId" clId="{222784D0-7890-4FDA-914F-173815492D38}" dt="2023-11-16T22:20:16.482" v="4717" actId="478"/>
          <ac:picMkLst>
            <pc:docMk/>
            <pc:sldMk cId="1731261468" sldId="293"/>
            <ac:picMk id="8" creationId="{7CF5C02A-5995-6537-C6E1-8E45A861F026}"/>
          </ac:picMkLst>
        </pc:picChg>
        <pc:picChg chg="add mod">
          <ac:chgData name="俊傑 王" userId="6f1a269199c8460e" providerId="LiveId" clId="{222784D0-7890-4FDA-914F-173815492D38}" dt="2023-11-16T22:20:28.303" v="4720" actId="1076"/>
          <ac:picMkLst>
            <pc:docMk/>
            <pc:sldMk cId="1731261468" sldId="293"/>
            <ac:picMk id="10" creationId="{0F25A27C-1A4E-FBC9-15C8-F455429C11E6}"/>
          </ac:picMkLst>
        </pc:picChg>
      </pc:sldChg>
      <pc:sldChg chg="addSp modSp new mod ord">
        <pc:chgData name="俊傑 王" userId="6f1a269199c8460e" providerId="LiveId" clId="{222784D0-7890-4FDA-914F-173815492D38}" dt="2023-11-17T18:45:40.205" v="7380" actId="1076"/>
        <pc:sldMkLst>
          <pc:docMk/>
          <pc:sldMk cId="4020021249" sldId="294"/>
        </pc:sldMkLst>
        <pc:spChg chg="mod">
          <ac:chgData name="俊傑 王" userId="6f1a269199c8460e" providerId="LiveId" clId="{222784D0-7890-4FDA-914F-173815492D38}" dt="2023-11-14T08:16:23.726" v="2695" actId="20577"/>
          <ac:spMkLst>
            <pc:docMk/>
            <pc:sldMk cId="4020021249" sldId="294"/>
            <ac:spMk id="2" creationId="{D1D8E17F-DFCA-BAA6-6700-9277B1FDB34A}"/>
          </ac:spMkLst>
        </pc:spChg>
        <pc:spChg chg="mod">
          <ac:chgData name="俊傑 王" userId="6f1a269199c8460e" providerId="LiveId" clId="{222784D0-7890-4FDA-914F-173815492D38}" dt="2023-11-16T23:09:43.314" v="5611" actId="313"/>
          <ac:spMkLst>
            <pc:docMk/>
            <pc:sldMk cId="4020021249" sldId="294"/>
            <ac:spMk id="3" creationId="{F00EC4A2-3C98-A035-1CA5-44783C6B25FC}"/>
          </ac:spMkLst>
        </pc:spChg>
        <pc:picChg chg="add mod modCrop">
          <ac:chgData name="俊傑 王" userId="6f1a269199c8460e" providerId="LiveId" clId="{222784D0-7890-4FDA-914F-173815492D38}" dt="2023-11-16T23:08:45.574" v="5487" actId="1076"/>
          <ac:picMkLst>
            <pc:docMk/>
            <pc:sldMk cId="4020021249" sldId="294"/>
            <ac:picMk id="4" creationId="{5134D84F-48C8-FC8D-0DC0-A13D7683AB7B}"/>
          </ac:picMkLst>
        </pc:picChg>
        <pc:picChg chg="add mod modCrop">
          <ac:chgData name="俊傑 王" userId="6f1a269199c8460e" providerId="LiveId" clId="{222784D0-7890-4FDA-914F-173815492D38}" dt="2023-11-16T23:07:57.467" v="5456" actId="1076"/>
          <ac:picMkLst>
            <pc:docMk/>
            <pc:sldMk cId="4020021249" sldId="294"/>
            <ac:picMk id="6" creationId="{6536384C-7E17-6B3A-F477-CF14F1192A29}"/>
          </ac:picMkLst>
        </pc:picChg>
        <pc:picChg chg="add mod modCrop">
          <ac:chgData name="俊傑 王" userId="6f1a269199c8460e" providerId="LiveId" clId="{222784D0-7890-4FDA-914F-173815492D38}" dt="2023-11-17T18:45:40.205" v="7380" actId="1076"/>
          <ac:picMkLst>
            <pc:docMk/>
            <pc:sldMk cId="4020021249" sldId="294"/>
            <ac:picMk id="7" creationId="{5C0D50ED-014D-6598-1510-89BBDED8606A}"/>
          </ac:picMkLst>
        </pc:picChg>
        <pc:picChg chg="add mod">
          <ac:chgData name="俊傑 王" userId="6f1a269199c8460e" providerId="LiveId" clId="{222784D0-7890-4FDA-914F-173815492D38}" dt="2023-11-16T23:06:11.280" v="5288" actId="1076"/>
          <ac:picMkLst>
            <pc:docMk/>
            <pc:sldMk cId="4020021249" sldId="294"/>
            <ac:picMk id="8" creationId="{852F600F-6220-0D9E-23B6-9EE4A6AFB7BC}"/>
          </ac:picMkLst>
        </pc:picChg>
      </pc:sldChg>
      <pc:sldChg chg="modSp new del mod">
        <pc:chgData name="俊傑 王" userId="6f1a269199c8460e" providerId="LiveId" clId="{222784D0-7890-4FDA-914F-173815492D38}" dt="2023-11-14T08:07:18.659" v="2554" actId="47"/>
        <pc:sldMkLst>
          <pc:docMk/>
          <pc:sldMk cId="1955955952" sldId="295"/>
        </pc:sldMkLst>
        <pc:spChg chg="mod">
          <ac:chgData name="俊傑 王" userId="6f1a269199c8460e" providerId="LiveId" clId="{222784D0-7890-4FDA-914F-173815492D38}" dt="2023-11-02T22:49:58.894" v="867" actId="20577"/>
          <ac:spMkLst>
            <pc:docMk/>
            <pc:sldMk cId="1955955952" sldId="295"/>
            <ac:spMk id="2" creationId="{8AB66709-8C5C-504A-E038-CCC21A063153}"/>
          </ac:spMkLst>
        </pc:spChg>
      </pc:sldChg>
      <pc:sldChg chg="new del">
        <pc:chgData name="俊傑 王" userId="6f1a269199c8460e" providerId="LiveId" clId="{222784D0-7890-4FDA-914F-173815492D38}" dt="2023-11-02T15:17:38.930" v="720" actId="680"/>
        <pc:sldMkLst>
          <pc:docMk/>
          <pc:sldMk cId="3486756184" sldId="295"/>
        </pc:sldMkLst>
      </pc:sldChg>
      <pc:sldChg chg="addSp delSp modSp new mod">
        <pc:chgData name="俊傑 王" userId="6f1a269199c8460e" providerId="LiveId" clId="{222784D0-7890-4FDA-914F-173815492D38}" dt="2023-11-14T05:49:00.164" v="1743" actId="1076"/>
        <pc:sldMkLst>
          <pc:docMk/>
          <pc:sldMk cId="769751095" sldId="296"/>
        </pc:sldMkLst>
        <pc:spChg chg="mod">
          <ac:chgData name="俊傑 王" userId="6f1a269199c8460e" providerId="LiveId" clId="{222784D0-7890-4FDA-914F-173815492D38}" dt="2023-11-10T23:12:53.393" v="1223" actId="20577"/>
          <ac:spMkLst>
            <pc:docMk/>
            <pc:sldMk cId="769751095" sldId="296"/>
            <ac:spMk id="2" creationId="{0331909B-F83F-CDF0-151F-55EF6D0595C5}"/>
          </ac:spMkLst>
        </pc:spChg>
        <pc:spChg chg="mod">
          <ac:chgData name="俊傑 王" userId="6f1a269199c8460e" providerId="LiveId" clId="{222784D0-7890-4FDA-914F-173815492D38}" dt="2023-11-14T05:38:16.892" v="1717" actId="14100"/>
          <ac:spMkLst>
            <pc:docMk/>
            <pc:sldMk cId="769751095" sldId="296"/>
            <ac:spMk id="3" creationId="{2088DE62-F881-D7BD-5072-CF34803A5313}"/>
          </ac:spMkLst>
        </pc:spChg>
        <pc:spChg chg="add del mod">
          <ac:chgData name="俊傑 王" userId="6f1a269199c8460e" providerId="LiveId" clId="{222784D0-7890-4FDA-914F-173815492D38}" dt="2023-11-14T05:45:45.552" v="1739"/>
          <ac:spMkLst>
            <pc:docMk/>
            <pc:sldMk cId="769751095" sldId="296"/>
            <ac:spMk id="6" creationId="{947F2759-5533-03E1-A27A-024FCAE9D8CC}"/>
          </ac:spMkLst>
        </pc:spChg>
        <pc:picChg chg="add mod">
          <ac:chgData name="俊傑 王" userId="6f1a269199c8460e" providerId="LiveId" clId="{222784D0-7890-4FDA-914F-173815492D38}" dt="2023-11-14T05:45:53.225" v="1741" actId="14100"/>
          <ac:picMkLst>
            <pc:docMk/>
            <pc:sldMk cId="769751095" sldId="296"/>
            <ac:picMk id="5" creationId="{51460A1F-2DF8-CD39-3BCE-22AB5E5127B2}"/>
          </ac:picMkLst>
        </pc:picChg>
        <pc:picChg chg="add mod">
          <ac:chgData name="俊傑 王" userId="6f1a269199c8460e" providerId="LiveId" clId="{222784D0-7890-4FDA-914F-173815492D38}" dt="2023-11-14T05:49:00.164" v="1743" actId="1076"/>
          <ac:picMkLst>
            <pc:docMk/>
            <pc:sldMk cId="769751095" sldId="296"/>
            <ac:picMk id="8" creationId="{E69AA479-F511-B1B3-7049-D83B37B8984A}"/>
          </ac:picMkLst>
        </pc:picChg>
      </pc:sldChg>
      <pc:sldChg chg="new del">
        <pc:chgData name="俊傑 王" userId="6f1a269199c8460e" providerId="LiveId" clId="{222784D0-7890-4FDA-914F-173815492D38}" dt="2023-11-03T00:35:30.484" v="869" actId="47"/>
        <pc:sldMkLst>
          <pc:docMk/>
          <pc:sldMk cId="2030840334" sldId="296"/>
        </pc:sldMkLst>
      </pc:sldChg>
      <pc:sldChg chg="addSp delSp modSp new mod ord modNotesTx">
        <pc:chgData name="俊傑 王" userId="6f1a269199c8460e" providerId="LiveId" clId="{222784D0-7890-4FDA-914F-173815492D38}" dt="2023-11-17T02:03:36.900" v="6290" actId="20577"/>
        <pc:sldMkLst>
          <pc:docMk/>
          <pc:sldMk cId="1278869637" sldId="297"/>
        </pc:sldMkLst>
        <pc:spChg chg="mod">
          <ac:chgData name="俊傑 王" userId="6f1a269199c8460e" providerId="LiveId" clId="{222784D0-7890-4FDA-914F-173815492D38}" dt="2023-11-15T04:17:21.382" v="2930" actId="20577"/>
          <ac:spMkLst>
            <pc:docMk/>
            <pc:sldMk cId="1278869637" sldId="297"/>
            <ac:spMk id="2" creationId="{57B6444F-4B5E-62C9-AFDD-25D7D135F484}"/>
          </ac:spMkLst>
        </pc:spChg>
        <pc:spChg chg="mod">
          <ac:chgData name="俊傑 王" userId="6f1a269199c8460e" providerId="LiveId" clId="{222784D0-7890-4FDA-914F-173815492D38}" dt="2023-11-15T04:18:13.024" v="2977" actId="27636"/>
          <ac:spMkLst>
            <pc:docMk/>
            <pc:sldMk cId="1278869637" sldId="297"/>
            <ac:spMk id="3" creationId="{C51EA911-CAC8-8292-85C0-F7D7D980545D}"/>
          </ac:spMkLst>
        </pc:spChg>
        <pc:spChg chg="add mod">
          <ac:chgData name="俊傑 王" userId="6f1a269199c8460e" providerId="LiveId" clId="{222784D0-7890-4FDA-914F-173815492D38}" dt="2023-11-15T04:45:06.929" v="3209" actId="20577"/>
          <ac:spMkLst>
            <pc:docMk/>
            <pc:sldMk cId="1278869637" sldId="297"/>
            <ac:spMk id="7" creationId="{E55C90E3-C39A-DFFD-F6B6-3D41F0858200}"/>
          </ac:spMkLst>
        </pc:spChg>
        <pc:picChg chg="add del mod">
          <ac:chgData name="俊傑 王" userId="6f1a269199c8460e" providerId="LiveId" clId="{222784D0-7890-4FDA-914F-173815492D38}" dt="2023-11-16T01:25:13.917" v="4205" actId="478"/>
          <ac:picMkLst>
            <pc:docMk/>
            <pc:sldMk cId="1278869637" sldId="297"/>
            <ac:picMk id="5" creationId="{71E65E50-8CDB-EF27-8D7E-8CF478F5B905}"/>
          </ac:picMkLst>
        </pc:picChg>
        <pc:picChg chg="add mod">
          <ac:chgData name="俊傑 王" userId="6f1a269199c8460e" providerId="LiveId" clId="{222784D0-7890-4FDA-914F-173815492D38}" dt="2023-11-16T01:25:21.699" v="4207" actId="1076"/>
          <ac:picMkLst>
            <pc:docMk/>
            <pc:sldMk cId="1278869637" sldId="297"/>
            <ac:picMk id="6" creationId="{BDBAF467-5A0F-DE97-0F9C-345029A3C6C0}"/>
          </ac:picMkLst>
        </pc:picChg>
        <pc:picChg chg="add mod">
          <ac:chgData name="俊傑 王" userId="6f1a269199c8460e" providerId="LiveId" clId="{222784D0-7890-4FDA-914F-173815492D38}" dt="2023-11-15T04:49:36.080" v="3220" actId="1076"/>
          <ac:picMkLst>
            <pc:docMk/>
            <pc:sldMk cId="1278869637" sldId="297"/>
            <ac:picMk id="9" creationId="{98D28E32-0531-EF48-6B4D-9BBB98880FA4}"/>
          </ac:picMkLst>
        </pc:picChg>
        <pc:picChg chg="add del mod">
          <ac:chgData name="俊傑 王" userId="6f1a269199c8460e" providerId="LiveId" clId="{222784D0-7890-4FDA-914F-173815492D38}" dt="2023-11-15T04:46:36.250" v="3214" actId="478"/>
          <ac:picMkLst>
            <pc:docMk/>
            <pc:sldMk cId="1278869637" sldId="297"/>
            <ac:picMk id="11" creationId="{7E1065B7-1341-E3FA-F549-29CAFCD54295}"/>
          </ac:picMkLst>
        </pc:picChg>
        <pc:picChg chg="add mod modCrop">
          <ac:chgData name="俊傑 王" userId="6f1a269199c8460e" providerId="LiveId" clId="{222784D0-7890-4FDA-914F-173815492D38}" dt="2023-11-15T04:49:22.244" v="3218" actId="1076"/>
          <ac:picMkLst>
            <pc:docMk/>
            <pc:sldMk cId="1278869637" sldId="297"/>
            <ac:picMk id="13" creationId="{D6A9A50F-3902-2CD6-F316-04CCD1957513}"/>
          </ac:picMkLst>
        </pc:picChg>
        <pc:picChg chg="add mod">
          <ac:chgData name="俊傑 王" userId="6f1a269199c8460e" providerId="LiveId" clId="{222784D0-7890-4FDA-914F-173815492D38}" dt="2023-11-15T04:57:01.695" v="3222" actId="1076"/>
          <ac:picMkLst>
            <pc:docMk/>
            <pc:sldMk cId="1278869637" sldId="297"/>
            <ac:picMk id="15" creationId="{29C663A2-99A5-54F4-A155-A87BD995CE3E}"/>
          </ac:picMkLst>
        </pc:picChg>
        <pc:picChg chg="add mod">
          <ac:chgData name="俊傑 王" userId="6f1a269199c8460e" providerId="LiveId" clId="{222784D0-7890-4FDA-914F-173815492D38}" dt="2023-11-15T04:06:01.851" v="2888" actId="1076"/>
          <ac:picMkLst>
            <pc:docMk/>
            <pc:sldMk cId="1278869637" sldId="297"/>
            <ac:picMk id="1026" creationId="{FE2F2937-A42F-CC9C-2541-BBD61A90A9EE}"/>
          </ac:picMkLst>
        </pc:picChg>
      </pc:sldChg>
      <pc:sldChg chg="addSp delSp modSp new mod ord">
        <pc:chgData name="俊傑 王" userId="6f1a269199c8460e" providerId="LiveId" clId="{222784D0-7890-4FDA-914F-173815492D38}" dt="2023-11-16T00:18:11.689" v="4112" actId="20577"/>
        <pc:sldMkLst>
          <pc:docMk/>
          <pc:sldMk cId="883932810" sldId="298"/>
        </pc:sldMkLst>
        <pc:spChg chg="mod">
          <ac:chgData name="俊傑 王" userId="6f1a269199c8460e" providerId="LiveId" clId="{222784D0-7890-4FDA-914F-173815492D38}" dt="2023-11-16T00:18:11.689" v="4112" actId="20577"/>
          <ac:spMkLst>
            <pc:docMk/>
            <pc:sldMk cId="883932810" sldId="298"/>
            <ac:spMk id="2" creationId="{F3708FE0-558B-2BC4-8668-34524EC3523B}"/>
          </ac:spMkLst>
        </pc:spChg>
        <pc:spChg chg="del">
          <ac:chgData name="俊傑 王" userId="6f1a269199c8460e" providerId="LiveId" clId="{222784D0-7890-4FDA-914F-173815492D38}" dt="2023-11-14T02:54:51.789" v="1594"/>
          <ac:spMkLst>
            <pc:docMk/>
            <pc:sldMk cId="883932810" sldId="298"/>
            <ac:spMk id="3" creationId="{D4B46FD9-19E3-3EC8-F5EC-F7A7AC139954}"/>
          </ac:spMkLst>
        </pc:spChg>
        <pc:spChg chg="add del mod">
          <ac:chgData name="俊傑 王" userId="6f1a269199c8460e" providerId="LiveId" clId="{222784D0-7890-4FDA-914F-173815492D38}" dt="2023-11-14T07:28:02.369" v="1901" actId="478"/>
          <ac:spMkLst>
            <pc:docMk/>
            <pc:sldMk cId="883932810" sldId="298"/>
            <ac:spMk id="6" creationId="{DA136419-C491-5731-6BA7-F617CCEC1BD8}"/>
          </ac:spMkLst>
        </pc:spChg>
        <pc:picChg chg="add del mod">
          <ac:chgData name="俊傑 王" userId="6f1a269199c8460e" providerId="LiveId" clId="{222784D0-7890-4FDA-914F-173815492D38}" dt="2023-11-14T07:27:27.094" v="1893" actId="478"/>
          <ac:picMkLst>
            <pc:docMk/>
            <pc:sldMk cId="883932810" sldId="298"/>
            <ac:picMk id="4" creationId="{A913E0A3-0F59-2A22-358A-9F5B5A801482}"/>
          </ac:picMkLst>
        </pc:picChg>
        <pc:picChg chg="add del mod">
          <ac:chgData name="俊傑 王" userId="6f1a269199c8460e" providerId="LiveId" clId="{222784D0-7890-4FDA-914F-173815492D38}" dt="2023-11-14T07:27:36.935" v="1896" actId="21"/>
          <ac:picMkLst>
            <pc:docMk/>
            <pc:sldMk cId="883932810" sldId="298"/>
            <ac:picMk id="5" creationId="{11244F77-B7A8-76AE-74F9-84A5F734D382}"/>
          </ac:picMkLst>
        </pc:picChg>
        <pc:picChg chg="add del mod">
          <ac:chgData name="俊傑 王" userId="6f1a269199c8460e" providerId="LiveId" clId="{222784D0-7890-4FDA-914F-173815492D38}" dt="2023-11-14T07:28:03.707" v="1902" actId="21"/>
          <ac:picMkLst>
            <pc:docMk/>
            <pc:sldMk cId="883932810" sldId="298"/>
            <ac:picMk id="7" creationId="{65BADD55-8A20-1F4B-A222-0B49B2E8C677}"/>
          </ac:picMkLst>
        </pc:picChg>
        <pc:picChg chg="add del mod">
          <ac:chgData name="俊傑 王" userId="6f1a269199c8460e" providerId="LiveId" clId="{222784D0-7890-4FDA-914F-173815492D38}" dt="2023-11-14T07:46:28.474" v="2168" actId="21"/>
          <ac:picMkLst>
            <pc:docMk/>
            <pc:sldMk cId="883932810" sldId="298"/>
            <ac:picMk id="9" creationId="{BAE8F145-8F11-BFF3-2A5E-B5A0E2682805}"/>
          </ac:picMkLst>
        </pc:picChg>
        <pc:picChg chg="add mod">
          <ac:chgData name="俊傑 王" userId="6f1a269199c8460e" providerId="LiveId" clId="{222784D0-7890-4FDA-914F-173815492D38}" dt="2023-11-15T22:44:55.007" v="4035" actId="1035"/>
          <ac:picMkLst>
            <pc:docMk/>
            <pc:sldMk cId="883932810" sldId="298"/>
            <ac:picMk id="11" creationId="{496C7837-B2CC-EA60-224A-DF4EDBD8934D}"/>
          </ac:picMkLst>
        </pc:picChg>
      </pc:sldChg>
      <pc:sldChg chg="addSp delSp modSp new mod modNotesTx">
        <pc:chgData name="俊傑 王" userId="6f1a269199c8460e" providerId="LiveId" clId="{222784D0-7890-4FDA-914F-173815492D38}" dt="2023-11-17T01:25:09.516" v="6102"/>
        <pc:sldMkLst>
          <pc:docMk/>
          <pc:sldMk cId="4128905694" sldId="299"/>
        </pc:sldMkLst>
        <pc:spChg chg="mod">
          <ac:chgData name="俊傑 王" userId="6f1a269199c8460e" providerId="LiveId" clId="{222784D0-7890-4FDA-914F-173815492D38}" dt="2023-11-17T01:05:20.730" v="5733" actId="20577"/>
          <ac:spMkLst>
            <pc:docMk/>
            <pc:sldMk cId="4128905694" sldId="299"/>
            <ac:spMk id="2" creationId="{2B755EC3-5185-5AF4-609B-A984328C0AD3}"/>
          </ac:spMkLst>
        </pc:spChg>
        <pc:spChg chg="del">
          <ac:chgData name="俊傑 王" userId="6f1a269199c8460e" providerId="LiveId" clId="{222784D0-7890-4FDA-914F-173815492D38}" dt="2023-11-14T02:55:58.457" v="1601" actId="22"/>
          <ac:spMkLst>
            <pc:docMk/>
            <pc:sldMk cId="4128905694" sldId="299"/>
            <ac:spMk id="3" creationId="{00FD559C-0214-7FA9-D12F-AF0F676D5AAC}"/>
          </ac:spMkLst>
        </pc:spChg>
        <pc:spChg chg="add del mod">
          <ac:chgData name="俊傑 王" userId="6f1a269199c8460e" providerId="LiveId" clId="{222784D0-7890-4FDA-914F-173815492D38}" dt="2023-11-14T02:56:56.703" v="1607" actId="478"/>
          <ac:spMkLst>
            <pc:docMk/>
            <pc:sldMk cId="4128905694" sldId="299"/>
            <ac:spMk id="6" creationId="{02930E09-7A6F-6DF6-2A92-7A88FA1822E8}"/>
          </ac:spMkLst>
        </pc:spChg>
        <pc:spChg chg="add mod">
          <ac:chgData name="俊傑 王" userId="6f1a269199c8460e" providerId="LiveId" clId="{222784D0-7890-4FDA-914F-173815492D38}" dt="2023-11-14T07:59:20.240" v="2385" actId="1076"/>
          <ac:spMkLst>
            <pc:docMk/>
            <pc:sldMk cId="4128905694" sldId="299"/>
            <ac:spMk id="6" creationId="{EF0A4AF8-ACEF-2229-D109-6B4EE64641A4}"/>
          </ac:spMkLst>
        </pc:spChg>
        <pc:spChg chg="add del mod">
          <ac:chgData name="俊傑 王" userId="6f1a269199c8460e" providerId="LiveId" clId="{222784D0-7890-4FDA-914F-173815492D38}" dt="2023-11-17T00:56:14" v="5681" actId="21"/>
          <ac:spMkLst>
            <pc:docMk/>
            <pc:sldMk cId="4128905694" sldId="299"/>
            <ac:spMk id="7" creationId="{18BB6F34-9511-9A41-EF60-4DECCD50DC38}"/>
          </ac:spMkLst>
        </pc:spChg>
        <pc:spChg chg="add mod">
          <ac:chgData name="俊傑 王" userId="6f1a269199c8460e" providerId="LiveId" clId="{222784D0-7890-4FDA-914F-173815492D38}" dt="2023-11-17T00:56:04.784" v="5676" actId="21"/>
          <ac:spMkLst>
            <pc:docMk/>
            <pc:sldMk cId="4128905694" sldId="299"/>
            <ac:spMk id="9" creationId="{BE51378D-5FA5-B4D4-AFAC-E57E0AA48D41}"/>
          </ac:spMkLst>
        </pc:spChg>
        <pc:picChg chg="add del mod">
          <ac:chgData name="俊傑 王" userId="6f1a269199c8460e" providerId="LiveId" clId="{222784D0-7890-4FDA-914F-173815492D38}" dt="2023-11-17T01:04:16.766" v="5725" actId="1076"/>
          <ac:picMkLst>
            <pc:docMk/>
            <pc:sldMk cId="4128905694" sldId="299"/>
            <ac:picMk id="3" creationId="{2D1C580D-34A6-9EE2-B01E-25E1814E0EEF}"/>
          </ac:picMkLst>
        </pc:picChg>
        <pc:picChg chg="add del mod">
          <ac:chgData name="俊傑 王" userId="6f1a269199c8460e" providerId="LiveId" clId="{222784D0-7890-4FDA-914F-173815492D38}" dt="2023-11-17T00:56:14" v="5681" actId="21"/>
          <ac:picMkLst>
            <pc:docMk/>
            <pc:sldMk cId="4128905694" sldId="299"/>
            <ac:picMk id="4" creationId="{DD93D0EF-C0B1-D525-8705-071703987877}"/>
          </ac:picMkLst>
        </pc:picChg>
        <pc:picChg chg="add mod ord">
          <ac:chgData name="俊傑 王" userId="6f1a269199c8460e" providerId="LiveId" clId="{222784D0-7890-4FDA-914F-173815492D38}" dt="2023-11-14T08:07:04.810" v="2544" actId="1076"/>
          <ac:picMkLst>
            <pc:docMk/>
            <pc:sldMk cId="4128905694" sldId="299"/>
            <ac:picMk id="5" creationId="{AF994018-C417-010F-E21B-4CE96EEB70A1}"/>
          </ac:picMkLst>
        </pc:picChg>
        <pc:picChg chg="add mod">
          <ac:chgData name="俊傑 王" userId="6f1a269199c8460e" providerId="LiveId" clId="{222784D0-7890-4FDA-914F-173815492D38}" dt="2023-11-14T07:51:48.183" v="2271" actId="1076"/>
          <ac:picMkLst>
            <pc:docMk/>
            <pc:sldMk cId="4128905694" sldId="299"/>
            <ac:picMk id="8" creationId="{EA0CBA7F-BFE5-A967-249F-637483679C4E}"/>
          </ac:picMkLst>
        </pc:picChg>
        <pc:picChg chg="add mod">
          <ac:chgData name="俊傑 王" userId="6f1a269199c8460e" providerId="LiveId" clId="{222784D0-7890-4FDA-914F-173815492D38}" dt="2023-11-17T01:04:50.883" v="5727" actId="1076"/>
          <ac:picMkLst>
            <pc:docMk/>
            <pc:sldMk cId="4128905694" sldId="299"/>
            <ac:picMk id="11" creationId="{7F3CDC52-EA54-719B-8637-2E2E579276D6}"/>
          </ac:picMkLst>
        </pc:picChg>
      </pc:sldChg>
      <pc:sldChg chg="new del">
        <pc:chgData name="俊傑 王" userId="6f1a269199c8460e" providerId="LiveId" clId="{222784D0-7890-4FDA-914F-173815492D38}" dt="2023-11-15T06:15:24.122" v="3496" actId="47"/>
        <pc:sldMkLst>
          <pc:docMk/>
          <pc:sldMk cId="239211210" sldId="300"/>
        </pc:sldMkLst>
      </pc:sldChg>
      <pc:sldChg chg="addSp delSp modSp new mod ord modNotesTx">
        <pc:chgData name="俊傑 王" userId="6f1a269199c8460e" providerId="LiveId" clId="{222784D0-7890-4FDA-914F-173815492D38}" dt="2023-11-17T18:24:03.957" v="7376" actId="1035"/>
        <pc:sldMkLst>
          <pc:docMk/>
          <pc:sldMk cId="2292800039" sldId="300"/>
        </pc:sldMkLst>
        <pc:spChg chg="mod">
          <ac:chgData name="俊傑 王" userId="6f1a269199c8460e" providerId="LiveId" clId="{222784D0-7890-4FDA-914F-173815492D38}" dt="2023-11-16T22:11:39.254" v="4423" actId="20577"/>
          <ac:spMkLst>
            <pc:docMk/>
            <pc:sldMk cId="2292800039" sldId="300"/>
            <ac:spMk id="2" creationId="{3E51A675-FE4C-AFC8-6A3D-DCEF4CD5F5AB}"/>
          </ac:spMkLst>
        </pc:spChg>
        <pc:spChg chg="del">
          <ac:chgData name="俊傑 王" userId="6f1a269199c8460e" providerId="LiveId" clId="{222784D0-7890-4FDA-914F-173815492D38}" dt="2023-11-16T22:12:14.548" v="4424" actId="22"/>
          <ac:spMkLst>
            <pc:docMk/>
            <pc:sldMk cId="2292800039" sldId="300"/>
            <ac:spMk id="3" creationId="{A94C5EDB-D7A5-2C02-834A-2EFD02EF6C60}"/>
          </ac:spMkLst>
        </pc:spChg>
        <pc:spChg chg="add mod">
          <ac:chgData name="俊傑 王" userId="6f1a269199c8460e" providerId="LiveId" clId="{222784D0-7890-4FDA-914F-173815492D38}" dt="2023-11-16T22:16:53.252" v="4614" actId="1076"/>
          <ac:spMkLst>
            <pc:docMk/>
            <pc:sldMk cId="2292800039" sldId="300"/>
            <ac:spMk id="6" creationId="{DACBC7FB-5539-8CBB-5BE9-76A21BDED2F8}"/>
          </ac:spMkLst>
        </pc:spChg>
        <pc:spChg chg="add mod">
          <ac:chgData name="俊傑 王" userId="6f1a269199c8460e" providerId="LiveId" clId="{222784D0-7890-4FDA-914F-173815492D38}" dt="2023-11-16T22:16:33.715" v="4609" actId="1076"/>
          <ac:spMkLst>
            <pc:docMk/>
            <pc:sldMk cId="2292800039" sldId="300"/>
            <ac:spMk id="10" creationId="{1EEFEC3C-0283-CA37-A7F2-9C1496108343}"/>
          </ac:spMkLst>
        </pc:spChg>
        <pc:spChg chg="add mod">
          <ac:chgData name="俊傑 王" userId="6f1a269199c8460e" providerId="LiveId" clId="{222784D0-7890-4FDA-914F-173815492D38}" dt="2023-11-17T02:04:11.429" v="6293" actId="1076"/>
          <ac:spMkLst>
            <pc:docMk/>
            <pc:sldMk cId="2292800039" sldId="300"/>
            <ac:spMk id="11" creationId="{8D547764-453A-8C7B-7DEA-4F8837A75F25}"/>
          </ac:spMkLst>
        </pc:spChg>
        <pc:spChg chg="add mod">
          <ac:chgData name="俊傑 王" userId="6f1a269199c8460e" providerId="LiveId" clId="{222784D0-7890-4FDA-914F-173815492D38}" dt="2023-11-16T22:18:11.998" v="4711" actId="1076"/>
          <ac:spMkLst>
            <pc:docMk/>
            <pc:sldMk cId="2292800039" sldId="300"/>
            <ac:spMk id="12" creationId="{88707F88-356F-AA5B-19A2-F0EF50B6A856}"/>
          </ac:spMkLst>
        </pc:spChg>
        <pc:spChg chg="add del mod">
          <ac:chgData name="俊傑 王" userId="6f1a269199c8460e" providerId="LiveId" clId="{222784D0-7890-4FDA-914F-173815492D38}" dt="2023-11-16T22:20:57.613" v="4721" actId="22"/>
          <ac:spMkLst>
            <pc:docMk/>
            <pc:sldMk cId="2292800039" sldId="300"/>
            <ac:spMk id="14" creationId="{B2334C7B-6B3F-4BF8-9088-AB5DBF799F85}"/>
          </ac:spMkLst>
        </pc:spChg>
        <pc:spChg chg="add mod">
          <ac:chgData name="俊傑 王" userId="6f1a269199c8460e" providerId="LiveId" clId="{222784D0-7890-4FDA-914F-173815492D38}" dt="2023-11-17T02:10:26.151" v="6311" actId="1076"/>
          <ac:spMkLst>
            <pc:docMk/>
            <pc:sldMk cId="2292800039" sldId="300"/>
            <ac:spMk id="17" creationId="{FEC6FC13-029B-B6D2-13DF-7DBAB0F7B553}"/>
          </ac:spMkLst>
        </pc:spChg>
        <pc:picChg chg="add del mod ord">
          <ac:chgData name="俊傑 王" userId="6f1a269199c8460e" providerId="LiveId" clId="{222784D0-7890-4FDA-914F-173815492D38}" dt="2023-11-16T22:19:04.430" v="4716" actId="478"/>
          <ac:picMkLst>
            <pc:docMk/>
            <pc:sldMk cId="2292800039" sldId="300"/>
            <ac:picMk id="5" creationId="{BF318C3C-5891-FF72-BAA2-5D94C47DC6E7}"/>
          </ac:picMkLst>
        </pc:picChg>
        <pc:picChg chg="add mod">
          <ac:chgData name="俊傑 王" userId="6f1a269199c8460e" providerId="LiveId" clId="{222784D0-7890-4FDA-914F-173815492D38}" dt="2023-11-17T18:24:03.957" v="7376" actId="1035"/>
          <ac:picMkLst>
            <pc:docMk/>
            <pc:sldMk cId="2292800039" sldId="300"/>
            <ac:picMk id="8" creationId="{C315D328-FE73-0C40-3A6C-B841DD04122B}"/>
          </ac:picMkLst>
        </pc:picChg>
        <pc:picChg chg="add mod modCrop">
          <ac:chgData name="俊傑 王" userId="6f1a269199c8460e" providerId="LiveId" clId="{222784D0-7890-4FDA-914F-173815492D38}" dt="2023-11-17T02:04:21.194" v="6296" actId="732"/>
          <ac:picMkLst>
            <pc:docMk/>
            <pc:sldMk cId="2292800039" sldId="300"/>
            <ac:picMk id="9" creationId="{D864207F-301D-4BB8-C342-CCA4A817729C}"/>
          </ac:picMkLst>
        </pc:picChg>
        <pc:picChg chg="add mod ord modCrop">
          <ac:chgData name="俊傑 王" userId="6f1a269199c8460e" providerId="LiveId" clId="{222784D0-7890-4FDA-914F-173815492D38}" dt="2023-11-16T22:21:12.170" v="4724" actId="1076"/>
          <ac:picMkLst>
            <pc:docMk/>
            <pc:sldMk cId="2292800039" sldId="300"/>
            <ac:picMk id="16" creationId="{D57511E4-2370-939A-5176-112B215DC366}"/>
          </ac:picMkLst>
        </pc:picChg>
      </pc:sldChg>
      <pc:sldChg chg="addSp delSp modSp new mod ord">
        <pc:chgData name="俊傑 王" userId="6f1a269199c8460e" providerId="LiveId" clId="{222784D0-7890-4FDA-914F-173815492D38}" dt="2023-11-17T00:37:25.108" v="5654" actId="1076"/>
        <pc:sldMkLst>
          <pc:docMk/>
          <pc:sldMk cId="3287862669" sldId="301"/>
        </pc:sldMkLst>
        <pc:spChg chg="mod">
          <ac:chgData name="俊傑 王" userId="6f1a269199c8460e" providerId="LiveId" clId="{222784D0-7890-4FDA-914F-173815492D38}" dt="2023-11-17T00:37:04.228" v="5652" actId="20577"/>
          <ac:spMkLst>
            <pc:docMk/>
            <pc:sldMk cId="3287862669" sldId="301"/>
            <ac:spMk id="2" creationId="{B79209E9-7ECE-FEF3-E8C6-E959748E89D4}"/>
          </ac:spMkLst>
        </pc:spChg>
        <pc:spChg chg="del">
          <ac:chgData name="俊傑 王" userId="6f1a269199c8460e" providerId="LiveId" clId="{222784D0-7890-4FDA-914F-173815492D38}" dt="2023-11-16T02:04:29.243" v="4371" actId="22"/>
          <ac:spMkLst>
            <pc:docMk/>
            <pc:sldMk cId="3287862669" sldId="301"/>
            <ac:spMk id="3" creationId="{9EB5BDBC-C2B7-F9DB-DAC6-50C1ACBC4C29}"/>
          </ac:spMkLst>
        </pc:spChg>
        <pc:spChg chg="add mod">
          <ac:chgData name="俊傑 王" userId="6f1a269199c8460e" providerId="LiveId" clId="{222784D0-7890-4FDA-914F-173815492D38}" dt="2023-11-16T02:05:09.081" v="4375" actId="478"/>
          <ac:spMkLst>
            <pc:docMk/>
            <pc:sldMk cId="3287862669" sldId="301"/>
            <ac:spMk id="7" creationId="{F7F514F6-9C12-8ACC-DB52-045D74B4DF22}"/>
          </ac:spMkLst>
        </pc:spChg>
        <pc:picChg chg="add del mod ord">
          <ac:chgData name="俊傑 王" userId="6f1a269199c8460e" providerId="LiveId" clId="{222784D0-7890-4FDA-914F-173815492D38}" dt="2023-11-16T02:05:09.081" v="4375" actId="478"/>
          <ac:picMkLst>
            <pc:docMk/>
            <pc:sldMk cId="3287862669" sldId="301"/>
            <ac:picMk id="5" creationId="{1D0B7AE0-F45B-0F12-286E-F30F640F5309}"/>
          </ac:picMkLst>
        </pc:picChg>
        <pc:picChg chg="add mod">
          <ac:chgData name="俊傑 王" userId="6f1a269199c8460e" providerId="LiveId" clId="{222784D0-7890-4FDA-914F-173815492D38}" dt="2023-11-17T00:37:25.108" v="5654" actId="1076"/>
          <ac:picMkLst>
            <pc:docMk/>
            <pc:sldMk cId="3287862669" sldId="301"/>
            <ac:picMk id="9" creationId="{D3F6EE1A-315B-9760-8D4B-DB3A6164E682}"/>
          </ac:picMkLst>
        </pc:picChg>
      </pc:sldChg>
      <pc:sldChg chg="addSp delSp modSp add mod">
        <pc:chgData name="俊傑 王" userId="6f1a269199c8460e" providerId="LiveId" clId="{222784D0-7890-4FDA-914F-173815492D38}" dt="2023-11-17T18:52:27.629" v="7406" actId="1076"/>
        <pc:sldMkLst>
          <pc:docMk/>
          <pc:sldMk cId="2162525884" sldId="302"/>
        </pc:sldMkLst>
        <pc:spChg chg="mod">
          <ac:chgData name="俊傑 王" userId="6f1a269199c8460e" providerId="LiveId" clId="{222784D0-7890-4FDA-914F-173815492D38}" dt="2023-11-17T18:49:01.359" v="7383" actId="1076"/>
          <ac:spMkLst>
            <pc:docMk/>
            <pc:sldMk cId="2162525884" sldId="302"/>
            <ac:spMk id="2" creationId="{B79209E9-7ECE-FEF3-E8C6-E959748E89D4}"/>
          </ac:spMkLst>
        </pc:spChg>
        <pc:spChg chg="del">
          <ac:chgData name="俊傑 王" userId="6f1a269199c8460e" providerId="LiveId" clId="{222784D0-7890-4FDA-914F-173815492D38}" dt="2023-11-17T00:54:23.797" v="5659"/>
          <ac:spMkLst>
            <pc:docMk/>
            <pc:sldMk cId="2162525884" sldId="302"/>
            <ac:spMk id="7" creationId="{F7F514F6-9C12-8ACC-DB52-045D74B4DF22}"/>
          </ac:spMkLst>
        </pc:spChg>
        <pc:picChg chg="del">
          <ac:chgData name="俊傑 王" userId="6f1a269199c8460e" providerId="LiveId" clId="{222784D0-7890-4FDA-914F-173815492D38}" dt="2023-11-16T02:06:09.141" v="4381" actId="478"/>
          <ac:picMkLst>
            <pc:docMk/>
            <pc:sldMk cId="2162525884" sldId="302"/>
            <ac:picMk id="9" creationId="{D3F6EE1A-315B-9760-8D4B-DB3A6164E682}"/>
          </ac:picMkLst>
        </pc:picChg>
        <pc:picChg chg="add mod">
          <ac:chgData name="俊傑 王" userId="6f1a269199c8460e" providerId="LiveId" clId="{222784D0-7890-4FDA-914F-173815492D38}" dt="2023-11-17T18:52:22.828" v="7405" actId="14100"/>
          <ac:picMkLst>
            <pc:docMk/>
            <pc:sldMk cId="2162525884" sldId="302"/>
            <ac:picMk id="1026" creationId="{89DA91A3-F437-E609-FEB4-90CE80B10E6A}"/>
          </ac:picMkLst>
        </pc:picChg>
        <pc:picChg chg="add del mod">
          <ac:chgData name="俊傑 王" userId="6f1a269199c8460e" providerId="LiveId" clId="{222784D0-7890-4FDA-914F-173815492D38}" dt="2023-11-17T00:55:17.304" v="5668" actId="21"/>
          <ac:picMkLst>
            <pc:docMk/>
            <pc:sldMk cId="2162525884" sldId="302"/>
            <ac:picMk id="1028" creationId="{7FAC7357-FB11-01F9-9941-6F1ADF5CE6CC}"/>
          </ac:picMkLst>
        </pc:picChg>
        <pc:picChg chg="add del mod">
          <ac:chgData name="俊傑 王" userId="6f1a269199c8460e" providerId="LiveId" clId="{222784D0-7890-4FDA-914F-173815492D38}" dt="2023-11-17T01:20:56.367" v="6086" actId="478"/>
          <ac:picMkLst>
            <pc:docMk/>
            <pc:sldMk cId="2162525884" sldId="302"/>
            <ac:picMk id="1030" creationId="{BCE07F59-78EE-537C-5B0F-B78E7F9E04BA}"/>
          </ac:picMkLst>
        </pc:picChg>
        <pc:picChg chg="add del mod">
          <ac:chgData name="俊傑 王" userId="6f1a269199c8460e" providerId="LiveId" clId="{222784D0-7890-4FDA-914F-173815492D38}" dt="2023-11-17T01:22:24.958" v="6096" actId="478"/>
          <ac:picMkLst>
            <pc:docMk/>
            <pc:sldMk cId="2162525884" sldId="302"/>
            <ac:picMk id="1032" creationId="{5D8EBB98-94BA-6866-6457-DFD89FCCFF2D}"/>
          </ac:picMkLst>
        </pc:picChg>
        <pc:picChg chg="add mod">
          <ac:chgData name="俊傑 王" userId="6f1a269199c8460e" providerId="LiveId" clId="{222784D0-7890-4FDA-914F-173815492D38}" dt="2023-11-17T18:52:27.629" v="7406" actId="1076"/>
          <ac:picMkLst>
            <pc:docMk/>
            <pc:sldMk cId="2162525884" sldId="302"/>
            <ac:picMk id="1034" creationId="{F1440CBB-9122-95A9-BA6E-D55725B61428}"/>
          </ac:picMkLst>
        </pc:picChg>
      </pc:sldChg>
      <pc:sldChg chg="addSp delSp modSp new mod">
        <pc:chgData name="俊傑 王" userId="6f1a269199c8460e" providerId="LiveId" clId="{222784D0-7890-4FDA-914F-173815492D38}" dt="2023-11-17T01:19:59.883" v="6082" actId="20577"/>
        <pc:sldMkLst>
          <pc:docMk/>
          <pc:sldMk cId="3902623810" sldId="303"/>
        </pc:sldMkLst>
        <pc:spChg chg="mod">
          <ac:chgData name="俊傑 王" userId="6f1a269199c8460e" providerId="LiveId" clId="{222784D0-7890-4FDA-914F-173815492D38}" dt="2023-11-17T00:56:08.305" v="5680" actId="27636"/>
          <ac:spMkLst>
            <pc:docMk/>
            <pc:sldMk cId="3902623810" sldId="303"/>
            <ac:spMk id="2" creationId="{609312D6-BF87-CA52-51FA-62C72AED486A}"/>
          </ac:spMkLst>
        </pc:spChg>
        <pc:spChg chg="del">
          <ac:chgData name="俊傑 王" userId="6f1a269199c8460e" providerId="LiveId" clId="{222784D0-7890-4FDA-914F-173815492D38}" dt="2023-11-17T00:55:58.521" v="5674"/>
          <ac:spMkLst>
            <pc:docMk/>
            <pc:sldMk cId="3902623810" sldId="303"/>
            <ac:spMk id="3" creationId="{14E4E17D-F13D-20B0-772C-56AAA0466CA1}"/>
          </ac:spMkLst>
        </pc:spChg>
        <pc:spChg chg="add del mod">
          <ac:chgData name="俊傑 王" userId="6f1a269199c8460e" providerId="LiveId" clId="{222784D0-7890-4FDA-914F-173815492D38}" dt="2023-11-17T00:56:21.129" v="5684"/>
          <ac:spMkLst>
            <pc:docMk/>
            <pc:sldMk cId="3902623810" sldId="303"/>
            <ac:spMk id="5" creationId="{FCE19EF8-98D6-81DB-A831-E929FF3F2AAB}"/>
          </ac:spMkLst>
        </pc:spChg>
        <pc:spChg chg="add mod">
          <ac:chgData name="俊傑 王" userId="6f1a269199c8460e" providerId="LiveId" clId="{222784D0-7890-4FDA-914F-173815492D38}" dt="2023-11-17T00:58:40.677" v="5722" actId="20577"/>
          <ac:spMkLst>
            <pc:docMk/>
            <pc:sldMk cId="3902623810" sldId="303"/>
            <ac:spMk id="7" creationId="{37BE8352-027A-8A02-C2E5-93F559C30DC3}"/>
          </ac:spMkLst>
        </pc:spChg>
        <pc:spChg chg="add mod">
          <ac:chgData name="俊傑 王" userId="6f1a269199c8460e" providerId="LiveId" clId="{222784D0-7890-4FDA-914F-173815492D38}" dt="2023-11-17T01:19:59.883" v="6082" actId="20577"/>
          <ac:spMkLst>
            <pc:docMk/>
            <pc:sldMk cId="3902623810" sldId="303"/>
            <ac:spMk id="9" creationId="{6776A1FF-7056-2E68-03A6-41252EEE2B15}"/>
          </ac:spMkLst>
        </pc:spChg>
        <pc:picChg chg="add del mod">
          <ac:chgData name="俊傑 王" userId="6f1a269199c8460e" providerId="LiveId" clId="{222784D0-7890-4FDA-914F-173815492D38}" dt="2023-11-17T00:56:00.511" v="5675" actId="478"/>
          <ac:picMkLst>
            <pc:docMk/>
            <pc:sldMk cId="3902623810" sldId="303"/>
            <ac:picMk id="4" creationId="{79CF4439-E3A8-BD92-9B9F-51B63274CF44}"/>
          </ac:picMkLst>
        </pc:picChg>
        <pc:picChg chg="add del mod">
          <ac:chgData name="俊傑 王" userId="6f1a269199c8460e" providerId="LiveId" clId="{222784D0-7890-4FDA-914F-173815492D38}" dt="2023-11-17T00:56:19.135" v="5683" actId="21"/>
          <ac:picMkLst>
            <pc:docMk/>
            <pc:sldMk cId="3902623810" sldId="303"/>
            <ac:picMk id="6" creationId="{BCC5886A-AACD-516D-7371-1E5D2A1B0741}"/>
          </ac:picMkLst>
        </pc:picChg>
        <pc:picChg chg="add mod">
          <ac:chgData name="俊傑 王" userId="6f1a269199c8460e" providerId="LiveId" clId="{222784D0-7890-4FDA-914F-173815492D38}" dt="2023-11-17T00:56:23.144" v="5685" actId="1076"/>
          <ac:picMkLst>
            <pc:docMk/>
            <pc:sldMk cId="3902623810" sldId="303"/>
            <ac:picMk id="8" creationId="{B2C9F3FA-F594-C14A-7AF1-F2E529838EF3}"/>
          </ac:picMkLst>
        </pc:picChg>
      </pc:sldChg>
      <pc:sldChg chg="addSp delSp modSp new mod">
        <pc:chgData name="俊傑 王" userId="6f1a269199c8460e" providerId="LiveId" clId="{222784D0-7890-4FDA-914F-173815492D38}" dt="2024-01-04T20:52:48.195" v="7633" actId="1076"/>
        <pc:sldMkLst>
          <pc:docMk/>
          <pc:sldMk cId="788189418" sldId="304"/>
        </pc:sldMkLst>
        <pc:spChg chg="mod">
          <ac:chgData name="俊傑 王" userId="6f1a269199c8460e" providerId="LiveId" clId="{222784D0-7890-4FDA-914F-173815492D38}" dt="2024-01-04T19:16:01.038" v="7523" actId="20577"/>
          <ac:spMkLst>
            <pc:docMk/>
            <pc:sldMk cId="788189418" sldId="304"/>
            <ac:spMk id="2" creationId="{9DD116BA-433E-F16E-F73A-4FF5D73A5B67}"/>
          </ac:spMkLst>
        </pc:spChg>
        <pc:spChg chg="del">
          <ac:chgData name="俊傑 王" userId="6f1a269199c8460e" providerId="LiveId" clId="{222784D0-7890-4FDA-914F-173815492D38}" dt="2024-01-04T19:16:52.272" v="7558"/>
          <ac:spMkLst>
            <pc:docMk/>
            <pc:sldMk cId="788189418" sldId="304"/>
            <ac:spMk id="3" creationId="{77E64A1A-0FB7-6E95-B7BC-42958F4C5921}"/>
          </ac:spMkLst>
        </pc:spChg>
        <pc:spChg chg="add del mod">
          <ac:chgData name="俊傑 王" userId="6f1a269199c8460e" providerId="LiveId" clId="{222784D0-7890-4FDA-914F-173815492D38}" dt="2024-01-04T19:18:01.980" v="7574"/>
          <ac:spMkLst>
            <pc:docMk/>
            <pc:sldMk cId="788189418" sldId="304"/>
            <ac:spMk id="4" creationId="{E4C0A858-D706-F1C5-7B46-68DD60C6D723}"/>
          </ac:spMkLst>
        </pc:spChg>
        <pc:spChg chg="add del mod">
          <ac:chgData name="俊傑 王" userId="6f1a269199c8460e" providerId="LiveId" clId="{222784D0-7890-4FDA-914F-173815492D38}" dt="2024-01-04T20:52:46.088" v="7632"/>
          <ac:spMkLst>
            <pc:docMk/>
            <pc:sldMk cId="788189418" sldId="304"/>
            <ac:spMk id="5" creationId="{03C8A7FE-066D-F849-2749-B48CC2C38A1B}"/>
          </ac:spMkLst>
        </pc:spChg>
        <pc:picChg chg="add del mod">
          <ac:chgData name="俊傑 王" userId="6f1a269199c8460e" providerId="LiveId" clId="{222784D0-7890-4FDA-914F-173815492D38}" dt="2024-01-04T19:17:59.345" v="7573" actId="478"/>
          <ac:picMkLst>
            <pc:docMk/>
            <pc:sldMk cId="788189418" sldId="304"/>
            <ac:picMk id="1026" creationId="{4D1DFDBC-52C3-9233-0CB4-8AC72C8F02CD}"/>
          </ac:picMkLst>
        </pc:picChg>
        <pc:picChg chg="add mod">
          <ac:chgData name="俊傑 王" userId="6f1a269199c8460e" providerId="LiveId" clId="{222784D0-7890-4FDA-914F-173815492D38}" dt="2024-01-04T19:17:13.112" v="7565" actId="1076"/>
          <ac:picMkLst>
            <pc:docMk/>
            <pc:sldMk cId="788189418" sldId="304"/>
            <ac:picMk id="1028" creationId="{A774B22F-3570-D33B-8F34-663B9429F73A}"/>
          </ac:picMkLst>
        </pc:picChg>
        <pc:picChg chg="add mod">
          <ac:chgData name="俊傑 王" userId="6f1a269199c8460e" providerId="LiveId" clId="{222784D0-7890-4FDA-914F-173815492D38}" dt="2024-01-04T19:17:32.492" v="7570" actId="14100"/>
          <ac:picMkLst>
            <pc:docMk/>
            <pc:sldMk cId="788189418" sldId="304"/>
            <ac:picMk id="1030" creationId="{51E41C13-DE73-D419-663F-E89BD63A042C}"/>
          </ac:picMkLst>
        </pc:picChg>
        <pc:picChg chg="add del mod">
          <ac:chgData name="俊傑 王" userId="6f1a269199c8460e" providerId="LiveId" clId="{222784D0-7890-4FDA-914F-173815492D38}" dt="2024-01-04T19:17:59.345" v="7573" actId="478"/>
          <ac:picMkLst>
            <pc:docMk/>
            <pc:sldMk cId="788189418" sldId="304"/>
            <ac:picMk id="1032" creationId="{C39FBE92-ED81-0672-79C9-4FDE4CE485B6}"/>
          </ac:picMkLst>
        </pc:picChg>
        <pc:picChg chg="add del mod">
          <ac:chgData name="俊傑 王" userId="6f1a269199c8460e" providerId="LiveId" clId="{222784D0-7890-4FDA-914F-173815492D38}" dt="2024-01-04T20:52:44.384" v="7631" actId="478"/>
          <ac:picMkLst>
            <pc:docMk/>
            <pc:sldMk cId="788189418" sldId="304"/>
            <ac:picMk id="1034" creationId="{0B4E0FAE-2AA8-28F0-BFA7-7E194CEBE002}"/>
          </ac:picMkLst>
        </pc:picChg>
        <pc:picChg chg="add mod">
          <ac:chgData name="俊傑 王" userId="6f1a269199c8460e" providerId="LiveId" clId="{222784D0-7890-4FDA-914F-173815492D38}" dt="2024-01-04T20:52:48.195" v="7633" actId="1076"/>
          <ac:picMkLst>
            <pc:docMk/>
            <pc:sldMk cId="788189418" sldId="304"/>
            <ac:picMk id="1036" creationId="{BC043565-FB24-3CD6-B5A3-844047CE5C44}"/>
          </ac:picMkLst>
        </pc:picChg>
      </pc:sldChg>
      <pc:sldChg chg="addSp delSp modSp new mod">
        <pc:chgData name="俊傑 王" userId="6f1a269199c8460e" providerId="LiveId" clId="{222784D0-7890-4FDA-914F-173815492D38}" dt="2023-11-17T18:54:29.797" v="7414" actId="18131"/>
        <pc:sldMkLst>
          <pc:docMk/>
          <pc:sldMk cId="1846342379" sldId="305"/>
        </pc:sldMkLst>
        <pc:spChg chg="del">
          <ac:chgData name="俊傑 王" userId="6f1a269199c8460e" providerId="LiveId" clId="{222784D0-7890-4FDA-914F-173815492D38}" dt="2023-11-17T18:51:40.379" v="7394" actId="478"/>
          <ac:spMkLst>
            <pc:docMk/>
            <pc:sldMk cId="1846342379" sldId="305"/>
            <ac:spMk id="2" creationId="{638A1E7F-D149-3EF2-7E3C-A2EBC877D256}"/>
          </ac:spMkLst>
        </pc:spChg>
        <pc:spChg chg="del">
          <ac:chgData name="俊傑 王" userId="6f1a269199c8460e" providerId="LiveId" clId="{222784D0-7890-4FDA-914F-173815492D38}" dt="2023-11-17T18:51:33.233" v="7392"/>
          <ac:spMkLst>
            <pc:docMk/>
            <pc:sldMk cId="1846342379" sldId="305"/>
            <ac:spMk id="3" creationId="{6987C0E0-6829-D402-B490-592C9219C55A}"/>
          </ac:spMkLst>
        </pc:spChg>
        <pc:spChg chg="add mod">
          <ac:chgData name="俊傑 王" userId="6f1a269199c8460e" providerId="LiveId" clId="{222784D0-7890-4FDA-914F-173815492D38}" dt="2023-11-17T18:53:47.437" v="7413" actId="20577"/>
          <ac:spMkLst>
            <pc:docMk/>
            <pc:sldMk cId="1846342379" sldId="305"/>
            <ac:spMk id="6" creationId="{DBF1B908-A460-C807-0A0B-EB72878C08B1}"/>
          </ac:spMkLst>
        </pc:spChg>
        <pc:picChg chg="add del mod">
          <ac:chgData name="俊傑 王" userId="6f1a269199c8460e" providerId="LiveId" clId="{222784D0-7890-4FDA-914F-173815492D38}" dt="2023-11-17T18:51:34.915" v="7393" actId="478"/>
          <ac:picMkLst>
            <pc:docMk/>
            <pc:sldMk cId="1846342379" sldId="305"/>
            <ac:picMk id="4" creationId="{37FAE6F4-12E3-98B4-EC18-6B311EBA0483}"/>
          </ac:picMkLst>
        </pc:picChg>
        <pc:picChg chg="add mod">
          <ac:chgData name="俊傑 王" userId="6f1a269199c8460e" providerId="LiveId" clId="{222784D0-7890-4FDA-914F-173815492D38}" dt="2023-11-17T18:54:29.797" v="7414" actId="18131"/>
          <ac:picMkLst>
            <pc:docMk/>
            <pc:sldMk cId="1846342379" sldId="305"/>
            <ac:picMk id="5" creationId="{B63A77EB-1157-3283-B27D-68EA466B3790}"/>
          </ac:picMkLst>
        </pc:picChg>
      </pc:sldChg>
      <pc:sldChg chg="addSp delSp modSp new mod">
        <pc:chgData name="俊傑 王" userId="6f1a269199c8460e" providerId="LiveId" clId="{222784D0-7890-4FDA-914F-173815492D38}" dt="2024-01-04T19:22:31.924" v="7628" actId="20577"/>
        <pc:sldMkLst>
          <pc:docMk/>
          <pc:sldMk cId="2550835355" sldId="306"/>
        </pc:sldMkLst>
        <pc:spChg chg="mod">
          <ac:chgData name="俊傑 王" userId="6f1a269199c8460e" providerId="LiveId" clId="{222784D0-7890-4FDA-914F-173815492D38}" dt="2024-01-04T19:16:05.027" v="7524"/>
          <ac:spMkLst>
            <pc:docMk/>
            <pc:sldMk cId="2550835355" sldId="306"/>
            <ac:spMk id="2" creationId="{D252EF25-E2D9-EBD9-EB4F-C232C195E275}"/>
          </ac:spMkLst>
        </pc:spChg>
        <pc:spChg chg="del">
          <ac:chgData name="俊傑 王" userId="6f1a269199c8460e" providerId="LiveId" clId="{222784D0-7890-4FDA-914F-173815492D38}" dt="2024-01-04T19:21:14.736" v="7590"/>
          <ac:spMkLst>
            <pc:docMk/>
            <pc:sldMk cId="2550835355" sldId="306"/>
            <ac:spMk id="3" creationId="{FB88BEBD-E4D5-AD4D-B3C5-14A4E0C3BBF6}"/>
          </ac:spMkLst>
        </pc:spChg>
        <pc:spChg chg="add mod">
          <ac:chgData name="俊傑 王" userId="6f1a269199c8460e" providerId="LiveId" clId="{222784D0-7890-4FDA-914F-173815492D38}" dt="2024-01-04T19:22:31.924" v="7628" actId="20577"/>
          <ac:spMkLst>
            <pc:docMk/>
            <pc:sldMk cId="2550835355" sldId="306"/>
            <ac:spMk id="4" creationId="{74B2A61B-7036-32F3-D045-625D71BDA82B}"/>
          </ac:spMkLst>
        </pc:spChg>
        <pc:picChg chg="add mod">
          <ac:chgData name="俊傑 王" userId="6f1a269199c8460e" providerId="LiveId" clId="{222784D0-7890-4FDA-914F-173815492D38}" dt="2024-01-04T19:21:18.299" v="7592" actId="1076"/>
          <ac:picMkLst>
            <pc:docMk/>
            <pc:sldMk cId="2550835355" sldId="306"/>
            <ac:picMk id="3074" creationId="{FED559A6-0871-9D49-953C-EA6BE83683A2}"/>
          </ac:picMkLst>
        </pc:picChg>
        <pc:picChg chg="add mod">
          <ac:chgData name="俊傑 王" userId="6f1a269199c8460e" providerId="LiveId" clId="{222784D0-7890-4FDA-914F-173815492D38}" dt="2024-01-04T19:21:32.646" v="7597" actId="1076"/>
          <ac:picMkLst>
            <pc:docMk/>
            <pc:sldMk cId="2550835355" sldId="306"/>
            <ac:picMk id="3076" creationId="{92752D4B-1802-1949-55B3-D250A97DF084}"/>
          </ac:picMkLst>
        </pc:picChg>
      </pc:sldChg>
      <pc:sldChg chg="addSp delSp modSp new mod">
        <pc:chgData name="俊傑 王" userId="6f1a269199c8460e" providerId="LiveId" clId="{222784D0-7890-4FDA-914F-173815492D38}" dt="2024-01-04T19:22:40.247" v="7630" actId="1076"/>
        <pc:sldMkLst>
          <pc:docMk/>
          <pc:sldMk cId="41901311" sldId="307"/>
        </pc:sldMkLst>
        <pc:spChg chg="mod">
          <ac:chgData name="俊傑 王" userId="6f1a269199c8460e" providerId="LiveId" clId="{222784D0-7890-4FDA-914F-173815492D38}" dt="2024-01-04T19:19:51.668" v="7581" actId="20577"/>
          <ac:spMkLst>
            <pc:docMk/>
            <pc:sldMk cId="41901311" sldId="307"/>
            <ac:spMk id="2" creationId="{5B1B726C-702A-78DC-45AF-C880A8D9B953}"/>
          </ac:spMkLst>
        </pc:spChg>
        <pc:spChg chg="del">
          <ac:chgData name="俊傑 王" userId="6f1a269199c8460e" providerId="LiveId" clId="{222784D0-7890-4FDA-914F-173815492D38}" dt="2024-01-04T19:20:17.972" v="7582"/>
          <ac:spMkLst>
            <pc:docMk/>
            <pc:sldMk cId="41901311" sldId="307"/>
            <ac:spMk id="3" creationId="{A0F0CB6A-354D-3D75-72E7-1B2060378A16}"/>
          </ac:spMkLst>
        </pc:spChg>
        <pc:spChg chg="add mod">
          <ac:chgData name="俊傑 王" userId="6f1a269199c8460e" providerId="LiveId" clId="{222784D0-7890-4FDA-914F-173815492D38}" dt="2024-01-04T19:22:40.247" v="7630" actId="1076"/>
          <ac:spMkLst>
            <pc:docMk/>
            <pc:sldMk cId="41901311" sldId="307"/>
            <ac:spMk id="4" creationId="{C66F4082-6F51-668D-A9DF-00121322F29C}"/>
          </ac:spMkLst>
        </pc:spChg>
        <pc:picChg chg="add mod">
          <ac:chgData name="俊傑 王" userId="6f1a269199c8460e" providerId="LiveId" clId="{222784D0-7890-4FDA-914F-173815492D38}" dt="2024-01-04T19:20:28.824" v="7587" actId="14100"/>
          <ac:picMkLst>
            <pc:docMk/>
            <pc:sldMk cId="41901311" sldId="307"/>
            <ac:picMk id="2050" creationId="{CA692BD0-3DE5-AC23-A380-36EF6D8B6265}"/>
          </ac:picMkLst>
        </pc:picChg>
        <pc:picChg chg="add mod">
          <ac:chgData name="俊傑 王" userId="6f1a269199c8460e" providerId="LiveId" clId="{222784D0-7890-4FDA-914F-173815492D38}" dt="2024-01-04T19:20:33.148" v="7589" actId="1076"/>
          <ac:picMkLst>
            <pc:docMk/>
            <pc:sldMk cId="41901311" sldId="307"/>
            <ac:picMk id="2052" creationId="{0C8E212B-9DB1-C661-9F58-A6B8CDAA6017}"/>
          </ac:picMkLst>
        </pc:picChg>
      </pc:sldChg>
      <pc:sldChg chg="addSp delSp modSp new mod ord">
        <pc:chgData name="俊傑 王" userId="6f1a269199c8460e" providerId="LiveId" clId="{222784D0-7890-4FDA-914F-173815492D38}" dt="2024-02-29T05:23:19.583" v="8917" actId="20577"/>
        <pc:sldMkLst>
          <pc:docMk/>
          <pc:sldMk cId="2661260518" sldId="308"/>
        </pc:sldMkLst>
        <pc:spChg chg="mod">
          <ac:chgData name="俊傑 王" userId="6f1a269199c8460e" providerId="LiveId" clId="{222784D0-7890-4FDA-914F-173815492D38}" dt="2024-02-27T20:49:46.979" v="7671" actId="20577"/>
          <ac:spMkLst>
            <pc:docMk/>
            <pc:sldMk cId="2661260518" sldId="308"/>
            <ac:spMk id="2" creationId="{6B224F27-ECB0-F732-73D1-9A01A72E52FD}"/>
          </ac:spMkLst>
        </pc:spChg>
        <pc:spChg chg="mod">
          <ac:chgData name="俊傑 王" userId="6f1a269199c8460e" providerId="LiveId" clId="{222784D0-7890-4FDA-914F-173815492D38}" dt="2024-02-29T05:23:19.583" v="8917" actId="20577"/>
          <ac:spMkLst>
            <pc:docMk/>
            <pc:sldMk cId="2661260518" sldId="308"/>
            <ac:spMk id="3" creationId="{51325F0C-2585-5DFB-43B3-0C4CF2D4B58C}"/>
          </ac:spMkLst>
        </pc:spChg>
        <pc:picChg chg="add mod modCrop">
          <ac:chgData name="俊傑 王" userId="6f1a269199c8460e" providerId="LiveId" clId="{222784D0-7890-4FDA-914F-173815492D38}" dt="2024-02-27T21:08:04.888" v="8068" actId="1076"/>
          <ac:picMkLst>
            <pc:docMk/>
            <pc:sldMk cId="2661260518" sldId="308"/>
            <ac:picMk id="5" creationId="{52342A30-B12D-5045-4640-5BFEE226EAAD}"/>
          </ac:picMkLst>
        </pc:picChg>
        <pc:picChg chg="add mod">
          <ac:chgData name="俊傑 王" userId="6f1a269199c8460e" providerId="LiveId" clId="{222784D0-7890-4FDA-914F-173815492D38}" dt="2024-02-29T05:23:14.945" v="8912" actId="1076"/>
          <ac:picMkLst>
            <pc:docMk/>
            <pc:sldMk cId="2661260518" sldId="308"/>
            <ac:picMk id="6" creationId="{8CE06C88-1702-A810-B177-5809170EC403}"/>
          </ac:picMkLst>
        </pc:picChg>
        <pc:picChg chg="add mod modCrop">
          <ac:chgData name="俊傑 王" userId="6f1a269199c8460e" providerId="LiveId" clId="{222784D0-7890-4FDA-914F-173815492D38}" dt="2024-02-27T21:09:20.030" v="8092" actId="1076"/>
          <ac:picMkLst>
            <pc:docMk/>
            <pc:sldMk cId="2661260518" sldId="308"/>
            <ac:picMk id="7" creationId="{5D440D17-4A92-C65C-810C-B54A83693BBC}"/>
          </ac:picMkLst>
        </pc:picChg>
        <pc:picChg chg="add mod modCrop">
          <ac:chgData name="俊傑 王" userId="6f1a269199c8460e" providerId="LiveId" clId="{222784D0-7890-4FDA-914F-173815492D38}" dt="2024-02-27T21:09:21.418" v="8093" actId="1076"/>
          <ac:picMkLst>
            <pc:docMk/>
            <pc:sldMk cId="2661260518" sldId="308"/>
            <ac:picMk id="9" creationId="{45C204C4-2340-C2F1-3C4D-71E687582C28}"/>
          </ac:picMkLst>
        </pc:picChg>
        <pc:picChg chg="add del mod">
          <ac:chgData name="俊傑 王" userId="6f1a269199c8460e" providerId="LiveId" clId="{222784D0-7890-4FDA-914F-173815492D38}" dt="2024-02-27T21:30:20.438" v="8149" actId="478"/>
          <ac:picMkLst>
            <pc:docMk/>
            <pc:sldMk cId="2661260518" sldId="308"/>
            <ac:picMk id="11" creationId="{29F1C69C-26AF-4D1D-642A-025B3E1452FC}"/>
          </ac:picMkLst>
        </pc:picChg>
        <pc:picChg chg="add del mod">
          <ac:chgData name="俊傑 王" userId="6f1a269199c8460e" providerId="LiveId" clId="{222784D0-7890-4FDA-914F-173815492D38}" dt="2024-02-29T05:22:59.572" v="8908" actId="21"/>
          <ac:picMkLst>
            <pc:docMk/>
            <pc:sldMk cId="2661260518" sldId="308"/>
            <ac:picMk id="13" creationId="{FEBF3D33-4C58-BF61-AA80-74234FC4CB8C}"/>
          </ac:picMkLst>
        </pc:picChg>
        <pc:picChg chg="add del mod">
          <ac:chgData name="俊傑 王" userId="6f1a269199c8460e" providerId="LiveId" clId="{222784D0-7890-4FDA-914F-173815492D38}" dt="2024-02-29T05:22:59.572" v="8908" actId="21"/>
          <ac:picMkLst>
            <pc:docMk/>
            <pc:sldMk cId="2661260518" sldId="308"/>
            <ac:picMk id="1026" creationId="{27A31D42-D1F2-088E-7E1F-A63524E364D9}"/>
          </ac:picMkLst>
        </pc:picChg>
        <pc:picChg chg="add del mod">
          <ac:chgData name="俊傑 王" userId="6f1a269199c8460e" providerId="LiveId" clId="{222784D0-7890-4FDA-914F-173815492D38}" dt="2024-02-27T21:46:51.644" v="8154" actId="478"/>
          <ac:picMkLst>
            <pc:docMk/>
            <pc:sldMk cId="2661260518" sldId="308"/>
            <ac:picMk id="1028" creationId="{EFC2B68B-F5B9-4AD0-2242-D00B57AE620D}"/>
          </ac:picMkLst>
        </pc:picChg>
        <pc:picChg chg="add del mod">
          <ac:chgData name="俊傑 王" userId="6f1a269199c8460e" providerId="LiveId" clId="{222784D0-7890-4FDA-914F-173815492D38}" dt="2024-02-29T05:22:59.572" v="8908" actId="21"/>
          <ac:picMkLst>
            <pc:docMk/>
            <pc:sldMk cId="2661260518" sldId="308"/>
            <ac:picMk id="1030" creationId="{678B972F-8D2D-C393-6326-8B5639C6318B}"/>
          </ac:picMkLst>
        </pc:picChg>
      </pc:sldChg>
      <pc:sldChg chg="modSp new mod">
        <pc:chgData name="俊傑 王" userId="6f1a269199c8460e" providerId="LiveId" clId="{222784D0-7890-4FDA-914F-173815492D38}" dt="2024-02-27T20:54:38.622" v="7918" actId="20577"/>
        <pc:sldMkLst>
          <pc:docMk/>
          <pc:sldMk cId="1868919732" sldId="309"/>
        </pc:sldMkLst>
        <pc:spChg chg="mod">
          <ac:chgData name="俊傑 王" userId="6f1a269199c8460e" providerId="LiveId" clId="{222784D0-7890-4FDA-914F-173815492D38}" dt="2024-02-27T20:50:02.552" v="7682" actId="20577"/>
          <ac:spMkLst>
            <pc:docMk/>
            <pc:sldMk cId="1868919732" sldId="309"/>
            <ac:spMk id="2" creationId="{3F34F961-AB8D-1BAD-F40C-0EB017F18C15}"/>
          </ac:spMkLst>
        </pc:spChg>
        <pc:spChg chg="mod">
          <ac:chgData name="俊傑 王" userId="6f1a269199c8460e" providerId="LiveId" clId="{222784D0-7890-4FDA-914F-173815492D38}" dt="2024-02-27T20:54:38.622" v="7918" actId="20577"/>
          <ac:spMkLst>
            <pc:docMk/>
            <pc:sldMk cId="1868919732" sldId="309"/>
            <ac:spMk id="3" creationId="{2ACE61FE-4C45-21AD-13DE-76807DC090B2}"/>
          </ac:spMkLst>
        </pc:spChg>
      </pc:sldChg>
      <pc:sldChg chg="addSp delSp modSp new mod">
        <pc:chgData name="俊傑 王" userId="6f1a269199c8460e" providerId="LiveId" clId="{222784D0-7890-4FDA-914F-173815492D38}" dt="2024-02-28T22:51:22.437" v="8835" actId="20577"/>
        <pc:sldMkLst>
          <pc:docMk/>
          <pc:sldMk cId="2153325268" sldId="310"/>
        </pc:sldMkLst>
        <pc:spChg chg="mod">
          <ac:chgData name="俊傑 王" userId="6f1a269199c8460e" providerId="LiveId" clId="{222784D0-7890-4FDA-914F-173815492D38}" dt="2024-02-27T21:54:20.135" v="8265" actId="20577"/>
          <ac:spMkLst>
            <pc:docMk/>
            <pc:sldMk cId="2153325268" sldId="310"/>
            <ac:spMk id="2" creationId="{91BB51D2-1638-F0D7-CC6E-8BB3B1071616}"/>
          </ac:spMkLst>
        </pc:spChg>
        <pc:spChg chg="mod">
          <ac:chgData name="俊傑 王" userId="6f1a269199c8460e" providerId="LiveId" clId="{222784D0-7890-4FDA-914F-173815492D38}" dt="2024-02-28T22:51:22.437" v="8835" actId="20577"/>
          <ac:spMkLst>
            <pc:docMk/>
            <pc:sldMk cId="2153325268" sldId="310"/>
            <ac:spMk id="3" creationId="{278D2622-485F-B6CA-6267-0058F2262F6C}"/>
          </ac:spMkLst>
        </pc:spChg>
        <pc:picChg chg="add mod">
          <ac:chgData name="俊傑 王" userId="6f1a269199c8460e" providerId="LiveId" clId="{222784D0-7890-4FDA-914F-173815492D38}" dt="2024-02-28T00:50:34.645" v="8757" actId="1076"/>
          <ac:picMkLst>
            <pc:docMk/>
            <pc:sldMk cId="2153325268" sldId="310"/>
            <ac:picMk id="5" creationId="{3AFE1E05-AB91-4429-5217-B855F47E18F5}"/>
          </ac:picMkLst>
        </pc:picChg>
        <pc:picChg chg="add mod">
          <ac:chgData name="俊傑 王" userId="6f1a269199c8460e" providerId="LiveId" clId="{222784D0-7890-4FDA-914F-173815492D38}" dt="2024-02-28T00:50:30.701" v="8755" actId="14100"/>
          <ac:picMkLst>
            <pc:docMk/>
            <pc:sldMk cId="2153325268" sldId="310"/>
            <ac:picMk id="6" creationId="{AE5A1E1F-5DA3-A741-021B-D142F69CE537}"/>
          </ac:picMkLst>
        </pc:picChg>
        <pc:picChg chg="add del mod">
          <ac:chgData name="俊傑 王" userId="6f1a269199c8460e" providerId="LiveId" clId="{222784D0-7890-4FDA-914F-173815492D38}" dt="2024-02-28T01:02:02.221" v="8776" actId="478"/>
          <ac:picMkLst>
            <pc:docMk/>
            <pc:sldMk cId="2153325268" sldId="310"/>
            <ac:picMk id="7" creationId="{41DB06F4-216F-578C-84F2-237042C293F9}"/>
          </ac:picMkLst>
        </pc:picChg>
        <pc:picChg chg="add del mod">
          <ac:chgData name="俊傑 王" userId="6f1a269199c8460e" providerId="LiveId" clId="{222784D0-7890-4FDA-914F-173815492D38}" dt="2024-02-28T00:50:42.595" v="8758" actId="21"/>
          <ac:picMkLst>
            <pc:docMk/>
            <pc:sldMk cId="2153325268" sldId="310"/>
            <ac:picMk id="2050" creationId="{3D24A834-8978-2234-5658-1F4F1E98EDB3}"/>
          </ac:picMkLst>
        </pc:picChg>
        <pc:picChg chg="add mod">
          <ac:chgData name="俊傑 王" userId="6f1a269199c8460e" providerId="LiveId" clId="{222784D0-7890-4FDA-914F-173815492D38}" dt="2024-02-28T22:50:26.981" v="8831" actId="1076"/>
          <ac:picMkLst>
            <pc:docMk/>
            <pc:sldMk cId="2153325268" sldId="310"/>
            <ac:picMk id="2052" creationId="{46085EAD-2C1B-3FDD-5E7F-05F36649C613}"/>
          </ac:picMkLst>
        </pc:picChg>
      </pc:sldChg>
      <pc:sldChg chg="addSp modSp new mod">
        <pc:chgData name="俊傑 王" userId="6f1a269199c8460e" providerId="LiveId" clId="{222784D0-7890-4FDA-914F-173815492D38}" dt="2024-02-28T22:54:47.513" v="8854" actId="20577"/>
        <pc:sldMkLst>
          <pc:docMk/>
          <pc:sldMk cId="3464119294" sldId="311"/>
        </pc:sldMkLst>
        <pc:spChg chg="mod">
          <ac:chgData name="俊傑 王" userId="6f1a269199c8460e" providerId="LiveId" clId="{222784D0-7890-4FDA-914F-173815492D38}" dt="2024-02-28T00:04:06.303" v="8607" actId="20577"/>
          <ac:spMkLst>
            <pc:docMk/>
            <pc:sldMk cId="3464119294" sldId="311"/>
            <ac:spMk id="2" creationId="{272D1C23-5433-51EA-B760-488C2CBA290C}"/>
          </ac:spMkLst>
        </pc:spChg>
        <pc:spChg chg="mod">
          <ac:chgData name="俊傑 王" userId="6f1a269199c8460e" providerId="LiveId" clId="{222784D0-7890-4FDA-914F-173815492D38}" dt="2024-02-28T22:54:47.513" v="8854" actId="20577"/>
          <ac:spMkLst>
            <pc:docMk/>
            <pc:sldMk cId="3464119294" sldId="311"/>
            <ac:spMk id="3" creationId="{497D2387-5ED0-27B6-F14B-20363E996923}"/>
          </ac:spMkLst>
        </pc:spChg>
        <pc:picChg chg="add mod">
          <ac:chgData name="俊傑 王" userId="6f1a269199c8460e" providerId="LiveId" clId="{222784D0-7890-4FDA-914F-173815492D38}" dt="2024-02-28T22:50:05.845" v="8828" actId="14100"/>
          <ac:picMkLst>
            <pc:docMk/>
            <pc:sldMk cId="3464119294" sldId="311"/>
            <ac:picMk id="2050" creationId="{3D24A834-8978-2234-5658-1F4F1E98EDB3}"/>
          </ac:picMkLst>
        </pc:picChg>
      </pc:sldChg>
      <pc:sldChg chg="addSp delSp modSp new mod">
        <pc:chgData name="俊傑 王" userId="6f1a269199c8460e" providerId="LiveId" clId="{222784D0-7890-4FDA-914F-173815492D38}" dt="2024-02-29T05:26:09.415" v="8923" actId="1076"/>
        <pc:sldMkLst>
          <pc:docMk/>
          <pc:sldMk cId="1539838522" sldId="312"/>
        </pc:sldMkLst>
        <pc:spChg chg="mod">
          <ac:chgData name="俊傑 王" userId="6f1a269199c8460e" providerId="LiveId" clId="{222784D0-7890-4FDA-914F-173815492D38}" dt="2024-02-27T23:30:25.385" v="8409" actId="20577"/>
          <ac:spMkLst>
            <pc:docMk/>
            <pc:sldMk cId="1539838522" sldId="312"/>
            <ac:spMk id="2" creationId="{2D63FDB4-37F5-BE8D-B9A1-E989BADE2769}"/>
          </ac:spMkLst>
        </pc:spChg>
        <pc:spChg chg="del">
          <ac:chgData name="俊傑 王" userId="6f1a269199c8460e" providerId="LiveId" clId="{222784D0-7890-4FDA-914F-173815492D38}" dt="2024-02-28T01:08:01.470" v="8794"/>
          <ac:spMkLst>
            <pc:docMk/>
            <pc:sldMk cId="1539838522" sldId="312"/>
            <ac:spMk id="3" creationId="{3E771A74-961C-58E3-9A9D-E42ECC39233D}"/>
          </ac:spMkLst>
        </pc:spChg>
        <pc:picChg chg="add mod">
          <ac:chgData name="俊傑 王" userId="6f1a269199c8460e" providerId="LiveId" clId="{222784D0-7890-4FDA-914F-173815492D38}" dt="2024-02-29T05:26:09.415" v="8923" actId="1076"/>
          <ac:picMkLst>
            <pc:docMk/>
            <pc:sldMk cId="1539838522" sldId="312"/>
            <ac:picMk id="4" creationId="{28B4ADA4-7B27-23FC-5B1D-3153B0B392D4}"/>
          </ac:picMkLst>
        </pc:picChg>
        <pc:picChg chg="add mod">
          <ac:chgData name="俊傑 王" userId="6f1a269199c8460e" providerId="LiveId" clId="{222784D0-7890-4FDA-914F-173815492D38}" dt="2024-02-28T22:52:48.043" v="8849" actId="1076"/>
          <ac:picMkLst>
            <pc:docMk/>
            <pc:sldMk cId="1539838522" sldId="312"/>
            <ac:picMk id="6146" creationId="{A520D422-AEBB-3628-2908-BD9C57F19FCF}"/>
          </ac:picMkLst>
        </pc:picChg>
        <pc:picChg chg="add del mod">
          <ac:chgData name="俊傑 王" userId="6f1a269199c8460e" providerId="LiveId" clId="{222784D0-7890-4FDA-914F-173815492D38}" dt="2024-02-29T05:25:55.348" v="8918" actId="478"/>
          <ac:picMkLst>
            <pc:docMk/>
            <pc:sldMk cId="1539838522" sldId="312"/>
            <ac:picMk id="6148" creationId="{9B2EFD90-4B27-4FBA-7939-06B8212B3211}"/>
          </ac:picMkLst>
        </pc:picChg>
        <pc:picChg chg="add mod">
          <ac:chgData name="俊傑 王" userId="6f1a269199c8460e" providerId="LiveId" clId="{222784D0-7890-4FDA-914F-173815492D38}" dt="2024-02-29T05:26:07.437" v="8922" actId="1076"/>
          <ac:picMkLst>
            <pc:docMk/>
            <pc:sldMk cId="1539838522" sldId="312"/>
            <ac:picMk id="6150" creationId="{BCD0AB1C-605E-047E-59F5-0A72F540C860}"/>
          </ac:picMkLst>
        </pc:picChg>
      </pc:sldChg>
      <pc:sldChg chg="addSp delSp modSp new mod">
        <pc:chgData name="俊傑 王" userId="6f1a269199c8460e" providerId="LiveId" clId="{222784D0-7890-4FDA-914F-173815492D38}" dt="2024-02-28T01:10:40.711" v="8822" actId="1076"/>
        <pc:sldMkLst>
          <pc:docMk/>
          <pc:sldMk cId="2572777731" sldId="313"/>
        </pc:sldMkLst>
        <pc:spChg chg="mod">
          <ac:chgData name="俊傑 王" userId="6f1a269199c8460e" providerId="LiveId" clId="{222784D0-7890-4FDA-914F-173815492D38}" dt="2024-02-27T23:30:46.237" v="8455" actId="20577"/>
          <ac:spMkLst>
            <pc:docMk/>
            <pc:sldMk cId="2572777731" sldId="313"/>
            <ac:spMk id="2" creationId="{F1D0C4A3-C6C2-D746-4321-2B9116B28590}"/>
          </ac:spMkLst>
        </pc:spChg>
        <pc:spChg chg="del">
          <ac:chgData name="俊傑 王" userId="6f1a269199c8460e" providerId="LiveId" clId="{222784D0-7890-4FDA-914F-173815492D38}" dt="2024-02-28T00:44:50.561" v="8746"/>
          <ac:spMkLst>
            <pc:docMk/>
            <pc:sldMk cId="2572777731" sldId="313"/>
            <ac:spMk id="3" creationId="{DF3B03A7-21E7-2FAD-FFB7-C91317E70098}"/>
          </ac:spMkLst>
        </pc:spChg>
        <pc:spChg chg="add del mod">
          <ac:chgData name="俊傑 王" userId="6f1a269199c8460e" providerId="LiveId" clId="{222784D0-7890-4FDA-914F-173815492D38}" dt="2024-02-28T00:51:00.795" v="8762"/>
          <ac:spMkLst>
            <pc:docMk/>
            <pc:sldMk cId="2572777731" sldId="313"/>
            <ac:spMk id="7" creationId="{360AC63F-E027-D511-1313-773B78F308E9}"/>
          </ac:spMkLst>
        </pc:spChg>
        <pc:spChg chg="add del mod">
          <ac:chgData name="俊傑 王" userId="6f1a269199c8460e" providerId="LiveId" clId="{222784D0-7890-4FDA-914F-173815492D38}" dt="2024-02-28T01:10:25.146" v="8816"/>
          <ac:spMkLst>
            <pc:docMk/>
            <pc:sldMk cId="2572777731" sldId="313"/>
            <ac:spMk id="8" creationId="{FE9DE49D-9759-7C97-6B1C-E5A203C0F780}"/>
          </ac:spMkLst>
        </pc:spChg>
        <pc:picChg chg="add del mod">
          <ac:chgData name="俊傑 王" userId="6f1a269199c8460e" providerId="LiveId" clId="{222784D0-7890-4FDA-914F-173815492D38}" dt="2024-02-28T00:46:30.298" v="8752" actId="478"/>
          <ac:picMkLst>
            <pc:docMk/>
            <pc:sldMk cId="2572777731" sldId="313"/>
            <ac:picMk id="4" creationId="{AC959B88-96EC-FEF2-1197-DCC0188959B6}"/>
          </ac:picMkLst>
        </pc:picChg>
        <pc:picChg chg="add mod">
          <ac:chgData name="俊傑 王" userId="6f1a269199c8460e" providerId="LiveId" clId="{222784D0-7890-4FDA-914F-173815492D38}" dt="2024-02-28T00:51:14.548" v="8767" actId="1076"/>
          <ac:picMkLst>
            <pc:docMk/>
            <pc:sldMk cId="2572777731" sldId="313"/>
            <ac:picMk id="5" creationId="{F0FBCA7A-E142-68CA-AA35-A0A72CE93DC7}"/>
          </ac:picMkLst>
        </pc:picChg>
        <pc:picChg chg="add mod">
          <ac:chgData name="俊傑 王" userId="6f1a269199c8460e" providerId="LiveId" clId="{222784D0-7890-4FDA-914F-173815492D38}" dt="2024-02-28T01:08:37.805" v="8804" actId="1076"/>
          <ac:picMkLst>
            <pc:docMk/>
            <pc:sldMk cId="2572777731" sldId="313"/>
            <ac:picMk id="9" creationId="{C79E69C4-9B14-A67E-710D-F3B97522D56F}"/>
          </ac:picMkLst>
        </pc:picChg>
        <pc:picChg chg="add mod">
          <ac:chgData name="俊傑 王" userId="6f1a269199c8460e" providerId="LiveId" clId="{222784D0-7890-4FDA-914F-173815492D38}" dt="2024-02-28T01:10:14.894" v="8815" actId="1076"/>
          <ac:picMkLst>
            <pc:docMk/>
            <pc:sldMk cId="2572777731" sldId="313"/>
            <ac:picMk id="11" creationId="{1A2B6487-E52F-233F-F0DB-FBD2954B0A5F}"/>
          </ac:picMkLst>
        </pc:picChg>
        <pc:picChg chg="add mod">
          <ac:chgData name="俊傑 王" userId="6f1a269199c8460e" providerId="LiveId" clId="{222784D0-7890-4FDA-914F-173815492D38}" dt="2024-02-28T01:10:40.711" v="8822" actId="1076"/>
          <ac:picMkLst>
            <pc:docMk/>
            <pc:sldMk cId="2572777731" sldId="313"/>
            <ac:picMk id="12" creationId="{4F9E436B-717E-4B36-2268-72028CE320AC}"/>
          </ac:picMkLst>
        </pc:picChg>
        <pc:picChg chg="add del mod">
          <ac:chgData name="俊傑 王" userId="6f1a269199c8460e" providerId="LiveId" clId="{222784D0-7890-4FDA-914F-173815492D38}" dt="2024-02-28T00:57:29.571" v="8770" actId="478"/>
          <ac:picMkLst>
            <pc:docMk/>
            <pc:sldMk cId="2572777731" sldId="313"/>
            <ac:picMk id="3074" creationId="{34A958C3-8D41-B492-E4FF-90673EBCAA47}"/>
          </ac:picMkLst>
        </pc:picChg>
        <pc:picChg chg="add del mod">
          <ac:chgData name="俊傑 王" userId="6f1a269199c8460e" providerId="LiveId" clId="{222784D0-7890-4FDA-914F-173815492D38}" dt="2024-02-28T01:09:51.409" v="8811" actId="478"/>
          <ac:picMkLst>
            <pc:docMk/>
            <pc:sldMk cId="2572777731" sldId="313"/>
            <ac:picMk id="3076" creationId="{F528680B-5A57-BD3D-4BD9-880860458725}"/>
          </ac:picMkLst>
        </pc:picChg>
      </pc:sldChg>
      <pc:sldChg chg="addSp delSp modSp new mod">
        <pc:chgData name="俊傑 王" userId="6f1a269199c8460e" providerId="LiveId" clId="{222784D0-7890-4FDA-914F-173815492D38}" dt="2024-02-28T01:03:03.681" v="8785" actId="14100"/>
        <pc:sldMkLst>
          <pc:docMk/>
          <pc:sldMk cId="2172526985" sldId="314"/>
        </pc:sldMkLst>
        <pc:spChg chg="mod">
          <ac:chgData name="俊傑 王" userId="6f1a269199c8460e" providerId="LiveId" clId="{222784D0-7890-4FDA-914F-173815492D38}" dt="2024-02-27T23:31:03.273" v="8489" actId="20577"/>
          <ac:spMkLst>
            <pc:docMk/>
            <pc:sldMk cId="2172526985" sldId="314"/>
            <ac:spMk id="2" creationId="{93D634E4-B093-EBC8-5995-4CDB5A8FA5CD}"/>
          </ac:spMkLst>
        </pc:spChg>
        <pc:spChg chg="add del">
          <ac:chgData name="俊傑 王" userId="6f1a269199c8460e" providerId="LiveId" clId="{222784D0-7890-4FDA-914F-173815492D38}" dt="2024-02-28T01:02:54.993" v="8782"/>
          <ac:spMkLst>
            <pc:docMk/>
            <pc:sldMk cId="2172526985" sldId="314"/>
            <ac:spMk id="3" creationId="{0D606AB7-3FE8-F89A-B75A-A6AD69452547}"/>
          </ac:spMkLst>
        </pc:spChg>
        <pc:picChg chg="add mod">
          <ac:chgData name="俊傑 王" userId="6f1a269199c8460e" providerId="LiveId" clId="{222784D0-7890-4FDA-914F-173815492D38}" dt="2024-02-28T01:02:54.993" v="8782"/>
          <ac:picMkLst>
            <pc:docMk/>
            <pc:sldMk cId="2172526985" sldId="314"/>
            <ac:picMk id="5122" creationId="{B780CB0D-D6BF-CD35-4176-28AD932D4008}"/>
          </ac:picMkLst>
        </pc:picChg>
        <pc:picChg chg="add mod">
          <ac:chgData name="俊傑 王" userId="6f1a269199c8460e" providerId="LiveId" clId="{222784D0-7890-4FDA-914F-173815492D38}" dt="2024-02-28T01:03:03.681" v="8785" actId="14100"/>
          <ac:picMkLst>
            <pc:docMk/>
            <pc:sldMk cId="2172526985" sldId="314"/>
            <ac:picMk id="5124" creationId="{7815A18E-7506-E72C-C85B-E91E81411AE7}"/>
          </ac:picMkLst>
        </pc:picChg>
      </pc:sldChg>
      <pc:sldChg chg="addSp modSp new mod">
        <pc:chgData name="俊傑 王" userId="6f1a269199c8460e" providerId="LiveId" clId="{222784D0-7890-4FDA-914F-173815492D38}" dt="2024-02-29T05:23:08.732" v="8911" actId="1076"/>
        <pc:sldMkLst>
          <pc:docMk/>
          <pc:sldMk cId="3150069797" sldId="315"/>
        </pc:sldMkLst>
        <pc:spChg chg="mod">
          <ac:chgData name="俊傑 王" userId="6f1a269199c8460e" providerId="LiveId" clId="{222784D0-7890-4FDA-914F-173815492D38}" dt="2024-02-29T05:22:50.117" v="8905" actId="20577"/>
          <ac:spMkLst>
            <pc:docMk/>
            <pc:sldMk cId="3150069797" sldId="315"/>
            <ac:spMk id="2" creationId="{24ADE172-351A-B6B0-98C3-8A82A66B4B80}"/>
          </ac:spMkLst>
        </pc:spChg>
        <pc:picChg chg="add mod">
          <ac:chgData name="俊傑 王" userId="6f1a269199c8460e" providerId="LiveId" clId="{222784D0-7890-4FDA-914F-173815492D38}" dt="2024-02-29T05:23:02.373" v="8909"/>
          <ac:picMkLst>
            <pc:docMk/>
            <pc:sldMk cId="3150069797" sldId="315"/>
            <ac:picMk id="13" creationId="{FEBF3D33-4C58-BF61-AA80-74234FC4CB8C}"/>
          </ac:picMkLst>
        </pc:picChg>
        <pc:picChg chg="add mod">
          <ac:chgData name="俊傑 王" userId="6f1a269199c8460e" providerId="LiveId" clId="{222784D0-7890-4FDA-914F-173815492D38}" dt="2024-02-29T05:23:05.491" v="8910" actId="1076"/>
          <ac:picMkLst>
            <pc:docMk/>
            <pc:sldMk cId="3150069797" sldId="315"/>
            <ac:picMk id="1026" creationId="{27A31D42-D1F2-088E-7E1F-A63524E364D9}"/>
          </ac:picMkLst>
        </pc:picChg>
        <pc:picChg chg="add mod">
          <ac:chgData name="俊傑 王" userId="6f1a269199c8460e" providerId="LiveId" clId="{222784D0-7890-4FDA-914F-173815492D38}" dt="2024-02-29T05:23:08.732" v="8911" actId="1076"/>
          <ac:picMkLst>
            <pc:docMk/>
            <pc:sldMk cId="3150069797" sldId="315"/>
            <ac:picMk id="1030" creationId="{678B972F-8D2D-C393-6326-8B5639C6318B}"/>
          </ac:picMkLst>
        </pc:picChg>
      </pc:sldChg>
    </pc:docChg>
  </pc:docChgLst>
  <pc:docChgLst>
    <pc:chgData name="俊傑 王" userId="6f1a269199c8460e" providerId="LiveId" clId="{AE803B90-3588-46B9-9D2A-481016159817}"/>
    <pc:docChg chg="undo custSel addSld delSld modSld sldOrd">
      <pc:chgData name="俊傑 王" userId="6f1a269199c8460e" providerId="LiveId" clId="{AE803B90-3588-46B9-9D2A-481016159817}" dt="2024-02-29T22:25:30.825" v="1956" actId="1076"/>
      <pc:docMkLst>
        <pc:docMk/>
      </pc:docMkLst>
      <pc:sldChg chg="modSp mod">
        <pc:chgData name="俊傑 王" userId="6f1a269199c8460e" providerId="LiveId" clId="{AE803B90-3588-46B9-9D2A-481016159817}" dt="2024-02-29T16:10:25.432" v="60" actId="20577"/>
        <pc:sldMkLst>
          <pc:docMk/>
          <pc:sldMk cId="1574138251" sldId="256"/>
        </pc:sldMkLst>
        <pc:spChg chg="mod">
          <ac:chgData name="俊傑 王" userId="6f1a269199c8460e" providerId="LiveId" clId="{AE803B90-3588-46B9-9D2A-481016159817}" dt="2024-02-29T16:10:16.497" v="58" actId="20577"/>
          <ac:spMkLst>
            <pc:docMk/>
            <pc:sldMk cId="1574138251" sldId="256"/>
            <ac:spMk id="2" creationId="{00000000-0000-0000-0000-000000000000}"/>
          </ac:spMkLst>
        </pc:spChg>
        <pc:spChg chg="mod">
          <ac:chgData name="俊傑 王" userId="6f1a269199c8460e" providerId="LiveId" clId="{AE803B90-3588-46B9-9D2A-481016159817}" dt="2024-02-29T16:10:25.432" v="60" actId="20577"/>
          <ac:spMkLst>
            <pc:docMk/>
            <pc:sldMk cId="1574138251" sldId="256"/>
            <ac:spMk id="3" creationId="{00000000-0000-0000-0000-000000000000}"/>
          </ac:spMkLst>
        </pc:spChg>
      </pc:sldChg>
      <pc:sldChg chg="del">
        <pc:chgData name="俊傑 王" userId="6f1a269199c8460e" providerId="LiveId" clId="{AE803B90-3588-46B9-9D2A-481016159817}" dt="2024-02-29T16:10:28.450" v="61" actId="47"/>
        <pc:sldMkLst>
          <pc:docMk/>
          <pc:sldMk cId="190997844" sldId="257"/>
        </pc:sldMkLst>
      </pc:sldChg>
      <pc:sldChg chg="del">
        <pc:chgData name="俊傑 王" userId="6f1a269199c8460e" providerId="LiveId" clId="{AE803B90-3588-46B9-9D2A-481016159817}" dt="2024-02-29T16:10:39.212" v="81" actId="47"/>
        <pc:sldMkLst>
          <pc:docMk/>
          <pc:sldMk cId="4043067054" sldId="261"/>
        </pc:sldMkLst>
      </pc:sldChg>
      <pc:sldChg chg="del">
        <pc:chgData name="俊傑 王" userId="6f1a269199c8460e" providerId="LiveId" clId="{AE803B90-3588-46B9-9D2A-481016159817}" dt="2024-02-29T16:10:29.766" v="64" actId="47"/>
        <pc:sldMkLst>
          <pc:docMk/>
          <pc:sldMk cId="3512767168" sldId="276"/>
        </pc:sldMkLst>
      </pc:sldChg>
      <pc:sldChg chg="del">
        <pc:chgData name="俊傑 王" userId="6f1a269199c8460e" providerId="LiveId" clId="{AE803B90-3588-46B9-9D2A-481016159817}" dt="2024-02-29T16:10:29.357" v="63" actId="47"/>
        <pc:sldMkLst>
          <pc:docMk/>
          <pc:sldMk cId="1326893023" sldId="278"/>
        </pc:sldMkLst>
      </pc:sldChg>
      <pc:sldChg chg="del">
        <pc:chgData name="俊傑 王" userId="6f1a269199c8460e" providerId="LiveId" clId="{AE803B90-3588-46B9-9D2A-481016159817}" dt="2024-02-29T16:10:34.952" v="75" actId="47"/>
        <pc:sldMkLst>
          <pc:docMk/>
          <pc:sldMk cId="1756981505" sldId="279"/>
        </pc:sldMkLst>
      </pc:sldChg>
      <pc:sldChg chg="del">
        <pc:chgData name="俊傑 王" userId="6f1a269199c8460e" providerId="LiveId" clId="{AE803B90-3588-46B9-9D2A-481016159817}" dt="2024-02-29T16:10:32.002" v="69" actId="47"/>
        <pc:sldMkLst>
          <pc:docMk/>
          <pc:sldMk cId="2438965821" sldId="283"/>
        </pc:sldMkLst>
      </pc:sldChg>
      <pc:sldChg chg="del">
        <pc:chgData name="俊傑 王" userId="6f1a269199c8460e" providerId="LiveId" clId="{AE803B90-3588-46B9-9D2A-481016159817}" dt="2024-02-29T16:10:35.926" v="78" actId="47"/>
        <pc:sldMkLst>
          <pc:docMk/>
          <pc:sldMk cId="2700925028" sldId="285"/>
        </pc:sldMkLst>
      </pc:sldChg>
      <pc:sldChg chg="del">
        <pc:chgData name="俊傑 王" userId="6f1a269199c8460e" providerId="LiveId" clId="{AE803B90-3588-46B9-9D2A-481016159817}" dt="2024-02-29T16:10:35.335" v="77" actId="47"/>
        <pc:sldMkLst>
          <pc:docMk/>
          <pc:sldMk cId="1012245611" sldId="287"/>
        </pc:sldMkLst>
      </pc:sldChg>
      <pc:sldChg chg="del">
        <pc:chgData name="俊傑 王" userId="6f1a269199c8460e" providerId="LiveId" clId="{AE803B90-3588-46B9-9D2A-481016159817}" dt="2024-02-29T16:10:32.895" v="71" actId="47"/>
        <pc:sldMkLst>
          <pc:docMk/>
          <pc:sldMk cId="3054125638" sldId="289"/>
        </pc:sldMkLst>
      </pc:sldChg>
      <pc:sldChg chg="del">
        <pc:chgData name="俊傑 王" userId="6f1a269199c8460e" providerId="LiveId" clId="{AE803B90-3588-46B9-9D2A-481016159817}" dt="2024-02-29T16:10:34.744" v="74" actId="47"/>
        <pc:sldMkLst>
          <pc:docMk/>
          <pc:sldMk cId="4202788951" sldId="290"/>
        </pc:sldMkLst>
      </pc:sldChg>
      <pc:sldChg chg="del">
        <pc:chgData name="俊傑 王" userId="6f1a269199c8460e" providerId="LiveId" clId="{AE803B90-3588-46B9-9D2A-481016159817}" dt="2024-02-29T16:10:33.790" v="72" actId="47"/>
        <pc:sldMkLst>
          <pc:docMk/>
          <pc:sldMk cId="1731261468" sldId="293"/>
        </pc:sldMkLst>
      </pc:sldChg>
      <pc:sldChg chg="del">
        <pc:chgData name="俊傑 王" userId="6f1a269199c8460e" providerId="LiveId" clId="{AE803B90-3588-46B9-9D2A-481016159817}" dt="2024-02-29T16:10:35.151" v="76" actId="47"/>
        <pc:sldMkLst>
          <pc:docMk/>
          <pc:sldMk cId="4020021249" sldId="294"/>
        </pc:sldMkLst>
      </pc:sldChg>
      <pc:sldChg chg="del">
        <pc:chgData name="俊傑 王" userId="6f1a269199c8460e" providerId="LiveId" clId="{AE803B90-3588-46B9-9D2A-481016159817}" dt="2024-02-29T16:10:28.943" v="62" actId="47"/>
        <pc:sldMkLst>
          <pc:docMk/>
          <pc:sldMk cId="769751095" sldId="296"/>
        </pc:sldMkLst>
      </pc:sldChg>
      <pc:sldChg chg="del">
        <pc:chgData name="俊傑 王" userId="6f1a269199c8460e" providerId="LiveId" clId="{AE803B90-3588-46B9-9D2A-481016159817}" dt="2024-02-29T16:10:32.501" v="70" actId="47"/>
        <pc:sldMkLst>
          <pc:docMk/>
          <pc:sldMk cId="1278869637" sldId="297"/>
        </pc:sldMkLst>
      </pc:sldChg>
      <pc:sldChg chg="del">
        <pc:chgData name="俊傑 王" userId="6f1a269199c8460e" providerId="LiveId" clId="{AE803B90-3588-46B9-9D2A-481016159817}" dt="2024-02-29T16:10:36.337" v="79" actId="47"/>
        <pc:sldMkLst>
          <pc:docMk/>
          <pc:sldMk cId="883932810" sldId="298"/>
        </pc:sldMkLst>
      </pc:sldChg>
      <pc:sldChg chg="del">
        <pc:chgData name="俊傑 王" userId="6f1a269199c8460e" providerId="LiveId" clId="{AE803B90-3588-46B9-9D2A-481016159817}" dt="2024-02-29T16:10:30.970" v="67" actId="47"/>
        <pc:sldMkLst>
          <pc:docMk/>
          <pc:sldMk cId="4128905694" sldId="299"/>
        </pc:sldMkLst>
      </pc:sldChg>
      <pc:sldChg chg="del">
        <pc:chgData name="俊傑 王" userId="6f1a269199c8460e" providerId="LiveId" clId="{AE803B90-3588-46B9-9D2A-481016159817}" dt="2024-02-29T16:10:34.342" v="73" actId="47"/>
        <pc:sldMkLst>
          <pc:docMk/>
          <pc:sldMk cId="2292800039" sldId="300"/>
        </pc:sldMkLst>
      </pc:sldChg>
      <pc:sldChg chg="del">
        <pc:chgData name="俊傑 王" userId="6f1a269199c8460e" providerId="LiveId" clId="{AE803B90-3588-46B9-9D2A-481016159817}" dt="2024-02-29T16:10:36.747" v="80" actId="47"/>
        <pc:sldMkLst>
          <pc:docMk/>
          <pc:sldMk cId="3287862669" sldId="301"/>
        </pc:sldMkLst>
      </pc:sldChg>
      <pc:sldChg chg="del">
        <pc:chgData name="俊傑 王" userId="6f1a269199c8460e" providerId="LiveId" clId="{AE803B90-3588-46B9-9D2A-481016159817}" dt="2024-02-29T16:10:30.082" v="65" actId="47"/>
        <pc:sldMkLst>
          <pc:docMk/>
          <pc:sldMk cId="2162525884" sldId="302"/>
        </pc:sldMkLst>
      </pc:sldChg>
      <pc:sldChg chg="del">
        <pc:chgData name="俊傑 王" userId="6f1a269199c8460e" providerId="LiveId" clId="{AE803B90-3588-46B9-9D2A-481016159817}" dt="2024-02-29T16:10:31.506" v="68" actId="47"/>
        <pc:sldMkLst>
          <pc:docMk/>
          <pc:sldMk cId="3902623810" sldId="303"/>
        </pc:sldMkLst>
      </pc:sldChg>
      <pc:sldChg chg="del">
        <pc:chgData name="俊傑 王" userId="6f1a269199c8460e" providerId="LiveId" clId="{AE803B90-3588-46B9-9D2A-481016159817}" dt="2024-02-29T16:10:39.926" v="82" actId="47"/>
        <pc:sldMkLst>
          <pc:docMk/>
          <pc:sldMk cId="788189418" sldId="304"/>
        </pc:sldMkLst>
      </pc:sldChg>
      <pc:sldChg chg="del">
        <pc:chgData name="俊傑 王" userId="6f1a269199c8460e" providerId="LiveId" clId="{AE803B90-3588-46B9-9D2A-481016159817}" dt="2024-02-29T16:10:30.673" v="66" actId="47"/>
        <pc:sldMkLst>
          <pc:docMk/>
          <pc:sldMk cId="1846342379" sldId="305"/>
        </pc:sldMkLst>
      </pc:sldChg>
      <pc:sldChg chg="del">
        <pc:chgData name="俊傑 王" userId="6f1a269199c8460e" providerId="LiveId" clId="{AE803B90-3588-46B9-9D2A-481016159817}" dt="2024-02-29T16:10:40.128" v="83" actId="47"/>
        <pc:sldMkLst>
          <pc:docMk/>
          <pc:sldMk cId="2550835355" sldId="306"/>
        </pc:sldMkLst>
      </pc:sldChg>
      <pc:sldChg chg="del">
        <pc:chgData name="俊傑 王" userId="6f1a269199c8460e" providerId="LiveId" clId="{AE803B90-3588-46B9-9D2A-481016159817}" dt="2024-02-29T16:10:40.831" v="84" actId="47"/>
        <pc:sldMkLst>
          <pc:docMk/>
          <pc:sldMk cId="41901311" sldId="307"/>
        </pc:sldMkLst>
      </pc:sldChg>
      <pc:sldChg chg="addSp delSp modSp mod">
        <pc:chgData name="俊傑 王" userId="6f1a269199c8460e" providerId="LiveId" clId="{AE803B90-3588-46B9-9D2A-481016159817}" dt="2024-02-29T18:36:53.937" v="1027" actId="732"/>
        <pc:sldMkLst>
          <pc:docMk/>
          <pc:sldMk cId="2661260518" sldId="308"/>
        </pc:sldMkLst>
        <pc:spChg chg="mod">
          <ac:chgData name="俊傑 王" userId="6f1a269199c8460e" providerId="LiveId" clId="{AE803B90-3588-46B9-9D2A-481016159817}" dt="2024-02-29T17:52:28.711" v="881" actId="20577"/>
          <ac:spMkLst>
            <pc:docMk/>
            <pc:sldMk cId="2661260518" sldId="308"/>
            <ac:spMk id="3" creationId="{51325F0C-2585-5DFB-43B3-0C4CF2D4B58C}"/>
          </ac:spMkLst>
        </pc:spChg>
        <pc:picChg chg="del">
          <ac:chgData name="俊傑 王" userId="6f1a269199c8460e" providerId="LiveId" clId="{AE803B90-3588-46B9-9D2A-481016159817}" dt="2024-02-29T16:42:11.783" v="385" actId="478"/>
          <ac:picMkLst>
            <pc:docMk/>
            <pc:sldMk cId="2661260518" sldId="308"/>
            <ac:picMk id="6" creationId="{8CE06C88-1702-A810-B177-5809170EC403}"/>
          </ac:picMkLst>
        </pc:picChg>
        <pc:picChg chg="add del mod">
          <ac:chgData name="俊傑 王" userId="6f1a269199c8460e" providerId="LiveId" clId="{AE803B90-3588-46B9-9D2A-481016159817}" dt="2024-02-29T18:33:29.984" v="1003" actId="478"/>
          <ac:picMkLst>
            <pc:docMk/>
            <pc:sldMk cId="2661260518" sldId="308"/>
            <ac:picMk id="8" creationId="{69E492BD-4126-0362-6583-233054F92E0E}"/>
          </ac:picMkLst>
        </pc:picChg>
        <pc:picChg chg="add del mod modCrop">
          <ac:chgData name="俊傑 王" userId="6f1a269199c8460e" providerId="LiveId" clId="{AE803B90-3588-46B9-9D2A-481016159817}" dt="2024-02-29T18:05:33.107" v="882" actId="478"/>
          <ac:picMkLst>
            <pc:docMk/>
            <pc:sldMk cId="2661260518" sldId="308"/>
            <ac:picMk id="11" creationId="{68989910-096F-CA0C-DF0B-F409B4DA72B6}"/>
          </ac:picMkLst>
        </pc:picChg>
        <pc:picChg chg="add mod modCrop">
          <ac:chgData name="俊傑 王" userId="6f1a269199c8460e" providerId="LiveId" clId="{AE803B90-3588-46B9-9D2A-481016159817}" dt="2024-02-29T17:50:45.398" v="823" actId="1076"/>
          <ac:picMkLst>
            <pc:docMk/>
            <pc:sldMk cId="2661260518" sldId="308"/>
            <ac:picMk id="12" creationId="{DCF84AF5-F6F8-C52E-AC85-59D57849F5CE}"/>
          </ac:picMkLst>
        </pc:picChg>
        <pc:picChg chg="add mod">
          <ac:chgData name="俊傑 王" userId="6f1a269199c8460e" providerId="LiveId" clId="{AE803B90-3588-46B9-9D2A-481016159817}" dt="2024-02-29T18:05:36.755" v="884" actId="1076"/>
          <ac:picMkLst>
            <pc:docMk/>
            <pc:sldMk cId="2661260518" sldId="308"/>
            <ac:picMk id="14" creationId="{3DB4D882-510F-8AB3-B10D-D97DF2528CF6}"/>
          </ac:picMkLst>
        </pc:picChg>
        <pc:picChg chg="add mod modCrop">
          <ac:chgData name="俊傑 王" userId="6f1a269199c8460e" providerId="LiveId" clId="{AE803B90-3588-46B9-9D2A-481016159817}" dt="2024-02-29T18:36:53.937" v="1027" actId="732"/>
          <ac:picMkLst>
            <pc:docMk/>
            <pc:sldMk cId="2661260518" sldId="308"/>
            <ac:picMk id="16" creationId="{DBF26F2C-B3C0-678D-5A18-6513703CED99}"/>
          </ac:picMkLst>
        </pc:picChg>
      </pc:sldChg>
      <pc:sldChg chg="modSp add del mod">
        <pc:chgData name="俊傑 王" userId="6f1a269199c8460e" providerId="LiveId" clId="{AE803B90-3588-46B9-9D2A-481016159817}" dt="2024-02-29T16:15:12.408" v="320" actId="20577"/>
        <pc:sldMkLst>
          <pc:docMk/>
          <pc:sldMk cId="1868919732" sldId="309"/>
        </pc:sldMkLst>
        <pc:spChg chg="mod">
          <ac:chgData name="俊傑 王" userId="6f1a269199c8460e" providerId="LiveId" clId="{AE803B90-3588-46B9-9D2A-481016159817}" dt="2024-02-29T16:15:12.408" v="320" actId="20577"/>
          <ac:spMkLst>
            <pc:docMk/>
            <pc:sldMk cId="1868919732" sldId="309"/>
            <ac:spMk id="3" creationId="{2ACE61FE-4C45-21AD-13DE-76807DC090B2}"/>
          </ac:spMkLst>
        </pc:spChg>
      </pc:sldChg>
      <pc:sldChg chg="del">
        <pc:chgData name="俊傑 王" userId="6f1a269199c8460e" providerId="LiveId" clId="{AE803B90-3588-46B9-9D2A-481016159817}" dt="2024-02-29T16:15:40.050" v="321" actId="47"/>
        <pc:sldMkLst>
          <pc:docMk/>
          <pc:sldMk cId="2153325268" sldId="310"/>
        </pc:sldMkLst>
      </pc:sldChg>
      <pc:sldChg chg="del ord">
        <pc:chgData name="俊傑 王" userId="6f1a269199c8460e" providerId="LiveId" clId="{AE803B90-3588-46B9-9D2A-481016159817}" dt="2024-02-29T19:57:30.388" v="1527" actId="47"/>
        <pc:sldMkLst>
          <pc:docMk/>
          <pc:sldMk cId="3464119294" sldId="311"/>
        </pc:sldMkLst>
      </pc:sldChg>
      <pc:sldChg chg="addSp delSp modSp del mod">
        <pc:chgData name="俊傑 王" userId="6f1a269199c8460e" providerId="LiveId" clId="{AE803B90-3588-46B9-9D2A-481016159817}" dt="2024-02-29T19:57:28.581" v="1526" actId="47"/>
        <pc:sldMkLst>
          <pc:docMk/>
          <pc:sldMk cId="1539838522" sldId="312"/>
        </pc:sldMkLst>
        <pc:picChg chg="add del mod">
          <ac:chgData name="俊傑 王" userId="6f1a269199c8460e" providerId="LiveId" clId="{AE803B90-3588-46B9-9D2A-481016159817}" dt="2024-02-29T16:42:24.457" v="390" actId="478"/>
          <ac:picMkLst>
            <pc:docMk/>
            <pc:sldMk cId="1539838522" sldId="312"/>
            <ac:picMk id="3" creationId="{67641184-87E9-1072-100A-F5925908F179}"/>
          </ac:picMkLst>
        </pc:picChg>
        <pc:picChg chg="mod">
          <ac:chgData name="俊傑 王" userId="6f1a269199c8460e" providerId="LiveId" clId="{AE803B90-3588-46B9-9D2A-481016159817}" dt="2024-02-29T16:42:22.359" v="389" actId="1076"/>
          <ac:picMkLst>
            <pc:docMk/>
            <pc:sldMk cId="1539838522" sldId="312"/>
            <ac:picMk id="4" creationId="{28B4ADA4-7B27-23FC-5B1D-3153B0B392D4}"/>
          </ac:picMkLst>
        </pc:picChg>
        <pc:picChg chg="add mod">
          <ac:chgData name="俊傑 王" userId="6f1a269199c8460e" providerId="LiveId" clId="{AE803B90-3588-46B9-9D2A-481016159817}" dt="2024-02-29T16:43:03.494" v="392" actId="1076"/>
          <ac:picMkLst>
            <pc:docMk/>
            <pc:sldMk cId="1539838522" sldId="312"/>
            <ac:picMk id="6" creationId="{F14935CA-9878-CF80-1B3D-A6C7D8DA2FB9}"/>
          </ac:picMkLst>
        </pc:picChg>
        <pc:picChg chg="del">
          <ac:chgData name="俊傑 王" userId="6f1a269199c8460e" providerId="LiveId" clId="{AE803B90-3588-46B9-9D2A-481016159817}" dt="2024-02-29T16:19:10.068" v="348" actId="478"/>
          <ac:picMkLst>
            <pc:docMk/>
            <pc:sldMk cId="1539838522" sldId="312"/>
            <ac:picMk id="6146" creationId="{A520D422-AEBB-3628-2908-BD9C57F19FCF}"/>
          </ac:picMkLst>
        </pc:picChg>
      </pc:sldChg>
      <pc:sldChg chg="del">
        <pc:chgData name="俊傑 王" userId="6f1a269199c8460e" providerId="LiveId" clId="{AE803B90-3588-46B9-9D2A-481016159817}" dt="2024-02-29T19:57:23.983" v="1525" actId="47"/>
        <pc:sldMkLst>
          <pc:docMk/>
          <pc:sldMk cId="2572777731" sldId="313"/>
        </pc:sldMkLst>
      </pc:sldChg>
      <pc:sldChg chg="del">
        <pc:chgData name="俊傑 王" userId="6f1a269199c8460e" providerId="LiveId" clId="{AE803B90-3588-46B9-9D2A-481016159817}" dt="2024-02-29T19:57:22.232" v="1524" actId="47"/>
        <pc:sldMkLst>
          <pc:docMk/>
          <pc:sldMk cId="2172526985" sldId="314"/>
        </pc:sldMkLst>
      </pc:sldChg>
      <pc:sldChg chg="addSp delSp del">
        <pc:chgData name="俊傑 王" userId="6f1a269199c8460e" providerId="LiveId" clId="{AE803B90-3588-46B9-9D2A-481016159817}" dt="2024-02-29T19:57:21.765" v="1523" actId="47"/>
        <pc:sldMkLst>
          <pc:docMk/>
          <pc:sldMk cId="3150069797" sldId="315"/>
        </pc:sldMkLst>
        <pc:spChg chg="add del">
          <ac:chgData name="俊傑 王" userId="6f1a269199c8460e" providerId="LiveId" clId="{AE803B90-3588-46B9-9D2A-481016159817}" dt="2024-02-29T16:29:42.024" v="356" actId="21"/>
          <ac:spMkLst>
            <pc:docMk/>
            <pc:sldMk cId="3150069797" sldId="315"/>
            <ac:spMk id="3" creationId="{31CD92C8-C650-D89F-D003-0D0A597A1F43}"/>
          </ac:spMkLst>
        </pc:spChg>
        <pc:picChg chg="add del">
          <ac:chgData name="俊傑 王" userId="6f1a269199c8460e" providerId="LiveId" clId="{AE803B90-3588-46B9-9D2A-481016159817}" dt="2024-02-29T16:29:45.074" v="357" actId="21"/>
          <ac:picMkLst>
            <pc:docMk/>
            <pc:sldMk cId="3150069797" sldId="315"/>
            <ac:picMk id="13" creationId="{FEBF3D33-4C58-BF61-AA80-74234FC4CB8C}"/>
          </ac:picMkLst>
        </pc:picChg>
        <pc:picChg chg="add del">
          <ac:chgData name="俊傑 王" userId="6f1a269199c8460e" providerId="LiveId" clId="{AE803B90-3588-46B9-9D2A-481016159817}" dt="2024-02-29T16:29:45.074" v="357" actId="21"/>
          <ac:picMkLst>
            <pc:docMk/>
            <pc:sldMk cId="3150069797" sldId="315"/>
            <ac:picMk id="1026" creationId="{27A31D42-D1F2-088E-7E1F-A63524E364D9}"/>
          </ac:picMkLst>
        </pc:picChg>
        <pc:picChg chg="add del">
          <ac:chgData name="俊傑 王" userId="6f1a269199c8460e" providerId="LiveId" clId="{AE803B90-3588-46B9-9D2A-481016159817}" dt="2024-02-29T16:29:45.074" v="357" actId="21"/>
          <ac:picMkLst>
            <pc:docMk/>
            <pc:sldMk cId="3150069797" sldId="315"/>
            <ac:picMk id="1030" creationId="{678B972F-8D2D-C393-6326-8B5639C6318B}"/>
          </ac:picMkLst>
        </pc:picChg>
      </pc:sldChg>
      <pc:sldChg chg="addSp delSp modSp new mod">
        <pc:chgData name="俊傑 王" userId="6f1a269199c8460e" providerId="LiveId" clId="{AE803B90-3588-46B9-9D2A-481016159817}" dt="2024-02-29T19:57:09.716" v="1522" actId="1076"/>
        <pc:sldMkLst>
          <pc:docMk/>
          <pc:sldMk cId="4091566797" sldId="316"/>
        </pc:sldMkLst>
        <pc:spChg chg="mod">
          <ac:chgData name="俊傑 王" userId="6f1a269199c8460e" providerId="LiveId" clId="{AE803B90-3588-46B9-9D2A-481016159817}" dt="2024-02-29T16:15:57.280" v="346" actId="20577"/>
          <ac:spMkLst>
            <pc:docMk/>
            <pc:sldMk cId="4091566797" sldId="316"/>
            <ac:spMk id="2" creationId="{6B7333BC-A5D7-ECBA-4C46-206EEF81EF9F}"/>
          </ac:spMkLst>
        </pc:spChg>
        <pc:spChg chg="mod">
          <ac:chgData name="俊傑 王" userId="6f1a269199c8460e" providerId="LiveId" clId="{AE803B90-3588-46B9-9D2A-481016159817}" dt="2024-02-29T17:47:02.856" v="672" actId="20577"/>
          <ac:spMkLst>
            <pc:docMk/>
            <pc:sldMk cId="4091566797" sldId="316"/>
            <ac:spMk id="3" creationId="{1C1BA564-59D3-BCC4-2268-1D69B3C89FE9}"/>
          </ac:spMkLst>
        </pc:spChg>
        <pc:spChg chg="add mod">
          <ac:chgData name="俊傑 王" userId="6f1a269199c8460e" providerId="LiveId" clId="{AE803B90-3588-46B9-9D2A-481016159817}" dt="2024-02-29T17:47:23.360" v="682" actId="1035"/>
          <ac:spMkLst>
            <pc:docMk/>
            <pc:sldMk cId="4091566797" sldId="316"/>
            <ac:spMk id="17" creationId="{C55A8015-A526-F36D-CCAC-D0B0AEFAD237}"/>
          </ac:spMkLst>
        </pc:spChg>
        <pc:spChg chg="add mod">
          <ac:chgData name="俊傑 王" userId="6f1a269199c8460e" providerId="LiveId" clId="{AE803B90-3588-46B9-9D2A-481016159817}" dt="2024-02-29T19:57:09.716" v="1522" actId="1076"/>
          <ac:spMkLst>
            <pc:docMk/>
            <pc:sldMk cId="4091566797" sldId="316"/>
            <ac:spMk id="23" creationId="{A4A76B28-5FC9-FBEA-FD8F-CD72A14A6C8A}"/>
          </ac:spMkLst>
        </pc:spChg>
        <pc:picChg chg="add mod">
          <ac:chgData name="俊傑 王" userId="6f1a269199c8460e" providerId="LiveId" clId="{AE803B90-3588-46B9-9D2A-481016159817}" dt="2024-02-29T16:29:31.282" v="354" actId="1076"/>
          <ac:picMkLst>
            <pc:docMk/>
            <pc:sldMk cId="4091566797" sldId="316"/>
            <ac:picMk id="5" creationId="{6CF458D1-643B-3BD1-D1D3-D9346A708930}"/>
          </ac:picMkLst>
        </pc:picChg>
        <pc:picChg chg="add mod">
          <ac:chgData name="俊傑 王" userId="6f1a269199c8460e" providerId="LiveId" clId="{AE803B90-3588-46B9-9D2A-481016159817}" dt="2024-02-29T17:47:23.360" v="682" actId="1035"/>
          <ac:picMkLst>
            <pc:docMk/>
            <pc:sldMk cId="4091566797" sldId="316"/>
            <ac:picMk id="6" creationId="{96CDBA65-A9A0-5A42-3C77-4CEBE0CA4E89}"/>
          </ac:picMkLst>
        </pc:picChg>
        <pc:picChg chg="add mod">
          <ac:chgData name="俊傑 王" userId="6f1a269199c8460e" providerId="LiveId" clId="{AE803B90-3588-46B9-9D2A-481016159817}" dt="2024-02-29T17:47:23.360" v="682" actId="1035"/>
          <ac:picMkLst>
            <pc:docMk/>
            <pc:sldMk cId="4091566797" sldId="316"/>
            <ac:picMk id="8" creationId="{C92B1193-605D-6EEF-6519-2D6B90458A87}"/>
          </ac:picMkLst>
        </pc:picChg>
        <pc:picChg chg="add mod">
          <ac:chgData name="俊傑 王" userId="6f1a269199c8460e" providerId="LiveId" clId="{AE803B90-3588-46B9-9D2A-481016159817}" dt="2024-02-29T17:47:15.244" v="675" actId="14100"/>
          <ac:picMkLst>
            <pc:docMk/>
            <pc:sldMk cId="4091566797" sldId="316"/>
            <ac:picMk id="13" creationId="{FEBF3D33-4C58-BF61-AA80-74234FC4CB8C}"/>
          </ac:picMkLst>
        </pc:picChg>
        <pc:picChg chg="add mod">
          <ac:chgData name="俊傑 王" userId="6f1a269199c8460e" providerId="LiveId" clId="{AE803B90-3588-46B9-9D2A-481016159817}" dt="2024-02-29T18:25:41.291" v="954" actId="1076"/>
          <ac:picMkLst>
            <pc:docMk/>
            <pc:sldMk cId="4091566797" sldId="316"/>
            <ac:picMk id="18" creationId="{308DCF51-A87D-892F-495A-330BDBAF173D}"/>
          </ac:picMkLst>
        </pc:picChg>
        <pc:picChg chg="add mod">
          <ac:chgData name="俊傑 王" userId="6f1a269199c8460e" providerId="LiveId" clId="{AE803B90-3588-46B9-9D2A-481016159817}" dt="2024-02-29T18:26:02.118" v="991" actId="1076"/>
          <ac:picMkLst>
            <pc:docMk/>
            <pc:sldMk cId="4091566797" sldId="316"/>
            <ac:picMk id="19" creationId="{2F103297-4741-AECC-D7F2-F33063B19930}"/>
          </ac:picMkLst>
        </pc:picChg>
        <pc:picChg chg="add mod">
          <ac:chgData name="俊傑 王" userId="6f1a269199c8460e" providerId="LiveId" clId="{AE803B90-3588-46B9-9D2A-481016159817}" dt="2024-02-29T18:34:30.376" v="1009" actId="1076"/>
          <ac:picMkLst>
            <pc:docMk/>
            <pc:sldMk cId="4091566797" sldId="316"/>
            <ac:picMk id="20" creationId="{047973B7-A2CA-2EB0-530F-F5A1F8873747}"/>
          </ac:picMkLst>
        </pc:picChg>
        <pc:picChg chg="add mod">
          <ac:chgData name="俊傑 王" userId="6f1a269199c8460e" providerId="LiveId" clId="{AE803B90-3588-46B9-9D2A-481016159817}" dt="2024-02-29T17:47:15.244" v="675" actId="14100"/>
          <ac:picMkLst>
            <pc:docMk/>
            <pc:sldMk cId="4091566797" sldId="316"/>
            <ac:picMk id="1026" creationId="{27A31D42-D1F2-088E-7E1F-A63524E364D9}"/>
          </ac:picMkLst>
        </pc:picChg>
        <pc:picChg chg="add del mod">
          <ac:chgData name="俊傑 王" userId="6f1a269199c8460e" providerId="LiveId" clId="{AE803B90-3588-46B9-9D2A-481016159817}" dt="2024-02-29T18:34:23.772" v="1006" actId="478"/>
          <ac:picMkLst>
            <pc:docMk/>
            <pc:sldMk cId="4091566797" sldId="316"/>
            <ac:picMk id="1028" creationId="{9570201B-E505-C11A-1B73-AD9FBAB6ABF6}"/>
          </ac:picMkLst>
        </pc:picChg>
        <pc:picChg chg="add mod">
          <ac:chgData name="俊傑 王" userId="6f1a269199c8460e" providerId="LiveId" clId="{AE803B90-3588-46B9-9D2A-481016159817}" dt="2024-02-29T17:47:15.244" v="675" actId="14100"/>
          <ac:picMkLst>
            <pc:docMk/>
            <pc:sldMk cId="4091566797" sldId="316"/>
            <ac:picMk id="1030" creationId="{678B972F-8D2D-C393-6326-8B5639C6318B}"/>
          </ac:picMkLst>
        </pc:picChg>
        <pc:picChg chg="add mod">
          <ac:chgData name="俊傑 王" userId="6f1a269199c8460e" providerId="LiveId" clId="{AE803B90-3588-46B9-9D2A-481016159817}" dt="2024-02-29T18:25:24.968" v="950" actId="14100"/>
          <ac:picMkLst>
            <pc:docMk/>
            <pc:sldMk cId="4091566797" sldId="316"/>
            <ac:picMk id="3080" creationId="{868754E7-7A73-A5A7-3581-4FA14BB0F301}"/>
          </ac:picMkLst>
        </pc:picChg>
        <pc:cxnChg chg="add mod">
          <ac:chgData name="俊傑 王" userId="6f1a269199c8460e" providerId="LiveId" clId="{AE803B90-3588-46B9-9D2A-481016159817}" dt="2024-02-29T16:46:20.818" v="413" actId="14100"/>
          <ac:cxnSpMkLst>
            <pc:docMk/>
            <pc:sldMk cId="4091566797" sldId="316"/>
            <ac:cxnSpMk id="10" creationId="{3B1E0813-4484-7B0B-118C-16EF5076C132}"/>
          </ac:cxnSpMkLst>
        </pc:cxnChg>
        <pc:cxnChg chg="add mod">
          <ac:chgData name="俊傑 王" userId="6f1a269199c8460e" providerId="LiveId" clId="{AE803B90-3588-46B9-9D2A-481016159817}" dt="2024-02-29T16:46:33.063" v="415" actId="14100"/>
          <ac:cxnSpMkLst>
            <pc:docMk/>
            <pc:sldMk cId="4091566797" sldId="316"/>
            <ac:cxnSpMk id="14" creationId="{0DC62C75-852F-6271-9883-6CF156235C63}"/>
          </ac:cxnSpMkLst>
        </pc:cxnChg>
        <pc:cxnChg chg="add">
          <ac:chgData name="俊傑 王" userId="6f1a269199c8460e" providerId="LiveId" clId="{AE803B90-3588-46B9-9D2A-481016159817}" dt="2024-02-29T19:53:00.597" v="1516" actId="11529"/>
          <ac:cxnSpMkLst>
            <pc:docMk/>
            <pc:sldMk cId="4091566797" sldId="316"/>
            <ac:cxnSpMk id="22" creationId="{3A299588-6472-15AD-5C98-8D361E522555}"/>
          </ac:cxnSpMkLst>
        </pc:cxnChg>
      </pc:sldChg>
      <pc:sldChg chg="addSp delSp modSp new mod">
        <pc:chgData name="俊傑 王" userId="6f1a269199c8460e" providerId="LiveId" clId="{AE803B90-3588-46B9-9D2A-481016159817}" dt="2024-02-29T18:53:12.897" v="1354" actId="1076"/>
        <pc:sldMkLst>
          <pc:docMk/>
          <pc:sldMk cId="4250936118" sldId="317"/>
        </pc:sldMkLst>
        <pc:spChg chg="mod">
          <ac:chgData name="俊傑 王" userId="6f1a269199c8460e" providerId="LiveId" clId="{AE803B90-3588-46B9-9D2A-481016159817}" dt="2024-02-29T16:47:03.598" v="432" actId="20577"/>
          <ac:spMkLst>
            <pc:docMk/>
            <pc:sldMk cId="4250936118" sldId="317"/>
            <ac:spMk id="2" creationId="{38C852E4-50A1-B50F-5ED9-A9D14D00DC7B}"/>
          </ac:spMkLst>
        </pc:spChg>
        <pc:spChg chg="mod">
          <ac:chgData name="俊傑 王" userId="6f1a269199c8460e" providerId="LiveId" clId="{AE803B90-3588-46B9-9D2A-481016159817}" dt="2024-02-29T16:49:48.968" v="438" actId="20577"/>
          <ac:spMkLst>
            <pc:docMk/>
            <pc:sldMk cId="4250936118" sldId="317"/>
            <ac:spMk id="3" creationId="{8482D887-E52B-871D-8287-78D4C8454B39}"/>
          </ac:spMkLst>
        </pc:spChg>
        <pc:spChg chg="add del mod">
          <ac:chgData name="俊傑 王" userId="6f1a269199c8460e" providerId="LiveId" clId="{AE803B90-3588-46B9-9D2A-481016159817}" dt="2024-02-29T18:26:28.512" v="994"/>
          <ac:spMkLst>
            <pc:docMk/>
            <pc:sldMk cId="4250936118" sldId="317"/>
            <ac:spMk id="15" creationId="{BEE581B1-9A7E-7E6C-9BA4-BE7883309E83}"/>
          </ac:spMkLst>
        </pc:spChg>
        <pc:spChg chg="add mod">
          <ac:chgData name="俊傑 王" userId="6f1a269199c8460e" providerId="LiveId" clId="{AE803B90-3588-46B9-9D2A-481016159817}" dt="2024-02-29T18:53:12.897" v="1354" actId="1076"/>
          <ac:spMkLst>
            <pc:docMk/>
            <pc:sldMk cId="4250936118" sldId="317"/>
            <ac:spMk id="17" creationId="{194694FC-E182-31AC-446C-FEDBF17C2541}"/>
          </ac:spMkLst>
        </pc:spChg>
        <pc:picChg chg="add mod">
          <ac:chgData name="俊傑 王" userId="6f1a269199c8460e" providerId="LiveId" clId="{AE803B90-3588-46B9-9D2A-481016159817}" dt="2024-02-29T16:49:45.241" v="434" actId="1076"/>
          <ac:picMkLst>
            <pc:docMk/>
            <pc:sldMk cId="4250936118" sldId="317"/>
            <ac:picMk id="4" creationId="{A22A351A-9598-3B7E-3CBB-8A55740C67D9}"/>
          </ac:picMkLst>
        </pc:picChg>
        <pc:picChg chg="add mod">
          <ac:chgData name="俊傑 王" userId="6f1a269199c8460e" providerId="LiveId" clId="{AE803B90-3588-46B9-9D2A-481016159817}" dt="2024-02-29T18:20:09.821" v="912" actId="1076"/>
          <ac:picMkLst>
            <pc:docMk/>
            <pc:sldMk cId="4250936118" sldId="317"/>
            <ac:picMk id="6" creationId="{6E4F0B0A-5AB5-109B-AAE0-4BC5C1FDF27C}"/>
          </ac:picMkLst>
        </pc:picChg>
        <pc:picChg chg="add mod">
          <ac:chgData name="俊傑 王" userId="6f1a269199c8460e" providerId="LiveId" clId="{AE803B90-3588-46B9-9D2A-481016159817}" dt="2024-02-29T18:21:32.071" v="926" actId="1076"/>
          <ac:picMkLst>
            <pc:docMk/>
            <pc:sldMk cId="4250936118" sldId="317"/>
            <ac:picMk id="12" creationId="{28812886-836E-4C09-3B14-A6241A81B043}"/>
          </ac:picMkLst>
        </pc:picChg>
        <pc:picChg chg="add mod modCrop">
          <ac:chgData name="俊傑 王" userId="6f1a269199c8460e" providerId="LiveId" clId="{AE803B90-3588-46B9-9D2A-481016159817}" dt="2024-02-29T18:21:51.639" v="932" actId="1076"/>
          <ac:picMkLst>
            <pc:docMk/>
            <pc:sldMk cId="4250936118" sldId="317"/>
            <ac:picMk id="14" creationId="{0CFE3676-1CE6-570D-DF70-572DF1D3BE3B}"/>
          </ac:picMkLst>
        </pc:picChg>
        <pc:picChg chg="add del mod">
          <ac:chgData name="俊傑 王" userId="6f1a269199c8460e" providerId="LiveId" clId="{AE803B90-3588-46B9-9D2A-481016159817}" dt="2024-02-29T18:20:11.658" v="913" actId="478"/>
          <ac:picMkLst>
            <pc:docMk/>
            <pc:sldMk cId="4250936118" sldId="317"/>
            <ac:picMk id="3074" creationId="{2D61B841-91E9-7035-7C71-C25B39F34134}"/>
          </ac:picMkLst>
        </pc:picChg>
        <pc:picChg chg="add mod">
          <ac:chgData name="俊傑 王" userId="6f1a269199c8460e" providerId="LiveId" clId="{AE803B90-3588-46B9-9D2A-481016159817}" dt="2024-02-29T18:20:44.956" v="918" actId="1076"/>
          <ac:picMkLst>
            <pc:docMk/>
            <pc:sldMk cId="4250936118" sldId="317"/>
            <ac:picMk id="3076" creationId="{6869BF61-4B7E-2A51-1E35-BC39FC6D2ED0}"/>
          </ac:picMkLst>
        </pc:picChg>
        <pc:picChg chg="add mod">
          <ac:chgData name="俊傑 王" userId="6f1a269199c8460e" providerId="LiveId" clId="{AE803B90-3588-46B9-9D2A-481016159817}" dt="2024-02-29T18:24:31.392" v="937" actId="1076"/>
          <ac:picMkLst>
            <pc:docMk/>
            <pc:sldMk cId="4250936118" sldId="317"/>
            <ac:picMk id="3078" creationId="{47843C0E-8B06-CFB4-8E6D-E738A63101BE}"/>
          </ac:picMkLst>
        </pc:picChg>
        <pc:picChg chg="add del mod">
          <ac:chgData name="俊傑 王" userId="6f1a269199c8460e" providerId="LiveId" clId="{AE803B90-3588-46B9-9D2A-481016159817}" dt="2024-02-29T18:25:15.914" v="947" actId="21"/>
          <ac:picMkLst>
            <pc:docMk/>
            <pc:sldMk cId="4250936118" sldId="317"/>
            <ac:picMk id="3080" creationId="{868754E7-7A73-A5A7-3581-4FA14BB0F301}"/>
          </ac:picMkLst>
        </pc:picChg>
        <pc:cxnChg chg="add del mod">
          <ac:chgData name="俊傑 王" userId="6f1a269199c8460e" providerId="LiveId" clId="{AE803B90-3588-46B9-9D2A-481016159817}" dt="2024-02-29T18:21:03.470" v="921" actId="478"/>
          <ac:cxnSpMkLst>
            <pc:docMk/>
            <pc:sldMk cId="4250936118" sldId="317"/>
            <ac:cxnSpMk id="8" creationId="{5C1E4A44-311E-7C40-1B8B-23B373032D10}"/>
          </ac:cxnSpMkLst>
        </pc:cxnChg>
        <pc:cxnChg chg="add mod">
          <ac:chgData name="俊傑 王" userId="6f1a269199c8460e" providerId="LiveId" clId="{AE803B90-3588-46B9-9D2A-481016159817}" dt="2024-02-29T18:21:13.498" v="923" actId="1076"/>
          <ac:cxnSpMkLst>
            <pc:docMk/>
            <pc:sldMk cId="4250936118" sldId="317"/>
            <ac:cxnSpMk id="11" creationId="{E1110EB8-D150-8ADB-2955-B5E616C0734C}"/>
          </ac:cxnSpMkLst>
        </pc:cxnChg>
      </pc:sldChg>
      <pc:sldChg chg="addSp delSp modSp new mod">
        <pc:chgData name="俊傑 王" userId="6f1a269199c8460e" providerId="LiveId" clId="{AE803B90-3588-46B9-9D2A-481016159817}" dt="2024-02-29T18:14:38.870" v="904" actId="1076"/>
        <pc:sldMkLst>
          <pc:docMk/>
          <pc:sldMk cId="472389210" sldId="318"/>
        </pc:sldMkLst>
        <pc:spChg chg="mod">
          <ac:chgData name="俊傑 王" userId="6f1a269199c8460e" providerId="LiveId" clId="{AE803B90-3588-46B9-9D2A-481016159817}" dt="2024-02-29T17:44:37.169" v="549" actId="20577"/>
          <ac:spMkLst>
            <pc:docMk/>
            <pc:sldMk cId="472389210" sldId="318"/>
            <ac:spMk id="2" creationId="{4E947F5B-BE85-EE81-39E1-D592A86AFBC0}"/>
          </ac:spMkLst>
        </pc:spChg>
        <pc:spChg chg="mod">
          <ac:chgData name="俊傑 王" userId="6f1a269199c8460e" providerId="LiveId" clId="{AE803B90-3588-46B9-9D2A-481016159817}" dt="2024-02-29T17:27:47.808" v="541" actId="20577"/>
          <ac:spMkLst>
            <pc:docMk/>
            <pc:sldMk cId="472389210" sldId="318"/>
            <ac:spMk id="3" creationId="{44913397-5D54-DCBF-8B62-87F13CDDFE51}"/>
          </ac:spMkLst>
        </pc:spChg>
        <pc:picChg chg="add mod">
          <ac:chgData name="俊傑 王" userId="6f1a269199c8460e" providerId="LiveId" clId="{AE803B90-3588-46B9-9D2A-481016159817}" dt="2024-02-29T17:27:45.082" v="539" actId="1076"/>
          <ac:picMkLst>
            <pc:docMk/>
            <pc:sldMk cId="472389210" sldId="318"/>
            <ac:picMk id="5" creationId="{6A25787D-A7F3-9DE2-C1DE-E450B91A54A0}"/>
          </ac:picMkLst>
        </pc:picChg>
        <pc:picChg chg="add mod">
          <ac:chgData name="俊傑 王" userId="6f1a269199c8460e" providerId="LiveId" clId="{AE803B90-3588-46B9-9D2A-481016159817}" dt="2024-02-29T18:06:08.459" v="886" actId="1076"/>
          <ac:picMkLst>
            <pc:docMk/>
            <pc:sldMk cId="472389210" sldId="318"/>
            <ac:picMk id="7" creationId="{2458E225-6E6B-B1DC-C368-380835D54028}"/>
          </ac:picMkLst>
        </pc:picChg>
        <pc:picChg chg="add mod">
          <ac:chgData name="俊傑 王" userId="6f1a269199c8460e" providerId="LiveId" clId="{AE803B90-3588-46B9-9D2A-481016159817}" dt="2024-02-29T18:06:30.191" v="888" actId="1076"/>
          <ac:picMkLst>
            <pc:docMk/>
            <pc:sldMk cId="472389210" sldId="318"/>
            <ac:picMk id="9" creationId="{208642C7-0E05-3BFC-341D-F7D01FFAA9BC}"/>
          </ac:picMkLst>
        </pc:picChg>
        <pc:picChg chg="add del mod">
          <ac:chgData name="俊傑 王" userId="6f1a269199c8460e" providerId="LiveId" clId="{AE803B90-3588-46B9-9D2A-481016159817}" dt="2024-02-29T18:11:50.470" v="895" actId="478"/>
          <ac:picMkLst>
            <pc:docMk/>
            <pc:sldMk cId="472389210" sldId="318"/>
            <ac:picMk id="2050" creationId="{6A8258ED-5548-3635-29F3-1F260DAAD670}"/>
          </ac:picMkLst>
        </pc:picChg>
        <pc:picChg chg="add mod">
          <ac:chgData name="俊傑 王" userId="6f1a269199c8460e" providerId="LiveId" clId="{AE803B90-3588-46B9-9D2A-481016159817}" dt="2024-02-29T18:14:22.918" v="899" actId="1076"/>
          <ac:picMkLst>
            <pc:docMk/>
            <pc:sldMk cId="472389210" sldId="318"/>
            <ac:picMk id="2052" creationId="{63E3A104-B27C-3688-6D4B-12003A0C4089}"/>
          </ac:picMkLst>
        </pc:picChg>
        <pc:picChg chg="add mod">
          <ac:chgData name="俊傑 王" userId="6f1a269199c8460e" providerId="LiveId" clId="{AE803B90-3588-46B9-9D2A-481016159817}" dt="2024-02-29T18:14:38.870" v="904" actId="1076"/>
          <ac:picMkLst>
            <pc:docMk/>
            <pc:sldMk cId="472389210" sldId="318"/>
            <ac:picMk id="2054" creationId="{4B5F8BAF-D842-F373-F8B5-FE628DB7D9C1}"/>
          </ac:picMkLst>
        </pc:picChg>
      </pc:sldChg>
      <pc:sldChg chg="addSp delSp modSp new mod">
        <pc:chgData name="俊傑 王" userId="6f1a269199c8460e" providerId="LiveId" clId="{AE803B90-3588-46B9-9D2A-481016159817}" dt="2024-02-29T18:55:46.154" v="1478" actId="1076"/>
        <pc:sldMkLst>
          <pc:docMk/>
          <pc:sldMk cId="3774038154" sldId="319"/>
        </pc:sldMkLst>
        <pc:spChg chg="mod">
          <ac:chgData name="俊傑 王" userId="6f1a269199c8460e" providerId="LiveId" clId="{AE803B90-3588-46B9-9D2A-481016159817}" dt="2024-02-29T17:45:56.630" v="631" actId="20577"/>
          <ac:spMkLst>
            <pc:docMk/>
            <pc:sldMk cId="3774038154" sldId="319"/>
            <ac:spMk id="2" creationId="{43840147-7F3E-79DF-817D-05EFD125C226}"/>
          </ac:spMkLst>
        </pc:spChg>
        <pc:spChg chg="mod">
          <ac:chgData name="俊傑 王" userId="6f1a269199c8460e" providerId="LiveId" clId="{AE803B90-3588-46B9-9D2A-481016159817}" dt="2024-02-29T18:54:45.797" v="1476" actId="20577"/>
          <ac:spMkLst>
            <pc:docMk/>
            <pc:sldMk cId="3774038154" sldId="319"/>
            <ac:spMk id="3" creationId="{C8F9D15E-BE09-12D3-2873-AE9AB0F8CB4E}"/>
          </ac:spMkLst>
        </pc:spChg>
        <pc:picChg chg="add mod">
          <ac:chgData name="俊傑 王" userId="6f1a269199c8460e" providerId="LiveId" clId="{AE803B90-3588-46B9-9D2A-481016159817}" dt="2024-02-29T18:46:28.077" v="1258" actId="1076"/>
          <ac:picMkLst>
            <pc:docMk/>
            <pc:sldMk cId="3774038154" sldId="319"/>
            <ac:picMk id="5" creationId="{6B146084-78C6-4313-9EC8-01C988658228}"/>
          </ac:picMkLst>
        </pc:picChg>
        <pc:picChg chg="add mod">
          <ac:chgData name="俊傑 王" userId="6f1a269199c8460e" providerId="LiveId" clId="{AE803B90-3588-46B9-9D2A-481016159817}" dt="2024-02-29T18:52:29.724" v="1332" actId="1076"/>
          <ac:picMkLst>
            <pc:docMk/>
            <pc:sldMk cId="3774038154" sldId="319"/>
            <ac:picMk id="7" creationId="{4E5A96AB-A0DE-AE21-F031-94BACA841B35}"/>
          </ac:picMkLst>
        </pc:picChg>
        <pc:picChg chg="add mod">
          <ac:chgData name="俊傑 王" userId="6f1a269199c8460e" providerId="LiveId" clId="{AE803B90-3588-46B9-9D2A-481016159817}" dt="2024-02-29T18:55:46.154" v="1478" actId="1076"/>
          <ac:picMkLst>
            <pc:docMk/>
            <pc:sldMk cId="3774038154" sldId="319"/>
            <ac:picMk id="9" creationId="{28AC1753-DE2F-42AF-4DE3-D73054B5D925}"/>
          </ac:picMkLst>
        </pc:picChg>
        <pc:picChg chg="add del mod">
          <ac:chgData name="俊傑 王" userId="6f1a269199c8460e" providerId="LiveId" clId="{AE803B90-3588-46B9-9D2A-481016159817}" dt="2024-02-29T18:27:29.065" v="1002" actId="478"/>
          <ac:picMkLst>
            <pc:docMk/>
            <pc:sldMk cId="3774038154" sldId="319"/>
            <ac:picMk id="5122" creationId="{2DBB19DB-9B5A-0F94-0936-7BF48C6C5AF8}"/>
          </ac:picMkLst>
        </pc:picChg>
        <pc:picChg chg="add del mod">
          <ac:chgData name="俊傑 王" userId="6f1a269199c8460e" providerId="LiveId" clId="{AE803B90-3588-46B9-9D2A-481016159817}" dt="2024-02-29T18:42:19.972" v="1159" actId="478"/>
          <ac:picMkLst>
            <pc:docMk/>
            <pc:sldMk cId="3774038154" sldId="319"/>
            <ac:picMk id="5124" creationId="{A68C0621-CD9C-6DDC-9554-F773489BBD0C}"/>
          </ac:picMkLst>
        </pc:picChg>
        <pc:picChg chg="add mod">
          <ac:chgData name="俊傑 王" userId="6f1a269199c8460e" providerId="LiveId" clId="{AE803B90-3588-46B9-9D2A-481016159817}" dt="2024-02-29T18:43:31.609" v="1186" actId="1076"/>
          <ac:picMkLst>
            <pc:docMk/>
            <pc:sldMk cId="3774038154" sldId="319"/>
            <ac:picMk id="5126" creationId="{9B57AFE0-8130-485F-368D-1E815DA8097E}"/>
          </ac:picMkLst>
        </pc:picChg>
      </pc:sldChg>
      <pc:sldChg chg="addSp delSp modSp new mod">
        <pc:chgData name="俊傑 王" userId="6f1a269199c8460e" providerId="LiveId" clId="{AE803B90-3588-46B9-9D2A-481016159817}" dt="2024-02-29T22:25:30.825" v="1956" actId="1076"/>
        <pc:sldMkLst>
          <pc:docMk/>
          <pc:sldMk cId="94765546" sldId="320"/>
        </pc:sldMkLst>
        <pc:spChg chg="mod">
          <ac:chgData name="俊傑 王" userId="6f1a269199c8460e" providerId="LiveId" clId="{AE803B90-3588-46B9-9D2A-481016159817}" dt="2024-02-29T17:46:35.679" v="670" actId="20577"/>
          <ac:spMkLst>
            <pc:docMk/>
            <pc:sldMk cId="94765546" sldId="320"/>
            <ac:spMk id="2" creationId="{57BC326D-1C9F-73A0-2877-A8BB38B1A0B8}"/>
          </ac:spMkLst>
        </pc:spChg>
        <pc:spChg chg="mod">
          <ac:chgData name="俊傑 王" userId="6f1a269199c8460e" providerId="LiveId" clId="{AE803B90-3588-46B9-9D2A-481016159817}" dt="2024-02-29T22:22:42.574" v="1954" actId="20577"/>
          <ac:spMkLst>
            <pc:docMk/>
            <pc:sldMk cId="94765546" sldId="320"/>
            <ac:spMk id="3" creationId="{3F40BA72-015F-51EC-2728-5C0E36735B08}"/>
          </ac:spMkLst>
        </pc:spChg>
        <pc:picChg chg="add mod">
          <ac:chgData name="俊傑 王" userId="6f1a269199c8460e" providerId="LiveId" clId="{AE803B90-3588-46B9-9D2A-481016159817}" dt="2024-02-29T20:23:03.312" v="1599" actId="1076"/>
          <ac:picMkLst>
            <pc:docMk/>
            <pc:sldMk cId="94765546" sldId="320"/>
            <ac:picMk id="4" creationId="{6E42C91B-4148-615A-6108-E9C87F625296}"/>
          </ac:picMkLst>
        </pc:picChg>
        <pc:picChg chg="add mod">
          <ac:chgData name="俊傑 王" userId="6f1a269199c8460e" providerId="LiveId" clId="{AE803B90-3588-46B9-9D2A-481016159817}" dt="2024-02-29T20:23:06.790" v="1601" actId="1076"/>
          <ac:picMkLst>
            <pc:docMk/>
            <pc:sldMk cId="94765546" sldId="320"/>
            <ac:picMk id="6" creationId="{928CBCCA-4917-C207-63BF-81E01627BC61}"/>
          </ac:picMkLst>
        </pc:picChg>
        <pc:picChg chg="add mod">
          <ac:chgData name="俊傑 王" userId="6f1a269199c8460e" providerId="LiveId" clId="{AE803B90-3588-46B9-9D2A-481016159817}" dt="2024-02-29T22:25:30.825" v="1956" actId="1076"/>
          <ac:picMkLst>
            <pc:docMk/>
            <pc:sldMk cId="94765546" sldId="320"/>
            <ac:picMk id="8" creationId="{1D762785-3AA4-B99B-75D6-DDE18755231F}"/>
          </ac:picMkLst>
        </pc:picChg>
        <pc:picChg chg="add del mod">
          <ac:chgData name="俊傑 王" userId="6f1a269199c8460e" providerId="LiveId" clId="{AE803B90-3588-46B9-9D2A-481016159817}" dt="2024-02-29T22:16:47.781" v="1898" actId="478"/>
          <ac:picMkLst>
            <pc:docMk/>
            <pc:sldMk cId="94765546" sldId="320"/>
            <ac:picMk id="6146" creationId="{A73A85AB-BBF7-DB8E-FEEF-6EC4EB7318E0}"/>
          </ac:picMkLst>
        </pc:picChg>
        <pc:picChg chg="add del mod">
          <ac:chgData name="俊傑 王" userId="6f1a269199c8460e" providerId="LiveId" clId="{AE803B90-3588-46B9-9D2A-481016159817}" dt="2024-02-29T22:21:10.312" v="1904" actId="478"/>
          <ac:picMkLst>
            <pc:docMk/>
            <pc:sldMk cId="94765546" sldId="320"/>
            <ac:picMk id="6148" creationId="{DEF1E740-46AE-5898-6200-34AA1BFB6F84}"/>
          </ac:picMkLst>
        </pc:picChg>
        <pc:picChg chg="add mod">
          <ac:chgData name="俊傑 王" userId="6f1a269199c8460e" providerId="LiveId" clId="{AE803B90-3588-46B9-9D2A-481016159817}" dt="2024-02-29T22:22:07.888" v="1913" actId="1076"/>
          <ac:picMkLst>
            <pc:docMk/>
            <pc:sldMk cId="94765546" sldId="320"/>
            <ac:picMk id="6150" creationId="{CA64ACBF-AC2B-8C6E-AD54-AF68BD0BA51C}"/>
          </ac:picMkLst>
        </pc:picChg>
      </pc:sldChg>
      <pc:sldChg chg="add del">
        <pc:chgData name="俊傑 王" userId="6f1a269199c8460e" providerId="LiveId" clId="{AE803B90-3588-46B9-9D2A-481016159817}" dt="2024-02-29T18:24:19.342" v="934"/>
        <pc:sldMkLst>
          <pc:docMk/>
          <pc:sldMk cId="549879816" sldId="3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37566-0E31-4F25-9529-F8A462FE945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0C8D1-371E-4AD9-B72F-168307A55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3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8737-9E98-4F4D-B1DB-09C96D433F2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343-3DAD-4E29-9273-9D2E2C42B27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8737-9E98-4F4D-B1DB-09C96D433F2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343-3DAD-4E29-9273-9D2E2C42B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8737-9E98-4F4D-B1DB-09C96D433F2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343-3DAD-4E29-9273-9D2E2C42B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8737-9E98-4F4D-B1DB-09C96D433F2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343-3DAD-4E29-9273-9D2E2C42B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8737-9E98-4F4D-B1DB-09C96D433F2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343-3DAD-4E29-9273-9D2E2C42B27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8737-9E98-4F4D-B1DB-09C96D433F2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343-3DAD-4E29-9273-9D2E2C42B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8737-9E98-4F4D-B1DB-09C96D433F2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343-3DAD-4E29-9273-9D2E2C42B27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8737-9E98-4F4D-B1DB-09C96D433F2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343-3DAD-4E29-9273-9D2E2C42B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8737-9E98-4F4D-B1DB-09C96D433F2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343-3DAD-4E29-9273-9D2E2C42B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8737-9E98-4F4D-B1DB-09C96D433F2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343-3DAD-4E29-9273-9D2E2C42B27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8737-9E98-4F4D-B1DB-09C96D433F2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343-3DAD-4E29-9273-9D2E2C42B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AE48737-9E98-4F4D-B1DB-09C96D433F2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CB13343-3DAD-4E29-9273-9D2E2C42B2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2</a:t>
            </a:r>
            <a:r>
              <a:rPr lang="en-US" sz="4400" baseline="30000" dirty="0"/>
              <a:t>ND</a:t>
            </a:r>
            <a:r>
              <a:rPr lang="en-US" sz="4400" dirty="0"/>
              <a:t> discussion ON Quality Factor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Junjie Wang</a:t>
            </a:r>
          </a:p>
          <a:p>
            <a:r>
              <a:rPr lang="en-US" dirty="0"/>
              <a:t>Qnx8538</a:t>
            </a:r>
          </a:p>
          <a:p>
            <a:r>
              <a:rPr lang="en-US" dirty="0"/>
              <a:t>3/1/2023</a:t>
            </a:r>
          </a:p>
        </p:txBody>
      </p:sp>
    </p:spTree>
    <p:extLst>
      <p:ext uri="{BB962C8B-B14F-4D97-AF65-F5344CB8AC3E}">
        <p14:creationId xmlns:p14="http://schemas.microsoft.com/office/powerpoint/2010/main" val="157413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F961-AB8D-1BAD-F40C-0EB017F1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E61FE-4C45-21AD-13DE-76807DC09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Recap from last time</a:t>
            </a:r>
          </a:p>
          <a:p>
            <a:r>
              <a:rPr lang="en-US" altLang="zh-CN" dirty="0"/>
              <a:t>Admit my mistake</a:t>
            </a:r>
          </a:p>
          <a:p>
            <a:r>
              <a:rPr lang="en-US" altLang="zh-CN" dirty="0"/>
              <a:t>Low field limit</a:t>
            </a:r>
          </a:p>
          <a:p>
            <a:r>
              <a:rPr lang="en-US" altLang="zh-CN" dirty="0"/>
              <a:t>High field approximation</a:t>
            </a:r>
          </a:p>
          <a:p>
            <a:r>
              <a:rPr lang="en-US" altLang="zh-CN" dirty="0"/>
              <a:t>High field </a:t>
            </a:r>
            <a:r>
              <a:rPr lang="en-US" altLang="zh-CN" dirty="0" err="1"/>
              <a:t>zT</a:t>
            </a:r>
            <a:r>
              <a:rPr lang="en-US" altLang="zh-CN" dirty="0"/>
              <a:t> approximation form and its B factor</a:t>
            </a:r>
          </a:p>
          <a:p>
            <a:r>
              <a:rPr lang="en-US" altLang="zh-CN" dirty="0"/>
              <a:t>Supp. Integrations in High field limit</a:t>
            </a:r>
          </a:p>
          <a:p>
            <a:r>
              <a:rPr lang="en-US" altLang="zh-CN" dirty="0"/>
              <a:t>Some Discussion on my B factor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91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4F27-ECB0-F732-73D1-9A01A72E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Recall From Last Slides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25F0C-2585-5DFB-43B3-0C4CF2D4B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Lorentz Force generates non-dissipative current additional to the original one.</a:t>
            </a:r>
          </a:p>
          <a:p>
            <a:r>
              <a:rPr lang="en-US" altLang="zh-CN" dirty="0"/>
              <a:t>so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zT</a:t>
            </a:r>
            <a:r>
              <a:rPr lang="en-US" altLang="zh-CN" dirty="0"/>
              <a:t> changing with H field, if we focus on diagonal </a:t>
            </a:r>
            <a:r>
              <a:rPr lang="en-US" altLang="zh-CN" dirty="0" err="1"/>
              <a:t>zT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 Higher Temperature, Phonon scattering dominates</a:t>
            </a:r>
          </a:p>
          <a:p>
            <a:pPr lvl="1"/>
            <a:r>
              <a:rPr lang="en-US" altLang="zh-CN" dirty="0"/>
              <a:t>Assigned r = -1/2, and I will continue on with this value.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42A30-B12D-5045-4640-5BFEE226E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275"/>
          <a:stretch/>
        </p:blipFill>
        <p:spPr>
          <a:xfrm>
            <a:off x="1524000" y="2362200"/>
            <a:ext cx="1149409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440D17-4A92-C65C-810C-B54A83693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637" b="33637"/>
          <a:stretch/>
        </p:blipFill>
        <p:spPr>
          <a:xfrm>
            <a:off x="2919772" y="2383507"/>
            <a:ext cx="1149409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C204C4-2340-C2F1-3C4D-71E687582C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62978" r="-1" b="367"/>
          <a:stretch/>
        </p:blipFill>
        <p:spPr>
          <a:xfrm>
            <a:off x="4315544" y="2383507"/>
            <a:ext cx="1149409" cy="512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F84AF5-F6F8-C52E-AC85-59D57849F5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329"/>
          <a:stretch/>
        </p:blipFill>
        <p:spPr>
          <a:xfrm>
            <a:off x="975272" y="4654515"/>
            <a:ext cx="3340272" cy="8446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B4D882-510F-8AB3-B10D-D97DF2528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4635484"/>
            <a:ext cx="1606633" cy="863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F26F2C-B3C0-678D-5A18-6513703CED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69"/>
          <a:stretch/>
        </p:blipFill>
        <p:spPr>
          <a:xfrm>
            <a:off x="691950" y="3282914"/>
            <a:ext cx="7760099" cy="12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6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33BC-A5D7-ECBA-4C46-206EEF81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my Mistake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BA564-59D3-BCC4-2268-1D69B3C89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Incorrect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Should be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458D1-643B-3BD1-D1D3-D9346A708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558776"/>
            <a:ext cx="3905451" cy="93984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7A31D42-D1F2-088E-7E1F-A63524E36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78" y="1998103"/>
            <a:ext cx="2174330" cy="179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BF3D33-4C58-BF61-AA80-74234FC4C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744" y="2057401"/>
            <a:ext cx="1248242" cy="1738620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78B972F-8D2D-C393-6326-8B5639C63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722" y="2014229"/>
            <a:ext cx="2106042" cy="173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6CDBA65-A9A0-5A42-3C77-4CEBE0CA4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57377"/>
            <a:ext cx="239988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2B1193-605D-6EEF-6519-2D6B90458A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6151" y="4365437"/>
            <a:ext cx="2622836" cy="211284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1E0813-4484-7B0B-118C-16EF5076C132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514600" y="1028700"/>
            <a:ext cx="2438400" cy="346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C62C75-852F-6271-9883-6CF156235C63}"/>
              </a:ext>
            </a:extLst>
          </p:cNvPr>
          <p:cNvCxnSpPr>
            <a:cxnSpLocks/>
          </p:cNvCxnSpPr>
          <p:nvPr/>
        </p:nvCxnSpPr>
        <p:spPr>
          <a:xfrm flipH="1">
            <a:off x="2171285" y="1262062"/>
            <a:ext cx="3010315" cy="585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5A8015-A526-F36D-CCAC-D0B0AEFAD237}"/>
              </a:ext>
            </a:extLst>
          </p:cNvPr>
          <p:cNvSpPr txBox="1"/>
          <p:nvPr/>
        </p:nvSpPr>
        <p:spPr>
          <a:xfrm>
            <a:off x="6172200" y="4191000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sz="1000" dirty="0"/>
              <a:t>DOI: https://doi.org/10.21203/rs.3.rs-3066848/v1 </a:t>
            </a:r>
            <a:endParaRPr lang="zh-CN" altLang="en-US" sz="1000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868754E7-7A73-A5A7-3581-4FA14BB0F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43" t="2040" r="30452" b="93700"/>
          <a:stretch/>
        </p:blipFill>
        <p:spPr bwMode="auto">
          <a:xfrm>
            <a:off x="1687856" y="3589921"/>
            <a:ext cx="45719" cy="6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308DCF51-A87D-892F-495A-330BDBAF17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43" t="2040" r="30452" b="93700"/>
          <a:stretch/>
        </p:blipFill>
        <p:spPr bwMode="auto">
          <a:xfrm>
            <a:off x="1733343" y="3663545"/>
            <a:ext cx="762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2F103297-4741-AECC-D7F2-F33063B199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43" t="2040" r="30452" b="93700"/>
          <a:stretch/>
        </p:blipFill>
        <p:spPr bwMode="auto">
          <a:xfrm>
            <a:off x="1809542" y="6191250"/>
            <a:ext cx="762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047973B7-A2CA-2EB0-530F-F5A1F8873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096" y="4374486"/>
            <a:ext cx="2465443" cy="193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299588-6472-15AD-5C98-8D361E522555}"/>
              </a:ext>
            </a:extLst>
          </p:cNvPr>
          <p:cNvCxnSpPr/>
          <p:nvPr/>
        </p:nvCxnSpPr>
        <p:spPr>
          <a:xfrm flipV="1">
            <a:off x="2743200" y="4953000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4A76B28-5FC9-FBEA-FD8F-CD72A14A6C8A}"/>
              </a:ext>
            </a:extLst>
          </p:cNvPr>
          <p:cNvSpPr txBox="1"/>
          <p:nvPr/>
        </p:nvSpPr>
        <p:spPr>
          <a:xfrm>
            <a:off x="2710830" y="4953024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9156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52E4-50A1-B50F-5ED9-A9D14D00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Low field Approximation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2D887-E52B-871D-8287-78D4C8454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A351A-9598-3B7E-3CBB-8A55740C6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7626742" cy="13589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4F0B0A-5AB5-109B-AAE0-4BC5C1FDF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649103"/>
            <a:ext cx="1219200" cy="1208897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869BF61-4B7E-2A51-1E35-BC39FC6D2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2994666" cy="240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110EB8-D150-8ADB-2955-B5E616C0734C}"/>
              </a:ext>
            </a:extLst>
          </p:cNvPr>
          <p:cNvCxnSpPr/>
          <p:nvPr/>
        </p:nvCxnSpPr>
        <p:spPr>
          <a:xfrm>
            <a:off x="3048000" y="3962400"/>
            <a:ext cx="0" cy="1686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CFE3676-1CE6-570D-DF70-572DF1D3BE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63" r="75377" b="89208"/>
          <a:stretch/>
        </p:blipFill>
        <p:spPr>
          <a:xfrm>
            <a:off x="3097533" y="4038600"/>
            <a:ext cx="152400" cy="241230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7843C0E-8B06-CFB4-8E6D-E738A6310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98" y="3674397"/>
            <a:ext cx="3248025" cy="252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94694FC-E182-31AC-446C-FEDBF17C2541}"/>
              </a:ext>
            </a:extLst>
          </p:cNvPr>
          <p:cNvSpPr txBox="1"/>
          <p:nvPr/>
        </p:nvSpPr>
        <p:spPr>
          <a:xfrm>
            <a:off x="685800" y="3152369"/>
            <a:ext cx="68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zT</a:t>
            </a:r>
            <a:r>
              <a:rPr lang="en-US" altLang="zh-CN" dirty="0"/>
              <a:t> with different material properties are disjoint functions</a:t>
            </a:r>
          </a:p>
        </p:txBody>
      </p:sp>
    </p:spTree>
    <p:extLst>
      <p:ext uri="{BB962C8B-B14F-4D97-AF65-F5344CB8AC3E}">
        <p14:creationId xmlns:p14="http://schemas.microsoft.com/office/powerpoint/2010/main" val="425093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7F5B-BE85-EE81-39E1-D592A86A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Higher Field Approximation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13397-5D54-DCBF-8B62-87F13CDD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Tensor Approximation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2. Integration Approximation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5787D-A7F3-9DE2-C1DE-E450B91A5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638300"/>
            <a:ext cx="2711589" cy="997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58E225-6E6B-B1DC-C368-380835D54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895600"/>
            <a:ext cx="4038808" cy="895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8642C7-0E05-3BFC-341D-F7D01FFAA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2682864"/>
            <a:ext cx="1701887" cy="1320868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3E3A104-B27C-3688-6D4B-12003A0C4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29" y="3997428"/>
            <a:ext cx="3266971" cy="260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B5F8BAF-D842-F373-F8B5-FE628DB7D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359" y="3930701"/>
            <a:ext cx="3592012" cy="286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38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0147-7F3E-79DF-817D-05EFD125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Some Additional Approximation to higher H field and Quality factor from that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9D15E-BE09-12D3-2873-AE9AB0F8C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Since we know </a:t>
            </a:r>
            <a:r>
              <a:rPr lang="en-US" altLang="zh-CN" dirty="0" err="1"/>
              <a:t>zT</a:t>
            </a:r>
            <a:r>
              <a:rPr lang="en-US" altLang="zh-CN" dirty="0"/>
              <a:t> will converge to some value in the  High B field </a:t>
            </a:r>
            <a:r>
              <a:rPr lang="en-US" altLang="zh-CN" u="sng" dirty="0"/>
              <a:t>in this model</a:t>
            </a:r>
            <a:r>
              <a:rPr lang="en-US" altLang="zh-CN" dirty="0"/>
              <a:t>, why don’t we make some crazy simplification</a:t>
            </a:r>
          </a:p>
          <a:p>
            <a:endParaRPr lang="en-US" altLang="zh-CN" u="sng" dirty="0"/>
          </a:p>
          <a:p>
            <a:r>
              <a:rPr lang="en-US" altLang="zh-CN" dirty="0"/>
              <a:t>It looks crazy but it leads to a Quality Factor from</a:t>
            </a:r>
          </a:p>
          <a:p>
            <a:endParaRPr lang="en-US" altLang="zh-CN" dirty="0"/>
          </a:p>
          <a:p>
            <a:r>
              <a:rPr lang="en-US" altLang="zh-CN" dirty="0"/>
              <a:t>One clear Issue about this is the </a:t>
            </a:r>
          </a:p>
          <a:p>
            <a:pPr marL="0" indent="0">
              <a:buNone/>
            </a:pPr>
            <a:r>
              <a:rPr lang="en-US" altLang="zh-CN" dirty="0"/>
              <a:t>H field dependence, but since that is</a:t>
            </a:r>
          </a:p>
          <a:p>
            <a:pPr marL="0" indent="0">
              <a:buNone/>
            </a:pPr>
            <a:r>
              <a:rPr lang="en-US" altLang="zh-CN" dirty="0"/>
              <a:t> not one of material properties.</a:t>
            </a:r>
          </a:p>
          <a:p>
            <a:endParaRPr lang="zh-CN" altLang="en-US" u="sng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9B57AFE0-8130-485F-368D-1E815DA80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463" y="4005262"/>
            <a:ext cx="3630187" cy="285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146084-78C6-4313-9EC8-01C988658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43200"/>
            <a:ext cx="3359323" cy="4445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5A96AB-A0DE-AE21-F031-94BACA841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0" y="3670278"/>
            <a:ext cx="3149762" cy="457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AC1753-DE2F-42AF-4DE3-D73054B5D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145" y="5791200"/>
            <a:ext cx="2368672" cy="47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3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C326D-1C9F-73A0-2877-A8BB38B1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Some Discussion on the Quality Factor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BA72-015F-51EC-2728-5C0E36735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Compare with Stephen Kang’s Quality Factor</a:t>
            </a:r>
          </a:p>
          <a:p>
            <a:endParaRPr lang="en-US" altLang="zh-CN" dirty="0"/>
          </a:p>
          <a:p>
            <a:r>
              <a:rPr lang="en-US" altLang="zh-CN" dirty="0"/>
              <a:t>Other looks fine but the scattering constant goes to the denominator, that may due to the high field approximation</a:t>
            </a:r>
          </a:p>
          <a:p>
            <a:r>
              <a:rPr lang="en-US" altLang="zh-CN" dirty="0"/>
              <a:t>Not Sure if I can “take it back” to:</a:t>
            </a: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42C91B-4148-615A-6108-E9C87F625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87500"/>
            <a:ext cx="2368672" cy="476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8CBCCA-4917-C207-63BF-81E01627B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514600"/>
            <a:ext cx="2959252" cy="444523"/>
          </a:xfrm>
          <a:prstGeom prst="rect">
            <a:avLst/>
          </a:prstGeom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CA64ACBF-AC2B-8C6E-AD54-AF68BD0BA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946" y="3829952"/>
            <a:ext cx="3326854" cy="271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762785-3AA4-B99B-75D6-DDE1875523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45" y="4184634"/>
            <a:ext cx="2559182" cy="5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5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5693</TotalTime>
  <Words>256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Clarity</vt:lpstr>
      <vt:lpstr>2ND discussion ON Quality Factor</vt:lpstr>
      <vt:lpstr>Outlines</vt:lpstr>
      <vt:lpstr>Recall From Last Slides</vt:lpstr>
      <vt:lpstr>About my Mistake</vt:lpstr>
      <vt:lpstr>Low field Approximation</vt:lpstr>
      <vt:lpstr>Higher Field Approximation</vt:lpstr>
      <vt:lpstr>Some Additional Approximation to higher H field and Quality factor from that</vt:lpstr>
      <vt:lpstr>Some Discussion on the Quality Factor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Seebeck Coefficient:</dc:title>
  <dc:creator>arice343</dc:creator>
  <cp:lastModifiedBy>俊傑 王</cp:lastModifiedBy>
  <cp:revision>79</cp:revision>
  <dcterms:created xsi:type="dcterms:W3CDTF">2014-12-08T23:42:29Z</dcterms:created>
  <dcterms:modified xsi:type="dcterms:W3CDTF">2024-02-29T22:25:32Z</dcterms:modified>
</cp:coreProperties>
</file>