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CE24-A3DD-4784-98BE-D94B01D64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FC38-E614-4530-9B96-A478D0A9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2ADE-E4E2-41F3-8AAD-0230B41C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2354E-4541-49D3-BC60-0060833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DA22-C80B-4E4E-9941-559EC6F3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46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16A1-EBE1-462E-97B3-7CC91538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066E6-CF85-43E3-8004-F9DA4BF01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58C0-B6C8-43E4-81CD-7E4BF22A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D0AB-543D-4200-9F16-B21B1123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C92A-271E-4F19-A70C-6A72D488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41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FA024-EF4B-4788-BCEF-F3E77EE0B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6ABE7-FA59-4653-ADD1-A7C88BF1E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05E4F-54E4-4661-8152-EF6FFAF9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89EEF-BB9E-434B-95DE-0F7C15D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02B5-F4BE-43C2-8737-432C47C1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79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2BF4-989A-4801-8DAD-EF8F94A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3462-A88F-4D65-A414-2D6D5CB7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A6B4-7274-49D9-A1CC-551389D7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2D8D7-8BEC-4E19-A027-334C071F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B348-5316-40BC-BFB5-446DEC06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2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31D6-2302-480A-AB47-78D345B9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6FAD-43E4-42B7-B2FC-05B76A53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1D38-BD03-4953-90DA-58886895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B95B-7C4A-437A-AC98-170FFA23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D633-2E9E-4EA5-BE97-9839C764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970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5875-EA80-4A89-9EF5-3539AFB4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109-1355-47D5-8F4F-CE9ECE6B3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24C56-293E-48C5-AB16-0CBBA532F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E5F42-090B-4084-B00C-2BD864E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C52C-4F8B-4A5D-AF81-BC9CAFF0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BCF7A-6BBC-4760-BD8D-0B73BC23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06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C1DD-AE13-4890-8CBB-4494E0E8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6744-5486-4238-B584-1BE390210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F749-126C-4966-8C65-E3F24874F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0C5BA-CD12-465D-AC20-D915D8568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0060A-C351-4618-80B5-6833094AD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52F47-301D-4088-9656-C99359A1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B61ED-1B4D-4C4F-8FCB-73800382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D5C1F-1DD8-4E76-B7C5-64F0A52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22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1B75-C196-4831-BD93-74EA8BDA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992C4-2689-479D-9757-5B13E974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9EA04-1D8A-42CE-A088-204E700E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47E3-BF81-44A1-A952-F9D99A22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487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31657-4C28-468E-AC7B-B399EB2D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DF5CD-1699-4158-A790-9735F3A9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6C230-45AA-4405-9959-22F56BA9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38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A93C-3112-4AF2-826E-8C833B8C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883E-FA68-46DE-8D06-DB10C43A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14BBA-557B-4E87-88E6-50AC11D37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9FCAC-50C6-4C69-B21C-48C20626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7FEC-C2B2-426F-9CB8-B3BC65E9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DA56-A679-4782-8ADE-9695880F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1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51AD-0081-452C-B9C0-8E4E00B8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B09FB-453A-4883-80ED-83A027EFE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DF14C-D915-41B2-A2E3-F6EC0A61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F6F3-D371-463C-A380-4C25D88E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31515-14BC-4BF7-9CE9-9C8CB239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0129-2CF6-4405-9885-CB3869D0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5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2E72C-9852-48D2-AA87-8616338A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7D14-D92A-4ABE-9ADB-3894209C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EF9B-60B0-41E8-9CB3-6F6087C07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0672-32CA-4A5F-9300-2245AA493377}" type="datetimeFigureOut">
              <a:rPr lang="en-SG" smtClean="0"/>
              <a:t>3/2/2021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2117-A8C0-4295-A70A-EE93B0224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7961-FF9B-4A7D-9379-5EEAACC1A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4D60-A388-47AC-97DE-EB7DA8F77C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4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F68D4F-4BE3-4B52-A38D-77C767C1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6" y="2205037"/>
            <a:ext cx="645061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5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goh</dc:creator>
  <cp:lastModifiedBy>junjie goh</cp:lastModifiedBy>
  <cp:revision>3</cp:revision>
  <dcterms:created xsi:type="dcterms:W3CDTF">2021-02-02T16:37:53Z</dcterms:created>
  <dcterms:modified xsi:type="dcterms:W3CDTF">2021-02-02T18:00:13Z</dcterms:modified>
</cp:coreProperties>
</file>