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EEC10-F240-429F-9FD9-8E5F39415FDE}" v="257" dt="2021-10-26T02:42:57.317"/>
    <p1510:client id="{381D7FCE-FDA3-4E7E-9B9B-0287F5048ADB}" v="1" dt="2021-10-26T02:32:12.531"/>
    <p1510:client id="{51247253-FFDE-4624-9580-622E51DC356B}" v="16" dt="2021-10-26T02:32:28.113"/>
    <p1510:client id="{5CCE3DFA-EA44-46CB-94EB-3D694D1A12A9}" v="116" dt="2021-10-26T02:48:40.608"/>
    <p1510:client id="{84CDC839-002D-4B5E-97A4-63F709326731}" v="2" dt="2021-10-26T02:42:26.048"/>
    <p1510:client id="{91986996-E9FF-477B-8F58-047434BC977C}" v="98" dt="2021-10-26T02:34:30.101"/>
    <p1510:client id="{A055B870-1026-43E2-A080-1CF2D3CD3F52}" v="56" dt="2021-10-26T02:47:36.421"/>
    <p1510:client id="{FA0FA756-6650-40FE-AAE2-11A37774E55E}" v="24" dt="2021-10-26T02:31:46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UDAIYA CHANDRAN" userId="S::2002947@sit.singaporetech.edu.sg::3cc46666-f779-4203-9379-d76f5caf8d67" providerId="AD" clId="Web-{5CCE3DFA-EA44-46CB-94EB-3D694D1A12A9}"/>
    <pc:docChg chg="modSld">
      <pc:chgData name="P.UDAIYA CHANDRAN" userId="S::2002947@sit.singaporetech.edu.sg::3cc46666-f779-4203-9379-d76f5caf8d67" providerId="AD" clId="Web-{5CCE3DFA-EA44-46CB-94EB-3D694D1A12A9}" dt="2021-10-26T02:48:40.608" v="111" actId="20577"/>
      <pc:docMkLst>
        <pc:docMk/>
      </pc:docMkLst>
      <pc:sldChg chg="modSp">
        <pc:chgData name="P.UDAIYA CHANDRAN" userId="S::2002947@sit.singaporetech.edu.sg::3cc46666-f779-4203-9379-d76f5caf8d67" providerId="AD" clId="Web-{5CCE3DFA-EA44-46CB-94EB-3D694D1A12A9}" dt="2021-10-26T02:48:40.608" v="111" actId="20577"/>
        <pc:sldMkLst>
          <pc:docMk/>
          <pc:sldMk cId="3681082809" sldId="257"/>
        </pc:sldMkLst>
        <pc:spChg chg="mod">
          <ac:chgData name="P.UDAIYA CHANDRAN" userId="S::2002947@sit.singaporetech.edu.sg::3cc46666-f779-4203-9379-d76f5caf8d67" providerId="AD" clId="Web-{5CCE3DFA-EA44-46CB-94EB-3D694D1A12A9}" dt="2021-10-26T02:32:02.170" v="15" actId="20577"/>
          <ac:spMkLst>
            <pc:docMk/>
            <pc:sldMk cId="3681082809" sldId="257"/>
            <ac:spMk id="2" creationId="{F5905DB1-E478-4CCA-A88F-D8F73363631F}"/>
          </ac:spMkLst>
        </pc:spChg>
        <pc:spChg chg="mod">
          <ac:chgData name="P.UDAIYA CHANDRAN" userId="S::2002947@sit.singaporetech.edu.sg::3cc46666-f779-4203-9379-d76f5caf8d67" providerId="AD" clId="Web-{5CCE3DFA-EA44-46CB-94EB-3D694D1A12A9}" dt="2021-10-26T02:48:40.608" v="111" actId="20577"/>
          <ac:spMkLst>
            <pc:docMk/>
            <pc:sldMk cId="3681082809" sldId="257"/>
            <ac:spMk id="6" creationId="{BB036E52-3061-4EC5-970E-F19B2690B6C8}"/>
          </ac:spMkLst>
        </pc:spChg>
      </pc:sldChg>
      <pc:sldChg chg="modSp">
        <pc:chgData name="P.UDAIYA CHANDRAN" userId="S::2002947@sit.singaporetech.edu.sg::3cc46666-f779-4203-9379-d76f5caf8d67" providerId="AD" clId="Web-{5CCE3DFA-EA44-46CB-94EB-3D694D1A12A9}" dt="2021-10-26T02:31:57.107" v="12" actId="20577"/>
        <pc:sldMkLst>
          <pc:docMk/>
          <pc:sldMk cId="4280227071" sldId="258"/>
        </pc:sldMkLst>
        <pc:spChg chg="mod">
          <ac:chgData name="P.UDAIYA CHANDRAN" userId="S::2002947@sit.singaporetech.edu.sg::3cc46666-f779-4203-9379-d76f5caf8d67" providerId="AD" clId="Web-{5CCE3DFA-EA44-46CB-94EB-3D694D1A12A9}" dt="2021-10-26T02:31:57.107" v="12" actId="20577"/>
          <ac:spMkLst>
            <pc:docMk/>
            <pc:sldMk cId="4280227071" sldId="258"/>
            <ac:spMk id="2" creationId="{EA8C930B-2625-4157-97C5-F7B7EABAF185}"/>
          </ac:spMkLst>
        </pc:spChg>
      </pc:sldChg>
    </pc:docChg>
  </pc:docChgLst>
  <pc:docChgLst>
    <pc:chgData name="TAN CHIA WEI" userId="S::2002556@sit.singaporetech.edu.sg::f9bd9506-04ae-4db1-af80-5e4ff725adde" providerId="AD" clId="Web-{84CDC839-002D-4B5E-97A4-63F709326731}"/>
    <pc:docChg chg="modSld">
      <pc:chgData name="TAN CHIA WEI" userId="S::2002556@sit.singaporetech.edu.sg::f9bd9506-04ae-4db1-af80-5e4ff725adde" providerId="AD" clId="Web-{84CDC839-002D-4B5E-97A4-63F709326731}" dt="2021-10-26T02:42:26.048" v="1" actId="20577"/>
      <pc:docMkLst>
        <pc:docMk/>
      </pc:docMkLst>
      <pc:sldChg chg="modSp">
        <pc:chgData name="TAN CHIA WEI" userId="S::2002556@sit.singaporetech.edu.sg::f9bd9506-04ae-4db1-af80-5e4ff725adde" providerId="AD" clId="Web-{84CDC839-002D-4B5E-97A4-63F709326731}" dt="2021-10-26T02:42:26.048" v="1" actId="20577"/>
        <pc:sldMkLst>
          <pc:docMk/>
          <pc:sldMk cId="1947907657" sldId="259"/>
        </pc:sldMkLst>
        <pc:spChg chg="mod">
          <ac:chgData name="TAN CHIA WEI" userId="S::2002556@sit.singaporetech.edu.sg::f9bd9506-04ae-4db1-af80-5e4ff725adde" providerId="AD" clId="Web-{84CDC839-002D-4B5E-97A4-63F709326731}" dt="2021-10-26T02:42:26.048" v="1" actId="20577"/>
          <ac:spMkLst>
            <pc:docMk/>
            <pc:sldMk cId="1947907657" sldId="259"/>
            <ac:spMk id="3" creationId="{9E80D8E6-3227-4AE5-9E1E-06E811E64BB1}"/>
          </ac:spMkLst>
        </pc:spChg>
      </pc:sldChg>
    </pc:docChg>
  </pc:docChgLst>
  <pc:docChgLst>
    <pc:chgData name="GABRIEL KOK HENG HONG" userId="S::2001701@sit.singaporetech.edu.sg::18467f87-0e36-4858-8da7-008f82aa1d94" providerId="AD" clId="Web-{381D7FCE-FDA3-4E7E-9B9B-0287F5048ADB}"/>
    <pc:docChg chg="modSld addMainMaster delMainMaster">
      <pc:chgData name="GABRIEL KOK HENG HONG" userId="S::2001701@sit.singaporetech.edu.sg::18467f87-0e36-4858-8da7-008f82aa1d94" providerId="AD" clId="Web-{381D7FCE-FDA3-4E7E-9B9B-0287F5048ADB}" dt="2021-10-26T02:32:12.531" v="0"/>
      <pc:docMkLst>
        <pc:docMk/>
      </pc:docMkLst>
      <pc:sldChg chg="modSp mod modClrScheme chgLayout">
        <pc:chgData name="GABRIEL KOK HENG HONG" userId="S::2001701@sit.singaporetech.edu.sg::18467f87-0e36-4858-8da7-008f82aa1d94" providerId="AD" clId="Web-{381D7FCE-FDA3-4E7E-9B9B-0287F5048ADB}" dt="2021-10-26T02:32:12.531" v="0"/>
        <pc:sldMkLst>
          <pc:docMk/>
          <pc:sldMk cId="3681082809" sldId="257"/>
        </pc:sldMkLst>
        <pc:spChg chg="mod ord">
          <ac:chgData name="GABRIEL KOK HENG HONG" userId="S::2001701@sit.singaporetech.edu.sg::18467f87-0e36-4858-8da7-008f82aa1d94" providerId="AD" clId="Web-{381D7FCE-FDA3-4E7E-9B9B-0287F5048ADB}" dt="2021-10-26T02:32:12.531" v="0"/>
          <ac:spMkLst>
            <pc:docMk/>
            <pc:sldMk cId="3681082809" sldId="257"/>
            <ac:spMk id="2" creationId="{F5905DB1-E478-4CCA-A88F-D8F73363631F}"/>
          </ac:spMkLst>
        </pc:spChg>
        <pc:spChg chg="mod ord">
          <ac:chgData name="GABRIEL KOK HENG HONG" userId="S::2001701@sit.singaporetech.edu.sg::18467f87-0e36-4858-8da7-008f82aa1d94" providerId="AD" clId="Web-{381D7FCE-FDA3-4E7E-9B9B-0287F5048ADB}" dt="2021-10-26T02:32:12.531" v="0"/>
          <ac:spMkLst>
            <pc:docMk/>
            <pc:sldMk cId="3681082809" sldId="257"/>
            <ac:spMk id="3" creationId="{9E80D8E6-3227-4AE5-9E1E-06E811E64BB1}"/>
          </ac:spMkLst>
        </pc:spChg>
      </pc:sldChg>
      <pc:sldChg chg="modSp mod modClrScheme chgLayout">
        <pc:chgData name="GABRIEL KOK HENG HONG" userId="S::2001701@sit.singaporetech.edu.sg::18467f87-0e36-4858-8da7-008f82aa1d94" providerId="AD" clId="Web-{381D7FCE-FDA3-4E7E-9B9B-0287F5048ADB}" dt="2021-10-26T02:32:12.531" v="0"/>
        <pc:sldMkLst>
          <pc:docMk/>
          <pc:sldMk cId="4280227071" sldId="258"/>
        </pc:sldMkLst>
        <pc:spChg chg="mod ord">
          <ac:chgData name="GABRIEL KOK HENG HONG" userId="S::2001701@sit.singaporetech.edu.sg::18467f87-0e36-4858-8da7-008f82aa1d94" providerId="AD" clId="Web-{381D7FCE-FDA3-4E7E-9B9B-0287F5048ADB}" dt="2021-10-26T02:32:12.531" v="0"/>
          <ac:spMkLst>
            <pc:docMk/>
            <pc:sldMk cId="4280227071" sldId="258"/>
            <ac:spMk id="2" creationId="{EA8C930B-2625-4157-97C5-F7B7EABAF185}"/>
          </ac:spMkLst>
        </pc:spChg>
        <pc:spChg chg="mod ord">
          <ac:chgData name="GABRIEL KOK HENG HONG" userId="S::2001701@sit.singaporetech.edu.sg::18467f87-0e36-4858-8da7-008f82aa1d94" providerId="AD" clId="Web-{381D7FCE-FDA3-4E7E-9B9B-0287F5048ADB}" dt="2021-10-26T02:32:12.531" v="0"/>
          <ac:spMkLst>
            <pc:docMk/>
            <pc:sldMk cId="4280227071" sldId="258"/>
            <ac:spMk id="3" creationId="{4A2854CA-9DEB-4F1D-87B1-C34CF6EA674E}"/>
          </ac:spMkLst>
        </pc:spChg>
      </pc:sldChg>
      <pc:sldChg chg="modSp mod modClrScheme chgLayout">
        <pc:chgData name="GABRIEL KOK HENG HONG" userId="S::2001701@sit.singaporetech.edu.sg::18467f87-0e36-4858-8da7-008f82aa1d94" providerId="AD" clId="Web-{381D7FCE-FDA3-4E7E-9B9B-0287F5048ADB}" dt="2021-10-26T02:32:12.531" v="0"/>
        <pc:sldMkLst>
          <pc:docMk/>
          <pc:sldMk cId="1947907657" sldId="259"/>
        </pc:sldMkLst>
        <pc:spChg chg="mod ord">
          <ac:chgData name="GABRIEL KOK HENG HONG" userId="S::2001701@sit.singaporetech.edu.sg::18467f87-0e36-4858-8da7-008f82aa1d94" providerId="AD" clId="Web-{381D7FCE-FDA3-4E7E-9B9B-0287F5048ADB}" dt="2021-10-26T02:32:12.531" v="0"/>
          <ac:spMkLst>
            <pc:docMk/>
            <pc:sldMk cId="1947907657" sldId="259"/>
            <ac:spMk id="2" creationId="{F5905DB1-E478-4CCA-A88F-D8F73363631F}"/>
          </ac:spMkLst>
        </pc:spChg>
        <pc:spChg chg="mod ord">
          <ac:chgData name="GABRIEL KOK HENG HONG" userId="S::2001701@sit.singaporetech.edu.sg::18467f87-0e36-4858-8da7-008f82aa1d94" providerId="AD" clId="Web-{381D7FCE-FDA3-4E7E-9B9B-0287F5048ADB}" dt="2021-10-26T02:32:12.531" v="0"/>
          <ac:spMkLst>
            <pc:docMk/>
            <pc:sldMk cId="1947907657" sldId="259"/>
            <ac:spMk id="3" creationId="{9E80D8E6-3227-4AE5-9E1E-06E811E64BB1}"/>
          </ac:spMkLst>
        </pc:spChg>
      </pc:sldChg>
      <pc:sldMasterChg chg="del delSldLayout">
        <pc:chgData name="GABRIEL KOK HENG HONG" userId="S::2001701@sit.singaporetech.edu.sg::18467f87-0e36-4858-8da7-008f82aa1d94" providerId="AD" clId="Web-{381D7FCE-FDA3-4E7E-9B9B-0287F5048ADB}" dt="2021-10-26T02:32:12.531" v="0"/>
        <pc:sldMasterMkLst>
          <pc:docMk/>
          <pc:sldMasterMk cId="2460954070" sldId="2147483660"/>
        </pc:sldMasterMkLst>
        <pc:sldLayoutChg chg="del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GABRIEL KOK HENG HONG" userId="S::2001701@sit.singaporetech.edu.sg::18467f87-0e36-4858-8da7-008f82aa1d94" providerId="AD" clId="Web-{381D7FCE-FDA3-4E7E-9B9B-0287F5048ADB}" dt="2021-10-26T02:32:12.531" v="0"/>
        <pc:sldMasterMkLst>
          <pc:docMk/>
          <pc:sldMasterMk cId="2072971985" sldId="2147483672"/>
        </pc:sldMasterMkLst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1153153047" sldId="2147483673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3857945689" sldId="2147483674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2877786929" sldId="2147483675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2778294471" sldId="2147483676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405419430" sldId="2147483677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259767327" sldId="2147483678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1686539459" sldId="2147483679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2618451499" sldId="2147483680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3383097513" sldId="2147483681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188429840" sldId="2147483682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442427906" sldId="2147483683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1993057258" sldId="2147483684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2148428048" sldId="2147483685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2023404609" sldId="2147483686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243021327" sldId="2147483687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3539819028" sldId="2147483688"/>
          </pc:sldLayoutMkLst>
        </pc:sldLayoutChg>
        <pc:sldLayoutChg chg="add mod replId">
          <pc:chgData name="GABRIEL KOK HENG HONG" userId="S::2001701@sit.singaporetech.edu.sg::18467f87-0e36-4858-8da7-008f82aa1d94" providerId="AD" clId="Web-{381D7FCE-FDA3-4E7E-9B9B-0287F5048ADB}" dt="2021-10-26T02:32:12.531" v="0"/>
          <pc:sldLayoutMkLst>
            <pc:docMk/>
            <pc:sldMasterMk cId="2072971985" sldId="2147483672"/>
            <pc:sldLayoutMk cId="4209695730" sldId="2147483689"/>
          </pc:sldLayoutMkLst>
        </pc:sldLayoutChg>
      </pc:sldMasterChg>
    </pc:docChg>
  </pc:docChgLst>
  <pc:docChgLst>
    <pc:chgData name="TAN CHIA WEI" userId="S::2002556@sit.singaporetech.edu.sg::f9bd9506-04ae-4db1-af80-5e4ff725adde" providerId="AD" clId="Web-{91986996-E9FF-477B-8F58-047434BC977C}"/>
    <pc:docChg chg="modSld">
      <pc:chgData name="TAN CHIA WEI" userId="S::2002556@sit.singaporetech.edu.sg::f9bd9506-04ae-4db1-af80-5e4ff725adde" providerId="AD" clId="Web-{91986996-E9FF-477B-8F58-047434BC977C}" dt="2021-10-26T02:34:28.991" v="93" actId="20577"/>
      <pc:docMkLst>
        <pc:docMk/>
      </pc:docMkLst>
      <pc:sldChg chg="modSp">
        <pc:chgData name="TAN CHIA WEI" userId="S::2002556@sit.singaporetech.edu.sg::f9bd9506-04ae-4db1-af80-5e4ff725adde" providerId="AD" clId="Web-{91986996-E9FF-477B-8F58-047434BC977C}" dt="2021-10-26T02:34:28.991" v="93" actId="20577"/>
        <pc:sldMkLst>
          <pc:docMk/>
          <pc:sldMk cId="1947907657" sldId="259"/>
        </pc:sldMkLst>
        <pc:spChg chg="mod">
          <ac:chgData name="TAN CHIA WEI" userId="S::2002556@sit.singaporetech.edu.sg::f9bd9506-04ae-4db1-af80-5e4ff725adde" providerId="AD" clId="Web-{91986996-E9FF-477B-8F58-047434BC977C}" dt="2021-10-26T02:34:28.991" v="93" actId="20577"/>
          <ac:spMkLst>
            <pc:docMk/>
            <pc:sldMk cId="1947907657" sldId="259"/>
            <ac:spMk id="2" creationId="{F5905DB1-E478-4CCA-A88F-D8F73363631F}"/>
          </ac:spMkLst>
        </pc:spChg>
        <pc:spChg chg="mod">
          <ac:chgData name="TAN CHIA WEI" userId="S::2002556@sit.singaporetech.edu.sg::f9bd9506-04ae-4db1-af80-5e4ff725adde" providerId="AD" clId="Web-{91986996-E9FF-477B-8F58-047434BC977C}" dt="2021-10-26T02:33:25.677" v="14" actId="20577"/>
          <ac:spMkLst>
            <pc:docMk/>
            <pc:sldMk cId="1947907657" sldId="259"/>
            <ac:spMk id="3" creationId="{9E80D8E6-3227-4AE5-9E1E-06E811E64BB1}"/>
          </ac:spMkLst>
        </pc:spChg>
      </pc:sldChg>
    </pc:docChg>
  </pc:docChgLst>
  <pc:docChgLst>
    <pc:chgData name="GABRIEL KOK HENG HONG" userId="S::2001701@sit.singaporetech.edu.sg::18467f87-0e36-4858-8da7-008f82aa1d94" providerId="AD" clId="Web-{A055B870-1026-43E2-A080-1CF2D3CD3F52}"/>
    <pc:docChg chg="modSld addMainMaster delMainMaster">
      <pc:chgData name="GABRIEL KOK HENG HONG" userId="S::2001701@sit.singaporetech.edu.sg::18467f87-0e36-4858-8da7-008f82aa1d94" providerId="AD" clId="Web-{A055B870-1026-43E2-A080-1CF2D3CD3F52}" dt="2021-10-26T02:47:35.624" v="53" actId="20577"/>
      <pc:docMkLst>
        <pc:docMk/>
      </pc:docMkLst>
      <pc:sldChg chg="modSp mod modClrScheme chgLayout">
        <pc:chgData name="GABRIEL KOK HENG HONG" userId="S::2001701@sit.singaporetech.edu.sg::18467f87-0e36-4858-8da7-008f82aa1d94" providerId="AD" clId="Web-{A055B870-1026-43E2-A080-1CF2D3CD3F52}" dt="2021-10-26T02:47:35.624" v="53" actId="20577"/>
        <pc:sldMkLst>
          <pc:docMk/>
          <pc:sldMk cId="3681082809" sldId="257"/>
        </pc:sldMkLst>
        <pc:spChg chg="mod ord">
          <ac:chgData name="GABRIEL KOK HENG HONG" userId="S::2001701@sit.singaporetech.edu.sg::18467f87-0e36-4858-8da7-008f82aa1d94" providerId="AD" clId="Web-{A055B870-1026-43E2-A080-1CF2D3CD3F52}" dt="2021-10-26T02:32:47.832" v="1"/>
          <ac:spMkLst>
            <pc:docMk/>
            <pc:sldMk cId="3681082809" sldId="257"/>
            <ac:spMk id="2" creationId="{F5905DB1-E478-4CCA-A88F-D8F73363631F}"/>
          </ac:spMkLst>
        </pc:spChg>
        <pc:spChg chg="mod ord">
          <ac:chgData name="GABRIEL KOK HENG HONG" userId="S::2001701@sit.singaporetech.edu.sg::18467f87-0e36-4858-8da7-008f82aa1d94" providerId="AD" clId="Web-{A055B870-1026-43E2-A080-1CF2D3CD3F52}" dt="2021-10-26T02:32:47.832" v="1"/>
          <ac:spMkLst>
            <pc:docMk/>
            <pc:sldMk cId="3681082809" sldId="257"/>
            <ac:spMk id="3" creationId="{9E80D8E6-3227-4AE5-9E1E-06E811E64BB1}"/>
          </ac:spMkLst>
        </pc:spChg>
        <pc:spChg chg="mod">
          <ac:chgData name="GABRIEL KOK HENG HONG" userId="S::2001701@sit.singaporetech.edu.sg::18467f87-0e36-4858-8da7-008f82aa1d94" providerId="AD" clId="Web-{A055B870-1026-43E2-A080-1CF2D3CD3F52}" dt="2021-10-26T02:47:35.624" v="53" actId="20577"/>
          <ac:spMkLst>
            <pc:docMk/>
            <pc:sldMk cId="3681082809" sldId="257"/>
            <ac:spMk id="6" creationId="{BB036E52-3061-4EC5-970E-F19B2690B6C8}"/>
          </ac:spMkLst>
        </pc:spChg>
      </pc:sldChg>
      <pc:sldChg chg="modSp mod modClrScheme chgLayout">
        <pc:chgData name="GABRIEL KOK HENG HONG" userId="S::2001701@sit.singaporetech.edu.sg::18467f87-0e36-4858-8da7-008f82aa1d94" providerId="AD" clId="Web-{A055B870-1026-43E2-A080-1CF2D3CD3F52}" dt="2021-10-26T02:32:47.832" v="1"/>
        <pc:sldMkLst>
          <pc:docMk/>
          <pc:sldMk cId="4280227071" sldId="258"/>
        </pc:sldMkLst>
        <pc:spChg chg="mod ord">
          <ac:chgData name="GABRIEL KOK HENG HONG" userId="S::2001701@sit.singaporetech.edu.sg::18467f87-0e36-4858-8da7-008f82aa1d94" providerId="AD" clId="Web-{A055B870-1026-43E2-A080-1CF2D3CD3F52}" dt="2021-10-26T02:32:47.832" v="1"/>
          <ac:spMkLst>
            <pc:docMk/>
            <pc:sldMk cId="4280227071" sldId="258"/>
            <ac:spMk id="2" creationId="{EA8C930B-2625-4157-97C5-F7B7EABAF185}"/>
          </ac:spMkLst>
        </pc:spChg>
        <pc:spChg chg="mod ord">
          <ac:chgData name="GABRIEL KOK HENG HONG" userId="S::2001701@sit.singaporetech.edu.sg::18467f87-0e36-4858-8da7-008f82aa1d94" providerId="AD" clId="Web-{A055B870-1026-43E2-A080-1CF2D3CD3F52}" dt="2021-10-26T02:32:47.832" v="1"/>
          <ac:spMkLst>
            <pc:docMk/>
            <pc:sldMk cId="4280227071" sldId="258"/>
            <ac:spMk id="3" creationId="{4A2854CA-9DEB-4F1D-87B1-C34CF6EA674E}"/>
          </ac:spMkLst>
        </pc:spChg>
      </pc:sldChg>
      <pc:sldChg chg="modSp mod modClrScheme chgLayout">
        <pc:chgData name="GABRIEL KOK HENG HONG" userId="S::2001701@sit.singaporetech.edu.sg::18467f87-0e36-4858-8da7-008f82aa1d94" providerId="AD" clId="Web-{A055B870-1026-43E2-A080-1CF2D3CD3F52}" dt="2021-10-26T02:32:47.832" v="1"/>
        <pc:sldMkLst>
          <pc:docMk/>
          <pc:sldMk cId="1947907657" sldId="259"/>
        </pc:sldMkLst>
        <pc:spChg chg="mod ord">
          <ac:chgData name="GABRIEL KOK HENG HONG" userId="S::2001701@sit.singaporetech.edu.sg::18467f87-0e36-4858-8da7-008f82aa1d94" providerId="AD" clId="Web-{A055B870-1026-43E2-A080-1CF2D3CD3F52}" dt="2021-10-26T02:32:47.832" v="1"/>
          <ac:spMkLst>
            <pc:docMk/>
            <pc:sldMk cId="1947907657" sldId="259"/>
            <ac:spMk id="2" creationId="{F5905DB1-E478-4CCA-A88F-D8F73363631F}"/>
          </ac:spMkLst>
        </pc:spChg>
        <pc:spChg chg="mod ord">
          <ac:chgData name="GABRIEL KOK HENG HONG" userId="S::2001701@sit.singaporetech.edu.sg::18467f87-0e36-4858-8da7-008f82aa1d94" providerId="AD" clId="Web-{A055B870-1026-43E2-A080-1CF2D3CD3F52}" dt="2021-10-26T02:32:47.832" v="1"/>
          <ac:spMkLst>
            <pc:docMk/>
            <pc:sldMk cId="1947907657" sldId="259"/>
            <ac:spMk id="3" creationId="{9E80D8E6-3227-4AE5-9E1E-06E811E64BB1}"/>
          </ac:spMkLst>
        </pc:spChg>
      </pc:sldChg>
      <pc:sldMasterChg chg="del delSldLayout">
        <pc:chgData name="GABRIEL KOK HENG HONG" userId="S::2001701@sit.singaporetech.edu.sg::18467f87-0e36-4858-8da7-008f82aa1d94" providerId="AD" clId="Web-{A055B870-1026-43E2-A080-1CF2D3CD3F52}" dt="2021-10-26T02:32:36.347" v="0"/>
        <pc:sldMasterMkLst>
          <pc:docMk/>
          <pc:sldMasterMk cId="2072971985" sldId="2147483672"/>
        </pc:sldMasterMkLst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1153153047" sldId="2147483673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3857945689" sldId="2147483674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2877786929" sldId="2147483675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2778294471" sldId="2147483676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405419430" sldId="2147483677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259767327" sldId="2147483678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1686539459" sldId="2147483679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2618451499" sldId="2147483680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3383097513" sldId="2147483681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188429840" sldId="2147483682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442427906" sldId="2147483683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1993057258" sldId="2147483684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2148428048" sldId="2147483685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2023404609" sldId="2147483686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243021327" sldId="2147483687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3539819028" sldId="2147483688"/>
          </pc:sldLayoutMkLst>
        </pc:sldLayoutChg>
        <pc:sldLayoutChg chg="del">
          <pc:chgData name="GABRIEL KOK HENG HONG" userId="S::2001701@sit.singaporetech.edu.sg::18467f87-0e36-4858-8da7-008f82aa1d94" providerId="AD" clId="Web-{A055B870-1026-43E2-A080-1CF2D3CD3F52}" dt="2021-10-26T02:32:36.347" v="0"/>
          <pc:sldLayoutMkLst>
            <pc:docMk/>
            <pc:sldMasterMk cId="2072971985" sldId="2147483672"/>
            <pc:sldLayoutMk cId="4209695730" sldId="2147483689"/>
          </pc:sldLayoutMkLst>
        </pc:sldLayoutChg>
      </pc:sldMasterChg>
      <pc:sldMasterChg chg="add del addSldLayout delSldLayout modSldLayout">
        <pc:chgData name="GABRIEL KOK HENG HONG" userId="S::2001701@sit.singaporetech.edu.sg::18467f87-0e36-4858-8da7-008f82aa1d94" providerId="AD" clId="Web-{A055B870-1026-43E2-A080-1CF2D3CD3F52}" dt="2021-10-26T02:32:47.832" v="1"/>
        <pc:sldMasterMkLst>
          <pc:docMk/>
          <pc:sldMasterMk cId="622075570" sldId="2147483690"/>
        </pc:sldMasterMkLst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149987221" sldId="2147483691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4145456587" sldId="2147483692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2105915994" sldId="2147483693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2706773051" sldId="2147483694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339199264" sldId="2147483695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2574904335" sldId="2147483696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3561167431" sldId="2147483697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2370965960" sldId="2147483698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1494769319" sldId="2147483699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510220123" sldId="2147483700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1371364732" sldId="2147483701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114143262" sldId="2147483702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734209738" sldId="2147483703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23322700" sldId="2147483704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290340465" sldId="2147483705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2552382533" sldId="2147483706"/>
          </pc:sldLayoutMkLst>
        </pc:sldLayoutChg>
        <pc:sldLayoutChg chg="add del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622075570" sldId="2147483690"/>
            <pc:sldLayoutMk cId="2356658212" sldId="2147483707"/>
          </pc:sldLayoutMkLst>
        </pc:sldLayoutChg>
      </pc:sldMasterChg>
      <pc:sldMasterChg chg="add addSldLayout modSldLayout">
        <pc:chgData name="GABRIEL KOK HENG HONG" userId="S::2001701@sit.singaporetech.edu.sg::18467f87-0e36-4858-8da7-008f82aa1d94" providerId="AD" clId="Web-{A055B870-1026-43E2-A080-1CF2D3CD3F52}" dt="2021-10-26T02:32:47.832" v="1"/>
        <pc:sldMasterMkLst>
          <pc:docMk/>
          <pc:sldMasterMk cId="2575856066" sldId="2147483708"/>
        </pc:sldMasterMkLst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761700412" sldId="2147483709"/>
          </pc:sldLayoutMkLst>
        </pc:sldLayoutChg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650085564" sldId="2147483710"/>
          </pc:sldLayoutMkLst>
        </pc:sldLayoutChg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3075765232" sldId="2147483711"/>
          </pc:sldLayoutMkLst>
        </pc:sldLayoutChg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717360974" sldId="2147483712"/>
          </pc:sldLayoutMkLst>
        </pc:sldLayoutChg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2364036494" sldId="2147483713"/>
          </pc:sldLayoutMkLst>
        </pc:sldLayoutChg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119568420" sldId="2147483714"/>
          </pc:sldLayoutMkLst>
        </pc:sldLayoutChg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1287619379" sldId="2147483715"/>
          </pc:sldLayoutMkLst>
        </pc:sldLayoutChg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537605702" sldId="2147483716"/>
          </pc:sldLayoutMkLst>
        </pc:sldLayoutChg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1808057298" sldId="2147483717"/>
          </pc:sldLayoutMkLst>
        </pc:sldLayoutChg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1545795461" sldId="2147483718"/>
          </pc:sldLayoutMkLst>
        </pc:sldLayoutChg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1466441810" sldId="2147483719"/>
          </pc:sldLayoutMkLst>
        </pc:sldLayoutChg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3527230629" sldId="2147483720"/>
          </pc:sldLayoutMkLst>
        </pc:sldLayoutChg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2119287549" sldId="2147483721"/>
          </pc:sldLayoutMkLst>
        </pc:sldLayoutChg>
        <pc:sldLayoutChg chg="add mod replId">
          <pc:chgData name="GABRIEL KOK HENG HONG" userId="S::2001701@sit.singaporetech.edu.sg::18467f87-0e36-4858-8da7-008f82aa1d94" providerId="AD" clId="Web-{A055B870-1026-43E2-A080-1CF2D3CD3F52}" dt="2021-10-26T02:32:47.832" v="1"/>
          <pc:sldLayoutMkLst>
            <pc:docMk/>
            <pc:sldMasterMk cId="2575856066" sldId="2147483708"/>
            <pc:sldLayoutMk cId="3057074607" sldId="2147483722"/>
          </pc:sldLayoutMkLst>
        </pc:sldLayoutChg>
      </pc:sldMasterChg>
    </pc:docChg>
  </pc:docChgLst>
  <pc:docChgLst>
    <pc:chgData name="TAN CHIA WEI" userId="S::2002556@sit.singaporetech.edu.sg::f9bd9506-04ae-4db1-af80-5e4ff725adde" providerId="AD" clId="Web-{51247253-FFDE-4624-9580-622E51DC356B}"/>
    <pc:docChg chg="modSld">
      <pc:chgData name="TAN CHIA WEI" userId="S::2002556@sit.singaporetech.edu.sg::f9bd9506-04ae-4db1-af80-5e4ff725adde" providerId="AD" clId="Web-{51247253-FFDE-4624-9580-622E51DC356B}" dt="2021-10-26T02:32:28.113" v="15" actId="20577"/>
      <pc:docMkLst>
        <pc:docMk/>
      </pc:docMkLst>
      <pc:sldChg chg="modSp">
        <pc:chgData name="TAN CHIA WEI" userId="S::2002556@sit.singaporetech.edu.sg::f9bd9506-04ae-4db1-af80-5e4ff725adde" providerId="AD" clId="Web-{51247253-FFDE-4624-9580-622E51DC356B}" dt="2021-10-26T02:32:28.113" v="15" actId="20577"/>
        <pc:sldMkLst>
          <pc:docMk/>
          <pc:sldMk cId="1947907657" sldId="259"/>
        </pc:sldMkLst>
        <pc:spChg chg="mod">
          <ac:chgData name="TAN CHIA WEI" userId="S::2002556@sit.singaporetech.edu.sg::f9bd9506-04ae-4db1-af80-5e4ff725adde" providerId="AD" clId="Web-{51247253-FFDE-4624-9580-622E51DC356B}" dt="2021-10-26T02:32:28.113" v="15" actId="20577"/>
          <ac:spMkLst>
            <pc:docMk/>
            <pc:sldMk cId="1947907657" sldId="259"/>
            <ac:spMk id="2" creationId="{F5905DB1-E478-4CCA-A88F-D8F73363631F}"/>
          </ac:spMkLst>
        </pc:spChg>
      </pc:sldChg>
    </pc:docChg>
  </pc:docChgLst>
  <pc:docChgLst>
    <pc:chgData name="KHOIRUN ILMAN BIN KAMARUDIN" userId="S::2000963@sit.singaporetech.edu.sg::eaa54864-972c-465d-a893-9dc3785123ec" providerId="AD" clId="Web-{081EEC10-F240-429F-9FD9-8E5F39415FDE}"/>
    <pc:docChg chg="modSld">
      <pc:chgData name="KHOIRUN ILMAN BIN KAMARUDIN" userId="S::2000963@sit.singaporetech.edu.sg::eaa54864-972c-465d-a893-9dc3785123ec" providerId="AD" clId="Web-{081EEC10-F240-429F-9FD9-8E5F39415FDE}" dt="2021-10-26T02:42:57.317" v="254" actId="14100"/>
      <pc:docMkLst>
        <pc:docMk/>
      </pc:docMkLst>
      <pc:sldChg chg="addSp modSp mod modClrScheme chgLayout">
        <pc:chgData name="KHOIRUN ILMAN BIN KAMARUDIN" userId="S::2000963@sit.singaporetech.edu.sg::eaa54864-972c-465d-a893-9dc3785123ec" providerId="AD" clId="Web-{081EEC10-F240-429F-9FD9-8E5F39415FDE}" dt="2021-10-26T02:42:57.317" v="254" actId="14100"/>
        <pc:sldMkLst>
          <pc:docMk/>
          <pc:sldMk cId="3681082809" sldId="257"/>
        </pc:sldMkLst>
        <pc:spChg chg="mod ord">
          <ac:chgData name="KHOIRUN ILMAN BIN KAMARUDIN" userId="S::2000963@sit.singaporetech.edu.sg::eaa54864-972c-465d-a893-9dc3785123ec" providerId="AD" clId="Web-{081EEC10-F240-429F-9FD9-8E5F39415FDE}" dt="2021-10-26T02:42:10.206" v="227"/>
          <ac:spMkLst>
            <pc:docMk/>
            <pc:sldMk cId="3681082809" sldId="257"/>
            <ac:spMk id="2" creationId="{F5905DB1-E478-4CCA-A88F-D8F73363631F}"/>
          </ac:spMkLst>
        </pc:spChg>
        <pc:spChg chg="mod ord">
          <ac:chgData name="KHOIRUN ILMAN BIN KAMARUDIN" userId="S::2000963@sit.singaporetech.edu.sg::eaa54864-972c-465d-a893-9dc3785123ec" providerId="AD" clId="Web-{081EEC10-F240-429F-9FD9-8E5F39415FDE}" dt="2021-10-26T02:42:48.129" v="252" actId="14100"/>
          <ac:spMkLst>
            <pc:docMk/>
            <pc:sldMk cId="3681082809" sldId="257"/>
            <ac:spMk id="3" creationId="{9E80D8E6-3227-4AE5-9E1E-06E811E64BB1}"/>
          </ac:spMkLst>
        </pc:spChg>
        <pc:spChg chg="add mod ord">
          <ac:chgData name="KHOIRUN ILMAN BIN KAMARUDIN" userId="S::2000963@sit.singaporetech.edu.sg::eaa54864-972c-465d-a893-9dc3785123ec" providerId="AD" clId="Web-{081EEC10-F240-429F-9FD9-8E5F39415FDE}" dt="2021-10-26T02:42:12.816" v="229" actId="20577"/>
          <ac:spMkLst>
            <pc:docMk/>
            <pc:sldMk cId="3681082809" sldId="257"/>
            <ac:spMk id="4" creationId="{9D880734-323E-4FD9-8C9F-701E5F21A379}"/>
          </ac:spMkLst>
        </pc:spChg>
        <pc:spChg chg="add mod ord">
          <ac:chgData name="KHOIRUN ILMAN BIN KAMARUDIN" userId="S::2000963@sit.singaporetech.edu.sg::eaa54864-972c-465d-a893-9dc3785123ec" providerId="AD" clId="Web-{081EEC10-F240-429F-9FD9-8E5F39415FDE}" dt="2021-10-26T02:42:40.879" v="251" actId="20577"/>
          <ac:spMkLst>
            <pc:docMk/>
            <pc:sldMk cId="3681082809" sldId="257"/>
            <ac:spMk id="5" creationId="{049F9645-4741-47B9-B488-358D4B0A6AF9}"/>
          </ac:spMkLst>
        </pc:spChg>
        <pc:spChg chg="add mod ord">
          <ac:chgData name="KHOIRUN ILMAN BIN KAMARUDIN" userId="S::2000963@sit.singaporetech.edu.sg::eaa54864-972c-465d-a893-9dc3785123ec" providerId="AD" clId="Web-{081EEC10-F240-429F-9FD9-8E5F39415FDE}" dt="2021-10-26T02:42:57.317" v="254" actId="14100"/>
          <ac:spMkLst>
            <pc:docMk/>
            <pc:sldMk cId="3681082809" sldId="257"/>
            <ac:spMk id="6" creationId="{BB036E52-3061-4EC5-970E-F19B2690B6C8}"/>
          </ac:spMkLst>
        </pc:spChg>
      </pc:sldChg>
    </pc:docChg>
  </pc:docChgLst>
  <pc:docChgLst>
    <pc:chgData name="TAN CHIA WEI" userId="S::2002556@sit.singaporetech.edu.sg::f9bd9506-04ae-4db1-af80-5e4ff725adde" providerId="AD" clId="Web-{FA0FA756-6650-40FE-AAE2-11A37774E55E}"/>
    <pc:docChg chg="addSld delSld modSld">
      <pc:chgData name="TAN CHIA WEI" userId="S::2002556@sit.singaporetech.edu.sg::f9bd9506-04ae-4db1-af80-5e4ff725adde" providerId="AD" clId="Web-{FA0FA756-6650-40FE-AAE2-11A37774E55E}" dt="2021-10-26T02:31:46.410" v="22" actId="20577"/>
      <pc:docMkLst>
        <pc:docMk/>
      </pc:docMkLst>
      <pc:sldChg chg="modSp del">
        <pc:chgData name="TAN CHIA WEI" userId="S::2002556@sit.singaporetech.edu.sg::f9bd9506-04ae-4db1-af80-5e4ff725adde" providerId="AD" clId="Web-{FA0FA756-6650-40FE-AAE2-11A37774E55E}" dt="2021-10-26T02:31:42.863" v="17"/>
        <pc:sldMkLst>
          <pc:docMk/>
          <pc:sldMk cId="109857222" sldId="256"/>
        </pc:sldMkLst>
        <pc:spChg chg="mod">
          <ac:chgData name="TAN CHIA WEI" userId="S::2002556@sit.singaporetech.edu.sg::f9bd9506-04ae-4db1-af80-5e4ff725adde" providerId="AD" clId="Web-{FA0FA756-6650-40FE-AAE2-11A37774E55E}" dt="2021-10-26T02:31:28.518" v="15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new">
        <pc:chgData name="TAN CHIA WEI" userId="S::2002556@sit.singaporetech.edu.sg::f9bd9506-04ae-4db1-af80-5e4ff725adde" providerId="AD" clId="Web-{FA0FA756-6650-40FE-AAE2-11A37774E55E}" dt="2021-10-26T02:31:18.783" v="0"/>
        <pc:sldMkLst>
          <pc:docMk/>
          <pc:sldMk cId="3681082809" sldId="257"/>
        </pc:sldMkLst>
      </pc:sldChg>
      <pc:sldChg chg="new">
        <pc:chgData name="TAN CHIA WEI" userId="S::2002556@sit.singaporetech.edu.sg::f9bd9506-04ae-4db1-af80-5e4ff725adde" providerId="AD" clId="Web-{FA0FA756-6650-40FE-AAE2-11A37774E55E}" dt="2021-10-26T02:31:19.799" v="1"/>
        <pc:sldMkLst>
          <pc:docMk/>
          <pc:sldMk cId="4280227071" sldId="258"/>
        </pc:sldMkLst>
      </pc:sldChg>
      <pc:sldChg chg="modSp add replId">
        <pc:chgData name="TAN CHIA WEI" userId="S::2002556@sit.singaporetech.edu.sg::f9bd9506-04ae-4db1-af80-5e4ff725adde" providerId="AD" clId="Web-{FA0FA756-6650-40FE-AAE2-11A37774E55E}" dt="2021-10-26T02:31:46.410" v="22" actId="20577"/>
        <pc:sldMkLst>
          <pc:docMk/>
          <pc:sldMk cId="1947907657" sldId="259"/>
        </pc:sldMkLst>
        <pc:spChg chg="mod">
          <ac:chgData name="TAN CHIA WEI" userId="S::2002556@sit.singaporetech.edu.sg::f9bd9506-04ae-4db1-af80-5e4ff725adde" providerId="AD" clId="Web-{FA0FA756-6650-40FE-AAE2-11A37774E55E}" dt="2021-10-26T02:31:46.410" v="22" actId="20577"/>
          <ac:spMkLst>
            <pc:docMk/>
            <pc:sldMk cId="1947907657" sldId="259"/>
            <ac:spMk id="2" creationId="{F5905DB1-E478-4CCA-A88F-D8F7336363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0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30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8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7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6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3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6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5DB1-E478-4CCA-A88F-D8F73363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b="0">
              <a:ea typeface="+mj-lt"/>
              <a:cs typeface="+mj-lt"/>
            </a:endParaRPr>
          </a:p>
          <a:p>
            <a:r>
              <a:rPr lang="en-US">
                <a:cs typeface="Calibri Light"/>
              </a:rPr>
              <a:t>Patenting and Access to Clean Energy Technologies in Un-Developed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D8E6-3227-4AE5-9E1E-06E811E6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Innovative activity in green technologies, assessed on several patent filings, has also increased significantly in the past years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4790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5DB1-E478-4CCA-A88F-D8F73363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Pros and cons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80734-323E-4FD9-8C9F-701E5F21A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D8E6-3227-4AE5-9E1E-06E811E6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8287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Only improvements or features being patented</a:t>
            </a:r>
          </a:p>
          <a:p>
            <a:pPr marL="685800" lvl="1" indent="-285750"/>
            <a:r>
              <a:rPr lang="en-US"/>
              <a:t>Several competing patented products exist</a:t>
            </a:r>
          </a:p>
          <a:p>
            <a:pPr marL="685800" lvl="1" indent="-285750"/>
            <a:r>
              <a:rPr lang="en-US"/>
              <a:t>Price for technology brought 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F9645-4741-47B9-B488-358D4B0A6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36E52-3061-4EC5-970E-F19B2690B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656252"/>
          </a:xfrm>
        </p:spPr>
        <p:txBody>
          <a:bodyPr/>
          <a:lstStyle/>
          <a:p>
            <a:r>
              <a:rPr lang="en-US"/>
              <a:t>Helps lessen the risks only for scientifically advanced developing nations</a:t>
            </a:r>
          </a:p>
          <a:p>
            <a:r>
              <a:rPr lang="en-US"/>
              <a:t>IP rights can limit potential collaboratio</a:t>
            </a:r>
          </a:p>
        </p:txBody>
      </p:sp>
    </p:spTree>
    <p:extLst>
      <p:ext uri="{BB962C8B-B14F-4D97-AF65-F5344CB8AC3E}">
        <p14:creationId xmlns:p14="http://schemas.microsoft.com/office/powerpoint/2010/main" val="368108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930B-2625-4157-97C5-F7B7EABA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4CA-9DEB-4F1D-87B1-C34CF6EA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27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12E096B1EE184A9D338F3B3438CBF9" ma:contentTypeVersion="8" ma:contentTypeDescription="Create a new document." ma:contentTypeScope="" ma:versionID="711b9ac14333e46a7bd9c4b8fce5c16e">
  <xsd:schema xmlns:xsd="http://www.w3.org/2001/XMLSchema" xmlns:xs="http://www.w3.org/2001/XMLSchema" xmlns:p="http://schemas.microsoft.com/office/2006/metadata/properties" xmlns:ns2="b244c5c9-9404-40df-b317-66ef710de374" targetNamespace="http://schemas.microsoft.com/office/2006/metadata/properties" ma:root="true" ma:fieldsID="0dc468b81192f0347c5ba38b28fc0433" ns2:_="">
    <xsd:import namespace="b244c5c9-9404-40df-b317-66ef710de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4c5c9-9404-40df-b317-66ef710de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21A665-19F3-4F69-BDE2-4ADB27F0EA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82DE33-20AF-47FE-905C-439E3143B526}">
  <ds:schemaRefs>
    <ds:schemaRef ds:uri="b244c5c9-9404-40df-b317-66ef710de3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A695B35-17A4-43AC-9ADE-560A78285A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Quotable</vt:lpstr>
      <vt:lpstr>    Patenting and Access to Clean Energy Technologies in Un-Developed Countries</vt:lpstr>
      <vt:lpstr>Pros and cons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2021-10-26T02:31:10Z</dcterms:created>
  <dcterms:modified xsi:type="dcterms:W3CDTF">2021-10-26T02:49:24Z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0x0101002F12E096B1EE184A9D338F3B3438CBF9</vt:lpwstr>
  </property>
</Properties>
</file>