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E2B39-1A41-4C0F-A2A1-2EF4B8BF552D}" v="9" dt="2021-08-25T05:30:0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008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Jie" userId="e1431984293e2bb8" providerId="LiveId" clId="{4BAE2B39-1A41-4C0F-A2A1-2EF4B8BF552D}"/>
    <pc:docChg chg="undo custSel addSld delSld modSld">
      <pc:chgData name="Jun Jie" userId="e1431984293e2bb8" providerId="LiveId" clId="{4BAE2B39-1A41-4C0F-A2A1-2EF4B8BF552D}" dt="2021-08-25T05:42:09.445" v="374" actId="47"/>
      <pc:docMkLst>
        <pc:docMk/>
      </pc:docMkLst>
      <pc:sldChg chg="addSp delSp modSp mod">
        <pc:chgData name="Jun Jie" userId="e1431984293e2bb8" providerId="LiveId" clId="{4BAE2B39-1A41-4C0F-A2A1-2EF4B8BF552D}" dt="2021-08-25T05:41:54.207" v="372"/>
        <pc:sldMkLst>
          <pc:docMk/>
          <pc:sldMk cId="1049330446" sldId="259"/>
        </pc:sldMkLst>
        <pc:spChg chg="add del mod">
          <ac:chgData name="Jun Jie" userId="e1431984293e2bb8" providerId="LiveId" clId="{4BAE2B39-1A41-4C0F-A2A1-2EF4B8BF552D}" dt="2021-08-25T05:29:37.970" v="366"/>
          <ac:spMkLst>
            <pc:docMk/>
            <pc:sldMk cId="1049330446" sldId="259"/>
            <ac:spMk id="2" creationId="{4E944EEF-AE7B-4AE2-9C78-E9C8DD06D35E}"/>
          </ac:spMkLst>
        </pc:spChg>
        <pc:spChg chg="add del mod">
          <ac:chgData name="Jun Jie" userId="e1431984293e2bb8" providerId="LiveId" clId="{4BAE2B39-1A41-4C0F-A2A1-2EF4B8BF552D}" dt="2021-08-25T05:29:54.920" v="369"/>
          <ac:spMkLst>
            <pc:docMk/>
            <pc:sldMk cId="1049330446" sldId="259"/>
            <ac:spMk id="3" creationId="{717F91C5-7C60-451D-929A-F67681E1A7A4}"/>
          </ac:spMkLst>
        </pc:spChg>
        <pc:spChg chg="add del mod">
          <ac:chgData name="Jun Jie" userId="e1431984293e2bb8" providerId="LiveId" clId="{4BAE2B39-1A41-4C0F-A2A1-2EF4B8BF552D}" dt="2021-08-25T03:14:25.933" v="360" actId="931"/>
          <ac:spMkLst>
            <pc:docMk/>
            <pc:sldMk cId="1049330446" sldId="259"/>
            <ac:spMk id="3" creationId="{99C15310-EC32-4FDA-8D13-711184671470}"/>
          </ac:spMkLst>
        </pc:spChg>
        <pc:spChg chg="add del mod">
          <ac:chgData name="Jun Jie" userId="e1431984293e2bb8" providerId="LiveId" clId="{4BAE2B39-1A41-4C0F-A2A1-2EF4B8BF552D}" dt="2021-08-25T05:41:54.207" v="372"/>
          <ac:spMkLst>
            <pc:docMk/>
            <pc:sldMk cId="1049330446" sldId="259"/>
            <ac:spMk id="4" creationId="{3165EE1A-416B-4ACE-AC0E-52CE99515A47}"/>
          </ac:spMkLst>
        </pc:spChg>
        <pc:spChg chg="add del mod">
          <ac:chgData name="Jun Jie" userId="e1431984293e2bb8" providerId="LiveId" clId="{4BAE2B39-1A41-4C0F-A2A1-2EF4B8BF552D}" dt="2021-08-23T09:43:26.687" v="350" actId="931"/>
          <ac:spMkLst>
            <pc:docMk/>
            <pc:sldMk cId="1049330446" sldId="259"/>
            <ac:spMk id="5" creationId="{A11135BA-12A6-427B-A128-12DB957D4D4D}"/>
          </ac:spMkLst>
        </pc:spChg>
        <pc:spChg chg="mod">
          <ac:chgData name="Jun Jie" userId="e1431984293e2bb8" providerId="LiveId" clId="{4BAE2B39-1A41-4C0F-A2A1-2EF4B8BF552D}" dt="2021-08-23T09:20:12.934" v="41" actId="20577"/>
          <ac:spMkLst>
            <pc:docMk/>
            <pc:sldMk cId="1049330446" sldId="259"/>
            <ac:spMk id="6" creationId="{00000000-0000-0000-0000-000000000000}"/>
          </ac:spMkLst>
        </pc:spChg>
        <pc:spChg chg="mod">
          <ac:chgData name="Jun Jie" userId="e1431984293e2bb8" providerId="LiveId" clId="{4BAE2B39-1A41-4C0F-A2A1-2EF4B8BF552D}" dt="2021-08-23T09:30:29.834" v="306" actId="20577"/>
          <ac:spMkLst>
            <pc:docMk/>
            <pc:sldMk cId="1049330446" sldId="259"/>
            <ac:spMk id="7" creationId="{00000000-0000-0000-0000-000000000000}"/>
          </ac:spMkLst>
        </pc:spChg>
        <pc:spChg chg="mod">
          <ac:chgData name="Jun Jie" userId="e1431984293e2bb8" providerId="LiveId" clId="{4BAE2B39-1A41-4C0F-A2A1-2EF4B8BF552D}" dt="2021-08-23T09:22:36.888" v="74" actId="20577"/>
          <ac:spMkLst>
            <pc:docMk/>
            <pc:sldMk cId="1049330446" sldId="259"/>
            <ac:spMk id="8" creationId="{00000000-0000-0000-0000-000000000000}"/>
          </ac:spMkLst>
        </pc:spChg>
        <pc:spChg chg="del">
          <ac:chgData name="Jun Jie" userId="e1431984293e2bb8" providerId="LiveId" clId="{4BAE2B39-1A41-4C0F-A2A1-2EF4B8BF552D}" dt="2021-08-23T09:42:29.533" v="345" actId="931"/>
          <ac:spMkLst>
            <pc:docMk/>
            <pc:sldMk cId="1049330446" sldId="259"/>
            <ac:spMk id="9" creationId="{00000000-0000-0000-0000-000000000000}"/>
          </ac:spMkLst>
        </pc:spChg>
        <pc:spChg chg="add del mod">
          <ac:chgData name="Jun Jie" userId="e1431984293e2bb8" providerId="LiveId" clId="{4BAE2B39-1A41-4C0F-A2A1-2EF4B8BF552D}" dt="2021-08-23T09:44:58.567" v="355" actId="931"/>
          <ac:spMkLst>
            <pc:docMk/>
            <pc:sldMk cId="1049330446" sldId="259"/>
            <ac:spMk id="16" creationId="{A56F6039-008C-4BB6-9B72-F4CCB0CFB39F}"/>
          </ac:spMkLst>
        </pc:spChg>
        <pc:picChg chg="add del mod ord modCrop">
          <ac:chgData name="Jun Jie" userId="e1431984293e2bb8" providerId="LiveId" clId="{4BAE2B39-1A41-4C0F-A2A1-2EF4B8BF552D}" dt="2021-08-23T09:43:19.177" v="349" actId="478"/>
          <ac:picMkLst>
            <pc:docMk/>
            <pc:sldMk cId="1049330446" sldId="259"/>
            <ac:picMk id="3" creationId="{735972E8-EF9C-49F3-B919-760D5E33631E}"/>
          </ac:picMkLst>
        </pc:picChg>
        <pc:picChg chg="add mod ord modCrop">
          <ac:chgData name="Jun Jie" userId="e1431984293e2bb8" providerId="LiveId" clId="{4BAE2B39-1A41-4C0F-A2A1-2EF4B8BF552D}" dt="2021-08-25T03:14:28.999" v="363" actId="14100"/>
          <ac:picMkLst>
            <pc:docMk/>
            <pc:sldMk cId="1049330446" sldId="259"/>
            <ac:picMk id="5" creationId="{B205B1F4-63DD-496A-B2F7-2FB658ADB1A8}"/>
          </ac:picMkLst>
        </pc:picChg>
        <pc:picChg chg="add mod">
          <ac:chgData name="Jun Jie" userId="e1431984293e2bb8" providerId="LiveId" clId="{4BAE2B39-1A41-4C0F-A2A1-2EF4B8BF552D}" dt="2021-08-23T09:40:30.355" v="344" actId="14100"/>
          <ac:picMkLst>
            <pc:docMk/>
            <pc:sldMk cId="1049330446" sldId="259"/>
            <ac:picMk id="10" creationId="{255F7743-8FD8-4442-9350-4836CBECF01B}"/>
          </ac:picMkLst>
        </pc:picChg>
        <pc:picChg chg="add del mod">
          <ac:chgData name="Jun Jie" userId="e1431984293e2bb8" providerId="LiveId" clId="{4BAE2B39-1A41-4C0F-A2A1-2EF4B8BF552D}" dt="2021-08-23T09:39:36.690" v="335" actId="478"/>
          <ac:picMkLst>
            <pc:docMk/>
            <pc:sldMk cId="1049330446" sldId="259"/>
            <ac:picMk id="11" creationId="{14658E41-6C49-4752-B3DC-37209776B866}"/>
          </ac:picMkLst>
        </pc:picChg>
        <pc:picChg chg="add del mod">
          <ac:chgData name="Jun Jie" userId="e1431984293e2bb8" providerId="LiveId" clId="{4BAE2B39-1A41-4C0F-A2A1-2EF4B8BF552D}" dt="2021-08-23T09:39:53.175" v="339" actId="478"/>
          <ac:picMkLst>
            <pc:docMk/>
            <pc:sldMk cId="1049330446" sldId="259"/>
            <ac:picMk id="12" creationId="{4D1CE40E-56DD-4370-9A9C-3676C1685ACC}"/>
          </ac:picMkLst>
        </pc:picChg>
        <pc:picChg chg="add del mod ord modCrop">
          <ac:chgData name="Jun Jie" userId="e1431984293e2bb8" providerId="LiveId" clId="{4BAE2B39-1A41-4C0F-A2A1-2EF4B8BF552D}" dt="2021-08-23T09:44:50.401" v="354" actId="478"/>
          <ac:picMkLst>
            <pc:docMk/>
            <pc:sldMk cId="1049330446" sldId="259"/>
            <ac:picMk id="14" creationId="{AF3C6FD6-8FD9-4C5C-A9EA-04B040C43B57}"/>
          </ac:picMkLst>
        </pc:picChg>
        <pc:picChg chg="add del mod ord modCrop">
          <ac:chgData name="Jun Jie" userId="e1431984293e2bb8" providerId="LiveId" clId="{4BAE2B39-1A41-4C0F-A2A1-2EF4B8BF552D}" dt="2021-08-25T03:01:29.372" v="359" actId="478"/>
          <ac:picMkLst>
            <pc:docMk/>
            <pc:sldMk cId="1049330446" sldId="259"/>
            <ac:picMk id="18" creationId="{0C2C334A-45FC-4E0E-9657-24781909FCA2}"/>
          </ac:picMkLst>
        </pc:picChg>
      </pc:sldChg>
      <pc:sldChg chg="del">
        <pc:chgData name="Jun Jie" userId="e1431984293e2bb8" providerId="LiveId" clId="{4BAE2B39-1A41-4C0F-A2A1-2EF4B8BF552D}" dt="2021-08-25T05:42:03.652" v="373" actId="47"/>
        <pc:sldMkLst>
          <pc:docMk/>
          <pc:sldMk cId="2933086972" sldId="260"/>
        </pc:sldMkLst>
      </pc:sldChg>
      <pc:sldChg chg="del">
        <pc:chgData name="Jun Jie" userId="e1431984293e2bb8" providerId="LiveId" clId="{4BAE2B39-1A41-4C0F-A2A1-2EF4B8BF552D}" dt="2021-08-25T05:42:09.445" v="374" actId="47"/>
        <pc:sldMkLst>
          <pc:docMk/>
          <pc:sldMk cId="585577384" sldId="261"/>
        </pc:sldMkLst>
      </pc:sldChg>
      <pc:sldChg chg="addSp delSp modSp new del mod">
        <pc:chgData name="Jun Jie" userId="e1431984293e2bb8" providerId="LiveId" clId="{4BAE2B39-1A41-4C0F-A2A1-2EF4B8BF552D}" dt="2021-08-23T09:35:23.984" v="322" actId="47"/>
        <pc:sldMkLst>
          <pc:docMk/>
          <pc:sldMk cId="2136522776" sldId="262"/>
        </pc:sldMkLst>
        <pc:spChg chg="mod">
          <ac:chgData name="Jun Jie" userId="e1431984293e2bb8" providerId="LiveId" clId="{4BAE2B39-1A41-4C0F-A2A1-2EF4B8BF552D}" dt="2021-08-23T09:33:44.299" v="317" actId="20577"/>
          <ac:spMkLst>
            <pc:docMk/>
            <pc:sldMk cId="2136522776" sldId="262"/>
            <ac:spMk id="2" creationId="{27D3D88C-29A2-4CB1-AEA4-5CA3DF51CBBF}"/>
          </ac:spMkLst>
        </pc:spChg>
        <pc:picChg chg="add del mod">
          <ac:chgData name="Jun Jie" userId="e1431984293e2bb8" providerId="LiveId" clId="{4BAE2B39-1A41-4C0F-A2A1-2EF4B8BF552D}" dt="2021-08-23T09:35:12.065" v="321" actId="931"/>
          <ac:picMkLst>
            <pc:docMk/>
            <pc:sldMk cId="2136522776" sldId="262"/>
            <ac:picMk id="4" creationId="{388BA8C5-D7AD-458F-ADED-7F3B5EE9012C}"/>
          </ac:picMkLst>
        </pc:picChg>
      </pc:sldChg>
      <pc:sldChg chg="new del">
        <pc:chgData name="Jun Jie" userId="e1431984293e2bb8" providerId="LiveId" clId="{4BAE2B39-1A41-4C0F-A2A1-2EF4B8BF552D}" dt="2021-08-23T09:35:39.388" v="324" actId="47"/>
        <pc:sldMkLst>
          <pc:docMk/>
          <pc:sldMk cId="3894647303" sldId="262"/>
        </pc:sldMkLst>
      </pc:sldChg>
      <pc:sldChg chg="new del">
        <pc:chgData name="Jun Jie" userId="e1431984293e2bb8" providerId="LiveId" clId="{4BAE2B39-1A41-4C0F-A2A1-2EF4B8BF552D}" dt="2021-08-23T09:32:03.990" v="308" actId="2696"/>
        <pc:sldMkLst>
          <pc:docMk/>
          <pc:sldMk cId="4003677724" sldId="262"/>
        </pc:sldMkLst>
      </pc:sldChg>
      <pc:sldChg chg="new del">
        <pc:chgData name="Jun Jie" userId="e1431984293e2bb8" providerId="LiveId" clId="{4BAE2B39-1A41-4C0F-A2A1-2EF4B8BF552D}" dt="2021-08-23T09:32:18.814" v="311" actId="47"/>
        <pc:sldMkLst>
          <pc:docMk/>
          <pc:sldMk cId="395745935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Mood Lamp with light changing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Acrylic to display different state of light</a:t>
            </a:r>
          </a:p>
          <a:p>
            <a:r>
              <a:rPr lang="en-SG" dirty="0"/>
              <a:t>Uses WS 2812 Neopixel RGB LEDs</a:t>
            </a:r>
          </a:p>
          <a:p>
            <a:r>
              <a:rPr lang="en-SG" dirty="0"/>
              <a:t>Changes of the light when Ultrasonic sensor detect an 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Ng Jun Jie</a:t>
            </a:r>
          </a:p>
          <a:p>
            <a:r>
              <a:rPr lang="en-SG" dirty="0"/>
              <a:t>DMB Yr 3</a:t>
            </a:r>
          </a:p>
          <a:p>
            <a:r>
              <a:rPr lang="en-SG" dirty="0"/>
              <a:t>2021 Sem 1</a:t>
            </a:r>
          </a:p>
          <a:p>
            <a:endParaRPr lang="en-SG" dirty="0"/>
          </a:p>
        </p:txBody>
      </p:sp>
      <p:pic>
        <p:nvPicPr>
          <p:cNvPr id="10" name="Picture 9" descr="A picture containing outdoor, tree&#10;&#10;Description automatically generated">
            <a:extLst>
              <a:ext uri="{FF2B5EF4-FFF2-40B4-BE49-F238E27FC236}">
                <a16:creationId xmlns:a16="http://schemas.microsoft.com/office/drawing/2014/main" id="{255F7743-8FD8-4442-9350-4836CBEC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3037"/>
          <a:stretch/>
        </p:blipFill>
        <p:spPr>
          <a:xfrm>
            <a:off x="224844" y="1701800"/>
            <a:ext cx="2197649" cy="2181913"/>
          </a:xfrm>
          <a:prstGeom prst="ellipse">
            <a:avLst/>
          </a:prstGeom>
        </p:spPr>
      </p:pic>
      <p:pic>
        <p:nvPicPr>
          <p:cNvPr id="5" name="Picture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05B1F4-63DD-496A-B2F7-2FB658ADB1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000"/>
          <a:stretch>
            <a:fillRect/>
          </a:stretch>
        </p:blipFill>
        <p:spPr>
          <a:xfrm>
            <a:off x="5207000" y="1335090"/>
            <a:ext cx="4330702" cy="2489035"/>
          </a:xfrm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179</Words>
  <Application>Microsoft Office PowerPoint</Application>
  <PresentationFormat>A4 Paper (210x297 mm)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Mood Lamp with light changing Function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NG JUN JIE</cp:lastModifiedBy>
  <cp:revision>11</cp:revision>
  <dcterms:created xsi:type="dcterms:W3CDTF">2021-08-17T10:34:46Z</dcterms:created>
  <dcterms:modified xsi:type="dcterms:W3CDTF">2021-08-25T05:42:20Z</dcterms:modified>
</cp:coreProperties>
</file>