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6575" y="0"/>
            <a:ext cx="4352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DADADA"/>
                </a:solidFill>
                <a:latin typeface="Comic Sans MS"/>
                <a:ea typeface="Comic Sans MS"/>
                <a:cs typeface="Comic Sans MS"/>
                <a:sym typeface="Comic Sans MS"/>
              </a:rPr>
              <a:t>Mood Lamp with light changing function</a:t>
            </a:r>
            <a:endParaRPr sz="700"/>
          </a:p>
        </p:txBody>
      </p:sp>
      <p:sp>
        <p:nvSpPr>
          <p:cNvPr id="55" name="Google Shape;55;p13"/>
          <p:cNvSpPr txBox="1"/>
          <p:nvPr/>
        </p:nvSpPr>
        <p:spPr>
          <a:xfrm>
            <a:off x="201950" y="2192500"/>
            <a:ext cx="3853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This is a simple Mood Lamp the purpose of the Mood Lamp is to illuminate the area of the house. </a:t>
            </a:r>
            <a:endParaRPr sz="1500"/>
          </a:p>
        </p:txBody>
      </p:sp>
      <p:sp>
        <p:nvSpPr>
          <p:cNvPr id="56" name="Google Shape;56;p13"/>
          <p:cNvSpPr txBox="1"/>
          <p:nvPr/>
        </p:nvSpPr>
        <p:spPr>
          <a:xfrm>
            <a:off x="201950" y="3011398"/>
            <a:ext cx="3725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Input: Ultrasonic Distance Sensor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Output : Neopixel LEDs</a:t>
            </a:r>
            <a:endParaRPr sz="1500"/>
          </a:p>
        </p:txBody>
      </p:sp>
      <p:sp>
        <p:nvSpPr>
          <p:cNvPr id="57" name="Google Shape;57;p13"/>
          <p:cNvSpPr txBox="1"/>
          <p:nvPr/>
        </p:nvSpPr>
        <p:spPr>
          <a:xfrm>
            <a:off x="201950" y="3725700"/>
            <a:ext cx="3474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How It works : By putting your hands near the ultrasonic distance sensor  it will automatically change the light from neopixel.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75" y="873825"/>
            <a:ext cx="1877550" cy="13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055774" y="7800"/>
            <a:ext cx="22104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</a:rPr>
              <a:t>Laser cut </a:t>
            </a:r>
            <a:r>
              <a:rPr lang="en" sz="1500">
                <a:solidFill>
                  <a:srgbClr val="FFFFFF"/>
                </a:solidFill>
              </a:rPr>
              <a:t>: Box casing with Acrylic support and Acrylic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812" y="954312"/>
            <a:ext cx="2210325" cy="16559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6857550" y="-6150"/>
            <a:ext cx="20463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</a:rPr>
              <a:t>3D Print </a:t>
            </a:r>
            <a:r>
              <a:rPr lang="en" sz="1500">
                <a:solidFill>
                  <a:srgbClr val="FFFFFF"/>
                </a:solidFill>
              </a:rPr>
              <a:t>: Neopixel support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3275" y="666337"/>
            <a:ext cx="2034850" cy="152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5800" y="2828925"/>
            <a:ext cx="2210325" cy="165593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6758763" y="2131200"/>
            <a:ext cx="26190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Neopixel and Ultrasonic Sensor Wiring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7551" y="2726912"/>
            <a:ext cx="2046300" cy="154163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5861875" y="4268550"/>
            <a:ext cx="36348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Ng Jun Jie DMB</a:t>
            </a:r>
            <a:endParaRPr sz="15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  EP1000</a:t>
            </a:r>
            <a:endParaRPr sz="15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 Semester 1, 2021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Comic Sans MS</vt:lpstr>
      <vt:lpstr>Simple Dark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Jie</dc:creator>
  <cp:lastModifiedBy>NG JUN JIE</cp:lastModifiedBy>
  <cp:revision>1</cp:revision>
  <dcterms:modified xsi:type="dcterms:W3CDTF">2021-08-25T03:13:17Z</dcterms:modified>
</cp:coreProperties>
</file>