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6" r:id="rId6"/>
    <p:sldId id="262" r:id="rId7"/>
    <p:sldId id="264" r:id="rId8"/>
    <p:sldId id="265" r:id="rId9"/>
    <p:sldId id="269" r:id="rId10"/>
    <p:sldId id="270" r:id="rId11"/>
    <p:sldId id="268" r:id="rId12"/>
    <p:sldId id="259" r:id="rId13"/>
    <p:sldId id="260" r:id="rId14"/>
    <p:sldId id="26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7c46d8eb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7c46d8eb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c46d8eb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c46d8eb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c46d8eb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c46d8eb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4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7c46d8eb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7c46d8eb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7c46d8eb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7c46d8eb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c46d8eb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7c46d8eb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Final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Jinyong Jun, Claire Kim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Implementations: Face Recognition Based on Face Embeddings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4" descr="Image Similarity with Hugging Face Datasets and Transformers">
            <a:extLst>
              <a:ext uri="{FF2B5EF4-FFF2-40B4-BE49-F238E27FC236}">
                <a16:creationId xmlns:a16="http://schemas.microsoft.com/office/drawing/2014/main" id="{146112A6-EE9B-BA5D-3CF2-509CE696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9" y="1370963"/>
            <a:ext cx="7038901" cy="330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oris Johnson - Wikipedia">
            <a:extLst>
              <a:ext uri="{FF2B5EF4-FFF2-40B4-BE49-F238E27FC236}">
                <a16:creationId xmlns:a16="http://schemas.microsoft.com/office/drawing/2014/main" id="{A609C078-1755-D5BA-7530-18023A12D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1"/>
          <a:stretch/>
        </p:blipFill>
        <p:spPr bwMode="auto">
          <a:xfrm>
            <a:off x="1226371" y="1567550"/>
            <a:ext cx="1247887" cy="11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oris Johnson resigns as MP, accusing Commons investigation of attempting  to 'drive me out' | CNN">
            <a:extLst>
              <a:ext uri="{FF2B5EF4-FFF2-40B4-BE49-F238E27FC236}">
                <a16:creationId xmlns:a16="http://schemas.microsoft.com/office/drawing/2014/main" id="{B588EFCD-E083-7ED4-5FEE-D38EAF79E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02"/>
          <a:stretch/>
        </p:blipFill>
        <p:spPr bwMode="auto">
          <a:xfrm>
            <a:off x="1319035" y="3165146"/>
            <a:ext cx="1062558" cy="11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Implementations: Face Database for Unknown Face Classification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07FBE74F-9E63-9598-E85F-0DE6E931F2EC}"/>
              </a:ext>
            </a:extLst>
          </p:cNvPr>
          <p:cNvSpPr/>
          <p:nvPr/>
        </p:nvSpPr>
        <p:spPr>
          <a:xfrm rot="2845352">
            <a:off x="3732145" y="1782179"/>
            <a:ext cx="2666360" cy="2604888"/>
          </a:xfrm>
          <a:prstGeom prst="uturnArrow">
            <a:avLst>
              <a:gd name="adj1" fmla="val 1644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172" name="Picture 4" descr="Joe Biden: The President | The White House">
            <a:extLst>
              <a:ext uri="{FF2B5EF4-FFF2-40B4-BE49-F238E27FC236}">
                <a16:creationId xmlns:a16="http://schemas.microsoft.com/office/drawing/2014/main" id="{5E27F46A-5D8D-0D93-9F3C-52DAC52D8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6" t="-1758" r="26002" b="21593"/>
          <a:stretch/>
        </p:blipFill>
        <p:spPr bwMode="auto">
          <a:xfrm>
            <a:off x="2766252" y="2142332"/>
            <a:ext cx="1083450" cy="135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atabase Vector Art, Icons, and Graphics for Free Download">
            <a:extLst>
              <a:ext uri="{FF2B5EF4-FFF2-40B4-BE49-F238E27FC236}">
                <a16:creationId xmlns:a16="http://schemas.microsoft.com/office/drawing/2014/main" id="{5B003967-1002-E607-35D2-3BCFDB3D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73" y="1629023"/>
            <a:ext cx="1190705" cy="11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00E2105-0072-5DE8-7D66-023F65A2CB9D}"/>
              </a:ext>
            </a:extLst>
          </p:cNvPr>
          <p:cNvSpPr/>
          <p:nvPr/>
        </p:nvSpPr>
        <p:spPr>
          <a:xfrm>
            <a:off x="3964961" y="3787193"/>
            <a:ext cx="1536805" cy="952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ID: 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445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14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Code works as expected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identify major facial features (such as the eyes, nose, and mouth)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Utilizes an identification system to track different faces concurrently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Users can cover a person’s face with an emoji by simply clicking on it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008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camera utilized in this project cannot capture real-time movement accurately. It takes a bit of time for the camera to process what it captures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camera required external height adjustments to acquire accurate capturing of faces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face recognition model implemented in this project can only recognize faces directly facing the camera; side profiles are not easily recognized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one emoji option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face-blurring program effectively detects and blurs faces in real-time videos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Introduces a face database for unknown face detection, allowing recognition without pre-training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However, there are limitations, such as camera delays and model performance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Future improvements include refining camera systems, enhancing face recognition, and adding more blurring options to increase versatility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Overall, the project lays the foundation for privacy-conscious video recording solutions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5422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main objective of this project is to develop a face-blurring program that offers real-time face detection, tracking, and automated blurring capabilities. Additionally, the program includes a user interface to allow manual selection for tracing and obscuring faces, ensuring privacy compliance when effortlessly recording videos. </a:t>
            </a:r>
            <a:endParaRPr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CF5A4D-3F46-3B94-FC99-AA67F00D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96" y="3344419"/>
            <a:ext cx="2223808" cy="1667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04BA9-245D-C4C1-E046-370FD4A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21A0C-DB6C-8596-4DBC-99E86020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0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detector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HOG (Histogram of Oriented Gradients)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Linear SVM (Support Vector Machine)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Face Landmark Detection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Regression tree methods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Face Recognition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ResNet-34 model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detector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HOG (Histogram of Oriented Gradients)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Linear SVM (Support Vector Machine)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Face Landmark Detection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Regression tree methods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Face Recognition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ResNet-34 model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DF6FB4-9179-CC06-42EE-67502B2693CF}"/>
              </a:ext>
            </a:extLst>
          </p:cNvPr>
          <p:cNvGrpSpPr/>
          <p:nvPr/>
        </p:nvGrpSpPr>
        <p:grpSpPr>
          <a:xfrm>
            <a:off x="1052550" y="1042083"/>
            <a:ext cx="7038900" cy="3962133"/>
            <a:chOff x="926268" y="966213"/>
            <a:chExt cx="7038900" cy="3962133"/>
          </a:xfrm>
        </p:grpSpPr>
        <p:pic>
          <p:nvPicPr>
            <p:cNvPr id="3074" name="Picture 2" descr="아.. 누구시더라..?' 나보다 빠르고 똑똑한 얼굴인식 만들기 | by 코크리 | 모두의연구소 기술 블로그">
              <a:extLst>
                <a:ext uri="{FF2B5EF4-FFF2-40B4-BE49-F238E27FC236}">
                  <a16:creationId xmlns:a16="http://schemas.microsoft.com/office/drawing/2014/main" id="{A7718EC5-055D-6891-0C23-9937D6C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268" y="966213"/>
              <a:ext cx="7038900" cy="3962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485BE3-9A2E-2A3D-0131-AFDD008E140B}"/>
                </a:ext>
              </a:extLst>
            </p:cNvPr>
            <p:cNvSpPr/>
            <p:nvPr/>
          </p:nvSpPr>
          <p:spPr>
            <a:xfrm>
              <a:off x="1605963" y="3588444"/>
              <a:ext cx="1944061" cy="882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F5097E-C7A1-8B35-0B64-3DBAD2E2969B}"/>
                </a:ext>
              </a:extLst>
            </p:cNvPr>
            <p:cNvSpPr/>
            <p:nvPr/>
          </p:nvSpPr>
          <p:spPr>
            <a:xfrm>
              <a:off x="2120793" y="4534596"/>
              <a:ext cx="914400" cy="207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ResNet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D2A538-B99C-EF3B-51EF-A1DB53F2B47A}"/>
                </a:ext>
              </a:extLst>
            </p:cNvPr>
            <p:cNvSpPr/>
            <p:nvPr/>
          </p:nvSpPr>
          <p:spPr>
            <a:xfrm>
              <a:off x="6854373" y="3588444"/>
              <a:ext cx="854029" cy="882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ID: 0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4098" name="Picture 2" descr="ResNet-34 | Kaggle">
              <a:extLst>
                <a:ext uri="{FF2B5EF4-FFF2-40B4-BE49-F238E27FC236}">
                  <a16:creationId xmlns:a16="http://schemas.microsoft.com/office/drawing/2014/main" id="{A13ADEDE-5AB3-DC42-75A0-CC9391CDD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209" y="3425840"/>
              <a:ext cx="1311568" cy="131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5FE7E9-ACFA-F4F5-3704-6CCCF12122C7}"/>
                </a:ext>
              </a:extLst>
            </p:cNvPr>
            <p:cNvSpPr/>
            <p:nvPr/>
          </p:nvSpPr>
          <p:spPr>
            <a:xfrm>
              <a:off x="2566467" y="1106501"/>
              <a:ext cx="3834333" cy="461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Face Recognition Process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09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Technologies: Face Detection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328B4-1369-CFEA-8AFC-101FBA65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79" y="1567550"/>
            <a:ext cx="4879441" cy="23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Technologies: Face Landmark Detection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C819C-BCC9-D1F4-6F8F-661FCF89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94" y="1754850"/>
            <a:ext cx="2810358" cy="226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8EC469-99FF-F68A-6623-05F9A3A5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0" y="1814011"/>
            <a:ext cx="3164535" cy="21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Technologies: Face Recognition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4" name="Picture 4" descr="Inverting Facial Recognition Models">
            <a:extLst>
              <a:ext uri="{FF2B5EF4-FFF2-40B4-BE49-F238E27FC236}">
                <a16:creationId xmlns:a16="http://schemas.microsoft.com/office/drawing/2014/main" id="{886E5E08-1D47-672B-156D-5F58C36C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2" y="1542097"/>
            <a:ext cx="84582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1A1E-C1BB-7915-1A3C-07B00EF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Implementations: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52252-190C-8B3F-C6FC-B33F34D9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Automated Face Tracking for Main Person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Selective Face Blurring for Bystanders</a:t>
            </a:r>
          </a:p>
          <a:p>
            <a:endParaRPr lang="en-US" altLang="ko-KR" sz="1600" dirty="0"/>
          </a:p>
          <a:p>
            <a:r>
              <a:rPr lang="en-US" altLang="ko-KR" sz="1600" dirty="0"/>
              <a:t>User Interface for Main Person Tracking and Selective Face Blurring</a:t>
            </a:r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E76C4-5C90-1E64-15C5-EDAAE6B8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96" y="3344419"/>
            <a:ext cx="2223808" cy="16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003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화면 슬라이드 쇼(16:9)</PresentationFormat>
  <Paragraphs>52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Montserrat</vt:lpstr>
      <vt:lpstr>Lato</vt:lpstr>
      <vt:lpstr>Focus</vt:lpstr>
      <vt:lpstr>ISP Final Project</vt:lpstr>
      <vt:lpstr>Goal</vt:lpstr>
      <vt:lpstr>Demo</vt:lpstr>
      <vt:lpstr>Technologies </vt:lpstr>
      <vt:lpstr>Technologies </vt:lpstr>
      <vt:lpstr>Technologies: Face Detection</vt:lpstr>
      <vt:lpstr>Technologies: Face Landmark Detection</vt:lpstr>
      <vt:lpstr>Technologies: Face Recognition</vt:lpstr>
      <vt:lpstr>Implementations:</vt:lpstr>
      <vt:lpstr>Implementations: Face Recognition Based on Face Embeddings</vt:lpstr>
      <vt:lpstr>Implementations: Face Database for Unknown Face Classification</vt:lpstr>
      <vt:lpstr>Results</vt:lpstr>
      <vt:lpstr>Limitations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 Final Project</dc:title>
  <cp:lastModifiedBy>전 진용</cp:lastModifiedBy>
  <cp:revision>18</cp:revision>
  <dcterms:modified xsi:type="dcterms:W3CDTF">2023-07-26T01:21:13Z</dcterms:modified>
</cp:coreProperties>
</file>