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7c46d8eb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7c46d8eb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7c46d8eb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7c46d8eb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7c46d8eb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7c46d8eb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7c46d8eb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7c46d8eb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7c46d8eb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7c46d8eb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 Final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Jinyong Jun, Claire Kim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542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The main objective of this project is to develop a face-blurring program that offers real-time face detection, tracking, and automated blurring capabilities. </a:t>
            </a:r>
            <a:r>
              <a:rPr lang="en" sz="1400"/>
              <a:t>Additionally</a:t>
            </a:r>
            <a:r>
              <a:rPr lang="en" sz="1400"/>
              <a:t>, the program includes a user interface to allow manual selection for tracing and obscuring faces, ensuring </a:t>
            </a:r>
            <a:r>
              <a:rPr lang="en" sz="1400"/>
              <a:t>privacy</a:t>
            </a:r>
            <a:r>
              <a:rPr lang="en" sz="1400"/>
              <a:t> compliance when effortlessly recording videos.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detector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HOG (Histogram of Oriented Gradients)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Linear SVM (Support Vector Machine)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Face Landmark Detection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Regression tree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ResNet-34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1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Code works as expected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Can identify major facial features (such as the eyes, nose, and mouth)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Utilizes an identification system to track different faces </a:t>
            </a:r>
            <a:r>
              <a:rPr lang="en" sz="1400"/>
              <a:t>concurrently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Users can cover a person’s face with an emoji by simply clicking on it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600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camera utilized in this project cannot capture real-time movement accurately. It takes a bit of time for the camera to process what it captures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</a:t>
            </a:r>
            <a:r>
              <a:rPr lang="en" sz="1400"/>
              <a:t>camera</a:t>
            </a:r>
            <a:r>
              <a:rPr lang="en" sz="1400"/>
              <a:t> required external height adjustments to acquire accurate capturing of faces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face recognition model implemented in this project can only recognize faces directly facing the camera; side profiles are not easily </a:t>
            </a:r>
            <a:r>
              <a:rPr lang="en" sz="1400"/>
              <a:t>recognized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Only one emoji option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face-blurring program effectively detects and blurs faces in real-time videos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Introduces</a:t>
            </a:r>
            <a:r>
              <a:rPr lang="en" sz="1400"/>
              <a:t> a face database for unknown face detection, allowing recognition without </a:t>
            </a:r>
            <a:r>
              <a:rPr lang="en" sz="1400"/>
              <a:t>pre-training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However, there are limitations, such as camera delays and model performance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Future </a:t>
            </a:r>
            <a:r>
              <a:rPr lang="en" sz="1400"/>
              <a:t>improvements</a:t>
            </a:r>
            <a:r>
              <a:rPr lang="en" sz="1400"/>
              <a:t> include refining camera systems, enhancing face recognition, and adding more blurring options to increase versatility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Overall, the project lays the foundation for privacy-conscious video recording solutions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