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FBF-8081-4B49-A31F-0D2E6B1A265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3150" y="1260872"/>
            <a:ext cx="6858000" cy="1790700"/>
          </a:xfrm>
        </p:spPr>
        <p:txBody>
          <a:bodyPr/>
          <a:lstStyle/>
          <a:p>
            <a:r>
              <a:rPr lang="en-US" altLang="ko-KR" dirty="0"/>
              <a:t>Earth,</a:t>
            </a:r>
            <a:r>
              <a:rPr lang="ko-KR" altLang="en-US" dirty="0"/>
              <a:t> </a:t>
            </a:r>
            <a:r>
              <a:rPr lang="en-US" altLang="ko-KR" dirty="0"/>
              <a:t>wind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fire</a:t>
            </a:r>
            <a:br>
              <a:rPr lang="en-US" altLang="ko-KR" dirty="0"/>
            </a:br>
            <a:r>
              <a:rPr lang="en-US" altLang="ko-KR" sz="4400" dirty="0"/>
              <a:t>-</a:t>
            </a:r>
            <a:r>
              <a:rPr lang="ko-KR" altLang="en-US" sz="4400" dirty="0"/>
              <a:t>마법 </a:t>
            </a:r>
            <a:r>
              <a:rPr lang="ko-KR" altLang="en-US" sz="4400" dirty="0" err="1"/>
              <a:t>로그라이크</a:t>
            </a:r>
            <a:r>
              <a:rPr lang="ko-KR" altLang="en-US" sz="4400" dirty="0"/>
              <a:t> 게임</a:t>
            </a:r>
            <a:r>
              <a:rPr lang="en-US" altLang="ko-KR" sz="4400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06900" y="3971528"/>
            <a:ext cx="3689350" cy="124182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2019102215</a:t>
            </a:r>
          </a:p>
          <a:p>
            <a:pPr algn="r"/>
            <a:r>
              <a:rPr lang="ko-KR" altLang="en-US" dirty="0"/>
              <a:t>이준서</a:t>
            </a:r>
          </a:p>
        </p:txBody>
      </p:sp>
    </p:spTree>
    <p:extLst>
      <p:ext uri="{BB962C8B-B14F-4D97-AF65-F5344CB8AC3E}">
        <p14:creationId xmlns:p14="http://schemas.microsoft.com/office/powerpoint/2010/main" val="38688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동기</a:t>
            </a:r>
            <a:r>
              <a:rPr lang="en-US" altLang="ko-KR" dirty="0"/>
              <a:t>: </a:t>
            </a:r>
            <a:r>
              <a:rPr lang="ko-KR" altLang="en-US" dirty="0"/>
              <a:t>내가 좋아하는 게임의 특징에 대해 고민하다 보니 몇가지 특징을 찾아낼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한번 플레이당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~2</a:t>
            </a:r>
            <a:r>
              <a:rPr lang="ko-KR" altLang="en-US" dirty="0"/>
              <a:t>시간이 소요됨</a:t>
            </a:r>
            <a:endParaRPr lang="en-US" altLang="ko-KR" dirty="0"/>
          </a:p>
          <a:p>
            <a:r>
              <a:rPr lang="ko-KR" altLang="en-US" dirty="0"/>
              <a:t>매번 색다른 방식으로 플레이 가능</a:t>
            </a:r>
            <a:endParaRPr lang="en-US" altLang="ko-KR" dirty="0"/>
          </a:p>
          <a:p>
            <a:r>
              <a:rPr lang="ko-KR" altLang="en-US" dirty="0"/>
              <a:t>반복요소가 적음</a:t>
            </a:r>
            <a:r>
              <a:rPr lang="en-US" altLang="ko-KR" dirty="0"/>
              <a:t>(</a:t>
            </a:r>
            <a:r>
              <a:rPr lang="ko-KR" altLang="en-US" dirty="0"/>
              <a:t>지루한 반복플레이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시작 난이도가 높지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요소들을 모두 포함하는 장르 </a:t>
            </a:r>
            <a:r>
              <a:rPr lang="en-US" altLang="ko-KR" dirty="0"/>
              <a:t>→ </a:t>
            </a:r>
            <a:r>
              <a:rPr lang="ko-KR" altLang="en-US" dirty="0" err="1"/>
              <a:t>로그라이크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884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과정 </a:t>
            </a:r>
            <a:r>
              <a:rPr lang="en-US" altLang="ko-KR" dirty="0"/>
              <a:t>: </a:t>
            </a:r>
            <a:r>
              <a:rPr lang="ko-KR" altLang="en-US" dirty="0"/>
              <a:t>다양한 플레이 방식을 가진 게임에서 모티브를 얻음</a:t>
            </a:r>
            <a:endParaRPr lang="en-US" altLang="ko-KR" dirty="0"/>
          </a:p>
          <a:p>
            <a:r>
              <a:rPr lang="en-US" altLang="ko-KR" dirty="0"/>
              <a:t>→ Slay the spire, wizard of legend, Dead Cell</a:t>
            </a:r>
          </a:p>
          <a:p>
            <a:r>
              <a:rPr lang="en-US" altLang="ko-KR" dirty="0"/>
              <a:t>Slay the spire</a:t>
            </a:r>
            <a:r>
              <a:rPr lang="ko-KR" altLang="en-US" dirty="0"/>
              <a:t>는 동일한 캐릭터로도 다양한 </a:t>
            </a:r>
            <a:r>
              <a:rPr lang="ko-KR" altLang="en-US" dirty="0" err="1"/>
              <a:t>덱을</a:t>
            </a:r>
            <a:r>
              <a:rPr lang="ko-KR" altLang="en-US" dirty="0"/>
              <a:t> 구성할 수 있음</a:t>
            </a:r>
            <a:endParaRPr lang="en-US" altLang="ko-KR" dirty="0"/>
          </a:p>
          <a:p>
            <a:r>
              <a:rPr lang="en-US" altLang="ko-KR" dirty="0"/>
              <a:t>Wizard of legend : </a:t>
            </a:r>
            <a:r>
              <a:rPr lang="ko-KR" altLang="en-US" dirty="0"/>
              <a:t>플레이스타일에 따라 원소들과 그 특성을 조합해 다양한 방식으로 마법을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Dead cell : </a:t>
            </a:r>
            <a:r>
              <a:rPr lang="ko-KR" altLang="en-US" dirty="0"/>
              <a:t>한 무기 종류에도 다양한 방식으로 </a:t>
            </a:r>
            <a:r>
              <a:rPr lang="ko-KR" altLang="en-US" dirty="0" err="1"/>
              <a:t>사용가능함</a:t>
            </a:r>
            <a:r>
              <a:rPr lang="en-US" altLang="ko-KR" dirty="0"/>
              <a:t>,</a:t>
            </a:r>
            <a:r>
              <a:rPr lang="ko-KR" altLang="en-US" dirty="0"/>
              <a:t> 예</a:t>
            </a:r>
            <a:r>
              <a:rPr lang="en-US" altLang="ko-KR" dirty="0"/>
              <a:t>: </a:t>
            </a:r>
            <a:r>
              <a:rPr lang="ko-KR" altLang="en-US" dirty="0"/>
              <a:t>방패 </a:t>
            </a:r>
            <a:r>
              <a:rPr lang="en-US" altLang="ko-KR" dirty="0"/>
              <a:t>→ </a:t>
            </a:r>
            <a:r>
              <a:rPr lang="ko-KR" altLang="en-US" dirty="0"/>
              <a:t>밀치기</a:t>
            </a:r>
            <a:r>
              <a:rPr lang="en-US" altLang="ko-KR" dirty="0"/>
              <a:t>, </a:t>
            </a:r>
            <a:r>
              <a:rPr lang="ko-KR" altLang="en-US" dirty="0"/>
              <a:t>반격</a:t>
            </a:r>
            <a:r>
              <a:rPr lang="en-US" altLang="ko-KR" dirty="0"/>
              <a:t>, </a:t>
            </a: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원거리 저격</a:t>
            </a:r>
            <a:r>
              <a:rPr lang="en-US" altLang="ko-KR" dirty="0"/>
              <a:t>, </a:t>
            </a:r>
            <a:r>
              <a:rPr lang="ko-KR" altLang="en-US" dirty="0"/>
              <a:t>근거리 연속 사격</a:t>
            </a:r>
            <a:r>
              <a:rPr lang="en-US" altLang="ko-KR" dirty="0"/>
              <a:t>, </a:t>
            </a:r>
            <a:r>
              <a:rPr lang="ko-KR" altLang="en-US" dirty="0"/>
              <a:t>여러 화살을 동시에 날림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593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핵심 요소</a:t>
            </a:r>
            <a:r>
              <a:rPr lang="en-US" altLang="ko-KR" dirty="0"/>
              <a:t> : </a:t>
            </a:r>
            <a:r>
              <a:rPr lang="ko-KR" altLang="en-US" dirty="0"/>
              <a:t>다양한 방법으로 마법을 조합하는 것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같은 </a:t>
            </a:r>
            <a:r>
              <a:rPr lang="ko-KR" altLang="en-US" dirty="0" err="1"/>
              <a:t>마법이어도</a:t>
            </a:r>
            <a:r>
              <a:rPr lang="ko-KR" altLang="en-US" dirty="0"/>
              <a:t> 다양한 방법으로 활용가능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→ </a:t>
            </a:r>
            <a:r>
              <a:rPr lang="ko-KR" altLang="en-US" dirty="0"/>
              <a:t>불</a:t>
            </a:r>
            <a:r>
              <a:rPr lang="en-US" altLang="ko-KR" dirty="0"/>
              <a:t> : </a:t>
            </a:r>
            <a:r>
              <a:rPr lang="ko-KR" altLang="en-US" dirty="0"/>
              <a:t>원거리 공격</a:t>
            </a:r>
            <a:r>
              <a:rPr lang="en-US" altLang="ko-KR" dirty="0"/>
              <a:t>, </a:t>
            </a:r>
            <a:r>
              <a:rPr lang="ko-KR" altLang="en-US" dirty="0"/>
              <a:t>근거리 강한 공격</a:t>
            </a:r>
            <a:r>
              <a:rPr lang="en-US" altLang="ko-KR" dirty="0"/>
              <a:t>, </a:t>
            </a:r>
            <a:r>
              <a:rPr lang="ko-KR" altLang="en-US" dirty="0"/>
              <a:t>전이 공격 등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여러 원소를 조합하여 새로운 방식으로 마법 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→ </a:t>
            </a:r>
            <a:r>
              <a:rPr lang="ko-KR" altLang="en-US" dirty="0"/>
              <a:t>불 </a:t>
            </a:r>
            <a:r>
              <a:rPr lang="en-US" altLang="ko-KR" dirty="0"/>
              <a:t>+ </a:t>
            </a:r>
            <a:r>
              <a:rPr lang="ko-KR" altLang="en-US" dirty="0"/>
              <a:t>바람 </a:t>
            </a:r>
            <a:r>
              <a:rPr lang="en-US" altLang="ko-KR" dirty="0"/>
              <a:t>: </a:t>
            </a:r>
            <a:r>
              <a:rPr lang="ko-KR" altLang="en-US" dirty="0"/>
              <a:t>불을 바람에 흩뿌리기</a:t>
            </a:r>
            <a:r>
              <a:rPr lang="en-US" altLang="ko-KR" dirty="0"/>
              <a:t>, </a:t>
            </a:r>
            <a:r>
              <a:rPr lang="ko-KR" altLang="en-US" dirty="0"/>
              <a:t>원거리 공격 속도 증가</a:t>
            </a:r>
            <a:r>
              <a:rPr lang="en-US" altLang="ko-KR" dirty="0"/>
              <a:t> </a:t>
            </a:r>
            <a:r>
              <a:rPr lang="ko-KR" altLang="en-US" dirty="0"/>
              <a:t>등 사람마다 여러 방식으로 사용가능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5DCC8F-B01E-4374-B201-504910BC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95897"/>
            <a:ext cx="7886700" cy="4012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546BC-E2B7-4127-A6EF-8555469EFFFE}"/>
              </a:ext>
            </a:extLst>
          </p:cNvPr>
          <p:cNvSpPr txBox="1"/>
          <p:nvPr/>
        </p:nvSpPr>
        <p:spPr>
          <a:xfrm>
            <a:off x="6083300" y="6308208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얻은 마법과 능력을 보여줌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3C4FC-37B6-4B4F-807C-FF8EDC22565F}"/>
              </a:ext>
            </a:extLst>
          </p:cNvPr>
          <p:cNvSpPr txBox="1"/>
          <p:nvPr/>
        </p:nvSpPr>
        <p:spPr>
          <a:xfrm>
            <a:off x="628650" y="1506023"/>
            <a:ext cx="581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View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주변에서 다가오는 적들을 물리쳐야 함</a:t>
            </a:r>
          </a:p>
        </p:txBody>
      </p:sp>
    </p:spTree>
    <p:extLst>
      <p:ext uri="{BB962C8B-B14F-4D97-AF65-F5344CB8AC3E}">
        <p14:creationId xmlns:p14="http://schemas.microsoft.com/office/powerpoint/2010/main" val="26345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D99DA98-1DCC-4D95-A500-E5DFD541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95138"/>
            <a:ext cx="7886700" cy="4012311"/>
          </a:xfrm>
        </p:spPr>
      </p:pic>
    </p:spTree>
    <p:extLst>
      <p:ext uri="{BB962C8B-B14F-4D97-AF65-F5344CB8AC3E}">
        <p14:creationId xmlns:p14="http://schemas.microsoft.com/office/powerpoint/2010/main" val="89697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D99DA98-1DCC-4D95-A500-E5DFD541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51"/>
          <a:stretch/>
        </p:blipFill>
        <p:spPr>
          <a:xfrm>
            <a:off x="-463550" y="2058638"/>
            <a:ext cx="5035550" cy="40123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88F218-0578-4C9F-BD9E-DC470C120FB8}"/>
              </a:ext>
            </a:extLst>
          </p:cNvPr>
          <p:cNvSpPr txBox="1"/>
          <p:nvPr/>
        </p:nvSpPr>
        <p:spPr>
          <a:xfrm>
            <a:off x="4978400" y="3372295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각 </a:t>
            </a:r>
            <a:r>
              <a:rPr lang="ko-KR" altLang="en-US" sz="2800" b="1" dirty="0" err="1"/>
              <a:t>맵당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스테이지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후 보스 등장</a:t>
            </a:r>
            <a:endParaRPr lang="en-US" altLang="ko-KR" sz="2800" b="1" dirty="0"/>
          </a:p>
          <a:p>
            <a:r>
              <a:rPr lang="ko-KR" altLang="en-US" sz="2800" b="1" dirty="0"/>
              <a:t>보스 깨면 클리어</a:t>
            </a:r>
          </a:p>
        </p:txBody>
      </p:sp>
    </p:spTree>
    <p:extLst>
      <p:ext uri="{BB962C8B-B14F-4D97-AF65-F5344CB8AC3E}">
        <p14:creationId xmlns:p14="http://schemas.microsoft.com/office/powerpoint/2010/main" val="15300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246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Earth, wind and fire -마법 로그라이크 게임-</vt:lpstr>
      <vt:lpstr>게임 기획 동기 및 과정</vt:lpstr>
      <vt:lpstr>게임 기획 동기 및 과정</vt:lpstr>
      <vt:lpstr>게임 기획 동기 및 과정</vt:lpstr>
      <vt:lpstr>최종 게임 동작(계획)</vt:lpstr>
      <vt:lpstr>최종 게임 동작(계획)</vt:lpstr>
      <vt:lpstr>최종 게임 동작(계획)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제목 -부제-</dc:title>
  <dc:creator>Lee Nize</dc:creator>
  <cp:lastModifiedBy>Lee Junseo</cp:lastModifiedBy>
  <cp:revision>14</cp:revision>
  <dcterms:created xsi:type="dcterms:W3CDTF">2019-09-04T06:50:44Z</dcterms:created>
  <dcterms:modified xsi:type="dcterms:W3CDTF">2020-10-26T14:09:12Z</dcterms:modified>
</cp:coreProperties>
</file>