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-930" y="-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A364C-CB40-4B64-8D3C-3095CDAEB09E}" type="datetimeFigureOut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2225B-3B87-48AA-BB94-7F87AE4D0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8B75B-62BF-421A-B502-227ED70C4AF9}" type="datetimeFigureOut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0D7C3-F5F9-4A44-9A53-25F49EF3B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420E2-F813-4124-8669-79F6FB2C1189}" type="datetimeFigureOut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C6F02-BDCA-4C41-94AC-0E063566A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B2B7C-D7AE-4E30-85E9-D88F0DD776FD}" type="datetimeFigureOut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A7915-B388-4E8D-9D46-CE98740C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B6C0B-73B5-4A60-ADBA-CC05E2CEB4C8}" type="datetimeFigureOut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81F54-F162-4AD4-B386-1660E053D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ED761-E54A-43B8-82AC-7BB7FEB2C0B5}" type="datetimeFigureOut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75B48-F304-431B-A328-ED9E6D0F0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29199-13C8-41B1-85F5-B58BCDDDBE41}" type="datetimeFigureOut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56590-3453-4CAD-9AD4-A9A8CCF41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FD37D-2EA0-40A0-B815-6AD0E7F08ACC}" type="datetimeFigureOut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1812-5D37-47FB-92D0-FF9326CD8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EC6BF-E02D-4200-9405-A652A1481512}" type="datetimeFigureOut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DA27D-0231-43E2-BC7D-620ABE95E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84B8E-D277-47B4-9E6E-25C8046DC3C1}" type="datetimeFigureOut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854BB-3D6E-4833-BD94-467596373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1512C-D56D-4ADD-8DF7-099B2A8C0ACD}" type="datetimeFigureOut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0FD60-0857-46D2-BA23-B26D28A9B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74808F-5628-44F2-B41A-A3A40346A4FD}" type="datetimeFigureOut">
              <a:rPr lang="en-US"/>
              <a:pPr>
                <a:defRPr/>
              </a:pPr>
              <a:t>6/11/2018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0AF533-C003-4079-B5C5-D9BC5659A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/>
          </p:cNvPr>
          <p:cNvSpPr/>
          <p:nvPr/>
        </p:nvSpPr>
        <p:spPr>
          <a:xfrm>
            <a:off x="166146" y="104619"/>
            <a:ext cx="5462587" cy="186217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31" name="Group 52"/>
          <p:cNvGrpSpPr>
            <a:grpSpLocks/>
          </p:cNvGrpSpPr>
          <p:nvPr/>
        </p:nvGrpSpPr>
        <p:grpSpPr bwMode="auto">
          <a:xfrm>
            <a:off x="1682209" y="167772"/>
            <a:ext cx="2498725" cy="1736725"/>
            <a:chOff x="1557684" y="923083"/>
            <a:chExt cx="2498535" cy="1736296"/>
          </a:xfrm>
        </p:grpSpPr>
        <p:sp>
          <p:nvSpPr>
            <p:cNvPr id="8" name="Rectangle 7">
              <a:extLst/>
            </p:cNvPr>
            <p:cNvSpPr/>
            <p:nvPr/>
          </p:nvSpPr>
          <p:spPr>
            <a:xfrm>
              <a:off x="1595781" y="973870"/>
              <a:ext cx="2365195" cy="16855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71" name="TextBox 53"/>
            <p:cNvSpPr txBox="1">
              <a:spLocks noChangeArrowheads="1"/>
            </p:cNvSpPr>
            <p:nvPr/>
          </p:nvSpPr>
          <p:spPr bwMode="auto">
            <a:xfrm>
              <a:off x="1557684" y="923083"/>
              <a:ext cx="2498535" cy="30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i="1">
                  <a:latin typeface="Arial Narrow" pitchFamily="34" charset="0"/>
                  <a:cs typeface="Times New Roman" pitchFamily="18" charset="0"/>
                </a:rPr>
                <a:t>Example Early Discard Filters</a:t>
              </a:r>
            </a:p>
          </p:txBody>
        </p:sp>
      </p:grpSp>
      <p:sp>
        <p:nvSpPr>
          <p:cNvPr id="56" name="Rectangle 55">
            <a:extLst/>
          </p:cNvPr>
          <p:cNvSpPr/>
          <p:nvPr/>
        </p:nvSpPr>
        <p:spPr>
          <a:xfrm>
            <a:off x="1848896" y="526547"/>
            <a:ext cx="2112962" cy="2555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MobileNet DNN</a:t>
            </a:r>
          </a:p>
        </p:txBody>
      </p:sp>
      <p:sp>
        <p:nvSpPr>
          <p:cNvPr id="57" name="Rectangle 56">
            <a:extLst/>
          </p:cNvPr>
          <p:cNvSpPr/>
          <p:nvPr/>
        </p:nvSpPr>
        <p:spPr>
          <a:xfrm>
            <a:off x="1842545" y="1209172"/>
            <a:ext cx="2108200" cy="2555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Color Histogram</a:t>
            </a:r>
          </a:p>
        </p:txBody>
      </p:sp>
      <p:sp>
        <p:nvSpPr>
          <p:cNvPr id="58" name="Rectangle 57">
            <a:extLst/>
          </p:cNvPr>
          <p:cNvSpPr/>
          <p:nvPr/>
        </p:nvSpPr>
        <p:spPr>
          <a:xfrm>
            <a:off x="1842545" y="866272"/>
            <a:ext cx="2111375" cy="25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AlexNet DNN</a:t>
            </a:r>
          </a:p>
        </p:txBody>
      </p:sp>
      <p:sp>
        <p:nvSpPr>
          <p:cNvPr id="66" name="Rectangle 65">
            <a:extLst/>
          </p:cNvPr>
          <p:cNvSpPr/>
          <p:nvPr/>
        </p:nvSpPr>
        <p:spPr>
          <a:xfrm>
            <a:off x="1842545" y="1553659"/>
            <a:ext cx="2108200" cy="2555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DNN+SVM Cascade</a:t>
            </a:r>
          </a:p>
        </p:txBody>
      </p:sp>
      <p:grpSp>
        <p:nvGrpSpPr>
          <p:cNvPr id="13379" name="Group 67"/>
          <p:cNvGrpSpPr>
            <a:grpSpLocks/>
          </p:cNvGrpSpPr>
          <p:nvPr/>
        </p:nvGrpSpPr>
        <p:grpSpPr bwMode="auto">
          <a:xfrm>
            <a:off x="166146" y="872622"/>
            <a:ext cx="1517650" cy="377825"/>
            <a:chOff x="254" y="1179"/>
            <a:chExt cx="956" cy="238"/>
          </a:xfrm>
        </p:grpSpPr>
        <p:sp>
          <p:nvSpPr>
            <p:cNvPr id="5" name="Rectangle 4">
              <a:extLst/>
            </p:cNvPr>
            <p:cNvSpPr/>
            <p:nvPr/>
          </p:nvSpPr>
          <p:spPr>
            <a:xfrm>
              <a:off x="254" y="1179"/>
              <a:ext cx="678" cy="2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Camera</a:t>
              </a:r>
            </a:p>
          </p:txBody>
        </p:sp>
        <p:sp>
          <p:nvSpPr>
            <p:cNvPr id="13373" name="AutoShape 61"/>
            <p:cNvSpPr>
              <a:spLocks noChangeArrowheads="1"/>
            </p:cNvSpPr>
            <p:nvPr/>
          </p:nvSpPr>
          <p:spPr bwMode="auto">
            <a:xfrm>
              <a:off x="931" y="1233"/>
              <a:ext cx="279" cy="130"/>
            </a:xfrm>
            <a:prstGeom prst="rightArrow">
              <a:avLst>
                <a:gd name="adj1" fmla="val 50000"/>
                <a:gd name="adj2" fmla="val 53654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83" name="Group 71"/>
          <p:cNvGrpSpPr>
            <a:grpSpLocks/>
          </p:cNvGrpSpPr>
          <p:nvPr/>
        </p:nvGrpSpPr>
        <p:grpSpPr bwMode="auto">
          <a:xfrm>
            <a:off x="4082509" y="813884"/>
            <a:ext cx="1474788" cy="493713"/>
            <a:chOff x="2721" y="1121"/>
            <a:chExt cx="929" cy="311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010" y="1121"/>
              <a:ext cx="640" cy="311"/>
            </a:xfrm>
            <a:prstGeom prst="rect">
              <a:avLst/>
            </a:prstGeom>
            <a:gradFill rotWithShape="1">
              <a:gsLst>
                <a:gs pos="0">
                  <a:srgbClr val="D2D2D2"/>
                </a:gs>
                <a:gs pos="50000">
                  <a:srgbClr val="C8C8C8"/>
                </a:gs>
                <a:gs pos="100000">
                  <a:srgbClr val="C0C0C0"/>
                </a:gs>
              </a:gsLst>
              <a:lin ang="5400000"/>
            </a:gra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 b="1">
                  <a:solidFill>
                    <a:srgbClr val="000000"/>
                  </a:solidFill>
                  <a:latin typeface="Arial Narrow" pitchFamily="34" charset="0"/>
                  <a:cs typeface="Times New Roman" pitchFamily="18" charset="0"/>
                </a:rPr>
                <a:t>Encode &amp; Stream</a:t>
              </a:r>
            </a:p>
          </p:txBody>
        </p:sp>
        <p:sp>
          <p:nvSpPr>
            <p:cNvPr id="13378" name="AutoShape 66"/>
            <p:cNvSpPr>
              <a:spLocks noChangeArrowheads="1"/>
            </p:cNvSpPr>
            <p:nvPr/>
          </p:nvSpPr>
          <p:spPr bwMode="auto">
            <a:xfrm>
              <a:off x="2721" y="1212"/>
              <a:ext cx="279" cy="130"/>
            </a:xfrm>
            <a:prstGeom prst="rightArrow">
              <a:avLst>
                <a:gd name="adj1" fmla="val 50000"/>
                <a:gd name="adj2" fmla="val 53654"/>
              </a:avLst>
            </a:prstGeom>
            <a:solidFill>
              <a:srgbClr val="80808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82" name="AutoShape 70"/>
          <p:cNvSpPr>
            <a:spLocks noChangeArrowheads="1"/>
          </p:cNvSpPr>
          <p:nvPr/>
        </p:nvSpPr>
        <p:spPr bwMode="auto">
          <a:xfrm>
            <a:off x="5566818" y="959934"/>
            <a:ext cx="442912" cy="206375"/>
          </a:xfrm>
          <a:prstGeom prst="rightArrow">
            <a:avLst>
              <a:gd name="adj1" fmla="val 50000"/>
              <a:gd name="adj2" fmla="val 53654"/>
            </a:avLst>
          </a:prstGeom>
          <a:solidFill>
            <a:srgbClr val="808080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4" name="Text Box 72"/>
          <p:cNvSpPr txBox="1">
            <a:spLocks noChangeArrowheads="1"/>
          </p:cNvSpPr>
          <p:nvPr/>
        </p:nvSpPr>
        <p:spPr bwMode="auto">
          <a:xfrm>
            <a:off x="5893844" y="837697"/>
            <a:ext cx="10604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/>
              <a:t> </a:t>
            </a:r>
            <a:r>
              <a:rPr lang="en-US" b="1" i="1"/>
              <a:t>to </a:t>
            </a:r>
          </a:p>
          <a:p>
            <a:pPr algn="ctr">
              <a:lnSpc>
                <a:spcPct val="80000"/>
              </a:lnSpc>
            </a:pPr>
            <a:r>
              <a:rPr lang="en-US" b="1" i="1"/>
              <a:t>cloudlet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 JJ</dc:creator>
  <cp:lastModifiedBy>M. Satyanarayanan</cp:lastModifiedBy>
  <cp:revision>34</cp:revision>
  <dcterms:created xsi:type="dcterms:W3CDTF">2017-11-15T19:56:38Z</dcterms:created>
  <dcterms:modified xsi:type="dcterms:W3CDTF">2018-06-11T04:57:53Z</dcterms:modified>
</cp:coreProperties>
</file>