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381240" y="694800"/>
            <a:ext cx="6095160" cy="3428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dt"/>
          </p:nvPr>
        </p:nvSpPr>
        <p:spPr>
          <a:xfrm>
            <a:off x="3881880" y="0"/>
            <a:ext cx="2975760" cy="4568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02" name="PlaceHolder 5"/>
          <p:cNvSpPr>
            <a:spLocks noGrp="1"/>
          </p:cNvSpPr>
          <p:nvPr>
            <p:ph type="ftr"/>
          </p:nvPr>
        </p:nvSpPr>
        <p:spPr>
          <a:xfrm>
            <a:off x="0" y="8686800"/>
            <a:ext cx="2975760" cy="4568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03" name="PlaceHolder 6"/>
          <p:cNvSpPr>
            <a:spLocks noGrp="1"/>
          </p:cNvSpPr>
          <p:nvPr>
            <p:ph type="sldNum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512436C-17F0-45ED-8E64-7CDCC1C57BDC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Question: how much update overhead?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Reasons for linear SVM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tIns="91440" bIns="91440"/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F1025F90-99D6-4B49-9ED9-8BD27AEBE8F6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45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tIns="91440" bIns="91440"/>
          <a:p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263B23D9-6C4A-41D5-9179-DE36765609D9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7A1F217E-05DF-4A83-91A7-214E796CB3C4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0"/>
            <a:ext cx="4571640" cy="51433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6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127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9" name="PlaceHolder 5"/>
          <p:cNvSpPr>
            <a:spLocks noGrp="1"/>
          </p:cNvSpPr>
          <p:nvPr>
            <p:ph type="title"/>
          </p:nvPr>
        </p:nvSpPr>
        <p:spPr>
          <a:xfrm>
            <a:off x="730080" y="1318680"/>
            <a:ext cx="3300480" cy="1686960"/>
          </a:xfrm>
          <a:prstGeom prst="rect">
            <a:avLst/>
          </a:prstGeom>
        </p:spPr>
        <p:txBody>
          <a:bodyPr tIns="91440" bIns="91440"/>
          <a:p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5174280" y="1352520"/>
            <a:ext cx="3373920" cy="302508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FA72792-1245-484A-B59C-723CAA5D31E9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9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170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2" name="PlaceHolder 5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tIns="91440" bIns="91440"/>
          <a:p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73880" cy="226080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7"/>
          <p:cNvSpPr>
            <a:spLocks noGrp="1"/>
          </p:cNvSpPr>
          <p:nvPr>
            <p:ph type="body"/>
          </p:nvPr>
        </p:nvSpPr>
        <p:spPr>
          <a:xfrm>
            <a:off x="4643640" y="2079000"/>
            <a:ext cx="3773880" cy="226080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8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D814C0F3-640A-420D-9744-DA1526DEA945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3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214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6" name="PlaceHolder 5"/>
          <p:cNvSpPr>
            <a:spLocks noGrp="1"/>
          </p:cNvSpPr>
          <p:nvPr>
            <p:ph type="title"/>
          </p:nvPr>
        </p:nvSpPr>
        <p:spPr>
          <a:xfrm>
            <a:off x="730080" y="1318680"/>
            <a:ext cx="3300480" cy="1381320"/>
          </a:xfrm>
          <a:prstGeom prst="rect">
            <a:avLst/>
          </a:prstGeom>
        </p:spPr>
        <p:txBody>
          <a:bodyPr tIns="91440" bIns="91440"/>
          <a:p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6"/>
          <p:cNvSpPr>
            <a:spLocks noGrp="1"/>
          </p:cNvSpPr>
          <p:nvPr>
            <p:ph type="body"/>
          </p:nvPr>
        </p:nvSpPr>
        <p:spPr>
          <a:xfrm>
            <a:off x="721080" y="2781720"/>
            <a:ext cx="3300480" cy="159732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7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F83E89E0-377F-44A6-828B-383EEBA19403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56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257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9" name="PlaceHolder 5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tIns="91440" bIns="91440"/>
          <a:p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6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8DA524D-287D-4683-AD66-A11C616943E8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61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5160" y="3125160"/>
            <a:ext cx="8906400" cy="2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9900ff"/>
            </a:solidFill>
            <a:custDash>
              <a:ds d="500000" sp="4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2"/>
          <p:cNvSpPr/>
          <p:nvPr/>
        </p:nvSpPr>
        <p:spPr>
          <a:xfrm>
            <a:off x="65160" y="2819520"/>
            <a:ext cx="1559880" cy="61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Tier-3 Device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Cloudlet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4292640" y="3712680"/>
            <a:ext cx="1893960" cy="315720"/>
          </a:xfrm>
          <a:prstGeom prst="rect">
            <a:avLst/>
          </a:prstGeom>
          <a:solidFill>
            <a:srgbClr val="e6b8a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DNN at the Cloudlet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4292640" y="1847880"/>
            <a:ext cx="1893960" cy="315720"/>
          </a:xfrm>
          <a:prstGeom prst="rect">
            <a:avLst/>
          </a:prstGeom>
          <a:solidFill>
            <a:srgbClr val="ffe599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EarlyDiscard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8" name="CustomShape 5"/>
          <p:cNvSpPr/>
          <p:nvPr/>
        </p:nvSpPr>
        <p:spPr>
          <a:xfrm>
            <a:off x="4292640" y="2658960"/>
            <a:ext cx="1893960" cy="315720"/>
          </a:xfrm>
          <a:prstGeom prst="rect">
            <a:avLst/>
          </a:prstGeom>
          <a:solidFill>
            <a:srgbClr val="d9ead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JITL filter v1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309" name="Group 6"/>
          <p:cNvGrpSpPr/>
          <p:nvPr/>
        </p:nvGrpSpPr>
        <p:grpSpPr>
          <a:xfrm>
            <a:off x="1887840" y="2160360"/>
            <a:ext cx="1100520" cy="1552320"/>
            <a:chOff x="1887840" y="2160360"/>
            <a:chExt cx="1100520" cy="1552320"/>
          </a:xfrm>
        </p:grpSpPr>
        <p:sp>
          <p:nvSpPr>
            <p:cNvPr id="310" name="CustomShape 7"/>
            <p:cNvSpPr/>
            <p:nvPr/>
          </p:nvSpPr>
          <p:spPr>
            <a:xfrm>
              <a:off x="2077560" y="2160360"/>
              <a:ext cx="239400" cy="214920"/>
            </a:xfrm>
            <a:prstGeom prst="ellipse">
              <a:avLst/>
            </a:prstGeom>
            <a:solidFill>
              <a:schemeClr val="accent4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11" name="Group 8"/>
            <p:cNvGrpSpPr/>
            <p:nvPr/>
          </p:nvGrpSpPr>
          <p:grpSpPr>
            <a:xfrm>
              <a:off x="1887840" y="2163960"/>
              <a:ext cx="1100520" cy="1548720"/>
              <a:chOff x="1887840" y="2163960"/>
              <a:chExt cx="1100520" cy="1548720"/>
            </a:xfrm>
          </p:grpSpPr>
          <p:sp>
            <p:nvSpPr>
              <p:cNvPr id="312" name="CustomShape 9"/>
              <p:cNvSpPr/>
              <p:nvPr/>
            </p:nvSpPr>
            <p:spPr>
              <a:xfrm>
                <a:off x="2572560" y="2163960"/>
                <a:ext cx="18720" cy="1548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13" name="Group 10"/>
              <p:cNvGrpSpPr/>
              <p:nvPr/>
            </p:nvGrpSpPr>
            <p:grpSpPr>
              <a:xfrm>
                <a:off x="2669760" y="2232720"/>
                <a:ext cx="318600" cy="353160"/>
                <a:chOff x="2669760" y="2232720"/>
                <a:chExt cx="318600" cy="353160"/>
              </a:xfrm>
            </p:grpSpPr>
            <p:sp>
              <p:nvSpPr>
                <p:cNvPr id="314" name="CustomShape 11"/>
                <p:cNvSpPr/>
                <p:nvPr/>
              </p:nvSpPr>
              <p:spPr>
                <a:xfrm>
                  <a:off x="2748960" y="2370960"/>
                  <a:ext cx="239400" cy="214920"/>
                </a:xfrm>
                <a:prstGeom prst="ellipse">
                  <a:avLst/>
                </a:prstGeom>
                <a:solidFill>
                  <a:schemeClr val="lt2"/>
                </a:solidFill>
                <a:ln w="9360">
                  <a:solidFill>
                    <a:schemeClr val="dk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5" name="CustomShape 12"/>
                <p:cNvSpPr/>
                <p:nvPr/>
              </p:nvSpPr>
              <p:spPr>
                <a:xfrm>
                  <a:off x="2669760" y="2232720"/>
                  <a:ext cx="239400" cy="214920"/>
                </a:xfrm>
                <a:prstGeom prst="ellipse">
                  <a:avLst/>
                </a:prstGeom>
                <a:solidFill>
                  <a:schemeClr val="lt2"/>
                </a:solidFill>
                <a:ln w="9360">
                  <a:solidFill>
                    <a:schemeClr val="dk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316" name="Group 13"/>
              <p:cNvGrpSpPr/>
              <p:nvPr/>
            </p:nvGrpSpPr>
            <p:grpSpPr>
              <a:xfrm>
                <a:off x="1887840" y="2232720"/>
                <a:ext cx="581760" cy="340920"/>
                <a:chOff x="1887840" y="2232720"/>
                <a:chExt cx="581760" cy="340920"/>
              </a:xfrm>
            </p:grpSpPr>
            <p:sp>
              <p:nvSpPr>
                <p:cNvPr id="317" name="CustomShape 14"/>
                <p:cNvSpPr/>
                <p:nvPr/>
              </p:nvSpPr>
              <p:spPr>
                <a:xfrm>
                  <a:off x="2035440" y="2358720"/>
                  <a:ext cx="239400" cy="214920"/>
                </a:xfrm>
                <a:prstGeom prst="ellipse">
                  <a:avLst/>
                </a:prstGeom>
                <a:solidFill>
                  <a:schemeClr val="accent4"/>
                </a:solidFill>
                <a:ln w="9360">
                  <a:solidFill>
                    <a:schemeClr val="dk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8" name="CustomShape 15"/>
                <p:cNvSpPr/>
                <p:nvPr/>
              </p:nvSpPr>
              <p:spPr>
                <a:xfrm>
                  <a:off x="2230200" y="2236680"/>
                  <a:ext cx="239400" cy="214920"/>
                </a:xfrm>
                <a:prstGeom prst="ellipse">
                  <a:avLst/>
                </a:prstGeom>
                <a:solidFill>
                  <a:schemeClr val="accent4"/>
                </a:solidFill>
                <a:ln w="9360">
                  <a:solidFill>
                    <a:schemeClr val="dk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9" name="CustomShape 16"/>
                <p:cNvSpPr/>
                <p:nvPr/>
              </p:nvSpPr>
              <p:spPr>
                <a:xfrm>
                  <a:off x="1887840" y="2232720"/>
                  <a:ext cx="239400" cy="214920"/>
                </a:xfrm>
                <a:prstGeom prst="ellipse">
                  <a:avLst/>
                </a:prstGeom>
                <a:solidFill>
                  <a:schemeClr val="accent4"/>
                </a:solidFill>
                <a:ln w="9360">
                  <a:solidFill>
                    <a:schemeClr val="dk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grpSp>
        <p:nvGrpSpPr>
          <p:cNvPr id="320" name="Group 17"/>
          <p:cNvGrpSpPr/>
          <p:nvPr/>
        </p:nvGrpSpPr>
        <p:grpSpPr>
          <a:xfrm>
            <a:off x="4547160" y="2974680"/>
            <a:ext cx="1087560" cy="735120"/>
            <a:chOff x="4547160" y="2974680"/>
            <a:chExt cx="1087560" cy="735120"/>
          </a:xfrm>
        </p:grpSpPr>
        <p:sp>
          <p:nvSpPr>
            <p:cNvPr id="321" name="CustomShape 18"/>
            <p:cNvSpPr/>
            <p:nvPr/>
          </p:nvSpPr>
          <p:spPr>
            <a:xfrm>
              <a:off x="5239440" y="2974680"/>
              <a:ext cx="360" cy="73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22" name="Group 19"/>
            <p:cNvGrpSpPr/>
            <p:nvPr/>
          </p:nvGrpSpPr>
          <p:grpSpPr>
            <a:xfrm>
              <a:off x="4547160" y="3254400"/>
              <a:ext cx="1087560" cy="404640"/>
              <a:chOff x="4547160" y="3254400"/>
              <a:chExt cx="1087560" cy="404640"/>
            </a:xfrm>
          </p:grpSpPr>
          <p:sp>
            <p:nvSpPr>
              <p:cNvPr id="323" name="CustomShape 20"/>
              <p:cNvSpPr/>
              <p:nvPr/>
            </p:nvSpPr>
            <p:spPr>
              <a:xfrm>
                <a:off x="5395320" y="3394080"/>
                <a:ext cx="239400" cy="214920"/>
              </a:xfrm>
              <a:prstGeom prst="ellipse">
                <a:avLst/>
              </a:prstGeom>
              <a:solidFill>
                <a:schemeClr val="lt2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4" name="CustomShape 21"/>
              <p:cNvSpPr/>
              <p:nvPr/>
            </p:nvSpPr>
            <p:spPr>
              <a:xfrm>
                <a:off x="4902840" y="3318120"/>
                <a:ext cx="239400" cy="214920"/>
              </a:xfrm>
              <a:prstGeom prst="ellipse">
                <a:avLst/>
              </a:prstGeom>
              <a:solidFill>
                <a:schemeClr val="accent4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5" name="CustomShape 22"/>
              <p:cNvSpPr/>
              <p:nvPr/>
            </p:nvSpPr>
            <p:spPr>
              <a:xfrm>
                <a:off x="4702320" y="3444120"/>
                <a:ext cx="239400" cy="214920"/>
              </a:xfrm>
              <a:prstGeom prst="ellipse">
                <a:avLst/>
              </a:prstGeom>
              <a:solidFill>
                <a:schemeClr val="accent4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6" name="CustomShape 23"/>
              <p:cNvSpPr/>
              <p:nvPr/>
            </p:nvSpPr>
            <p:spPr>
              <a:xfrm>
                <a:off x="4734360" y="3254400"/>
                <a:ext cx="239400" cy="214920"/>
              </a:xfrm>
              <a:prstGeom prst="ellipse">
                <a:avLst/>
              </a:prstGeom>
              <a:solidFill>
                <a:schemeClr val="accent4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7" name="CustomShape 24"/>
              <p:cNvSpPr/>
              <p:nvPr/>
            </p:nvSpPr>
            <p:spPr>
              <a:xfrm>
                <a:off x="4547160" y="3318120"/>
                <a:ext cx="239400" cy="214920"/>
              </a:xfrm>
              <a:prstGeom prst="ellipse">
                <a:avLst/>
              </a:prstGeom>
              <a:solidFill>
                <a:schemeClr val="accent4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28" name="Group 25"/>
          <p:cNvGrpSpPr/>
          <p:nvPr/>
        </p:nvGrpSpPr>
        <p:grpSpPr>
          <a:xfrm>
            <a:off x="3831120" y="2603520"/>
            <a:ext cx="461160" cy="411480"/>
            <a:chOff x="3831120" y="2603520"/>
            <a:chExt cx="461160" cy="411480"/>
          </a:xfrm>
        </p:grpSpPr>
        <p:sp>
          <p:nvSpPr>
            <p:cNvPr id="329" name="CustomShape 26"/>
            <p:cNvSpPr/>
            <p:nvPr/>
          </p:nvSpPr>
          <p:spPr>
            <a:xfrm flipH="1">
              <a:off x="3850920" y="2740680"/>
              <a:ext cx="441360" cy="274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CustomShape 27"/>
            <p:cNvSpPr/>
            <p:nvPr/>
          </p:nvSpPr>
          <p:spPr>
            <a:xfrm>
              <a:off x="3831120" y="2603520"/>
              <a:ext cx="239400" cy="214920"/>
            </a:xfrm>
            <a:prstGeom prst="ellipse">
              <a:avLst/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31" name="Group 28"/>
          <p:cNvGrpSpPr/>
          <p:nvPr/>
        </p:nvGrpSpPr>
        <p:grpSpPr>
          <a:xfrm>
            <a:off x="4114800" y="4028760"/>
            <a:ext cx="2125800" cy="830880"/>
            <a:chOff x="4114800" y="4028760"/>
            <a:chExt cx="2125800" cy="830880"/>
          </a:xfrm>
        </p:grpSpPr>
        <p:sp>
          <p:nvSpPr>
            <p:cNvPr id="332" name="CustomShape 29"/>
            <p:cNvSpPr/>
            <p:nvPr/>
          </p:nvSpPr>
          <p:spPr>
            <a:xfrm>
              <a:off x="4114800" y="4201200"/>
              <a:ext cx="2125800" cy="658440"/>
            </a:xfrm>
            <a:prstGeom prst="rect">
              <a:avLst/>
            </a:prstGeom>
            <a:noFill/>
            <a:ln w="9360">
              <a:solidFill>
                <a:schemeClr val="dk2"/>
              </a:solidFill>
              <a:custDash>
                <a:ds d="500000" sp="4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CustomShape 30"/>
            <p:cNvSpPr/>
            <p:nvPr/>
          </p:nvSpPr>
          <p:spPr>
            <a:xfrm flipH="1">
              <a:off x="4653000" y="4028760"/>
              <a:ext cx="585720" cy="259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CustomShape 31"/>
            <p:cNvSpPr/>
            <p:nvPr/>
          </p:nvSpPr>
          <p:spPr>
            <a:xfrm>
              <a:off x="5239440" y="4028760"/>
              <a:ext cx="544320" cy="279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CustomShape 32"/>
            <p:cNvSpPr/>
            <p:nvPr/>
          </p:nvSpPr>
          <p:spPr>
            <a:xfrm>
              <a:off x="4618440" y="4403520"/>
              <a:ext cx="239400" cy="214920"/>
            </a:xfrm>
            <a:prstGeom prst="ellipse">
              <a:avLst/>
            </a:prstGeom>
            <a:solidFill>
              <a:schemeClr val="accent4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CustomShape 33"/>
            <p:cNvSpPr/>
            <p:nvPr/>
          </p:nvSpPr>
          <p:spPr>
            <a:xfrm>
              <a:off x="4418280" y="4529520"/>
              <a:ext cx="239400" cy="214920"/>
            </a:xfrm>
            <a:prstGeom prst="ellipse">
              <a:avLst/>
            </a:prstGeom>
            <a:solidFill>
              <a:schemeClr val="accent4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34"/>
            <p:cNvSpPr/>
            <p:nvPr/>
          </p:nvSpPr>
          <p:spPr>
            <a:xfrm>
              <a:off x="4449960" y="4339800"/>
              <a:ext cx="239400" cy="214920"/>
            </a:xfrm>
            <a:prstGeom prst="ellipse">
              <a:avLst/>
            </a:prstGeom>
            <a:solidFill>
              <a:schemeClr val="accent4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CustomShape 35"/>
            <p:cNvSpPr/>
            <p:nvPr/>
          </p:nvSpPr>
          <p:spPr>
            <a:xfrm>
              <a:off x="4262760" y="4403520"/>
              <a:ext cx="239400" cy="214920"/>
            </a:xfrm>
            <a:prstGeom prst="ellipse">
              <a:avLst/>
            </a:prstGeom>
            <a:solidFill>
              <a:schemeClr val="accent4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CustomShape 36"/>
            <p:cNvSpPr/>
            <p:nvPr/>
          </p:nvSpPr>
          <p:spPr>
            <a:xfrm>
              <a:off x="5628240" y="4425480"/>
              <a:ext cx="239400" cy="214920"/>
            </a:xfrm>
            <a:prstGeom prst="ellipse">
              <a:avLst/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40" name="Group 37"/>
          <p:cNvGrpSpPr/>
          <p:nvPr/>
        </p:nvGrpSpPr>
        <p:grpSpPr>
          <a:xfrm>
            <a:off x="5887800" y="2817360"/>
            <a:ext cx="1082880" cy="1713240"/>
            <a:chOff x="5887800" y="2817360"/>
            <a:chExt cx="1082880" cy="1713240"/>
          </a:xfrm>
        </p:grpSpPr>
        <p:sp>
          <p:nvSpPr>
            <p:cNvPr id="341" name="CustomShape 38"/>
            <p:cNvSpPr/>
            <p:nvPr/>
          </p:nvSpPr>
          <p:spPr>
            <a:xfrm flipH="1" rot="10800000">
              <a:off x="6240960" y="4530600"/>
              <a:ext cx="509040" cy="1713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ff0000"/>
              </a:solidFill>
              <a:custDash>
                <a:ds d="100000" sp="300000"/>
              </a:custDash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39"/>
            <p:cNvSpPr/>
            <p:nvPr/>
          </p:nvSpPr>
          <p:spPr>
            <a:xfrm>
              <a:off x="5887800" y="3113640"/>
              <a:ext cx="1082880" cy="460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/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ff0000"/>
                  </a:solidFill>
                  <a:latin typeface="Times New Roman"/>
                  <a:ea typeface="Times New Roman"/>
                </a:rPr>
                <a:t>Update SVM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343" name="CustomShape 40"/>
          <p:cNvSpPr/>
          <p:nvPr/>
        </p:nvSpPr>
        <p:spPr>
          <a:xfrm>
            <a:off x="5239440" y="1377360"/>
            <a:ext cx="360" cy="47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41"/>
          <p:cNvSpPr/>
          <p:nvPr/>
        </p:nvSpPr>
        <p:spPr>
          <a:xfrm>
            <a:off x="8244720" y="3116880"/>
            <a:ext cx="677520" cy="4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9900ff"/>
                </a:solidFill>
                <a:latin typeface="Times New Roman"/>
                <a:ea typeface="Times New Roman"/>
              </a:rPr>
              <a:t>time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345" name="Group 42"/>
          <p:cNvGrpSpPr/>
          <p:nvPr/>
        </p:nvGrpSpPr>
        <p:grpSpPr>
          <a:xfrm>
            <a:off x="6750000" y="1377360"/>
            <a:ext cx="1893960" cy="2651040"/>
            <a:chOff x="6750000" y="1377360"/>
            <a:chExt cx="1893960" cy="2651040"/>
          </a:xfrm>
        </p:grpSpPr>
        <p:sp>
          <p:nvSpPr>
            <p:cNvPr id="346" name="CustomShape 43"/>
            <p:cNvSpPr/>
            <p:nvPr/>
          </p:nvSpPr>
          <p:spPr>
            <a:xfrm>
              <a:off x="6750000" y="3712680"/>
              <a:ext cx="1893960" cy="315720"/>
            </a:xfrm>
            <a:prstGeom prst="rect">
              <a:avLst/>
            </a:prstGeom>
            <a:solidFill>
              <a:srgbClr val="e6b8af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/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DNN at the Cloudlet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47" name="CustomShape 44"/>
            <p:cNvSpPr/>
            <p:nvPr/>
          </p:nvSpPr>
          <p:spPr>
            <a:xfrm>
              <a:off x="6750000" y="1847880"/>
              <a:ext cx="1893960" cy="315720"/>
            </a:xfrm>
            <a:prstGeom prst="rect">
              <a:avLst/>
            </a:prstGeom>
            <a:solidFill>
              <a:srgbClr val="ffe599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/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EarlyDiscard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48" name="CustomShape 45"/>
            <p:cNvSpPr/>
            <p:nvPr/>
          </p:nvSpPr>
          <p:spPr>
            <a:xfrm>
              <a:off x="6750000" y="2658960"/>
              <a:ext cx="1893960" cy="315720"/>
            </a:xfrm>
            <a:prstGeom prst="rect">
              <a:avLst/>
            </a:prstGeom>
            <a:solidFill>
              <a:srgbClr val="93c47d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/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JITL filter v2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49" name="CustomShape 46"/>
            <p:cNvSpPr/>
            <p:nvPr/>
          </p:nvSpPr>
          <p:spPr>
            <a:xfrm>
              <a:off x="7697160" y="2163600"/>
              <a:ext cx="360" cy="494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CustomShape 47"/>
            <p:cNvSpPr/>
            <p:nvPr/>
          </p:nvSpPr>
          <p:spPr>
            <a:xfrm>
              <a:off x="7697160" y="2974680"/>
              <a:ext cx="360" cy="73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CustomShape 48"/>
            <p:cNvSpPr/>
            <p:nvPr/>
          </p:nvSpPr>
          <p:spPr>
            <a:xfrm>
              <a:off x="7697160" y="1377360"/>
              <a:ext cx="360" cy="470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52" name="Group 49"/>
          <p:cNvGrpSpPr/>
          <p:nvPr/>
        </p:nvGrpSpPr>
        <p:grpSpPr>
          <a:xfrm>
            <a:off x="803160" y="613440"/>
            <a:ext cx="1206000" cy="303840"/>
            <a:chOff x="803160" y="613440"/>
            <a:chExt cx="1206000" cy="303840"/>
          </a:xfrm>
        </p:grpSpPr>
        <p:sp>
          <p:nvSpPr>
            <p:cNvPr id="353" name="CustomShape 50"/>
            <p:cNvSpPr/>
            <p:nvPr/>
          </p:nvSpPr>
          <p:spPr>
            <a:xfrm>
              <a:off x="803160" y="702360"/>
              <a:ext cx="239400" cy="214920"/>
            </a:xfrm>
            <a:prstGeom prst="ellipse">
              <a:avLst/>
            </a:prstGeom>
            <a:solidFill>
              <a:schemeClr val="accent4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CustomShape 51"/>
            <p:cNvSpPr/>
            <p:nvPr/>
          </p:nvSpPr>
          <p:spPr>
            <a:xfrm>
              <a:off x="1042920" y="613440"/>
              <a:ext cx="966240" cy="259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/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Positive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355" name="Group 52"/>
          <p:cNvGrpSpPr/>
          <p:nvPr/>
        </p:nvGrpSpPr>
        <p:grpSpPr>
          <a:xfrm>
            <a:off x="2009520" y="613440"/>
            <a:ext cx="1206000" cy="311040"/>
            <a:chOff x="2009520" y="613440"/>
            <a:chExt cx="1206000" cy="311040"/>
          </a:xfrm>
        </p:grpSpPr>
        <p:sp>
          <p:nvSpPr>
            <p:cNvPr id="356" name="CustomShape 53"/>
            <p:cNvSpPr/>
            <p:nvPr/>
          </p:nvSpPr>
          <p:spPr>
            <a:xfrm>
              <a:off x="2009520" y="709560"/>
              <a:ext cx="239400" cy="214920"/>
            </a:xfrm>
            <a:prstGeom prst="ellipse">
              <a:avLst/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CustomShape 54"/>
            <p:cNvSpPr/>
            <p:nvPr/>
          </p:nvSpPr>
          <p:spPr>
            <a:xfrm>
              <a:off x="2249280" y="613440"/>
              <a:ext cx="966240" cy="259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/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Negative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358" name="Group 55"/>
          <p:cNvGrpSpPr/>
          <p:nvPr/>
        </p:nvGrpSpPr>
        <p:grpSpPr>
          <a:xfrm>
            <a:off x="861840" y="1753920"/>
            <a:ext cx="763200" cy="712080"/>
            <a:chOff x="861840" y="1753920"/>
            <a:chExt cx="763200" cy="712080"/>
          </a:xfrm>
        </p:grpSpPr>
        <p:sp>
          <p:nvSpPr>
            <p:cNvPr id="359" name="CustomShape 56"/>
            <p:cNvSpPr/>
            <p:nvPr/>
          </p:nvSpPr>
          <p:spPr>
            <a:xfrm flipH="1">
              <a:off x="1085760" y="2005920"/>
              <a:ext cx="538920" cy="460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60" name="Group 57"/>
            <p:cNvGrpSpPr/>
            <p:nvPr/>
          </p:nvGrpSpPr>
          <p:grpSpPr>
            <a:xfrm>
              <a:off x="861840" y="1753920"/>
              <a:ext cx="630720" cy="530280"/>
              <a:chOff x="861840" y="1753920"/>
              <a:chExt cx="630720" cy="530280"/>
            </a:xfrm>
          </p:grpSpPr>
          <p:sp>
            <p:nvSpPr>
              <p:cNvPr id="361" name="CustomShape 58"/>
              <p:cNvSpPr/>
              <p:nvPr/>
            </p:nvSpPr>
            <p:spPr>
              <a:xfrm>
                <a:off x="1138680" y="1948680"/>
                <a:ext cx="239400" cy="214560"/>
              </a:xfrm>
              <a:prstGeom prst="ellipse">
                <a:avLst/>
              </a:prstGeom>
              <a:solidFill>
                <a:schemeClr val="lt2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2" name="CustomShape 59"/>
              <p:cNvSpPr/>
              <p:nvPr/>
            </p:nvSpPr>
            <p:spPr>
              <a:xfrm>
                <a:off x="988920" y="2069640"/>
                <a:ext cx="239400" cy="214560"/>
              </a:xfrm>
              <a:prstGeom prst="ellipse">
                <a:avLst/>
              </a:prstGeom>
              <a:solidFill>
                <a:schemeClr val="lt2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3" name="CustomShape 60"/>
              <p:cNvSpPr/>
              <p:nvPr/>
            </p:nvSpPr>
            <p:spPr>
              <a:xfrm>
                <a:off x="861840" y="1948680"/>
                <a:ext cx="239400" cy="214560"/>
              </a:xfrm>
              <a:prstGeom prst="ellipse">
                <a:avLst/>
              </a:prstGeom>
              <a:solidFill>
                <a:schemeClr val="lt2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4" name="CustomShape 61"/>
              <p:cNvSpPr/>
              <p:nvPr/>
            </p:nvSpPr>
            <p:spPr>
              <a:xfrm>
                <a:off x="1253160" y="1753920"/>
                <a:ext cx="239400" cy="214560"/>
              </a:xfrm>
              <a:prstGeom prst="ellipse">
                <a:avLst/>
              </a:prstGeom>
              <a:solidFill>
                <a:schemeClr val="lt2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5" name="CustomShape 62"/>
              <p:cNvSpPr/>
              <p:nvPr/>
            </p:nvSpPr>
            <p:spPr>
              <a:xfrm>
                <a:off x="988920" y="1753920"/>
                <a:ext cx="239400" cy="214560"/>
              </a:xfrm>
              <a:prstGeom prst="ellipse">
                <a:avLst/>
              </a:prstGeom>
              <a:solidFill>
                <a:schemeClr val="lt2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66" name="Group 63"/>
          <p:cNvGrpSpPr/>
          <p:nvPr/>
        </p:nvGrpSpPr>
        <p:grpSpPr>
          <a:xfrm>
            <a:off x="5309280" y="1152000"/>
            <a:ext cx="970200" cy="595800"/>
            <a:chOff x="5309280" y="1152000"/>
            <a:chExt cx="970200" cy="595800"/>
          </a:xfrm>
        </p:grpSpPr>
        <p:sp>
          <p:nvSpPr>
            <p:cNvPr id="367" name="CustomShape 64"/>
            <p:cNvSpPr/>
            <p:nvPr/>
          </p:nvSpPr>
          <p:spPr>
            <a:xfrm>
              <a:off x="5845320" y="1368000"/>
              <a:ext cx="239400" cy="214920"/>
            </a:xfrm>
            <a:prstGeom prst="ellipse">
              <a:avLst/>
            </a:prstGeom>
            <a:solidFill>
              <a:schemeClr val="accent4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CustomShape 65"/>
            <p:cNvSpPr/>
            <p:nvPr/>
          </p:nvSpPr>
          <p:spPr>
            <a:xfrm>
              <a:off x="6040080" y="1245960"/>
              <a:ext cx="239400" cy="214920"/>
            </a:xfrm>
            <a:prstGeom prst="ellipse">
              <a:avLst/>
            </a:prstGeom>
            <a:solidFill>
              <a:schemeClr val="accent4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CustomShape 66"/>
            <p:cNvSpPr/>
            <p:nvPr/>
          </p:nvSpPr>
          <p:spPr>
            <a:xfrm>
              <a:off x="5877360" y="1178280"/>
              <a:ext cx="239400" cy="214920"/>
            </a:xfrm>
            <a:prstGeom prst="ellipse">
              <a:avLst/>
            </a:prstGeom>
            <a:solidFill>
              <a:schemeClr val="accent4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CustomShape 67"/>
            <p:cNvSpPr/>
            <p:nvPr/>
          </p:nvSpPr>
          <p:spPr>
            <a:xfrm>
              <a:off x="5697720" y="1394640"/>
              <a:ext cx="239400" cy="214920"/>
            </a:xfrm>
            <a:prstGeom prst="ellipse">
              <a:avLst/>
            </a:prstGeom>
            <a:solidFill>
              <a:schemeClr val="accent4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CustomShape 68"/>
            <p:cNvSpPr/>
            <p:nvPr/>
          </p:nvSpPr>
          <p:spPr>
            <a:xfrm>
              <a:off x="5614200" y="1152000"/>
              <a:ext cx="239400" cy="214920"/>
            </a:xfrm>
            <a:prstGeom prst="ellipse">
              <a:avLst/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CustomShape 69"/>
            <p:cNvSpPr/>
            <p:nvPr/>
          </p:nvSpPr>
          <p:spPr>
            <a:xfrm>
              <a:off x="5484960" y="1279800"/>
              <a:ext cx="239400" cy="214920"/>
            </a:xfrm>
            <a:prstGeom prst="ellipse">
              <a:avLst/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CustomShape 70"/>
            <p:cNvSpPr/>
            <p:nvPr/>
          </p:nvSpPr>
          <p:spPr>
            <a:xfrm>
              <a:off x="5461560" y="1380600"/>
              <a:ext cx="239400" cy="214920"/>
            </a:xfrm>
            <a:prstGeom prst="ellipse">
              <a:avLst/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CustomShape 71"/>
            <p:cNvSpPr/>
            <p:nvPr/>
          </p:nvSpPr>
          <p:spPr>
            <a:xfrm>
              <a:off x="5537880" y="1456920"/>
              <a:ext cx="239400" cy="214920"/>
            </a:xfrm>
            <a:prstGeom prst="ellipse">
              <a:avLst/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CustomShape 72"/>
            <p:cNvSpPr/>
            <p:nvPr/>
          </p:nvSpPr>
          <p:spPr>
            <a:xfrm>
              <a:off x="5690160" y="1532880"/>
              <a:ext cx="239400" cy="214920"/>
            </a:xfrm>
            <a:prstGeom prst="ellipse">
              <a:avLst/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CustomShape 73"/>
            <p:cNvSpPr/>
            <p:nvPr/>
          </p:nvSpPr>
          <p:spPr>
            <a:xfrm>
              <a:off x="5385600" y="1152000"/>
              <a:ext cx="239400" cy="214920"/>
            </a:xfrm>
            <a:prstGeom prst="ellipse">
              <a:avLst/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CustomShape 74"/>
            <p:cNvSpPr/>
            <p:nvPr/>
          </p:nvSpPr>
          <p:spPr>
            <a:xfrm>
              <a:off x="5309280" y="1304280"/>
              <a:ext cx="239400" cy="214920"/>
            </a:xfrm>
            <a:prstGeom prst="ellipse">
              <a:avLst/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78" name="CustomShape 75"/>
          <p:cNvSpPr/>
          <p:nvPr/>
        </p:nvSpPr>
        <p:spPr>
          <a:xfrm>
            <a:off x="1644840" y="3712680"/>
            <a:ext cx="1893960" cy="315720"/>
          </a:xfrm>
          <a:prstGeom prst="rect">
            <a:avLst/>
          </a:prstGeom>
          <a:solidFill>
            <a:srgbClr val="e6b8a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DNN at the Cloudlet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9" name="CustomShape 76"/>
          <p:cNvSpPr/>
          <p:nvPr/>
        </p:nvSpPr>
        <p:spPr>
          <a:xfrm>
            <a:off x="1644840" y="1847880"/>
            <a:ext cx="1893960" cy="315720"/>
          </a:xfrm>
          <a:prstGeom prst="rect">
            <a:avLst/>
          </a:prstGeom>
          <a:solidFill>
            <a:srgbClr val="ffe599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EarlyDiscard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380" name="Group 77"/>
          <p:cNvGrpSpPr/>
          <p:nvPr/>
        </p:nvGrpSpPr>
        <p:grpSpPr>
          <a:xfrm>
            <a:off x="2592000" y="1228320"/>
            <a:ext cx="1020600" cy="619200"/>
            <a:chOff x="2592000" y="1228320"/>
            <a:chExt cx="1020600" cy="619200"/>
          </a:xfrm>
        </p:grpSpPr>
        <p:sp>
          <p:nvSpPr>
            <p:cNvPr id="381" name="CustomShape 78"/>
            <p:cNvSpPr/>
            <p:nvPr/>
          </p:nvSpPr>
          <p:spPr>
            <a:xfrm>
              <a:off x="2592000" y="1377360"/>
              <a:ext cx="360" cy="470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82" name="Group 79"/>
            <p:cNvGrpSpPr/>
            <p:nvPr/>
          </p:nvGrpSpPr>
          <p:grpSpPr>
            <a:xfrm>
              <a:off x="2642400" y="1228320"/>
              <a:ext cx="970200" cy="595800"/>
              <a:chOff x="2642400" y="1228320"/>
              <a:chExt cx="970200" cy="595800"/>
            </a:xfrm>
          </p:grpSpPr>
          <p:sp>
            <p:nvSpPr>
              <p:cNvPr id="383" name="CustomShape 80"/>
              <p:cNvSpPr/>
              <p:nvPr/>
            </p:nvSpPr>
            <p:spPr>
              <a:xfrm>
                <a:off x="3178440" y="1444320"/>
                <a:ext cx="239400" cy="214920"/>
              </a:xfrm>
              <a:prstGeom prst="ellipse">
                <a:avLst/>
              </a:prstGeom>
              <a:solidFill>
                <a:schemeClr val="accent4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4" name="CustomShape 81"/>
              <p:cNvSpPr/>
              <p:nvPr/>
            </p:nvSpPr>
            <p:spPr>
              <a:xfrm>
                <a:off x="3373200" y="1322280"/>
                <a:ext cx="239400" cy="214920"/>
              </a:xfrm>
              <a:prstGeom prst="ellipse">
                <a:avLst/>
              </a:prstGeom>
              <a:solidFill>
                <a:schemeClr val="accent4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5" name="CustomShape 82"/>
              <p:cNvSpPr/>
              <p:nvPr/>
            </p:nvSpPr>
            <p:spPr>
              <a:xfrm>
                <a:off x="3210480" y="1254600"/>
                <a:ext cx="239400" cy="214920"/>
              </a:xfrm>
              <a:prstGeom prst="ellipse">
                <a:avLst/>
              </a:prstGeom>
              <a:solidFill>
                <a:schemeClr val="accent4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6" name="CustomShape 83"/>
              <p:cNvSpPr/>
              <p:nvPr/>
            </p:nvSpPr>
            <p:spPr>
              <a:xfrm>
                <a:off x="3030840" y="1470600"/>
                <a:ext cx="239400" cy="214920"/>
              </a:xfrm>
              <a:prstGeom prst="ellipse">
                <a:avLst/>
              </a:prstGeom>
              <a:solidFill>
                <a:schemeClr val="accent4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7" name="CustomShape 84"/>
              <p:cNvSpPr/>
              <p:nvPr/>
            </p:nvSpPr>
            <p:spPr>
              <a:xfrm>
                <a:off x="2946960" y="1228320"/>
                <a:ext cx="239400" cy="214920"/>
              </a:xfrm>
              <a:prstGeom prst="ellipse">
                <a:avLst/>
              </a:prstGeom>
              <a:solidFill>
                <a:schemeClr val="lt2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8" name="CustomShape 85"/>
              <p:cNvSpPr/>
              <p:nvPr/>
            </p:nvSpPr>
            <p:spPr>
              <a:xfrm>
                <a:off x="2818080" y="1355760"/>
                <a:ext cx="239400" cy="214920"/>
              </a:xfrm>
              <a:prstGeom prst="ellipse">
                <a:avLst/>
              </a:prstGeom>
              <a:solidFill>
                <a:schemeClr val="lt2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9" name="CustomShape 86"/>
              <p:cNvSpPr/>
              <p:nvPr/>
            </p:nvSpPr>
            <p:spPr>
              <a:xfrm>
                <a:off x="2794680" y="1456920"/>
                <a:ext cx="239400" cy="214920"/>
              </a:xfrm>
              <a:prstGeom prst="ellipse">
                <a:avLst/>
              </a:prstGeom>
              <a:solidFill>
                <a:schemeClr val="lt2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0" name="CustomShape 87"/>
              <p:cNvSpPr/>
              <p:nvPr/>
            </p:nvSpPr>
            <p:spPr>
              <a:xfrm>
                <a:off x="2871000" y="1532880"/>
                <a:ext cx="239400" cy="214920"/>
              </a:xfrm>
              <a:prstGeom prst="ellipse">
                <a:avLst/>
              </a:prstGeom>
              <a:solidFill>
                <a:schemeClr val="lt2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1" name="CustomShape 88"/>
              <p:cNvSpPr/>
              <p:nvPr/>
            </p:nvSpPr>
            <p:spPr>
              <a:xfrm>
                <a:off x="3023280" y="1609200"/>
                <a:ext cx="239400" cy="214920"/>
              </a:xfrm>
              <a:prstGeom prst="ellipse">
                <a:avLst/>
              </a:prstGeom>
              <a:solidFill>
                <a:schemeClr val="lt2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2" name="CustomShape 89"/>
              <p:cNvSpPr/>
              <p:nvPr/>
            </p:nvSpPr>
            <p:spPr>
              <a:xfrm>
                <a:off x="2718360" y="1228320"/>
                <a:ext cx="239400" cy="214920"/>
              </a:xfrm>
              <a:prstGeom prst="ellipse">
                <a:avLst/>
              </a:prstGeom>
              <a:solidFill>
                <a:schemeClr val="lt2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3" name="CustomShape 90"/>
              <p:cNvSpPr/>
              <p:nvPr/>
            </p:nvSpPr>
            <p:spPr>
              <a:xfrm>
                <a:off x="2642400" y="1380600"/>
                <a:ext cx="239400" cy="214920"/>
              </a:xfrm>
              <a:prstGeom prst="ellipse">
                <a:avLst/>
              </a:prstGeom>
              <a:solidFill>
                <a:schemeClr val="lt2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94" name="Group 91"/>
          <p:cNvGrpSpPr/>
          <p:nvPr/>
        </p:nvGrpSpPr>
        <p:grpSpPr>
          <a:xfrm>
            <a:off x="3354840" y="2817360"/>
            <a:ext cx="1082880" cy="1675800"/>
            <a:chOff x="3354840" y="2817360"/>
            <a:chExt cx="1082880" cy="1675800"/>
          </a:xfrm>
        </p:grpSpPr>
        <p:sp>
          <p:nvSpPr>
            <p:cNvPr id="395" name="CustomShape 92"/>
            <p:cNvSpPr/>
            <p:nvPr/>
          </p:nvSpPr>
          <p:spPr>
            <a:xfrm flipH="1" rot="10800000">
              <a:off x="3500280" y="4493160"/>
              <a:ext cx="791640" cy="1675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ff0000"/>
              </a:solidFill>
              <a:custDash>
                <a:ds d="100000" sp="300000"/>
              </a:custDash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CustomShape 93"/>
            <p:cNvSpPr/>
            <p:nvPr/>
          </p:nvSpPr>
          <p:spPr>
            <a:xfrm>
              <a:off x="3354840" y="3124080"/>
              <a:ext cx="1082880" cy="479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/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ff0000"/>
                  </a:solidFill>
                  <a:latin typeface="Times New Roman"/>
                  <a:ea typeface="Times New Roman"/>
                </a:rPr>
                <a:t>Update SVM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397" name="Group 94"/>
          <p:cNvGrpSpPr/>
          <p:nvPr/>
        </p:nvGrpSpPr>
        <p:grpSpPr>
          <a:xfrm>
            <a:off x="4554720" y="2163600"/>
            <a:ext cx="1100880" cy="494640"/>
            <a:chOff x="4554720" y="2163600"/>
            <a:chExt cx="1100880" cy="494640"/>
          </a:xfrm>
        </p:grpSpPr>
        <p:sp>
          <p:nvSpPr>
            <p:cNvPr id="398" name="CustomShape 95"/>
            <p:cNvSpPr/>
            <p:nvPr/>
          </p:nvSpPr>
          <p:spPr>
            <a:xfrm>
              <a:off x="5239440" y="2163600"/>
              <a:ext cx="360" cy="494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99" name="Group 96"/>
            <p:cNvGrpSpPr/>
            <p:nvPr/>
          </p:nvGrpSpPr>
          <p:grpSpPr>
            <a:xfrm>
              <a:off x="4554720" y="2169000"/>
              <a:ext cx="1100880" cy="416880"/>
              <a:chOff x="4554720" y="2169000"/>
              <a:chExt cx="1100880" cy="416880"/>
            </a:xfrm>
          </p:grpSpPr>
          <p:sp>
            <p:nvSpPr>
              <p:cNvPr id="400" name="CustomShape 97"/>
              <p:cNvSpPr/>
              <p:nvPr/>
            </p:nvSpPr>
            <p:spPr>
              <a:xfrm>
                <a:off x="5416200" y="2370960"/>
                <a:ext cx="239400" cy="214920"/>
              </a:xfrm>
              <a:prstGeom prst="ellipse">
                <a:avLst/>
              </a:prstGeom>
              <a:solidFill>
                <a:schemeClr val="lt2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1" name="CustomShape 98"/>
              <p:cNvSpPr/>
              <p:nvPr/>
            </p:nvSpPr>
            <p:spPr>
              <a:xfrm>
                <a:off x="5336640" y="2232720"/>
                <a:ext cx="239400" cy="214920"/>
              </a:xfrm>
              <a:prstGeom prst="ellipse">
                <a:avLst/>
              </a:prstGeom>
              <a:solidFill>
                <a:schemeClr val="lt2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2" name="CustomShape 99"/>
              <p:cNvSpPr/>
              <p:nvPr/>
            </p:nvSpPr>
            <p:spPr>
              <a:xfrm>
                <a:off x="4702320" y="2358720"/>
                <a:ext cx="239400" cy="214920"/>
              </a:xfrm>
              <a:prstGeom prst="ellipse">
                <a:avLst/>
              </a:prstGeom>
              <a:solidFill>
                <a:schemeClr val="accent4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3" name="CustomShape 100"/>
              <p:cNvSpPr/>
              <p:nvPr/>
            </p:nvSpPr>
            <p:spPr>
              <a:xfrm>
                <a:off x="4897080" y="2236680"/>
                <a:ext cx="239400" cy="214920"/>
              </a:xfrm>
              <a:prstGeom prst="ellipse">
                <a:avLst/>
              </a:prstGeom>
              <a:solidFill>
                <a:schemeClr val="accent4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4" name="CustomShape 101"/>
              <p:cNvSpPr/>
              <p:nvPr/>
            </p:nvSpPr>
            <p:spPr>
              <a:xfrm>
                <a:off x="4734360" y="2169000"/>
                <a:ext cx="239400" cy="214920"/>
              </a:xfrm>
              <a:prstGeom prst="ellipse">
                <a:avLst/>
              </a:prstGeom>
              <a:solidFill>
                <a:schemeClr val="accent4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5" name="CustomShape 102"/>
              <p:cNvSpPr/>
              <p:nvPr/>
            </p:nvSpPr>
            <p:spPr>
              <a:xfrm>
                <a:off x="4554720" y="2232720"/>
                <a:ext cx="239400" cy="214920"/>
              </a:xfrm>
              <a:prstGeom prst="ellipse">
                <a:avLst/>
              </a:prstGeom>
              <a:solidFill>
                <a:schemeClr val="accent4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406" name="Group 103"/>
          <p:cNvGrpSpPr/>
          <p:nvPr/>
        </p:nvGrpSpPr>
        <p:grpSpPr>
          <a:xfrm>
            <a:off x="1371600" y="4028760"/>
            <a:ext cx="2125800" cy="830880"/>
            <a:chOff x="1371600" y="4028760"/>
            <a:chExt cx="2125800" cy="830880"/>
          </a:xfrm>
        </p:grpSpPr>
        <p:grpSp>
          <p:nvGrpSpPr>
            <p:cNvPr id="407" name="Group 104"/>
            <p:cNvGrpSpPr/>
            <p:nvPr/>
          </p:nvGrpSpPr>
          <p:grpSpPr>
            <a:xfrm>
              <a:off x="1371600" y="4028760"/>
              <a:ext cx="2125800" cy="830880"/>
              <a:chOff x="1371600" y="4028760"/>
              <a:chExt cx="2125800" cy="830880"/>
            </a:xfrm>
          </p:grpSpPr>
          <p:sp>
            <p:nvSpPr>
              <p:cNvPr id="408" name="CustomShape 105"/>
              <p:cNvSpPr/>
              <p:nvPr/>
            </p:nvSpPr>
            <p:spPr>
              <a:xfrm>
                <a:off x="1371600" y="4201200"/>
                <a:ext cx="2125800" cy="658440"/>
              </a:xfrm>
              <a:prstGeom prst="rect">
                <a:avLst/>
              </a:prstGeom>
              <a:noFill/>
              <a:ln w="9360">
                <a:solidFill>
                  <a:schemeClr val="dk2"/>
                </a:solidFill>
                <a:custDash>
                  <a:ds d="500000" sp="4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9" name="CustomShape 106"/>
              <p:cNvSpPr/>
              <p:nvPr/>
            </p:nvSpPr>
            <p:spPr>
              <a:xfrm flipH="1">
                <a:off x="1986120" y="4028760"/>
                <a:ext cx="585720" cy="259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0" name="CustomShape 107"/>
              <p:cNvSpPr/>
              <p:nvPr/>
            </p:nvSpPr>
            <p:spPr>
              <a:xfrm>
                <a:off x="2572560" y="4028760"/>
                <a:ext cx="544320" cy="279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1" name="CustomShape 108"/>
              <p:cNvSpPr/>
              <p:nvPr/>
            </p:nvSpPr>
            <p:spPr>
              <a:xfrm>
                <a:off x="1875240" y="4403520"/>
                <a:ext cx="239400" cy="214920"/>
              </a:xfrm>
              <a:prstGeom prst="ellipse">
                <a:avLst/>
              </a:prstGeom>
              <a:solidFill>
                <a:schemeClr val="accent4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2" name="CustomShape 109"/>
              <p:cNvSpPr/>
              <p:nvPr/>
            </p:nvSpPr>
            <p:spPr>
              <a:xfrm>
                <a:off x="1675080" y="4529520"/>
                <a:ext cx="239400" cy="214920"/>
              </a:xfrm>
              <a:prstGeom prst="ellipse">
                <a:avLst/>
              </a:prstGeom>
              <a:solidFill>
                <a:schemeClr val="accent4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3" name="CustomShape 110"/>
              <p:cNvSpPr/>
              <p:nvPr/>
            </p:nvSpPr>
            <p:spPr>
              <a:xfrm>
                <a:off x="1706760" y="4339800"/>
                <a:ext cx="239400" cy="214920"/>
              </a:xfrm>
              <a:prstGeom prst="ellipse">
                <a:avLst/>
              </a:prstGeom>
              <a:solidFill>
                <a:schemeClr val="accent4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4" name="CustomShape 111"/>
              <p:cNvSpPr/>
              <p:nvPr/>
            </p:nvSpPr>
            <p:spPr>
              <a:xfrm>
                <a:off x="1519560" y="4403520"/>
                <a:ext cx="239400" cy="214920"/>
              </a:xfrm>
              <a:prstGeom prst="ellipse">
                <a:avLst/>
              </a:prstGeom>
              <a:solidFill>
                <a:schemeClr val="accent4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5" name="CustomShape 112"/>
              <p:cNvSpPr/>
              <p:nvPr/>
            </p:nvSpPr>
            <p:spPr>
              <a:xfrm>
                <a:off x="2885040" y="4425480"/>
                <a:ext cx="239400" cy="214920"/>
              </a:xfrm>
              <a:prstGeom prst="ellipse">
                <a:avLst/>
              </a:prstGeom>
              <a:solidFill>
                <a:schemeClr val="lt2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16" name="CustomShape 113"/>
            <p:cNvSpPr/>
            <p:nvPr/>
          </p:nvSpPr>
          <p:spPr>
            <a:xfrm>
              <a:off x="2741760" y="4497120"/>
              <a:ext cx="239400" cy="214920"/>
            </a:xfrm>
            <a:prstGeom prst="ellipse">
              <a:avLst/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17" name="Group 114"/>
          <p:cNvGrpSpPr/>
          <p:nvPr/>
        </p:nvGrpSpPr>
        <p:grpSpPr>
          <a:xfrm>
            <a:off x="3605040" y="1753920"/>
            <a:ext cx="686880" cy="712080"/>
            <a:chOff x="3605040" y="1753920"/>
            <a:chExt cx="686880" cy="712080"/>
          </a:xfrm>
        </p:grpSpPr>
        <p:sp>
          <p:nvSpPr>
            <p:cNvPr id="418" name="CustomShape 115"/>
            <p:cNvSpPr/>
            <p:nvPr/>
          </p:nvSpPr>
          <p:spPr>
            <a:xfrm flipH="1">
              <a:off x="3828960" y="2005920"/>
              <a:ext cx="462600" cy="460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19" name="Group 116"/>
            <p:cNvGrpSpPr/>
            <p:nvPr/>
          </p:nvGrpSpPr>
          <p:grpSpPr>
            <a:xfrm>
              <a:off x="3605040" y="1753920"/>
              <a:ext cx="583200" cy="530280"/>
              <a:chOff x="3605040" y="1753920"/>
              <a:chExt cx="583200" cy="530280"/>
            </a:xfrm>
          </p:grpSpPr>
          <p:sp>
            <p:nvSpPr>
              <p:cNvPr id="420" name="CustomShape 117"/>
              <p:cNvSpPr/>
              <p:nvPr/>
            </p:nvSpPr>
            <p:spPr>
              <a:xfrm>
                <a:off x="3881880" y="1948680"/>
                <a:ext cx="239400" cy="214560"/>
              </a:xfrm>
              <a:prstGeom prst="ellipse">
                <a:avLst/>
              </a:prstGeom>
              <a:solidFill>
                <a:schemeClr val="lt2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1" name="CustomShape 118"/>
              <p:cNvSpPr/>
              <p:nvPr/>
            </p:nvSpPr>
            <p:spPr>
              <a:xfrm>
                <a:off x="3732120" y="2069640"/>
                <a:ext cx="239400" cy="214560"/>
              </a:xfrm>
              <a:prstGeom prst="ellipse">
                <a:avLst/>
              </a:prstGeom>
              <a:solidFill>
                <a:schemeClr val="lt2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2" name="CustomShape 119"/>
              <p:cNvSpPr/>
              <p:nvPr/>
            </p:nvSpPr>
            <p:spPr>
              <a:xfrm>
                <a:off x="3605040" y="1948680"/>
                <a:ext cx="239400" cy="214560"/>
              </a:xfrm>
              <a:prstGeom prst="ellipse">
                <a:avLst/>
              </a:prstGeom>
              <a:solidFill>
                <a:schemeClr val="lt2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3" name="CustomShape 120"/>
              <p:cNvSpPr/>
              <p:nvPr/>
            </p:nvSpPr>
            <p:spPr>
              <a:xfrm>
                <a:off x="3948840" y="1753920"/>
                <a:ext cx="239400" cy="214560"/>
              </a:xfrm>
              <a:prstGeom prst="ellipse">
                <a:avLst/>
              </a:prstGeom>
              <a:solidFill>
                <a:schemeClr val="lt2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4" name="CustomShape 121"/>
              <p:cNvSpPr/>
              <p:nvPr/>
            </p:nvSpPr>
            <p:spPr>
              <a:xfrm>
                <a:off x="3732120" y="1753920"/>
                <a:ext cx="239400" cy="214560"/>
              </a:xfrm>
              <a:prstGeom prst="ellipse">
                <a:avLst/>
              </a:prstGeom>
              <a:solidFill>
                <a:schemeClr val="lt2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2020-01-29T16:10:42Z</dcterms:modified>
  <cp:revision>2</cp:revision>
  <dc:subject/>
  <dc:title/>
</cp:coreProperties>
</file>