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FC2B2-56AD-48E0-AC13-88B15596DD06}" v="4" dt="2019-04-29T16:21:0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44" autoAdjust="0"/>
  </p:normalViewPr>
  <p:slideViewPr>
    <p:cSldViewPr snapToGrid="0">
      <p:cViewPr varScale="1">
        <p:scale>
          <a:sx n="48" d="100"/>
          <a:sy n="48" d="100"/>
        </p:scale>
        <p:origin x="1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6E294-147F-4719-9F54-651D9479F5C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4400-B298-4BCC-96A6-AFD0C5B18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Adaptive sampling: application heuristics when to suppress warning (expressed through a configuration file)</a:t>
            </a:r>
          </a:p>
          <a:p>
            <a:r>
              <a:rPr lang="en-US" dirty="0"/>
              <a:t>Fidelity guard: given the estimated latency requirements, how to choose which fidelity to run on.</a:t>
            </a:r>
          </a:p>
          <a:p>
            <a:r>
              <a:rPr lang="en-US" dirty="0"/>
              <a:t>Task graph partition: how to run the DAG whether to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54400-B298-4BCC-96A6-AFD0C5B18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EA9-4429-45CB-8499-55ED1F87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F6489-8439-474D-95B9-28A452FB6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51D-E3C8-4E4B-9C92-A1EE8189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63F6-7D79-4751-946F-32AA5A54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F1AD1-69AF-4F5A-AFA2-C6C87A5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D27-BD9F-4151-98C2-342373C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7A34-BA4E-4150-9DAE-A0CC5E866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ED5C-EDA5-492F-95AF-6DEA92B3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ADE2-D642-45D9-95C7-39072E78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3294-8D19-4D7E-9D9C-47DA6342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CCC8E-F922-4325-BA6D-F8FE08FEA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6638F-418E-4BD5-BA73-E762DE0E2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7A27-5316-47C6-A967-5695D29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7907-77A8-4DEE-9F4E-61A541BC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2436-A366-4245-9B7E-1E26EE4E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BD2-6E62-4D0C-91C5-FE494610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C01B-B412-446E-BB7E-3D927D1B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CE1A4-873D-44C8-A4E4-5CF7EE19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76C0-3EA0-43AE-A412-7F0CE3CD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590-6FB6-4C19-9AA8-AC7A72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B0FD-CEF5-4274-B042-6EF87F85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2A9E-4F5B-47DB-B6E6-EC251476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F138-D1B6-44D1-BF4E-00678600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E63F-1375-4A5C-BC04-D1FD86EA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14731-ECF8-4CBF-A582-DC1DF26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218F-4DD1-402C-88AD-060D5814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4654-5958-48E2-AD54-BA2680AE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6631-DBC8-4B7F-8576-29E8FA46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1DCD-B183-44E8-9CC5-3225FF84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0410F-7F3D-4FDF-AC85-EE70E30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E4617-058B-4771-B0B2-E9A89803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A198-0679-4F13-A2A2-26A6E7C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78B6-E45C-4713-8B17-37876CEC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A34B9-5109-4F90-96B0-FF0125DD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1D17-1CFE-4F47-A254-C3AF8EAE6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5780E-C9F9-4768-8D3B-14F6DD36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443A8-8A75-462B-97C5-1DFEB66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1E572-F541-4F30-A95A-2BBCFFA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EAA0F-2D7E-408E-943B-CCE050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0E51-7421-4E19-A5DD-6DDEC69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29E0D-DFB5-43B1-8169-F368D9C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0CDB-6736-4BAC-9069-DDC6513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410F9-27B6-432A-B560-F1A5763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7BFD0-B678-4878-9030-C81AC8C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520F-4F89-4113-8A13-A64D9B8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340D3-F41C-4978-8438-2693854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100D-FAD8-4C21-B3F2-CFC0D90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61FF-B9B2-43E2-B68E-9A5BAE7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0A51-6FCE-4CD3-801D-59AFEF02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AC7E-F2A4-4DA4-8B36-33AB68DB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487A-39E1-4E7D-83FF-44A3A968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F012-15EE-47B2-82EB-CAA3F611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D500-4DA4-411A-918B-F572F37A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FB6D3-C3DD-422D-87CF-88A81C2FA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B6555-E1F9-49B8-B04A-263A4362C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2B2AD-0F12-43D6-97F5-C16823F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7175D-530C-4BDF-B207-17EBD1AA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9CDF3-D681-4AAC-8883-D32E8574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F949-15C7-40F1-AD61-E974ACF7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9BB13-245F-4DB7-B04E-15F0D210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C7AA-B3DC-463A-96A8-55301139D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900D-F479-4E79-9BDB-8D1D379B7A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B853-46F1-480C-910D-1EEFB8B2F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ED5F-D234-4B76-9009-1B3441AE9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0F40-6400-43A6-8C49-F1500068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56E1A52-9F50-4879-A8AF-C9F180C8FE81}"/>
              </a:ext>
            </a:extLst>
          </p:cNvPr>
          <p:cNvSpPr/>
          <p:nvPr/>
        </p:nvSpPr>
        <p:spPr>
          <a:xfrm>
            <a:off x="5494686" y="67728"/>
            <a:ext cx="2697974" cy="6201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73021-7302-431F-BD14-70168ACCD55E}"/>
              </a:ext>
            </a:extLst>
          </p:cNvPr>
          <p:cNvSpPr/>
          <p:nvPr/>
        </p:nvSpPr>
        <p:spPr>
          <a:xfrm>
            <a:off x="160685" y="68550"/>
            <a:ext cx="3433393" cy="6147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03BA1C-7809-4185-AA9B-CCF62705C9B5}"/>
              </a:ext>
            </a:extLst>
          </p:cNvPr>
          <p:cNvGrpSpPr/>
          <p:nvPr/>
        </p:nvGrpSpPr>
        <p:grpSpPr>
          <a:xfrm>
            <a:off x="1878025" y="109993"/>
            <a:ext cx="1988133" cy="1714075"/>
            <a:chOff x="4111277" y="2729719"/>
            <a:chExt cx="1926111" cy="19798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C40F60-AF6C-4366-9310-C6D45783F2A4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8AD4D8-BDA5-4152-9955-0574B69C58A8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Supply Estimation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6F11B9-046B-41DA-B701-F5C48BBDAF3B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Demand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D8C58-0F8C-4D90-9897-9691F26E989A}"/>
                </a:ext>
              </a:extLst>
            </p:cNvPr>
            <p:cNvSpPr txBox="1"/>
            <p:nvPr/>
          </p:nvSpPr>
          <p:spPr>
            <a:xfrm>
              <a:off x="4134724" y="2776696"/>
              <a:ext cx="19026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Resource Monitor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83C7F0D-A1CD-439E-AA46-5A049C55E28B}"/>
              </a:ext>
            </a:extLst>
          </p:cNvPr>
          <p:cNvSpPr txBox="1"/>
          <p:nvPr/>
        </p:nvSpPr>
        <p:spPr>
          <a:xfrm>
            <a:off x="189670" y="105988"/>
            <a:ext cx="18706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Tier3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04E4803-1F27-460E-ABBE-A727ABC75759}"/>
              </a:ext>
            </a:extLst>
          </p:cNvPr>
          <p:cNvSpPr/>
          <p:nvPr/>
        </p:nvSpPr>
        <p:spPr>
          <a:xfrm rot="18960000">
            <a:off x="1055830" y="1380628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7AC897-CECB-40BF-ABA4-53B386413EA0}"/>
              </a:ext>
            </a:extLst>
          </p:cNvPr>
          <p:cNvGrpSpPr/>
          <p:nvPr/>
        </p:nvGrpSpPr>
        <p:grpSpPr>
          <a:xfrm>
            <a:off x="284226" y="1905687"/>
            <a:ext cx="2590693" cy="2543907"/>
            <a:chOff x="2325196" y="2499749"/>
            <a:chExt cx="2590693" cy="254390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B1BAA72-0446-46FB-A3F5-46D13F843A35}"/>
                </a:ext>
              </a:extLst>
            </p:cNvPr>
            <p:cNvGrpSpPr/>
            <p:nvPr/>
          </p:nvGrpSpPr>
          <p:grpSpPr>
            <a:xfrm>
              <a:off x="2353720" y="2499749"/>
              <a:ext cx="2562169" cy="2543907"/>
              <a:chOff x="2353720" y="2499749"/>
              <a:chExt cx="2562169" cy="254390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B69EF9D-27D1-417E-B2F3-0A492CC4241B}"/>
                  </a:ext>
                </a:extLst>
              </p:cNvPr>
              <p:cNvGrpSpPr/>
              <p:nvPr/>
            </p:nvGrpSpPr>
            <p:grpSpPr>
              <a:xfrm>
                <a:off x="2353720" y="2499749"/>
                <a:ext cx="2562169" cy="2543907"/>
                <a:chOff x="699428" y="2297723"/>
                <a:chExt cx="2716887" cy="2543907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B551A51-7129-4F83-B83B-BA26D474B0DF}"/>
                    </a:ext>
                  </a:extLst>
                </p:cNvPr>
                <p:cNvSpPr/>
                <p:nvPr/>
              </p:nvSpPr>
              <p:spPr>
                <a:xfrm>
                  <a:off x="699428" y="2297723"/>
                  <a:ext cx="2716887" cy="2543907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F42EB3-39DE-4EB5-B150-480F0EDF6D2E}"/>
                    </a:ext>
                  </a:extLst>
                </p:cNvPr>
                <p:cNvSpPr/>
                <p:nvPr/>
              </p:nvSpPr>
              <p:spPr>
                <a:xfrm>
                  <a:off x="860841" y="2657763"/>
                  <a:ext cx="2441359" cy="381740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Intelligent Sampling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FF9CCF1-E915-42AC-9056-F4506986171A}"/>
                    </a:ext>
                  </a:extLst>
                </p:cNvPr>
                <p:cNvSpPr/>
                <p:nvPr/>
              </p:nvSpPr>
              <p:spPr>
                <a:xfrm>
                  <a:off x="825622" y="3773174"/>
                  <a:ext cx="2441359" cy="38974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Fidelity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66B5AB1-D932-4E95-9F2B-ED52F56E4E29}"/>
                    </a:ext>
                  </a:extLst>
                </p:cNvPr>
                <p:cNvSpPr/>
                <p:nvPr/>
              </p:nvSpPr>
              <p:spPr>
                <a:xfrm>
                  <a:off x="825623" y="4316993"/>
                  <a:ext cx="2441359" cy="381740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Task Graph Partition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9A448C-3F46-4A21-B71D-AC40BAC39586}"/>
                  </a:ext>
                </a:extLst>
              </p:cNvPr>
              <p:cNvSpPr/>
              <p:nvPr/>
            </p:nvSpPr>
            <p:spPr>
              <a:xfrm>
                <a:off x="2498712" y="3406694"/>
                <a:ext cx="2272183" cy="38974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Semantic </a:t>
                </a:r>
                <a:r>
                  <a:rPr lang="en-US" dirty="0" err="1"/>
                  <a:t>Dedup</a:t>
                </a:r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3422EC-FE93-4E0E-8F5F-32E5CB77731D}"/>
                </a:ext>
              </a:extLst>
            </p:cNvPr>
            <p:cNvSpPr txBox="1"/>
            <p:nvPr/>
          </p:nvSpPr>
          <p:spPr>
            <a:xfrm>
              <a:off x="2325196" y="2511131"/>
              <a:ext cx="138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Planner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5C9751E-7254-4525-94F0-3F13BC8C625A}"/>
              </a:ext>
            </a:extLst>
          </p:cNvPr>
          <p:cNvGrpSpPr/>
          <p:nvPr/>
        </p:nvGrpSpPr>
        <p:grpSpPr>
          <a:xfrm>
            <a:off x="324570" y="4737800"/>
            <a:ext cx="1426361" cy="1371222"/>
            <a:chOff x="7691191" y="2994672"/>
            <a:chExt cx="2073174" cy="21332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22D17B-69C5-454C-9C1A-D70B312CD607}"/>
                </a:ext>
              </a:extLst>
            </p:cNvPr>
            <p:cNvGrpSpPr/>
            <p:nvPr/>
          </p:nvGrpSpPr>
          <p:grpSpPr>
            <a:xfrm>
              <a:off x="7691191" y="2994672"/>
              <a:ext cx="2073174" cy="2133222"/>
              <a:chOff x="775356" y="3140404"/>
              <a:chExt cx="2563048" cy="213322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1C73275-2405-4323-99ED-8B4FBA7233E1}"/>
                  </a:ext>
                </a:extLst>
              </p:cNvPr>
              <p:cNvSpPr/>
              <p:nvPr/>
            </p:nvSpPr>
            <p:spPr>
              <a:xfrm>
                <a:off x="776235" y="3140404"/>
                <a:ext cx="2562169" cy="213322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34E83A-90FC-48B1-A949-E58C0F319681}"/>
                  </a:ext>
                </a:extLst>
              </p:cNvPr>
              <p:cNvSpPr txBox="1"/>
              <p:nvPr/>
            </p:nvSpPr>
            <p:spPr>
              <a:xfrm>
                <a:off x="775356" y="3140404"/>
                <a:ext cx="213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Worker</a:t>
                </a:r>
              </a:p>
            </p:txBody>
          </p:sp>
        </p:grp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613B5408-AEE7-4E7B-BC1E-740C3D0838A6}"/>
                </a:ext>
              </a:extLst>
            </p:cNvPr>
            <p:cNvSpPr/>
            <p:nvPr/>
          </p:nvSpPr>
          <p:spPr>
            <a:xfrm>
              <a:off x="8637800" y="3479550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9B1EDB5-AC1A-434D-9971-60D065B70C0A}"/>
                </a:ext>
              </a:extLst>
            </p:cNvPr>
            <p:cNvSpPr/>
            <p:nvPr/>
          </p:nvSpPr>
          <p:spPr>
            <a:xfrm>
              <a:off x="7930376" y="3966754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5A9B3FDC-488A-46B9-804E-338F190A3199}"/>
                </a:ext>
              </a:extLst>
            </p:cNvPr>
            <p:cNvSpPr/>
            <p:nvPr/>
          </p:nvSpPr>
          <p:spPr>
            <a:xfrm>
              <a:off x="9303769" y="3908842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6708D3F-FC39-4A77-ADD7-D59F84EABCA4}"/>
                </a:ext>
              </a:extLst>
            </p:cNvPr>
            <p:cNvSpPr/>
            <p:nvPr/>
          </p:nvSpPr>
          <p:spPr>
            <a:xfrm>
              <a:off x="8691800" y="4524941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7692CE1-6398-4F85-BD31-644DB4E1AE9A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8123807" y="3664216"/>
              <a:ext cx="513993" cy="302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2E88C62-14BD-401B-8C15-80C89C0CBC44}"/>
                </a:ext>
              </a:extLst>
            </p:cNvPr>
            <p:cNvCxnSpPr>
              <a:cxnSpLocks/>
              <a:stCxn id="38" idx="4"/>
              <a:endCxn id="40" idx="2"/>
            </p:cNvCxnSpPr>
            <p:nvPr/>
          </p:nvCxnSpPr>
          <p:spPr>
            <a:xfrm>
              <a:off x="8123807" y="4336086"/>
              <a:ext cx="567993" cy="373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93D2A8-AAE0-488A-8F03-FA59682BB365}"/>
                </a:ext>
              </a:extLst>
            </p:cNvPr>
            <p:cNvCxnSpPr>
              <a:cxnSpLocks/>
              <a:stCxn id="37" idx="6"/>
              <a:endCxn id="39" idx="0"/>
            </p:cNvCxnSpPr>
            <p:nvPr/>
          </p:nvCxnSpPr>
          <p:spPr>
            <a:xfrm>
              <a:off x="9024662" y="3664216"/>
              <a:ext cx="472538" cy="244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7B54B9-75C8-46EF-9663-14D1688D1785}"/>
                </a:ext>
              </a:extLst>
            </p:cNvPr>
            <p:cNvCxnSpPr>
              <a:cxnSpLocks/>
              <a:stCxn id="39" idx="4"/>
              <a:endCxn id="40" idx="6"/>
            </p:cNvCxnSpPr>
            <p:nvPr/>
          </p:nvCxnSpPr>
          <p:spPr>
            <a:xfrm flipH="1">
              <a:off x="9078662" y="4278174"/>
              <a:ext cx="418538" cy="43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7F0DF30D-5917-4A89-85A9-CA7EF07B0C45}"/>
              </a:ext>
            </a:extLst>
          </p:cNvPr>
          <p:cNvSpPr/>
          <p:nvPr/>
        </p:nvSpPr>
        <p:spPr>
          <a:xfrm rot="7800000">
            <a:off x="1744951" y="4807807"/>
            <a:ext cx="639084" cy="2283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48DDA5-5F95-48DB-92EA-92B49EDC0B93}"/>
              </a:ext>
            </a:extLst>
          </p:cNvPr>
          <p:cNvGrpSpPr/>
          <p:nvPr/>
        </p:nvGrpSpPr>
        <p:grpSpPr>
          <a:xfrm>
            <a:off x="6506765" y="111871"/>
            <a:ext cx="1934972" cy="1891284"/>
            <a:chOff x="4111277" y="2729719"/>
            <a:chExt cx="1926111" cy="197988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ED4B44-FFE9-4ECE-BAFA-CFEB044F3673}"/>
                </a:ext>
              </a:extLst>
            </p:cNvPr>
            <p:cNvSpPr/>
            <p:nvPr/>
          </p:nvSpPr>
          <p:spPr>
            <a:xfrm>
              <a:off x="4111277" y="2729719"/>
              <a:ext cx="1574419" cy="1979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0717F12-ABE6-4D12-8697-5FA4B9D7BA57}"/>
                </a:ext>
              </a:extLst>
            </p:cNvPr>
            <p:cNvSpPr/>
            <p:nvPr/>
          </p:nvSpPr>
          <p:spPr>
            <a:xfrm>
              <a:off x="4191175" y="3951306"/>
              <a:ext cx="1275425" cy="6643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Supply Estimation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11E9FF-77A2-4388-8B0C-2088532AF1E3}"/>
                </a:ext>
              </a:extLst>
            </p:cNvPr>
            <p:cNvSpPr/>
            <p:nvPr/>
          </p:nvSpPr>
          <p:spPr>
            <a:xfrm>
              <a:off x="4191175" y="3193005"/>
              <a:ext cx="1275425" cy="6643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Demand Prediction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68A473-41BE-489A-A35D-B6CED79D2A62}"/>
                </a:ext>
              </a:extLst>
            </p:cNvPr>
            <p:cNvSpPr txBox="1"/>
            <p:nvPr/>
          </p:nvSpPr>
          <p:spPr>
            <a:xfrm>
              <a:off x="4134724" y="2776696"/>
              <a:ext cx="19026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Resource Monitor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6DCF463-840E-48FB-87C5-A573AE112865}"/>
              </a:ext>
            </a:extLst>
          </p:cNvPr>
          <p:cNvSpPr txBox="1"/>
          <p:nvPr/>
        </p:nvSpPr>
        <p:spPr>
          <a:xfrm>
            <a:off x="5810784" y="143307"/>
            <a:ext cx="187068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Tier2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68480B-B272-4B37-8093-4BFB61DEEA60}"/>
              </a:ext>
            </a:extLst>
          </p:cNvPr>
          <p:cNvGrpSpPr/>
          <p:nvPr/>
        </p:nvGrpSpPr>
        <p:grpSpPr>
          <a:xfrm>
            <a:off x="5526254" y="2072969"/>
            <a:ext cx="2590693" cy="1979889"/>
            <a:chOff x="2325196" y="2499749"/>
            <a:chExt cx="2590693" cy="254390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2F3944-7186-4618-B7A0-CD037E43327B}"/>
                </a:ext>
              </a:extLst>
            </p:cNvPr>
            <p:cNvSpPr/>
            <p:nvPr/>
          </p:nvSpPr>
          <p:spPr>
            <a:xfrm>
              <a:off x="2353720" y="2499749"/>
              <a:ext cx="2562169" cy="254390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71C2D1-1E6E-49CB-BA42-A4C052238C90}"/>
                </a:ext>
              </a:extLst>
            </p:cNvPr>
            <p:cNvSpPr txBox="1"/>
            <p:nvPr/>
          </p:nvSpPr>
          <p:spPr>
            <a:xfrm>
              <a:off x="2325196" y="2511130"/>
              <a:ext cx="1388325" cy="47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Policy Maker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C2EFB2-8C93-441B-B9B0-D48962FFA704}"/>
              </a:ext>
            </a:extLst>
          </p:cNvPr>
          <p:cNvGrpSpPr/>
          <p:nvPr/>
        </p:nvGrpSpPr>
        <p:grpSpPr>
          <a:xfrm>
            <a:off x="5819373" y="4536402"/>
            <a:ext cx="2003144" cy="1569257"/>
            <a:chOff x="7690337" y="2583987"/>
            <a:chExt cx="2074028" cy="254390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A955C50-5F54-4D41-95A9-E822D86A8D82}"/>
                </a:ext>
              </a:extLst>
            </p:cNvPr>
            <p:cNvGrpSpPr/>
            <p:nvPr/>
          </p:nvGrpSpPr>
          <p:grpSpPr>
            <a:xfrm>
              <a:off x="7690337" y="2583987"/>
              <a:ext cx="2074028" cy="2543907"/>
              <a:chOff x="774300" y="2729719"/>
              <a:chExt cx="2564104" cy="254390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4F2D4F9-FD7D-47C6-8EB5-2427A9F5CC2F}"/>
                  </a:ext>
                </a:extLst>
              </p:cNvPr>
              <p:cNvSpPr/>
              <p:nvPr/>
            </p:nvSpPr>
            <p:spPr>
              <a:xfrm>
                <a:off x="776235" y="2729719"/>
                <a:ext cx="2562169" cy="25439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21A0C8D-5B62-4292-B965-18F4A0164727}"/>
                  </a:ext>
                </a:extLst>
              </p:cNvPr>
              <p:cNvSpPr txBox="1"/>
              <p:nvPr/>
            </p:nvSpPr>
            <p:spPr>
              <a:xfrm>
                <a:off x="774300" y="2812047"/>
                <a:ext cx="2132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Cloudlet Worker</a:t>
                </a:r>
              </a:p>
            </p:txBody>
          </p:sp>
        </p:grp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A4B1AB9D-2544-4811-8219-08FA8CB23BB2}"/>
                </a:ext>
              </a:extLst>
            </p:cNvPr>
            <p:cNvSpPr/>
            <p:nvPr/>
          </p:nvSpPr>
          <p:spPr>
            <a:xfrm>
              <a:off x="8632525" y="3089982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305997A6-3BAB-4ECA-9493-2EBFEFCCA794}"/>
                </a:ext>
              </a:extLst>
            </p:cNvPr>
            <p:cNvSpPr/>
            <p:nvPr/>
          </p:nvSpPr>
          <p:spPr>
            <a:xfrm>
              <a:off x="8090232" y="3741783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F26B8B47-0BE4-4801-B95F-DC15560DE8A3}"/>
                </a:ext>
              </a:extLst>
            </p:cNvPr>
            <p:cNvSpPr/>
            <p:nvPr/>
          </p:nvSpPr>
          <p:spPr>
            <a:xfrm>
              <a:off x="9185368" y="3741783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A100C53C-3CDE-4491-934B-C951BB6F0A03}"/>
                </a:ext>
              </a:extLst>
            </p:cNvPr>
            <p:cNvSpPr/>
            <p:nvPr/>
          </p:nvSpPr>
          <p:spPr>
            <a:xfrm>
              <a:off x="8691800" y="4524941"/>
              <a:ext cx="386862" cy="369332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6752543-267F-4768-982D-12DB67381500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 flipH="1">
              <a:off x="8283663" y="3274648"/>
              <a:ext cx="348862" cy="46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2FF91D9-FB21-471D-AA86-720D6664E754}"/>
                </a:ext>
              </a:extLst>
            </p:cNvPr>
            <p:cNvCxnSpPr>
              <a:cxnSpLocks/>
              <a:stCxn id="72" idx="4"/>
              <a:endCxn id="74" idx="2"/>
            </p:cNvCxnSpPr>
            <p:nvPr/>
          </p:nvCxnSpPr>
          <p:spPr>
            <a:xfrm>
              <a:off x="8283663" y="4111115"/>
              <a:ext cx="408137" cy="598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17D069-9201-4F66-B67F-DABFDE629CF3}"/>
                </a:ext>
              </a:extLst>
            </p:cNvPr>
            <p:cNvCxnSpPr>
              <a:cxnSpLocks/>
              <a:stCxn id="71" idx="6"/>
              <a:endCxn id="73" idx="0"/>
            </p:cNvCxnSpPr>
            <p:nvPr/>
          </p:nvCxnSpPr>
          <p:spPr>
            <a:xfrm>
              <a:off x="9019387" y="3274648"/>
              <a:ext cx="359412" cy="46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6E3D7F3-265E-4DBB-BE14-265EA7FA6D1A}"/>
                </a:ext>
              </a:extLst>
            </p:cNvPr>
            <p:cNvCxnSpPr>
              <a:cxnSpLocks/>
              <a:stCxn id="73" idx="4"/>
              <a:endCxn id="74" idx="6"/>
            </p:cNvCxnSpPr>
            <p:nvPr/>
          </p:nvCxnSpPr>
          <p:spPr>
            <a:xfrm flipH="1">
              <a:off x="9078662" y="4111115"/>
              <a:ext cx="300137" cy="598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Arrow: Left-Right 97">
            <a:extLst>
              <a:ext uri="{FF2B5EF4-FFF2-40B4-BE49-F238E27FC236}">
                <a16:creationId xmlns:a16="http://schemas.microsoft.com/office/drawing/2014/main" id="{9DC162AB-2F86-4F53-B699-0442EC3A8B2D}"/>
              </a:ext>
            </a:extLst>
          </p:cNvPr>
          <p:cNvSpPr/>
          <p:nvPr/>
        </p:nvSpPr>
        <p:spPr>
          <a:xfrm rot="5340000">
            <a:off x="6716400" y="4230476"/>
            <a:ext cx="337829" cy="1397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C04A6B7B-A599-4C3B-9C54-5BF8173B3848}"/>
              </a:ext>
            </a:extLst>
          </p:cNvPr>
          <p:cNvSpPr/>
          <p:nvPr/>
        </p:nvSpPr>
        <p:spPr>
          <a:xfrm rot="5400000">
            <a:off x="4439398" y="2287941"/>
            <a:ext cx="312861" cy="17946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D93D46-4335-4A83-9FFD-82C4FECAC128}"/>
              </a:ext>
            </a:extLst>
          </p:cNvPr>
          <p:cNvSpPr txBox="1"/>
          <p:nvPr/>
        </p:nvSpPr>
        <p:spPr>
          <a:xfrm>
            <a:off x="3915197" y="2384711"/>
            <a:ext cx="13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Latency Network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973E33E-6664-4567-B522-B64686B9A19A}"/>
              </a:ext>
            </a:extLst>
          </p:cNvPr>
          <p:cNvGrpSpPr/>
          <p:nvPr/>
        </p:nvGrpSpPr>
        <p:grpSpPr>
          <a:xfrm>
            <a:off x="3814843" y="5174664"/>
            <a:ext cx="959618" cy="395997"/>
            <a:chOff x="9202390" y="1150049"/>
            <a:chExt cx="959618" cy="39599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EDCFC0-C507-4294-984A-039EF2937D28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DEE1788-91CE-4417-BBE0-C38EE1191988}"/>
                </a:ext>
              </a:extLst>
            </p:cNvPr>
            <p:cNvSpPr txBox="1"/>
            <p:nvPr/>
          </p:nvSpPr>
          <p:spPr>
            <a:xfrm>
              <a:off x="9264177" y="1176714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3D975A4-B6FD-4E2A-B895-F966C912F243}"/>
              </a:ext>
            </a:extLst>
          </p:cNvPr>
          <p:cNvGrpSpPr/>
          <p:nvPr/>
        </p:nvGrpSpPr>
        <p:grpSpPr>
          <a:xfrm>
            <a:off x="3814843" y="5773883"/>
            <a:ext cx="959618" cy="395997"/>
            <a:chOff x="9202390" y="1150049"/>
            <a:chExt cx="959618" cy="39599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2F39F9A-57B3-4557-B147-075D4568B9AE}"/>
                </a:ext>
              </a:extLst>
            </p:cNvPr>
            <p:cNvSpPr/>
            <p:nvPr/>
          </p:nvSpPr>
          <p:spPr>
            <a:xfrm>
              <a:off x="9202390" y="1150049"/>
              <a:ext cx="959618" cy="395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9E664C-F500-42E9-95DB-976B6F34C9B4}"/>
                </a:ext>
              </a:extLst>
            </p:cNvPr>
            <p:cNvSpPr txBox="1"/>
            <p:nvPr/>
          </p:nvSpPr>
          <p:spPr>
            <a:xfrm>
              <a:off x="9264177" y="1176714"/>
              <a:ext cx="78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</a:t>
              </a:r>
            </a:p>
          </p:txBody>
        </p:sp>
      </p:grpSp>
      <p:sp>
        <p:nvSpPr>
          <p:cNvPr id="117" name="Arrow: Up-Down 116">
            <a:extLst>
              <a:ext uri="{FF2B5EF4-FFF2-40B4-BE49-F238E27FC236}">
                <a16:creationId xmlns:a16="http://schemas.microsoft.com/office/drawing/2014/main" id="{D66BA1DC-E5E5-49A1-8259-A998DC6A2F37}"/>
              </a:ext>
            </a:extLst>
          </p:cNvPr>
          <p:cNvSpPr/>
          <p:nvPr/>
        </p:nvSpPr>
        <p:spPr>
          <a:xfrm rot="4022596">
            <a:off x="4935065" y="4422272"/>
            <a:ext cx="206536" cy="6959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18B2A56-5543-4229-A2BE-08574551F708}"/>
              </a:ext>
            </a:extLst>
          </p:cNvPr>
          <p:cNvSpPr/>
          <p:nvPr/>
        </p:nvSpPr>
        <p:spPr>
          <a:xfrm>
            <a:off x="5632851" y="2452334"/>
            <a:ext cx="655847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Latency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B20C70-FF96-4359-B948-A317FD7DE02A}"/>
              </a:ext>
            </a:extLst>
          </p:cNvPr>
          <p:cNvSpPr/>
          <p:nvPr/>
        </p:nvSpPr>
        <p:spPr>
          <a:xfrm>
            <a:off x="6398668" y="2448404"/>
            <a:ext cx="695273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Fairness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65D7947-6D69-41AE-845C-8C7A26FAC2E2}"/>
              </a:ext>
            </a:extLst>
          </p:cNvPr>
          <p:cNvSpPr/>
          <p:nvPr/>
        </p:nvSpPr>
        <p:spPr>
          <a:xfrm>
            <a:off x="7231480" y="2448404"/>
            <a:ext cx="780730" cy="146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Utility</a:t>
            </a:r>
          </a:p>
        </p:txBody>
      </p:sp>
    </p:spTree>
    <p:extLst>
      <p:ext uri="{BB962C8B-B14F-4D97-AF65-F5344CB8AC3E}">
        <p14:creationId xmlns:p14="http://schemas.microsoft.com/office/powerpoint/2010/main" val="330914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junjuew</dc:creator>
  <cp:lastModifiedBy>junjuew</cp:lastModifiedBy>
  <cp:revision>111</cp:revision>
  <dcterms:created xsi:type="dcterms:W3CDTF">2019-04-11T20:20:56Z</dcterms:created>
  <dcterms:modified xsi:type="dcterms:W3CDTF">2019-04-29T16:28:05Z</dcterms:modified>
</cp:coreProperties>
</file>