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5001CC-DD01-40E3-9E91-7CC69B9FD3DE}" v="72" dt="2019-09-10T14:19:34.542"/>
    <p1510:client id="{A003679F-E0A8-4C06-BCA9-66D2AC4EB7FB}" v="3" dt="2019-09-10T14:15:38.726"/>
    <p1510:client id="{D092F619-83F4-4263-AFB3-58BA8EAEDD02}" v="12" dt="2019-09-10T14:12:05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2" autoAdjust="0"/>
    <p:restoredTop sz="95224" autoAdjust="0"/>
  </p:normalViewPr>
  <p:slideViewPr>
    <p:cSldViewPr snapToGrid="0">
      <p:cViewPr varScale="1">
        <p:scale>
          <a:sx n="82" d="100"/>
          <a:sy n="82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6E294-147F-4719-9F54-651D9479F5CF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54400-B298-4BCC-96A6-AFD0C5B18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11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Adaptive sampling: application heuristics when to suppress warning (expressed through a configuration file)</a:t>
            </a:r>
          </a:p>
          <a:p>
            <a:r>
              <a:rPr lang="en-US" dirty="0"/>
              <a:t>Fidelity guard: given the estimated latency requirements, how to choose which fidelity to run on.</a:t>
            </a:r>
          </a:p>
          <a:p>
            <a:r>
              <a:rPr lang="en-US" dirty="0"/>
              <a:t>Task graph partition: how to run the DAG whether to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54400-B298-4BCC-96A6-AFD0C5B18E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84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8EA9-4429-45CB-8499-55ED1F87D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F6489-8439-474D-95B9-28A452FB6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8451D-E3C8-4E4B-9C92-A1EE8189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900D-F479-4E79-9BDB-8D1D379B7A4F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963F6-7D79-4751-946F-32AA5A54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F1AD1-69AF-4F5A-AFA2-C6C87A53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0F40-6400-43A6-8C49-F150006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8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3D27-BD9F-4151-98C2-342373C0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47A34-BA4E-4150-9DAE-A0CC5E866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9ED5C-EDA5-492F-95AF-6DEA92B3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900D-F479-4E79-9BDB-8D1D379B7A4F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6ADE2-D642-45D9-95C7-39072E788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93294-8D19-4D7E-9D9C-47DA6342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0F40-6400-43A6-8C49-F150006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0CCC8E-F922-4325-BA6D-F8FE08FEA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6638F-418E-4BD5-BA73-E762DE0E2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E7A27-5316-47C6-A967-5695D298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900D-F479-4E79-9BDB-8D1D379B7A4F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57907-77A8-4DEE-9F4E-61A541BC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42436-A366-4245-9B7E-1E26EE4E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0F40-6400-43A6-8C49-F150006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9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8BD2-6E62-4D0C-91C5-FE494610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AC01B-B412-446E-BB7E-3D927D1B2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CE1A4-873D-44C8-A4E4-5CF7EE19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900D-F479-4E79-9BDB-8D1D379B7A4F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976C0-3EA0-43AE-A412-7F0CE3CD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6C590-6FB6-4C19-9AA8-AC7A72CA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0F40-6400-43A6-8C49-F150006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EB0FD-CEF5-4274-B042-6EF87F85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52A9E-4F5B-47DB-B6E6-EC251476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AF138-D1B6-44D1-BF4E-00678600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900D-F479-4E79-9BDB-8D1D379B7A4F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CE63F-1375-4A5C-BC04-D1FD86EA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14731-ECF8-4CBF-A582-DC1DF26E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0F40-6400-43A6-8C49-F150006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218F-4DD1-402C-88AD-060D5814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94654-5958-48E2-AD54-BA2680AEB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D6631-DBC8-4B7F-8576-29E8FA469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71DCD-B183-44E8-9CC5-3225FF84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900D-F479-4E79-9BDB-8D1D379B7A4F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0410F-7F3D-4FDF-AC85-EE70E300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E4617-058B-4771-B0B2-E9A89803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0F40-6400-43A6-8C49-F150006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A198-0679-4F13-A2A2-26A6E7C9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278B6-E45C-4713-8B17-37876CEC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A34B9-5109-4F90-96B0-FF0125DD4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F1D17-1CFE-4F47-A254-C3AF8EAE6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65780E-C9F9-4768-8D3B-14F6DD360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4443A8-8A75-462B-97C5-1DFEB666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900D-F479-4E79-9BDB-8D1D379B7A4F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1E572-F541-4F30-A95A-2BBCFFAF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EAA0F-2D7E-408E-943B-CCE050DC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0F40-6400-43A6-8C49-F150006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5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0E51-7421-4E19-A5DD-6DDEC697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29E0D-DFB5-43B1-8169-F368D9C5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900D-F479-4E79-9BDB-8D1D379B7A4F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20CDB-6736-4BAC-9069-DDC65135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410F9-27B6-432A-B560-F1A5763B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0F40-6400-43A6-8C49-F150006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4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C7BFD0-B678-4878-9030-C81AC8CF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900D-F479-4E79-9BDB-8D1D379B7A4F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FE520F-4F89-4113-8A13-A64D9B88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340D3-F41C-4978-8438-2693854B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0F40-6400-43A6-8C49-F150006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100D-FAD8-4C21-B3F2-CFC0D900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461FF-B9B2-43E2-B68E-9A5BAE726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00A51-6FCE-4CD3-801D-59AFEF02C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CAC7E-F2A4-4DA4-8B36-33AB68DB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900D-F479-4E79-9BDB-8D1D379B7A4F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C487A-39E1-4E7D-83FF-44A3A968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CF012-15EE-47B2-82EB-CAA3F611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0F40-6400-43A6-8C49-F150006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7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D500-4DA4-411A-918B-F572F37A8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5FB6D3-C3DD-422D-87CF-88A81C2FA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B6555-E1F9-49B8-B04A-263A4362C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2B2AD-0F12-43D6-97F5-C16823FE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900D-F479-4E79-9BDB-8D1D379B7A4F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7175D-530C-4BDF-B207-17EBD1AA4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9CDF3-D681-4AAC-8883-D32E8574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0F40-6400-43A6-8C49-F150006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3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9F949-15C7-40F1-AD61-E974ACF79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9BB13-245F-4DB7-B04E-15F0D210E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2C7AA-B3DC-463A-96A8-55301139D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1900D-F479-4E79-9BDB-8D1D379B7A4F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CB853-46F1-480C-910D-1EEFB8B2F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3ED5F-D234-4B76-9009-1B3441AE9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E0F40-6400-43A6-8C49-F150006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6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556E1A52-9F50-4879-A8AF-C9F180C8FE81}"/>
              </a:ext>
            </a:extLst>
          </p:cNvPr>
          <p:cNvSpPr/>
          <p:nvPr/>
        </p:nvSpPr>
        <p:spPr>
          <a:xfrm>
            <a:off x="4581810" y="41968"/>
            <a:ext cx="2970072" cy="60146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73021-7302-431F-BD14-70168ACCD55E}"/>
              </a:ext>
            </a:extLst>
          </p:cNvPr>
          <p:cNvSpPr/>
          <p:nvPr/>
        </p:nvSpPr>
        <p:spPr>
          <a:xfrm>
            <a:off x="48560" y="41968"/>
            <a:ext cx="2886205" cy="60146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03BA1C-7809-4185-AA9B-CCF62705C9B5}"/>
              </a:ext>
            </a:extLst>
          </p:cNvPr>
          <p:cNvGrpSpPr/>
          <p:nvPr/>
        </p:nvGrpSpPr>
        <p:grpSpPr>
          <a:xfrm>
            <a:off x="915906" y="73049"/>
            <a:ext cx="2376909" cy="1521486"/>
            <a:chOff x="4111277" y="2689994"/>
            <a:chExt cx="1926111" cy="201961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C40F60-AF6C-4366-9310-C6D45783F2A4}"/>
                </a:ext>
              </a:extLst>
            </p:cNvPr>
            <p:cNvSpPr/>
            <p:nvPr/>
          </p:nvSpPr>
          <p:spPr>
            <a:xfrm>
              <a:off x="4111277" y="2729719"/>
              <a:ext cx="1574419" cy="19798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48AD4D8-BDA5-4152-9955-0574B69C58A8}"/>
                </a:ext>
              </a:extLst>
            </p:cNvPr>
            <p:cNvSpPr/>
            <p:nvPr/>
          </p:nvSpPr>
          <p:spPr>
            <a:xfrm>
              <a:off x="4191175" y="3951306"/>
              <a:ext cx="1275425" cy="664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Supply Estimation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6F11B9-046B-41DA-B701-F5C48BBDAF3B}"/>
                </a:ext>
              </a:extLst>
            </p:cNvPr>
            <p:cNvSpPr/>
            <p:nvPr/>
          </p:nvSpPr>
          <p:spPr>
            <a:xfrm>
              <a:off x="4191175" y="3193005"/>
              <a:ext cx="1275425" cy="664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Demand Prediction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2D8C58-0F8C-4D90-9897-9691F26E989A}"/>
                </a:ext>
              </a:extLst>
            </p:cNvPr>
            <p:cNvSpPr txBox="1"/>
            <p:nvPr/>
          </p:nvSpPr>
          <p:spPr>
            <a:xfrm>
              <a:off x="4134724" y="2689994"/>
              <a:ext cx="1902664" cy="490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Resource Monitor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83C7F0D-A1CD-439E-AA46-5A049C55E28B}"/>
              </a:ext>
            </a:extLst>
          </p:cNvPr>
          <p:cNvSpPr txBox="1"/>
          <p:nvPr/>
        </p:nvSpPr>
        <p:spPr>
          <a:xfrm>
            <a:off x="-7063" y="27018"/>
            <a:ext cx="1078067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Tier-3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1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37AC897-CECB-40BF-ABA4-53B386413EA0}"/>
              </a:ext>
            </a:extLst>
          </p:cNvPr>
          <p:cNvGrpSpPr/>
          <p:nvPr/>
        </p:nvGrpSpPr>
        <p:grpSpPr>
          <a:xfrm>
            <a:off x="177722" y="1986997"/>
            <a:ext cx="2550349" cy="2132605"/>
            <a:chOff x="2325196" y="2499749"/>
            <a:chExt cx="2590693" cy="254390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B1BAA72-0446-46FB-A3F5-46D13F843A35}"/>
                </a:ext>
              </a:extLst>
            </p:cNvPr>
            <p:cNvGrpSpPr/>
            <p:nvPr/>
          </p:nvGrpSpPr>
          <p:grpSpPr>
            <a:xfrm>
              <a:off x="2353720" y="2499749"/>
              <a:ext cx="2562169" cy="2543907"/>
              <a:chOff x="2353720" y="2499749"/>
              <a:chExt cx="2562169" cy="2543907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B69EF9D-27D1-417E-B2F3-0A492CC4241B}"/>
                  </a:ext>
                </a:extLst>
              </p:cNvPr>
              <p:cNvGrpSpPr/>
              <p:nvPr/>
            </p:nvGrpSpPr>
            <p:grpSpPr>
              <a:xfrm>
                <a:off x="2353720" y="2499749"/>
                <a:ext cx="2562169" cy="2543907"/>
                <a:chOff x="699428" y="2297723"/>
                <a:chExt cx="2716887" cy="2543907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B551A51-7129-4F83-B83B-BA26D474B0DF}"/>
                    </a:ext>
                  </a:extLst>
                </p:cNvPr>
                <p:cNvSpPr/>
                <p:nvPr/>
              </p:nvSpPr>
              <p:spPr>
                <a:xfrm>
                  <a:off x="699428" y="2297723"/>
                  <a:ext cx="2716887" cy="254390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EF42EB3-39DE-4EB5-B150-480F0EDF6D2E}"/>
                    </a:ext>
                  </a:extLst>
                </p:cNvPr>
                <p:cNvSpPr/>
                <p:nvPr/>
              </p:nvSpPr>
              <p:spPr>
                <a:xfrm>
                  <a:off x="860841" y="2710649"/>
                  <a:ext cx="2441359" cy="3817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Intelligent Sampling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FF9CCF1-E915-42AC-9056-F4506986171A}"/>
                    </a:ext>
                  </a:extLst>
                </p:cNvPr>
                <p:cNvSpPr/>
                <p:nvPr/>
              </p:nvSpPr>
              <p:spPr>
                <a:xfrm>
                  <a:off x="825622" y="3778876"/>
                  <a:ext cx="2441359" cy="38974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Fidelity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66B5AB1-D932-4E95-9F2B-ED52F56E4E29}"/>
                    </a:ext>
                  </a:extLst>
                </p:cNvPr>
                <p:cNvSpPr/>
                <p:nvPr/>
              </p:nvSpPr>
              <p:spPr>
                <a:xfrm>
                  <a:off x="825623" y="4316993"/>
                  <a:ext cx="2441359" cy="3817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Task Graph Partition</a:t>
                  </a:r>
                </a:p>
              </p:txBody>
            </p:sp>
          </p:grp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09A448C-3F46-4A21-B71D-AC40BAC39586}"/>
                  </a:ext>
                </a:extLst>
              </p:cNvPr>
              <p:cNvSpPr/>
              <p:nvPr/>
            </p:nvSpPr>
            <p:spPr>
              <a:xfrm>
                <a:off x="2498712" y="3442784"/>
                <a:ext cx="2272183" cy="3897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Semantic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Dedup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3422EC-FE93-4E0E-8F5F-32E5CB77731D}"/>
                </a:ext>
              </a:extLst>
            </p:cNvPr>
            <p:cNvSpPr txBox="1"/>
            <p:nvPr/>
          </p:nvSpPr>
          <p:spPr>
            <a:xfrm>
              <a:off x="2325196" y="2511131"/>
              <a:ext cx="1388325" cy="440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Planner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5C9751E-7254-4525-94F0-3F13BC8C625A}"/>
              </a:ext>
            </a:extLst>
          </p:cNvPr>
          <p:cNvGrpSpPr/>
          <p:nvPr/>
        </p:nvGrpSpPr>
        <p:grpSpPr>
          <a:xfrm>
            <a:off x="796777" y="4535736"/>
            <a:ext cx="1457793" cy="1371222"/>
            <a:chOff x="7691191" y="2970461"/>
            <a:chExt cx="2118859" cy="21332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722D17B-69C5-454C-9C1A-D70B312CD607}"/>
                </a:ext>
              </a:extLst>
            </p:cNvPr>
            <p:cNvGrpSpPr/>
            <p:nvPr/>
          </p:nvGrpSpPr>
          <p:grpSpPr>
            <a:xfrm>
              <a:off x="7691191" y="2970461"/>
              <a:ext cx="2118859" cy="2133222"/>
              <a:chOff x="775356" y="3116193"/>
              <a:chExt cx="2619528" cy="2133222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1C73275-2405-4323-99ED-8B4FBA7233E1}"/>
                  </a:ext>
                </a:extLst>
              </p:cNvPr>
              <p:cNvSpPr/>
              <p:nvPr/>
            </p:nvSpPr>
            <p:spPr>
              <a:xfrm>
                <a:off x="832715" y="3116193"/>
                <a:ext cx="2562169" cy="21332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34E83A-90FC-48B1-A949-E58C0F319681}"/>
                  </a:ext>
                </a:extLst>
              </p:cNvPr>
              <p:cNvSpPr txBox="1"/>
              <p:nvPr/>
            </p:nvSpPr>
            <p:spPr>
              <a:xfrm>
                <a:off x="775356" y="3140404"/>
                <a:ext cx="2132051" cy="574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Worker</a:t>
                </a:r>
              </a:p>
            </p:txBody>
          </p:sp>
        </p:grp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613B5408-AEE7-4E7B-BC1E-740C3D0838A6}"/>
                </a:ext>
              </a:extLst>
            </p:cNvPr>
            <p:cNvSpPr/>
            <p:nvPr/>
          </p:nvSpPr>
          <p:spPr>
            <a:xfrm>
              <a:off x="8637800" y="3479550"/>
              <a:ext cx="358844" cy="384086"/>
            </a:xfrm>
            <a:prstGeom prst="flowChartConnector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29B1EDB5-AC1A-434D-9971-60D065B70C0A}"/>
                </a:ext>
              </a:extLst>
            </p:cNvPr>
            <p:cNvSpPr/>
            <p:nvPr/>
          </p:nvSpPr>
          <p:spPr>
            <a:xfrm>
              <a:off x="7930376" y="3966754"/>
              <a:ext cx="358844" cy="384086"/>
            </a:xfrm>
            <a:prstGeom prst="flowChartConnector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5A9B3FDC-488A-46B9-804E-338F190A3199}"/>
                </a:ext>
              </a:extLst>
            </p:cNvPr>
            <p:cNvSpPr/>
            <p:nvPr/>
          </p:nvSpPr>
          <p:spPr>
            <a:xfrm>
              <a:off x="9303768" y="3908843"/>
              <a:ext cx="358844" cy="384086"/>
            </a:xfrm>
            <a:prstGeom prst="flowChartConnector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46708D3F-FC39-4A77-ADD7-D59F84EABCA4}"/>
                </a:ext>
              </a:extLst>
            </p:cNvPr>
            <p:cNvSpPr/>
            <p:nvPr/>
          </p:nvSpPr>
          <p:spPr>
            <a:xfrm>
              <a:off x="8691799" y="4524941"/>
              <a:ext cx="358844" cy="384086"/>
            </a:xfrm>
            <a:prstGeom prst="flowChartConnector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7692CE1-6398-4F85-BD31-644DB4E1AE9A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 flipH="1">
              <a:off x="8109798" y="3671592"/>
              <a:ext cx="528002" cy="295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2E88C62-14BD-401B-8C15-80C89C0CBC44}"/>
                </a:ext>
              </a:extLst>
            </p:cNvPr>
            <p:cNvCxnSpPr>
              <a:cxnSpLocks/>
              <a:stCxn id="38" idx="4"/>
              <a:endCxn id="40" idx="2"/>
            </p:cNvCxnSpPr>
            <p:nvPr/>
          </p:nvCxnSpPr>
          <p:spPr>
            <a:xfrm>
              <a:off x="8109798" y="4350840"/>
              <a:ext cx="582002" cy="366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B93D2A8-AAE0-488A-8F03-FA59682BB365}"/>
                </a:ext>
              </a:extLst>
            </p:cNvPr>
            <p:cNvCxnSpPr>
              <a:cxnSpLocks/>
              <a:stCxn id="37" idx="6"/>
              <a:endCxn id="39" idx="0"/>
            </p:cNvCxnSpPr>
            <p:nvPr/>
          </p:nvCxnSpPr>
          <p:spPr>
            <a:xfrm>
              <a:off x="8996644" y="3671592"/>
              <a:ext cx="486546" cy="237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07B54B9-75C8-46EF-9663-14D1688D1785}"/>
                </a:ext>
              </a:extLst>
            </p:cNvPr>
            <p:cNvCxnSpPr>
              <a:cxnSpLocks/>
              <a:stCxn id="39" idx="4"/>
              <a:endCxn id="40" idx="6"/>
            </p:cNvCxnSpPr>
            <p:nvPr/>
          </p:nvCxnSpPr>
          <p:spPr>
            <a:xfrm flipH="1">
              <a:off x="9050644" y="4292929"/>
              <a:ext cx="432547" cy="424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6DCF463-840E-48FB-87C5-A573AE112865}"/>
              </a:ext>
            </a:extLst>
          </p:cNvPr>
          <p:cNvSpPr txBox="1"/>
          <p:nvPr/>
        </p:nvSpPr>
        <p:spPr>
          <a:xfrm>
            <a:off x="4567694" y="38464"/>
            <a:ext cx="83764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Tier-2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868480B-B272-4B37-8093-4BFB61DEEA60}"/>
              </a:ext>
            </a:extLst>
          </p:cNvPr>
          <p:cNvGrpSpPr/>
          <p:nvPr/>
        </p:nvGrpSpPr>
        <p:grpSpPr>
          <a:xfrm>
            <a:off x="4660931" y="1908541"/>
            <a:ext cx="2814408" cy="2182249"/>
            <a:chOff x="2347095" y="2499749"/>
            <a:chExt cx="2585928" cy="2337355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02F3944-7186-4618-B7A0-CD037E43327B}"/>
                </a:ext>
              </a:extLst>
            </p:cNvPr>
            <p:cNvSpPr/>
            <p:nvPr/>
          </p:nvSpPr>
          <p:spPr>
            <a:xfrm>
              <a:off x="2353719" y="2499749"/>
              <a:ext cx="2579304" cy="23373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371C2D1-1E6E-49CB-BA42-A4C052238C90}"/>
                </a:ext>
              </a:extLst>
            </p:cNvPr>
            <p:cNvSpPr txBox="1"/>
            <p:nvPr/>
          </p:nvSpPr>
          <p:spPr>
            <a:xfrm>
              <a:off x="2347095" y="2576385"/>
              <a:ext cx="2218275" cy="395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 Maker</a:t>
              </a:r>
            </a:p>
          </p:txBody>
        </p:sp>
      </p:grpSp>
      <p:sp>
        <p:nvSpPr>
          <p:cNvPr id="98" name="Arrow: Left-Right 97">
            <a:extLst>
              <a:ext uri="{FF2B5EF4-FFF2-40B4-BE49-F238E27FC236}">
                <a16:creationId xmlns:a16="http://schemas.microsoft.com/office/drawing/2014/main" id="{9DC162AB-2F86-4F53-B699-0442EC3A8B2D}"/>
              </a:ext>
            </a:extLst>
          </p:cNvPr>
          <p:cNvSpPr/>
          <p:nvPr/>
        </p:nvSpPr>
        <p:spPr>
          <a:xfrm rot="5340000">
            <a:off x="6113343" y="4206609"/>
            <a:ext cx="247833" cy="1167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Arrow: Up-Down 99">
            <a:extLst>
              <a:ext uri="{FF2B5EF4-FFF2-40B4-BE49-F238E27FC236}">
                <a16:creationId xmlns:a16="http://schemas.microsoft.com/office/drawing/2014/main" id="{C04A6B7B-A599-4C3B-9C54-5BF8173B3848}"/>
              </a:ext>
            </a:extLst>
          </p:cNvPr>
          <p:cNvSpPr/>
          <p:nvPr/>
        </p:nvSpPr>
        <p:spPr>
          <a:xfrm rot="5400000">
            <a:off x="3635921" y="2304491"/>
            <a:ext cx="268273" cy="161353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FD93D46-4335-4A83-9FFD-82C4FECAC128}"/>
              </a:ext>
            </a:extLst>
          </p:cNvPr>
          <p:cNvSpPr txBox="1"/>
          <p:nvPr/>
        </p:nvSpPr>
        <p:spPr>
          <a:xfrm>
            <a:off x="3158657" y="2369848"/>
            <a:ext cx="141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Latency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Network</a:t>
            </a:r>
          </a:p>
        </p:txBody>
      </p:sp>
      <p:sp>
        <p:nvSpPr>
          <p:cNvPr id="117" name="Arrow: Up-Down 116">
            <a:extLst>
              <a:ext uri="{FF2B5EF4-FFF2-40B4-BE49-F238E27FC236}">
                <a16:creationId xmlns:a16="http://schemas.microsoft.com/office/drawing/2014/main" id="{D66BA1DC-E5E5-49A1-8259-A998DC6A2F37}"/>
              </a:ext>
            </a:extLst>
          </p:cNvPr>
          <p:cNvSpPr/>
          <p:nvPr/>
        </p:nvSpPr>
        <p:spPr>
          <a:xfrm rot="3224236">
            <a:off x="4133601" y="4476843"/>
            <a:ext cx="206536" cy="6959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18B2A56-5543-4229-A2BE-08574551F708}"/>
              </a:ext>
            </a:extLst>
          </p:cNvPr>
          <p:cNvSpPr/>
          <p:nvPr/>
        </p:nvSpPr>
        <p:spPr>
          <a:xfrm>
            <a:off x="4762372" y="2392294"/>
            <a:ext cx="841017" cy="146819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3B20C70-FF96-4359-B948-A317FD7DE02A}"/>
              </a:ext>
            </a:extLst>
          </p:cNvPr>
          <p:cNvSpPr/>
          <p:nvPr/>
        </p:nvSpPr>
        <p:spPr>
          <a:xfrm>
            <a:off x="5663945" y="2392294"/>
            <a:ext cx="836727" cy="146819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65D7947-6D69-41AE-845C-8C7A26FAC2E2}"/>
              </a:ext>
            </a:extLst>
          </p:cNvPr>
          <p:cNvSpPr/>
          <p:nvPr/>
        </p:nvSpPr>
        <p:spPr>
          <a:xfrm>
            <a:off x="6591573" y="2392294"/>
            <a:ext cx="733692" cy="1468192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938F237-0706-D940-8E2B-1379EFE1C883}"/>
              </a:ext>
            </a:extLst>
          </p:cNvPr>
          <p:cNvGrpSpPr/>
          <p:nvPr/>
        </p:nvGrpSpPr>
        <p:grpSpPr>
          <a:xfrm>
            <a:off x="5330557" y="4389658"/>
            <a:ext cx="1866639" cy="1601614"/>
            <a:chOff x="7691191" y="2994672"/>
            <a:chExt cx="2088200" cy="2152158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DF8FF36-6BFB-424B-B0D8-FFB96460A760}"/>
                </a:ext>
              </a:extLst>
            </p:cNvPr>
            <p:cNvGrpSpPr/>
            <p:nvPr/>
          </p:nvGrpSpPr>
          <p:grpSpPr>
            <a:xfrm>
              <a:off x="7691191" y="2994672"/>
              <a:ext cx="2088200" cy="2152158"/>
              <a:chOff x="775356" y="3140404"/>
              <a:chExt cx="2581625" cy="2152158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A8D75B7D-4C14-394D-9323-F44B3DD5CABC}"/>
                  </a:ext>
                </a:extLst>
              </p:cNvPr>
              <p:cNvSpPr/>
              <p:nvPr/>
            </p:nvSpPr>
            <p:spPr>
              <a:xfrm>
                <a:off x="794813" y="3159340"/>
                <a:ext cx="2562168" cy="21332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9ACE063-995A-7F41-9EBD-6E58BB37AB95}"/>
                  </a:ext>
                </a:extLst>
              </p:cNvPr>
              <p:cNvSpPr txBox="1"/>
              <p:nvPr/>
            </p:nvSpPr>
            <p:spPr>
              <a:xfrm>
                <a:off x="775356" y="3140404"/>
                <a:ext cx="2132050" cy="454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Cloudlet Worker</a:t>
                </a:r>
              </a:p>
            </p:txBody>
          </p:sp>
        </p:grpSp>
        <p:sp>
          <p:nvSpPr>
            <p:cNvPr id="81" name="Flowchart: Connector 36">
              <a:extLst>
                <a:ext uri="{FF2B5EF4-FFF2-40B4-BE49-F238E27FC236}">
                  <a16:creationId xmlns:a16="http://schemas.microsoft.com/office/drawing/2014/main" id="{B092E3B6-EF8A-B14E-A654-A29EBE5811E5}"/>
                </a:ext>
              </a:extLst>
            </p:cNvPr>
            <p:cNvSpPr/>
            <p:nvPr/>
          </p:nvSpPr>
          <p:spPr>
            <a:xfrm>
              <a:off x="8637801" y="3479551"/>
              <a:ext cx="327339" cy="393190"/>
            </a:xfrm>
            <a:prstGeom prst="flowChartConnector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Flowchart: Connector 37">
              <a:extLst>
                <a:ext uri="{FF2B5EF4-FFF2-40B4-BE49-F238E27FC236}">
                  <a16:creationId xmlns:a16="http://schemas.microsoft.com/office/drawing/2014/main" id="{E15A6FEA-82BD-0245-A9EA-A8570841E6B2}"/>
                </a:ext>
              </a:extLst>
            </p:cNvPr>
            <p:cNvSpPr/>
            <p:nvPr/>
          </p:nvSpPr>
          <p:spPr>
            <a:xfrm>
              <a:off x="7930375" y="3966752"/>
              <a:ext cx="327339" cy="393190"/>
            </a:xfrm>
            <a:prstGeom prst="flowChartConnector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Flowchart: Connector 38">
              <a:extLst>
                <a:ext uri="{FF2B5EF4-FFF2-40B4-BE49-F238E27FC236}">
                  <a16:creationId xmlns:a16="http://schemas.microsoft.com/office/drawing/2014/main" id="{8B8F8DE8-DDCA-5D42-A698-6696F836CD5E}"/>
                </a:ext>
              </a:extLst>
            </p:cNvPr>
            <p:cNvSpPr/>
            <p:nvPr/>
          </p:nvSpPr>
          <p:spPr>
            <a:xfrm>
              <a:off x="9303768" y="3908841"/>
              <a:ext cx="327339" cy="393190"/>
            </a:xfrm>
            <a:prstGeom prst="flowChartConnector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Flowchart: Connector 39">
              <a:extLst>
                <a:ext uri="{FF2B5EF4-FFF2-40B4-BE49-F238E27FC236}">
                  <a16:creationId xmlns:a16="http://schemas.microsoft.com/office/drawing/2014/main" id="{1BDD6BE5-EA68-3E4B-BC39-C9A7DEA34764}"/>
                </a:ext>
              </a:extLst>
            </p:cNvPr>
            <p:cNvSpPr/>
            <p:nvPr/>
          </p:nvSpPr>
          <p:spPr>
            <a:xfrm>
              <a:off x="8691800" y="4479053"/>
              <a:ext cx="327339" cy="393190"/>
            </a:xfrm>
            <a:prstGeom prst="flowChartConnector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21251D9-0696-DF4D-B153-223D79D8E25D}"/>
                </a:ext>
              </a:extLst>
            </p:cNvPr>
            <p:cNvCxnSpPr>
              <a:cxnSpLocks/>
              <a:stCxn id="81" idx="2"/>
              <a:endCxn id="82" idx="0"/>
            </p:cNvCxnSpPr>
            <p:nvPr/>
          </p:nvCxnSpPr>
          <p:spPr>
            <a:xfrm flipH="1">
              <a:off x="8094044" y="3676146"/>
              <a:ext cx="543756" cy="2906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A47F0CA-6BED-7C40-8444-E90C205DFE54}"/>
                </a:ext>
              </a:extLst>
            </p:cNvPr>
            <p:cNvCxnSpPr>
              <a:cxnSpLocks/>
              <a:stCxn id="82" idx="4"/>
              <a:endCxn id="84" idx="2"/>
            </p:cNvCxnSpPr>
            <p:nvPr/>
          </p:nvCxnSpPr>
          <p:spPr>
            <a:xfrm>
              <a:off x="8094044" y="4359942"/>
              <a:ext cx="597756" cy="315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51CF03F-292F-F64C-BD86-18BC0899C2F4}"/>
                </a:ext>
              </a:extLst>
            </p:cNvPr>
            <p:cNvCxnSpPr>
              <a:cxnSpLocks/>
              <a:stCxn id="81" idx="6"/>
              <a:endCxn id="83" idx="0"/>
            </p:cNvCxnSpPr>
            <p:nvPr/>
          </p:nvCxnSpPr>
          <p:spPr>
            <a:xfrm>
              <a:off x="8965140" y="3676146"/>
              <a:ext cx="502297" cy="232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8A6E2EA9-4564-F546-A067-675BB13A821E}"/>
                </a:ext>
              </a:extLst>
            </p:cNvPr>
            <p:cNvCxnSpPr>
              <a:cxnSpLocks/>
              <a:stCxn id="83" idx="4"/>
              <a:endCxn id="84" idx="6"/>
            </p:cNvCxnSpPr>
            <p:nvPr/>
          </p:nvCxnSpPr>
          <p:spPr>
            <a:xfrm flipH="1">
              <a:off x="9019139" y="4302031"/>
              <a:ext cx="448298" cy="3736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Arrow: Left-Right 97">
            <a:extLst>
              <a:ext uri="{FF2B5EF4-FFF2-40B4-BE49-F238E27FC236}">
                <a16:creationId xmlns:a16="http://schemas.microsoft.com/office/drawing/2014/main" id="{95B9E8FB-6359-1A4D-9638-FBFCE309648E}"/>
              </a:ext>
            </a:extLst>
          </p:cNvPr>
          <p:cNvSpPr/>
          <p:nvPr/>
        </p:nvSpPr>
        <p:spPr>
          <a:xfrm rot="5340000">
            <a:off x="1326514" y="4259913"/>
            <a:ext cx="337829" cy="1397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10D5709-DBDA-2345-ACFE-C3AF6B2D4A78}"/>
              </a:ext>
            </a:extLst>
          </p:cNvPr>
          <p:cNvGrpSpPr/>
          <p:nvPr/>
        </p:nvGrpSpPr>
        <p:grpSpPr>
          <a:xfrm>
            <a:off x="5382360" y="46614"/>
            <a:ext cx="2376909" cy="1502824"/>
            <a:chOff x="4111277" y="2714766"/>
            <a:chExt cx="1926111" cy="1994841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306B7E6-FAB1-2B4F-BEFF-BA3A2159FC7B}"/>
                </a:ext>
              </a:extLst>
            </p:cNvPr>
            <p:cNvSpPr/>
            <p:nvPr/>
          </p:nvSpPr>
          <p:spPr>
            <a:xfrm>
              <a:off x="4111277" y="2729719"/>
              <a:ext cx="1574419" cy="19798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1F5B1B0-A869-8446-A917-DEDFC44754DA}"/>
                </a:ext>
              </a:extLst>
            </p:cNvPr>
            <p:cNvSpPr/>
            <p:nvPr/>
          </p:nvSpPr>
          <p:spPr>
            <a:xfrm>
              <a:off x="4191175" y="3951306"/>
              <a:ext cx="1275425" cy="664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Supply Estimation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EFC8D34-6AA5-1142-9B78-5478FAE4F948}"/>
                </a:ext>
              </a:extLst>
            </p:cNvPr>
            <p:cNvSpPr/>
            <p:nvPr/>
          </p:nvSpPr>
          <p:spPr>
            <a:xfrm>
              <a:off x="4191175" y="3193005"/>
              <a:ext cx="1275425" cy="664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Demand Prediction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36DD066-5EB0-1646-AD5D-80E5253A30E2}"/>
                </a:ext>
              </a:extLst>
            </p:cNvPr>
            <p:cNvSpPr txBox="1"/>
            <p:nvPr/>
          </p:nvSpPr>
          <p:spPr>
            <a:xfrm>
              <a:off x="4134724" y="2714766"/>
              <a:ext cx="1902664" cy="490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Resource Monitor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BBC6F56-B78F-1041-9DAA-A99ABB381492}"/>
              </a:ext>
            </a:extLst>
          </p:cNvPr>
          <p:cNvSpPr txBox="1"/>
          <p:nvPr/>
        </p:nvSpPr>
        <p:spPr>
          <a:xfrm>
            <a:off x="4705431" y="2957303"/>
            <a:ext cx="95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AD45C12-2940-3D40-A70F-047013FA9BB0}"/>
              </a:ext>
            </a:extLst>
          </p:cNvPr>
          <p:cNvSpPr txBox="1"/>
          <p:nvPr/>
        </p:nvSpPr>
        <p:spPr>
          <a:xfrm>
            <a:off x="5616720" y="2973387"/>
            <a:ext cx="95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Fairness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9B07C97-DB7C-A949-B543-92FFED2F0732}"/>
              </a:ext>
            </a:extLst>
          </p:cNvPr>
          <p:cNvSpPr txBox="1"/>
          <p:nvPr/>
        </p:nvSpPr>
        <p:spPr>
          <a:xfrm>
            <a:off x="6552681" y="2973387"/>
            <a:ext cx="95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</a:t>
            </a:r>
          </a:p>
        </p:txBody>
      </p:sp>
      <p:sp>
        <p:nvSpPr>
          <p:cNvPr id="106" name="Arrow: Left-Right 97">
            <a:extLst>
              <a:ext uri="{FF2B5EF4-FFF2-40B4-BE49-F238E27FC236}">
                <a16:creationId xmlns:a16="http://schemas.microsoft.com/office/drawing/2014/main" id="{49908D21-2396-0A47-881A-3C9E8618F04B}"/>
              </a:ext>
            </a:extLst>
          </p:cNvPr>
          <p:cNvSpPr/>
          <p:nvPr/>
        </p:nvSpPr>
        <p:spPr>
          <a:xfrm rot="5340000">
            <a:off x="1332933" y="1726052"/>
            <a:ext cx="337829" cy="1397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Arrow: Left-Right 97">
            <a:extLst>
              <a:ext uri="{FF2B5EF4-FFF2-40B4-BE49-F238E27FC236}">
                <a16:creationId xmlns:a16="http://schemas.microsoft.com/office/drawing/2014/main" id="{32D73BCC-09D4-674A-A601-29504179BDDC}"/>
              </a:ext>
            </a:extLst>
          </p:cNvPr>
          <p:cNvSpPr/>
          <p:nvPr/>
        </p:nvSpPr>
        <p:spPr>
          <a:xfrm rot="5340000">
            <a:off x="6099010" y="1668395"/>
            <a:ext cx="337829" cy="1397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7E58EB-24CB-4187-BDBA-874FE7B5FF0C}"/>
              </a:ext>
            </a:extLst>
          </p:cNvPr>
          <p:cNvSpPr txBox="1"/>
          <p:nvPr/>
        </p:nvSpPr>
        <p:spPr>
          <a:xfrm>
            <a:off x="3262424" y="5111437"/>
            <a:ext cx="102427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23DB507-7F90-47E7-A49E-4AAD24FB8212}"/>
              </a:ext>
            </a:extLst>
          </p:cNvPr>
          <p:cNvSpPr txBox="1"/>
          <p:nvPr/>
        </p:nvSpPr>
        <p:spPr>
          <a:xfrm>
            <a:off x="3262424" y="5604331"/>
            <a:ext cx="102427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3</a:t>
            </a:r>
          </a:p>
        </p:txBody>
      </p:sp>
    </p:spTree>
    <p:extLst>
      <p:ext uri="{BB962C8B-B14F-4D97-AF65-F5344CB8AC3E}">
        <p14:creationId xmlns:p14="http://schemas.microsoft.com/office/powerpoint/2010/main" val="330914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83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junjuew</dc:creator>
  <cp:lastModifiedBy> </cp:lastModifiedBy>
  <cp:revision>168</cp:revision>
  <cp:lastPrinted>2019-05-11T21:28:19Z</cp:lastPrinted>
  <dcterms:created xsi:type="dcterms:W3CDTF">2019-04-11T20:20:56Z</dcterms:created>
  <dcterms:modified xsi:type="dcterms:W3CDTF">2019-09-11T04:46:51Z</dcterms:modified>
</cp:coreProperties>
</file>