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24" y="-6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31EE6-7F87-4B71-935D-C3A8CA1142D3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0F476-99E6-4792-9531-3D9F77FF3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69E40-EE1C-48B2-970E-E2C6787BBEB0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F9285-A2E6-4A46-ACD5-74467651A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9CA79-3CE0-4E07-A3A9-D0FBF767CF38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0B858-2025-467A-8262-BD390EB48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D9778-3C93-4C69-A899-181249F18BBE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4B7B0-AA64-4516-958C-73ADDE53D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13B8E-9E1F-4BD6-AE1E-171F458BA18F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78AF0-5154-4E14-8E05-79880A080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6F224-5ADF-41D3-9953-027C02A28332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75D-699C-4D85-8B67-D0A75FBA3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5BDB8-3033-41C5-875A-1895BA7EB72D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69AD-E748-4C2A-BA34-260566302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04867-4BF2-4556-B93C-CDBE6D5B1111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B09C2-C3D2-4579-8B0F-6D32617C4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3B524-5F51-4C4D-8741-F992AE6DED66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41C0-9492-4D10-8470-D2E58A033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6908-808A-44F0-A079-FFBDF34891CA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26217-D104-42F8-ACCB-59483FDDE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8704A-CC6A-47B6-9C43-94194BD9C397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001E-4CAB-4C01-97D4-62182F565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7D305C-9983-4761-804C-1D670829A008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139529-C15F-4171-AA0C-21BC25632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/>
            </a:extLst>
          </p:cNvPr>
          <p:cNvSpPr/>
          <p:nvPr/>
        </p:nvSpPr>
        <p:spPr>
          <a:xfrm rot="4080000">
            <a:off x="2622551" y="4168775"/>
            <a:ext cx="1477962" cy="20780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41" name="Oval 40">
            <a:extLst>
              <a:ext uri="{FF2B5EF4-FFF2-40B4-BE49-F238E27FC236}"/>
            </a:extLst>
          </p:cNvPr>
          <p:cNvSpPr/>
          <p:nvPr/>
        </p:nvSpPr>
        <p:spPr>
          <a:xfrm rot="5400000">
            <a:off x="2336006" y="504032"/>
            <a:ext cx="2192337" cy="20701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40" name="Oval 39">
            <a:extLst>
              <a:ext uri="{FF2B5EF4-FFF2-40B4-BE49-F238E27FC236}"/>
            </a:extLst>
          </p:cNvPr>
          <p:cNvSpPr/>
          <p:nvPr/>
        </p:nvSpPr>
        <p:spPr>
          <a:xfrm rot="1620000">
            <a:off x="5689600" y="2690813"/>
            <a:ext cx="4516438" cy="27670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39" name="Rectangle 38">
            <a:extLst>
              <a:ext uri="{FF2B5EF4-FFF2-40B4-BE49-F238E27FC236}"/>
            </a:extLst>
          </p:cNvPr>
          <p:cNvSpPr/>
          <p:nvPr/>
        </p:nvSpPr>
        <p:spPr>
          <a:xfrm>
            <a:off x="2714625" y="3424238"/>
            <a:ext cx="2736850" cy="828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17" name="TextBox 18"/>
          <p:cNvSpPr txBox="1">
            <a:spLocks noChangeArrowheads="1"/>
          </p:cNvSpPr>
          <p:nvPr/>
        </p:nvSpPr>
        <p:spPr bwMode="auto">
          <a:xfrm>
            <a:off x="8040688" y="4860925"/>
            <a:ext cx="1238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Ikea Stool</a:t>
            </a:r>
          </a:p>
        </p:txBody>
      </p:sp>
      <p:cxnSp>
        <p:nvCxnSpPr>
          <p:cNvPr id="4" name="Straight Arrow Connector 3">
            <a:extLst>
              <a:ext uri="{FF2B5EF4-FFF2-40B4-BE49-F238E27FC236}"/>
            </a:extLst>
          </p:cNvPr>
          <p:cNvCxnSpPr/>
          <p:nvPr/>
        </p:nvCxnSpPr>
        <p:spPr>
          <a:xfrm flipH="1" flipV="1">
            <a:off x="2347913" y="809625"/>
            <a:ext cx="26987" cy="5087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V="1">
            <a:off x="2393950" y="5861050"/>
            <a:ext cx="7281863" cy="26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20" name="TextBox 5"/>
          <p:cNvSpPr txBox="1">
            <a:spLocks noChangeArrowheads="1"/>
          </p:cNvSpPr>
          <p:nvPr/>
        </p:nvSpPr>
        <p:spPr bwMode="auto">
          <a:xfrm>
            <a:off x="6783388" y="5864225"/>
            <a:ext cx="322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Importance of Instructions</a:t>
            </a:r>
          </a:p>
        </p:txBody>
      </p:sp>
      <p:sp>
        <p:nvSpPr>
          <p:cNvPr id="13321" name="TextBox 8"/>
          <p:cNvSpPr txBox="1">
            <a:spLocks noChangeArrowheads="1"/>
          </p:cNvSpPr>
          <p:nvPr/>
        </p:nvSpPr>
        <p:spPr bwMode="auto">
          <a:xfrm rot="-5400000">
            <a:off x="743744" y="2016919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Fraction of Time Active </a:t>
            </a:r>
          </a:p>
        </p:txBody>
      </p:sp>
      <p:sp>
        <p:nvSpPr>
          <p:cNvPr id="10" name="Oval 9">
            <a:extLst>
              <a:ext uri="{FF2B5EF4-FFF2-40B4-BE49-F238E27FC236}"/>
            </a:extLst>
          </p:cNvPr>
          <p:cNvSpPr/>
          <p:nvPr/>
        </p:nvSpPr>
        <p:spPr>
          <a:xfrm>
            <a:off x="9161463" y="5232400"/>
            <a:ext cx="206375" cy="2079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23" name="TextBox 10"/>
          <p:cNvSpPr txBox="1">
            <a:spLocks noChangeArrowheads="1"/>
          </p:cNvSpPr>
          <p:nvPr/>
        </p:nvSpPr>
        <p:spPr bwMode="auto">
          <a:xfrm>
            <a:off x="8088313" y="5153025"/>
            <a:ext cx="1125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RibLoc</a:t>
            </a:r>
          </a:p>
        </p:txBody>
      </p:sp>
      <p:sp>
        <p:nvSpPr>
          <p:cNvPr id="12" name="Oval 11">
            <a:extLst>
              <a:ext uri="{FF2B5EF4-FFF2-40B4-BE49-F238E27FC236}"/>
            </a:extLst>
          </p:cNvPr>
          <p:cNvSpPr/>
          <p:nvPr/>
        </p:nvSpPr>
        <p:spPr>
          <a:xfrm>
            <a:off x="9161463" y="4602163"/>
            <a:ext cx="206375" cy="20796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25" name="TextBox 12"/>
          <p:cNvSpPr txBox="1">
            <a:spLocks noChangeArrowheads="1"/>
          </p:cNvSpPr>
          <p:nvPr/>
        </p:nvSpPr>
        <p:spPr bwMode="auto">
          <a:xfrm>
            <a:off x="7889875" y="4494213"/>
            <a:ext cx="1379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Ikea Lamp</a:t>
            </a:r>
          </a:p>
        </p:txBody>
      </p:sp>
      <p:sp>
        <p:nvSpPr>
          <p:cNvPr id="14" name="Oval 13">
            <a:extLst>
              <a:ext uri="{FF2B5EF4-FFF2-40B4-BE49-F238E27FC236}"/>
            </a:extLst>
          </p:cNvPr>
          <p:cNvSpPr/>
          <p:nvPr/>
        </p:nvSpPr>
        <p:spPr>
          <a:xfrm>
            <a:off x="7251700" y="3624263"/>
            <a:ext cx="206375" cy="2063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27" name="TextBox 14"/>
          <p:cNvSpPr txBox="1">
            <a:spLocks noChangeArrowheads="1"/>
          </p:cNvSpPr>
          <p:nvPr/>
        </p:nvSpPr>
        <p:spPr bwMode="auto">
          <a:xfrm>
            <a:off x="6959600" y="3262313"/>
            <a:ext cx="766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Lego</a:t>
            </a:r>
          </a:p>
        </p:txBody>
      </p:sp>
      <p:sp>
        <p:nvSpPr>
          <p:cNvPr id="16" name="Oval 15">
            <a:extLst>
              <a:ext uri="{FF2B5EF4-FFF2-40B4-BE49-F238E27FC236}"/>
            </a:extLst>
          </p:cNvPr>
          <p:cNvSpPr/>
          <p:nvPr/>
        </p:nvSpPr>
        <p:spPr>
          <a:xfrm>
            <a:off x="9161463" y="4179888"/>
            <a:ext cx="206375" cy="2063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29" name="TextBox 16"/>
          <p:cNvSpPr txBox="1">
            <a:spLocks noChangeArrowheads="1"/>
          </p:cNvSpPr>
          <p:nvPr/>
        </p:nvSpPr>
        <p:spPr bwMode="auto">
          <a:xfrm>
            <a:off x="7843838" y="4071938"/>
            <a:ext cx="1322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" pitchFamily="18" charset="0"/>
              </a:rPr>
              <a:t>Disktray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8" name="Oval 17">
            <a:extLst>
              <a:ext uri="{FF2B5EF4-FFF2-40B4-BE49-F238E27FC236}"/>
            </a:extLst>
          </p:cNvPr>
          <p:cNvSpPr/>
          <p:nvPr/>
        </p:nvSpPr>
        <p:spPr>
          <a:xfrm>
            <a:off x="9161463" y="4941888"/>
            <a:ext cx="206375" cy="2063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20" name="Oval 19">
            <a:extLst>
              <a:ext uri="{FF2B5EF4-FFF2-40B4-BE49-F238E27FC236}"/>
            </a:extLst>
          </p:cNvPr>
          <p:cNvSpPr/>
          <p:nvPr/>
        </p:nvSpPr>
        <p:spPr>
          <a:xfrm>
            <a:off x="8135938" y="3822700"/>
            <a:ext cx="206375" cy="2063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32" name="TextBox 20"/>
          <p:cNvSpPr txBox="1">
            <a:spLocks noChangeArrowheads="1"/>
          </p:cNvSpPr>
          <p:nvPr/>
        </p:nvSpPr>
        <p:spPr bwMode="auto">
          <a:xfrm>
            <a:off x="7843838" y="3459163"/>
            <a:ext cx="1370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Sandwich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/>
            </a:extLst>
          </p:cNvPr>
          <p:cNvSpPr/>
          <p:nvPr/>
        </p:nvSpPr>
        <p:spPr>
          <a:xfrm>
            <a:off x="6319838" y="3041650"/>
            <a:ext cx="206375" cy="2063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34" name="TextBox 22"/>
          <p:cNvSpPr txBox="1">
            <a:spLocks noChangeArrowheads="1"/>
          </p:cNvSpPr>
          <p:nvPr/>
        </p:nvSpPr>
        <p:spPr bwMode="auto">
          <a:xfrm>
            <a:off x="6027738" y="2678113"/>
            <a:ext cx="768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Draw</a:t>
            </a:r>
          </a:p>
        </p:txBody>
      </p:sp>
      <p:sp>
        <p:nvSpPr>
          <p:cNvPr id="13335" name="TextBox 24"/>
          <p:cNvSpPr txBox="1">
            <a:spLocks noChangeArrowheads="1"/>
          </p:cNvSpPr>
          <p:nvPr/>
        </p:nvSpPr>
        <p:spPr bwMode="auto">
          <a:xfrm>
            <a:off x="2941638" y="5078413"/>
            <a:ext cx="76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Pool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26" name="Oval 25">
            <a:extLst>
              <a:ext uri="{FF2B5EF4-FFF2-40B4-BE49-F238E27FC236}"/>
            </a:extLst>
          </p:cNvPr>
          <p:cNvSpPr/>
          <p:nvPr/>
        </p:nvSpPr>
        <p:spPr>
          <a:xfrm>
            <a:off x="3205163" y="2081213"/>
            <a:ext cx="207962" cy="20796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37" name="TextBox 26"/>
          <p:cNvSpPr txBox="1">
            <a:spLocks noChangeArrowheads="1"/>
          </p:cNvSpPr>
          <p:nvPr/>
        </p:nvSpPr>
        <p:spPr bwMode="auto">
          <a:xfrm>
            <a:off x="2819400" y="1616075"/>
            <a:ext cx="1304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Ping-pong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/>
            </a:extLst>
          </p:cNvPr>
          <p:cNvSpPr/>
          <p:nvPr/>
        </p:nvSpPr>
        <p:spPr>
          <a:xfrm>
            <a:off x="3619500" y="1187450"/>
            <a:ext cx="207963" cy="2079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3317875" y="825500"/>
            <a:ext cx="1144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Workout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30" name="Oval 29">
            <a:extLst>
              <a:ext uri="{FF2B5EF4-FFF2-40B4-BE49-F238E27FC236}"/>
            </a:extLst>
          </p:cNvPr>
          <p:cNvSpPr/>
          <p:nvPr/>
        </p:nvSpPr>
        <p:spPr>
          <a:xfrm>
            <a:off x="2613025" y="5646738"/>
            <a:ext cx="206375" cy="20796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41" name="TextBox 30"/>
          <p:cNvSpPr txBox="1">
            <a:spLocks noChangeArrowheads="1"/>
          </p:cNvSpPr>
          <p:nvPr/>
        </p:nvSpPr>
        <p:spPr bwMode="auto">
          <a:xfrm>
            <a:off x="2443163" y="5303838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Face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33" name="Multiplication Sign 32">
            <a:extLst>
              <a:ext uri="{FF2B5EF4-FFF2-40B4-BE49-F238E27FC236}"/>
            </a:extLst>
          </p:cNvPr>
          <p:cNvSpPr/>
          <p:nvPr/>
        </p:nvSpPr>
        <p:spPr>
          <a:xfrm>
            <a:off x="3098800" y="5389563"/>
            <a:ext cx="290513" cy="300037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34" name="Multiplication Sign 33">
            <a:extLst>
              <a:ext uri="{FF2B5EF4-FFF2-40B4-BE49-F238E27FC236}"/>
            </a:extLst>
          </p:cNvPr>
          <p:cNvSpPr/>
          <p:nvPr/>
        </p:nvSpPr>
        <p:spPr>
          <a:xfrm>
            <a:off x="2768600" y="3516313"/>
            <a:ext cx="292100" cy="301625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35" name="Oval 34">
            <a:extLst>
              <a:ext uri="{FF2B5EF4-FFF2-40B4-BE49-F238E27FC236}"/>
            </a:extLst>
          </p:cNvPr>
          <p:cNvSpPr/>
          <p:nvPr/>
        </p:nvSpPr>
        <p:spPr>
          <a:xfrm>
            <a:off x="2819400" y="3925888"/>
            <a:ext cx="207963" cy="20637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3345" name="TextBox 36"/>
          <p:cNvSpPr txBox="1">
            <a:spLocks noChangeArrowheads="1"/>
          </p:cNvSpPr>
          <p:nvPr/>
        </p:nvSpPr>
        <p:spPr bwMode="auto">
          <a:xfrm>
            <a:off x="3089275" y="3487738"/>
            <a:ext cx="2640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Continuous Feedback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3346" name="TextBox 37"/>
          <p:cNvSpPr txBox="1">
            <a:spLocks noChangeArrowheads="1"/>
          </p:cNvSpPr>
          <p:nvPr/>
        </p:nvSpPr>
        <p:spPr bwMode="auto">
          <a:xfrm>
            <a:off x="3089275" y="3816350"/>
            <a:ext cx="395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Occasional Feedback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Arial</vt:lpstr>
      <vt:lpstr>Calibri Light</vt:lpstr>
      <vt:lpstr>Times New Roman</vt:lpstr>
      <vt:lpstr>Times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Mahadev Satyanarayanan</cp:lastModifiedBy>
  <cp:revision>278</cp:revision>
  <dcterms:created xsi:type="dcterms:W3CDTF">2013-07-15T20:26:40Z</dcterms:created>
  <dcterms:modified xsi:type="dcterms:W3CDTF">2019-08-26T01:38:00Z</dcterms:modified>
</cp:coreProperties>
</file>