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C4601-55A3-496F-AEFE-BF973BE9A967}" v="1" dt="2019-05-07T14:10:5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16B914-80FD-4719-8CA1-337F9C560491}"/>
              </a:ext>
            </a:extLst>
          </p:cNvPr>
          <p:cNvSpPr/>
          <p:nvPr/>
        </p:nvSpPr>
        <p:spPr>
          <a:xfrm>
            <a:off x="803391" y="149578"/>
            <a:ext cx="997185" cy="56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Locate Board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4A28C-473B-4836-BED4-0CE2A039AEDA}"/>
              </a:ext>
            </a:extLst>
          </p:cNvPr>
          <p:cNvSpPr/>
          <p:nvPr/>
        </p:nvSpPr>
        <p:spPr>
          <a:xfrm>
            <a:off x="2242725" y="149578"/>
            <a:ext cx="1317036" cy="56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Find Lego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9607-08CE-4462-B6D5-6AFE808D04F4}"/>
              </a:ext>
            </a:extLst>
          </p:cNvPr>
          <p:cNvSpPr/>
          <p:nvPr/>
        </p:nvSpPr>
        <p:spPr>
          <a:xfrm>
            <a:off x="4152428" y="149578"/>
            <a:ext cx="1429925" cy="56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Perspective Correction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68FEE-D0A9-4F3C-9F38-73B15E37E2ED}"/>
              </a:ext>
            </a:extLst>
          </p:cNvPr>
          <p:cNvSpPr/>
          <p:nvPr/>
        </p:nvSpPr>
        <p:spPr>
          <a:xfrm>
            <a:off x="6184427" y="149578"/>
            <a:ext cx="1467554" cy="55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Identify Lego Colors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755DA0-F00A-4DB3-B6BE-4C7396C67B3F}"/>
              </a:ext>
            </a:extLst>
          </p:cNvPr>
          <p:cNvSpPr/>
          <p:nvPr/>
        </p:nvSpPr>
        <p:spPr>
          <a:xfrm>
            <a:off x="1826782" y="281558"/>
            <a:ext cx="376297" cy="2822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109FDC-F232-494A-A6C2-EDEF347C2FB6}"/>
              </a:ext>
            </a:extLst>
          </p:cNvPr>
          <p:cNvSpPr/>
          <p:nvPr/>
        </p:nvSpPr>
        <p:spPr>
          <a:xfrm>
            <a:off x="3595373" y="290965"/>
            <a:ext cx="517408" cy="272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DF860BA-F49C-477E-A3CD-7DFD5251D287}"/>
              </a:ext>
            </a:extLst>
          </p:cNvPr>
          <p:cNvSpPr/>
          <p:nvPr/>
        </p:nvSpPr>
        <p:spPr>
          <a:xfrm>
            <a:off x="5636780" y="281558"/>
            <a:ext cx="517408" cy="272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A5BAB-40F9-4877-9557-7A2FFAB547FB}"/>
              </a:ext>
            </a:extLst>
          </p:cNvPr>
          <p:cNvCxnSpPr/>
          <p:nvPr/>
        </p:nvCxnSpPr>
        <p:spPr>
          <a:xfrm flipH="1">
            <a:off x="1288580" y="717550"/>
            <a:ext cx="7525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42659-A19E-4486-9C0A-BD28F06231E5}"/>
              </a:ext>
            </a:extLst>
          </p:cNvPr>
          <p:cNvCxnSpPr>
            <a:cxnSpLocks/>
          </p:cNvCxnSpPr>
          <p:nvPr/>
        </p:nvCxnSpPr>
        <p:spPr>
          <a:xfrm flipH="1">
            <a:off x="3028950" y="717550"/>
            <a:ext cx="7525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AC82D-B643-4D41-92BA-0E30C277745E}"/>
              </a:ext>
            </a:extLst>
          </p:cNvPr>
          <p:cNvCxnSpPr>
            <a:cxnSpLocks/>
          </p:cNvCxnSpPr>
          <p:nvPr/>
        </p:nvCxnSpPr>
        <p:spPr>
          <a:xfrm flipH="1">
            <a:off x="4863394" y="717550"/>
            <a:ext cx="7525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8EC979-95E2-4AAD-BD2E-83F9352E363D}"/>
              </a:ext>
            </a:extLst>
          </p:cNvPr>
          <p:cNvCxnSpPr>
            <a:cxnSpLocks/>
          </p:cNvCxnSpPr>
          <p:nvPr/>
        </p:nvCxnSpPr>
        <p:spPr>
          <a:xfrm flipH="1">
            <a:off x="6829542" y="708143"/>
            <a:ext cx="7525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D5A8C-7645-4BAB-8E8F-FCD46D9A7D3D}"/>
              </a:ext>
            </a:extLst>
          </p:cNvPr>
          <p:cNvCxnSpPr/>
          <p:nvPr/>
        </p:nvCxnSpPr>
        <p:spPr>
          <a:xfrm flipH="1">
            <a:off x="2022239" y="51388"/>
            <a:ext cx="1" cy="9877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BC8424-583C-41B1-93D9-C96E9B4D7293}"/>
              </a:ext>
            </a:extLst>
          </p:cNvPr>
          <p:cNvCxnSpPr>
            <a:cxnSpLocks/>
          </p:cNvCxnSpPr>
          <p:nvPr/>
        </p:nvCxnSpPr>
        <p:spPr>
          <a:xfrm flipH="1">
            <a:off x="3800239" y="60795"/>
            <a:ext cx="1" cy="9877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FF3A0E-DF05-42A6-ABBA-08190E74358B}"/>
              </a:ext>
            </a:extLst>
          </p:cNvPr>
          <p:cNvCxnSpPr>
            <a:cxnSpLocks/>
          </p:cNvCxnSpPr>
          <p:nvPr/>
        </p:nvCxnSpPr>
        <p:spPr>
          <a:xfrm flipH="1">
            <a:off x="5898091" y="60795"/>
            <a:ext cx="1" cy="9877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AB1440-8A45-4EC6-B691-E23527DD447D}"/>
              </a:ext>
            </a:extLst>
          </p:cNvPr>
          <p:cNvCxnSpPr>
            <a:cxnSpLocks/>
          </p:cNvCxnSpPr>
          <p:nvPr/>
        </p:nvCxnSpPr>
        <p:spPr>
          <a:xfrm flipH="1">
            <a:off x="7911275" y="41980"/>
            <a:ext cx="1" cy="9877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8006CDE-9A23-4848-B389-3946043CF4F7}"/>
              </a:ext>
            </a:extLst>
          </p:cNvPr>
          <p:cNvSpPr/>
          <p:nvPr/>
        </p:nvSpPr>
        <p:spPr>
          <a:xfrm>
            <a:off x="7697002" y="290965"/>
            <a:ext cx="517408" cy="272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7CD2-0FEE-4E12-81F9-D691224DACD6}"/>
              </a:ext>
            </a:extLst>
          </p:cNvPr>
          <p:cNvSpPr/>
          <p:nvPr/>
        </p:nvSpPr>
        <p:spPr>
          <a:xfrm>
            <a:off x="189893" y="290965"/>
            <a:ext cx="517408" cy="272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0E3303-3DCB-44A7-A763-481067FC12C1}"/>
              </a:ext>
            </a:extLst>
          </p:cNvPr>
          <p:cNvCxnSpPr>
            <a:cxnSpLocks/>
          </p:cNvCxnSpPr>
          <p:nvPr/>
        </p:nvCxnSpPr>
        <p:spPr>
          <a:xfrm flipH="1">
            <a:off x="404165" y="41980"/>
            <a:ext cx="1" cy="9877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8EEC5C-16DD-4736-B496-CFD672C4DDAA}"/>
              </a:ext>
            </a:extLst>
          </p:cNvPr>
          <p:cNvSpPr txBox="1"/>
          <p:nvPr/>
        </p:nvSpPr>
        <p:spPr>
          <a:xfrm>
            <a:off x="-75728" y="1024936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Partition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C4B64-2969-4B27-BD93-265DBDC3C1B5}"/>
              </a:ext>
            </a:extLst>
          </p:cNvPr>
          <p:cNvSpPr txBox="1"/>
          <p:nvPr/>
        </p:nvSpPr>
        <p:spPr>
          <a:xfrm>
            <a:off x="1871605" y="1053158"/>
            <a:ext cx="29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1D9A1-B040-4DF9-BEEF-C9B1F32AAE48}"/>
              </a:ext>
            </a:extLst>
          </p:cNvPr>
          <p:cNvSpPr txBox="1"/>
          <p:nvPr/>
        </p:nvSpPr>
        <p:spPr>
          <a:xfrm>
            <a:off x="3621383" y="1053158"/>
            <a:ext cx="363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28768-5B2A-45B3-AC7A-998F2080C577}"/>
              </a:ext>
            </a:extLst>
          </p:cNvPr>
          <p:cNvSpPr txBox="1"/>
          <p:nvPr/>
        </p:nvSpPr>
        <p:spPr>
          <a:xfrm>
            <a:off x="5709827" y="1024936"/>
            <a:ext cx="363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1009D-E01B-455D-BFFA-1F46CE21A979}"/>
              </a:ext>
            </a:extLst>
          </p:cNvPr>
          <p:cNvSpPr txBox="1"/>
          <p:nvPr/>
        </p:nvSpPr>
        <p:spPr>
          <a:xfrm>
            <a:off x="7770049" y="1024936"/>
            <a:ext cx="363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116</cp:revision>
  <dcterms:created xsi:type="dcterms:W3CDTF">2013-07-15T20:26:40Z</dcterms:created>
  <dcterms:modified xsi:type="dcterms:W3CDTF">2019-05-07T14:13:34Z</dcterms:modified>
</cp:coreProperties>
</file>