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4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CD25E-BE16-49B1-9895-F70024995392}" v="1" dt="2019-05-03T15:02:19.001"/>
  </p1510:revLst>
</p1510:revInfo>
</file>

<file path=ppt/tableStyles.xml><?xml version="1.0" encoding="utf-8"?>
<a:tblStyleLst xmlns:a="http://schemas.openxmlformats.org/drawingml/2006/main" def="{F355EA21-F41A-480B-A0EF-A56118DF0801}">
  <a:tblStyle styleId="{F355EA21-F41A-480B-A0EF-A56118DF0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310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45;p23">
            <a:extLst>
              <a:ext uri="{FF2B5EF4-FFF2-40B4-BE49-F238E27FC236}">
                <a16:creationId xmlns:a16="http://schemas.microsoft.com/office/drawing/2014/main" xmlns="" id="{6523BAB0-8C65-4D91-855F-64854A77500D}"/>
              </a:ext>
            </a:extLst>
          </p:cNvPr>
          <p:cNvSpPr/>
          <p:nvPr/>
        </p:nvSpPr>
        <p:spPr>
          <a:xfrm>
            <a:off x="249028" y="3157924"/>
            <a:ext cx="5298559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/>
                <a:cs typeface="Times New Roman"/>
              </a:rPr>
              <a:t>Video Stream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8" name="Google Shape;147;p23">
            <a:extLst>
              <a:ext uri="{FF2B5EF4-FFF2-40B4-BE49-F238E27FC236}">
                <a16:creationId xmlns:a16="http://schemas.microsoft.com/office/drawing/2014/main" xmlns="" id="{6CD9963E-2C51-4446-A756-ABC84A688EA0}"/>
              </a:ext>
            </a:extLst>
          </p:cNvPr>
          <p:cNvSpPr txBox="1"/>
          <p:nvPr/>
        </p:nvSpPr>
        <p:spPr>
          <a:xfrm>
            <a:off x="1447892" y="3434723"/>
            <a:ext cx="305812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latin typeface="Times New Roman"/>
                <a:ea typeface="Roboto"/>
                <a:cs typeface="Times New Roman"/>
                <a:sym typeface="Roboto"/>
              </a:rPr>
              <a:t>S </a:t>
            </a:r>
          </a:p>
        </p:txBody>
      </p:sp>
      <p:cxnSp>
        <p:nvCxnSpPr>
          <p:cNvPr id="15" name="Google Shape;139;p23">
            <a:extLst>
              <a:ext uri="{FF2B5EF4-FFF2-40B4-BE49-F238E27FC236}">
                <a16:creationId xmlns:a16="http://schemas.microsoft.com/office/drawing/2014/main" xmlns="" id="{B00F2D07-4F0B-4553-A68E-F934BCAE29D5}"/>
              </a:ext>
            </a:extLst>
          </p:cNvPr>
          <p:cNvCxnSpPr/>
          <p:nvPr/>
        </p:nvCxnSpPr>
        <p:spPr>
          <a:xfrm>
            <a:off x="830081" y="2937432"/>
            <a:ext cx="0" cy="160488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" name="Google Shape;140;p23">
            <a:extLst>
              <a:ext uri="{FF2B5EF4-FFF2-40B4-BE49-F238E27FC236}">
                <a16:creationId xmlns:a16="http://schemas.microsoft.com/office/drawing/2014/main" xmlns="" id="{DA8FA84B-B51E-421E-88AE-C107724311F2}"/>
              </a:ext>
            </a:extLst>
          </p:cNvPr>
          <p:cNvCxnSpPr/>
          <p:nvPr/>
        </p:nvCxnSpPr>
        <p:spPr>
          <a:xfrm>
            <a:off x="127806" y="4176216"/>
            <a:ext cx="5183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xmlns="" id="{A10884C4-FAC7-4959-8C27-E6FF4EB0E218}"/>
              </a:ext>
            </a:extLst>
          </p:cNvPr>
          <p:cNvSpPr txBox="1"/>
          <p:nvPr/>
        </p:nvSpPr>
        <p:spPr>
          <a:xfrm>
            <a:off x="4545037" y="4091634"/>
            <a:ext cx="11178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Roboto"/>
                <a:cs typeface="Times New Roman"/>
                <a:sym typeface="Roboto"/>
              </a:rPr>
              <a:t>time</a:t>
            </a:r>
            <a:endParaRPr sz="1600">
              <a:latin typeface="Times New Roman"/>
              <a:ea typeface="Roboto"/>
              <a:cs typeface="Times New Roman"/>
              <a:sym typeface="Roboto"/>
            </a:endParaRPr>
          </a:p>
        </p:txBody>
      </p:sp>
      <p:sp>
        <p:nvSpPr>
          <p:cNvPr id="21" name="Google Shape;142;p23">
            <a:extLst>
              <a:ext uri="{FF2B5EF4-FFF2-40B4-BE49-F238E27FC236}">
                <a16:creationId xmlns:a16="http://schemas.microsoft.com/office/drawing/2014/main" xmlns="" id="{3A9C90FD-B41A-47AE-95F8-02AEEB78879D}"/>
              </a:ext>
            </a:extLst>
          </p:cNvPr>
          <p:cNvSpPr/>
          <p:nvPr/>
        </p:nvSpPr>
        <p:spPr>
          <a:xfrm>
            <a:off x="3209351" y="3760791"/>
            <a:ext cx="1810200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Google Shape;143;p23">
            <a:extLst>
              <a:ext uri="{FF2B5EF4-FFF2-40B4-BE49-F238E27FC236}">
                <a16:creationId xmlns:a16="http://schemas.microsoft.com/office/drawing/2014/main" xmlns="" id="{CE0A629E-08D8-407A-9D95-34D7C8B6CE3B}"/>
              </a:ext>
            </a:extLst>
          </p:cNvPr>
          <p:cNvSpPr txBox="1"/>
          <p:nvPr/>
        </p:nvSpPr>
        <p:spPr>
          <a:xfrm>
            <a:off x="548217" y="2557575"/>
            <a:ext cx="6825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latin typeface="Times New Roman"/>
                <a:ea typeface="Roboto"/>
                <a:cs typeface="Times New Roman"/>
                <a:sym typeface="Roboto"/>
              </a:rPr>
              <a:t>Event</a:t>
            </a:r>
            <a:endParaRPr lang="en" sz="1600" dirty="0">
              <a:latin typeface="Times New Roman"/>
              <a:ea typeface="Roboto"/>
              <a:cs typeface="Times New Roman"/>
            </a:endParaRPr>
          </a:p>
        </p:txBody>
      </p:sp>
      <p:sp>
        <p:nvSpPr>
          <p:cNvPr id="25" name="Google Shape;144;p23">
            <a:extLst>
              <a:ext uri="{FF2B5EF4-FFF2-40B4-BE49-F238E27FC236}">
                <a16:creationId xmlns:a16="http://schemas.microsoft.com/office/drawing/2014/main" xmlns="" id="{0D8C94AA-EE75-4248-AD73-2FAE6F9D2DED}"/>
              </a:ext>
            </a:extLst>
          </p:cNvPr>
          <p:cNvSpPr txBox="1"/>
          <p:nvPr/>
        </p:nvSpPr>
        <p:spPr>
          <a:xfrm>
            <a:off x="3278651" y="3705048"/>
            <a:ext cx="17409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Roboto"/>
                <a:cs typeface="Times New Roman"/>
                <a:sym typeface="Roboto"/>
              </a:rPr>
              <a:t>Processing Delay</a:t>
            </a:r>
            <a:endParaRPr sz="1600">
              <a:latin typeface="Times New Roman"/>
              <a:ea typeface="Roboto"/>
              <a:cs typeface="Times New Roman"/>
              <a:sym typeface="Roboto"/>
            </a:endParaRPr>
          </a:p>
        </p:txBody>
      </p:sp>
      <p:sp>
        <p:nvSpPr>
          <p:cNvPr id="27" name="Google Shape;145;p23">
            <a:extLst>
              <a:ext uri="{FF2B5EF4-FFF2-40B4-BE49-F238E27FC236}">
                <a16:creationId xmlns:a16="http://schemas.microsoft.com/office/drawing/2014/main" xmlns="" id="{6523BAB0-8C65-4D91-855F-64854A77500D}"/>
              </a:ext>
            </a:extLst>
          </p:cNvPr>
          <p:cNvSpPr/>
          <p:nvPr/>
        </p:nvSpPr>
        <p:spPr>
          <a:xfrm>
            <a:off x="830081" y="4398035"/>
            <a:ext cx="4569900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Google Shape;146;p23">
            <a:extLst>
              <a:ext uri="{FF2B5EF4-FFF2-40B4-BE49-F238E27FC236}">
                <a16:creationId xmlns:a16="http://schemas.microsoft.com/office/drawing/2014/main" xmlns="" id="{A3A15C53-F4C3-488B-BB4C-87ED9382EDB6}"/>
              </a:ext>
            </a:extLst>
          </p:cNvPr>
          <p:cNvSpPr txBox="1"/>
          <p:nvPr/>
        </p:nvSpPr>
        <p:spPr>
          <a:xfrm>
            <a:off x="2570956" y="4332760"/>
            <a:ext cx="17409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Roboto"/>
                <a:cs typeface="Times New Roman"/>
                <a:sym typeface="Roboto"/>
              </a:rPr>
              <a:t>Latency Bound</a:t>
            </a:r>
            <a:endParaRPr sz="1600">
              <a:latin typeface="Times New Roman"/>
              <a:ea typeface="Roboto"/>
              <a:cs typeface="Times New Roman"/>
              <a:sym typeface="Roboto"/>
            </a:endParaRPr>
          </a:p>
        </p:txBody>
      </p:sp>
      <p:sp>
        <p:nvSpPr>
          <p:cNvPr id="31" name="Google Shape;147;p23">
            <a:extLst>
              <a:ext uri="{FF2B5EF4-FFF2-40B4-BE49-F238E27FC236}">
                <a16:creationId xmlns:a16="http://schemas.microsoft.com/office/drawing/2014/main" xmlns="" id="{D1DBAED6-C992-4BF1-801E-7BD97D052919}"/>
              </a:ext>
            </a:extLst>
          </p:cNvPr>
          <p:cNvSpPr txBox="1"/>
          <p:nvPr/>
        </p:nvSpPr>
        <p:spPr>
          <a:xfrm>
            <a:off x="4006792" y="3342725"/>
            <a:ext cx="1608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Roboto"/>
                <a:cs typeface="Times New Roman"/>
                <a:sym typeface="Roboto"/>
              </a:rPr>
              <a:t>Sampled </a:t>
            </a:r>
            <a:r>
              <a:rPr lang="en" sz="1600" dirty="0" smtClean="0">
                <a:latin typeface="Times New Roman"/>
                <a:ea typeface="Roboto"/>
                <a:cs typeface="Times New Roman"/>
                <a:sym typeface="Roboto"/>
              </a:rPr>
              <a:t>Frames</a:t>
            </a:r>
            <a:endParaRPr sz="1600" dirty="0">
              <a:latin typeface="Times New Roman"/>
              <a:ea typeface="Roboto"/>
              <a:cs typeface="Times New Roman"/>
              <a:sym typeface="Roboto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B2C6EE7-DE9D-42DD-84F9-C8AC759AAB3A}"/>
              </a:ext>
            </a:extLst>
          </p:cNvPr>
          <p:cNvCxnSpPr>
            <a:cxnSpLocks/>
          </p:cNvCxnSpPr>
          <p:nvPr/>
        </p:nvCxnSpPr>
        <p:spPr>
          <a:xfrm>
            <a:off x="1928478" y="3458998"/>
            <a:ext cx="2" cy="225942"/>
          </a:xfrm>
          <a:prstGeom prst="straightConnector1">
            <a:avLst/>
          </a:prstGeom>
          <a:ln w="1270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E1DC1AA4-E62A-4B0E-9CD0-622A93C3FA9A}"/>
              </a:ext>
            </a:extLst>
          </p:cNvPr>
          <p:cNvCxnSpPr>
            <a:cxnSpLocks/>
          </p:cNvCxnSpPr>
          <p:nvPr/>
        </p:nvCxnSpPr>
        <p:spPr>
          <a:xfrm>
            <a:off x="1250652" y="3451441"/>
            <a:ext cx="2" cy="225942"/>
          </a:xfrm>
          <a:prstGeom prst="straightConnector1">
            <a:avLst/>
          </a:prstGeom>
          <a:ln w="1270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140ECA5B-EFD9-4883-B92F-BA6C6F1A8526}"/>
              </a:ext>
            </a:extLst>
          </p:cNvPr>
          <p:cNvCxnSpPr>
            <a:cxnSpLocks/>
          </p:cNvCxnSpPr>
          <p:nvPr/>
        </p:nvCxnSpPr>
        <p:spPr>
          <a:xfrm>
            <a:off x="1214038" y="2861792"/>
            <a:ext cx="2" cy="225942"/>
          </a:xfrm>
          <a:prstGeom prst="straightConnector1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4663C21-F600-4CC7-AD6B-0762BCD4830A}"/>
              </a:ext>
            </a:extLst>
          </p:cNvPr>
          <p:cNvCxnSpPr>
            <a:cxnSpLocks/>
          </p:cNvCxnSpPr>
          <p:nvPr/>
        </p:nvCxnSpPr>
        <p:spPr>
          <a:xfrm>
            <a:off x="3207064" y="2876239"/>
            <a:ext cx="2" cy="225942"/>
          </a:xfrm>
          <a:prstGeom prst="straightConnector1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47;p23">
            <a:extLst>
              <a:ext uri="{FF2B5EF4-FFF2-40B4-BE49-F238E27FC236}">
                <a16:creationId xmlns:a16="http://schemas.microsoft.com/office/drawing/2014/main" xmlns="" id="{0B84895E-7AEE-4AED-A45B-56CE19098B7C}"/>
              </a:ext>
            </a:extLst>
          </p:cNvPr>
          <p:cNvSpPr txBox="1"/>
          <p:nvPr/>
        </p:nvSpPr>
        <p:spPr>
          <a:xfrm>
            <a:off x="1211920" y="2786705"/>
            <a:ext cx="1995144" cy="301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Roboto"/>
                <a:cs typeface="Times New Roman"/>
                <a:sym typeface="Roboto"/>
              </a:rPr>
              <a:t>k=4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xmlns="" id="{06B0069C-7375-4745-AB58-E21A5A259777}"/>
              </a:ext>
            </a:extLst>
          </p:cNvPr>
          <p:cNvCxnSpPr>
            <a:cxnSpLocks/>
          </p:cNvCxnSpPr>
          <p:nvPr/>
        </p:nvCxnSpPr>
        <p:spPr>
          <a:xfrm>
            <a:off x="2480376" y="2998687"/>
            <a:ext cx="726688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E0443C1-E108-44CF-8CAC-C946B2B81C8E}"/>
              </a:ext>
            </a:extLst>
          </p:cNvPr>
          <p:cNvCxnSpPr>
            <a:cxnSpLocks/>
          </p:cNvCxnSpPr>
          <p:nvPr/>
        </p:nvCxnSpPr>
        <p:spPr>
          <a:xfrm flipH="1" flipV="1">
            <a:off x="1207397" y="3001343"/>
            <a:ext cx="721081" cy="27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70DB829-7A35-4E08-B55F-554E71096BEA}"/>
              </a:ext>
            </a:extLst>
          </p:cNvPr>
          <p:cNvCxnSpPr>
            <a:cxnSpLocks/>
          </p:cNvCxnSpPr>
          <p:nvPr/>
        </p:nvCxnSpPr>
        <p:spPr>
          <a:xfrm flipH="1" flipV="1">
            <a:off x="1230717" y="3636069"/>
            <a:ext cx="249865" cy="39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D776A60-AF8A-4182-B407-677B7403B3EA}"/>
              </a:ext>
            </a:extLst>
          </p:cNvPr>
          <p:cNvCxnSpPr>
            <a:cxnSpLocks/>
          </p:cNvCxnSpPr>
          <p:nvPr/>
        </p:nvCxnSpPr>
        <p:spPr>
          <a:xfrm flipV="1">
            <a:off x="1669310" y="3642714"/>
            <a:ext cx="249865" cy="39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B2C6EE7-DE9D-42DD-84F9-C8AC759AAB3A}"/>
              </a:ext>
            </a:extLst>
          </p:cNvPr>
          <p:cNvCxnSpPr>
            <a:cxnSpLocks/>
          </p:cNvCxnSpPr>
          <p:nvPr/>
        </p:nvCxnSpPr>
        <p:spPr>
          <a:xfrm>
            <a:off x="2564579" y="3454259"/>
            <a:ext cx="2" cy="225942"/>
          </a:xfrm>
          <a:prstGeom prst="straightConnector1">
            <a:avLst/>
          </a:prstGeom>
          <a:ln w="1270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B2C6EE7-DE9D-42DD-84F9-C8AC759AAB3A}"/>
              </a:ext>
            </a:extLst>
          </p:cNvPr>
          <p:cNvCxnSpPr>
            <a:cxnSpLocks/>
          </p:cNvCxnSpPr>
          <p:nvPr/>
        </p:nvCxnSpPr>
        <p:spPr>
          <a:xfrm>
            <a:off x="664610" y="3456760"/>
            <a:ext cx="2" cy="225942"/>
          </a:xfrm>
          <a:prstGeom prst="straightConnector1">
            <a:avLst/>
          </a:prstGeom>
          <a:ln w="1270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B2C6EE7-DE9D-42DD-84F9-C8AC759AAB3A}"/>
              </a:ext>
            </a:extLst>
          </p:cNvPr>
          <p:cNvCxnSpPr>
            <a:cxnSpLocks/>
          </p:cNvCxnSpPr>
          <p:nvPr/>
        </p:nvCxnSpPr>
        <p:spPr>
          <a:xfrm>
            <a:off x="3207064" y="3470199"/>
            <a:ext cx="2" cy="225942"/>
          </a:xfrm>
          <a:prstGeom prst="straightConnector1">
            <a:avLst/>
          </a:prstGeom>
          <a:ln w="1270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2B2C6EE7-DE9D-42DD-84F9-C8AC759AAB3A}"/>
              </a:ext>
            </a:extLst>
          </p:cNvPr>
          <p:cNvCxnSpPr>
            <a:cxnSpLocks/>
          </p:cNvCxnSpPr>
          <p:nvPr/>
        </p:nvCxnSpPr>
        <p:spPr>
          <a:xfrm>
            <a:off x="3891061" y="3462924"/>
            <a:ext cx="2" cy="225942"/>
          </a:xfrm>
          <a:prstGeom prst="straightConnector1">
            <a:avLst/>
          </a:prstGeom>
          <a:ln w="12700">
            <a:solidFill>
              <a:schemeClr val="bg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403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Roboto</vt:lpstr>
      <vt:lpstr>Arial</vt:lpstr>
      <vt:lpstr>Material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Scalable Edge-Native Applications</dc:title>
  <cp:keywords>CTPClassification=CTP_NT</cp:keywords>
  <cp:lastModifiedBy>Pillai, Padmanabhan S</cp:lastModifiedBy>
  <cp:revision>132</cp:revision>
  <dcterms:modified xsi:type="dcterms:W3CDTF">2019-05-24T15:06:59Z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1c3fc7e6-dc6d-4975-8b6e-df9565f29b1a</vt:lpwstr>
  </property>
  <property fmtid="{D5CDD505-2E9C-101B-9397-08002B2CF9AE}" pid="3" name="CTP_TimeStamp">
    <vt:lpwstr>2019-05-24 15:06:58Z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