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  <p:sldId id="2079" r:id="rId38"/>
    <p:sldId id="2080" r:id="rId39"/>
    <p:sldId id="2081" r:id="rId40"/>
    <p:sldId id="2082" r:id="rId41"/>
    <p:sldId id="2083" r:id="rId42"/>
    <p:sldId id="2084" r:id="rId43"/>
    <p:sldId id="2085" r:id="rId44"/>
    <p:sldId id="2086" r:id="rId45"/>
    <p:sldId id="2087" r:id="rId46"/>
    <p:sldId id="2088" r:id="rId47"/>
    <p:sldId id="2089" r:id="rId48"/>
    <p:sldId id="2090" r:id="rId49"/>
    <p:sldId id="2091" r:id="rId50"/>
    <p:sldId id="2092" r:id="rId51"/>
    <p:sldId id="2093" r:id="rId52"/>
    <p:sldId id="2094" r:id="rId53"/>
    <p:sldId id="2103" r:id="rId54"/>
    <p:sldId id="2095" r:id="rId55"/>
    <p:sldId id="2096" r:id="rId56"/>
    <p:sldId id="2097" r:id="rId57"/>
    <p:sldId id="2098" r:id="rId58"/>
    <p:sldId id="2099" r:id="rId59"/>
    <p:sldId id="2100" r:id="rId60"/>
    <p:sldId id="2101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CDB5A-F0AE-4FF6-A197-A9D1564579A5}" v="1" dt="2020-09-07T03:54:26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newlec" userId="51d70a1a3457e112" providerId="LiveId" clId="{AC4CDB5A-F0AE-4FF6-A197-A9D1564579A5}"/>
    <pc:docChg chg="addSld delSld modSld">
      <pc:chgData name="park newlec" userId="51d70a1a3457e112" providerId="LiveId" clId="{AC4CDB5A-F0AE-4FF6-A197-A9D1564579A5}" dt="2020-09-07T03:54:29.399" v="1" actId="47"/>
      <pc:docMkLst>
        <pc:docMk/>
      </pc:docMkLst>
      <pc:sldChg chg="add">
        <pc:chgData name="park newlec" userId="51d70a1a3457e112" providerId="LiveId" clId="{AC4CDB5A-F0AE-4FF6-A197-A9D1564579A5}" dt="2020-09-07T03:54:26.813" v="0"/>
        <pc:sldMkLst>
          <pc:docMk/>
          <pc:sldMk cId="1876757567" sldId="2095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1626219641" sldId="2096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784866489" sldId="2097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3885685319" sldId="2098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3373461772" sldId="2099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3752097940" sldId="2100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1106209528" sldId="2101"/>
        </pc:sldMkLst>
      </pc:sldChg>
      <pc:sldChg chg="add del">
        <pc:chgData name="park newlec" userId="51d70a1a3457e112" providerId="LiveId" clId="{AC4CDB5A-F0AE-4FF6-A197-A9D1564579A5}" dt="2020-09-07T03:54:29.399" v="1" actId="47"/>
        <pc:sldMkLst>
          <pc:docMk/>
          <pc:sldMk cId="3739417217" sldId="2102"/>
        </pc:sldMkLst>
      </pc:sldChg>
      <pc:sldChg chg="add">
        <pc:chgData name="park newlec" userId="51d70a1a3457e112" providerId="LiveId" clId="{AC4CDB5A-F0AE-4FF6-A197-A9D1564579A5}" dt="2020-09-07T03:54:26.813" v="0"/>
        <pc:sldMkLst>
          <pc:docMk/>
          <pc:sldMk cId="3731675454" sldId="21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dnara.co.kr/bbs/article.html?num=144680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bodnara.co.kr/bbs/article.html?num=144680" TargetMode="External"/><Relationship Id="rId7" Type="http://schemas.openxmlformats.org/officeDocument/2006/relationships/hyperlink" Target="https://it.donga.com/8351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jpg"/><Relationship Id="rId5" Type="http://schemas.openxmlformats.org/officeDocument/2006/relationships/hyperlink" Target="https://pxhere.com/en/photo/448748" TargetMode="Externa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dirty="0"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/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콜렉션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3B66-0A5F-495E-AF11-93FCC6B4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049417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33AB-4C5F-47BC-A9C3-963229A7BBE2}"/>
              </a:ext>
            </a:extLst>
          </p:cNvPr>
          <p:cNvSpPr/>
          <p:nvPr/>
        </p:nvSpPr>
        <p:spPr>
          <a:xfrm>
            <a:off x="1666568" y="943897"/>
            <a:ext cx="1991032" cy="352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302B295-9871-4016-8FDB-E10FCB960549}"/>
              </a:ext>
            </a:extLst>
          </p:cNvPr>
          <p:cNvSpPr/>
          <p:nvPr/>
        </p:nvSpPr>
        <p:spPr>
          <a:xfrm>
            <a:off x="2403987" y="943897"/>
            <a:ext cx="604684" cy="3259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A3FF17-35E2-43DF-92C8-CA6A88C2903F}"/>
              </a:ext>
            </a:extLst>
          </p:cNvPr>
          <p:cNvSpPr/>
          <p:nvPr/>
        </p:nvSpPr>
        <p:spPr>
          <a:xfrm>
            <a:off x="3952568" y="1474839"/>
            <a:ext cx="2143432" cy="126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7544-4FE3-4B2B-9DC5-7B334E59EB88}"/>
              </a:ext>
            </a:extLst>
          </p:cNvPr>
          <p:cNvSpPr/>
          <p:nvPr/>
        </p:nvSpPr>
        <p:spPr>
          <a:xfrm>
            <a:off x="6474542" y="943897"/>
            <a:ext cx="3126658" cy="199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9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C34EA2F-C4F5-46F5-95C8-4ADC0599671C}"/>
              </a:ext>
            </a:extLst>
          </p:cNvPr>
          <p:cNvSpPr/>
          <p:nvPr/>
        </p:nvSpPr>
        <p:spPr>
          <a:xfrm>
            <a:off x="1268362" y="781665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0763E-06D0-4240-8E03-B7D5511E886E}"/>
              </a:ext>
            </a:extLst>
          </p:cNvPr>
          <p:cNvSpPr/>
          <p:nvPr/>
        </p:nvSpPr>
        <p:spPr>
          <a:xfrm>
            <a:off x="8917858" y="796413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85A3B0-8425-473C-9C9C-60E3562305DA}"/>
              </a:ext>
            </a:extLst>
          </p:cNvPr>
          <p:cNvSpPr/>
          <p:nvPr/>
        </p:nvSpPr>
        <p:spPr>
          <a:xfrm>
            <a:off x="8917858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40F24-1E64-4EFC-8DE0-D9B57620CC7D}"/>
              </a:ext>
            </a:extLst>
          </p:cNvPr>
          <p:cNvSpPr/>
          <p:nvPr/>
        </p:nvSpPr>
        <p:spPr>
          <a:xfrm>
            <a:off x="10215716" y="1283110"/>
            <a:ext cx="129785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5F83D0-200D-427E-A628-B3B531DB3CC4}"/>
              </a:ext>
            </a:extLst>
          </p:cNvPr>
          <p:cNvSpPr/>
          <p:nvPr/>
        </p:nvSpPr>
        <p:spPr>
          <a:xfrm>
            <a:off x="8917857" y="1769807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963080-BC49-494E-8934-33F3DFAB2D07}"/>
              </a:ext>
            </a:extLst>
          </p:cNvPr>
          <p:cNvSpPr/>
          <p:nvPr/>
        </p:nvSpPr>
        <p:spPr>
          <a:xfrm>
            <a:off x="1873046" y="899651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75C52D-A653-4CF4-A2DD-FC81819769C6}"/>
              </a:ext>
            </a:extLst>
          </p:cNvPr>
          <p:cNvCxnSpPr>
            <a:stCxn id="8" idx="3"/>
          </p:cNvCxnSpPr>
          <p:nvPr/>
        </p:nvCxnSpPr>
        <p:spPr>
          <a:xfrm flipV="1">
            <a:off x="3067665" y="1769807"/>
            <a:ext cx="5850192" cy="3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5AE401-4F4E-4952-A40A-46E3DCF55894}"/>
              </a:ext>
            </a:extLst>
          </p:cNvPr>
          <p:cNvSpPr txBox="1"/>
          <p:nvPr/>
        </p:nvSpPr>
        <p:spPr>
          <a:xfrm>
            <a:off x="4572000" y="141584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직접 </a:t>
            </a:r>
            <a:r>
              <a:rPr lang="ko-KR" altLang="en-US" b="1" dirty="0"/>
              <a:t>이용</a:t>
            </a:r>
            <a:r>
              <a:rPr lang="ko-KR" altLang="en-US" dirty="0"/>
              <a:t>해서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4262284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4277032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4763729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5250426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4380270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4977197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453477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203290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441321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4983647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455171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4995284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5802123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</p:spTree>
    <p:extLst>
      <p:ext uri="{BB962C8B-B14F-4D97-AF65-F5344CB8AC3E}">
        <p14:creationId xmlns:p14="http://schemas.microsoft.com/office/powerpoint/2010/main" val="48796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10BB74-99B1-49E8-A535-8CFC7060A656}"/>
              </a:ext>
            </a:extLst>
          </p:cNvPr>
          <p:cNvSpPr/>
          <p:nvPr/>
        </p:nvSpPr>
        <p:spPr>
          <a:xfrm>
            <a:off x="1268362" y="545690"/>
            <a:ext cx="1799303" cy="204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89EE4C-2212-48BB-A967-5F61E28453C8}"/>
              </a:ext>
            </a:extLst>
          </p:cNvPr>
          <p:cNvSpPr/>
          <p:nvPr/>
        </p:nvSpPr>
        <p:spPr>
          <a:xfrm>
            <a:off x="8917858" y="560438"/>
            <a:ext cx="2595716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AA301-1EF0-4964-B393-4742DB913153}"/>
              </a:ext>
            </a:extLst>
          </p:cNvPr>
          <p:cNvSpPr/>
          <p:nvPr/>
        </p:nvSpPr>
        <p:spPr>
          <a:xfrm>
            <a:off x="8917858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35ADA0-D59C-4830-9FF1-64C83F0E5762}"/>
              </a:ext>
            </a:extLst>
          </p:cNvPr>
          <p:cNvSpPr/>
          <p:nvPr/>
        </p:nvSpPr>
        <p:spPr>
          <a:xfrm>
            <a:off x="10215716" y="1047135"/>
            <a:ext cx="1297858" cy="486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0A9FD-EEC4-4B65-9921-BF60C38A52AF}"/>
              </a:ext>
            </a:extLst>
          </p:cNvPr>
          <p:cNvSpPr/>
          <p:nvPr/>
        </p:nvSpPr>
        <p:spPr>
          <a:xfrm>
            <a:off x="8917857" y="1533832"/>
            <a:ext cx="2595715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D264EA-52F6-4BA1-A7A1-CD30710C66F7}"/>
              </a:ext>
            </a:extLst>
          </p:cNvPr>
          <p:cNvSpPr/>
          <p:nvPr/>
        </p:nvSpPr>
        <p:spPr>
          <a:xfrm>
            <a:off x="1873046" y="663676"/>
            <a:ext cx="796413" cy="1924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4F44F7C-2641-40A5-91DC-D6EACBC0FDD2}"/>
              </a:ext>
            </a:extLst>
          </p:cNvPr>
          <p:cNvCxnSpPr>
            <a:cxnSpLocks/>
          </p:cNvCxnSpPr>
          <p:nvPr/>
        </p:nvCxnSpPr>
        <p:spPr>
          <a:xfrm flipV="1">
            <a:off x="3067665" y="1260603"/>
            <a:ext cx="2342628" cy="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BA1FC-C6C5-4B2E-B591-DD50CBA7AB81}"/>
              </a:ext>
            </a:extLst>
          </p:cNvPr>
          <p:cNvSpPr txBox="1"/>
          <p:nvPr/>
        </p:nvSpPr>
        <p:spPr>
          <a:xfrm>
            <a:off x="3107726" y="81817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ECDA2B76-3B28-4BB0-9564-6505FDC6914D}"/>
              </a:ext>
            </a:extLst>
          </p:cNvPr>
          <p:cNvSpPr/>
          <p:nvPr/>
        </p:nvSpPr>
        <p:spPr>
          <a:xfrm rot="16200000">
            <a:off x="5840360" y="486696"/>
            <a:ext cx="904568" cy="1165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AAF1-DD0D-4DFE-98CA-E4BF241E6764}"/>
              </a:ext>
            </a:extLst>
          </p:cNvPr>
          <p:cNvSpPr txBox="1"/>
          <p:nvPr/>
        </p:nvSpPr>
        <p:spPr>
          <a:xfrm>
            <a:off x="5410293" y="69661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컴파일러가</a:t>
            </a:r>
            <a:endParaRPr lang="en-US" altLang="ko-KR" dirty="0"/>
          </a:p>
          <a:p>
            <a:r>
              <a:rPr lang="ko-KR" altLang="en-US" dirty="0"/>
              <a:t>제공하는 언어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82E76E-88A0-4AF2-88A8-235A95EE5496}"/>
              </a:ext>
            </a:extLst>
          </p:cNvPr>
          <p:cNvCxnSpPr>
            <a:cxnSpLocks/>
          </p:cNvCxnSpPr>
          <p:nvPr/>
        </p:nvCxnSpPr>
        <p:spPr>
          <a:xfrm flipV="1">
            <a:off x="6984185" y="1267053"/>
            <a:ext cx="1615766" cy="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16A39E-686A-43A6-B2EE-8D14832523E7}"/>
              </a:ext>
            </a:extLst>
          </p:cNvPr>
          <p:cNvSpPr txBox="1"/>
          <p:nvPr/>
        </p:nvSpPr>
        <p:spPr>
          <a:xfrm>
            <a:off x="6907891" y="83511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컴퓨터를 이용하기 위한 명령어 생성</a:t>
            </a: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43B8EF30-2F24-4B4F-B27C-27A4DB7C3EDC}"/>
              </a:ext>
            </a:extLst>
          </p:cNvPr>
          <p:cNvSpPr/>
          <p:nvPr/>
        </p:nvSpPr>
        <p:spPr>
          <a:xfrm flipV="1">
            <a:off x="4758812" y="1278690"/>
            <a:ext cx="3974165" cy="7798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6347F-8009-4654-BEE1-52DAC50F2F41}"/>
              </a:ext>
            </a:extLst>
          </p:cNvPr>
          <p:cNvSpPr txBox="1"/>
          <p:nvPr/>
        </p:nvSpPr>
        <p:spPr>
          <a:xfrm>
            <a:off x="4875122" y="2085529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언어에서 이용해야 하는 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667E7-F524-4D0E-9CE4-FB1008E535E3}"/>
              </a:ext>
            </a:extLst>
          </p:cNvPr>
          <p:cNvSpPr/>
          <p:nvPr/>
        </p:nvSpPr>
        <p:spPr>
          <a:xfrm>
            <a:off x="8940659" y="2569906"/>
            <a:ext cx="2595715" cy="4866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6D5D25-F0A2-4095-A1EE-32F01925DD3E}"/>
              </a:ext>
            </a:extLst>
          </p:cNvPr>
          <p:cNvSpPr/>
          <p:nvPr/>
        </p:nvSpPr>
        <p:spPr>
          <a:xfrm>
            <a:off x="8940659" y="3056603"/>
            <a:ext cx="2595715" cy="74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프린터</a:t>
            </a:r>
            <a:r>
              <a:rPr lang="en-US" altLang="ko-KR" dirty="0"/>
              <a:t>/</a:t>
            </a:r>
            <a:r>
              <a:rPr lang="ko-KR" altLang="en-US" dirty="0"/>
              <a:t>스피커</a:t>
            </a:r>
            <a:endParaRPr lang="en-US" altLang="ko-KR" dirty="0"/>
          </a:p>
          <a:p>
            <a:pPr algn="ctr"/>
            <a:r>
              <a:rPr lang="ko-KR" altLang="en-US" dirty="0"/>
              <a:t>마우스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170D3A-025F-44F0-B783-356DD32E9A1A}"/>
              </a:ext>
            </a:extLst>
          </p:cNvPr>
          <p:cNvSpPr/>
          <p:nvPr/>
        </p:nvSpPr>
        <p:spPr>
          <a:xfrm>
            <a:off x="7709528" y="3185649"/>
            <a:ext cx="1499274" cy="744793"/>
          </a:xfrm>
          <a:prstGeom prst="wedgeRoundRectCallout">
            <a:avLst>
              <a:gd name="adj1" fmla="val 44948"/>
              <a:gd name="adj2" fmla="val -7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콘솔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3A18423-1D4F-4D4C-8527-0959785A1980}"/>
              </a:ext>
            </a:extLst>
          </p:cNvPr>
          <p:cNvSpPr/>
          <p:nvPr/>
        </p:nvSpPr>
        <p:spPr>
          <a:xfrm>
            <a:off x="8185355" y="3930439"/>
            <a:ext cx="547622" cy="6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4797F-D9D4-4A07-ADB3-6DD586DCF6F6}"/>
              </a:ext>
            </a:extLst>
          </p:cNvPr>
          <p:cNvSpPr txBox="1"/>
          <p:nvPr/>
        </p:nvSpPr>
        <p:spPr>
          <a:xfrm>
            <a:off x="6356667" y="457937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기계를 이용하기 위한 조종간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68428-935F-4BBB-8EF9-1812DAED9B51}"/>
              </a:ext>
            </a:extLst>
          </p:cNvPr>
          <p:cNvSpPr txBox="1"/>
          <p:nvPr/>
        </p:nvSpPr>
        <p:spPr>
          <a:xfrm>
            <a:off x="1337895" y="2801083"/>
            <a:ext cx="2186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 언어 코드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2</a:t>
            </a:r>
          </a:p>
          <a:p>
            <a:r>
              <a:rPr lang="ko-KR" altLang="en-US" i="1" dirty="0"/>
              <a:t>  키보드 코드</a:t>
            </a:r>
            <a:r>
              <a:rPr lang="en-US" altLang="ko-KR" i="1" dirty="0"/>
              <a:t>(</a:t>
            </a:r>
            <a:r>
              <a:rPr lang="ko-KR" altLang="en-US" i="1" dirty="0"/>
              <a:t>입력</a:t>
            </a:r>
            <a:r>
              <a:rPr lang="en-US" altLang="ko-KR" i="1" dirty="0"/>
              <a:t>)</a:t>
            </a:r>
          </a:p>
          <a:p>
            <a:r>
              <a:rPr lang="ko-KR" altLang="en-US" i="1" dirty="0"/>
              <a:t>  모니터 코드</a:t>
            </a:r>
            <a:r>
              <a:rPr lang="en-US" altLang="ko-KR" i="1" dirty="0"/>
              <a:t>(</a:t>
            </a:r>
            <a:r>
              <a:rPr lang="ko-KR" altLang="en-US" i="1" dirty="0"/>
              <a:t>출력</a:t>
            </a:r>
            <a:r>
              <a:rPr lang="en-US" altLang="ko-KR" i="1" dirty="0"/>
              <a:t>)</a:t>
            </a:r>
          </a:p>
          <a:p>
            <a:r>
              <a:rPr lang="ko-KR" altLang="en-US" dirty="0"/>
              <a:t>자바 언어 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C1E66E-9088-45ED-8102-1E59AFC77AD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467011" y="3599041"/>
            <a:ext cx="1234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73F1DF-98F8-4F75-ACA6-826C139BEB75}"/>
              </a:ext>
            </a:extLst>
          </p:cNvPr>
          <p:cNvSpPr txBox="1"/>
          <p:nvPr/>
        </p:nvSpPr>
        <p:spPr>
          <a:xfrm>
            <a:off x="6096000" y="36260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101001010101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97685-13E7-47FD-B4E0-C069931AF10D}"/>
              </a:ext>
            </a:extLst>
          </p:cNvPr>
          <p:cNvSpPr txBox="1"/>
          <p:nvPr/>
        </p:nvSpPr>
        <p:spPr>
          <a:xfrm>
            <a:off x="6096000" y="319572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010001010100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C1AB36-AD6E-42C6-B11A-EA00514EE9DA}"/>
              </a:ext>
            </a:extLst>
          </p:cNvPr>
          <p:cNvSpPr/>
          <p:nvPr/>
        </p:nvSpPr>
        <p:spPr>
          <a:xfrm>
            <a:off x="4701054" y="3140201"/>
            <a:ext cx="780459" cy="91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502E9F-EA33-4603-85A8-B219E4B1DEC5}"/>
              </a:ext>
            </a:extLst>
          </p:cNvPr>
          <p:cNvCxnSpPr>
            <a:cxnSpLocks/>
          </p:cNvCxnSpPr>
          <p:nvPr/>
        </p:nvCxnSpPr>
        <p:spPr>
          <a:xfrm>
            <a:off x="5433463" y="3599041"/>
            <a:ext cx="66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3C5E5C-1F97-4C67-B9A6-BF75260EA456}"/>
              </a:ext>
            </a:extLst>
          </p:cNvPr>
          <p:cNvSpPr txBox="1"/>
          <p:nvPr/>
        </p:nvSpPr>
        <p:spPr>
          <a:xfrm>
            <a:off x="1070597" y="22826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언어를 이용한 절차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2751A22-E021-42C1-943A-4DFA5C4045C6}"/>
              </a:ext>
            </a:extLst>
          </p:cNvPr>
          <p:cNvSpPr/>
          <p:nvPr/>
        </p:nvSpPr>
        <p:spPr>
          <a:xfrm>
            <a:off x="9941903" y="1881262"/>
            <a:ext cx="547622" cy="744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A5CE26F-6F3F-4794-9D03-C29CF9D95080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 flipV="1">
            <a:off x="3524712" y="3195727"/>
            <a:ext cx="3423445" cy="344020"/>
          </a:xfrm>
          <a:prstGeom prst="curvedConnector4">
            <a:avLst>
              <a:gd name="adj1" fmla="val 16875"/>
              <a:gd name="adj2" fmla="val 281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D13C75D0-AEC8-47E6-B155-4267BE6747D2}"/>
              </a:ext>
            </a:extLst>
          </p:cNvPr>
          <p:cNvSpPr/>
          <p:nvPr/>
        </p:nvSpPr>
        <p:spPr>
          <a:xfrm>
            <a:off x="4268233" y="2313327"/>
            <a:ext cx="713904" cy="71390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3D3373E-09A9-4CDB-A5A6-EA1E9440E3EB}"/>
              </a:ext>
            </a:extLst>
          </p:cNvPr>
          <p:cNvSpPr/>
          <p:nvPr/>
        </p:nvSpPr>
        <p:spPr>
          <a:xfrm>
            <a:off x="3941730" y="3335942"/>
            <a:ext cx="594497" cy="59449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8CF73D4E-B46B-4ABA-990B-0DB246049661}"/>
              </a:ext>
            </a:extLst>
          </p:cNvPr>
          <p:cNvSpPr/>
          <p:nvPr/>
        </p:nvSpPr>
        <p:spPr>
          <a:xfrm>
            <a:off x="4875122" y="4059982"/>
            <a:ext cx="547622" cy="1006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4B2E20-AD39-4378-88A9-A4BF9F3BC072}"/>
              </a:ext>
            </a:extLst>
          </p:cNvPr>
          <p:cNvSpPr txBox="1"/>
          <p:nvPr/>
        </p:nvSpPr>
        <p:spPr>
          <a:xfrm>
            <a:off x="3057153" y="5135166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=&gt; face &lt;-&gt; inter &lt;-&gt;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97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BC4B2BD-E23B-4BCC-9F37-82B40C618A46}"/>
              </a:ext>
            </a:extLst>
          </p:cNvPr>
          <p:cNvSpPr/>
          <p:nvPr/>
        </p:nvSpPr>
        <p:spPr>
          <a:xfrm>
            <a:off x="583848" y="1349752"/>
            <a:ext cx="4574342" cy="4372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0D49-67AB-448B-8546-5CFF7B04259B}"/>
              </a:ext>
            </a:extLst>
          </p:cNvPr>
          <p:cNvSpPr txBox="1"/>
          <p:nvPr/>
        </p:nvSpPr>
        <p:spPr>
          <a:xfrm>
            <a:off x="766916" y="4572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인터페이스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4C0E9A-FF5D-4063-8AE6-F9B0CD53F195}"/>
              </a:ext>
            </a:extLst>
          </p:cNvPr>
          <p:cNvSpPr/>
          <p:nvPr/>
        </p:nvSpPr>
        <p:spPr>
          <a:xfrm>
            <a:off x="629965" y="310488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660857-3DB3-4C0E-83D9-6A60E357B23B}"/>
              </a:ext>
            </a:extLst>
          </p:cNvPr>
          <p:cNvSpPr/>
          <p:nvPr/>
        </p:nvSpPr>
        <p:spPr>
          <a:xfrm>
            <a:off x="3529780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BEB3-5821-4F8C-A9AC-6B27703CCED7}"/>
              </a:ext>
            </a:extLst>
          </p:cNvPr>
          <p:cNvSpPr txBox="1"/>
          <p:nvPr/>
        </p:nvSpPr>
        <p:spPr>
          <a:xfrm>
            <a:off x="1194619" y="980420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관계를 가지는 두 대상을 이어주는 간접적인 도구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DBF5-BB67-46F2-9455-4C947AEE2B41}"/>
              </a:ext>
            </a:extLst>
          </p:cNvPr>
          <p:cNvSpPr/>
          <p:nvPr/>
        </p:nvSpPr>
        <p:spPr>
          <a:xfrm>
            <a:off x="3529780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00D7DF-DDF0-468A-9B32-FF6FAF7BBCBF}"/>
              </a:ext>
            </a:extLst>
          </p:cNvPr>
          <p:cNvSpPr/>
          <p:nvPr/>
        </p:nvSpPr>
        <p:spPr>
          <a:xfrm>
            <a:off x="3529780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658D75-A332-470C-839F-066FEA89E0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82291" y="2212607"/>
            <a:ext cx="1347489" cy="142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C3645A-FD0F-4383-AD83-2A635F3B32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182291" y="3569458"/>
            <a:ext cx="1347489" cy="6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78C325-BD7F-479B-86B7-D73A55B2B8C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2291" y="3635826"/>
            <a:ext cx="1347489" cy="129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A589AC-1938-4A57-84BB-55E4E893F366}"/>
              </a:ext>
            </a:extLst>
          </p:cNvPr>
          <p:cNvSpPr/>
          <p:nvPr/>
        </p:nvSpPr>
        <p:spPr>
          <a:xfrm>
            <a:off x="6756633" y="3083110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1EB3799-02F5-404A-A6AB-4558E184C9F5}"/>
              </a:ext>
            </a:extLst>
          </p:cNvPr>
          <p:cNvSpPr/>
          <p:nvPr/>
        </p:nvSpPr>
        <p:spPr>
          <a:xfrm>
            <a:off x="9656448" y="1681665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781923-359F-4174-B05B-5CD05A779BBC}"/>
              </a:ext>
            </a:extLst>
          </p:cNvPr>
          <p:cNvSpPr/>
          <p:nvPr/>
        </p:nvSpPr>
        <p:spPr>
          <a:xfrm>
            <a:off x="9656448" y="3038516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A9A88-122E-418D-AF5F-111D241A7F6A}"/>
              </a:ext>
            </a:extLst>
          </p:cNvPr>
          <p:cNvSpPr/>
          <p:nvPr/>
        </p:nvSpPr>
        <p:spPr>
          <a:xfrm>
            <a:off x="9656448" y="439536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55B4F4-C000-4E55-8061-244DC559CCF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08959" y="2765323"/>
            <a:ext cx="338676" cy="8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D6EEC5-B0DE-4001-8A23-FD28052A4F6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308959" y="3569458"/>
            <a:ext cx="1347489" cy="4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A697FE-9AA9-4A2D-8946-DEF9221EC39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8308959" y="3614052"/>
            <a:ext cx="1347489" cy="13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40DBF-D77C-4B4F-BEB4-D49806B46289}"/>
              </a:ext>
            </a:extLst>
          </p:cNvPr>
          <p:cNvSpPr/>
          <p:nvPr/>
        </p:nvSpPr>
        <p:spPr>
          <a:xfrm>
            <a:off x="6710516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분리형 베터리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F0BF1-B300-4B60-B663-6F9864AAD7C5}"/>
              </a:ext>
            </a:extLst>
          </p:cNvPr>
          <p:cNvSpPr/>
          <p:nvPr/>
        </p:nvSpPr>
        <p:spPr>
          <a:xfrm>
            <a:off x="583848" y="5589987"/>
            <a:ext cx="4498258" cy="57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일체형 </a:t>
            </a:r>
            <a:r>
              <a:rPr lang="ko-KR" altLang="en-US" dirty="0" err="1"/>
              <a:t>밧데리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D108EB-B91B-40F1-8CBB-A21EDB23EE80}"/>
              </a:ext>
            </a:extLst>
          </p:cNvPr>
          <p:cNvSpPr/>
          <p:nvPr/>
        </p:nvSpPr>
        <p:spPr>
          <a:xfrm>
            <a:off x="8656283" y="900350"/>
            <a:ext cx="529415" cy="25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5493E75-8D3B-4650-9725-BC2E5BD55CFE}"/>
              </a:ext>
            </a:extLst>
          </p:cNvPr>
          <p:cNvCxnSpPr>
            <a:cxnSpLocks/>
          </p:cNvCxnSpPr>
          <p:nvPr/>
        </p:nvCxnSpPr>
        <p:spPr>
          <a:xfrm flipV="1">
            <a:off x="9185698" y="1165086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AC756E-B0D8-431C-867D-2158BA308F34}"/>
              </a:ext>
            </a:extLst>
          </p:cNvPr>
          <p:cNvSpPr txBox="1"/>
          <p:nvPr/>
        </p:nvSpPr>
        <p:spPr>
          <a:xfrm>
            <a:off x="9533022" y="1009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ADE857-B6DF-4218-AFD6-5E83344177ED}"/>
              </a:ext>
            </a:extLst>
          </p:cNvPr>
          <p:cNvCxnSpPr>
            <a:cxnSpLocks/>
          </p:cNvCxnSpPr>
          <p:nvPr/>
        </p:nvCxnSpPr>
        <p:spPr>
          <a:xfrm flipV="1">
            <a:off x="8335372" y="2197491"/>
            <a:ext cx="312263" cy="3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A58685-20A2-433A-8EAA-BA4096DC6AD0}"/>
              </a:ext>
            </a:extLst>
          </p:cNvPr>
          <p:cNvSpPr txBox="1"/>
          <p:nvPr/>
        </p:nvSpPr>
        <p:spPr>
          <a:xfrm>
            <a:off x="7757898" y="21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5DB15D-7502-4B35-BB25-C0273AF694AE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9185698" y="2164675"/>
            <a:ext cx="470750" cy="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A27697A-EE1F-478F-B735-5C032306B341}"/>
              </a:ext>
            </a:extLst>
          </p:cNvPr>
          <p:cNvSpPr/>
          <p:nvPr/>
        </p:nvSpPr>
        <p:spPr>
          <a:xfrm>
            <a:off x="10215281" y="723194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401C4E8-6445-4262-8395-75F38020E94F}"/>
              </a:ext>
            </a:extLst>
          </p:cNvPr>
          <p:cNvSpPr/>
          <p:nvPr/>
        </p:nvSpPr>
        <p:spPr>
          <a:xfrm>
            <a:off x="10842778" y="13339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AF5E8FA-22D1-40D3-B521-438CC9A1DBFB}"/>
              </a:ext>
            </a:extLst>
          </p:cNvPr>
          <p:cNvSpPr/>
          <p:nvPr/>
        </p:nvSpPr>
        <p:spPr>
          <a:xfrm>
            <a:off x="11386883" y="104353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370A4ED-572E-4AE8-8BE3-0C367F061956}"/>
              </a:ext>
            </a:extLst>
          </p:cNvPr>
          <p:cNvSpPr/>
          <p:nvPr/>
        </p:nvSpPr>
        <p:spPr>
          <a:xfrm>
            <a:off x="10746360" y="1438541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D5556E9-AF4E-4CF1-B8AE-E354997005E3}"/>
              </a:ext>
            </a:extLst>
          </p:cNvPr>
          <p:cNvSpPr/>
          <p:nvPr/>
        </p:nvSpPr>
        <p:spPr>
          <a:xfrm>
            <a:off x="11369565" y="1910628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4F2B7EF-9486-4A50-9AC5-37E638FFA61E}"/>
              </a:ext>
            </a:extLst>
          </p:cNvPr>
          <p:cNvSpPr/>
          <p:nvPr/>
        </p:nvSpPr>
        <p:spPr>
          <a:xfrm>
            <a:off x="11738288" y="376657"/>
            <a:ext cx="1552326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밧데리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67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F2F0E0-7D9B-4816-A33D-3BC3F2930D34}"/>
              </a:ext>
            </a:extLst>
          </p:cNvPr>
          <p:cNvSpPr/>
          <p:nvPr/>
        </p:nvSpPr>
        <p:spPr>
          <a:xfrm>
            <a:off x="693174" y="604684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E9A0A-C2BF-40A4-86DB-D73F42BEF2D6}"/>
              </a:ext>
            </a:extLst>
          </p:cNvPr>
          <p:cNvSpPr/>
          <p:nvPr/>
        </p:nvSpPr>
        <p:spPr>
          <a:xfrm>
            <a:off x="693174" y="1297858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플랫폼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692465-068A-4DE3-A439-538BBA67BD61}"/>
              </a:ext>
            </a:extLst>
          </p:cNvPr>
          <p:cNvSpPr/>
          <p:nvPr/>
        </p:nvSpPr>
        <p:spPr>
          <a:xfrm>
            <a:off x="693174" y="1991032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고급언어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34377E-72F9-4FB7-81BA-2859ED501152}"/>
              </a:ext>
            </a:extLst>
          </p:cNvPr>
          <p:cNvSpPr/>
          <p:nvPr/>
        </p:nvSpPr>
        <p:spPr>
          <a:xfrm>
            <a:off x="693174" y="2684206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인터페이스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E9E977-DC2B-4DB9-BADA-DE4C8A855A0F}"/>
              </a:ext>
            </a:extLst>
          </p:cNvPr>
          <p:cNvSpPr/>
          <p:nvPr/>
        </p:nvSpPr>
        <p:spPr>
          <a:xfrm>
            <a:off x="693174" y="3377380"/>
            <a:ext cx="2050026" cy="57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F7F92E-63C2-4CEA-A3A8-E6207784E836}"/>
              </a:ext>
            </a:extLst>
          </p:cNvPr>
          <p:cNvCxnSpPr/>
          <p:nvPr/>
        </p:nvCxnSpPr>
        <p:spPr>
          <a:xfrm>
            <a:off x="5943600" y="2971799"/>
            <a:ext cx="367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D4B445-A47F-47AF-AFA2-BDD91505EC86}"/>
              </a:ext>
            </a:extLst>
          </p:cNvPr>
          <p:cNvSpPr/>
          <p:nvPr/>
        </p:nvSpPr>
        <p:spPr>
          <a:xfrm>
            <a:off x="4925961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4CB7-9DD4-434D-B47E-57A072852606}"/>
              </a:ext>
            </a:extLst>
          </p:cNvPr>
          <p:cNvSpPr txBox="1"/>
          <p:nvPr/>
        </p:nvSpPr>
        <p:spPr>
          <a:xfrm>
            <a:off x="6769804" y="254277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DA65AD1-39A2-432E-9A31-83EFE89C6332}"/>
              </a:ext>
            </a:extLst>
          </p:cNvPr>
          <p:cNvSpPr/>
          <p:nvPr/>
        </p:nvSpPr>
        <p:spPr>
          <a:xfrm>
            <a:off x="9896167" y="1017639"/>
            <a:ext cx="855748" cy="1150374"/>
          </a:xfrm>
          <a:custGeom>
            <a:avLst/>
            <a:gdLst>
              <a:gd name="connsiteX0" fmla="*/ 368710 w 855748"/>
              <a:gd name="connsiteY0" fmla="*/ 0 h 1150374"/>
              <a:gd name="connsiteX1" fmla="*/ 368710 w 855748"/>
              <a:gd name="connsiteY1" fmla="*/ 0 h 1150374"/>
              <a:gd name="connsiteX2" fmla="*/ 294968 w 855748"/>
              <a:gd name="connsiteY2" fmla="*/ 103238 h 1150374"/>
              <a:gd name="connsiteX3" fmla="*/ 265471 w 855748"/>
              <a:gd name="connsiteY3" fmla="*/ 191729 h 1150374"/>
              <a:gd name="connsiteX4" fmla="*/ 250723 w 855748"/>
              <a:gd name="connsiteY4" fmla="*/ 221225 h 1150374"/>
              <a:gd name="connsiteX5" fmla="*/ 0 w 855748"/>
              <a:gd name="connsiteY5" fmla="*/ 722671 h 1150374"/>
              <a:gd name="connsiteX6" fmla="*/ 0 w 855748"/>
              <a:gd name="connsiteY6" fmla="*/ 958645 h 1150374"/>
              <a:gd name="connsiteX7" fmla="*/ 707923 w 855748"/>
              <a:gd name="connsiteY7" fmla="*/ 1150374 h 1150374"/>
              <a:gd name="connsiteX8" fmla="*/ 811162 w 855748"/>
              <a:gd name="connsiteY8" fmla="*/ 973393 h 1150374"/>
              <a:gd name="connsiteX9" fmla="*/ 840659 w 855748"/>
              <a:gd name="connsiteY9" fmla="*/ 914400 h 1150374"/>
              <a:gd name="connsiteX10" fmla="*/ 855407 w 855748"/>
              <a:gd name="connsiteY10" fmla="*/ 648929 h 1150374"/>
              <a:gd name="connsiteX11" fmla="*/ 737420 w 855748"/>
              <a:gd name="connsiteY11" fmla="*/ 294967 h 1150374"/>
              <a:gd name="connsiteX12" fmla="*/ 604684 w 855748"/>
              <a:gd name="connsiteY12" fmla="*/ 162232 h 1150374"/>
              <a:gd name="connsiteX13" fmla="*/ 545691 w 855748"/>
              <a:gd name="connsiteY13" fmla="*/ 132735 h 1150374"/>
              <a:gd name="connsiteX14" fmla="*/ 486697 w 855748"/>
              <a:gd name="connsiteY14" fmla="*/ 88490 h 1150374"/>
              <a:gd name="connsiteX15" fmla="*/ 442452 w 855748"/>
              <a:gd name="connsiteY15" fmla="*/ 58993 h 1150374"/>
              <a:gd name="connsiteX16" fmla="*/ 368710 w 855748"/>
              <a:gd name="connsiteY16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5748" h="1150374">
                <a:moveTo>
                  <a:pt x="368710" y="0"/>
                </a:moveTo>
                <a:lnTo>
                  <a:pt x="368710" y="0"/>
                </a:lnTo>
                <a:cubicBezTo>
                  <a:pt x="344129" y="34413"/>
                  <a:pt x="315018" y="66003"/>
                  <a:pt x="294968" y="103238"/>
                </a:cubicBezTo>
                <a:cubicBezTo>
                  <a:pt x="280227" y="130614"/>
                  <a:pt x="276388" y="162616"/>
                  <a:pt x="265471" y="191729"/>
                </a:cubicBezTo>
                <a:cubicBezTo>
                  <a:pt x="261611" y="202022"/>
                  <a:pt x="255639" y="211393"/>
                  <a:pt x="250723" y="221225"/>
                </a:cubicBezTo>
                <a:lnTo>
                  <a:pt x="0" y="722671"/>
                </a:lnTo>
                <a:lnTo>
                  <a:pt x="0" y="958645"/>
                </a:lnTo>
                <a:lnTo>
                  <a:pt x="707923" y="1150374"/>
                </a:lnTo>
                <a:cubicBezTo>
                  <a:pt x="742336" y="1091380"/>
                  <a:pt x="777678" y="1032919"/>
                  <a:pt x="811162" y="973393"/>
                </a:cubicBezTo>
                <a:cubicBezTo>
                  <a:pt x="821941" y="954231"/>
                  <a:pt x="836052" y="935897"/>
                  <a:pt x="840659" y="914400"/>
                </a:cubicBezTo>
                <a:cubicBezTo>
                  <a:pt x="859320" y="827314"/>
                  <a:pt x="855407" y="737092"/>
                  <a:pt x="855407" y="648929"/>
                </a:cubicBezTo>
                <a:lnTo>
                  <a:pt x="737420" y="294967"/>
                </a:lnTo>
                <a:cubicBezTo>
                  <a:pt x="693175" y="250722"/>
                  <a:pt x="652451" y="202650"/>
                  <a:pt x="604684" y="162232"/>
                </a:cubicBezTo>
                <a:cubicBezTo>
                  <a:pt x="587901" y="148031"/>
                  <a:pt x="564335" y="144387"/>
                  <a:pt x="545691" y="132735"/>
                </a:cubicBezTo>
                <a:cubicBezTo>
                  <a:pt x="524847" y="119707"/>
                  <a:pt x="486697" y="88490"/>
                  <a:pt x="486697" y="88490"/>
                </a:cubicBezTo>
                <a:lnTo>
                  <a:pt x="442452" y="58993"/>
                </a:lnTo>
                <a:lnTo>
                  <a:pt x="3687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9B4BE42-B68C-4CB0-AF85-F4E4A1A35310}"/>
              </a:ext>
            </a:extLst>
          </p:cNvPr>
          <p:cNvSpPr/>
          <p:nvPr/>
        </p:nvSpPr>
        <p:spPr>
          <a:xfrm>
            <a:off x="9726303" y="2168013"/>
            <a:ext cx="1195476" cy="1232813"/>
          </a:xfrm>
          <a:custGeom>
            <a:avLst/>
            <a:gdLst>
              <a:gd name="connsiteX0" fmla="*/ 176981 w 1195476"/>
              <a:gd name="connsiteY0" fmla="*/ 0 h 1232813"/>
              <a:gd name="connsiteX1" fmla="*/ 176981 w 1195476"/>
              <a:gd name="connsiteY1" fmla="*/ 0 h 1232813"/>
              <a:gd name="connsiteX2" fmla="*/ 309716 w 1195476"/>
              <a:gd name="connsiteY2" fmla="*/ 44245 h 1232813"/>
              <a:gd name="connsiteX3" fmla="*/ 353962 w 1195476"/>
              <a:gd name="connsiteY3" fmla="*/ 88490 h 1232813"/>
              <a:gd name="connsiteX4" fmla="*/ 398207 w 1195476"/>
              <a:gd name="connsiteY4" fmla="*/ 117987 h 1232813"/>
              <a:gd name="connsiteX5" fmla="*/ 501445 w 1195476"/>
              <a:gd name="connsiteY5" fmla="*/ 176981 h 1232813"/>
              <a:gd name="connsiteX6" fmla="*/ 707923 w 1195476"/>
              <a:gd name="connsiteY6" fmla="*/ 147484 h 1232813"/>
              <a:gd name="connsiteX7" fmla="*/ 766916 w 1195476"/>
              <a:gd name="connsiteY7" fmla="*/ 117987 h 1232813"/>
              <a:gd name="connsiteX8" fmla="*/ 1061884 w 1195476"/>
              <a:gd name="connsiteY8" fmla="*/ 44245 h 1232813"/>
              <a:gd name="connsiteX9" fmla="*/ 1194620 w 1195476"/>
              <a:gd name="connsiteY9" fmla="*/ 176981 h 1232813"/>
              <a:gd name="connsiteX10" fmla="*/ 1194620 w 1195476"/>
              <a:gd name="connsiteY10" fmla="*/ 206477 h 1232813"/>
              <a:gd name="connsiteX11" fmla="*/ 1061884 w 1195476"/>
              <a:gd name="connsiteY11" fmla="*/ 516193 h 1232813"/>
              <a:gd name="connsiteX12" fmla="*/ 973394 w 1195476"/>
              <a:gd name="connsiteY12" fmla="*/ 663677 h 1232813"/>
              <a:gd name="connsiteX13" fmla="*/ 943897 w 1195476"/>
              <a:gd name="connsiteY13" fmla="*/ 678426 h 1232813"/>
              <a:gd name="connsiteX14" fmla="*/ 943897 w 1195476"/>
              <a:gd name="connsiteY14" fmla="*/ 1106129 h 1232813"/>
              <a:gd name="connsiteX15" fmla="*/ 840658 w 1195476"/>
              <a:gd name="connsiteY15" fmla="*/ 1194619 h 1232813"/>
              <a:gd name="connsiteX16" fmla="*/ 560439 w 1195476"/>
              <a:gd name="connsiteY16" fmla="*/ 1224116 h 1232813"/>
              <a:gd name="connsiteX17" fmla="*/ 250723 w 1195476"/>
              <a:gd name="connsiteY17" fmla="*/ 1165122 h 1232813"/>
              <a:gd name="connsiteX18" fmla="*/ 162233 w 1195476"/>
              <a:gd name="connsiteY18" fmla="*/ 1032387 h 1232813"/>
              <a:gd name="connsiteX19" fmla="*/ 58994 w 1195476"/>
              <a:gd name="connsiteY19" fmla="*/ 914400 h 1232813"/>
              <a:gd name="connsiteX20" fmla="*/ 0 w 1195476"/>
              <a:gd name="connsiteY20" fmla="*/ 707922 h 1232813"/>
              <a:gd name="connsiteX21" fmla="*/ 58994 w 1195476"/>
              <a:gd name="connsiteY21" fmla="*/ 589935 h 1232813"/>
              <a:gd name="connsiteX22" fmla="*/ 103239 w 1195476"/>
              <a:gd name="connsiteY22" fmla="*/ 530942 h 1232813"/>
              <a:gd name="connsiteX23" fmla="*/ 147484 w 1195476"/>
              <a:gd name="connsiteY23" fmla="*/ 486697 h 1232813"/>
              <a:gd name="connsiteX24" fmla="*/ 147484 w 1195476"/>
              <a:gd name="connsiteY24" fmla="*/ 427703 h 1232813"/>
              <a:gd name="connsiteX25" fmla="*/ 162233 w 1195476"/>
              <a:gd name="connsiteY25" fmla="*/ 206477 h 1232813"/>
              <a:gd name="connsiteX26" fmla="*/ 176981 w 1195476"/>
              <a:gd name="connsiteY26" fmla="*/ 0 h 123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95476" h="1232813">
                <a:moveTo>
                  <a:pt x="176981" y="0"/>
                </a:moveTo>
                <a:lnTo>
                  <a:pt x="176981" y="0"/>
                </a:lnTo>
                <a:cubicBezTo>
                  <a:pt x="221226" y="14748"/>
                  <a:pt x="268001" y="23388"/>
                  <a:pt x="309716" y="44245"/>
                </a:cubicBezTo>
                <a:cubicBezTo>
                  <a:pt x="328372" y="53573"/>
                  <a:pt x="337939" y="75137"/>
                  <a:pt x="353962" y="88490"/>
                </a:cubicBezTo>
                <a:cubicBezTo>
                  <a:pt x="367579" y="99837"/>
                  <a:pt x="383783" y="107684"/>
                  <a:pt x="398207" y="117987"/>
                </a:cubicBezTo>
                <a:cubicBezTo>
                  <a:pt x="476333" y="173792"/>
                  <a:pt x="429646" y="153047"/>
                  <a:pt x="501445" y="176981"/>
                </a:cubicBezTo>
                <a:cubicBezTo>
                  <a:pt x="533997" y="173364"/>
                  <a:pt x="660969" y="163135"/>
                  <a:pt x="707923" y="147484"/>
                </a:cubicBezTo>
                <a:cubicBezTo>
                  <a:pt x="728780" y="140532"/>
                  <a:pt x="766916" y="117987"/>
                  <a:pt x="766916" y="117987"/>
                </a:cubicBezTo>
                <a:lnTo>
                  <a:pt x="1061884" y="44245"/>
                </a:lnTo>
                <a:cubicBezTo>
                  <a:pt x="1147227" y="108252"/>
                  <a:pt x="1178581" y="96789"/>
                  <a:pt x="1194620" y="176981"/>
                </a:cubicBezTo>
                <a:cubicBezTo>
                  <a:pt x="1196548" y="186622"/>
                  <a:pt x="1194620" y="196645"/>
                  <a:pt x="1194620" y="206477"/>
                </a:cubicBezTo>
                <a:lnTo>
                  <a:pt x="1061884" y="516193"/>
                </a:lnTo>
                <a:cubicBezTo>
                  <a:pt x="1017468" y="634637"/>
                  <a:pt x="1050034" y="617693"/>
                  <a:pt x="973394" y="663677"/>
                </a:cubicBezTo>
                <a:cubicBezTo>
                  <a:pt x="963968" y="669333"/>
                  <a:pt x="953729" y="673510"/>
                  <a:pt x="943897" y="678426"/>
                </a:cubicBezTo>
                <a:lnTo>
                  <a:pt x="943897" y="1106129"/>
                </a:lnTo>
                <a:cubicBezTo>
                  <a:pt x="909484" y="1135626"/>
                  <a:pt x="877314" y="1167960"/>
                  <a:pt x="840658" y="1194619"/>
                </a:cubicBezTo>
                <a:cubicBezTo>
                  <a:pt x="754754" y="1257095"/>
                  <a:pt x="672687" y="1224116"/>
                  <a:pt x="560439" y="1224116"/>
                </a:cubicBezTo>
                <a:lnTo>
                  <a:pt x="250723" y="1165122"/>
                </a:lnTo>
                <a:cubicBezTo>
                  <a:pt x="221226" y="1120877"/>
                  <a:pt x="195452" y="1073910"/>
                  <a:pt x="162233" y="1032387"/>
                </a:cubicBezTo>
                <a:cubicBezTo>
                  <a:pt x="33883" y="871951"/>
                  <a:pt x="100852" y="998119"/>
                  <a:pt x="58994" y="914400"/>
                </a:cubicBezTo>
                <a:lnTo>
                  <a:pt x="0" y="707922"/>
                </a:lnTo>
                <a:cubicBezTo>
                  <a:pt x="19665" y="668593"/>
                  <a:pt x="36838" y="627916"/>
                  <a:pt x="58994" y="589935"/>
                </a:cubicBezTo>
                <a:cubicBezTo>
                  <a:pt x="71379" y="568703"/>
                  <a:pt x="87242" y="549605"/>
                  <a:pt x="103239" y="530942"/>
                </a:cubicBezTo>
                <a:cubicBezTo>
                  <a:pt x="116813" y="515106"/>
                  <a:pt x="139268" y="505868"/>
                  <a:pt x="147484" y="486697"/>
                </a:cubicBezTo>
                <a:cubicBezTo>
                  <a:pt x="155230" y="468622"/>
                  <a:pt x="147484" y="447368"/>
                  <a:pt x="147484" y="427703"/>
                </a:cubicBezTo>
                <a:lnTo>
                  <a:pt x="162233" y="206477"/>
                </a:lnTo>
                <a:lnTo>
                  <a:pt x="17698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1D00DCDD-A40E-425A-A667-338950F9FAEB}"/>
              </a:ext>
            </a:extLst>
          </p:cNvPr>
          <p:cNvSpPr/>
          <p:nvPr/>
        </p:nvSpPr>
        <p:spPr>
          <a:xfrm>
            <a:off x="7139076" y="2829666"/>
            <a:ext cx="693174" cy="69317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AA8730E-721A-4D56-A6A0-45238687FA06}"/>
              </a:ext>
            </a:extLst>
          </p:cNvPr>
          <p:cNvSpPr/>
          <p:nvPr/>
        </p:nvSpPr>
        <p:spPr>
          <a:xfrm>
            <a:off x="10088348" y="3522840"/>
            <a:ext cx="471386" cy="693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43108C0-4EC1-4CE9-8815-AB94A2B4A8BB}"/>
              </a:ext>
            </a:extLst>
          </p:cNvPr>
          <p:cNvSpPr/>
          <p:nvPr/>
        </p:nvSpPr>
        <p:spPr>
          <a:xfrm>
            <a:off x="9726303" y="4313592"/>
            <a:ext cx="1195476" cy="69317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7AE8-081C-44AA-B208-0BECA2E3C3F1}"/>
              </a:ext>
            </a:extLst>
          </p:cNvPr>
          <p:cNvSpPr txBox="1"/>
          <p:nvPr/>
        </p:nvSpPr>
        <p:spPr>
          <a:xfrm>
            <a:off x="6887791" y="447551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sdsdfsfsdfsdf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6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8847B-DC8A-4730-BF79-35C4644D281C}"/>
              </a:ext>
            </a:extLst>
          </p:cNvPr>
          <p:cNvSpPr/>
          <p:nvPr/>
        </p:nvSpPr>
        <p:spPr>
          <a:xfrm>
            <a:off x="1386348" y="2757948"/>
            <a:ext cx="6076336" cy="3967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F5965-0CBF-4CB0-AF84-3C37A2FB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282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(</a:t>
            </a:r>
            <a:r>
              <a:rPr lang="ko-KR" altLang="en-US" dirty="0"/>
              <a:t>고급언어</a:t>
            </a:r>
            <a:r>
              <a:rPr lang="en-US" altLang="ko-KR" dirty="0"/>
              <a:t>)</a:t>
            </a:r>
            <a:r>
              <a:rPr lang="ko-KR" altLang="en-US" dirty="0"/>
              <a:t>가 제공하는 기호에 대해서 알아보고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int;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F49CB-8D0D-4332-82D3-6B30B390793C}"/>
              </a:ext>
            </a:extLst>
          </p:cNvPr>
          <p:cNvSpPr/>
          <p:nvPr/>
        </p:nvSpPr>
        <p:spPr>
          <a:xfrm>
            <a:off x="1582994" y="3104535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표현하는 기호식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7CAF42-C3AE-493D-A64B-090142D5CEBF}"/>
              </a:ext>
            </a:extLst>
          </p:cNvPr>
          <p:cNvSpPr/>
          <p:nvPr/>
        </p:nvSpPr>
        <p:spPr>
          <a:xfrm>
            <a:off x="1582994" y="3753464"/>
            <a:ext cx="2944762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자료형식명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84006F-AF25-4324-A65F-D7122564163C}"/>
              </a:ext>
            </a:extLst>
          </p:cNvPr>
          <p:cNvSpPr/>
          <p:nvPr/>
        </p:nvSpPr>
        <p:spPr>
          <a:xfrm>
            <a:off x="1582994" y="4402393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연산자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867EFD7-193D-4DF9-AFDA-6DB682E30618}"/>
              </a:ext>
            </a:extLst>
          </p:cNvPr>
          <p:cNvSpPr/>
          <p:nvPr/>
        </p:nvSpPr>
        <p:spPr>
          <a:xfrm>
            <a:off x="1582994" y="5051322"/>
            <a:ext cx="2944762" cy="648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541558-DA35-42DF-9A69-24345E0F4ED6}"/>
              </a:ext>
            </a:extLst>
          </p:cNvPr>
          <p:cNvSpPr/>
          <p:nvPr/>
        </p:nvSpPr>
        <p:spPr>
          <a:xfrm>
            <a:off x="1582994" y="5700251"/>
            <a:ext cx="2944762" cy="648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CFC4B1D-D94A-414A-81F8-ED145FC2E6EC}"/>
              </a:ext>
            </a:extLst>
          </p:cNvPr>
          <p:cNvSpPr/>
          <p:nvPr/>
        </p:nvSpPr>
        <p:spPr>
          <a:xfrm rot="16200000">
            <a:off x="4419571" y="4424517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3DD44E-BE95-48BE-95B6-DF296BF2B1AE}"/>
              </a:ext>
            </a:extLst>
          </p:cNvPr>
          <p:cNvSpPr/>
          <p:nvPr/>
        </p:nvSpPr>
        <p:spPr>
          <a:xfrm>
            <a:off x="5358521" y="4100053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콘솔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929834-EB07-42AF-ADCD-B0ACAC6B36B1}"/>
              </a:ext>
            </a:extLst>
          </p:cNvPr>
          <p:cNvSpPr/>
          <p:nvPr/>
        </p:nvSpPr>
        <p:spPr>
          <a:xfrm>
            <a:off x="5358521" y="4771104"/>
            <a:ext cx="1912434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A8BCC2-CA8F-4784-8F69-9EC93EB502AA}"/>
              </a:ext>
            </a:extLst>
          </p:cNvPr>
          <p:cNvSpPr/>
          <p:nvPr/>
        </p:nvSpPr>
        <p:spPr>
          <a:xfrm rot="16200000">
            <a:off x="7578152" y="4424518"/>
            <a:ext cx="104713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6550C2-837C-4649-B5AC-2B2EE7455A3D}"/>
              </a:ext>
            </a:extLst>
          </p:cNvPr>
          <p:cNvSpPr/>
          <p:nvPr/>
        </p:nvSpPr>
        <p:spPr>
          <a:xfrm>
            <a:off x="8740756" y="3849328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3D0557-837F-456B-AE3C-39CB5599FD58}"/>
              </a:ext>
            </a:extLst>
          </p:cNvPr>
          <p:cNvSpPr/>
          <p:nvPr/>
        </p:nvSpPr>
        <p:spPr>
          <a:xfrm>
            <a:off x="8740756" y="5368414"/>
            <a:ext cx="1868250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8AF2F1-D8A2-4DF8-9930-F16526744A2F}"/>
              </a:ext>
            </a:extLst>
          </p:cNvPr>
          <p:cNvSpPr/>
          <p:nvPr/>
        </p:nvSpPr>
        <p:spPr>
          <a:xfrm>
            <a:off x="1582994" y="3104535"/>
            <a:ext cx="2944762" cy="3388340"/>
          </a:xfrm>
          <a:prstGeom prst="roundRect">
            <a:avLst>
              <a:gd name="adj" fmla="val 3729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B4934E2-F607-49F7-B87C-075DC31A4730}"/>
              </a:ext>
            </a:extLst>
          </p:cNvPr>
          <p:cNvSpPr/>
          <p:nvPr/>
        </p:nvSpPr>
        <p:spPr>
          <a:xfrm>
            <a:off x="5358521" y="3104535"/>
            <a:ext cx="1919688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언어의 </a:t>
            </a:r>
            <a:endParaRPr lang="en-US" altLang="ko-KR" sz="3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플랫폼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517880E-298A-411E-BD7E-B9E1B28E6CEC}"/>
              </a:ext>
            </a:extLst>
          </p:cNvPr>
          <p:cNvSpPr/>
          <p:nvPr/>
        </p:nvSpPr>
        <p:spPr>
          <a:xfrm>
            <a:off x="8580120" y="3104535"/>
            <a:ext cx="2375474" cy="3388340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rgbClr val="FF0000"/>
                </a:solidFill>
              </a:rPr>
              <a:t>언어의 범주</a:t>
            </a:r>
          </a:p>
        </p:txBody>
      </p:sp>
    </p:spTree>
    <p:extLst>
      <p:ext uri="{BB962C8B-B14F-4D97-AF65-F5344CB8AC3E}">
        <p14:creationId xmlns:p14="http://schemas.microsoft.com/office/powerpoint/2010/main" val="138706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80AE1A1-D7A7-4505-8B61-CE5DB2F6A676}"/>
              </a:ext>
            </a:extLst>
          </p:cNvPr>
          <p:cNvSpPr/>
          <p:nvPr/>
        </p:nvSpPr>
        <p:spPr>
          <a:xfrm>
            <a:off x="1843549" y="1120878"/>
            <a:ext cx="589935" cy="2625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46C14E16-5FC2-4F29-A1F4-2C05D8E30229}"/>
              </a:ext>
            </a:extLst>
          </p:cNvPr>
          <p:cNvSpPr/>
          <p:nvPr/>
        </p:nvSpPr>
        <p:spPr>
          <a:xfrm>
            <a:off x="1120877" y="103239"/>
            <a:ext cx="2005781" cy="825909"/>
          </a:xfrm>
          <a:prstGeom prst="wedgeRoundRectCallout">
            <a:avLst>
              <a:gd name="adj1" fmla="val -1872"/>
              <a:gd name="adj2" fmla="val 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고급언어</a:t>
            </a:r>
            <a:endParaRPr lang="en-US" altLang="ko-KR" dirty="0"/>
          </a:p>
          <a:p>
            <a:pPr algn="ctr"/>
            <a:r>
              <a:rPr lang="en-US" altLang="ko-KR" dirty="0"/>
              <a:t>(C/C++/Java/</a:t>
            </a:r>
          </a:p>
          <a:p>
            <a:pPr algn="ctr"/>
            <a:r>
              <a:rPr lang="en-US" altLang="ko-KR" dirty="0"/>
              <a:t>C#/</a:t>
            </a:r>
            <a:r>
              <a:rPr lang="en-US" altLang="ko-KR" dirty="0" err="1"/>
              <a:t>Javascript</a:t>
            </a:r>
            <a:r>
              <a:rPr lang="en-US" altLang="ko-KR" dirty="0"/>
              <a:t>/..)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B864EA7-0A4E-49BA-AA8E-F3BB2F627968}"/>
              </a:ext>
            </a:extLst>
          </p:cNvPr>
          <p:cNvSpPr/>
          <p:nvPr/>
        </p:nvSpPr>
        <p:spPr>
          <a:xfrm>
            <a:off x="3126658" y="191728"/>
            <a:ext cx="5265174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ACBCA8C0-E4BD-4419-85DE-FE3FB6C48B94}"/>
              </a:ext>
            </a:extLst>
          </p:cNvPr>
          <p:cNvSpPr/>
          <p:nvPr/>
        </p:nvSpPr>
        <p:spPr>
          <a:xfrm>
            <a:off x="8504902" y="103239"/>
            <a:ext cx="2138517" cy="73741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0290-C116-46B7-9CF4-5A7B31D04C2A}"/>
              </a:ext>
            </a:extLst>
          </p:cNvPr>
          <p:cNvSpPr txBox="1"/>
          <p:nvPr/>
        </p:nvSpPr>
        <p:spPr>
          <a:xfrm>
            <a:off x="8504902" y="929148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모니터</a:t>
            </a:r>
            <a:r>
              <a:rPr lang="en-US" altLang="ko-KR" dirty="0"/>
              <a:t>…./)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BF191-A9EA-43F7-A640-17203F578C88}"/>
              </a:ext>
            </a:extLst>
          </p:cNvPr>
          <p:cNvSpPr txBox="1"/>
          <p:nvPr/>
        </p:nvSpPr>
        <p:spPr>
          <a:xfrm>
            <a:off x="8504902" y="17377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가전 제품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46D36-C2FC-41FB-9088-48BBA758A155}"/>
              </a:ext>
            </a:extLst>
          </p:cNvPr>
          <p:cNvSpPr txBox="1"/>
          <p:nvPr/>
        </p:nvSpPr>
        <p:spPr>
          <a:xfrm>
            <a:off x="8504902" y="2305523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SNS(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페이스북</a:t>
            </a:r>
            <a:r>
              <a:rPr lang="en-US" altLang="ko-KR" dirty="0"/>
              <a:t>/</a:t>
            </a:r>
            <a:r>
              <a:rPr lang="ko-KR" altLang="en-US" dirty="0" err="1"/>
              <a:t>트위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FF1B-FB4E-416E-963B-C3DE616E710C}"/>
              </a:ext>
            </a:extLst>
          </p:cNvPr>
          <p:cNvSpPr txBox="1"/>
          <p:nvPr/>
        </p:nvSpPr>
        <p:spPr>
          <a:xfrm>
            <a:off x="8504902" y="287333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빅데이터</a:t>
            </a:r>
            <a:endParaRPr lang="en-US" altLang="ko-KR" dirty="0"/>
          </a:p>
          <a:p>
            <a:r>
              <a:rPr lang="ko-KR" altLang="en-US" dirty="0"/>
              <a:t>웹기반의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578024-CCF4-475E-8D3C-5160B010250E}"/>
              </a:ext>
            </a:extLst>
          </p:cNvPr>
          <p:cNvCxnSpPr>
            <a:cxnSpLocks/>
          </p:cNvCxnSpPr>
          <p:nvPr/>
        </p:nvCxnSpPr>
        <p:spPr>
          <a:xfrm>
            <a:off x="2315497" y="2490189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4D7EC7-2828-4AF2-8EE9-885A7258009A}"/>
              </a:ext>
            </a:extLst>
          </p:cNvPr>
          <p:cNvSpPr txBox="1"/>
          <p:nvPr/>
        </p:nvSpPr>
        <p:spPr>
          <a:xfrm>
            <a:off x="3111912" y="1059284"/>
            <a:ext cx="38924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1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카카오 내부적으로 사용하는 방법을</a:t>
            </a:r>
            <a:endParaRPr lang="en-US" altLang="ko-KR" dirty="0"/>
          </a:p>
          <a:p>
            <a:r>
              <a:rPr lang="ko-KR" altLang="en-US" dirty="0"/>
              <a:t>그대로 사용해서 카카오 데이터를</a:t>
            </a:r>
            <a:endParaRPr lang="en-US" altLang="ko-KR" dirty="0"/>
          </a:p>
          <a:p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6CF4-5A43-4C89-9A49-92295B5C9D0F}"/>
              </a:ext>
            </a:extLst>
          </p:cNvPr>
          <p:cNvSpPr txBox="1"/>
          <p:nvPr/>
        </p:nvSpPr>
        <p:spPr>
          <a:xfrm>
            <a:off x="3111912" y="3240746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사용하는 방법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ko-KR" altLang="en-US" dirty="0"/>
              <a:t>약속</a:t>
            </a:r>
            <a:r>
              <a:rPr lang="en-US" altLang="ko-KR" dirty="0"/>
              <a:t>)</a:t>
            </a:r>
            <a:r>
              <a:rPr lang="ko-KR" altLang="en-US" dirty="0"/>
              <a:t>를 이용하는 방법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127831-C1FB-4291-95E2-2655D75C5193}"/>
              </a:ext>
            </a:extLst>
          </p:cNvPr>
          <p:cNvCxnSpPr>
            <a:cxnSpLocks/>
          </p:cNvCxnSpPr>
          <p:nvPr/>
        </p:nvCxnSpPr>
        <p:spPr>
          <a:xfrm>
            <a:off x="2315497" y="3179464"/>
            <a:ext cx="607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D6E7E43-DA23-4792-9645-76D3A1D1B20E}"/>
              </a:ext>
            </a:extLst>
          </p:cNvPr>
          <p:cNvSpPr/>
          <p:nvPr/>
        </p:nvSpPr>
        <p:spPr>
          <a:xfrm>
            <a:off x="8126364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A8AC9B-6A43-492C-8943-C872176EB45C}"/>
              </a:ext>
            </a:extLst>
          </p:cNvPr>
          <p:cNvSpPr/>
          <p:nvPr/>
        </p:nvSpPr>
        <p:spPr>
          <a:xfrm>
            <a:off x="1179873" y="457968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AC9E637-A35E-4821-B74C-2113D2137512}"/>
              </a:ext>
            </a:extLst>
          </p:cNvPr>
          <p:cNvSpPr/>
          <p:nvPr/>
        </p:nvSpPr>
        <p:spPr>
          <a:xfrm>
            <a:off x="3755925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DE35CE51-4F4D-4E3E-94C8-E2622ED4681F}"/>
              </a:ext>
            </a:extLst>
          </p:cNvPr>
          <p:cNvSpPr/>
          <p:nvPr/>
        </p:nvSpPr>
        <p:spPr>
          <a:xfrm>
            <a:off x="5478875" y="4608871"/>
            <a:ext cx="840657" cy="10326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C5C18B-34F3-448C-96D3-2E7314710D99}"/>
              </a:ext>
            </a:extLst>
          </p:cNvPr>
          <p:cNvSpPr/>
          <p:nvPr/>
        </p:nvSpPr>
        <p:spPr>
          <a:xfrm>
            <a:off x="6341500" y="4889091"/>
            <a:ext cx="1700982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26943-B4DC-45F9-8606-E2C9E1DB32A6}"/>
              </a:ext>
            </a:extLst>
          </p:cNvPr>
          <p:cNvSpPr txBox="1"/>
          <p:nvPr/>
        </p:nvSpPr>
        <p:spPr>
          <a:xfrm>
            <a:off x="5265174" y="5774303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print();</a:t>
            </a:r>
          </a:p>
          <a:p>
            <a:r>
              <a:rPr lang="en-US" altLang="ko-KR" dirty="0"/>
              <a:t>…();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A5B52CB-C6BE-4929-9456-DCB9CD7CA866}"/>
              </a:ext>
            </a:extLst>
          </p:cNvPr>
          <p:cNvSpPr/>
          <p:nvPr/>
        </p:nvSpPr>
        <p:spPr>
          <a:xfrm>
            <a:off x="3755925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이용하는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AB4F04B-D473-4969-9D81-C0D43F3BECFA}"/>
              </a:ext>
            </a:extLst>
          </p:cNvPr>
          <p:cNvSpPr/>
          <p:nvPr/>
        </p:nvSpPr>
        <p:spPr>
          <a:xfrm>
            <a:off x="6319532" y="5847425"/>
            <a:ext cx="1509249" cy="443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7422B-3040-47D6-839A-5FB35B78D60D}"/>
              </a:ext>
            </a:extLst>
          </p:cNvPr>
          <p:cNvSpPr txBox="1"/>
          <p:nvPr/>
        </p:nvSpPr>
        <p:spPr>
          <a:xfrm>
            <a:off x="8071930" y="5774303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1000101010</a:t>
            </a:r>
            <a:br>
              <a:rPr lang="en-US" altLang="ko-KR" dirty="0"/>
            </a:br>
            <a:r>
              <a:rPr lang="en-US" altLang="ko-KR" dirty="0"/>
              <a:t>1000101010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FF62A5-D2C1-41A9-A53F-8533B58B6E7A}"/>
              </a:ext>
            </a:extLst>
          </p:cNvPr>
          <p:cNvSpPr/>
          <p:nvPr/>
        </p:nvSpPr>
        <p:spPr>
          <a:xfrm>
            <a:off x="1058299" y="4709822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E5C9DD-56B0-481F-83C1-9EC024774DD3}"/>
              </a:ext>
            </a:extLst>
          </p:cNvPr>
          <p:cNvSpPr/>
          <p:nvPr/>
        </p:nvSpPr>
        <p:spPr>
          <a:xfrm>
            <a:off x="869884" y="4874344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1402F45-05F6-4849-B555-B95BD5ACCE75}"/>
              </a:ext>
            </a:extLst>
          </p:cNvPr>
          <p:cNvSpPr/>
          <p:nvPr/>
        </p:nvSpPr>
        <p:spPr>
          <a:xfrm>
            <a:off x="631749" y="5074216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D4048-DC77-4686-AF7C-8552F10FE07E}"/>
              </a:ext>
            </a:extLst>
          </p:cNvPr>
          <p:cNvSpPr/>
          <p:nvPr/>
        </p:nvSpPr>
        <p:spPr>
          <a:xfrm>
            <a:off x="425249" y="5211579"/>
            <a:ext cx="2576051" cy="119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9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31B4-E503-446E-8A86-4458FDEBB763}"/>
              </a:ext>
            </a:extLst>
          </p:cNvPr>
          <p:cNvSpPr txBox="1"/>
          <p:nvPr/>
        </p:nvSpPr>
        <p:spPr>
          <a:xfrm>
            <a:off x="884903" y="589935"/>
            <a:ext cx="62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김현지 </a:t>
            </a:r>
            <a:r>
              <a:rPr lang="en-US" altLang="ko-KR" dirty="0"/>
              <a:t>: </a:t>
            </a:r>
            <a:r>
              <a:rPr lang="ko-KR" altLang="en-US" dirty="0"/>
              <a:t>컴퓨터 구성에서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와 입</a:t>
            </a:r>
            <a:r>
              <a:rPr lang="en-US" altLang="ko-KR" dirty="0"/>
              <a:t>/</a:t>
            </a:r>
            <a:r>
              <a:rPr lang="ko-KR" altLang="en-US" dirty="0"/>
              <a:t>출력장치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8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15BE-3FD4-45C9-AD5C-BCC9170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나머지연산자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14D7-C00A-452D-A71F-B808F94C2104}"/>
              </a:ext>
            </a:extLst>
          </p:cNvPr>
          <p:cNvSpPr txBox="1"/>
          <p:nvPr/>
        </p:nvSpPr>
        <p:spPr>
          <a:xfrm>
            <a:off x="1127760" y="1690688"/>
            <a:ext cx="4332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/ 3; =&gt; 63.333333(X) -&gt; 63.0 (</a:t>
            </a:r>
            <a:r>
              <a:rPr lang="ko-KR" altLang="en-US" dirty="0"/>
              <a:t>왜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정수 </a:t>
            </a:r>
            <a:r>
              <a:rPr lang="en-US" altLang="ko-KR" dirty="0"/>
              <a:t>=&gt; </a:t>
            </a:r>
            <a:r>
              <a:rPr lang="ko-KR" altLang="en-US" dirty="0"/>
              <a:t>정수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D876B-FD77-453F-B892-D3C3F871FAD7}"/>
              </a:ext>
            </a:extLst>
          </p:cNvPr>
          <p:cNvSpPr txBox="1"/>
          <p:nvPr/>
        </p:nvSpPr>
        <p:spPr>
          <a:xfrm>
            <a:off x="1127760" y="2337891"/>
            <a:ext cx="106266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실수로 나누면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190/ 3.0 </a:t>
            </a:r>
            <a:r>
              <a:rPr lang="ko-KR" altLang="en-US" dirty="0"/>
              <a:t>으로 나누면</a:t>
            </a:r>
            <a:r>
              <a:rPr lang="en-US" altLang="ko-KR" dirty="0"/>
              <a:t>? =&gt;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이항 연산자는 각 항이 반드시 같은 형식이어야만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같은 형식이 아니면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/ </a:t>
            </a:r>
            <a:r>
              <a:rPr lang="ko-KR" altLang="en-US" dirty="0"/>
              <a:t>실수 </a:t>
            </a:r>
            <a:r>
              <a:rPr lang="en-US" altLang="ko-KR" dirty="0"/>
              <a:t>-&gt; </a:t>
            </a:r>
            <a:r>
              <a:rPr lang="ko-KR" altLang="en-US" dirty="0"/>
              <a:t>정수 </a:t>
            </a:r>
            <a:r>
              <a:rPr lang="en-US" altLang="ko-KR" dirty="0"/>
              <a:t>+ </a:t>
            </a:r>
            <a:r>
              <a:rPr lang="ko-KR" altLang="en-US" dirty="0"/>
              <a:t>실수 </a:t>
            </a:r>
            <a:r>
              <a:rPr lang="en-US" altLang="ko-KR" dirty="0"/>
              <a:t>=&gt; </a:t>
            </a:r>
          </a:p>
          <a:p>
            <a:r>
              <a:rPr lang="en-US" altLang="ko-KR" dirty="0"/>
              <a:t>10 / 3 -&gt; 3,    10/3.0 -&gt; 3.3333333 =&gt; </a:t>
            </a:r>
            <a:r>
              <a:rPr lang="ko-KR" altLang="en-US" dirty="0"/>
              <a:t>오류가 </a:t>
            </a:r>
            <a:r>
              <a:rPr lang="ko-KR" altLang="en-US" dirty="0" err="1"/>
              <a:t>안남</a:t>
            </a:r>
            <a:r>
              <a:rPr lang="en-US" altLang="ko-KR" dirty="0"/>
              <a:t>(?) : </a:t>
            </a:r>
            <a:r>
              <a:rPr lang="ko-KR" altLang="en-US" dirty="0"/>
              <a:t>컴파일러가 보고 문제가 되지 않는 방향으로</a:t>
            </a:r>
            <a:endParaRPr lang="en-US" altLang="ko-KR" dirty="0"/>
          </a:p>
          <a:p>
            <a:r>
              <a:rPr lang="ko-KR" altLang="en-US" dirty="0"/>
              <a:t>데이터 형식을 맞추기 때문에</a:t>
            </a:r>
            <a:endParaRPr lang="en-US" altLang="ko-KR" dirty="0"/>
          </a:p>
          <a:p>
            <a:r>
              <a:rPr lang="en-US" altLang="ko-KR" dirty="0"/>
              <a:t>10 / 3.2 -&gt; 10/3(.2) -&gt; </a:t>
            </a:r>
            <a:r>
              <a:rPr lang="ko-KR" altLang="en-US" dirty="0"/>
              <a:t>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이런 변환을 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10.0 / 3.2 -&gt; </a:t>
            </a:r>
            <a:r>
              <a:rPr lang="ko-KR" altLang="en-US" dirty="0"/>
              <a:t>무손실 변환 </a:t>
            </a:r>
            <a:r>
              <a:rPr lang="en-US" altLang="ko-KR" dirty="0"/>
              <a:t>: </a:t>
            </a:r>
            <a:r>
              <a:rPr lang="ko-KR" altLang="en-US" dirty="0"/>
              <a:t>컴파일러는 </a:t>
            </a:r>
            <a:r>
              <a:rPr lang="ko-KR" altLang="en-US" dirty="0" err="1"/>
              <a:t>무손실으</a:t>
            </a:r>
            <a:r>
              <a:rPr lang="ko-KR" altLang="en-US" dirty="0"/>
              <a:t> </a:t>
            </a:r>
            <a:r>
              <a:rPr lang="ko-KR" altLang="en-US" dirty="0" err="1"/>
              <a:t>ㅣ변환이</a:t>
            </a:r>
            <a:r>
              <a:rPr lang="ko-KR" altLang="en-US" dirty="0"/>
              <a:t> 가능하면 그것을 알아서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묵시적인 형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9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BAF2F-54CD-4DC6-9E82-BCA5D0E826AC}"/>
              </a:ext>
            </a:extLst>
          </p:cNvPr>
          <p:cNvSpPr txBox="1"/>
          <p:nvPr/>
        </p:nvSpPr>
        <p:spPr>
          <a:xfrm>
            <a:off x="548640" y="42672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연산자 연습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6E5DB-A1C2-45D4-97AF-7E0E4A1975B1}"/>
              </a:ext>
            </a:extLst>
          </p:cNvPr>
          <p:cNvSpPr txBox="1"/>
          <p:nvPr/>
        </p:nvSpPr>
        <p:spPr>
          <a:xfrm>
            <a:off x="1097280" y="1437203"/>
            <a:ext cx="59875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?;</a:t>
            </a:r>
          </a:p>
          <a:p>
            <a:endParaRPr lang="en-US" altLang="ko-KR" dirty="0"/>
          </a:p>
          <a:p>
            <a:r>
              <a:rPr lang="en-US" altLang="ko-KR" dirty="0"/>
              <a:t>x&gt;3 : </a:t>
            </a:r>
            <a:r>
              <a:rPr lang="ko-KR" altLang="en-US" dirty="0"/>
              <a:t>논리값을 얻게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 &gt; 3 == </a:t>
            </a:r>
            <a:r>
              <a:rPr lang="ko-KR" altLang="en-US" dirty="0"/>
              <a:t>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== </a:t>
            </a:r>
            <a:r>
              <a:rPr lang="ko-KR" altLang="en-US" dirty="0"/>
              <a:t>짝수 입니까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보다 크고 </a:t>
            </a:r>
            <a:r>
              <a:rPr lang="en-US" altLang="ko-KR" dirty="0"/>
              <a:t>100 </a:t>
            </a:r>
            <a:r>
              <a:rPr lang="ko-KR" altLang="en-US" dirty="0"/>
              <a:t>보다 작은 값입니까     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 &lt; x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100  : </a:t>
            </a:r>
            <a:r>
              <a:rPr lang="ko-KR" altLang="en-US" dirty="0"/>
              <a:t>수학에서는 맞는데</a:t>
            </a:r>
            <a:r>
              <a:rPr lang="en-US" altLang="ko-KR" dirty="0"/>
              <a:t>..</a:t>
            </a:r>
            <a:r>
              <a:rPr lang="ko-KR" altLang="en-US" dirty="0"/>
              <a:t>자바에서는 틀립니다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 &lt; x  &amp;&amp; x&lt;100</a:t>
            </a:r>
          </a:p>
          <a:p>
            <a:r>
              <a:rPr lang="en-US" altLang="ko-KR" dirty="0"/>
              <a:t>x &gt; 3 &amp;&amp; x &lt; 100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2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작거나 같고 또는 </a:t>
            </a:r>
            <a:r>
              <a:rPr lang="en-US" altLang="ko-KR" dirty="0"/>
              <a:t>9</a:t>
            </a:r>
            <a:r>
              <a:rPr lang="ko-KR" altLang="en-US" dirty="0"/>
              <a:t>보다 크거나 같습니까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자연어를 자바로 바꾸는 작업은 쉽지 않아요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x&lt;=2 || x&gt;=9</a:t>
            </a:r>
          </a:p>
          <a:p>
            <a:r>
              <a:rPr lang="en-US" altLang="ko-KR" b="1" dirty="0"/>
              <a:t>x &lt;=2 || 9 &lt;= x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C1BC01-6A30-41ED-9ABF-2C0A41BF8AF3}"/>
              </a:ext>
            </a:extLst>
          </p:cNvPr>
          <p:cNvCxnSpPr>
            <a:cxnSpLocks/>
          </p:cNvCxnSpPr>
          <p:nvPr/>
        </p:nvCxnSpPr>
        <p:spPr>
          <a:xfrm flipH="1">
            <a:off x="1601870" y="6156960"/>
            <a:ext cx="79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D5CBE5-9565-4AB5-AFAE-D5DC5F7534C1}"/>
              </a:ext>
            </a:extLst>
          </p:cNvPr>
          <p:cNvCxnSpPr>
            <a:cxnSpLocks/>
          </p:cNvCxnSpPr>
          <p:nvPr/>
        </p:nvCxnSpPr>
        <p:spPr>
          <a:xfrm>
            <a:off x="3078480" y="614172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DC4EF7-52B2-4CB9-99E4-ACAD093EA65F}"/>
              </a:ext>
            </a:extLst>
          </p:cNvPr>
          <p:cNvGrpSpPr/>
          <p:nvPr/>
        </p:nvGrpSpPr>
        <p:grpSpPr>
          <a:xfrm>
            <a:off x="3017364" y="959862"/>
            <a:ext cx="4968552" cy="945396"/>
            <a:chOff x="467544" y="1059582"/>
            <a:chExt cx="4968552" cy="945396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7D96B35-6BF4-4386-854A-4BA299CB8337}"/>
                </a:ext>
              </a:extLst>
            </p:cNvPr>
            <p:cNvCxnSpPr/>
            <p:nvPr/>
          </p:nvCxnSpPr>
          <p:spPr>
            <a:xfrm>
              <a:off x="467544" y="1491630"/>
              <a:ext cx="496855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2FB5DB4-7493-4203-8525-7FEA5DEC8DF1}"/>
                </a:ext>
              </a:extLst>
            </p:cNvPr>
            <p:cNvCxnSpPr/>
            <p:nvPr/>
          </p:nvCxnSpPr>
          <p:spPr>
            <a:xfrm>
              <a:off x="125963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7124185-F6E6-48A7-901B-33792805FE1E}"/>
                </a:ext>
              </a:extLst>
            </p:cNvPr>
            <p:cNvCxnSpPr/>
            <p:nvPr/>
          </p:nvCxnSpPr>
          <p:spPr>
            <a:xfrm>
              <a:off x="97160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409417F-3A18-406D-9879-AF9833BFD56D}"/>
                </a:ext>
              </a:extLst>
            </p:cNvPr>
            <p:cNvCxnSpPr/>
            <p:nvPr/>
          </p:nvCxnSpPr>
          <p:spPr>
            <a:xfrm>
              <a:off x="154766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AF64B3-1C57-4EA2-A7F3-E672BCABB116}"/>
                </a:ext>
              </a:extLst>
            </p:cNvPr>
            <p:cNvCxnSpPr/>
            <p:nvPr/>
          </p:nvCxnSpPr>
          <p:spPr>
            <a:xfrm>
              <a:off x="212372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8D3B87D-B8F3-4AD5-9887-09DAD062B127}"/>
                </a:ext>
              </a:extLst>
            </p:cNvPr>
            <p:cNvCxnSpPr/>
            <p:nvPr/>
          </p:nvCxnSpPr>
          <p:spPr>
            <a:xfrm>
              <a:off x="183569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8C8A88-0925-4FAD-A21C-90D91511ACF7}"/>
                </a:ext>
              </a:extLst>
            </p:cNvPr>
            <p:cNvCxnSpPr/>
            <p:nvPr/>
          </p:nvCxnSpPr>
          <p:spPr>
            <a:xfrm>
              <a:off x="241176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9AA4198-41D9-41E8-9DEC-7A66C225C068}"/>
                </a:ext>
              </a:extLst>
            </p:cNvPr>
            <p:cNvCxnSpPr/>
            <p:nvPr/>
          </p:nvCxnSpPr>
          <p:spPr>
            <a:xfrm>
              <a:off x="298782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F63FC40-F066-459F-90E3-73069A83CD0B}"/>
                </a:ext>
              </a:extLst>
            </p:cNvPr>
            <p:cNvCxnSpPr/>
            <p:nvPr/>
          </p:nvCxnSpPr>
          <p:spPr>
            <a:xfrm>
              <a:off x="269979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C5ECC7A-5182-4863-BACC-E9DA95794F1B}"/>
                </a:ext>
              </a:extLst>
            </p:cNvPr>
            <p:cNvCxnSpPr/>
            <p:nvPr/>
          </p:nvCxnSpPr>
          <p:spPr>
            <a:xfrm>
              <a:off x="327585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D7B5710-183B-461E-BDFC-FC5A0D60A64B}"/>
                </a:ext>
              </a:extLst>
            </p:cNvPr>
            <p:cNvCxnSpPr/>
            <p:nvPr/>
          </p:nvCxnSpPr>
          <p:spPr>
            <a:xfrm>
              <a:off x="3851920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E4CAC65-5329-4358-99B7-0AE8418A3671}"/>
                </a:ext>
              </a:extLst>
            </p:cNvPr>
            <p:cNvCxnSpPr/>
            <p:nvPr/>
          </p:nvCxnSpPr>
          <p:spPr>
            <a:xfrm>
              <a:off x="356388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63A920F-3D63-4D7E-9D91-D30703ADB3AB}"/>
                </a:ext>
              </a:extLst>
            </p:cNvPr>
            <p:cNvCxnSpPr/>
            <p:nvPr/>
          </p:nvCxnSpPr>
          <p:spPr>
            <a:xfrm>
              <a:off x="4139952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4567452-7501-47B2-B6D9-F23023AA6DA4}"/>
                </a:ext>
              </a:extLst>
            </p:cNvPr>
            <p:cNvCxnSpPr/>
            <p:nvPr/>
          </p:nvCxnSpPr>
          <p:spPr>
            <a:xfrm>
              <a:off x="4716016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A9F0F65-D4D2-48BF-BD70-1D1ACA4C2EF3}"/>
                </a:ext>
              </a:extLst>
            </p:cNvPr>
            <p:cNvCxnSpPr/>
            <p:nvPr/>
          </p:nvCxnSpPr>
          <p:spPr>
            <a:xfrm>
              <a:off x="4427984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00FCE2-5EF4-495B-BE4F-AE294A10D000}"/>
                </a:ext>
              </a:extLst>
            </p:cNvPr>
            <p:cNvCxnSpPr/>
            <p:nvPr/>
          </p:nvCxnSpPr>
          <p:spPr>
            <a:xfrm>
              <a:off x="5004048" y="1347614"/>
              <a:ext cx="0" cy="288032"/>
            </a:xfrm>
            <a:prstGeom prst="lin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7DE92380-1EEF-43F9-BEA5-6E6D63DDD59E}"/>
                </a:ext>
              </a:extLst>
            </p:cNvPr>
            <p:cNvSpPr txBox="1"/>
            <p:nvPr/>
          </p:nvSpPr>
          <p:spPr>
            <a:xfrm>
              <a:off x="284380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1E6511A5-7389-4CB0-A73A-44F471EA36FD}"/>
                </a:ext>
              </a:extLst>
            </p:cNvPr>
            <p:cNvSpPr txBox="1"/>
            <p:nvPr/>
          </p:nvSpPr>
          <p:spPr>
            <a:xfrm>
              <a:off x="312020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A8E7769D-DC85-492C-BB04-886DA349E72D}"/>
                </a:ext>
              </a:extLst>
            </p:cNvPr>
            <p:cNvSpPr txBox="1"/>
            <p:nvPr/>
          </p:nvSpPr>
          <p:spPr>
            <a:xfrm>
              <a:off x="249685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-1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32DEBE26-98F1-43DD-BB78-6D49101ED7B5}"/>
                </a:ext>
              </a:extLst>
            </p:cNvPr>
            <p:cNvSpPr txBox="1"/>
            <p:nvPr/>
          </p:nvSpPr>
          <p:spPr>
            <a:xfrm>
              <a:off x="340823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74A94247-B3E5-4527-97A6-2BD95523AE36}"/>
                </a:ext>
              </a:extLst>
            </p:cNvPr>
            <p:cNvSpPr txBox="1"/>
            <p:nvPr/>
          </p:nvSpPr>
          <p:spPr>
            <a:xfrm>
              <a:off x="3696268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466444C-FEC1-4D54-AA31-3E9BE9FF2BAA}"/>
                </a:ext>
              </a:extLst>
            </p:cNvPr>
            <p:cNvSpPr txBox="1"/>
            <p:nvPr/>
          </p:nvSpPr>
          <p:spPr>
            <a:xfrm>
              <a:off x="3984300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90B33EF3-0B0A-4C83-9B86-173200EA4CB3}"/>
                </a:ext>
              </a:extLst>
            </p:cNvPr>
            <p:cNvSpPr txBox="1"/>
            <p:nvPr/>
          </p:nvSpPr>
          <p:spPr>
            <a:xfrm>
              <a:off x="4272332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EFAED78B-7DA8-4ACE-9CFA-05896238298B}"/>
                </a:ext>
              </a:extLst>
            </p:cNvPr>
            <p:cNvSpPr txBox="1"/>
            <p:nvPr/>
          </p:nvSpPr>
          <p:spPr>
            <a:xfrm>
              <a:off x="4560364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8A674F3-DD21-4735-A799-0D02DF037BE4}"/>
                </a:ext>
              </a:extLst>
            </p:cNvPr>
            <p:cNvSpPr txBox="1"/>
            <p:nvPr/>
          </p:nvSpPr>
          <p:spPr>
            <a:xfrm>
              <a:off x="4848396" y="1635646"/>
              <a:ext cx="31130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2EAEEF40-5B31-4419-BB1A-0BC9BDE1A68D}"/>
                </a:ext>
              </a:extLst>
            </p:cNvPr>
            <p:cNvSpPr txBox="1"/>
            <p:nvPr/>
          </p:nvSpPr>
          <p:spPr>
            <a:xfrm>
              <a:off x="220882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-2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9CA4F801-2D82-4AD1-B96E-9D7D22F151E8}"/>
                </a:ext>
              </a:extLst>
            </p:cNvPr>
            <p:cNvSpPr txBox="1"/>
            <p:nvPr/>
          </p:nvSpPr>
          <p:spPr>
            <a:xfrm>
              <a:off x="1920788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-3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D9344BF9-5BB4-47BE-A060-CBD3EFA9A204}"/>
                </a:ext>
              </a:extLst>
            </p:cNvPr>
            <p:cNvSpPr txBox="1"/>
            <p:nvPr/>
          </p:nvSpPr>
          <p:spPr>
            <a:xfrm>
              <a:off x="1632756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-4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5BE82007-B507-4C0B-A9D1-DA8E6DFE7C6A}"/>
                </a:ext>
              </a:extLst>
            </p:cNvPr>
            <p:cNvSpPr txBox="1"/>
            <p:nvPr/>
          </p:nvSpPr>
          <p:spPr>
            <a:xfrm>
              <a:off x="1344724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4284FC84-356F-4E23-B515-C971D7AC2A21}"/>
                </a:ext>
              </a:extLst>
            </p:cNvPr>
            <p:cNvSpPr txBox="1"/>
            <p:nvPr/>
          </p:nvSpPr>
          <p:spPr>
            <a:xfrm>
              <a:off x="1056692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-6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413BCB94-51B8-4D7D-AC11-9899BDBECFF7}"/>
                </a:ext>
              </a:extLst>
            </p:cNvPr>
            <p:cNvSpPr txBox="1"/>
            <p:nvPr/>
          </p:nvSpPr>
          <p:spPr>
            <a:xfrm>
              <a:off x="768660" y="1635646"/>
              <a:ext cx="4058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-7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6D9278-82B6-4E30-9AE6-A31B519308AE}"/>
                </a:ext>
              </a:extLst>
            </p:cNvPr>
            <p:cNvSpPr/>
            <p:nvPr/>
          </p:nvSpPr>
          <p:spPr>
            <a:xfrm>
              <a:off x="350458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CA1293-BCFD-4D8D-AD98-FFEC3D192AE4}"/>
                </a:ext>
              </a:extLst>
            </p:cNvPr>
            <p:cNvSpPr/>
            <p:nvPr/>
          </p:nvSpPr>
          <p:spPr>
            <a:xfrm>
              <a:off x="234557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7" name="꺾인 연결선 38">
              <a:extLst>
                <a:ext uri="{FF2B5EF4-FFF2-40B4-BE49-F238E27FC236}">
                  <a16:creationId xmlns:a16="http://schemas.microsoft.com/office/drawing/2014/main" id="{9EE0E20A-C1DC-4021-A3E8-C3B05DAC5E32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39552" y="1059582"/>
              <a:ext cx="1872208" cy="35897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꺾인 연결선 119">
              <a:extLst>
                <a:ext uri="{FF2B5EF4-FFF2-40B4-BE49-F238E27FC236}">
                  <a16:creationId xmlns:a16="http://schemas.microsoft.com/office/drawing/2014/main" id="{A39969C7-18C7-43E8-AC5F-29C89E5858C7}"/>
                </a:ext>
              </a:extLst>
            </p:cNvPr>
            <p:cNvCxnSpPr>
              <a:cxnSpLocks/>
              <a:stCxn id="35" idx="0"/>
              <a:endCxn id="39" idx="0"/>
            </p:cNvCxnSpPr>
            <p:nvPr/>
          </p:nvCxnSpPr>
          <p:spPr>
            <a:xfrm rot="5400000" flipH="1" flipV="1">
              <a:off x="3861445" y="1127883"/>
              <a:ext cx="12700" cy="581350"/>
            </a:xfrm>
            <a:prstGeom prst="bentConnector3">
              <a:avLst>
                <a:gd name="adj1" fmla="val 310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3D541BC-832A-459E-A5B0-EAA7A4F4EEC1}"/>
                </a:ext>
              </a:extLst>
            </p:cNvPr>
            <p:cNvSpPr/>
            <p:nvPr/>
          </p:nvSpPr>
          <p:spPr>
            <a:xfrm>
              <a:off x="4085930" y="1418558"/>
              <a:ext cx="132380" cy="13238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5142C8F-D978-48C8-9BEE-5E0ADF1C252B}"/>
              </a:ext>
            </a:extLst>
          </p:cNvPr>
          <p:cNvSpPr txBox="1"/>
          <p:nvPr/>
        </p:nvSpPr>
        <p:spPr>
          <a:xfrm>
            <a:off x="2685371" y="2283279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&lt; -2 || ( 2 &lt;= x &amp;&amp; x &lt;= 4 )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13D-C61A-48FD-9F5C-43684BDE835C}"/>
              </a:ext>
            </a:extLst>
          </p:cNvPr>
          <p:cNvSpPr txBox="1"/>
          <p:nvPr/>
        </p:nvSpPr>
        <p:spPr>
          <a:xfrm>
            <a:off x="2685371" y="2953839"/>
            <a:ext cx="6680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3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== 0 || x == 2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</a:t>
            </a:r>
            <a:r>
              <a:rPr lang="en-US" altLang="ko-KR" dirty="0"/>
              <a:t> 2 </a:t>
            </a:r>
            <a:r>
              <a:rPr lang="ko-KR" altLang="en-US" dirty="0"/>
              <a:t>또는 </a:t>
            </a:r>
            <a:r>
              <a:rPr lang="en-US" altLang="ko-KR" dirty="0"/>
              <a:t>4 </a:t>
            </a:r>
            <a:r>
              <a:rPr lang="ko-KR" altLang="en-US" dirty="0"/>
              <a:t>또는 </a:t>
            </a:r>
            <a:r>
              <a:rPr lang="en-US" altLang="ko-KR" dirty="0"/>
              <a:t>6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또는 </a:t>
            </a:r>
            <a:r>
              <a:rPr lang="en-US" altLang="ko-KR" dirty="0"/>
              <a:t>12 …. 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는 짝수입니까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/>
              <a:t>x%2 == 0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배수면서 </a:t>
            </a:r>
            <a:r>
              <a:rPr lang="en-US" altLang="ko-KR" dirty="0"/>
              <a:t>6</a:t>
            </a:r>
            <a:r>
              <a:rPr lang="ko-KR" altLang="en-US" dirty="0"/>
              <a:t>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 % 3 == 0 &amp;&amp; x == 6</a:t>
            </a:r>
          </a:p>
        </p:txBody>
      </p:sp>
    </p:spTree>
    <p:extLst>
      <p:ext uri="{BB962C8B-B14F-4D97-AF65-F5344CB8AC3E}">
        <p14:creationId xmlns:p14="http://schemas.microsoft.com/office/powerpoint/2010/main" val="288057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F8CA581-F14F-46EE-8165-ADBF67BC463D}"/>
              </a:ext>
            </a:extLst>
          </p:cNvPr>
          <p:cNvSpPr/>
          <p:nvPr/>
        </p:nvSpPr>
        <p:spPr>
          <a:xfrm>
            <a:off x="5684521" y="3379708"/>
            <a:ext cx="6126477" cy="807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B2E84-AB98-4523-851F-C71DA8D2C398}"/>
              </a:ext>
            </a:extLst>
          </p:cNvPr>
          <p:cNvSpPr txBox="1"/>
          <p:nvPr/>
        </p:nvSpPr>
        <p:spPr>
          <a:xfrm>
            <a:off x="1036320" y="731520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크기가 정수는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r>
              <a:rPr lang="en-US" altLang="ko-KR" dirty="0"/>
              <a:t>, 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크기만을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31A53-961B-49B7-96ED-9873107968DE}"/>
              </a:ext>
            </a:extLst>
          </p:cNvPr>
          <p:cNvSpPr/>
          <p:nvPr/>
        </p:nvSpPr>
        <p:spPr>
          <a:xfrm>
            <a:off x="624840" y="2121932"/>
            <a:ext cx="4267197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38CFB-F1F0-4AE4-B6EB-7CA88B07B10D}"/>
              </a:ext>
            </a:extLst>
          </p:cNvPr>
          <p:cNvCxnSpPr/>
          <p:nvPr/>
        </p:nvCxnSpPr>
        <p:spPr>
          <a:xfrm>
            <a:off x="8488680" y="1859280"/>
            <a:ext cx="0" cy="422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659DA-D245-404D-B830-DF1F91568A5A}"/>
              </a:ext>
            </a:extLst>
          </p:cNvPr>
          <p:cNvCxnSpPr/>
          <p:nvPr/>
        </p:nvCxnSpPr>
        <p:spPr>
          <a:xfrm>
            <a:off x="8747760" y="1889760"/>
            <a:ext cx="0" cy="429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B30047-274D-48AD-B3A6-BFC993FE0A18}"/>
              </a:ext>
            </a:extLst>
          </p:cNvPr>
          <p:cNvSpPr/>
          <p:nvPr/>
        </p:nvSpPr>
        <p:spPr>
          <a:xfrm rot="16200000">
            <a:off x="8755382" y="3467102"/>
            <a:ext cx="82295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50F13-DE07-4A63-A729-F20E3BBE143A}"/>
              </a:ext>
            </a:extLst>
          </p:cNvPr>
          <p:cNvSpPr/>
          <p:nvPr/>
        </p:nvSpPr>
        <p:spPr>
          <a:xfrm>
            <a:off x="9494519" y="3627122"/>
            <a:ext cx="899160" cy="2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93791-23AE-46EE-B153-C21C3BA17663}"/>
              </a:ext>
            </a:extLst>
          </p:cNvPr>
          <p:cNvSpPr/>
          <p:nvPr/>
        </p:nvSpPr>
        <p:spPr>
          <a:xfrm>
            <a:off x="6248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E7F492-1D8E-4CE9-A49D-6578B956FB3F}"/>
              </a:ext>
            </a:extLst>
          </p:cNvPr>
          <p:cNvSpPr/>
          <p:nvPr/>
        </p:nvSpPr>
        <p:spPr>
          <a:xfrm>
            <a:off x="1417320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1CC3E-27FF-4F61-85CE-1B5ABB26147A}"/>
              </a:ext>
            </a:extLst>
          </p:cNvPr>
          <p:cNvSpPr/>
          <p:nvPr/>
        </p:nvSpPr>
        <p:spPr>
          <a:xfrm>
            <a:off x="2225041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9669-1556-4B88-AD40-F908FD1CB585}"/>
              </a:ext>
            </a:extLst>
          </p:cNvPr>
          <p:cNvSpPr/>
          <p:nvPr/>
        </p:nvSpPr>
        <p:spPr>
          <a:xfrm>
            <a:off x="3202297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5CC7-C0FF-4558-B1CD-2DBB5F3CEAE8}"/>
              </a:ext>
            </a:extLst>
          </p:cNvPr>
          <p:cNvSpPr/>
          <p:nvPr/>
        </p:nvSpPr>
        <p:spPr>
          <a:xfrm>
            <a:off x="4183379" y="2899172"/>
            <a:ext cx="533400" cy="52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100MB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D8DD-465D-4625-A36B-EE1FE53542CA}"/>
              </a:ext>
            </a:extLst>
          </p:cNvPr>
          <p:cNvSpPr/>
          <p:nvPr/>
        </p:nvSpPr>
        <p:spPr>
          <a:xfrm>
            <a:off x="4716780" y="2899172"/>
            <a:ext cx="175262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E15A7B-7FBF-4213-9654-79BEE842BC65}"/>
              </a:ext>
            </a:extLst>
          </p:cNvPr>
          <p:cNvSpPr/>
          <p:nvPr/>
        </p:nvSpPr>
        <p:spPr>
          <a:xfrm>
            <a:off x="371666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55D2B-B32D-4391-A85F-3ADA026880B1}"/>
              </a:ext>
            </a:extLst>
          </p:cNvPr>
          <p:cNvSpPr/>
          <p:nvPr/>
        </p:nvSpPr>
        <p:spPr>
          <a:xfrm>
            <a:off x="2739406" y="2899172"/>
            <a:ext cx="335270" cy="529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DAE20-C0F0-4D32-A014-1B4797B26E95}"/>
              </a:ext>
            </a:extLst>
          </p:cNvPr>
          <p:cNvSpPr/>
          <p:nvPr/>
        </p:nvSpPr>
        <p:spPr>
          <a:xfrm>
            <a:off x="1892635" y="4831081"/>
            <a:ext cx="1693542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 </a:t>
            </a:r>
            <a:r>
              <a:rPr lang="ko-KR" altLang="en-US" dirty="0"/>
              <a:t>비트맵</a:t>
            </a:r>
            <a:endParaRPr lang="en-US" altLang="ko-KR" dirty="0"/>
          </a:p>
          <a:p>
            <a:pPr algn="ctr"/>
            <a:r>
              <a:rPr lang="ko-KR" altLang="en-US" dirty="0"/>
              <a:t>이미지 파일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63FCA-AC9D-4155-BBF7-21B99BC72668}"/>
              </a:ext>
            </a:extLst>
          </p:cNvPr>
          <p:cNvSpPr/>
          <p:nvPr/>
        </p:nvSpPr>
        <p:spPr>
          <a:xfrm>
            <a:off x="1892635" y="4556760"/>
            <a:ext cx="1693542" cy="274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메타데이터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85196-9AF0-4CF1-8820-AE77319C3B81}"/>
              </a:ext>
            </a:extLst>
          </p:cNvPr>
          <p:cNvSpPr txBox="1"/>
          <p:nvPr/>
        </p:nvSpPr>
        <p:spPr>
          <a:xfrm>
            <a:off x="1684020" y="430756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5</a:t>
            </a:r>
            <a:r>
              <a:rPr lang="ko-KR" altLang="en-US" dirty="0"/>
              <a:t>비트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</a:p>
        </p:txBody>
      </p:sp>
    </p:spTree>
    <p:extLst>
      <p:ext uri="{BB962C8B-B14F-4D97-AF65-F5344CB8AC3E}">
        <p14:creationId xmlns:p14="http://schemas.microsoft.com/office/powerpoint/2010/main" val="30032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BFC50A-FD78-4522-AE0E-724B50267B41}"/>
              </a:ext>
            </a:extLst>
          </p:cNvPr>
          <p:cNvSpPr txBox="1"/>
          <p:nvPr/>
        </p:nvSpPr>
        <p:spPr>
          <a:xfrm>
            <a:off x="1920240" y="654040"/>
            <a:ext cx="8656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= 3;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y</a:t>
            </a:r>
            <a:r>
              <a:rPr lang="ko-KR" altLang="en-US" dirty="0"/>
              <a:t> = 4;</a:t>
            </a:r>
          </a:p>
          <a:p>
            <a:r>
              <a:rPr lang="ko-KR" altLang="en-US" dirty="0"/>
              <a:t>[00000011][00000100] =&gt; [0011 0100]</a:t>
            </a:r>
          </a:p>
          <a:p>
            <a:endParaRPr lang="ko-KR" altLang="en-US" dirty="0"/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3;   =&gt; [0000 0011] &lt;&lt; 4 ==&gt; [0011 0000]</a:t>
            </a:r>
          </a:p>
          <a:p>
            <a:r>
              <a:rPr lang="ko-KR" altLang="en-US" dirty="0" err="1"/>
              <a:t>byte</a:t>
            </a:r>
            <a:r>
              <a:rPr lang="ko-KR" altLang="en-US" dirty="0"/>
              <a:t> </a:t>
            </a:r>
            <a:r>
              <a:rPr lang="ko-KR" altLang="en-US" dirty="0" err="1"/>
              <a:t>pos</a:t>
            </a:r>
            <a:r>
              <a:rPr lang="ko-KR" altLang="en-US" dirty="0"/>
              <a:t> = 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C853-605D-47A4-B18E-9CC527AAC30A}"/>
              </a:ext>
            </a:extLst>
          </p:cNvPr>
          <p:cNvSpPr txBox="1"/>
          <p:nvPr/>
        </p:nvSpPr>
        <p:spPr>
          <a:xfrm>
            <a:off x="2331720" y="2828835"/>
            <a:ext cx="3048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4 )  =&gt; [0011 0000]   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OR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          =&gt;  [0000 0100]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&lt;&lt; 4) | </a:t>
            </a:r>
            <a:r>
              <a:rPr lang="ko-KR" altLang="en-US" dirty="0" err="1"/>
              <a:t>y</a:t>
            </a:r>
            <a:r>
              <a:rPr lang="ko-KR" altLang="en-US" dirty="0"/>
              <a:t> =&gt;[0011 0100]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EA46346-32B8-4CA0-A9C3-B7CC2591502C}"/>
              </a:ext>
            </a:extLst>
          </p:cNvPr>
          <p:cNvSpPr/>
          <p:nvPr/>
        </p:nvSpPr>
        <p:spPr>
          <a:xfrm>
            <a:off x="3611880" y="2408366"/>
            <a:ext cx="838200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3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A7C8FC1-9E9B-47DB-BE79-57415BB5C3C8}"/>
              </a:ext>
            </a:extLst>
          </p:cNvPr>
          <p:cNvSpPr txBox="1"/>
          <p:nvPr/>
        </p:nvSpPr>
        <p:spPr>
          <a:xfrm>
            <a:off x="2898554" y="616788"/>
            <a:ext cx="669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C:\Work\Workspace</a:t>
            </a:r>
            <a:r>
              <a:rPr lang="en-US" altLang="ko-KR" dirty="0"/>
              <a:t>\img1.bmp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B5122-1017-43A7-84B8-ACAE424C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02" y="800777"/>
            <a:ext cx="7016018" cy="52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9DD57-F8AE-430F-9950-4E4670C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02" y="621706"/>
            <a:ext cx="108585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4F576A-4DEA-4E9A-B989-C92BEDA1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52" y="587417"/>
            <a:ext cx="2143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D4468E-9F08-4A34-A923-A41EB392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914" y="562652"/>
            <a:ext cx="2181225" cy="23812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86FE13-36FA-41B0-B606-52F678F2E86F}"/>
              </a:ext>
            </a:extLst>
          </p:cNvPr>
          <p:cNvSpPr/>
          <p:nvPr/>
        </p:nvSpPr>
        <p:spPr>
          <a:xfrm>
            <a:off x="838200" y="621706"/>
            <a:ext cx="594360" cy="57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D95F29-F99F-41C3-9E1B-D021578EBA97}"/>
              </a:ext>
            </a:extLst>
          </p:cNvPr>
          <p:cNvSpPr/>
          <p:nvPr/>
        </p:nvSpPr>
        <p:spPr>
          <a:xfrm>
            <a:off x="609600" y="800777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파일을 오픈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6F9604-E692-483F-AD5C-3A712E27B002}"/>
              </a:ext>
            </a:extLst>
          </p:cNvPr>
          <p:cNvSpPr/>
          <p:nvPr/>
        </p:nvSpPr>
        <p:spPr>
          <a:xfrm>
            <a:off x="609600" y="1383706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16</a:t>
            </a:r>
            <a:r>
              <a:rPr lang="ko-KR" altLang="en-US" dirty="0"/>
              <a:t>비트를 읽어내고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5FCA2-D795-40E2-88B3-4E766337B1E9}"/>
              </a:ext>
            </a:extLst>
          </p:cNvPr>
          <p:cNvSpPr/>
          <p:nvPr/>
        </p:nvSpPr>
        <p:spPr>
          <a:xfrm>
            <a:off x="609600" y="1966635"/>
            <a:ext cx="2301240" cy="58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 </a:t>
            </a:r>
            <a:r>
              <a:rPr lang="en-US" altLang="ko-KR" dirty="0"/>
              <a:t>32</a:t>
            </a:r>
            <a:r>
              <a:rPr lang="ko-KR" altLang="en-US" dirty="0"/>
              <a:t>비트를 읽어내고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E240D-519D-4DFE-B15B-18DC9C12CFD2}"/>
              </a:ext>
            </a:extLst>
          </p:cNvPr>
          <p:cNvCxnSpPr>
            <a:stCxn id="12" idx="3"/>
          </p:cNvCxnSpPr>
          <p:nvPr/>
        </p:nvCxnSpPr>
        <p:spPr>
          <a:xfrm flipV="1">
            <a:off x="2910840" y="1092241"/>
            <a:ext cx="345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A67406-B038-461B-9AB9-7CF564E31A55}"/>
              </a:ext>
            </a:extLst>
          </p:cNvPr>
          <p:cNvSpPr/>
          <p:nvPr/>
        </p:nvSpPr>
        <p:spPr>
          <a:xfrm>
            <a:off x="3448243" y="1554479"/>
            <a:ext cx="2428779" cy="716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pic>
        <p:nvPicPr>
          <p:cNvPr id="21" name="그림 20" descr="전자기기이(가) 표시된 사진&#10;&#10;자동 생성된 설명">
            <a:extLst>
              <a:ext uri="{FF2B5EF4-FFF2-40B4-BE49-F238E27FC236}">
                <a16:creationId xmlns:a16="http://schemas.microsoft.com/office/drawing/2014/main" id="{09DFCAB4-7F0C-45FE-8229-FB8B01FDA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69799" y="3860759"/>
            <a:ext cx="5715000" cy="381000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874A9D86-28AB-4C0D-9458-21C0F1AE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55" y="4962121"/>
            <a:ext cx="666943" cy="49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060A2C8-7090-43B5-A066-63C574DD34D4}"/>
              </a:ext>
            </a:extLst>
          </p:cNvPr>
          <p:cNvSpPr/>
          <p:nvPr/>
        </p:nvSpPr>
        <p:spPr>
          <a:xfrm>
            <a:off x="1264920" y="4962121"/>
            <a:ext cx="3453862" cy="355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32531-281D-4558-B0AE-B1B08077EEDE}"/>
              </a:ext>
            </a:extLst>
          </p:cNvPr>
          <p:cNvSpPr/>
          <p:nvPr/>
        </p:nvSpPr>
        <p:spPr>
          <a:xfrm>
            <a:off x="2270760" y="4541407"/>
            <a:ext cx="1177483" cy="134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14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D246-8069-46FA-AAA5-814800D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58829E-9F40-47F9-92B0-7F25C7B2784E}"/>
              </a:ext>
            </a:extLst>
          </p:cNvPr>
          <p:cNvSpPr/>
          <p:nvPr/>
        </p:nvSpPr>
        <p:spPr>
          <a:xfrm>
            <a:off x="8627806" y="2087207"/>
            <a:ext cx="2897339" cy="308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F5BE-2AA2-4E75-A8DE-B7F6C100A07A}"/>
              </a:ext>
            </a:extLst>
          </p:cNvPr>
          <p:cNvSpPr txBox="1"/>
          <p:nvPr/>
        </p:nvSpPr>
        <p:spPr>
          <a:xfrm>
            <a:off x="1032387" y="6636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자바 프로그래밍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7FC9AA0-8BF3-4224-A78C-AB8C61CE78BD}"/>
              </a:ext>
            </a:extLst>
          </p:cNvPr>
          <p:cNvSpPr/>
          <p:nvPr/>
        </p:nvSpPr>
        <p:spPr>
          <a:xfrm>
            <a:off x="1666568" y="103238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26BD-059C-4DCA-9727-0C86F386A6AF}"/>
              </a:ext>
            </a:extLst>
          </p:cNvPr>
          <p:cNvSpPr txBox="1"/>
          <p:nvPr/>
        </p:nvSpPr>
        <p:spPr>
          <a:xfrm>
            <a:off x="1032387" y="1717875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자바를 이용해서 컴퓨터 프로그램을 만드는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BDBB84D-4AC1-4D7F-A170-5BCB25FDE19E}"/>
              </a:ext>
            </a:extLst>
          </p:cNvPr>
          <p:cNvSpPr/>
          <p:nvPr/>
        </p:nvSpPr>
        <p:spPr>
          <a:xfrm>
            <a:off x="1666568" y="2218697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4AEA0-5515-40E7-B0CA-0A268FE843B2}"/>
              </a:ext>
            </a:extLst>
          </p:cNvPr>
          <p:cNvSpPr txBox="1"/>
          <p:nvPr/>
        </p:nvSpPr>
        <p:spPr>
          <a:xfrm>
            <a:off x="1032387" y="27720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프로그램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EE61EF5-6CCC-4381-BADD-E479C582DF27}"/>
              </a:ext>
            </a:extLst>
          </p:cNvPr>
          <p:cNvSpPr/>
          <p:nvPr/>
        </p:nvSpPr>
        <p:spPr>
          <a:xfrm>
            <a:off x="2062001" y="3147842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D440EC-98CC-4EBD-84B5-63E80BC806C1}"/>
              </a:ext>
            </a:extLst>
          </p:cNvPr>
          <p:cNvSpPr/>
          <p:nvPr/>
        </p:nvSpPr>
        <p:spPr>
          <a:xfrm>
            <a:off x="1302459" y="3154284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72316-8E98-48BE-8FB9-07A495895A03}"/>
              </a:ext>
            </a:extLst>
          </p:cNvPr>
          <p:cNvSpPr txBox="1"/>
          <p:nvPr/>
        </p:nvSpPr>
        <p:spPr>
          <a:xfrm>
            <a:off x="963612" y="3737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1D7D05-DADC-4C1F-A63D-D8318F22ADB7}"/>
              </a:ext>
            </a:extLst>
          </p:cNvPr>
          <p:cNvSpPr/>
          <p:nvPr/>
        </p:nvSpPr>
        <p:spPr>
          <a:xfrm>
            <a:off x="796413" y="2669458"/>
            <a:ext cx="2241755" cy="1622323"/>
          </a:xfrm>
          <a:custGeom>
            <a:avLst/>
            <a:gdLst>
              <a:gd name="connsiteX0" fmla="*/ 1297858 w 2241755"/>
              <a:gd name="connsiteY0" fmla="*/ 29497 h 1622323"/>
              <a:gd name="connsiteX1" fmla="*/ 1297858 w 2241755"/>
              <a:gd name="connsiteY1" fmla="*/ 29497 h 1622323"/>
              <a:gd name="connsiteX2" fmla="*/ 1165122 w 2241755"/>
              <a:gd name="connsiteY2" fmla="*/ 88490 h 1622323"/>
              <a:gd name="connsiteX3" fmla="*/ 1135626 w 2241755"/>
              <a:gd name="connsiteY3" fmla="*/ 132736 h 1622323"/>
              <a:gd name="connsiteX4" fmla="*/ 752168 w 2241755"/>
              <a:gd name="connsiteY4" fmla="*/ 722671 h 1622323"/>
              <a:gd name="connsiteX5" fmla="*/ 0 w 2241755"/>
              <a:gd name="connsiteY5" fmla="*/ 1578077 h 1622323"/>
              <a:gd name="connsiteX6" fmla="*/ 929148 w 2241755"/>
              <a:gd name="connsiteY6" fmla="*/ 1622323 h 1622323"/>
              <a:gd name="connsiteX7" fmla="*/ 1032387 w 2241755"/>
              <a:gd name="connsiteY7" fmla="*/ 1548581 h 1622323"/>
              <a:gd name="connsiteX8" fmla="*/ 1283110 w 2241755"/>
              <a:gd name="connsiteY8" fmla="*/ 899652 h 1622323"/>
              <a:gd name="connsiteX9" fmla="*/ 2079522 w 2241755"/>
              <a:gd name="connsiteY9" fmla="*/ 589936 h 1622323"/>
              <a:gd name="connsiteX10" fmla="*/ 2241755 w 2241755"/>
              <a:gd name="connsiteY10" fmla="*/ 73742 h 1622323"/>
              <a:gd name="connsiteX11" fmla="*/ 1209368 w 2241755"/>
              <a:gd name="connsiteY11" fmla="*/ 0 h 1622323"/>
              <a:gd name="connsiteX12" fmla="*/ 1268361 w 2241755"/>
              <a:gd name="connsiteY12" fmla="*/ 73742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1755" h="1622323">
                <a:moveTo>
                  <a:pt x="1297858" y="29497"/>
                </a:moveTo>
                <a:lnTo>
                  <a:pt x="1297858" y="29497"/>
                </a:lnTo>
                <a:cubicBezTo>
                  <a:pt x="1253613" y="49161"/>
                  <a:pt x="1205971" y="62495"/>
                  <a:pt x="1165122" y="88490"/>
                </a:cubicBezTo>
                <a:cubicBezTo>
                  <a:pt x="1150168" y="98006"/>
                  <a:pt x="1135626" y="132736"/>
                  <a:pt x="1135626" y="132736"/>
                </a:cubicBezTo>
                <a:lnTo>
                  <a:pt x="752168" y="722671"/>
                </a:lnTo>
                <a:lnTo>
                  <a:pt x="0" y="1578077"/>
                </a:lnTo>
                <a:lnTo>
                  <a:pt x="929148" y="1622323"/>
                </a:lnTo>
                <a:lnTo>
                  <a:pt x="1032387" y="1548581"/>
                </a:lnTo>
                <a:lnTo>
                  <a:pt x="1283110" y="899652"/>
                </a:lnTo>
                <a:lnTo>
                  <a:pt x="2079522" y="589936"/>
                </a:lnTo>
                <a:lnTo>
                  <a:pt x="2241755" y="73742"/>
                </a:lnTo>
                <a:lnTo>
                  <a:pt x="1209368" y="0"/>
                </a:lnTo>
                <a:lnTo>
                  <a:pt x="1268361" y="737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202E153-251F-4C52-BF9E-0C8545552A1B}"/>
              </a:ext>
            </a:extLst>
          </p:cNvPr>
          <p:cNvSpPr/>
          <p:nvPr/>
        </p:nvSpPr>
        <p:spPr>
          <a:xfrm>
            <a:off x="1232586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BD0D6B1-36ED-4B70-86C8-38D260E243C3}"/>
              </a:ext>
            </a:extLst>
          </p:cNvPr>
          <p:cNvSpPr/>
          <p:nvPr/>
        </p:nvSpPr>
        <p:spPr>
          <a:xfrm>
            <a:off x="2231607" y="4623309"/>
            <a:ext cx="339213" cy="50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01311-CDA1-4878-939D-8212A28C4FB3}"/>
              </a:ext>
            </a:extLst>
          </p:cNvPr>
          <p:cNvSpPr txBox="1"/>
          <p:nvPr/>
        </p:nvSpPr>
        <p:spPr>
          <a:xfrm>
            <a:off x="1079026" y="5175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29DB5-CF7F-46DA-BCA5-0BA20B0C47DE}"/>
              </a:ext>
            </a:extLst>
          </p:cNvPr>
          <p:cNvSpPr txBox="1"/>
          <p:nvPr/>
        </p:nvSpPr>
        <p:spPr>
          <a:xfrm>
            <a:off x="4905853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9C7BF4-285F-489E-8BEB-A7F192BB4587}"/>
              </a:ext>
            </a:extLst>
          </p:cNvPr>
          <p:cNvCxnSpPr>
            <a:stCxn id="15" idx="2"/>
          </p:cNvCxnSpPr>
          <p:nvPr/>
        </p:nvCxnSpPr>
        <p:spPr>
          <a:xfrm>
            <a:off x="5459851" y="2854124"/>
            <a:ext cx="18795" cy="250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BF41DB-3EEC-4560-B9AF-3A8B61456AEE}"/>
              </a:ext>
            </a:extLst>
          </p:cNvPr>
          <p:cNvSpPr/>
          <p:nvPr/>
        </p:nvSpPr>
        <p:spPr>
          <a:xfrm>
            <a:off x="5478646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82162-58EA-4950-A343-EA43EACF42D4}"/>
              </a:ext>
            </a:extLst>
          </p:cNvPr>
          <p:cNvSpPr txBox="1"/>
          <p:nvPr/>
        </p:nvSpPr>
        <p:spPr>
          <a:xfrm>
            <a:off x="8895509" y="2484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CD674E-62C1-4004-85B4-E396CF091DDB}"/>
              </a:ext>
            </a:extLst>
          </p:cNvPr>
          <p:cNvSpPr/>
          <p:nvPr/>
        </p:nvSpPr>
        <p:spPr>
          <a:xfrm>
            <a:off x="8895508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68EA9-5352-46FE-888D-B2DEE319FF4D}"/>
              </a:ext>
            </a:extLst>
          </p:cNvPr>
          <p:cNvSpPr/>
          <p:nvPr/>
        </p:nvSpPr>
        <p:spPr>
          <a:xfrm>
            <a:off x="9894854" y="3246303"/>
            <a:ext cx="1299171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14EF95-629E-4E0E-A02C-424C5C34C915}"/>
              </a:ext>
            </a:extLst>
          </p:cNvPr>
          <p:cNvSpPr/>
          <p:nvPr/>
        </p:nvSpPr>
        <p:spPr>
          <a:xfrm>
            <a:off x="8895508" y="4305701"/>
            <a:ext cx="2314085" cy="40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도구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D20EC-998A-4488-87B7-D7C4BB6DEF11}"/>
              </a:ext>
            </a:extLst>
          </p:cNvPr>
          <p:cNvSpPr txBox="1"/>
          <p:nvPr/>
        </p:nvSpPr>
        <p:spPr>
          <a:xfrm>
            <a:off x="6567847" y="248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자바언어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0B0DFAD-006A-4659-A134-40AC03FF7990}"/>
              </a:ext>
            </a:extLst>
          </p:cNvPr>
          <p:cNvSpPr/>
          <p:nvPr/>
        </p:nvSpPr>
        <p:spPr>
          <a:xfrm>
            <a:off x="7628460" y="3242779"/>
            <a:ext cx="999346" cy="49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96A906-2CEC-40C2-85E9-D6D0F9C364EB}"/>
              </a:ext>
            </a:extLst>
          </p:cNvPr>
          <p:cNvSpPr/>
          <p:nvPr/>
        </p:nvSpPr>
        <p:spPr>
          <a:xfrm>
            <a:off x="8627806" y="2956738"/>
            <a:ext cx="3034122" cy="9220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BA2B3-6BBF-42E3-B070-AF8B5B9ACE8D}"/>
              </a:ext>
            </a:extLst>
          </p:cNvPr>
          <p:cNvSpPr txBox="1"/>
          <p:nvPr/>
        </p:nvSpPr>
        <p:spPr>
          <a:xfrm>
            <a:off x="6516931" y="3337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29" name="화살표: 굽음 28">
            <a:extLst>
              <a:ext uri="{FF2B5EF4-FFF2-40B4-BE49-F238E27FC236}">
                <a16:creationId xmlns:a16="http://schemas.microsoft.com/office/drawing/2014/main" id="{78928FB4-0A7E-42C6-9392-D1DDA6C4F58F}"/>
              </a:ext>
            </a:extLst>
          </p:cNvPr>
          <p:cNvSpPr/>
          <p:nvPr/>
        </p:nvSpPr>
        <p:spPr>
          <a:xfrm flipV="1">
            <a:off x="7053225" y="3793031"/>
            <a:ext cx="1705499" cy="9553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B003F-D8BE-495B-B37C-3EB1456DE155}"/>
              </a:ext>
            </a:extLst>
          </p:cNvPr>
          <p:cNvSpPr txBox="1"/>
          <p:nvPr/>
        </p:nvSpPr>
        <p:spPr>
          <a:xfrm>
            <a:off x="6741486" y="46052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 </a:t>
            </a:r>
            <a:r>
              <a:rPr lang="en-US" altLang="ko-KR" dirty="0"/>
              <a:t>=&gt; </a:t>
            </a:r>
            <a:r>
              <a:rPr lang="ko-KR" altLang="en-US" dirty="0"/>
              <a:t>기반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A8CAFE8-EAB6-43BE-9D1D-B354F3BEE90F}"/>
              </a:ext>
            </a:extLst>
          </p:cNvPr>
          <p:cNvSpPr/>
          <p:nvPr/>
        </p:nvSpPr>
        <p:spPr>
          <a:xfrm>
            <a:off x="6586642" y="4305701"/>
            <a:ext cx="1607182" cy="95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  <a:endParaRPr lang="en-US" altLang="ko-KR" dirty="0"/>
          </a:p>
          <a:p>
            <a:pPr algn="ctr"/>
            <a:r>
              <a:rPr lang="ko-KR" altLang="en-US" dirty="0"/>
              <a:t>모양은 함수</a:t>
            </a:r>
            <a:endParaRPr lang="en-US" altLang="ko-KR" dirty="0"/>
          </a:p>
          <a:p>
            <a:pPr algn="ctr"/>
            <a:r>
              <a:rPr lang="ko-KR" altLang="en-US" dirty="0"/>
              <a:t>줄여서 </a:t>
            </a:r>
            <a:r>
              <a:rPr lang="en-US" altLang="ko-KR" dirty="0"/>
              <a:t>: API</a:t>
            </a:r>
            <a:endParaRPr lang="ko-KR" altLang="en-US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E680417F-6047-47F6-A621-92B96109F018}"/>
              </a:ext>
            </a:extLst>
          </p:cNvPr>
          <p:cNvSpPr/>
          <p:nvPr/>
        </p:nvSpPr>
        <p:spPr>
          <a:xfrm>
            <a:off x="6774479" y="1858917"/>
            <a:ext cx="532991" cy="5822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EC95F-C053-425B-8667-2CE6EE1039D5}"/>
              </a:ext>
            </a:extLst>
          </p:cNvPr>
          <p:cNvSpPr txBox="1"/>
          <p:nvPr/>
        </p:nvSpPr>
        <p:spPr>
          <a:xfrm>
            <a:off x="6298298" y="134854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</a:t>
            </a:r>
            <a:r>
              <a:rPr lang="en-US" altLang="ko-KR" dirty="0"/>
              <a:t>=&gt; </a:t>
            </a:r>
            <a:r>
              <a:rPr lang="ko-KR" altLang="en-US" dirty="0"/>
              <a:t>형식 </a:t>
            </a:r>
            <a:r>
              <a:rPr lang="en-US" altLang="ko-KR" dirty="0"/>
              <a:t>-&gt; </a:t>
            </a:r>
            <a:r>
              <a:rPr lang="ko-KR" altLang="en-US" dirty="0"/>
              <a:t>변수 </a:t>
            </a:r>
            <a:r>
              <a:rPr lang="en-US" altLang="ko-KR" dirty="0"/>
              <a:t>=&gt; 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비교</a:t>
            </a:r>
            <a:r>
              <a:rPr lang="en-US" altLang="ko-KR" dirty="0"/>
              <a:t>/</a:t>
            </a:r>
            <a:r>
              <a:rPr lang="ko-KR" altLang="en-US" dirty="0"/>
              <a:t>관계</a:t>
            </a:r>
            <a:r>
              <a:rPr lang="en-US" altLang="ko-KR" dirty="0"/>
              <a:t>/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F8DE159-0060-4268-9306-A1422D160D61}"/>
              </a:ext>
            </a:extLst>
          </p:cNvPr>
          <p:cNvSpPr/>
          <p:nvPr/>
        </p:nvSpPr>
        <p:spPr>
          <a:xfrm>
            <a:off x="6516931" y="2218697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언어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2044B8-5D2D-4A18-9E7A-F17047C61673}"/>
              </a:ext>
            </a:extLst>
          </p:cNvPr>
          <p:cNvSpPr/>
          <p:nvPr/>
        </p:nvSpPr>
        <p:spPr>
          <a:xfrm>
            <a:off x="6516931" y="4107114"/>
            <a:ext cx="1158912" cy="157433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자바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73167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AA445-9A09-47F0-B0A3-3A37C6EB1CC8}"/>
              </a:ext>
            </a:extLst>
          </p:cNvPr>
          <p:cNvSpPr txBox="1"/>
          <p:nvPr/>
        </p:nvSpPr>
        <p:spPr>
          <a:xfrm>
            <a:off x="958645" y="1032387"/>
            <a:ext cx="92953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)-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,</a:t>
            </a:r>
            <a:r>
              <a:rPr lang="ko-KR" altLang="en-US" dirty="0"/>
              <a:t>바이트</a:t>
            </a:r>
            <a:r>
              <a:rPr lang="en-US" altLang="ko-KR" dirty="0"/>
              <a:t>(=8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/>
              <a:t>워드</a:t>
            </a:r>
            <a:r>
              <a:rPr lang="en-US" altLang="ko-KR" dirty="0"/>
              <a:t>(=16</a:t>
            </a:r>
            <a:r>
              <a:rPr lang="ko-KR" altLang="en-US" dirty="0"/>
              <a:t>비트</a:t>
            </a:r>
            <a:r>
              <a:rPr lang="en-US" altLang="ko-KR" dirty="0"/>
              <a:t>),</a:t>
            </a:r>
            <a:r>
              <a:rPr lang="ko-KR" altLang="en-US" dirty="0" err="1"/>
              <a:t>더블워드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</a:t>
            </a:r>
            <a:r>
              <a:rPr lang="ko-KR" altLang="en-US" dirty="0" err="1"/>
              <a:t>값의표현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값의형식</a:t>
            </a:r>
            <a:r>
              <a:rPr lang="en-US" altLang="ko-KR" dirty="0"/>
              <a:t>(</a:t>
            </a:r>
            <a:r>
              <a:rPr lang="ko-KR" altLang="en-US" dirty="0"/>
              <a:t>정수형식</a:t>
            </a:r>
            <a:r>
              <a:rPr lang="en-US" altLang="ko-KR" dirty="0"/>
              <a:t>(byte, short(=2</a:t>
            </a:r>
            <a:r>
              <a:rPr lang="ko-KR" altLang="en-US" dirty="0"/>
              <a:t>바이트</a:t>
            </a:r>
            <a:r>
              <a:rPr lang="en-US" altLang="ko-KR" dirty="0"/>
              <a:t>), “int”, long), </a:t>
            </a:r>
            <a:r>
              <a:rPr lang="ko-KR" altLang="en-US" dirty="0"/>
              <a:t>실수형식</a:t>
            </a:r>
            <a:r>
              <a:rPr lang="en-US" altLang="ko-KR" dirty="0"/>
              <a:t>(float(=4byte), “double”))</a:t>
            </a:r>
          </a:p>
          <a:p>
            <a:r>
              <a:rPr lang="ko-KR" altLang="en-US" dirty="0"/>
              <a:t>연산자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산술</a:t>
            </a:r>
            <a:r>
              <a:rPr lang="en-US" altLang="ko-KR" dirty="0"/>
              <a:t>(%-</a:t>
            </a:r>
            <a:r>
              <a:rPr lang="ko-KR" altLang="en-US" dirty="0"/>
              <a:t>나머지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(&lt;=,&gt;=,!=,==),</a:t>
            </a:r>
            <a:r>
              <a:rPr lang="ko-KR" altLang="en-US" dirty="0"/>
              <a:t>관계</a:t>
            </a:r>
            <a:r>
              <a:rPr lang="en-US" altLang="ko-KR" dirty="0"/>
              <a:t>(&amp;&amp;, || - </a:t>
            </a:r>
            <a:r>
              <a:rPr lang="ko-KR" altLang="en-US" dirty="0"/>
              <a:t>피연산자는 논리값이어야 한다</a:t>
            </a:r>
            <a:r>
              <a:rPr lang="en-US" altLang="ko-KR" dirty="0"/>
              <a:t>.),</a:t>
            </a:r>
          </a:p>
          <a:p>
            <a:r>
              <a:rPr lang="ko-KR" altLang="en-US" dirty="0"/>
              <a:t>비트</a:t>
            </a:r>
            <a:r>
              <a:rPr lang="en-US" altLang="ko-KR" dirty="0"/>
              <a:t>(&amp;)</a:t>
            </a:r>
          </a:p>
          <a:p>
            <a:r>
              <a:rPr lang="en-US" altLang="ko-KR" dirty="0"/>
              <a:t>3 &amp; 4</a:t>
            </a:r>
          </a:p>
          <a:p>
            <a:r>
              <a:rPr lang="en-US" altLang="ko-KR" dirty="0"/>
              <a:t>3 &lt;&lt; 2  :  0011 &lt;&lt; 2 : 1100 </a:t>
            </a:r>
          </a:p>
          <a:p>
            <a:r>
              <a:rPr lang="en-US" altLang="ko-KR" dirty="0"/>
              <a:t>9 &gt;&gt; 2  :  1001 &gt;&gt; 2 : 1110</a:t>
            </a:r>
          </a:p>
          <a:p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76757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577E9-47D4-4ED4-B41D-472E280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이클립스를 사용하기 위한 설정정보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6EE0B-49AD-4C3B-B6F6-E39AE7B02C09}"/>
              </a:ext>
            </a:extLst>
          </p:cNvPr>
          <p:cNvSpPr txBox="1"/>
          <p:nvPr/>
        </p:nvSpPr>
        <p:spPr>
          <a:xfrm>
            <a:off x="2834640" y="16906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프로그램을 만들 때 이클립스가 알고 있어야 할 설정</a:t>
            </a:r>
          </a:p>
          <a:p>
            <a:endParaRPr lang="ko-KR" altLang="en-US" dirty="0"/>
          </a:p>
          <a:p>
            <a:r>
              <a:rPr lang="ko-KR" altLang="en-US" dirty="0"/>
              <a:t>너 컴파일러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작업환경이 </a:t>
            </a:r>
            <a:r>
              <a:rPr lang="ko-KR" altLang="en-US" dirty="0" err="1"/>
              <a:t>어딨어</a:t>
            </a:r>
            <a:r>
              <a:rPr lang="ko-KR" altLang="en-US" dirty="0"/>
              <a:t>..</a:t>
            </a:r>
          </a:p>
          <a:p>
            <a:r>
              <a:rPr lang="ko-KR" altLang="en-US" dirty="0"/>
              <a:t>너 컴파일 할 때 클래스 패스 어디야..</a:t>
            </a:r>
          </a:p>
          <a:p>
            <a:r>
              <a:rPr lang="ko-KR" altLang="en-US" dirty="0"/>
              <a:t>너 컴파일 할 때 ....옵션</a:t>
            </a:r>
          </a:p>
          <a:p>
            <a:r>
              <a:rPr lang="ko-KR" altLang="en-US" dirty="0"/>
              <a:t>네가 사용하는 소스코드 파일 확자장자가 </a:t>
            </a:r>
            <a:r>
              <a:rPr lang="ko-KR" altLang="en-US" dirty="0" err="1"/>
              <a:t>뭐야</a:t>
            </a:r>
            <a:r>
              <a:rPr lang="ko-KR" altLang="en-US" dirty="0"/>
              <a:t>..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B9F687-419C-4A87-9648-77F50348AE73}"/>
              </a:ext>
            </a:extLst>
          </p:cNvPr>
          <p:cNvSpPr/>
          <p:nvPr/>
        </p:nvSpPr>
        <p:spPr>
          <a:xfrm>
            <a:off x="4785360" y="4038600"/>
            <a:ext cx="131064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DC5E27-F3FD-4629-B536-1B49490A16DC}"/>
              </a:ext>
            </a:extLst>
          </p:cNvPr>
          <p:cNvSpPr/>
          <p:nvPr/>
        </p:nvSpPr>
        <p:spPr>
          <a:xfrm>
            <a:off x="3474720" y="5127407"/>
            <a:ext cx="41757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이클립스 프로젝트 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1626219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3E95C-62E3-4CF7-BFD5-7F5F830C992F}"/>
              </a:ext>
            </a:extLst>
          </p:cNvPr>
          <p:cNvSpPr txBox="1"/>
          <p:nvPr/>
        </p:nvSpPr>
        <p:spPr>
          <a:xfrm>
            <a:off x="4830779" y="62876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객체지향</a:t>
            </a:r>
            <a:endParaRPr lang="ko-KR" altLang="en-US" sz="28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5B1102A-9A0E-4C45-847D-5FF7ECA2357D}"/>
              </a:ext>
            </a:extLst>
          </p:cNvPr>
          <p:cNvSpPr/>
          <p:nvPr/>
        </p:nvSpPr>
        <p:spPr>
          <a:xfrm>
            <a:off x="1548581" y="102466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DFA8D-3FEA-44AC-8A9D-0E5762D2857F}"/>
              </a:ext>
            </a:extLst>
          </p:cNvPr>
          <p:cNvSpPr txBox="1"/>
          <p:nvPr/>
        </p:nvSpPr>
        <p:spPr>
          <a:xfrm>
            <a:off x="737419" y="1814052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8CF4D8D-9A0D-4792-83F1-85F0E1A98638}"/>
              </a:ext>
            </a:extLst>
          </p:cNvPr>
          <p:cNvSpPr/>
          <p:nvPr/>
        </p:nvSpPr>
        <p:spPr>
          <a:xfrm>
            <a:off x="1548581" y="2500200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EB662-5AC7-41F9-9238-E860A9E46CB0}"/>
              </a:ext>
            </a:extLst>
          </p:cNvPr>
          <p:cNvSpPr txBox="1"/>
          <p:nvPr/>
        </p:nvSpPr>
        <p:spPr>
          <a:xfrm>
            <a:off x="737419" y="3334528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 </a:t>
            </a:r>
            <a:r>
              <a:rPr lang="en-US" altLang="ko-KR" sz="2800" dirty="0"/>
              <a:t>API</a:t>
            </a:r>
            <a:r>
              <a:rPr lang="ko-KR" altLang="en-US" sz="2800" dirty="0"/>
              <a:t>의 구현체는 함수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6F9F36-D3B7-4DAB-9B7B-BB3BAB30A037}"/>
              </a:ext>
            </a:extLst>
          </p:cNvPr>
          <p:cNvSpPr/>
          <p:nvPr/>
        </p:nvSpPr>
        <p:spPr>
          <a:xfrm>
            <a:off x="1548581" y="3960987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091DA-9B18-4152-8F47-438322A931D5}"/>
              </a:ext>
            </a:extLst>
          </p:cNvPr>
          <p:cNvSpPr txBox="1"/>
          <p:nvPr/>
        </p:nvSpPr>
        <p:spPr>
          <a:xfrm>
            <a:off x="737419" y="4848675"/>
            <a:ext cx="892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자바는 모든 함수를 객체를 통해서 사용하도록 강요됨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B3B1F-8095-4020-B494-CB9AA9882315}"/>
              </a:ext>
            </a:extLst>
          </p:cNvPr>
          <p:cNvSpPr/>
          <p:nvPr/>
        </p:nvSpPr>
        <p:spPr>
          <a:xfrm>
            <a:off x="4070555" y="4647135"/>
            <a:ext cx="3141406" cy="8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4FCD3D4-ED54-4BFB-A66E-947B3BDC9A00}"/>
              </a:ext>
            </a:extLst>
          </p:cNvPr>
          <p:cNvSpPr/>
          <p:nvPr/>
        </p:nvSpPr>
        <p:spPr>
          <a:xfrm>
            <a:off x="5324168" y="5573435"/>
            <a:ext cx="634180" cy="686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66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943897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18140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218338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2832313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28335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30535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321763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3483732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349848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302559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262832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21695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1814052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273551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267630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19717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23410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272470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141055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199871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2735515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526410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48947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4880438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5681832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526240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488043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36293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4230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52624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58109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5262405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484467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48446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4878742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366655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42300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4599387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3394931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605116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8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220A5-16D8-4EF0-9C40-D6CE1827EAAB}"/>
              </a:ext>
            </a:extLst>
          </p:cNvPr>
          <p:cNvSpPr txBox="1"/>
          <p:nvPr/>
        </p:nvSpPr>
        <p:spPr>
          <a:xfrm>
            <a:off x="899653" y="-3654331"/>
            <a:ext cx="45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power(x) : </a:t>
            </a:r>
            <a:r>
              <a:rPr lang="ko-KR" altLang="en-US" dirty="0"/>
              <a:t>어떤 기능을 대변하는 블랙박스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B2689-76D7-40B9-A306-3A7794B8BE8A}"/>
              </a:ext>
            </a:extLst>
          </p:cNvPr>
          <p:cNvSpPr txBox="1"/>
          <p:nvPr/>
        </p:nvSpPr>
        <p:spPr>
          <a:xfrm>
            <a:off x="471950" y="3097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객체지향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1211E-7E7E-49FF-AD0A-B9539E0BFF71}"/>
              </a:ext>
            </a:extLst>
          </p:cNvPr>
          <p:cNvSpPr txBox="1"/>
          <p:nvPr/>
        </p:nvSpPr>
        <p:spPr>
          <a:xfrm>
            <a:off x="1725562" y="-278417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FF41-77DD-4FF6-93AF-39901EBD93A4}"/>
              </a:ext>
            </a:extLst>
          </p:cNvPr>
          <p:cNvSpPr txBox="1"/>
          <p:nvPr/>
        </p:nvSpPr>
        <p:spPr>
          <a:xfrm>
            <a:off x="2764137" y="-24148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flush()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63EF-BE5B-4FCF-B438-02BD78E74A35}"/>
              </a:ext>
            </a:extLst>
          </p:cNvPr>
          <p:cNvSpPr txBox="1"/>
          <p:nvPr/>
        </p:nvSpPr>
        <p:spPr>
          <a:xfrm>
            <a:off x="1887561" y="-1765915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CD43-EC9B-4FA3-8584-DF0744767853}"/>
              </a:ext>
            </a:extLst>
          </p:cNvPr>
          <p:cNvSpPr txBox="1"/>
          <p:nvPr/>
        </p:nvSpPr>
        <p:spPr>
          <a:xfrm>
            <a:off x="3585196" y="-17646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F76E1-3D7F-469C-85D5-48F0572EB066}"/>
              </a:ext>
            </a:extLst>
          </p:cNvPr>
          <p:cNvSpPr txBox="1"/>
          <p:nvPr/>
        </p:nvSpPr>
        <p:spPr>
          <a:xfrm>
            <a:off x="3585196" y="-15446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A9789-EE73-4C65-A658-17C2E2AB1F34}"/>
              </a:ext>
            </a:extLst>
          </p:cNvPr>
          <p:cNvSpPr txBox="1"/>
          <p:nvPr/>
        </p:nvSpPr>
        <p:spPr>
          <a:xfrm>
            <a:off x="3717931" y="-138058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7B7B3-13B7-41BC-8299-A58993B22C65}"/>
              </a:ext>
            </a:extLst>
          </p:cNvPr>
          <p:cNvSpPr txBox="1"/>
          <p:nvPr/>
        </p:nvSpPr>
        <p:spPr>
          <a:xfrm>
            <a:off x="3408215" y="-111449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A58D6-D863-4635-912E-7D62E6A73BC2}"/>
              </a:ext>
            </a:extLst>
          </p:cNvPr>
          <p:cNvSpPr txBox="1"/>
          <p:nvPr/>
        </p:nvSpPr>
        <p:spPr>
          <a:xfrm>
            <a:off x="2887319" y="-1099747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1B4B-E9FB-47AF-B72B-13589CB42F4F}"/>
              </a:ext>
            </a:extLst>
          </p:cNvPr>
          <p:cNvSpPr txBox="1"/>
          <p:nvPr/>
        </p:nvSpPr>
        <p:spPr>
          <a:xfrm>
            <a:off x="2984521" y="-1572629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6FA62-A5C6-4A93-8787-717FF0F8FA0C}"/>
              </a:ext>
            </a:extLst>
          </p:cNvPr>
          <p:cNvSpPr txBox="1"/>
          <p:nvPr/>
        </p:nvSpPr>
        <p:spPr>
          <a:xfrm>
            <a:off x="3302625" y="-196990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B8D53-814C-45E2-9B14-F88C52DD9754}"/>
              </a:ext>
            </a:extLst>
          </p:cNvPr>
          <p:cNvSpPr txBox="1"/>
          <p:nvPr/>
        </p:nvSpPr>
        <p:spPr>
          <a:xfrm>
            <a:off x="3717931" y="-2428658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03D1949-4060-43D3-8D38-0314DE506382}"/>
              </a:ext>
            </a:extLst>
          </p:cNvPr>
          <p:cNvSpPr/>
          <p:nvPr/>
        </p:nvSpPr>
        <p:spPr>
          <a:xfrm>
            <a:off x="4238827" y="-2784176"/>
            <a:ext cx="1044004" cy="2212258"/>
          </a:xfrm>
          <a:prstGeom prst="rightBrace">
            <a:avLst>
              <a:gd name="adj1" fmla="val 365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73356-B79F-406A-8952-FCE587B62DB8}"/>
              </a:ext>
            </a:extLst>
          </p:cNvPr>
          <p:cNvSpPr txBox="1"/>
          <p:nvPr/>
        </p:nvSpPr>
        <p:spPr>
          <a:xfrm>
            <a:off x="5388421" y="-186271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4500 </a:t>
            </a:r>
            <a:r>
              <a:rPr lang="ko-KR" altLang="en-US" dirty="0"/>
              <a:t>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081A934-4576-450E-858D-D4A47A128ABB}"/>
              </a:ext>
            </a:extLst>
          </p:cNvPr>
          <p:cNvSpPr/>
          <p:nvPr/>
        </p:nvSpPr>
        <p:spPr>
          <a:xfrm>
            <a:off x="6561120" y="-1921919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101EE-25FD-44B7-8224-E9BB3892C9D8}"/>
              </a:ext>
            </a:extLst>
          </p:cNvPr>
          <p:cNvSpPr txBox="1"/>
          <p:nvPr/>
        </p:nvSpPr>
        <p:spPr>
          <a:xfrm>
            <a:off x="7669162" y="-262651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820BE-64E7-493A-8DAD-79E48C9124A0}"/>
              </a:ext>
            </a:extLst>
          </p:cNvPr>
          <p:cNvSpPr txBox="1"/>
          <p:nvPr/>
        </p:nvSpPr>
        <p:spPr>
          <a:xfrm>
            <a:off x="7669162" y="-225718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CED64-D306-41A3-9FDA-D0A460ADEBEC}"/>
              </a:ext>
            </a:extLst>
          </p:cNvPr>
          <p:cNvSpPr txBox="1"/>
          <p:nvPr/>
        </p:nvSpPr>
        <p:spPr>
          <a:xfrm>
            <a:off x="7669162" y="-18735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0CAE6-E5C8-4325-B78F-685810E949A5}"/>
              </a:ext>
            </a:extLst>
          </p:cNvPr>
          <p:cNvSpPr txBox="1"/>
          <p:nvPr/>
        </p:nvSpPr>
        <p:spPr>
          <a:xfrm>
            <a:off x="8389871" y="-3187678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0CB35-1748-4164-874C-2822C7409603}"/>
              </a:ext>
            </a:extLst>
          </p:cNvPr>
          <p:cNvSpPr txBox="1"/>
          <p:nvPr/>
        </p:nvSpPr>
        <p:spPr>
          <a:xfrm>
            <a:off x="9306660" y="-25995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8C363-588A-4B43-BC31-0A387CFC5B99}"/>
              </a:ext>
            </a:extLst>
          </p:cNvPr>
          <p:cNvSpPr txBox="1"/>
          <p:nvPr/>
        </p:nvSpPr>
        <p:spPr>
          <a:xfrm>
            <a:off x="9281012" y="-1862713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2A578-54AB-4EC4-AA99-206208511711}"/>
              </a:ext>
            </a:extLst>
          </p:cNvPr>
          <p:cNvSpPr txBox="1"/>
          <p:nvPr/>
        </p:nvSpPr>
        <p:spPr>
          <a:xfrm>
            <a:off x="3221729" y="66587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5974B-1110-4994-9C89-D1B88F7FB9C8}"/>
              </a:ext>
            </a:extLst>
          </p:cNvPr>
          <p:cNvSpPr txBox="1"/>
          <p:nvPr/>
        </p:nvSpPr>
        <p:spPr>
          <a:xfrm>
            <a:off x="5225726" y="29654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27ACB-A39D-4463-999E-F02BEF47B65E}"/>
              </a:ext>
            </a:extLst>
          </p:cNvPr>
          <p:cNvSpPr txBox="1"/>
          <p:nvPr/>
        </p:nvSpPr>
        <p:spPr>
          <a:xfrm>
            <a:off x="3221729" y="282210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D7633-142B-4079-B8F1-08559BDC59A8}"/>
              </a:ext>
            </a:extLst>
          </p:cNvPr>
          <p:cNvSpPr txBox="1"/>
          <p:nvPr/>
        </p:nvSpPr>
        <p:spPr>
          <a:xfrm>
            <a:off x="3221729" y="108360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A96BE6-E8DF-49CE-B066-294A02B5DE21}"/>
              </a:ext>
            </a:extLst>
          </p:cNvPr>
          <p:cNvSpPr txBox="1"/>
          <p:nvPr/>
        </p:nvSpPr>
        <p:spPr>
          <a:xfrm>
            <a:off x="1269028" y="6641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10F405-91F9-471D-BA60-2F68237FF9C6}"/>
              </a:ext>
            </a:extLst>
          </p:cNvPr>
          <p:cNvSpPr txBox="1"/>
          <p:nvPr/>
        </p:nvSpPr>
        <p:spPr>
          <a:xfrm>
            <a:off x="1269028" y="282210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0D9771-9912-43D6-8EBF-2529286BE63B}"/>
              </a:ext>
            </a:extLst>
          </p:cNvPr>
          <p:cNvSpPr/>
          <p:nvPr/>
        </p:nvSpPr>
        <p:spPr>
          <a:xfrm rot="8535206">
            <a:off x="6979024" y="-968892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0067-72EE-4BB2-AE13-3A2865229567}"/>
              </a:ext>
            </a:extLst>
          </p:cNvPr>
          <p:cNvSpPr txBox="1"/>
          <p:nvPr/>
        </p:nvSpPr>
        <p:spPr>
          <a:xfrm>
            <a:off x="5881743" y="-368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기능별로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A6B279-403B-4980-84AC-A2A3889855A4}"/>
              </a:ext>
            </a:extLst>
          </p:cNvPr>
          <p:cNvSpPr txBox="1"/>
          <p:nvPr/>
        </p:nvSpPr>
        <p:spPr>
          <a:xfrm>
            <a:off x="9400134" y="6641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0DA2A1-C006-4B73-A0DE-64B7332F170C}"/>
              </a:ext>
            </a:extLst>
          </p:cNvPr>
          <p:cNvSpPr txBox="1"/>
          <p:nvPr/>
        </p:nvSpPr>
        <p:spPr>
          <a:xfrm>
            <a:off x="9377192" y="121270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470283-C226-4657-85E9-885674A60305}"/>
              </a:ext>
            </a:extLst>
          </p:cNvPr>
          <p:cNvSpPr txBox="1"/>
          <p:nvPr/>
        </p:nvSpPr>
        <p:spPr>
          <a:xfrm>
            <a:off x="7421784" y="66417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9E7A6-190C-4053-B037-AE016E352D25}"/>
              </a:ext>
            </a:extLst>
          </p:cNvPr>
          <p:cNvSpPr txBox="1"/>
          <p:nvPr/>
        </p:nvSpPr>
        <p:spPr>
          <a:xfrm>
            <a:off x="11180600" y="246446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inputCircle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319C9A-56FB-4D6D-A511-DEB504D76D57}"/>
              </a:ext>
            </a:extLst>
          </p:cNvPr>
          <p:cNvSpPr txBox="1"/>
          <p:nvPr/>
        </p:nvSpPr>
        <p:spPr>
          <a:xfrm>
            <a:off x="9332308" y="24644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printStudent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D3FFBE-8993-454E-BAFA-A1C5D05E423E}"/>
              </a:ext>
            </a:extLst>
          </p:cNvPr>
          <p:cNvSpPr txBox="1"/>
          <p:nvPr/>
        </p:nvSpPr>
        <p:spPr>
          <a:xfrm>
            <a:off x="7447433" y="280514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printRectangle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FF086C2-E8FA-4BA9-854C-627A6CB0F155}"/>
              </a:ext>
            </a:extLst>
          </p:cNvPr>
          <p:cNvSpPr/>
          <p:nvPr/>
        </p:nvSpPr>
        <p:spPr>
          <a:xfrm rot="3667689">
            <a:off x="8418933" y="-931673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DD7-A8F7-4907-B935-A15CB8D96058}"/>
              </a:ext>
            </a:extLst>
          </p:cNvPr>
          <p:cNvSpPr txBox="1"/>
          <p:nvPr/>
        </p:nvSpPr>
        <p:spPr>
          <a:xfrm>
            <a:off x="8753894" y="-368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</a:p>
        </p:txBody>
      </p:sp>
      <p:sp>
        <p:nvSpPr>
          <p:cNvPr id="51" name="양쪽 대괄호 50">
            <a:extLst>
              <a:ext uri="{FF2B5EF4-FFF2-40B4-BE49-F238E27FC236}">
                <a16:creationId xmlns:a16="http://schemas.microsoft.com/office/drawing/2014/main" id="{166BD93F-4D9D-4573-8CD6-166F9F4FDF0E}"/>
              </a:ext>
            </a:extLst>
          </p:cNvPr>
          <p:cNvSpPr/>
          <p:nvPr/>
        </p:nvSpPr>
        <p:spPr>
          <a:xfrm>
            <a:off x="7071492" y="1159"/>
            <a:ext cx="5671114" cy="17866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CBFB4D4C-1DFF-4DFD-975C-675FE91CD746}"/>
              </a:ext>
            </a:extLst>
          </p:cNvPr>
          <p:cNvSpPr/>
          <p:nvPr/>
        </p:nvSpPr>
        <p:spPr>
          <a:xfrm>
            <a:off x="9341415" y="-1203297"/>
            <a:ext cx="1682357" cy="695428"/>
          </a:xfrm>
          <a:prstGeom prst="wedgeEllipseCallout">
            <a:avLst>
              <a:gd name="adj1" fmla="val -55899"/>
              <a:gd name="adj2" fmla="val 41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8A42B9B-78F0-4CCC-B97A-4F03CF1B8AFA}"/>
              </a:ext>
            </a:extLst>
          </p:cNvPr>
          <p:cNvSpPr/>
          <p:nvPr/>
        </p:nvSpPr>
        <p:spPr>
          <a:xfrm rot="5400000">
            <a:off x="8479640" y="1452936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2906B5-F9DE-4599-9C4C-32A312D46178}"/>
              </a:ext>
            </a:extLst>
          </p:cNvPr>
          <p:cNvSpPr txBox="1"/>
          <p:nvPr/>
        </p:nvSpPr>
        <p:spPr>
          <a:xfrm>
            <a:off x="6745511" y="2384751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836D4F-51C4-4DB0-BF4A-4584DA6C5AB5}"/>
              </a:ext>
            </a:extLst>
          </p:cNvPr>
          <p:cNvSpPr txBox="1"/>
          <p:nvPr/>
        </p:nvSpPr>
        <p:spPr>
          <a:xfrm>
            <a:off x="8296973" y="23847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3DC0A-9CBB-401D-B9CC-18E6D5AF11C6}"/>
              </a:ext>
            </a:extLst>
          </p:cNvPr>
          <p:cNvSpPr txBox="1"/>
          <p:nvPr/>
        </p:nvSpPr>
        <p:spPr>
          <a:xfrm>
            <a:off x="9765952" y="2384751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Circle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00A7C9-E38A-45E2-946E-EA44267E99E4}"/>
              </a:ext>
            </a:extLst>
          </p:cNvPr>
          <p:cNvSpPr/>
          <p:nvPr/>
        </p:nvSpPr>
        <p:spPr>
          <a:xfrm>
            <a:off x="6476617" y="2227006"/>
            <a:ext cx="459577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51770B9-9E12-4CEF-B545-9906E99DF89F}"/>
              </a:ext>
            </a:extLst>
          </p:cNvPr>
          <p:cNvSpPr/>
          <p:nvPr/>
        </p:nvSpPr>
        <p:spPr>
          <a:xfrm>
            <a:off x="4830606" y="2223140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개체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1C214411-8E52-4A2D-8A2E-20A7942C7C19}"/>
              </a:ext>
            </a:extLst>
          </p:cNvPr>
          <p:cNvSpPr/>
          <p:nvPr/>
        </p:nvSpPr>
        <p:spPr>
          <a:xfrm rot="5400000">
            <a:off x="8479640" y="3195935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8B5CBDB7-6B06-484E-BE39-F152D55C579B}"/>
              </a:ext>
            </a:extLst>
          </p:cNvPr>
          <p:cNvSpPr/>
          <p:nvPr/>
        </p:nvSpPr>
        <p:spPr>
          <a:xfrm>
            <a:off x="4830606" y="3972002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,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9DE79C-4197-46E6-AE3B-7FF965381271}"/>
              </a:ext>
            </a:extLst>
          </p:cNvPr>
          <p:cNvSpPr/>
          <p:nvPr/>
        </p:nvSpPr>
        <p:spPr>
          <a:xfrm>
            <a:off x="6476617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print()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35B0C-6471-463D-9D37-39E44D00E773}"/>
              </a:ext>
            </a:extLst>
          </p:cNvPr>
          <p:cNvSpPr/>
          <p:nvPr/>
        </p:nvSpPr>
        <p:spPr>
          <a:xfrm>
            <a:off x="8163929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9576B7C-7A7C-4F16-8A99-D52A238A326E}"/>
              </a:ext>
            </a:extLst>
          </p:cNvPr>
          <p:cNvSpPr/>
          <p:nvPr/>
        </p:nvSpPr>
        <p:spPr>
          <a:xfrm>
            <a:off x="9765952" y="3972002"/>
            <a:ext cx="1472080" cy="634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032893-4659-4F2E-8375-626F67B63EA8}"/>
              </a:ext>
            </a:extLst>
          </p:cNvPr>
          <p:cNvSpPr/>
          <p:nvPr/>
        </p:nvSpPr>
        <p:spPr>
          <a:xfrm>
            <a:off x="6096000" y="3008671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6BD0D8D-A861-4A67-B948-44AAC6705614}"/>
              </a:ext>
            </a:extLst>
          </p:cNvPr>
          <p:cNvSpPr/>
          <p:nvPr/>
        </p:nvSpPr>
        <p:spPr>
          <a:xfrm>
            <a:off x="6668864" y="3218835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03630A-ECC2-459D-B216-A695CC2F8FFC}"/>
              </a:ext>
            </a:extLst>
          </p:cNvPr>
          <p:cNvSpPr/>
          <p:nvPr/>
        </p:nvSpPr>
        <p:spPr>
          <a:xfrm>
            <a:off x="7120385" y="344456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7788F2-84BD-487C-B777-729D017F1397}"/>
              </a:ext>
            </a:extLst>
          </p:cNvPr>
          <p:cNvSpPr/>
          <p:nvPr/>
        </p:nvSpPr>
        <p:spPr>
          <a:xfrm>
            <a:off x="8265600" y="289863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86887-2881-4A73-A53F-93DC7ADF7E8D}"/>
              </a:ext>
            </a:extLst>
          </p:cNvPr>
          <p:cNvSpPr/>
          <p:nvPr/>
        </p:nvSpPr>
        <p:spPr>
          <a:xfrm>
            <a:off x="8699317" y="3090204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2CBADD-A62A-414A-9EF0-EA7051ED5B4B}"/>
              </a:ext>
            </a:extLst>
          </p:cNvPr>
          <p:cNvSpPr/>
          <p:nvPr/>
        </p:nvSpPr>
        <p:spPr>
          <a:xfrm>
            <a:off x="9070219" y="2829809"/>
            <a:ext cx="828312" cy="42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0E9D89-2FCD-45F8-9623-2CD4CECAA634}"/>
              </a:ext>
            </a:extLst>
          </p:cNvPr>
          <p:cNvSpPr txBox="1"/>
          <p:nvPr/>
        </p:nvSpPr>
        <p:spPr>
          <a:xfrm>
            <a:off x="959478" y="5113203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Rectangle</a:t>
            </a:r>
            <a:endParaRPr lang="ko-KR" altLang="en-US" dirty="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67649772-3899-489D-9CC3-AB392BC7CC3B}"/>
              </a:ext>
            </a:extLst>
          </p:cNvPr>
          <p:cNvSpPr/>
          <p:nvPr/>
        </p:nvSpPr>
        <p:spPr>
          <a:xfrm>
            <a:off x="238107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21209A75-B634-4A35-85E6-D634B710C8FE}"/>
              </a:ext>
            </a:extLst>
          </p:cNvPr>
          <p:cNvSpPr/>
          <p:nvPr/>
        </p:nvSpPr>
        <p:spPr>
          <a:xfrm>
            <a:off x="4830606" y="3090018"/>
            <a:ext cx="1472080" cy="64775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43C5D1-D5A9-4B56-A970-F989FBF5BE72}"/>
              </a:ext>
            </a:extLst>
          </p:cNvPr>
          <p:cNvSpPr txBox="1"/>
          <p:nvPr/>
        </p:nvSpPr>
        <p:spPr>
          <a:xfrm>
            <a:off x="3258210" y="5113203"/>
            <a:ext cx="348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r1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260ECB-36B4-411D-932E-95EDB817D72D}"/>
              </a:ext>
            </a:extLst>
          </p:cNvPr>
          <p:cNvSpPr txBox="1"/>
          <p:nvPr/>
        </p:nvSpPr>
        <p:spPr>
          <a:xfrm>
            <a:off x="3137985" y="5587415"/>
            <a:ext cx="360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Rectangle r2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5FDC85-3B2F-4723-A206-1207C33D4E47}"/>
              </a:ext>
            </a:extLst>
          </p:cNvPr>
          <p:cNvSpPr txBox="1"/>
          <p:nvPr/>
        </p:nvSpPr>
        <p:spPr>
          <a:xfrm>
            <a:off x="4892696" y="6007461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Rectangle()</a:t>
            </a:r>
            <a:endParaRPr lang="ko-KR" altLang="en-US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04181813-EF70-4EAB-89BA-F75389552971}"/>
              </a:ext>
            </a:extLst>
          </p:cNvPr>
          <p:cNvSpPr/>
          <p:nvPr/>
        </p:nvSpPr>
        <p:spPr>
          <a:xfrm>
            <a:off x="6926981" y="5064804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76D362-7986-49CF-AC49-EEE383E73968}"/>
              </a:ext>
            </a:extLst>
          </p:cNvPr>
          <p:cNvSpPr txBox="1"/>
          <p:nvPr/>
        </p:nvSpPr>
        <p:spPr>
          <a:xfrm>
            <a:off x="7928105" y="511320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r1.print()</a:t>
            </a:r>
            <a:endParaRPr lang="ko-KR" altLang="en-US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8347812-8DFC-41FB-96B1-ABCA4056110D}"/>
              </a:ext>
            </a:extLst>
          </p:cNvPr>
          <p:cNvSpPr/>
          <p:nvPr/>
        </p:nvSpPr>
        <p:spPr>
          <a:xfrm>
            <a:off x="6926981" y="5582928"/>
            <a:ext cx="840658" cy="466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AFB267-F843-49E7-9C90-9710659CD7ED}"/>
              </a:ext>
            </a:extLst>
          </p:cNvPr>
          <p:cNvSpPr txBox="1"/>
          <p:nvPr/>
        </p:nvSpPr>
        <p:spPr>
          <a:xfrm>
            <a:off x="7928105" y="563132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r2.print()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61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652463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8461" y="1273278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8133734" y="2020529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4734232" y="1855149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044C0F6-D1C1-4C99-AEA9-39164FDE1F45}"/>
              </a:ext>
            </a:extLst>
          </p:cNvPr>
          <p:cNvSpPr/>
          <p:nvPr/>
        </p:nvSpPr>
        <p:spPr>
          <a:xfrm>
            <a:off x="5337089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75903-3AD2-48EF-8D0A-A24D14106086}"/>
              </a:ext>
            </a:extLst>
          </p:cNvPr>
          <p:cNvSpPr txBox="1"/>
          <p:nvPr/>
        </p:nvSpPr>
        <p:spPr>
          <a:xfrm>
            <a:off x="4339575" y="285734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[</a:t>
            </a:r>
            <a:r>
              <a:rPr lang="ko-KR" altLang="en-US" dirty="0"/>
              <a:t>읽어라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BB32BA7-05CD-4C89-A34C-81E8D2891FA6}"/>
              </a:ext>
            </a:extLst>
          </p:cNvPr>
          <p:cNvSpPr/>
          <p:nvPr/>
        </p:nvSpPr>
        <p:spPr>
          <a:xfrm>
            <a:off x="4609971" y="2263877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620CFF4-C530-41FB-8098-D4C4B7C4C5C9}"/>
              </a:ext>
            </a:extLst>
          </p:cNvPr>
          <p:cNvSpPr/>
          <p:nvPr/>
        </p:nvSpPr>
        <p:spPr>
          <a:xfrm>
            <a:off x="4609971" y="3359779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B7685-C4F5-419B-BDC0-6EE4E9608090}"/>
              </a:ext>
            </a:extLst>
          </p:cNvPr>
          <p:cNvSpPr txBox="1"/>
          <p:nvPr/>
        </p:nvSpPr>
        <p:spPr>
          <a:xfrm>
            <a:off x="3462200" y="3970313"/>
            <a:ext cx="374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개체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 [</a:t>
            </a:r>
            <a:r>
              <a:rPr lang="ko-KR" altLang="en-US" dirty="0"/>
              <a:t>객체</a:t>
            </a:r>
            <a:r>
              <a:rPr lang="en-US" altLang="ko-KR" dirty="0"/>
              <a:t>]</a:t>
            </a:r>
            <a:r>
              <a:rPr lang="ko-KR" altLang="en-US" dirty="0"/>
              <a:t>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064D6-DD94-4087-AFD7-AD99C69D0C3F}"/>
              </a:ext>
            </a:extLst>
          </p:cNvPr>
          <p:cNvSpPr txBox="1"/>
          <p:nvPr/>
        </p:nvSpPr>
        <p:spPr>
          <a:xfrm>
            <a:off x="847100" y="4583442"/>
            <a:ext cx="52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치킨</a:t>
            </a:r>
            <a:r>
              <a:rPr lang="en-US" altLang="ko-KR" dirty="0"/>
              <a:t>: </a:t>
            </a:r>
            <a:r>
              <a:rPr lang="ko-KR" altLang="en-US" dirty="0"/>
              <a:t>이미지는 있으나 만질 수는 없는 치킨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A0A5F-1971-4393-8B37-03B42C81088E}"/>
              </a:ext>
            </a:extLst>
          </p:cNvPr>
          <p:cNvSpPr txBox="1"/>
          <p:nvPr/>
        </p:nvSpPr>
        <p:spPr>
          <a:xfrm>
            <a:off x="1724475" y="5011905"/>
            <a:ext cx="3348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고양이 초롱이</a:t>
            </a:r>
            <a:r>
              <a:rPr lang="en-US" altLang="ko-KR" dirty="0"/>
              <a:t> = new</a:t>
            </a:r>
            <a:r>
              <a:rPr lang="ko-KR" altLang="en-US" dirty="0"/>
              <a:t> 고양이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초롱이</a:t>
            </a:r>
            <a:r>
              <a:rPr lang="en-US" altLang="ko-KR" dirty="0"/>
              <a:t>.</a:t>
            </a:r>
            <a:r>
              <a:rPr lang="ko-KR" altLang="en-US" dirty="0"/>
              <a:t>일루와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A131CC5-DB53-4D81-837D-D63086749C07}"/>
              </a:ext>
            </a:extLst>
          </p:cNvPr>
          <p:cNvSpPr/>
          <p:nvPr/>
        </p:nvSpPr>
        <p:spPr>
          <a:xfrm>
            <a:off x="847100" y="5083278"/>
            <a:ext cx="642487" cy="297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919727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2130991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2237107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838354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780793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892706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780793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9158142" y="213397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8397173" y="2843943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397533D3-5034-4A25-BED7-613571131430}"/>
              </a:ext>
            </a:extLst>
          </p:cNvPr>
          <p:cNvSpPr/>
          <p:nvPr/>
        </p:nvSpPr>
        <p:spPr>
          <a:xfrm>
            <a:off x="-34561" y="1248997"/>
            <a:ext cx="1321921" cy="1321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0D51-7396-424F-95F5-8D6373223085}"/>
              </a:ext>
            </a:extLst>
          </p:cNvPr>
          <p:cNvSpPr txBox="1"/>
          <p:nvPr/>
        </p:nvSpPr>
        <p:spPr>
          <a:xfrm>
            <a:off x="2831690" y="280219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(HDD)-&gt;</a:t>
            </a:r>
            <a:r>
              <a:rPr lang="ko-KR" altLang="en-US" dirty="0"/>
              <a:t>인터페이스</a:t>
            </a:r>
            <a:r>
              <a:rPr lang="en-US" altLang="ko-KR" dirty="0"/>
              <a:t>-&gt;</a:t>
            </a:r>
            <a:r>
              <a:rPr lang="ko-KR" altLang="en-US" dirty="0"/>
              <a:t>구현체의 모양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9C962A62-053D-423A-9610-39803BD02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2616" y="1248997"/>
            <a:ext cx="5715000" cy="3810000"/>
          </a:xfrm>
          <a:prstGeom prst="rect">
            <a:avLst/>
          </a:prstGeom>
        </p:spPr>
      </p:pic>
      <p:sp>
        <p:nvSpPr>
          <p:cNvPr id="8" name="막힌 원호 7">
            <a:extLst>
              <a:ext uri="{FF2B5EF4-FFF2-40B4-BE49-F238E27FC236}">
                <a16:creationId xmlns:a16="http://schemas.microsoft.com/office/drawing/2014/main" id="{3DE3C599-76E1-4C05-A611-074BD062331E}"/>
              </a:ext>
            </a:extLst>
          </p:cNvPr>
          <p:cNvSpPr/>
          <p:nvPr/>
        </p:nvSpPr>
        <p:spPr>
          <a:xfrm rot="19452215">
            <a:off x="10107889" y="1996248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B3760-FC16-432C-9190-27DC7F304979}"/>
              </a:ext>
            </a:extLst>
          </p:cNvPr>
          <p:cNvSpPr txBox="1"/>
          <p:nvPr/>
        </p:nvSpPr>
        <p:spPr>
          <a:xfrm>
            <a:off x="3072985" y="192154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장치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87899-DF4A-454C-BE90-126B80BECEC9}"/>
              </a:ext>
            </a:extLst>
          </p:cNvPr>
          <p:cNvSpPr txBox="1"/>
          <p:nvPr/>
        </p:nvSpPr>
        <p:spPr>
          <a:xfrm>
            <a:off x="232703" y="17252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A3419F-E3E6-434D-B49D-674B390894F8}"/>
              </a:ext>
            </a:extLst>
          </p:cNvPr>
          <p:cNvSpPr/>
          <p:nvPr/>
        </p:nvSpPr>
        <p:spPr>
          <a:xfrm>
            <a:off x="1443967" y="1216329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312D8F-8C87-4874-B59F-B76DF124C851}"/>
              </a:ext>
            </a:extLst>
          </p:cNvPr>
          <p:cNvSpPr/>
          <p:nvPr/>
        </p:nvSpPr>
        <p:spPr>
          <a:xfrm>
            <a:off x="1550083" y="1909957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지워라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E6AC8E-1F5B-40F3-9857-094E13193C24}"/>
              </a:ext>
            </a:extLst>
          </p:cNvPr>
          <p:cNvSpPr/>
          <p:nvPr/>
        </p:nvSpPr>
        <p:spPr>
          <a:xfrm>
            <a:off x="1151330" y="2527855"/>
            <a:ext cx="1360132" cy="414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열어라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632CD4-D646-4D05-8B80-E7D46A791562}"/>
              </a:ext>
            </a:extLst>
          </p:cNvPr>
          <p:cNvCxnSpPr>
            <a:stCxn id="22" idx="2"/>
            <a:endCxn id="21" idx="7"/>
          </p:cNvCxnSpPr>
          <p:nvPr/>
        </p:nvCxnSpPr>
        <p:spPr>
          <a:xfrm flipH="1">
            <a:off x="1093769" y="1423769"/>
            <a:ext cx="350198" cy="1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D8BC93-42DD-44D0-83CB-28D70B6F0DDF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205682" y="2016163"/>
            <a:ext cx="344401" cy="1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5CFA51-A73C-44DF-9A7E-B542283D7902}"/>
              </a:ext>
            </a:extLst>
          </p:cNvPr>
          <p:cNvCxnSpPr>
            <a:cxnSpLocks/>
            <a:stCxn id="24" idx="2"/>
            <a:endCxn id="21" idx="5"/>
          </p:cNvCxnSpPr>
          <p:nvPr/>
        </p:nvCxnSpPr>
        <p:spPr>
          <a:xfrm flipH="1" flipV="1">
            <a:off x="1093769" y="2377327"/>
            <a:ext cx="57561" cy="35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막힌 원호 32">
            <a:extLst>
              <a:ext uri="{FF2B5EF4-FFF2-40B4-BE49-F238E27FC236}">
                <a16:creationId xmlns:a16="http://schemas.microsoft.com/office/drawing/2014/main" id="{BF4B9A97-7E42-41A4-B11C-AD0236F62FC5}"/>
              </a:ext>
            </a:extLst>
          </p:cNvPr>
          <p:cNvSpPr/>
          <p:nvPr/>
        </p:nvSpPr>
        <p:spPr>
          <a:xfrm rot="4433005">
            <a:off x="11132297" y="2109697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막힌 원호 33">
            <a:extLst>
              <a:ext uri="{FF2B5EF4-FFF2-40B4-BE49-F238E27FC236}">
                <a16:creationId xmlns:a16="http://schemas.microsoft.com/office/drawing/2014/main" id="{0941101B-AB67-4148-A0D8-A7BCFF622C60}"/>
              </a:ext>
            </a:extLst>
          </p:cNvPr>
          <p:cNvSpPr/>
          <p:nvPr/>
        </p:nvSpPr>
        <p:spPr>
          <a:xfrm rot="11780718">
            <a:off x="10371328" y="2819662"/>
            <a:ext cx="722671" cy="48669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E1CC99-2CE0-4683-BA48-2BA1D3128F58}"/>
              </a:ext>
            </a:extLst>
          </p:cNvPr>
          <p:cNvSpPr/>
          <p:nvPr/>
        </p:nvSpPr>
        <p:spPr>
          <a:xfrm>
            <a:off x="7536426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ACCFA03-7033-4202-B64B-1CFD3D9EC703}"/>
              </a:ext>
            </a:extLst>
          </p:cNvPr>
          <p:cNvSpPr/>
          <p:nvPr/>
        </p:nvSpPr>
        <p:spPr>
          <a:xfrm>
            <a:off x="4771369" y="1216329"/>
            <a:ext cx="1360132" cy="3208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</a:t>
            </a:r>
            <a:endParaRPr lang="en-US" altLang="ko-KR" dirty="0"/>
          </a:p>
          <a:p>
            <a:pPr algn="ctr"/>
            <a:r>
              <a:rPr lang="ko-KR" altLang="en-US" dirty="0"/>
              <a:t>플랫폼</a:t>
            </a:r>
            <a:endParaRPr lang="en-US" altLang="ko-KR" dirty="0"/>
          </a:p>
          <a:p>
            <a:pPr algn="ctr"/>
            <a:r>
              <a:rPr lang="en-US" altLang="ko-KR" dirty="0"/>
              <a:t>API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WORA</a:t>
            </a:r>
          </a:p>
          <a:p>
            <a:pPr algn="ctr"/>
            <a:r>
              <a:rPr lang="ko-KR" altLang="en-US" dirty="0"/>
              <a:t>플랫폼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5216B8-EBBF-4CC1-9057-3C3F82DABA76}"/>
              </a:ext>
            </a:extLst>
          </p:cNvPr>
          <p:cNvCxnSpPr>
            <a:cxnSpLocks/>
          </p:cNvCxnSpPr>
          <p:nvPr/>
        </p:nvCxnSpPr>
        <p:spPr>
          <a:xfrm flipV="1">
            <a:off x="3148514" y="2377327"/>
            <a:ext cx="1622855" cy="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61052A-4EC0-405D-8058-90F06F99E0DB}"/>
              </a:ext>
            </a:extLst>
          </p:cNvPr>
          <p:cNvSpPr txBox="1"/>
          <p:nvPr/>
        </p:nvSpPr>
        <p:spPr>
          <a:xfrm>
            <a:off x="6431727" y="192154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readFile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332A69-3515-4B6A-82C7-CA358A7789EA}"/>
              </a:ext>
            </a:extLst>
          </p:cNvPr>
          <p:cNvCxnSpPr>
            <a:cxnSpLocks/>
          </p:cNvCxnSpPr>
          <p:nvPr/>
        </p:nvCxnSpPr>
        <p:spPr>
          <a:xfrm>
            <a:off x="6172649" y="2382295"/>
            <a:ext cx="13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F6181D-4BE3-49B9-B6EB-76D2AE56DEE7}"/>
              </a:ext>
            </a:extLst>
          </p:cNvPr>
          <p:cNvSpPr txBox="1"/>
          <p:nvPr/>
        </p:nvSpPr>
        <p:spPr>
          <a:xfrm>
            <a:off x="870155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ACB66C1F-9E98-4CEB-A76C-60E4380E50B8}"/>
              </a:ext>
            </a:extLst>
          </p:cNvPr>
          <p:cNvSpPr/>
          <p:nvPr/>
        </p:nvSpPr>
        <p:spPr>
          <a:xfrm rot="16200000">
            <a:off x="5326367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FE8E364F-9308-43F0-A203-A9E7FB6AE654}"/>
              </a:ext>
            </a:extLst>
          </p:cNvPr>
          <p:cNvSpPr/>
          <p:nvPr/>
        </p:nvSpPr>
        <p:spPr>
          <a:xfrm rot="16200000">
            <a:off x="7994980" y="2918546"/>
            <a:ext cx="321831" cy="21162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18BFC-B522-4E0A-8D91-AAADFE0C377F}"/>
              </a:ext>
            </a:extLst>
          </p:cNvPr>
          <p:cNvSpPr txBox="1"/>
          <p:nvPr/>
        </p:nvSpPr>
        <p:spPr>
          <a:xfrm>
            <a:off x="3786339" y="3446740"/>
            <a:ext cx="7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96F64-7778-404E-A1BB-A1D2DB39C5E9}"/>
              </a:ext>
            </a:extLst>
          </p:cNvPr>
          <p:cNvSpPr txBox="1"/>
          <p:nvPr/>
        </p:nvSpPr>
        <p:spPr>
          <a:xfrm>
            <a:off x="3770124" y="45803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8FF18-5181-431D-B53F-C4DFB7B48F52}"/>
              </a:ext>
            </a:extLst>
          </p:cNvPr>
          <p:cNvSpPr txBox="1"/>
          <p:nvPr/>
        </p:nvSpPr>
        <p:spPr>
          <a:xfrm>
            <a:off x="6841262" y="458031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9E6FE7F-A60B-4943-8048-B719499E4CE9}"/>
              </a:ext>
            </a:extLst>
          </p:cNvPr>
          <p:cNvSpPr/>
          <p:nvPr/>
        </p:nvSpPr>
        <p:spPr>
          <a:xfrm rot="16200000">
            <a:off x="5332919" y="4175545"/>
            <a:ext cx="321831" cy="10590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16D6F-4B31-4F86-8F5E-57C5298A90C9}"/>
              </a:ext>
            </a:extLst>
          </p:cNvPr>
          <p:cNvSpPr txBox="1"/>
          <p:nvPr/>
        </p:nvSpPr>
        <p:spPr>
          <a:xfrm>
            <a:off x="5161817" y="45643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0525A-45CA-4B3F-9885-7866FB6C808A}"/>
              </a:ext>
            </a:extLst>
          </p:cNvPr>
          <p:cNvCxnSpPr>
            <a:stCxn id="38" idx="1"/>
            <a:endCxn id="40" idx="3"/>
          </p:cNvCxnSpPr>
          <p:nvPr/>
        </p:nvCxnSpPr>
        <p:spPr>
          <a:xfrm flipH="1" flipV="1">
            <a:off x="5966846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F2EEBA-4B4B-4B32-B3EF-FA617C488922}"/>
              </a:ext>
            </a:extLst>
          </p:cNvPr>
          <p:cNvCxnSpPr/>
          <p:nvPr/>
        </p:nvCxnSpPr>
        <p:spPr>
          <a:xfrm flipH="1" flipV="1">
            <a:off x="4096255" y="4749005"/>
            <a:ext cx="874416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E3FBDB-2D3E-42A7-84BE-189B1FE48314}"/>
              </a:ext>
            </a:extLst>
          </p:cNvPr>
          <p:cNvSpPr txBox="1"/>
          <p:nvPr/>
        </p:nvSpPr>
        <p:spPr>
          <a:xfrm>
            <a:off x="4759495" y="4951165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Buffer</a:t>
            </a:r>
          </a:p>
          <a:p>
            <a:r>
              <a:rPr lang="ko-KR" altLang="en-US" dirty="0"/>
              <a:t>방향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FE697F-B097-44D2-B630-31CC27945F6D}"/>
              </a:ext>
            </a:extLst>
          </p:cNvPr>
          <p:cNvCxnSpPr>
            <a:cxnSpLocks/>
          </p:cNvCxnSpPr>
          <p:nvPr/>
        </p:nvCxnSpPr>
        <p:spPr>
          <a:xfrm flipH="1" flipV="1">
            <a:off x="4096255" y="5602706"/>
            <a:ext cx="2745007" cy="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4C76B3C-72BF-4148-B99F-758D226A1150}"/>
              </a:ext>
            </a:extLst>
          </p:cNvPr>
          <p:cNvSpPr/>
          <p:nvPr/>
        </p:nvSpPr>
        <p:spPr>
          <a:xfrm>
            <a:off x="3284088" y="2324836"/>
            <a:ext cx="355788" cy="5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68CD87-39A8-4D1F-9EFA-5F72A2BEBD4B}"/>
              </a:ext>
            </a:extLst>
          </p:cNvPr>
          <p:cNvSpPr txBox="1"/>
          <p:nvPr/>
        </p:nvSpPr>
        <p:spPr>
          <a:xfrm>
            <a:off x="3087383" y="294055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1020E3-F7DD-4E1A-91B9-1075230E4B0E}"/>
              </a:ext>
            </a:extLst>
          </p:cNvPr>
          <p:cNvSpPr txBox="1"/>
          <p:nvPr/>
        </p:nvSpPr>
        <p:spPr>
          <a:xfrm>
            <a:off x="6433489" y="599035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pic>
        <p:nvPicPr>
          <p:cNvPr id="52" name="그림 51" descr="전자기기이(가) 표시된 사진&#10;&#10;자동 생성된 설명">
            <a:extLst>
              <a:ext uri="{FF2B5EF4-FFF2-40B4-BE49-F238E27FC236}">
                <a16:creationId xmlns:a16="http://schemas.microsoft.com/office/drawing/2014/main" id="{E00CAC8E-AA42-4E40-9543-C928CEA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173" y="4837029"/>
            <a:ext cx="1328690" cy="885793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6A7689-B535-4965-B7E8-C254099D7BF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5578200"/>
            <a:ext cx="522966" cy="5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 descr="전자기기, 컴퓨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084601F0-4A00-4521-8A6E-D727F2800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0636" y="5642237"/>
            <a:ext cx="1301665" cy="86924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17B7CA-DD90-407C-A8F7-5788F75FDFF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887670" y="6152274"/>
            <a:ext cx="853848" cy="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 descr="전자기기, 키보드, 컴퓨터, 실내이(가) 표시된 사진&#10;&#10;자동 생성된 설명">
            <a:extLst>
              <a:ext uri="{FF2B5EF4-FFF2-40B4-BE49-F238E27FC236}">
                <a16:creationId xmlns:a16="http://schemas.microsoft.com/office/drawing/2014/main" id="{7EC92553-6142-4563-97F5-6EDC70240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58722" y="6575520"/>
            <a:ext cx="1259860" cy="66367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DA03D93-DA1D-4FDB-B45F-04055BA54BD8}"/>
              </a:ext>
            </a:extLst>
          </p:cNvPr>
          <p:cNvSpPr txBox="1"/>
          <p:nvPr/>
        </p:nvSpPr>
        <p:spPr>
          <a:xfrm>
            <a:off x="9220860" y="7415506"/>
            <a:ext cx="49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it.donga.com/8351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1F0F119-1B39-48DE-97B3-186A1405F70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7887670" y="6175020"/>
            <a:ext cx="571052" cy="46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3062C4-B92C-4101-9CEC-0B3438C96270}"/>
              </a:ext>
            </a:extLst>
          </p:cNvPr>
          <p:cNvSpPr txBox="1"/>
          <p:nvPr/>
        </p:nvSpPr>
        <p:spPr>
          <a:xfrm>
            <a:off x="4741667" y="5722822"/>
            <a:ext cx="18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CF8DA-B6D0-4E3D-BF78-8C312E309C05}"/>
              </a:ext>
            </a:extLst>
          </p:cNvPr>
          <p:cNvSpPr txBox="1"/>
          <p:nvPr/>
        </p:nvSpPr>
        <p:spPr>
          <a:xfrm>
            <a:off x="4443807" y="599811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010B7C-1D5C-4DF7-B671-224D27AE6116}"/>
              </a:ext>
            </a:extLst>
          </p:cNvPr>
          <p:cNvSpPr txBox="1"/>
          <p:nvPr/>
        </p:nvSpPr>
        <p:spPr>
          <a:xfrm>
            <a:off x="4882150" y="6349397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C…</a:t>
            </a:r>
            <a:r>
              <a:rPr lang="en-US" altLang="ko-KR" dirty="0" err="1"/>
              <a:t>InputStream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20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3055</Words>
  <Application>Microsoft Office PowerPoint</Application>
  <PresentationFormat>와이드스크린</PresentationFormat>
  <Paragraphs>872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  <vt:lpstr>학습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자바(고급언어)가 제공하는 기호에 대해서 알아보고 int x; x int;</vt:lpstr>
      <vt:lpstr>PowerPoint 프레젠테이션</vt:lpstr>
      <vt:lpstr>PowerPoint 프레젠테이션</vt:lpstr>
      <vt:lpstr>산술 연산자(나눗셈, 나머지연산자)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이클립스를 사용하기 위한 설정정보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park newlec</cp:lastModifiedBy>
  <cp:revision>114</cp:revision>
  <dcterms:created xsi:type="dcterms:W3CDTF">2020-09-02T00:18:50Z</dcterms:created>
  <dcterms:modified xsi:type="dcterms:W3CDTF">2020-09-07T03:54:30Z</dcterms:modified>
</cp:coreProperties>
</file>