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  <p:sldId id="2079" r:id="rId38"/>
    <p:sldId id="2080" r:id="rId39"/>
    <p:sldId id="2081" r:id="rId40"/>
    <p:sldId id="2082" r:id="rId41"/>
    <p:sldId id="2083" r:id="rId42"/>
    <p:sldId id="2084" r:id="rId43"/>
    <p:sldId id="2085" r:id="rId44"/>
    <p:sldId id="2086" r:id="rId45"/>
    <p:sldId id="2087" r:id="rId46"/>
    <p:sldId id="2088" r:id="rId47"/>
    <p:sldId id="2089" r:id="rId48"/>
    <p:sldId id="2090" r:id="rId49"/>
    <p:sldId id="2091" r:id="rId50"/>
    <p:sldId id="2092" r:id="rId51"/>
    <p:sldId id="2093" r:id="rId52"/>
    <p:sldId id="2094" r:id="rId53"/>
    <p:sldId id="2103" r:id="rId54"/>
    <p:sldId id="2095" r:id="rId55"/>
    <p:sldId id="2096" r:id="rId56"/>
    <p:sldId id="2097" r:id="rId57"/>
    <p:sldId id="2098" r:id="rId58"/>
    <p:sldId id="2099" r:id="rId59"/>
    <p:sldId id="2100" r:id="rId60"/>
    <p:sldId id="2101" r:id="rId61"/>
    <p:sldId id="2104" r:id="rId62"/>
    <p:sldId id="2105" r:id="rId63"/>
    <p:sldId id="2106" r:id="rId64"/>
    <p:sldId id="2107" r:id="rId65"/>
    <p:sldId id="2108" r:id="rId66"/>
    <p:sldId id="2109" r:id="rId67"/>
    <p:sldId id="2112" r:id="rId68"/>
    <p:sldId id="2111" r:id="rId69"/>
    <p:sldId id="2110" r:id="rId70"/>
    <p:sldId id="2115" r:id="rId71"/>
    <p:sldId id="2114" r:id="rId72"/>
    <p:sldId id="2113" r:id="rId73"/>
    <p:sldId id="2116" r:id="rId74"/>
    <p:sldId id="2117" r:id="rId75"/>
    <p:sldId id="2118" r:id="rId76"/>
    <p:sldId id="2120" r:id="rId77"/>
    <p:sldId id="2121" r:id="rId78"/>
    <p:sldId id="2122" r:id="rId79"/>
    <p:sldId id="2123" r:id="rId80"/>
    <p:sldId id="2124" r:id="rId81"/>
    <p:sldId id="2125" r:id="rId82"/>
    <p:sldId id="2126" r:id="rId83"/>
    <p:sldId id="2127" r:id="rId84"/>
    <p:sldId id="2128" r:id="rId85"/>
    <p:sldId id="2119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CDB5A-F0AE-4FF6-A197-A9D1564579A5}" v="1" dt="2020-09-07T03:54:2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>
        <p:scale>
          <a:sx n="66" d="100"/>
          <a:sy n="66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bodnara.co.kr/bbs/article.html?num=144680" TargetMode="External"/><Relationship Id="rId7" Type="http://schemas.openxmlformats.org/officeDocument/2006/relationships/hyperlink" Target="https://it.donga.com/8351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jpg"/><Relationship Id="rId5" Type="http://schemas.openxmlformats.org/officeDocument/2006/relationships/hyperlink" Target="https://pxhere.com/en/photo/448748" TargetMode="External"/><Relationship Id="rId4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it.donga.com/230/" TargetMode="Externa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/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콜렉션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3B66-0A5F-495E-AF11-93FCC6B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04941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33AB-4C5F-47BC-A9C3-963229A7BBE2}"/>
              </a:ext>
            </a:extLst>
          </p:cNvPr>
          <p:cNvSpPr/>
          <p:nvPr/>
        </p:nvSpPr>
        <p:spPr>
          <a:xfrm>
            <a:off x="1666568" y="943897"/>
            <a:ext cx="1991032" cy="352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02B295-9871-4016-8FDB-E10FCB960549}"/>
              </a:ext>
            </a:extLst>
          </p:cNvPr>
          <p:cNvSpPr/>
          <p:nvPr/>
        </p:nvSpPr>
        <p:spPr>
          <a:xfrm>
            <a:off x="2403987" y="943897"/>
            <a:ext cx="604684" cy="325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3FF17-35E2-43DF-92C8-CA6A88C2903F}"/>
              </a:ext>
            </a:extLst>
          </p:cNvPr>
          <p:cNvSpPr/>
          <p:nvPr/>
        </p:nvSpPr>
        <p:spPr>
          <a:xfrm>
            <a:off x="3952568" y="1474839"/>
            <a:ext cx="2143432" cy="126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7544-4FE3-4B2B-9DC5-7B334E59EB88}"/>
              </a:ext>
            </a:extLst>
          </p:cNvPr>
          <p:cNvSpPr/>
          <p:nvPr/>
        </p:nvSpPr>
        <p:spPr>
          <a:xfrm>
            <a:off x="6474542" y="943897"/>
            <a:ext cx="3126658" cy="19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9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4EA2F-C4F5-46F5-95C8-4ADC0599671C}"/>
              </a:ext>
            </a:extLst>
          </p:cNvPr>
          <p:cNvSpPr/>
          <p:nvPr/>
        </p:nvSpPr>
        <p:spPr>
          <a:xfrm>
            <a:off x="1268362" y="781665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0763E-06D0-4240-8E03-B7D5511E886E}"/>
              </a:ext>
            </a:extLst>
          </p:cNvPr>
          <p:cNvSpPr/>
          <p:nvPr/>
        </p:nvSpPr>
        <p:spPr>
          <a:xfrm>
            <a:off x="8917858" y="796413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5A3B0-8425-473C-9C9C-60E3562305DA}"/>
              </a:ext>
            </a:extLst>
          </p:cNvPr>
          <p:cNvSpPr/>
          <p:nvPr/>
        </p:nvSpPr>
        <p:spPr>
          <a:xfrm>
            <a:off x="8917858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40F24-1E64-4EFC-8DE0-D9B57620CC7D}"/>
              </a:ext>
            </a:extLst>
          </p:cNvPr>
          <p:cNvSpPr/>
          <p:nvPr/>
        </p:nvSpPr>
        <p:spPr>
          <a:xfrm>
            <a:off x="10215716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F83D0-200D-427E-A628-B3B531DB3CC4}"/>
              </a:ext>
            </a:extLst>
          </p:cNvPr>
          <p:cNvSpPr/>
          <p:nvPr/>
        </p:nvSpPr>
        <p:spPr>
          <a:xfrm>
            <a:off x="8917857" y="1769807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963080-BC49-494E-8934-33F3DFAB2D07}"/>
              </a:ext>
            </a:extLst>
          </p:cNvPr>
          <p:cNvSpPr/>
          <p:nvPr/>
        </p:nvSpPr>
        <p:spPr>
          <a:xfrm>
            <a:off x="1873046" y="899651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75C52D-A653-4CF4-A2DD-FC81819769C6}"/>
              </a:ext>
            </a:extLst>
          </p:cNvPr>
          <p:cNvCxnSpPr>
            <a:stCxn id="8" idx="3"/>
          </p:cNvCxnSpPr>
          <p:nvPr/>
        </p:nvCxnSpPr>
        <p:spPr>
          <a:xfrm flipV="1">
            <a:off x="3067665" y="1769807"/>
            <a:ext cx="5850192" cy="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AE401-4F4E-4952-A40A-46E3DCF55894}"/>
              </a:ext>
            </a:extLst>
          </p:cNvPr>
          <p:cNvSpPr txBox="1"/>
          <p:nvPr/>
        </p:nvSpPr>
        <p:spPr>
          <a:xfrm>
            <a:off x="4572000" y="14158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직접 </a:t>
            </a:r>
            <a:r>
              <a:rPr lang="ko-KR" altLang="en-US" b="1" dirty="0"/>
              <a:t>이용</a:t>
            </a:r>
            <a:r>
              <a:rPr lang="ko-KR" altLang="en-US" dirty="0"/>
              <a:t>해서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4262284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4277032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5250426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4380270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4977197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4534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203290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441321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4983647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455171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4995284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580212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</p:spTree>
    <p:extLst>
      <p:ext uri="{BB962C8B-B14F-4D97-AF65-F5344CB8AC3E}">
        <p14:creationId xmlns:p14="http://schemas.microsoft.com/office/powerpoint/2010/main" val="4879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545690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560438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1533832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663676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1260603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8181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86696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69661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1267053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8351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1278690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2085529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667E7-F524-4D0E-9CE4-FB1008E535E3}"/>
              </a:ext>
            </a:extLst>
          </p:cNvPr>
          <p:cNvSpPr/>
          <p:nvPr/>
        </p:nvSpPr>
        <p:spPr>
          <a:xfrm>
            <a:off x="8940659" y="2569906"/>
            <a:ext cx="2595715" cy="486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6D5D25-F0A2-4095-A1EE-32F01925DD3E}"/>
              </a:ext>
            </a:extLst>
          </p:cNvPr>
          <p:cNvSpPr/>
          <p:nvPr/>
        </p:nvSpPr>
        <p:spPr>
          <a:xfrm>
            <a:off x="8940659" y="3056603"/>
            <a:ext cx="2595715" cy="74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프린터</a:t>
            </a:r>
            <a:r>
              <a:rPr lang="en-US" altLang="ko-KR" dirty="0"/>
              <a:t>/</a:t>
            </a:r>
            <a:r>
              <a:rPr lang="ko-KR" altLang="en-US" dirty="0"/>
              <a:t>스피커</a:t>
            </a:r>
            <a:endParaRPr lang="en-US" altLang="ko-KR" dirty="0"/>
          </a:p>
          <a:p>
            <a:pPr algn="ctr"/>
            <a:r>
              <a:rPr lang="ko-KR" altLang="en-US" dirty="0"/>
              <a:t>마우스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170D3A-025F-44F0-B783-356DD32E9A1A}"/>
              </a:ext>
            </a:extLst>
          </p:cNvPr>
          <p:cNvSpPr/>
          <p:nvPr/>
        </p:nvSpPr>
        <p:spPr>
          <a:xfrm>
            <a:off x="7709528" y="3185649"/>
            <a:ext cx="1499274" cy="744793"/>
          </a:xfrm>
          <a:prstGeom prst="wedgeRoundRectCallout">
            <a:avLst>
              <a:gd name="adj1" fmla="val 44948"/>
              <a:gd name="adj2" fmla="val -7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3A18423-1D4F-4D4C-8527-0959785A1980}"/>
              </a:ext>
            </a:extLst>
          </p:cNvPr>
          <p:cNvSpPr/>
          <p:nvPr/>
        </p:nvSpPr>
        <p:spPr>
          <a:xfrm>
            <a:off x="8185355" y="3930439"/>
            <a:ext cx="547622" cy="6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4797F-D9D4-4A07-ADB3-6DD586DCF6F6}"/>
              </a:ext>
            </a:extLst>
          </p:cNvPr>
          <p:cNvSpPr txBox="1"/>
          <p:nvPr/>
        </p:nvSpPr>
        <p:spPr>
          <a:xfrm>
            <a:off x="6356667" y="45793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기계를 이용하기 위한 조종간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8428-935F-4BBB-8EF9-1812DAED9B51}"/>
              </a:ext>
            </a:extLst>
          </p:cNvPr>
          <p:cNvSpPr txBox="1"/>
          <p:nvPr/>
        </p:nvSpPr>
        <p:spPr>
          <a:xfrm>
            <a:off x="1337895" y="2801083"/>
            <a:ext cx="2186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언어 코드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2</a:t>
            </a:r>
          </a:p>
          <a:p>
            <a:r>
              <a:rPr lang="ko-KR" altLang="en-US" i="1" dirty="0"/>
              <a:t>  키보드 코드</a:t>
            </a:r>
            <a:r>
              <a:rPr lang="en-US" altLang="ko-KR" i="1" dirty="0"/>
              <a:t>(</a:t>
            </a:r>
            <a:r>
              <a:rPr lang="ko-KR" altLang="en-US" i="1" dirty="0"/>
              <a:t>입력</a:t>
            </a:r>
            <a:r>
              <a:rPr lang="en-US" altLang="ko-KR" i="1" dirty="0"/>
              <a:t>)</a:t>
            </a:r>
          </a:p>
          <a:p>
            <a:r>
              <a:rPr lang="ko-KR" altLang="en-US" i="1" dirty="0"/>
              <a:t>  모니터 코드</a:t>
            </a:r>
            <a:r>
              <a:rPr lang="en-US" altLang="ko-KR" i="1" dirty="0"/>
              <a:t>(</a:t>
            </a:r>
            <a:r>
              <a:rPr lang="ko-KR" altLang="en-US" i="1" dirty="0"/>
              <a:t>출력</a:t>
            </a:r>
            <a:r>
              <a:rPr lang="en-US" altLang="ko-KR" i="1" dirty="0"/>
              <a:t>)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C1E66E-9088-45ED-8102-1E59AFC77A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467011" y="3599041"/>
            <a:ext cx="123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3F1DF-98F8-4F75-ACA6-826C139BEB75}"/>
              </a:ext>
            </a:extLst>
          </p:cNvPr>
          <p:cNvSpPr txBox="1"/>
          <p:nvPr/>
        </p:nvSpPr>
        <p:spPr>
          <a:xfrm>
            <a:off x="6096000" y="36260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101001010101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97685-13E7-47FD-B4E0-C069931AF10D}"/>
              </a:ext>
            </a:extLst>
          </p:cNvPr>
          <p:cNvSpPr txBox="1"/>
          <p:nvPr/>
        </p:nvSpPr>
        <p:spPr>
          <a:xfrm>
            <a:off x="6096000" y="319572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010001010100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C1AB36-AD6E-42C6-B11A-EA00514EE9DA}"/>
              </a:ext>
            </a:extLst>
          </p:cNvPr>
          <p:cNvSpPr/>
          <p:nvPr/>
        </p:nvSpPr>
        <p:spPr>
          <a:xfrm>
            <a:off x="4701054" y="3140201"/>
            <a:ext cx="780459" cy="9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502E9F-EA33-4603-85A8-B219E4B1DEC5}"/>
              </a:ext>
            </a:extLst>
          </p:cNvPr>
          <p:cNvCxnSpPr>
            <a:cxnSpLocks/>
          </p:cNvCxnSpPr>
          <p:nvPr/>
        </p:nvCxnSpPr>
        <p:spPr>
          <a:xfrm>
            <a:off x="5433463" y="3599041"/>
            <a:ext cx="66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3C5E5C-1F97-4C67-B9A6-BF75260EA456}"/>
              </a:ext>
            </a:extLst>
          </p:cNvPr>
          <p:cNvSpPr txBox="1"/>
          <p:nvPr/>
        </p:nvSpPr>
        <p:spPr>
          <a:xfrm>
            <a:off x="1070597" y="2282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2751A22-E021-42C1-943A-4DFA5C4045C6}"/>
              </a:ext>
            </a:extLst>
          </p:cNvPr>
          <p:cNvSpPr/>
          <p:nvPr/>
        </p:nvSpPr>
        <p:spPr>
          <a:xfrm>
            <a:off x="9941903" y="1881262"/>
            <a:ext cx="547622" cy="74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A5CE26F-6F3F-4794-9D03-C29CF9D95080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 flipV="1">
            <a:off x="3524712" y="3195727"/>
            <a:ext cx="3423445" cy="344020"/>
          </a:xfrm>
          <a:prstGeom prst="curvedConnector4">
            <a:avLst>
              <a:gd name="adj1" fmla="val 16875"/>
              <a:gd name="adj2" fmla="val 28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D13C75D0-AEC8-47E6-B155-4267BE6747D2}"/>
              </a:ext>
            </a:extLst>
          </p:cNvPr>
          <p:cNvSpPr/>
          <p:nvPr/>
        </p:nvSpPr>
        <p:spPr>
          <a:xfrm>
            <a:off x="4268233" y="2313327"/>
            <a:ext cx="713904" cy="71390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3D3373E-09A9-4CDB-A5A6-EA1E9440E3EB}"/>
              </a:ext>
            </a:extLst>
          </p:cNvPr>
          <p:cNvSpPr/>
          <p:nvPr/>
        </p:nvSpPr>
        <p:spPr>
          <a:xfrm>
            <a:off x="3941730" y="3335942"/>
            <a:ext cx="594497" cy="5944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8CF73D4E-B46B-4ABA-990B-0DB246049661}"/>
              </a:ext>
            </a:extLst>
          </p:cNvPr>
          <p:cNvSpPr/>
          <p:nvPr/>
        </p:nvSpPr>
        <p:spPr>
          <a:xfrm>
            <a:off x="4875122" y="4059982"/>
            <a:ext cx="547622" cy="100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4B2E20-AD39-4378-88A9-A4BF9F3BC072}"/>
              </a:ext>
            </a:extLst>
          </p:cNvPr>
          <p:cNvSpPr txBox="1"/>
          <p:nvPr/>
        </p:nvSpPr>
        <p:spPr>
          <a:xfrm>
            <a:off x="3057153" y="5135166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=&gt; face &lt;-&gt; inter &lt;-&gt;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9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C4B2BD-E23B-4BCC-9F37-82B40C618A46}"/>
              </a:ext>
            </a:extLst>
          </p:cNvPr>
          <p:cNvSpPr/>
          <p:nvPr/>
        </p:nvSpPr>
        <p:spPr>
          <a:xfrm>
            <a:off x="583848" y="1349752"/>
            <a:ext cx="4574342" cy="4372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0D49-67AB-448B-8546-5CFF7B04259B}"/>
              </a:ext>
            </a:extLst>
          </p:cNvPr>
          <p:cNvSpPr txBox="1"/>
          <p:nvPr/>
        </p:nvSpPr>
        <p:spPr>
          <a:xfrm>
            <a:off x="766916" y="457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인터페이스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4C0E9A-FF5D-4063-8AE6-F9B0CD53F195}"/>
              </a:ext>
            </a:extLst>
          </p:cNvPr>
          <p:cNvSpPr/>
          <p:nvPr/>
        </p:nvSpPr>
        <p:spPr>
          <a:xfrm>
            <a:off x="629965" y="310488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660857-3DB3-4C0E-83D9-6A60E357B23B}"/>
              </a:ext>
            </a:extLst>
          </p:cNvPr>
          <p:cNvSpPr/>
          <p:nvPr/>
        </p:nvSpPr>
        <p:spPr>
          <a:xfrm>
            <a:off x="3529780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EB3-5821-4F8C-A9AC-6B27703CCED7}"/>
              </a:ext>
            </a:extLst>
          </p:cNvPr>
          <p:cNvSpPr txBox="1"/>
          <p:nvPr/>
        </p:nvSpPr>
        <p:spPr>
          <a:xfrm>
            <a:off x="1194619" y="98042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관계를 가지는 두 대상을 이어주는 간접적인 도구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DBF5-BB67-46F2-9455-4C947AEE2B41}"/>
              </a:ext>
            </a:extLst>
          </p:cNvPr>
          <p:cNvSpPr/>
          <p:nvPr/>
        </p:nvSpPr>
        <p:spPr>
          <a:xfrm>
            <a:off x="3529780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00D7DF-DDF0-468A-9B32-FF6FAF7BBCBF}"/>
              </a:ext>
            </a:extLst>
          </p:cNvPr>
          <p:cNvSpPr/>
          <p:nvPr/>
        </p:nvSpPr>
        <p:spPr>
          <a:xfrm>
            <a:off x="3529780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658D75-A332-470C-839F-066FEA89E0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2291" y="2212607"/>
            <a:ext cx="1347489" cy="142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645A-FD0F-4383-AD83-2A635F3B32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182291" y="3569458"/>
            <a:ext cx="1347489" cy="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8C325-BD7F-479B-86B7-D73A55B2B8C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2291" y="3635826"/>
            <a:ext cx="1347489" cy="1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A589AC-1938-4A57-84BB-55E4E893F366}"/>
              </a:ext>
            </a:extLst>
          </p:cNvPr>
          <p:cNvSpPr/>
          <p:nvPr/>
        </p:nvSpPr>
        <p:spPr>
          <a:xfrm>
            <a:off x="6756633" y="3083110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EB3799-02F5-404A-A6AB-4558E184C9F5}"/>
              </a:ext>
            </a:extLst>
          </p:cNvPr>
          <p:cNvSpPr/>
          <p:nvPr/>
        </p:nvSpPr>
        <p:spPr>
          <a:xfrm>
            <a:off x="9656448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781923-359F-4174-B05B-5CD05A779BBC}"/>
              </a:ext>
            </a:extLst>
          </p:cNvPr>
          <p:cNvSpPr/>
          <p:nvPr/>
        </p:nvSpPr>
        <p:spPr>
          <a:xfrm>
            <a:off x="9656448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A9A88-122E-418D-AF5F-111D241A7F6A}"/>
              </a:ext>
            </a:extLst>
          </p:cNvPr>
          <p:cNvSpPr/>
          <p:nvPr/>
        </p:nvSpPr>
        <p:spPr>
          <a:xfrm>
            <a:off x="9656448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55B4F4-C000-4E55-8061-244DC559CC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08959" y="2765323"/>
            <a:ext cx="338676" cy="8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D6EEC5-B0DE-4001-8A23-FD28052A4F6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308959" y="3569458"/>
            <a:ext cx="1347489" cy="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697FE-9AA9-4A2D-8946-DEF9221EC39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8308959" y="3614052"/>
            <a:ext cx="1347489" cy="13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40DBF-D77C-4B4F-BEB4-D49806B46289}"/>
              </a:ext>
            </a:extLst>
          </p:cNvPr>
          <p:cNvSpPr/>
          <p:nvPr/>
        </p:nvSpPr>
        <p:spPr>
          <a:xfrm>
            <a:off x="6710516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분리형 베터리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F0BF1-B300-4B60-B663-6F9864AAD7C5}"/>
              </a:ext>
            </a:extLst>
          </p:cNvPr>
          <p:cNvSpPr/>
          <p:nvPr/>
        </p:nvSpPr>
        <p:spPr>
          <a:xfrm>
            <a:off x="583848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일체형 </a:t>
            </a:r>
            <a:r>
              <a:rPr lang="ko-KR" altLang="en-US" dirty="0" err="1"/>
              <a:t>밧데리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D108EB-B91B-40F1-8CBB-A21EDB23EE80}"/>
              </a:ext>
            </a:extLst>
          </p:cNvPr>
          <p:cNvSpPr/>
          <p:nvPr/>
        </p:nvSpPr>
        <p:spPr>
          <a:xfrm>
            <a:off x="8656283" y="900350"/>
            <a:ext cx="529415" cy="25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493E75-8D3B-4650-9725-BC2E5BD55CFE}"/>
              </a:ext>
            </a:extLst>
          </p:cNvPr>
          <p:cNvCxnSpPr>
            <a:cxnSpLocks/>
          </p:cNvCxnSpPr>
          <p:nvPr/>
        </p:nvCxnSpPr>
        <p:spPr>
          <a:xfrm flipV="1">
            <a:off x="9185698" y="1165086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AC756E-B0D8-431C-867D-2158BA308F34}"/>
              </a:ext>
            </a:extLst>
          </p:cNvPr>
          <p:cNvSpPr txBox="1"/>
          <p:nvPr/>
        </p:nvSpPr>
        <p:spPr>
          <a:xfrm>
            <a:off x="9533022" y="1009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DE857-B6DF-4218-AFD6-5E83344177ED}"/>
              </a:ext>
            </a:extLst>
          </p:cNvPr>
          <p:cNvCxnSpPr>
            <a:cxnSpLocks/>
          </p:cNvCxnSpPr>
          <p:nvPr/>
        </p:nvCxnSpPr>
        <p:spPr>
          <a:xfrm flipV="1">
            <a:off x="8335372" y="2197491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A58685-20A2-433A-8EAA-BA4096DC6AD0}"/>
              </a:ext>
            </a:extLst>
          </p:cNvPr>
          <p:cNvSpPr txBox="1"/>
          <p:nvPr/>
        </p:nvSpPr>
        <p:spPr>
          <a:xfrm>
            <a:off x="7757898" y="21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5DB15D-7502-4B35-BB25-C0273AF694AE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9185698" y="2164675"/>
            <a:ext cx="470750" cy="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A27697A-EE1F-478F-B735-5C032306B341}"/>
              </a:ext>
            </a:extLst>
          </p:cNvPr>
          <p:cNvSpPr/>
          <p:nvPr/>
        </p:nvSpPr>
        <p:spPr>
          <a:xfrm>
            <a:off x="10215281" y="72319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01C4E8-6445-4262-8395-75F38020E94F}"/>
              </a:ext>
            </a:extLst>
          </p:cNvPr>
          <p:cNvSpPr/>
          <p:nvPr/>
        </p:nvSpPr>
        <p:spPr>
          <a:xfrm>
            <a:off x="10842778" y="13339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AF5E8FA-22D1-40D3-B521-438CC9A1DBFB}"/>
              </a:ext>
            </a:extLst>
          </p:cNvPr>
          <p:cNvSpPr/>
          <p:nvPr/>
        </p:nvSpPr>
        <p:spPr>
          <a:xfrm>
            <a:off x="11386883" y="104353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370A4ED-572E-4AE8-8BE3-0C367F061956}"/>
              </a:ext>
            </a:extLst>
          </p:cNvPr>
          <p:cNvSpPr/>
          <p:nvPr/>
        </p:nvSpPr>
        <p:spPr>
          <a:xfrm>
            <a:off x="10746360" y="143854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5556E9-AF4E-4CF1-B8AE-E354997005E3}"/>
              </a:ext>
            </a:extLst>
          </p:cNvPr>
          <p:cNvSpPr/>
          <p:nvPr/>
        </p:nvSpPr>
        <p:spPr>
          <a:xfrm>
            <a:off x="11369565" y="1910628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4F2B7EF-9486-4A50-9AC5-37E638FFA61E}"/>
              </a:ext>
            </a:extLst>
          </p:cNvPr>
          <p:cNvSpPr/>
          <p:nvPr/>
        </p:nvSpPr>
        <p:spPr>
          <a:xfrm>
            <a:off x="11738288" y="37665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6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F2F0E0-7D9B-4816-A33D-3BC3F2930D34}"/>
              </a:ext>
            </a:extLst>
          </p:cNvPr>
          <p:cNvSpPr/>
          <p:nvPr/>
        </p:nvSpPr>
        <p:spPr>
          <a:xfrm>
            <a:off x="693174" y="604684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E9A0A-C2BF-40A4-86DB-D73F42BEF2D6}"/>
              </a:ext>
            </a:extLst>
          </p:cNvPr>
          <p:cNvSpPr/>
          <p:nvPr/>
        </p:nvSpPr>
        <p:spPr>
          <a:xfrm>
            <a:off x="693174" y="1297858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692465-068A-4DE3-A439-538BBA67BD61}"/>
              </a:ext>
            </a:extLst>
          </p:cNvPr>
          <p:cNvSpPr/>
          <p:nvPr/>
        </p:nvSpPr>
        <p:spPr>
          <a:xfrm>
            <a:off x="693174" y="1991032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고급언어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4377E-72F9-4FB7-81BA-2859ED501152}"/>
              </a:ext>
            </a:extLst>
          </p:cNvPr>
          <p:cNvSpPr/>
          <p:nvPr/>
        </p:nvSpPr>
        <p:spPr>
          <a:xfrm>
            <a:off x="693174" y="2684206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E977-DC2B-4DB9-BADA-DE4C8A855A0F}"/>
              </a:ext>
            </a:extLst>
          </p:cNvPr>
          <p:cNvSpPr/>
          <p:nvPr/>
        </p:nvSpPr>
        <p:spPr>
          <a:xfrm>
            <a:off x="693174" y="3377380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F7F92E-63C2-4CEA-A3A8-E6207784E836}"/>
              </a:ext>
            </a:extLst>
          </p:cNvPr>
          <p:cNvCxnSpPr/>
          <p:nvPr/>
        </p:nvCxnSpPr>
        <p:spPr>
          <a:xfrm>
            <a:off x="5943600" y="2971799"/>
            <a:ext cx="367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D4B445-A47F-47AF-AFA2-BDD91505EC86}"/>
              </a:ext>
            </a:extLst>
          </p:cNvPr>
          <p:cNvSpPr/>
          <p:nvPr/>
        </p:nvSpPr>
        <p:spPr>
          <a:xfrm>
            <a:off x="4925961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4CB7-9DD4-434D-B47E-57A072852606}"/>
              </a:ext>
            </a:extLst>
          </p:cNvPr>
          <p:cNvSpPr txBox="1"/>
          <p:nvPr/>
        </p:nvSpPr>
        <p:spPr>
          <a:xfrm>
            <a:off x="6769804" y="254277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DA65AD1-39A2-432E-9A31-83EFE89C6332}"/>
              </a:ext>
            </a:extLst>
          </p:cNvPr>
          <p:cNvSpPr/>
          <p:nvPr/>
        </p:nvSpPr>
        <p:spPr>
          <a:xfrm>
            <a:off x="9896167" y="1017639"/>
            <a:ext cx="855748" cy="1150374"/>
          </a:xfrm>
          <a:custGeom>
            <a:avLst/>
            <a:gdLst>
              <a:gd name="connsiteX0" fmla="*/ 368710 w 855748"/>
              <a:gd name="connsiteY0" fmla="*/ 0 h 1150374"/>
              <a:gd name="connsiteX1" fmla="*/ 368710 w 855748"/>
              <a:gd name="connsiteY1" fmla="*/ 0 h 1150374"/>
              <a:gd name="connsiteX2" fmla="*/ 294968 w 855748"/>
              <a:gd name="connsiteY2" fmla="*/ 103238 h 1150374"/>
              <a:gd name="connsiteX3" fmla="*/ 265471 w 855748"/>
              <a:gd name="connsiteY3" fmla="*/ 191729 h 1150374"/>
              <a:gd name="connsiteX4" fmla="*/ 250723 w 855748"/>
              <a:gd name="connsiteY4" fmla="*/ 221225 h 1150374"/>
              <a:gd name="connsiteX5" fmla="*/ 0 w 855748"/>
              <a:gd name="connsiteY5" fmla="*/ 722671 h 1150374"/>
              <a:gd name="connsiteX6" fmla="*/ 0 w 855748"/>
              <a:gd name="connsiteY6" fmla="*/ 958645 h 1150374"/>
              <a:gd name="connsiteX7" fmla="*/ 707923 w 855748"/>
              <a:gd name="connsiteY7" fmla="*/ 1150374 h 1150374"/>
              <a:gd name="connsiteX8" fmla="*/ 811162 w 855748"/>
              <a:gd name="connsiteY8" fmla="*/ 973393 h 1150374"/>
              <a:gd name="connsiteX9" fmla="*/ 840659 w 855748"/>
              <a:gd name="connsiteY9" fmla="*/ 914400 h 1150374"/>
              <a:gd name="connsiteX10" fmla="*/ 855407 w 855748"/>
              <a:gd name="connsiteY10" fmla="*/ 648929 h 1150374"/>
              <a:gd name="connsiteX11" fmla="*/ 737420 w 855748"/>
              <a:gd name="connsiteY11" fmla="*/ 294967 h 1150374"/>
              <a:gd name="connsiteX12" fmla="*/ 604684 w 855748"/>
              <a:gd name="connsiteY12" fmla="*/ 162232 h 1150374"/>
              <a:gd name="connsiteX13" fmla="*/ 545691 w 855748"/>
              <a:gd name="connsiteY13" fmla="*/ 132735 h 1150374"/>
              <a:gd name="connsiteX14" fmla="*/ 486697 w 855748"/>
              <a:gd name="connsiteY14" fmla="*/ 88490 h 1150374"/>
              <a:gd name="connsiteX15" fmla="*/ 442452 w 855748"/>
              <a:gd name="connsiteY15" fmla="*/ 58993 h 1150374"/>
              <a:gd name="connsiteX16" fmla="*/ 368710 w 855748"/>
              <a:gd name="connsiteY16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5748" h="1150374">
                <a:moveTo>
                  <a:pt x="368710" y="0"/>
                </a:moveTo>
                <a:lnTo>
                  <a:pt x="368710" y="0"/>
                </a:lnTo>
                <a:cubicBezTo>
                  <a:pt x="344129" y="34413"/>
                  <a:pt x="315018" y="66003"/>
                  <a:pt x="294968" y="103238"/>
                </a:cubicBezTo>
                <a:cubicBezTo>
                  <a:pt x="280227" y="130614"/>
                  <a:pt x="276388" y="162616"/>
                  <a:pt x="265471" y="191729"/>
                </a:cubicBezTo>
                <a:cubicBezTo>
                  <a:pt x="261611" y="202022"/>
                  <a:pt x="255639" y="211393"/>
                  <a:pt x="250723" y="221225"/>
                </a:cubicBezTo>
                <a:lnTo>
                  <a:pt x="0" y="722671"/>
                </a:lnTo>
                <a:lnTo>
                  <a:pt x="0" y="958645"/>
                </a:lnTo>
                <a:lnTo>
                  <a:pt x="707923" y="1150374"/>
                </a:lnTo>
                <a:cubicBezTo>
                  <a:pt x="742336" y="1091380"/>
                  <a:pt x="777678" y="1032919"/>
                  <a:pt x="811162" y="973393"/>
                </a:cubicBezTo>
                <a:cubicBezTo>
                  <a:pt x="821941" y="954231"/>
                  <a:pt x="836052" y="935897"/>
                  <a:pt x="840659" y="914400"/>
                </a:cubicBezTo>
                <a:cubicBezTo>
                  <a:pt x="859320" y="827314"/>
                  <a:pt x="855407" y="737092"/>
                  <a:pt x="855407" y="648929"/>
                </a:cubicBezTo>
                <a:lnTo>
                  <a:pt x="737420" y="294967"/>
                </a:lnTo>
                <a:cubicBezTo>
                  <a:pt x="693175" y="250722"/>
                  <a:pt x="652451" y="202650"/>
                  <a:pt x="604684" y="162232"/>
                </a:cubicBezTo>
                <a:cubicBezTo>
                  <a:pt x="587901" y="148031"/>
                  <a:pt x="564335" y="144387"/>
                  <a:pt x="545691" y="132735"/>
                </a:cubicBezTo>
                <a:cubicBezTo>
                  <a:pt x="524847" y="119707"/>
                  <a:pt x="486697" y="88490"/>
                  <a:pt x="486697" y="88490"/>
                </a:cubicBezTo>
                <a:lnTo>
                  <a:pt x="442452" y="58993"/>
                </a:lnTo>
                <a:lnTo>
                  <a:pt x="3687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B4BE42-B68C-4CB0-AF85-F4E4A1A35310}"/>
              </a:ext>
            </a:extLst>
          </p:cNvPr>
          <p:cNvSpPr/>
          <p:nvPr/>
        </p:nvSpPr>
        <p:spPr>
          <a:xfrm>
            <a:off x="9726303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1D00DCDD-A40E-425A-A667-338950F9FAEB}"/>
              </a:ext>
            </a:extLst>
          </p:cNvPr>
          <p:cNvSpPr/>
          <p:nvPr/>
        </p:nvSpPr>
        <p:spPr>
          <a:xfrm>
            <a:off x="7139076" y="2829666"/>
            <a:ext cx="693174" cy="69317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AA8730E-721A-4D56-A6A0-45238687FA06}"/>
              </a:ext>
            </a:extLst>
          </p:cNvPr>
          <p:cNvSpPr/>
          <p:nvPr/>
        </p:nvSpPr>
        <p:spPr>
          <a:xfrm>
            <a:off x="10088348" y="3522840"/>
            <a:ext cx="471386" cy="69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43108C0-4EC1-4CE9-8815-AB94A2B4A8BB}"/>
              </a:ext>
            </a:extLst>
          </p:cNvPr>
          <p:cNvSpPr/>
          <p:nvPr/>
        </p:nvSpPr>
        <p:spPr>
          <a:xfrm>
            <a:off x="9726303" y="4313592"/>
            <a:ext cx="1195476" cy="6931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7AE8-081C-44AA-B208-0BECA2E3C3F1}"/>
              </a:ext>
            </a:extLst>
          </p:cNvPr>
          <p:cNvSpPr txBox="1"/>
          <p:nvPr/>
        </p:nvSpPr>
        <p:spPr>
          <a:xfrm>
            <a:off x="6887791" y="447551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6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8847B-DC8A-4730-BF79-35C4644D281C}"/>
              </a:ext>
            </a:extLst>
          </p:cNvPr>
          <p:cNvSpPr/>
          <p:nvPr/>
        </p:nvSpPr>
        <p:spPr>
          <a:xfrm>
            <a:off x="1386348" y="2757948"/>
            <a:ext cx="6076336" cy="3967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F5965-0CBF-4CB0-AF84-3C37A2F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282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고급언어</a:t>
            </a:r>
            <a:r>
              <a:rPr lang="en-US" altLang="ko-KR" dirty="0"/>
              <a:t>)</a:t>
            </a:r>
            <a:r>
              <a:rPr lang="ko-KR" altLang="en-US" dirty="0"/>
              <a:t>가 제공하는 기호에 대해서 알아보고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int;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F49CB-8D0D-4332-82D3-6B30B390793C}"/>
              </a:ext>
            </a:extLst>
          </p:cNvPr>
          <p:cNvSpPr/>
          <p:nvPr/>
        </p:nvSpPr>
        <p:spPr>
          <a:xfrm>
            <a:off x="1582994" y="3104535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표현하는 기호식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7CAF42-C3AE-493D-A64B-090142D5CEBF}"/>
              </a:ext>
            </a:extLst>
          </p:cNvPr>
          <p:cNvSpPr/>
          <p:nvPr/>
        </p:nvSpPr>
        <p:spPr>
          <a:xfrm>
            <a:off x="1582994" y="3753464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자료형식명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84006F-AF25-4324-A65F-D7122564163C}"/>
              </a:ext>
            </a:extLst>
          </p:cNvPr>
          <p:cNvSpPr/>
          <p:nvPr/>
        </p:nvSpPr>
        <p:spPr>
          <a:xfrm>
            <a:off x="1582994" y="4402393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7EFD7-193D-4DF9-AFDA-6DB682E30618}"/>
              </a:ext>
            </a:extLst>
          </p:cNvPr>
          <p:cNvSpPr/>
          <p:nvPr/>
        </p:nvSpPr>
        <p:spPr>
          <a:xfrm>
            <a:off x="1582994" y="5051322"/>
            <a:ext cx="2944762" cy="648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541558-DA35-42DF-9A69-24345E0F4ED6}"/>
              </a:ext>
            </a:extLst>
          </p:cNvPr>
          <p:cNvSpPr/>
          <p:nvPr/>
        </p:nvSpPr>
        <p:spPr>
          <a:xfrm>
            <a:off x="1582994" y="5700251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CFC4B1D-D94A-414A-81F8-ED145FC2E6EC}"/>
              </a:ext>
            </a:extLst>
          </p:cNvPr>
          <p:cNvSpPr/>
          <p:nvPr/>
        </p:nvSpPr>
        <p:spPr>
          <a:xfrm rot="16200000">
            <a:off x="4419571" y="4424517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3DD44E-BE95-48BE-95B6-DF296BF2B1AE}"/>
              </a:ext>
            </a:extLst>
          </p:cNvPr>
          <p:cNvSpPr/>
          <p:nvPr/>
        </p:nvSpPr>
        <p:spPr>
          <a:xfrm>
            <a:off x="5358521" y="4100053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929834-EB07-42AF-ADCD-B0ACAC6B36B1}"/>
              </a:ext>
            </a:extLst>
          </p:cNvPr>
          <p:cNvSpPr/>
          <p:nvPr/>
        </p:nvSpPr>
        <p:spPr>
          <a:xfrm>
            <a:off x="5358521" y="4771104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BCC2-CA8F-4784-8F69-9EC93EB502AA}"/>
              </a:ext>
            </a:extLst>
          </p:cNvPr>
          <p:cNvSpPr/>
          <p:nvPr/>
        </p:nvSpPr>
        <p:spPr>
          <a:xfrm rot="16200000">
            <a:off x="7578152" y="4424518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6550C2-837C-4649-B5AC-2B2EE7455A3D}"/>
              </a:ext>
            </a:extLst>
          </p:cNvPr>
          <p:cNvSpPr/>
          <p:nvPr/>
        </p:nvSpPr>
        <p:spPr>
          <a:xfrm>
            <a:off x="8740756" y="3849328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3D0557-837F-456B-AE3C-39CB5599FD58}"/>
              </a:ext>
            </a:extLst>
          </p:cNvPr>
          <p:cNvSpPr/>
          <p:nvPr/>
        </p:nvSpPr>
        <p:spPr>
          <a:xfrm>
            <a:off x="8740756" y="5368414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AF2F1-D8A2-4DF8-9930-F16526744A2F}"/>
              </a:ext>
            </a:extLst>
          </p:cNvPr>
          <p:cNvSpPr/>
          <p:nvPr/>
        </p:nvSpPr>
        <p:spPr>
          <a:xfrm>
            <a:off x="1582994" y="3104535"/>
            <a:ext cx="2944762" cy="3388340"/>
          </a:xfrm>
          <a:prstGeom prst="roundRect">
            <a:avLst>
              <a:gd name="adj" fmla="val 3729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934E2-F607-49F7-B87C-075DC31A4730}"/>
              </a:ext>
            </a:extLst>
          </p:cNvPr>
          <p:cNvSpPr/>
          <p:nvPr/>
        </p:nvSpPr>
        <p:spPr>
          <a:xfrm>
            <a:off x="5358521" y="3104535"/>
            <a:ext cx="1919688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언어의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플랫폼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17880E-298A-411E-BD7E-B9E1B28E6CEC}"/>
              </a:ext>
            </a:extLst>
          </p:cNvPr>
          <p:cNvSpPr/>
          <p:nvPr/>
        </p:nvSpPr>
        <p:spPr>
          <a:xfrm>
            <a:off x="8580120" y="3104535"/>
            <a:ext cx="2375474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</p:spTree>
    <p:extLst>
      <p:ext uri="{BB962C8B-B14F-4D97-AF65-F5344CB8AC3E}">
        <p14:creationId xmlns:p14="http://schemas.microsoft.com/office/powerpoint/2010/main" val="138706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0AE1A1-D7A7-4505-8B61-CE5DB2F6A676}"/>
              </a:ext>
            </a:extLst>
          </p:cNvPr>
          <p:cNvSpPr/>
          <p:nvPr/>
        </p:nvSpPr>
        <p:spPr>
          <a:xfrm>
            <a:off x="1843549" y="1120878"/>
            <a:ext cx="589935" cy="262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6C14E16-5FC2-4F29-A1F4-2C05D8E30229}"/>
              </a:ext>
            </a:extLst>
          </p:cNvPr>
          <p:cNvSpPr/>
          <p:nvPr/>
        </p:nvSpPr>
        <p:spPr>
          <a:xfrm>
            <a:off x="1120877" y="103239"/>
            <a:ext cx="2005781" cy="825909"/>
          </a:xfrm>
          <a:prstGeom prst="wedgeRoundRectCallout">
            <a:avLst>
              <a:gd name="adj1" fmla="val -1872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고급언어</a:t>
            </a:r>
            <a:endParaRPr lang="en-US" altLang="ko-KR" dirty="0"/>
          </a:p>
          <a:p>
            <a:pPr algn="ctr"/>
            <a:r>
              <a:rPr lang="en-US" altLang="ko-KR" dirty="0"/>
              <a:t>(C/C++/Java/</a:t>
            </a:r>
          </a:p>
          <a:p>
            <a:pPr algn="ctr"/>
            <a:r>
              <a:rPr lang="en-US" altLang="ko-KR" dirty="0"/>
              <a:t>C#/</a:t>
            </a:r>
            <a:r>
              <a:rPr lang="en-US" altLang="ko-KR" dirty="0" err="1"/>
              <a:t>Javascript</a:t>
            </a:r>
            <a:r>
              <a:rPr lang="en-US" altLang="ko-KR" dirty="0"/>
              <a:t>/..)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864EA7-0A4E-49BA-AA8E-F3BB2F627968}"/>
              </a:ext>
            </a:extLst>
          </p:cNvPr>
          <p:cNvSpPr/>
          <p:nvPr/>
        </p:nvSpPr>
        <p:spPr>
          <a:xfrm>
            <a:off x="3126658" y="191728"/>
            <a:ext cx="5265174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CBCA8C0-E4BD-4419-85DE-FE3FB6C48B94}"/>
              </a:ext>
            </a:extLst>
          </p:cNvPr>
          <p:cNvSpPr/>
          <p:nvPr/>
        </p:nvSpPr>
        <p:spPr>
          <a:xfrm>
            <a:off x="8504902" y="103239"/>
            <a:ext cx="2138517" cy="7374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0290-C116-46B7-9CF4-5A7B31D04C2A}"/>
              </a:ext>
            </a:extLst>
          </p:cNvPr>
          <p:cNvSpPr txBox="1"/>
          <p:nvPr/>
        </p:nvSpPr>
        <p:spPr>
          <a:xfrm>
            <a:off x="8504902" y="929148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  <a:r>
              <a:rPr lang="en-US" altLang="ko-KR" dirty="0"/>
              <a:t>…./)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F191-A9EA-43F7-A640-17203F578C88}"/>
              </a:ext>
            </a:extLst>
          </p:cNvPr>
          <p:cNvSpPr txBox="1"/>
          <p:nvPr/>
        </p:nvSpPr>
        <p:spPr>
          <a:xfrm>
            <a:off x="8504902" y="1737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가전 제품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46D36-C2FC-41FB-9088-48BBA758A155}"/>
              </a:ext>
            </a:extLst>
          </p:cNvPr>
          <p:cNvSpPr txBox="1"/>
          <p:nvPr/>
        </p:nvSpPr>
        <p:spPr>
          <a:xfrm>
            <a:off x="8504902" y="230552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SNS(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페이스북</a:t>
            </a:r>
            <a:r>
              <a:rPr lang="en-US" altLang="ko-KR" dirty="0"/>
              <a:t>/</a:t>
            </a:r>
            <a:r>
              <a:rPr lang="ko-KR" altLang="en-US" dirty="0" err="1"/>
              <a:t>트위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FF1B-FB4E-416E-963B-C3DE616E710C}"/>
              </a:ext>
            </a:extLst>
          </p:cNvPr>
          <p:cNvSpPr txBox="1"/>
          <p:nvPr/>
        </p:nvSpPr>
        <p:spPr>
          <a:xfrm>
            <a:off x="8504902" y="287333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빅데이터</a:t>
            </a:r>
            <a:endParaRPr lang="en-US" altLang="ko-KR" dirty="0"/>
          </a:p>
          <a:p>
            <a:r>
              <a:rPr lang="ko-KR" altLang="en-US" dirty="0"/>
              <a:t>웹기반의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78024-CCF4-475E-8D3C-5160B010250E}"/>
              </a:ext>
            </a:extLst>
          </p:cNvPr>
          <p:cNvCxnSpPr>
            <a:cxnSpLocks/>
          </p:cNvCxnSpPr>
          <p:nvPr/>
        </p:nvCxnSpPr>
        <p:spPr>
          <a:xfrm>
            <a:off x="2315497" y="2490189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D7EC7-2828-4AF2-8EE9-885A7258009A}"/>
              </a:ext>
            </a:extLst>
          </p:cNvPr>
          <p:cNvSpPr txBox="1"/>
          <p:nvPr/>
        </p:nvSpPr>
        <p:spPr>
          <a:xfrm>
            <a:off x="3111912" y="1059284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카카오 내부적으로 사용하는 방법을</a:t>
            </a:r>
            <a:endParaRPr lang="en-US" altLang="ko-KR" dirty="0"/>
          </a:p>
          <a:p>
            <a:r>
              <a:rPr lang="ko-KR" altLang="en-US" dirty="0"/>
              <a:t>그대로 사용해서 카카오 데이터를</a:t>
            </a:r>
            <a:endParaRPr lang="en-US" altLang="ko-KR" dirty="0"/>
          </a:p>
          <a:p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6CF4-5A43-4C89-9A49-92295B5C9D0F}"/>
              </a:ext>
            </a:extLst>
          </p:cNvPr>
          <p:cNvSpPr txBox="1"/>
          <p:nvPr/>
        </p:nvSpPr>
        <p:spPr>
          <a:xfrm>
            <a:off x="3111912" y="3240746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127831-C1FB-4291-95E2-2655D75C5193}"/>
              </a:ext>
            </a:extLst>
          </p:cNvPr>
          <p:cNvCxnSpPr>
            <a:cxnSpLocks/>
          </p:cNvCxnSpPr>
          <p:nvPr/>
        </p:nvCxnSpPr>
        <p:spPr>
          <a:xfrm>
            <a:off x="2315497" y="3179464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D6E7E43-DA23-4792-9645-76D3A1D1B20E}"/>
              </a:ext>
            </a:extLst>
          </p:cNvPr>
          <p:cNvSpPr/>
          <p:nvPr/>
        </p:nvSpPr>
        <p:spPr>
          <a:xfrm>
            <a:off x="8126364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A8AC9B-6A43-492C-8943-C872176EB45C}"/>
              </a:ext>
            </a:extLst>
          </p:cNvPr>
          <p:cNvSpPr/>
          <p:nvPr/>
        </p:nvSpPr>
        <p:spPr>
          <a:xfrm>
            <a:off x="1179873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AC9E637-A35E-4821-B74C-2113D2137512}"/>
              </a:ext>
            </a:extLst>
          </p:cNvPr>
          <p:cNvSpPr/>
          <p:nvPr/>
        </p:nvSpPr>
        <p:spPr>
          <a:xfrm>
            <a:off x="3755925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DE35CE51-4F4D-4E3E-94C8-E2622ED4681F}"/>
              </a:ext>
            </a:extLst>
          </p:cNvPr>
          <p:cNvSpPr/>
          <p:nvPr/>
        </p:nvSpPr>
        <p:spPr>
          <a:xfrm>
            <a:off x="5478875" y="4608871"/>
            <a:ext cx="840657" cy="10326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C5C18B-34F3-448C-96D3-2E7314710D99}"/>
              </a:ext>
            </a:extLst>
          </p:cNvPr>
          <p:cNvSpPr/>
          <p:nvPr/>
        </p:nvSpPr>
        <p:spPr>
          <a:xfrm>
            <a:off x="6341500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6943-B4DC-45F9-8606-E2C9E1DB32A6}"/>
              </a:ext>
            </a:extLst>
          </p:cNvPr>
          <p:cNvSpPr txBox="1"/>
          <p:nvPr/>
        </p:nvSpPr>
        <p:spPr>
          <a:xfrm>
            <a:off x="5265174" y="5774303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print();</a:t>
            </a:r>
          </a:p>
          <a:p>
            <a:r>
              <a:rPr lang="en-US" altLang="ko-KR" dirty="0"/>
              <a:t>…();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A5B52CB-C6BE-4929-9456-DCB9CD7CA866}"/>
              </a:ext>
            </a:extLst>
          </p:cNvPr>
          <p:cNvSpPr/>
          <p:nvPr/>
        </p:nvSpPr>
        <p:spPr>
          <a:xfrm>
            <a:off x="3755925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AB4F04B-D473-4969-9D81-C0D43F3BECFA}"/>
              </a:ext>
            </a:extLst>
          </p:cNvPr>
          <p:cNvSpPr/>
          <p:nvPr/>
        </p:nvSpPr>
        <p:spPr>
          <a:xfrm>
            <a:off x="6319532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7422B-3040-47D6-839A-5FB35B78D60D}"/>
              </a:ext>
            </a:extLst>
          </p:cNvPr>
          <p:cNvSpPr txBox="1"/>
          <p:nvPr/>
        </p:nvSpPr>
        <p:spPr>
          <a:xfrm>
            <a:off x="8071930" y="5774303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1000101010</a:t>
            </a:r>
            <a:br>
              <a:rPr lang="en-US" altLang="ko-KR" dirty="0"/>
            </a:br>
            <a:r>
              <a:rPr lang="en-US" altLang="ko-KR" dirty="0"/>
              <a:t>1000101010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FF62A5-D2C1-41A9-A53F-8533B58B6E7A}"/>
              </a:ext>
            </a:extLst>
          </p:cNvPr>
          <p:cNvSpPr/>
          <p:nvPr/>
        </p:nvSpPr>
        <p:spPr>
          <a:xfrm>
            <a:off x="1058299" y="4709822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E5C9DD-56B0-481F-83C1-9EC024774DD3}"/>
              </a:ext>
            </a:extLst>
          </p:cNvPr>
          <p:cNvSpPr/>
          <p:nvPr/>
        </p:nvSpPr>
        <p:spPr>
          <a:xfrm>
            <a:off x="869884" y="4874344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402F45-05F6-4849-B555-B95BD5ACCE75}"/>
              </a:ext>
            </a:extLst>
          </p:cNvPr>
          <p:cNvSpPr/>
          <p:nvPr/>
        </p:nvSpPr>
        <p:spPr>
          <a:xfrm>
            <a:off x="631749" y="507421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D4048-DC77-4686-AF7C-8552F10FE07E}"/>
              </a:ext>
            </a:extLst>
          </p:cNvPr>
          <p:cNvSpPr/>
          <p:nvPr/>
        </p:nvSpPr>
        <p:spPr>
          <a:xfrm>
            <a:off x="425249" y="5211579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31B4-E503-446E-8A86-4458FDEBB763}"/>
              </a:ext>
            </a:extLst>
          </p:cNvPr>
          <p:cNvSpPr txBox="1"/>
          <p:nvPr/>
        </p:nvSpPr>
        <p:spPr>
          <a:xfrm>
            <a:off x="884903" y="589935"/>
            <a:ext cx="62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김현지 </a:t>
            </a:r>
            <a:r>
              <a:rPr lang="en-US" altLang="ko-KR" dirty="0"/>
              <a:t>: </a:t>
            </a:r>
            <a:r>
              <a:rPr lang="ko-KR" altLang="en-US" dirty="0"/>
              <a:t>컴퓨터 구성에서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와 입</a:t>
            </a:r>
            <a:r>
              <a:rPr lang="en-US" altLang="ko-KR" dirty="0"/>
              <a:t>/</a:t>
            </a:r>
            <a:r>
              <a:rPr lang="ko-KR" altLang="en-US" dirty="0"/>
              <a:t>출력장치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8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15BE-3FD4-45C9-AD5C-BCC9170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4D7-C00A-452D-A71F-B808F94C2104}"/>
              </a:ext>
            </a:extLst>
          </p:cNvPr>
          <p:cNvSpPr txBox="1"/>
          <p:nvPr/>
        </p:nvSpPr>
        <p:spPr>
          <a:xfrm>
            <a:off x="1127760" y="1690688"/>
            <a:ext cx="433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/ 3; =&gt; 63.333333(X) -&gt; 63.0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=&gt; </a:t>
            </a:r>
            <a:r>
              <a:rPr lang="ko-KR" altLang="en-US" dirty="0"/>
              <a:t>정수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D876B-FD77-453F-B892-D3C3F871FAD7}"/>
              </a:ext>
            </a:extLst>
          </p:cNvPr>
          <p:cNvSpPr txBox="1"/>
          <p:nvPr/>
        </p:nvSpPr>
        <p:spPr>
          <a:xfrm>
            <a:off x="1127760" y="2337891"/>
            <a:ext cx="10626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실수로 나누면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190/ 3.0 </a:t>
            </a:r>
            <a:r>
              <a:rPr lang="ko-KR" altLang="en-US" dirty="0"/>
              <a:t>으로 나누면</a:t>
            </a:r>
            <a:r>
              <a:rPr lang="en-US" altLang="ko-KR" dirty="0"/>
              <a:t>? =&gt;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이항 연산자는 각 항이 반드시 같은 형식이어야만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같은 형식이 아니면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en-US" altLang="ko-KR" dirty="0"/>
              <a:t>+ </a:t>
            </a:r>
            <a:r>
              <a:rPr lang="ko-KR" altLang="en-US" dirty="0"/>
              <a:t>실수 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10 / 3 -&gt; 3,    10/3.0 -&gt; 3.3333333 =&gt; </a:t>
            </a:r>
            <a:r>
              <a:rPr lang="ko-KR" altLang="en-US" dirty="0"/>
              <a:t>오류가 </a:t>
            </a:r>
            <a:r>
              <a:rPr lang="ko-KR" altLang="en-US" dirty="0" err="1"/>
              <a:t>안남</a:t>
            </a:r>
            <a:r>
              <a:rPr lang="en-US" altLang="ko-KR" dirty="0"/>
              <a:t>(?) : </a:t>
            </a:r>
            <a:r>
              <a:rPr lang="ko-KR" altLang="en-US" dirty="0"/>
              <a:t>컴파일러가 보고 문제가 되지 않는 방향으로</a:t>
            </a:r>
            <a:endParaRPr lang="en-US" altLang="ko-KR" dirty="0"/>
          </a:p>
          <a:p>
            <a:r>
              <a:rPr lang="ko-KR" altLang="en-US" dirty="0"/>
              <a:t>데이터 형식을 맞추기 때문에</a:t>
            </a:r>
            <a:endParaRPr lang="en-US" altLang="ko-KR" dirty="0"/>
          </a:p>
          <a:p>
            <a:r>
              <a:rPr lang="en-US" altLang="ko-KR" dirty="0"/>
              <a:t>10 / 3.2 -&gt; 10/3(.2) -&gt; </a:t>
            </a:r>
            <a:r>
              <a:rPr lang="ko-KR" altLang="en-US" dirty="0"/>
              <a:t>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이런 변환을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10.0 / 3.2 -&gt; </a:t>
            </a:r>
            <a:r>
              <a:rPr lang="ko-KR" altLang="en-US" dirty="0"/>
              <a:t>무손실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</a:t>
            </a:r>
            <a:r>
              <a:rPr lang="ko-KR" altLang="en-US" dirty="0" err="1"/>
              <a:t>무손실으</a:t>
            </a:r>
            <a:r>
              <a:rPr lang="ko-KR" altLang="en-US" dirty="0"/>
              <a:t> </a:t>
            </a:r>
            <a:r>
              <a:rPr lang="ko-KR" altLang="en-US" dirty="0" err="1"/>
              <a:t>ㅣ변환이</a:t>
            </a:r>
            <a:r>
              <a:rPr lang="ko-KR" altLang="en-US" dirty="0"/>
              <a:t> 가능하면 그것을 알아서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묵시적인 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F2F-54CD-4DC6-9E82-BCA5D0E826AC}"/>
              </a:ext>
            </a:extLst>
          </p:cNvPr>
          <p:cNvSpPr txBox="1"/>
          <p:nvPr/>
        </p:nvSpPr>
        <p:spPr>
          <a:xfrm>
            <a:off x="548640" y="42672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연산자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E5DB-A1C2-45D4-97AF-7E0E4A1975B1}"/>
              </a:ext>
            </a:extLst>
          </p:cNvPr>
          <p:cNvSpPr txBox="1"/>
          <p:nvPr/>
        </p:nvSpPr>
        <p:spPr>
          <a:xfrm>
            <a:off x="1097280" y="1437203"/>
            <a:ext cx="59875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?;</a:t>
            </a:r>
          </a:p>
          <a:p>
            <a:endParaRPr lang="en-US" altLang="ko-KR" dirty="0"/>
          </a:p>
          <a:p>
            <a:r>
              <a:rPr lang="en-US" altLang="ko-KR" dirty="0"/>
              <a:t>x&gt;3 : </a:t>
            </a:r>
            <a:r>
              <a:rPr lang="ko-KR" altLang="en-US" dirty="0"/>
              <a:t>논리값을 얻게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&gt; 3 == </a:t>
            </a:r>
            <a:r>
              <a:rPr lang="ko-KR" altLang="en-US" dirty="0"/>
              <a:t>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== </a:t>
            </a:r>
            <a:r>
              <a:rPr lang="ko-KR" altLang="en-US" dirty="0"/>
              <a:t>짝수 입니까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보다 크고 </a:t>
            </a:r>
            <a:r>
              <a:rPr lang="en-US" altLang="ko-KR" dirty="0"/>
              <a:t>100 </a:t>
            </a:r>
            <a:r>
              <a:rPr lang="ko-KR" altLang="en-US" dirty="0"/>
              <a:t>보다 작은 값입니까    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 &lt; x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100  : </a:t>
            </a:r>
            <a:r>
              <a:rPr lang="ko-KR" altLang="en-US" dirty="0"/>
              <a:t>수학에서는 맞는데</a:t>
            </a:r>
            <a:r>
              <a:rPr lang="en-US" altLang="ko-KR" dirty="0"/>
              <a:t>..</a:t>
            </a:r>
            <a:r>
              <a:rPr lang="ko-KR" altLang="en-US" dirty="0"/>
              <a:t>자바에서는 틀립니다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 &lt; x  &amp;&amp; x&lt;100</a:t>
            </a:r>
          </a:p>
          <a:p>
            <a:r>
              <a:rPr lang="en-US" altLang="ko-KR" dirty="0"/>
              <a:t>x &gt; 3 &amp;&amp; x &lt; 100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작거나 같고 또는 </a:t>
            </a:r>
            <a:r>
              <a:rPr lang="en-US" altLang="ko-KR" dirty="0"/>
              <a:t>9</a:t>
            </a:r>
            <a:r>
              <a:rPr lang="ko-KR" altLang="en-US" dirty="0"/>
              <a:t>보다 크거나 같습니까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자연어를 자바로 바꾸는 작업은 쉽지 않아요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x&lt;=2 || x&gt;=9</a:t>
            </a:r>
          </a:p>
          <a:p>
            <a:r>
              <a:rPr lang="en-US" altLang="ko-KR" b="1" dirty="0"/>
              <a:t>x &lt;=2 || 9 &lt;= x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C1BC01-6A30-41ED-9ABF-2C0A41BF8AF3}"/>
              </a:ext>
            </a:extLst>
          </p:cNvPr>
          <p:cNvCxnSpPr>
            <a:cxnSpLocks/>
          </p:cNvCxnSpPr>
          <p:nvPr/>
        </p:nvCxnSpPr>
        <p:spPr>
          <a:xfrm flipH="1">
            <a:off x="1601870" y="6156960"/>
            <a:ext cx="79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5CBE5-9565-4AB5-AFAE-D5DC5F7534C1}"/>
              </a:ext>
            </a:extLst>
          </p:cNvPr>
          <p:cNvCxnSpPr>
            <a:cxnSpLocks/>
          </p:cNvCxnSpPr>
          <p:nvPr/>
        </p:nvCxnSpPr>
        <p:spPr>
          <a:xfrm>
            <a:off x="3078480" y="61417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DC4EF7-52B2-4CB9-99E4-ACAD093EA65F}"/>
              </a:ext>
            </a:extLst>
          </p:cNvPr>
          <p:cNvGrpSpPr/>
          <p:nvPr/>
        </p:nvGrpSpPr>
        <p:grpSpPr>
          <a:xfrm>
            <a:off x="3017364" y="959862"/>
            <a:ext cx="4968552" cy="945396"/>
            <a:chOff x="467544" y="1059582"/>
            <a:chExt cx="4968552" cy="94539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7D96B35-6BF4-4386-854A-4BA299CB8337}"/>
                </a:ext>
              </a:extLst>
            </p:cNvPr>
            <p:cNvCxnSpPr/>
            <p:nvPr/>
          </p:nvCxnSpPr>
          <p:spPr>
            <a:xfrm>
              <a:off x="467544" y="1491630"/>
              <a:ext cx="496855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FB5DB4-7493-4203-8525-7FEA5DEC8DF1}"/>
                </a:ext>
              </a:extLst>
            </p:cNvPr>
            <p:cNvCxnSpPr/>
            <p:nvPr/>
          </p:nvCxnSpPr>
          <p:spPr>
            <a:xfrm>
              <a:off x="125963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124185-F6E6-48A7-901B-33792805FE1E}"/>
                </a:ext>
              </a:extLst>
            </p:cNvPr>
            <p:cNvCxnSpPr/>
            <p:nvPr/>
          </p:nvCxnSpPr>
          <p:spPr>
            <a:xfrm>
              <a:off x="97160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09417F-3A18-406D-9879-AF9833BFD56D}"/>
                </a:ext>
              </a:extLst>
            </p:cNvPr>
            <p:cNvCxnSpPr/>
            <p:nvPr/>
          </p:nvCxnSpPr>
          <p:spPr>
            <a:xfrm>
              <a:off x="154766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AF64B3-1C57-4EA2-A7F3-E672BCABB116}"/>
                </a:ext>
              </a:extLst>
            </p:cNvPr>
            <p:cNvCxnSpPr/>
            <p:nvPr/>
          </p:nvCxnSpPr>
          <p:spPr>
            <a:xfrm>
              <a:off x="212372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D3B87D-B8F3-4AD5-9887-09DAD062B127}"/>
                </a:ext>
              </a:extLst>
            </p:cNvPr>
            <p:cNvCxnSpPr/>
            <p:nvPr/>
          </p:nvCxnSpPr>
          <p:spPr>
            <a:xfrm>
              <a:off x="183569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8C8A88-0925-4FAD-A21C-90D91511ACF7}"/>
                </a:ext>
              </a:extLst>
            </p:cNvPr>
            <p:cNvCxnSpPr/>
            <p:nvPr/>
          </p:nvCxnSpPr>
          <p:spPr>
            <a:xfrm>
              <a:off x="241176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AA4198-41D9-41E8-9DEC-7A66C225C068}"/>
                </a:ext>
              </a:extLst>
            </p:cNvPr>
            <p:cNvCxnSpPr/>
            <p:nvPr/>
          </p:nvCxnSpPr>
          <p:spPr>
            <a:xfrm>
              <a:off x="298782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F63FC40-F066-459F-90E3-73069A83CD0B}"/>
                </a:ext>
              </a:extLst>
            </p:cNvPr>
            <p:cNvCxnSpPr/>
            <p:nvPr/>
          </p:nvCxnSpPr>
          <p:spPr>
            <a:xfrm>
              <a:off x="269979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C5ECC7A-5182-4863-BACC-E9DA95794F1B}"/>
                </a:ext>
              </a:extLst>
            </p:cNvPr>
            <p:cNvCxnSpPr/>
            <p:nvPr/>
          </p:nvCxnSpPr>
          <p:spPr>
            <a:xfrm>
              <a:off x="327585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D7B5710-183B-461E-BDFC-FC5A0D60A64B}"/>
                </a:ext>
              </a:extLst>
            </p:cNvPr>
            <p:cNvCxnSpPr/>
            <p:nvPr/>
          </p:nvCxnSpPr>
          <p:spPr>
            <a:xfrm>
              <a:off x="385192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4CAC65-5329-4358-99B7-0AE8418A3671}"/>
                </a:ext>
              </a:extLst>
            </p:cNvPr>
            <p:cNvCxnSpPr/>
            <p:nvPr/>
          </p:nvCxnSpPr>
          <p:spPr>
            <a:xfrm>
              <a:off x="356388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3A920F-3D63-4D7E-9D91-D30703ADB3AB}"/>
                </a:ext>
              </a:extLst>
            </p:cNvPr>
            <p:cNvCxnSpPr/>
            <p:nvPr/>
          </p:nvCxnSpPr>
          <p:spPr>
            <a:xfrm>
              <a:off x="413995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567452-7501-47B2-B6D9-F23023AA6DA4}"/>
                </a:ext>
              </a:extLst>
            </p:cNvPr>
            <p:cNvCxnSpPr/>
            <p:nvPr/>
          </p:nvCxnSpPr>
          <p:spPr>
            <a:xfrm>
              <a:off x="471601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9F0F65-D4D2-48BF-BD70-1D1ACA4C2EF3}"/>
                </a:ext>
              </a:extLst>
            </p:cNvPr>
            <p:cNvCxnSpPr/>
            <p:nvPr/>
          </p:nvCxnSpPr>
          <p:spPr>
            <a:xfrm>
              <a:off x="442798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00FCE2-5EF4-495B-BE4F-AE294A10D000}"/>
                </a:ext>
              </a:extLst>
            </p:cNvPr>
            <p:cNvCxnSpPr/>
            <p:nvPr/>
          </p:nvCxnSpPr>
          <p:spPr>
            <a:xfrm>
              <a:off x="500404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7DE92380-1EEF-43F9-BEA5-6E6D63DDD59E}"/>
                </a:ext>
              </a:extLst>
            </p:cNvPr>
            <p:cNvSpPr txBox="1"/>
            <p:nvPr/>
          </p:nvSpPr>
          <p:spPr>
            <a:xfrm>
              <a:off x="284380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E6511A5-7389-4CB0-A73A-44F471EA36FD}"/>
                </a:ext>
              </a:extLst>
            </p:cNvPr>
            <p:cNvSpPr txBox="1"/>
            <p:nvPr/>
          </p:nvSpPr>
          <p:spPr>
            <a:xfrm>
              <a:off x="312020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8E7769D-DC85-492C-BB04-886DA349E72D}"/>
                </a:ext>
              </a:extLst>
            </p:cNvPr>
            <p:cNvSpPr txBox="1"/>
            <p:nvPr/>
          </p:nvSpPr>
          <p:spPr>
            <a:xfrm>
              <a:off x="249685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32DEBE26-98F1-43DD-BB78-6D49101ED7B5}"/>
                </a:ext>
              </a:extLst>
            </p:cNvPr>
            <p:cNvSpPr txBox="1"/>
            <p:nvPr/>
          </p:nvSpPr>
          <p:spPr>
            <a:xfrm>
              <a:off x="340823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74A94247-B3E5-4527-97A6-2BD95523AE36}"/>
                </a:ext>
              </a:extLst>
            </p:cNvPr>
            <p:cNvSpPr txBox="1"/>
            <p:nvPr/>
          </p:nvSpPr>
          <p:spPr>
            <a:xfrm>
              <a:off x="369626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466444C-FEC1-4D54-AA31-3E9BE9FF2BAA}"/>
                </a:ext>
              </a:extLst>
            </p:cNvPr>
            <p:cNvSpPr txBox="1"/>
            <p:nvPr/>
          </p:nvSpPr>
          <p:spPr>
            <a:xfrm>
              <a:off x="3984300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90B33EF3-0B0A-4C83-9B86-173200EA4CB3}"/>
                </a:ext>
              </a:extLst>
            </p:cNvPr>
            <p:cNvSpPr txBox="1"/>
            <p:nvPr/>
          </p:nvSpPr>
          <p:spPr>
            <a:xfrm>
              <a:off x="4272332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EFAED78B-7DA8-4ACE-9CFA-05896238298B}"/>
                </a:ext>
              </a:extLst>
            </p:cNvPr>
            <p:cNvSpPr txBox="1"/>
            <p:nvPr/>
          </p:nvSpPr>
          <p:spPr>
            <a:xfrm>
              <a:off x="456036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8A674F3-DD21-4735-A799-0D02DF037BE4}"/>
                </a:ext>
              </a:extLst>
            </p:cNvPr>
            <p:cNvSpPr txBox="1"/>
            <p:nvPr/>
          </p:nvSpPr>
          <p:spPr>
            <a:xfrm>
              <a:off x="484839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2EAEEF40-5B31-4419-BB1A-0BC9BDE1A68D}"/>
                </a:ext>
              </a:extLst>
            </p:cNvPr>
            <p:cNvSpPr txBox="1"/>
            <p:nvPr/>
          </p:nvSpPr>
          <p:spPr>
            <a:xfrm>
              <a:off x="220882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9CA4F801-2D82-4AD1-B96E-9D7D22F151E8}"/>
                </a:ext>
              </a:extLst>
            </p:cNvPr>
            <p:cNvSpPr txBox="1"/>
            <p:nvPr/>
          </p:nvSpPr>
          <p:spPr>
            <a:xfrm>
              <a:off x="1920788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D9344BF9-5BB4-47BE-A060-CBD3EFA9A204}"/>
                </a:ext>
              </a:extLst>
            </p:cNvPr>
            <p:cNvSpPr txBox="1"/>
            <p:nvPr/>
          </p:nvSpPr>
          <p:spPr>
            <a:xfrm>
              <a:off x="1632756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5BE82007-B507-4C0B-A9D1-DA8E6DFE7C6A}"/>
                </a:ext>
              </a:extLst>
            </p:cNvPr>
            <p:cNvSpPr txBox="1"/>
            <p:nvPr/>
          </p:nvSpPr>
          <p:spPr>
            <a:xfrm>
              <a:off x="1344724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4284FC84-356F-4E23-B515-C971D7AC2A21}"/>
                </a:ext>
              </a:extLst>
            </p:cNvPr>
            <p:cNvSpPr txBox="1"/>
            <p:nvPr/>
          </p:nvSpPr>
          <p:spPr>
            <a:xfrm>
              <a:off x="105669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413BCB94-51B8-4D7D-AC11-9899BDBECFF7}"/>
                </a:ext>
              </a:extLst>
            </p:cNvPr>
            <p:cNvSpPr txBox="1"/>
            <p:nvPr/>
          </p:nvSpPr>
          <p:spPr>
            <a:xfrm>
              <a:off x="76866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6D9278-82B6-4E30-9AE6-A31B519308AE}"/>
                </a:ext>
              </a:extLst>
            </p:cNvPr>
            <p:cNvSpPr/>
            <p:nvPr/>
          </p:nvSpPr>
          <p:spPr>
            <a:xfrm>
              <a:off x="350458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CA1293-BCFD-4D8D-AD98-FFEC3D192AE4}"/>
                </a:ext>
              </a:extLst>
            </p:cNvPr>
            <p:cNvSpPr/>
            <p:nvPr/>
          </p:nvSpPr>
          <p:spPr>
            <a:xfrm>
              <a:off x="234557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:a16="http://schemas.microsoft.com/office/drawing/2014/main" id="{9EE0E20A-C1DC-4021-A3E8-C3B05DAC5E32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9552" y="1059582"/>
              <a:ext cx="1872208" cy="3589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꺾인 연결선 119">
              <a:extLst>
                <a:ext uri="{FF2B5EF4-FFF2-40B4-BE49-F238E27FC236}">
                  <a16:creationId xmlns:a16="http://schemas.microsoft.com/office/drawing/2014/main" id="{A39969C7-18C7-43E8-AC5F-29C89E5858C7}"/>
                </a:ext>
              </a:extLst>
            </p:cNvPr>
            <p:cNvCxnSpPr>
              <a:cxnSpLocks/>
              <a:stCxn id="35" idx="0"/>
              <a:endCxn id="39" idx="0"/>
            </p:cNvCxnSpPr>
            <p:nvPr/>
          </p:nvCxnSpPr>
          <p:spPr>
            <a:xfrm rot="5400000" flipH="1" flipV="1">
              <a:off x="3861445" y="1127883"/>
              <a:ext cx="12700" cy="581350"/>
            </a:xfrm>
            <a:prstGeom prst="bentConnector3">
              <a:avLst>
                <a:gd name="adj1" fmla="val 31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3D541BC-832A-459E-A5B0-EAA7A4F4EEC1}"/>
                </a:ext>
              </a:extLst>
            </p:cNvPr>
            <p:cNvSpPr/>
            <p:nvPr/>
          </p:nvSpPr>
          <p:spPr>
            <a:xfrm>
              <a:off x="408593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142C8F-D978-48C8-9BEE-5E0ADF1C252B}"/>
              </a:ext>
            </a:extLst>
          </p:cNvPr>
          <p:cNvSpPr txBox="1"/>
          <p:nvPr/>
        </p:nvSpPr>
        <p:spPr>
          <a:xfrm>
            <a:off x="2685371" y="2283279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&lt; -2 || ( 2 &lt;= x &amp;&amp; x &lt;= 4 )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13D-C61A-48FD-9F5C-43684BDE835C}"/>
              </a:ext>
            </a:extLst>
          </p:cNvPr>
          <p:cNvSpPr txBox="1"/>
          <p:nvPr/>
        </p:nvSpPr>
        <p:spPr>
          <a:xfrm>
            <a:off x="2685371" y="2953839"/>
            <a:ext cx="6680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3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0 || x == 2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짝수입니까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/>
              <a:t>x%2 ==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배수면서 </a:t>
            </a:r>
            <a:r>
              <a:rPr lang="en-US" altLang="ko-KR" dirty="0"/>
              <a:t>6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% 3 == 0 &amp;&amp; x == 6</a:t>
            </a:r>
          </a:p>
        </p:txBody>
      </p:sp>
    </p:spTree>
    <p:extLst>
      <p:ext uri="{BB962C8B-B14F-4D97-AF65-F5344CB8AC3E}">
        <p14:creationId xmlns:p14="http://schemas.microsoft.com/office/powerpoint/2010/main" val="288057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A581-F14F-46EE-8165-ADBF67BC463D}"/>
              </a:ext>
            </a:extLst>
          </p:cNvPr>
          <p:cNvSpPr/>
          <p:nvPr/>
        </p:nvSpPr>
        <p:spPr>
          <a:xfrm>
            <a:off x="5684521" y="3379708"/>
            <a:ext cx="6126477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B2E84-AB98-4523-851F-C71DA8D2C398}"/>
              </a:ext>
            </a:extLst>
          </p:cNvPr>
          <p:cNvSpPr txBox="1"/>
          <p:nvPr/>
        </p:nvSpPr>
        <p:spPr>
          <a:xfrm>
            <a:off x="1036320" y="731520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크기가 정수는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크기만을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31A53-961B-49B7-96ED-9873107968DE}"/>
              </a:ext>
            </a:extLst>
          </p:cNvPr>
          <p:cNvSpPr/>
          <p:nvPr/>
        </p:nvSpPr>
        <p:spPr>
          <a:xfrm>
            <a:off x="624840" y="2121932"/>
            <a:ext cx="4267197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38CFB-F1F0-4AE4-B6EB-7CA88B07B10D}"/>
              </a:ext>
            </a:extLst>
          </p:cNvPr>
          <p:cNvCxnSpPr/>
          <p:nvPr/>
        </p:nvCxnSpPr>
        <p:spPr>
          <a:xfrm>
            <a:off x="8488680" y="1859280"/>
            <a:ext cx="0" cy="42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659DA-D245-404D-B830-DF1F91568A5A}"/>
              </a:ext>
            </a:extLst>
          </p:cNvPr>
          <p:cNvCxnSpPr/>
          <p:nvPr/>
        </p:nvCxnSpPr>
        <p:spPr>
          <a:xfrm>
            <a:off x="8747760" y="1889760"/>
            <a:ext cx="0" cy="429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B30047-274D-48AD-B3A6-BFC993FE0A18}"/>
              </a:ext>
            </a:extLst>
          </p:cNvPr>
          <p:cNvSpPr/>
          <p:nvPr/>
        </p:nvSpPr>
        <p:spPr>
          <a:xfrm rot="16200000">
            <a:off x="8755382" y="3467102"/>
            <a:ext cx="82295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50F13-DE07-4A63-A729-F20E3BBE143A}"/>
              </a:ext>
            </a:extLst>
          </p:cNvPr>
          <p:cNvSpPr/>
          <p:nvPr/>
        </p:nvSpPr>
        <p:spPr>
          <a:xfrm>
            <a:off x="9494519" y="3627122"/>
            <a:ext cx="899160" cy="2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93791-23AE-46EE-B153-C21C3BA17663}"/>
              </a:ext>
            </a:extLst>
          </p:cNvPr>
          <p:cNvSpPr/>
          <p:nvPr/>
        </p:nvSpPr>
        <p:spPr>
          <a:xfrm>
            <a:off x="6248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7F492-1D8E-4CE9-A49D-6578B956FB3F}"/>
              </a:ext>
            </a:extLst>
          </p:cNvPr>
          <p:cNvSpPr/>
          <p:nvPr/>
        </p:nvSpPr>
        <p:spPr>
          <a:xfrm>
            <a:off x="1417320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1CC3E-27FF-4F61-85CE-1B5ABB26147A}"/>
              </a:ext>
            </a:extLst>
          </p:cNvPr>
          <p:cNvSpPr/>
          <p:nvPr/>
        </p:nvSpPr>
        <p:spPr>
          <a:xfrm>
            <a:off x="22250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9669-1556-4B88-AD40-F908FD1CB585}"/>
              </a:ext>
            </a:extLst>
          </p:cNvPr>
          <p:cNvSpPr/>
          <p:nvPr/>
        </p:nvSpPr>
        <p:spPr>
          <a:xfrm>
            <a:off x="3202297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5CC7-C0FF-4558-B1CD-2DBB5F3CEAE8}"/>
              </a:ext>
            </a:extLst>
          </p:cNvPr>
          <p:cNvSpPr/>
          <p:nvPr/>
        </p:nvSpPr>
        <p:spPr>
          <a:xfrm>
            <a:off x="4183379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D8DD-465D-4625-A36B-EE1FE53542CA}"/>
              </a:ext>
            </a:extLst>
          </p:cNvPr>
          <p:cNvSpPr/>
          <p:nvPr/>
        </p:nvSpPr>
        <p:spPr>
          <a:xfrm>
            <a:off x="4716780" y="2899172"/>
            <a:ext cx="175262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15A7B-7FBF-4213-9654-79BEE842BC65}"/>
              </a:ext>
            </a:extLst>
          </p:cNvPr>
          <p:cNvSpPr/>
          <p:nvPr/>
        </p:nvSpPr>
        <p:spPr>
          <a:xfrm>
            <a:off x="371666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55D2B-B32D-4391-A85F-3ADA026880B1}"/>
              </a:ext>
            </a:extLst>
          </p:cNvPr>
          <p:cNvSpPr/>
          <p:nvPr/>
        </p:nvSpPr>
        <p:spPr>
          <a:xfrm>
            <a:off x="273940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DAE20-C0F0-4D32-A014-1B4797B26E95}"/>
              </a:ext>
            </a:extLst>
          </p:cNvPr>
          <p:cNvSpPr/>
          <p:nvPr/>
        </p:nvSpPr>
        <p:spPr>
          <a:xfrm>
            <a:off x="1892635" y="4831081"/>
            <a:ext cx="1693542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 </a:t>
            </a:r>
            <a:r>
              <a:rPr lang="ko-KR" altLang="en-US" dirty="0"/>
              <a:t>비트맵</a:t>
            </a:r>
            <a:endParaRPr lang="en-US" altLang="ko-KR" dirty="0"/>
          </a:p>
          <a:p>
            <a:pPr algn="ctr"/>
            <a:r>
              <a:rPr lang="ko-KR" altLang="en-US" dirty="0"/>
              <a:t>이미지 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63FCA-AC9D-4155-BBF7-21B99BC72668}"/>
              </a:ext>
            </a:extLst>
          </p:cNvPr>
          <p:cNvSpPr/>
          <p:nvPr/>
        </p:nvSpPr>
        <p:spPr>
          <a:xfrm>
            <a:off x="1892635" y="4556760"/>
            <a:ext cx="1693542" cy="274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메타데이터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85196-9AF0-4CF1-8820-AE77319C3B81}"/>
              </a:ext>
            </a:extLst>
          </p:cNvPr>
          <p:cNvSpPr txBox="1"/>
          <p:nvPr/>
        </p:nvSpPr>
        <p:spPr>
          <a:xfrm>
            <a:off x="1684020" y="430756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5</a:t>
            </a:r>
            <a:r>
              <a:rPr lang="ko-KR" altLang="en-US" dirty="0"/>
              <a:t>비트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3003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50A-FD78-4522-AE0E-724B50267B41}"/>
              </a:ext>
            </a:extLst>
          </p:cNvPr>
          <p:cNvSpPr txBox="1"/>
          <p:nvPr/>
        </p:nvSpPr>
        <p:spPr>
          <a:xfrm>
            <a:off x="1920240" y="6540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= 3;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y</a:t>
            </a:r>
            <a:r>
              <a:rPr lang="ko-KR" altLang="en-US" dirty="0"/>
              <a:t> = 4;</a:t>
            </a:r>
          </a:p>
          <a:p>
            <a:r>
              <a:rPr lang="ko-KR" altLang="en-US" dirty="0"/>
              <a:t>[00000011][00000100] =&gt; [0011 0100]</a:t>
            </a:r>
          </a:p>
          <a:p>
            <a:endParaRPr lang="ko-KR" altLang="en-US" dirty="0"/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3;   =&gt; [0000 0011] &lt;&lt; 4 ==&gt; [0011 0000]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C853-605D-47A4-B18E-9CC527AAC30A}"/>
              </a:ext>
            </a:extLst>
          </p:cNvPr>
          <p:cNvSpPr txBox="1"/>
          <p:nvPr/>
        </p:nvSpPr>
        <p:spPr>
          <a:xfrm>
            <a:off x="2331720" y="2828835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4 )  =&gt; [0011 0000]  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OR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          =&gt;  [0000 0100]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r>
              <a:rPr lang="ko-KR" altLang="en-US" dirty="0"/>
              <a:t> =&gt;[0011 0100]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EA46346-32B8-4CA0-A9C3-B7CC2591502C}"/>
              </a:ext>
            </a:extLst>
          </p:cNvPr>
          <p:cNvSpPr/>
          <p:nvPr/>
        </p:nvSpPr>
        <p:spPr>
          <a:xfrm>
            <a:off x="3611880" y="2408366"/>
            <a:ext cx="838200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A7C8FC1-9E9B-47DB-BE79-57415BB5C3C8}"/>
              </a:ext>
            </a:extLst>
          </p:cNvPr>
          <p:cNvSpPr txBox="1"/>
          <p:nvPr/>
        </p:nvSpPr>
        <p:spPr>
          <a:xfrm>
            <a:off x="2898554" y="616788"/>
            <a:ext cx="66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C:\Work\Workspace</a:t>
            </a:r>
            <a:r>
              <a:rPr lang="en-US" altLang="ko-KR" dirty="0"/>
              <a:t>\img1.bmp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B5122-1017-43A7-84B8-ACAE424C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02" y="800777"/>
            <a:ext cx="7016018" cy="52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9DD57-F8AE-430F-9950-4E4670C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2" y="621706"/>
            <a:ext cx="108585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F576A-4DEA-4E9A-B989-C92BEDA1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52" y="587417"/>
            <a:ext cx="2143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D4468E-9F08-4A34-A923-A41EB392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14" y="562652"/>
            <a:ext cx="2181225" cy="238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86FE13-36FA-41B0-B606-52F678F2E86F}"/>
              </a:ext>
            </a:extLst>
          </p:cNvPr>
          <p:cNvSpPr/>
          <p:nvPr/>
        </p:nvSpPr>
        <p:spPr>
          <a:xfrm>
            <a:off x="838200" y="621706"/>
            <a:ext cx="594360" cy="57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95F29-F99F-41C3-9E1B-D021578EBA97}"/>
              </a:ext>
            </a:extLst>
          </p:cNvPr>
          <p:cNvSpPr/>
          <p:nvPr/>
        </p:nvSpPr>
        <p:spPr>
          <a:xfrm>
            <a:off x="609600" y="800777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파일을 오픈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9604-E692-483F-AD5C-3A712E27B002}"/>
              </a:ext>
            </a:extLst>
          </p:cNvPr>
          <p:cNvSpPr/>
          <p:nvPr/>
        </p:nvSpPr>
        <p:spPr>
          <a:xfrm>
            <a:off x="609600" y="1383706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16</a:t>
            </a:r>
            <a:r>
              <a:rPr lang="ko-KR" altLang="en-US" dirty="0"/>
              <a:t>비트를 읽어내고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5FCA2-D795-40E2-88B3-4E766337B1E9}"/>
              </a:ext>
            </a:extLst>
          </p:cNvPr>
          <p:cNvSpPr/>
          <p:nvPr/>
        </p:nvSpPr>
        <p:spPr>
          <a:xfrm>
            <a:off x="609600" y="1966635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32</a:t>
            </a:r>
            <a:r>
              <a:rPr lang="ko-KR" altLang="en-US" dirty="0"/>
              <a:t>비트를 읽어내고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E240D-519D-4DFE-B15B-18DC9C12CFD2}"/>
              </a:ext>
            </a:extLst>
          </p:cNvPr>
          <p:cNvCxnSpPr>
            <a:stCxn id="12" idx="3"/>
          </p:cNvCxnSpPr>
          <p:nvPr/>
        </p:nvCxnSpPr>
        <p:spPr>
          <a:xfrm flipV="1">
            <a:off x="2910840" y="1092241"/>
            <a:ext cx="345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A67406-B038-461B-9AB9-7CF564E31A55}"/>
              </a:ext>
            </a:extLst>
          </p:cNvPr>
          <p:cNvSpPr/>
          <p:nvPr/>
        </p:nvSpPr>
        <p:spPr>
          <a:xfrm>
            <a:off x="3448243" y="1554479"/>
            <a:ext cx="2428779" cy="71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pic>
        <p:nvPicPr>
          <p:cNvPr id="21" name="그림 20" descr="전자기기이(가) 표시된 사진&#10;&#10;자동 생성된 설명">
            <a:extLst>
              <a:ext uri="{FF2B5EF4-FFF2-40B4-BE49-F238E27FC236}">
                <a16:creationId xmlns:a16="http://schemas.microsoft.com/office/drawing/2014/main" id="{09DFCAB4-7F0C-45FE-8229-FB8B01FDA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9799" y="3860759"/>
            <a:ext cx="5715000" cy="3810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74A9D86-28AB-4C0D-9458-21C0F1AE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5" y="4962121"/>
            <a:ext cx="666943" cy="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060A2C8-7090-43B5-A066-63C574DD34D4}"/>
              </a:ext>
            </a:extLst>
          </p:cNvPr>
          <p:cNvSpPr/>
          <p:nvPr/>
        </p:nvSpPr>
        <p:spPr>
          <a:xfrm>
            <a:off x="1264920" y="4962121"/>
            <a:ext cx="3453862" cy="35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32531-281D-4558-B0AE-B1B08077EEDE}"/>
              </a:ext>
            </a:extLst>
          </p:cNvPr>
          <p:cNvSpPr/>
          <p:nvPr/>
        </p:nvSpPr>
        <p:spPr>
          <a:xfrm>
            <a:off x="2270760" y="4541407"/>
            <a:ext cx="1177483" cy="13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4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D246-8069-46FA-AAA5-814800D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58829E-9F40-47F9-92B0-7F25C7B2784E}"/>
              </a:ext>
            </a:extLst>
          </p:cNvPr>
          <p:cNvSpPr/>
          <p:nvPr/>
        </p:nvSpPr>
        <p:spPr>
          <a:xfrm>
            <a:off x="8627806" y="2087207"/>
            <a:ext cx="2897339" cy="3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F5BE-2AA2-4E75-A8DE-B7F6C100A07A}"/>
              </a:ext>
            </a:extLst>
          </p:cNvPr>
          <p:cNvSpPr txBox="1"/>
          <p:nvPr/>
        </p:nvSpPr>
        <p:spPr>
          <a:xfrm>
            <a:off x="1032387" y="6636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자바 프로그래밍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7FC9AA0-8BF3-4224-A78C-AB8C61CE78BD}"/>
              </a:ext>
            </a:extLst>
          </p:cNvPr>
          <p:cNvSpPr/>
          <p:nvPr/>
        </p:nvSpPr>
        <p:spPr>
          <a:xfrm>
            <a:off x="1666568" y="103238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26BD-059C-4DCA-9727-0C86F386A6AF}"/>
              </a:ext>
            </a:extLst>
          </p:cNvPr>
          <p:cNvSpPr txBox="1"/>
          <p:nvPr/>
        </p:nvSpPr>
        <p:spPr>
          <a:xfrm>
            <a:off x="1032387" y="1717875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자바를 이용해서 컴퓨터 프로그램을 만드는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DBB84D-4AC1-4D7F-A170-5BCB25FDE19E}"/>
              </a:ext>
            </a:extLst>
          </p:cNvPr>
          <p:cNvSpPr/>
          <p:nvPr/>
        </p:nvSpPr>
        <p:spPr>
          <a:xfrm>
            <a:off x="1666568" y="221869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4AEA0-5515-40E7-B0CA-0A268FE843B2}"/>
              </a:ext>
            </a:extLst>
          </p:cNvPr>
          <p:cNvSpPr txBox="1"/>
          <p:nvPr/>
        </p:nvSpPr>
        <p:spPr>
          <a:xfrm>
            <a:off x="1032387" y="27720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프로그램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EE61EF5-6CCC-4381-BADD-E479C582DF27}"/>
              </a:ext>
            </a:extLst>
          </p:cNvPr>
          <p:cNvSpPr/>
          <p:nvPr/>
        </p:nvSpPr>
        <p:spPr>
          <a:xfrm>
            <a:off x="2062001" y="3147842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D440EC-98CC-4EBD-84B5-63E80BC806C1}"/>
              </a:ext>
            </a:extLst>
          </p:cNvPr>
          <p:cNvSpPr/>
          <p:nvPr/>
        </p:nvSpPr>
        <p:spPr>
          <a:xfrm>
            <a:off x="1302459" y="3154284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72316-8E98-48BE-8FB9-07A495895A03}"/>
              </a:ext>
            </a:extLst>
          </p:cNvPr>
          <p:cNvSpPr txBox="1"/>
          <p:nvPr/>
        </p:nvSpPr>
        <p:spPr>
          <a:xfrm>
            <a:off x="963612" y="3737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1D7D05-DADC-4C1F-A63D-D8318F22ADB7}"/>
              </a:ext>
            </a:extLst>
          </p:cNvPr>
          <p:cNvSpPr/>
          <p:nvPr/>
        </p:nvSpPr>
        <p:spPr>
          <a:xfrm>
            <a:off x="796413" y="2669458"/>
            <a:ext cx="2241755" cy="1622323"/>
          </a:xfrm>
          <a:custGeom>
            <a:avLst/>
            <a:gdLst>
              <a:gd name="connsiteX0" fmla="*/ 1297858 w 2241755"/>
              <a:gd name="connsiteY0" fmla="*/ 29497 h 1622323"/>
              <a:gd name="connsiteX1" fmla="*/ 1297858 w 2241755"/>
              <a:gd name="connsiteY1" fmla="*/ 29497 h 1622323"/>
              <a:gd name="connsiteX2" fmla="*/ 1165122 w 2241755"/>
              <a:gd name="connsiteY2" fmla="*/ 88490 h 1622323"/>
              <a:gd name="connsiteX3" fmla="*/ 1135626 w 2241755"/>
              <a:gd name="connsiteY3" fmla="*/ 132736 h 1622323"/>
              <a:gd name="connsiteX4" fmla="*/ 752168 w 2241755"/>
              <a:gd name="connsiteY4" fmla="*/ 722671 h 1622323"/>
              <a:gd name="connsiteX5" fmla="*/ 0 w 2241755"/>
              <a:gd name="connsiteY5" fmla="*/ 1578077 h 1622323"/>
              <a:gd name="connsiteX6" fmla="*/ 929148 w 2241755"/>
              <a:gd name="connsiteY6" fmla="*/ 1622323 h 1622323"/>
              <a:gd name="connsiteX7" fmla="*/ 1032387 w 2241755"/>
              <a:gd name="connsiteY7" fmla="*/ 1548581 h 1622323"/>
              <a:gd name="connsiteX8" fmla="*/ 1283110 w 2241755"/>
              <a:gd name="connsiteY8" fmla="*/ 899652 h 1622323"/>
              <a:gd name="connsiteX9" fmla="*/ 2079522 w 2241755"/>
              <a:gd name="connsiteY9" fmla="*/ 589936 h 1622323"/>
              <a:gd name="connsiteX10" fmla="*/ 2241755 w 2241755"/>
              <a:gd name="connsiteY10" fmla="*/ 73742 h 1622323"/>
              <a:gd name="connsiteX11" fmla="*/ 1209368 w 2241755"/>
              <a:gd name="connsiteY11" fmla="*/ 0 h 1622323"/>
              <a:gd name="connsiteX12" fmla="*/ 1268361 w 2241755"/>
              <a:gd name="connsiteY12" fmla="*/ 73742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55" h="1622323">
                <a:moveTo>
                  <a:pt x="1297858" y="29497"/>
                </a:moveTo>
                <a:lnTo>
                  <a:pt x="1297858" y="29497"/>
                </a:lnTo>
                <a:cubicBezTo>
                  <a:pt x="1253613" y="49161"/>
                  <a:pt x="1205971" y="62495"/>
                  <a:pt x="1165122" y="88490"/>
                </a:cubicBezTo>
                <a:cubicBezTo>
                  <a:pt x="1150168" y="98006"/>
                  <a:pt x="1135626" y="132736"/>
                  <a:pt x="1135626" y="132736"/>
                </a:cubicBezTo>
                <a:lnTo>
                  <a:pt x="752168" y="722671"/>
                </a:lnTo>
                <a:lnTo>
                  <a:pt x="0" y="1578077"/>
                </a:lnTo>
                <a:lnTo>
                  <a:pt x="929148" y="1622323"/>
                </a:lnTo>
                <a:lnTo>
                  <a:pt x="1032387" y="1548581"/>
                </a:lnTo>
                <a:lnTo>
                  <a:pt x="1283110" y="899652"/>
                </a:lnTo>
                <a:lnTo>
                  <a:pt x="2079522" y="589936"/>
                </a:lnTo>
                <a:lnTo>
                  <a:pt x="2241755" y="73742"/>
                </a:lnTo>
                <a:lnTo>
                  <a:pt x="1209368" y="0"/>
                </a:lnTo>
                <a:lnTo>
                  <a:pt x="1268361" y="737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202E153-251F-4C52-BF9E-0C8545552A1B}"/>
              </a:ext>
            </a:extLst>
          </p:cNvPr>
          <p:cNvSpPr/>
          <p:nvPr/>
        </p:nvSpPr>
        <p:spPr>
          <a:xfrm>
            <a:off x="1232586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BD0D6B1-36ED-4B70-86C8-38D260E243C3}"/>
              </a:ext>
            </a:extLst>
          </p:cNvPr>
          <p:cNvSpPr/>
          <p:nvPr/>
        </p:nvSpPr>
        <p:spPr>
          <a:xfrm>
            <a:off x="2231607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01311-CDA1-4878-939D-8212A28C4FB3}"/>
              </a:ext>
            </a:extLst>
          </p:cNvPr>
          <p:cNvSpPr txBox="1"/>
          <p:nvPr/>
        </p:nvSpPr>
        <p:spPr>
          <a:xfrm>
            <a:off x="1079026" y="5175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9DB5-CF7F-46DA-BCA5-0BA20B0C47DE}"/>
              </a:ext>
            </a:extLst>
          </p:cNvPr>
          <p:cNvSpPr txBox="1"/>
          <p:nvPr/>
        </p:nvSpPr>
        <p:spPr>
          <a:xfrm>
            <a:off x="4905853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C7BF4-285F-489E-8BEB-A7F192BB4587}"/>
              </a:ext>
            </a:extLst>
          </p:cNvPr>
          <p:cNvCxnSpPr>
            <a:stCxn id="15" idx="2"/>
          </p:cNvCxnSpPr>
          <p:nvPr/>
        </p:nvCxnSpPr>
        <p:spPr>
          <a:xfrm>
            <a:off x="5459851" y="2854124"/>
            <a:ext cx="18795" cy="250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BF41DB-3EEC-4560-B9AF-3A8B61456AEE}"/>
              </a:ext>
            </a:extLst>
          </p:cNvPr>
          <p:cNvSpPr/>
          <p:nvPr/>
        </p:nvSpPr>
        <p:spPr>
          <a:xfrm>
            <a:off x="5478646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82162-58EA-4950-A343-EA43EACF42D4}"/>
              </a:ext>
            </a:extLst>
          </p:cNvPr>
          <p:cNvSpPr txBox="1"/>
          <p:nvPr/>
        </p:nvSpPr>
        <p:spPr>
          <a:xfrm>
            <a:off x="8895509" y="2484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CD674E-62C1-4004-85B4-E396CF091DDB}"/>
              </a:ext>
            </a:extLst>
          </p:cNvPr>
          <p:cNvSpPr/>
          <p:nvPr/>
        </p:nvSpPr>
        <p:spPr>
          <a:xfrm>
            <a:off x="8895508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68EA9-5352-46FE-888D-B2DEE319FF4D}"/>
              </a:ext>
            </a:extLst>
          </p:cNvPr>
          <p:cNvSpPr/>
          <p:nvPr/>
        </p:nvSpPr>
        <p:spPr>
          <a:xfrm>
            <a:off x="9894854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4EF95-629E-4E0E-A02C-424C5C34C915}"/>
              </a:ext>
            </a:extLst>
          </p:cNvPr>
          <p:cNvSpPr/>
          <p:nvPr/>
        </p:nvSpPr>
        <p:spPr>
          <a:xfrm>
            <a:off x="8895508" y="4305701"/>
            <a:ext cx="2314085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도구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D20EC-998A-4488-87B7-D7C4BB6DEF11}"/>
              </a:ext>
            </a:extLst>
          </p:cNvPr>
          <p:cNvSpPr txBox="1"/>
          <p:nvPr/>
        </p:nvSpPr>
        <p:spPr>
          <a:xfrm>
            <a:off x="6567847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자바언어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0B0DFAD-006A-4659-A134-40AC03FF7990}"/>
              </a:ext>
            </a:extLst>
          </p:cNvPr>
          <p:cNvSpPr/>
          <p:nvPr/>
        </p:nvSpPr>
        <p:spPr>
          <a:xfrm>
            <a:off x="7628460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96A906-2CEC-40C2-85E9-D6D0F9C364EB}"/>
              </a:ext>
            </a:extLst>
          </p:cNvPr>
          <p:cNvSpPr/>
          <p:nvPr/>
        </p:nvSpPr>
        <p:spPr>
          <a:xfrm>
            <a:off x="8627806" y="2956738"/>
            <a:ext cx="3034122" cy="9220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BA2B3-6BBF-42E3-B070-AF8B5B9ACE8D}"/>
              </a:ext>
            </a:extLst>
          </p:cNvPr>
          <p:cNvSpPr txBox="1"/>
          <p:nvPr/>
        </p:nvSpPr>
        <p:spPr>
          <a:xfrm>
            <a:off x="6516931" y="3337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78928FB4-0A7E-42C6-9392-D1DDA6C4F58F}"/>
              </a:ext>
            </a:extLst>
          </p:cNvPr>
          <p:cNvSpPr/>
          <p:nvPr/>
        </p:nvSpPr>
        <p:spPr>
          <a:xfrm flipV="1">
            <a:off x="7053225" y="3793031"/>
            <a:ext cx="1705499" cy="9553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B003F-D8BE-495B-B37C-3EB1456DE155}"/>
              </a:ext>
            </a:extLst>
          </p:cNvPr>
          <p:cNvSpPr txBox="1"/>
          <p:nvPr/>
        </p:nvSpPr>
        <p:spPr>
          <a:xfrm>
            <a:off x="6741486" y="46052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 </a:t>
            </a:r>
            <a:r>
              <a:rPr lang="en-US" altLang="ko-KR" dirty="0"/>
              <a:t>=&gt; </a:t>
            </a:r>
            <a:r>
              <a:rPr lang="ko-KR" altLang="en-US" dirty="0"/>
              <a:t>기반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8CAFE8-EAB6-43BE-9D1D-B354F3BEE90F}"/>
              </a:ext>
            </a:extLst>
          </p:cNvPr>
          <p:cNvSpPr/>
          <p:nvPr/>
        </p:nvSpPr>
        <p:spPr>
          <a:xfrm>
            <a:off x="6586642" y="4305701"/>
            <a:ext cx="1607182" cy="9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  <a:endParaRPr lang="en-US" altLang="ko-KR" dirty="0"/>
          </a:p>
          <a:p>
            <a:pPr algn="ctr"/>
            <a:r>
              <a:rPr lang="ko-KR" altLang="en-US" dirty="0"/>
              <a:t>모양은 함수</a:t>
            </a:r>
            <a:endParaRPr lang="en-US" altLang="ko-KR" dirty="0"/>
          </a:p>
          <a:p>
            <a:pPr algn="ctr"/>
            <a:r>
              <a:rPr lang="ko-KR" altLang="en-US" dirty="0"/>
              <a:t>줄여서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680417F-6047-47F6-A621-92B96109F018}"/>
              </a:ext>
            </a:extLst>
          </p:cNvPr>
          <p:cNvSpPr/>
          <p:nvPr/>
        </p:nvSpPr>
        <p:spPr>
          <a:xfrm>
            <a:off x="6774479" y="1858917"/>
            <a:ext cx="532991" cy="582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EC95F-C053-425B-8667-2CE6EE1039D5}"/>
              </a:ext>
            </a:extLst>
          </p:cNvPr>
          <p:cNvSpPr txBox="1"/>
          <p:nvPr/>
        </p:nvSpPr>
        <p:spPr>
          <a:xfrm>
            <a:off x="6298298" y="134854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</a:t>
            </a:r>
            <a:r>
              <a:rPr lang="en-US" altLang="ko-KR" dirty="0"/>
              <a:t>=&gt; </a:t>
            </a:r>
            <a:r>
              <a:rPr lang="ko-KR" altLang="en-US" dirty="0"/>
              <a:t>형식 </a:t>
            </a:r>
            <a:r>
              <a:rPr lang="en-US" altLang="ko-KR" dirty="0"/>
              <a:t>-&gt; 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8DE159-0060-4268-9306-A1422D160D61}"/>
              </a:ext>
            </a:extLst>
          </p:cNvPr>
          <p:cNvSpPr/>
          <p:nvPr/>
        </p:nvSpPr>
        <p:spPr>
          <a:xfrm>
            <a:off x="6516931" y="2218697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언어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2044B8-5D2D-4A18-9E7A-F17047C61673}"/>
              </a:ext>
            </a:extLst>
          </p:cNvPr>
          <p:cNvSpPr/>
          <p:nvPr/>
        </p:nvSpPr>
        <p:spPr>
          <a:xfrm>
            <a:off x="6516931" y="4107114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73167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AA445-9A09-47F0-B0A3-3A37C6EB1CC8}"/>
              </a:ext>
            </a:extLst>
          </p:cNvPr>
          <p:cNvSpPr txBox="1"/>
          <p:nvPr/>
        </p:nvSpPr>
        <p:spPr>
          <a:xfrm>
            <a:off x="958645" y="1032387"/>
            <a:ext cx="9295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)-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,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/>
              <a:t>워드</a:t>
            </a:r>
            <a:r>
              <a:rPr lang="en-US" altLang="ko-KR" dirty="0"/>
              <a:t>(=16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 err="1"/>
              <a:t>더블워드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</a:t>
            </a:r>
            <a:r>
              <a:rPr lang="ko-KR" altLang="en-US" dirty="0" err="1"/>
              <a:t>값의표현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값의형식</a:t>
            </a:r>
            <a:r>
              <a:rPr lang="en-US" altLang="ko-KR" dirty="0"/>
              <a:t>(</a:t>
            </a:r>
            <a:r>
              <a:rPr lang="ko-KR" altLang="en-US" dirty="0"/>
              <a:t>정수형식</a:t>
            </a:r>
            <a:r>
              <a:rPr lang="en-US" altLang="ko-KR" dirty="0"/>
              <a:t>(byte, short(=2</a:t>
            </a:r>
            <a:r>
              <a:rPr lang="ko-KR" altLang="en-US" dirty="0"/>
              <a:t>바이트</a:t>
            </a:r>
            <a:r>
              <a:rPr lang="en-US" altLang="ko-KR" dirty="0"/>
              <a:t>), “int”, long), </a:t>
            </a:r>
            <a:r>
              <a:rPr lang="ko-KR" altLang="en-US" dirty="0"/>
              <a:t>실수형식</a:t>
            </a:r>
            <a:r>
              <a:rPr lang="en-US" altLang="ko-KR" dirty="0"/>
              <a:t>(float(=4byte), “double”))</a:t>
            </a:r>
          </a:p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산술</a:t>
            </a:r>
            <a:r>
              <a:rPr lang="en-US" altLang="ko-KR" dirty="0"/>
              <a:t>(%-</a:t>
            </a:r>
            <a:r>
              <a:rPr lang="ko-KR" altLang="en-US" dirty="0"/>
              <a:t>나머지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(&lt;=,&gt;=,!=,==),</a:t>
            </a:r>
            <a:r>
              <a:rPr lang="ko-KR" altLang="en-US" dirty="0"/>
              <a:t>관계</a:t>
            </a:r>
            <a:r>
              <a:rPr lang="en-US" altLang="ko-KR" dirty="0"/>
              <a:t>(&amp;&amp;, || - </a:t>
            </a:r>
            <a:r>
              <a:rPr lang="ko-KR" altLang="en-US" dirty="0"/>
              <a:t>피연산자는 논리값이어야 한다</a:t>
            </a:r>
            <a:r>
              <a:rPr lang="en-US" altLang="ko-KR" dirty="0"/>
              <a:t>.),</a:t>
            </a:r>
          </a:p>
          <a:p>
            <a:r>
              <a:rPr lang="ko-KR" altLang="en-US" dirty="0"/>
              <a:t>비트</a:t>
            </a:r>
            <a:r>
              <a:rPr lang="en-US" altLang="ko-KR" dirty="0"/>
              <a:t>(&amp;)</a:t>
            </a:r>
          </a:p>
          <a:p>
            <a:r>
              <a:rPr lang="en-US" altLang="ko-KR" dirty="0"/>
              <a:t>3 &amp; 4</a:t>
            </a:r>
          </a:p>
          <a:p>
            <a:r>
              <a:rPr lang="en-US" altLang="ko-KR" dirty="0"/>
              <a:t>3 &lt;&lt; 2  :  0011 &lt;&lt; 2 : 1100 </a:t>
            </a:r>
          </a:p>
          <a:p>
            <a:r>
              <a:rPr lang="en-US" altLang="ko-KR" dirty="0"/>
              <a:t>9 &gt;&gt; 2  :  1001 &gt;&gt; 2 : 1110</a:t>
            </a:r>
          </a:p>
          <a:p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76757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77E9-47D4-4ED4-B41D-472E280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이클립스를 사용하기 위한 설정정보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6EE0B-49AD-4C3B-B6F6-E39AE7B02C09}"/>
              </a:ext>
            </a:extLst>
          </p:cNvPr>
          <p:cNvSpPr txBox="1"/>
          <p:nvPr/>
        </p:nvSpPr>
        <p:spPr>
          <a:xfrm>
            <a:off x="283464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프로그램을 만들 때 이클립스가 알고 있어야 할 설정</a:t>
            </a:r>
          </a:p>
          <a:p>
            <a:endParaRPr lang="ko-KR" altLang="en-US" dirty="0"/>
          </a:p>
          <a:p>
            <a:r>
              <a:rPr lang="ko-KR" altLang="en-US" dirty="0"/>
              <a:t>너 컴파일러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작업환경이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컴파일 할 때 클래스 패스 어디야..</a:t>
            </a:r>
          </a:p>
          <a:p>
            <a:r>
              <a:rPr lang="ko-KR" altLang="en-US" dirty="0"/>
              <a:t>너 컴파일 할 때 ....옵션</a:t>
            </a:r>
          </a:p>
          <a:p>
            <a:r>
              <a:rPr lang="ko-KR" altLang="en-US" dirty="0"/>
              <a:t>네가 사용하는 소스코드 파일 확자장자가 </a:t>
            </a:r>
            <a:r>
              <a:rPr lang="ko-KR" altLang="en-US" dirty="0" err="1"/>
              <a:t>뭐야</a:t>
            </a:r>
            <a:r>
              <a:rPr lang="ko-KR" altLang="en-US" dirty="0"/>
              <a:t>..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B9F687-419C-4A87-9648-77F50348AE73}"/>
              </a:ext>
            </a:extLst>
          </p:cNvPr>
          <p:cNvSpPr/>
          <p:nvPr/>
        </p:nvSpPr>
        <p:spPr>
          <a:xfrm>
            <a:off x="4785360" y="4038600"/>
            <a:ext cx="131064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DC5E27-F3FD-4629-B536-1B49490A16DC}"/>
              </a:ext>
            </a:extLst>
          </p:cNvPr>
          <p:cNvSpPr/>
          <p:nvPr/>
        </p:nvSpPr>
        <p:spPr>
          <a:xfrm>
            <a:off x="3474720" y="5127407"/>
            <a:ext cx="41757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이클립스 프로젝트 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1626219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3E95C-62E3-4CF7-BFD5-7F5F830C992F}"/>
              </a:ext>
            </a:extLst>
          </p:cNvPr>
          <p:cNvSpPr txBox="1"/>
          <p:nvPr/>
        </p:nvSpPr>
        <p:spPr>
          <a:xfrm>
            <a:off x="4830779" y="62876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객체지향</a:t>
            </a:r>
            <a:endParaRPr lang="ko-KR" altLang="en-US" sz="28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5B1102A-9A0E-4C45-847D-5FF7ECA2357D}"/>
              </a:ext>
            </a:extLst>
          </p:cNvPr>
          <p:cNvSpPr/>
          <p:nvPr/>
        </p:nvSpPr>
        <p:spPr>
          <a:xfrm>
            <a:off x="1548581" y="102466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FA8D-3FEA-44AC-8A9D-0E5762D2857F}"/>
              </a:ext>
            </a:extLst>
          </p:cNvPr>
          <p:cNvSpPr txBox="1"/>
          <p:nvPr/>
        </p:nvSpPr>
        <p:spPr>
          <a:xfrm>
            <a:off x="737419" y="1814052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8CF4D8D-9A0D-4792-83F1-85F0E1A98638}"/>
              </a:ext>
            </a:extLst>
          </p:cNvPr>
          <p:cNvSpPr/>
          <p:nvPr/>
        </p:nvSpPr>
        <p:spPr>
          <a:xfrm>
            <a:off x="1548581" y="2500200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EB662-5AC7-41F9-9238-E860A9E46CB0}"/>
              </a:ext>
            </a:extLst>
          </p:cNvPr>
          <p:cNvSpPr txBox="1"/>
          <p:nvPr/>
        </p:nvSpPr>
        <p:spPr>
          <a:xfrm>
            <a:off x="737419" y="3334528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r>
              <a:rPr lang="ko-KR" altLang="en-US" sz="2800" dirty="0"/>
              <a:t>의 구현체는 함수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6F9F36-D3B7-4DAB-9B7B-BB3BAB30A037}"/>
              </a:ext>
            </a:extLst>
          </p:cNvPr>
          <p:cNvSpPr/>
          <p:nvPr/>
        </p:nvSpPr>
        <p:spPr>
          <a:xfrm>
            <a:off x="1548581" y="3960987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91DA-9B18-4152-8F47-438322A931D5}"/>
              </a:ext>
            </a:extLst>
          </p:cNvPr>
          <p:cNvSpPr txBox="1"/>
          <p:nvPr/>
        </p:nvSpPr>
        <p:spPr>
          <a:xfrm>
            <a:off x="737419" y="4848675"/>
            <a:ext cx="892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자바는 모든 함수를 객체를 통해서 사용하도록 강요됨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B3B1F-8095-4020-B494-CB9AA9882315}"/>
              </a:ext>
            </a:extLst>
          </p:cNvPr>
          <p:cNvSpPr/>
          <p:nvPr/>
        </p:nvSpPr>
        <p:spPr>
          <a:xfrm>
            <a:off x="4070555" y="4647135"/>
            <a:ext cx="3141406" cy="8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4FCD3D4-ED54-4BFB-A66E-947B3BDC9A00}"/>
              </a:ext>
            </a:extLst>
          </p:cNvPr>
          <p:cNvSpPr/>
          <p:nvPr/>
        </p:nvSpPr>
        <p:spPr>
          <a:xfrm>
            <a:off x="5324168" y="557343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66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943897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18140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21833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283231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28335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30535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32176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3483732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349848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302559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262832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21695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1814052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27355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267630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19717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23410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272470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141055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199871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273551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52641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4894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488043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5681832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5262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488043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36293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4230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52624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58109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5262405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484467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48446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4878742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366655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423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4599387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3394931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605116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-3654331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-278417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-2414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-1765915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-17646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-15446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-13805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-111449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-109974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-157262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-196990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-24286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-2784176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-186271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-192191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-262651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-22571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-18735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-318767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-25995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-186271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6658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29654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2822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108360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664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28221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-968892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-368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6641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12127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66417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24644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24644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280514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-931673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-368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1159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-1203297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14529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2906B5-F9DE-4599-9C4C-32A312D46178}"/>
              </a:ext>
            </a:extLst>
          </p:cNvPr>
          <p:cNvSpPr txBox="1"/>
          <p:nvPr/>
        </p:nvSpPr>
        <p:spPr>
          <a:xfrm>
            <a:off x="6745511" y="2384751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836D4F-51C4-4DB0-BF4A-4584DA6C5AB5}"/>
              </a:ext>
            </a:extLst>
          </p:cNvPr>
          <p:cNvSpPr txBox="1"/>
          <p:nvPr/>
        </p:nvSpPr>
        <p:spPr>
          <a:xfrm>
            <a:off x="8296973" y="23847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3DC0A-9CBB-401D-B9CC-18E6D5AF11C6}"/>
              </a:ext>
            </a:extLst>
          </p:cNvPr>
          <p:cNvSpPr txBox="1"/>
          <p:nvPr/>
        </p:nvSpPr>
        <p:spPr>
          <a:xfrm>
            <a:off x="9765952" y="2384751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0A7C9-E38A-45E2-946E-EA44267E99E4}"/>
              </a:ext>
            </a:extLst>
          </p:cNvPr>
          <p:cNvSpPr/>
          <p:nvPr/>
        </p:nvSpPr>
        <p:spPr>
          <a:xfrm>
            <a:off x="6476617" y="2227006"/>
            <a:ext cx="459577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51770B9-9E12-4CEF-B545-9906E99DF89F}"/>
              </a:ext>
            </a:extLst>
          </p:cNvPr>
          <p:cNvSpPr/>
          <p:nvPr/>
        </p:nvSpPr>
        <p:spPr>
          <a:xfrm>
            <a:off x="4830606" y="2223140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개체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C214411-8E52-4A2D-8A2E-20A7942C7C19}"/>
              </a:ext>
            </a:extLst>
          </p:cNvPr>
          <p:cNvSpPr/>
          <p:nvPr/>
        </p:nvSpPr>
        <p:spPr>
          <a:xfrm rot="5400000">
            <a:off x="8479640" y="319593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8B5CBDB7-6B06-484E-BE39-F152D55C579B}"/>
              </a:ext>
            </a:extLst>
          </p:cNvPr>
          <p:cNvSpPr/>
          <p:nvPr/>
        </p:nvSpPr>
        <p:spPr>
          <a:xfrm>
            <a:off x="4830606" y="3972002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,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9DE79C-4197-46E6-AE3B-7FF965381271}"/>
              </a:ext>
            </a:extLst>
          </p:cNvPr>
          <p:cNvSpPr/>
          <p:nvPr/>
        </p:nvSpPr>
        <p:spPr>
          <a:xfrm>
            <a:off x="6476617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print()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35B0C-6471-463D-9D37-39E44D00E773}"/>
              </a:ext>
            </a:extLst>
          </p:cNvPr>
          <p:cNvSpPr/>
          <p:nvPr/>
        </p:nvSpPr>
        <p:spPr>
          <a:xfrm>
            <a:off x="8163929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576B7C-7A7C-4F16-8A99-D52A238A326E}"/>
              </a:ext>
            </a:extLst>
          </p:cNvPr>
          <p:cNvSpPr/>
          <p:nvPr/>
        </p:nvSpPr>
        <p:spPr>
          <a:xfrm>
            <a:off x="9765952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032893-4659-4F2E-8375-626F67B63EA8}"/>
              </a:ext>
            </a:extLst>
          </p:cNvPr>
          <p:cNvSpPr/>
          <p:nvPr/>
        </p:nvSpPr>
        <p:spPr>
          <a:xfrm>
            <a:off x="6096000" y="3008671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BD0D8D-A861-4A67-B948-44AAC6705614}"/>
              </a:ext>
            </a:extLst>
          </p:cNvPr>
          <p:cNvSpPr/>
          <p:nvPr/>
        </p:nvSpPr>
        <p:spPr>
          <a:xfrm>
            <a:off x="6668864" y="3218835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03630A-ECC2-459D-B216-A695CC2F8FFC}"/>
              </a:ext>
            </a:extLst>
          </p:cNvPr>
          <p:cNvSpPr/>
          <p:nvPr/>
        </p:nvSpPr>
        <p:spPr>
          <a:xfrm>
            <a:off x="7120385" y="344456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7788F2-84BD-487C-B777-729D017F1397}"/>
              </a:ext>
            </a:extLst>
          </p:cNvPr>
          <p:cNvSpPr/>
          <p:nvPr/>
        </p:nvSpPr>
        <p:spPr>
          <a:xfrm>
            <a:off x="8265600" y="289863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86887-2881-4A73-A53F-93DC7ADF7E8D}"/>
              </a:ext>
            </a:extLst>
          </p:cNvPr>
          <p:cNvSpPr/>
          <p:nvPr/>
        </p:nvSpPr>
        <p:spPr>
          <a:xfrm>
            <a:off x="8699317" y="3090204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2CBADD-A62A-414A-9EF0-EA7051ED5B4B}"/>
              </a:ext>
            </a:extLst>
          </p:cNvPr>
          <p:cNvSpPr/>
          <p:nvPr/>
        </p:nvSpPr>
        <p:spPr>
          <a:xfrm>
            <a:off x="9070219" y="282980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0E9D89-2FCD-45F8-9623-2CD4CECAA634}"/>
              </a:ext>
            </a:extLst>
          </p:cNvPr>
          <p:cNvSpPr txBox="1"/>
          <p:nvPr/>
        </p:nvSpPr>
        <p:spPr>
          <a:xfrm>
            <a:off x="959478" y="5113203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67649772-3899-489D-9CC3-AB392BC7CC3B}"/>
              </a:ext>
            </a:extLst>
          </p:cNvPr>
          <p:cNvSpPr/>
          <p:nvPr/>
        </p:nvSpPr>
        <p:spPr>
          <a:xfrm>
            <a:off x="238107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21209A75-B634-4A35-85E6-D634B710C8FE}"/>
              </a:ext>
            </a:extLst>
          </p:cNvPr>
          <p:cNvSpPr/>
          <p:nvPr/>
        </p:nvSpPr>
        <p:spPr>
          <a:xfrm>
            <a:off x="4830606" y="3090018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43C5D1-D5A9-4B56-A970-F989FBF5BE72}"/>
              </a:ext>
            </a:extLst>
          </p:cNvPr>
          <p:cNvSpPr txBox="1"/>
          <p:nvPr/>
        </p:nvSpPr>
        <p:spPr>
          <a:xfrm>
            <a:off x="3258210" y="5113203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r1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260ECB-36B4-411D-932E-95EDB817D72D}"/>
              </a:ext>
            </a:extLst>
          </p:cNvPr>
          <p:cNvSpPr txBox="1"/>
          <p:nvPr/>
        </p:nvSpPr>
        <p:spPr>
          <a:xfrm>
            <a:off x="3137985" y="5587415"/>
            <a:ext cx="360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r2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5FDC85-3B2F-4723-A206-1207C33D4E47}"/>
              </a:ext>
            </a:extLst>
          </p:cNvPr>
          <p:cNvSpPr txBox="1"/>
          <p:nvPr/>
        </p:nvSpPr>
        <p:spPr>
          <a:xfrm>
            <a:off x="4892696" y="6007461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4181813-EF70-4EAB-89BA-F75389552971}"/>
              </a:ext>
            </a:extLst>
          </p:cNvPr>
          <p:cNvSpPr/>
          <p:nvPr/>
        </p:nvSpPr>
        <p:spPr>
          <a:xfrm>
            <a:off x="692698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76D362-7986-49CF-AC49-EEE383E73968}"/>
              </a:ext>
            </a:extLst>
          </p:cNvPr>
          <p:cNvSpPr txBox="1"/>
          <p:nvPr/>
        </p:nvSpPr>
        <p:spPr>
          <a:xfrm>
            <a:off x="7928105" y="511320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r1.print()</a:t>
            </a:r>
            <a:endParaRPr lang="ko-KR" altLang="en-US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8347812-8DFC-41FB-96B1-ABCA4056110D}"/>
              </a:ext>
            </a:extLst>
          </p:cNvPr>
          <p:cNvSpPr/>
          <p:nvPr/>
        </p:nvSpPr>
        <p:spPr>
          <a:xfrm>
            <a:off x="6926981" y="5582928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AFB267-F843-49E7-9C90-9710659CD7ED}"/>
              </a:ext>
            </a:extLst>
          </p:cNvPr>
          <p:cNvSpPr txBox="1"/>
          <p:nvPr/>
        </p:nvSpPr>
        <p:spPr>
          <a:xfrm>
            <a:off x="7928105" y="563132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r2.print()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61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652463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8461" y="1273278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8133734" y="2020529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4734232" y="1855149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44C0F6-D1C1-4C99-AEA9-39164FDE1F45}"/>
              </a:ext>
            </a:extLst>
          </p:cNvPr>
          <p:cNvSpPr/>
          <p:nvPr/>
        </p:nvSpPr>
        <p:spPr>
          <a:xfrm>
            <a:off x="5337089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75903-3AD2-48EF-8D0A-A24D14106086}"/>
              </a:ext>
            </a:extLst>
          </p:cNvPr>
          <p:cNvSpPr txBox="1"/>
          <p:nvPr/>
        </p:nvSpPr>
        <p:spPr>
          <a:xfrm>
            <a:off x="4339575" y="285734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[</a:t>
            </a:r>
            <a:r>
              <a:rPr lang="ko-KR" altLang="en-US" dirty="0"/>
              <a:t>읽어라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BB32BA7-05CD-4C89-A34C-81E8D2891FA6}"/>
              </a:ext>
            </a:extLst>
          </p:cNvPr>
          <p:cNvSpPr/>
          <p:nvPr/>
        </p:nvSpPr>
        <p:spPr>
          <a:xfrm>
            <a:off x="4609971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620CFF4-C530-41FB-8098-D4C4B7C4C5C9}"/>
              </a:ext>
            </a:extLst>
          </p:cNvPr>
          <p:cNvSpPr/>
          <p:nvPr/>
        </p:nvSpPr>
        <p:spPr>
          <a:xfrm>
            <a:off x="4609971" y="3359779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B7685-C4F5-419B-BDC0-6EE4E9608090}"/>
              </a:ext>
            </a:extLst>
          </p:cNvPr>
          <p:cNvSpPr txBox="1"/>
          <p:nvPr/>
        </p:nvSpPr>
        <p:spPr>
          <a:xfrm>
            <a:off x="3462200" y="3970313"/>
            <a:ext cx="374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개체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 [</a:t>
            </a:r>
            <a:r>
              <a:rPr lang="ko-KR" altLang="en-US" dirty="0"/>
              <a:t>객체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64D6-DD94-4087-AFD7-AD99C69D0C3F}"/>
              </a:ext>
            </a:extLst>
          </p:cNvPr>
          <p:cNvSpPr txBox="1"/>
          <p:nvPr/>
        </p:nvSpPr>
        <p:spPr>
          <a:xfrm>
            <a:off x="847100" y="4583442"/>
            <a:ext cx="52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치킨</a:t>
            </a:r>
            <a:r>
              <a:rPr lang="en-US" altLang="ko-KR" dirty="0"/>
              <a:t>: </a:t>
            </a:r>
            <a:r>
              <a:rPr lang="ko-KR" altLang="en-US" dirty="0"/>
              <a:t>이미지는 있으나 만질 수는 없는 치킨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A0A5F-1971-4393-8B37-03B42C81088E}"/>
              </a:ext>
            </a:extLst>
          </p:cNvPr>
          <p:cNvSpPr txBox="1"/>
          <p:nvPr/>
        </p:nvSpPr>
        <p:spPr>
          <a:xfrm>
            <a:off x="1724475" y="5011905"/>
            <a:ext cx="3348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고양이 초롱이</a:t>
            </a:r>
            <a:r>
              <a:rPr lang="en-US" altLang="ko-KR" dirty="0"/>
              <a:t> = new</a:t>
            </a:r>
            <a:r>
              <a:rPr lang="ko-KR" altLang="en-US" dirty="0"/>
              <a:t> 고양이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초롱이</a:t>
            </a:r>
            <a:r>
              <a:rPr lang="en-US" altLang="ko-KR" dirty="0"/>
              <a:t>.</a:t>
            </a:r>
            <a:r>
              <a:rPr lang="ko-KR" altLang="en-US" dirty="0"/>
              <a:t>일루와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131CC5-DB53-4D81-837D-D63086749C07}"/>
              </a:ext>
            </a:extLst>
          </p:cNvPr>
          <p:cNvSpPr/>
          <p:nvPr/>
        </p:nvSpPr>
        <p:spPr>
          <a:xfrm>
            <a:off x="847100" y="5083278"/>
            <a:ext cx="642487" cy="2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919727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2130991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2237107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838354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780793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92706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780793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9158142" y="213397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8397173" y="2843943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-34561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10107889" y="199624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3072985" y="192154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장치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232703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1443967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1550083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151330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093769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205682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093769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E1CC99-2CE0-4683-BA48-2BA1D3128F58}"/>
              </a:ext>
            </a:extLst>
          </p:cNvPr>
          <p:cNvSpPr/>
          <p:nvPr/>
        </p:nvSpPr>
        <p:spPr>
          <a:xfrm>
            <a:off x="7536426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CCFA03-7033-4202-B64B-1CFD3D9EC703}"/>
              </a:ext>
            </a:extLst>
          </p:cNvPr>
          <p:cNvSpPr/>
          <p:nvPr/>
        </p:nvSpPr>
        <p:spPr>
          <a:xfrm>
            <a:off x="4771369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</a:t>
            </a:r>
            <a:endParaRPr lang="en-US" altLang="ko-KR" dirty="0"/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WORA</a:t>
            </a:r>
          </a:p>
          <a:p>
            <a:pPr algn="ctr"/>
            <a:r>
              <a:rPr lang="ko-KR" altLang="en-US" dirty="0"/>
              <a:t>플랫폼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5216B8-EBBF-4CC1-9057-3C3F82DABA76}"/>
              </a:ext>
            </a:extLst>
          </p:cNvPr>
          <p:cNvCxnSpPr>
            <a:cxnSpLocks/>
          </p:cNvCxnSpPr>
          <p:nvPr/>
        </p:nvCxnSpPr>
        <p:spPr>
          <a:xfrm flipV="1">
            <a:off x="3148514" y="2377327"/>
            <a:ext cx="1622855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61052A-4EC0-405D-8058-90F06F99E0DB}"/>
              </a:ext>
            </a:extLst>
          </p:cNvPr>
          <p:cNvSpPr txBox="1"/>
          <p:nvPr/>
        </p:nvSpPr>
        <p:spPr>
          <a:xfrm>
            <a:off x="6431727" y="192154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readFile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332A69-3515-4B6A-82C7-CA358A7789EA}"/>
              </a:ext>
            </a:extLst>
          </p:cNvPr>
          <p:cNvCxnSpPr>
            <a:cxnSpLocks/>
          </p:cNvCxnSpPr>
          <p:nvPr/>
        </p:nvCxnSpPr>
        <p:spPr>
          <a:xfrm>
            <a:off x="6172649" y="2382295"/>
            <a:ext cx="13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F6181D-4BE3-49B9-B6EB-76D2AE56DEE7}"/>
              </a:ext>
            </a:extLst>
          </p:cNvPr>
          <p:cNvSpPr txBox="1"/>
          <p:nvPr/>
        </p:nvSpPr>
        <p:spPr>
          <a:xfrm>
            <a:off x="870155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ACB66C1F-9E98-4CEB-A76C-60E4380E50B8}"/>
              </a:ext>
            </a:extLst>
          </p:cNvPr>
          <p:cNvSpPr/>
          <p:nvPr/>
        </p:nvSpPr>
        <p:spPr>
          <a:xfrm rot="16200000">
            <a:off x="5326367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E8E364F-9308-43F0-A203-A9E7FB6AE654}"/>
              </a:ext>
            </a:extLst>
          </p:cNvPr>
          <p:cNvSpPr/>
          <p:nvPr/>
        </p:nvSpPr>
        <p:spPr>
          <a:xfrm rot="16200000">
            <a:off x="7994980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18BFC-B522-4E0A-8D91-AAADFE0C377F}"/>
              </a:ext>
            </a:extLst>
          </p:cNvPr>
          <p:cNvSpPr txBox="1"/>
          <p:nvPr/>
        </p:nvSpPr>
        <p:spPr>
          <a:xfrm>
            <a:off x="3786339" y="3446740"/>
            <a:ext cx="7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96F64-7778-404E-A1BB-A1D2DB39C5E9}"/>
              </a:ext>
            </a:extLst>
          </p:cNvPr>
          <p:cNvSpPr txBox="1"/>
          <p:nvPr/>
        </p:nvSpPr>
        <p:spPr>
          <a:xfrm>
            <a:off x="3770124" y="45803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8FF18-5181-431D-B53F-C4DFB7B48F52}"/>
              </a:ext>
            </a:extLst>
          </p:cNvPr>
          <p:cNvSpPr txBox="1"/>
          <p:nvPr/>
        </p:nvSpPr>
        <p:spPr>
          <a:xfrm>
            <a:off x="6841262" y="458031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9E6FE7F-A60B-4943-8048-B719499E4CE9}"/>
              </a:ext>
            </a:extLst>
          </p:cNvPr>
          <p:cNvSpPr/>
          <p:nvPr/>
        </p:nvSpPr>
        <p:spPr>
          <a:xfrm rot="16200000">
            <a:off x="5332919" y="4175545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16D6F-4B31-4F86-8F5E-57C5298A90C9}"/>
              </a:ext>
            </a:extLst>
          </p:cNvPr>
          <p:cNvSpPr txBox="1"/>
          <p:nvPr/>
        </p:nvSpPr>
        <p:spPr>
          <a:xfrm>
            <a:off x="5161817" y="45643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0525A-45CA-4B3F-9885-7866FB6C808A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flipH="1" flipV="1">
            <a:off x="5966846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F2EEBA-4B4B-4B32-B3EF-FA617C488922}"/>
              </a:ext>
            </a:extLst>
          </p:cNvPr>
          <p:cNvCxnSpPr/>
          <p:nvPr/>
        </p:nvCxnSpPr>
        <p:spPr>
          <a:xfrm flipH="1" flipV="1">
            <a:off x="4096255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E3FBDB-2D3E-42A7-84BE-189B1FE48314}"/>
              </a:ext>
            </a:extLst>
          </p:cNvPr>
          <p:cNvSpPr txBox="1"/>
          <p:nvPr/>
        </p:nvSpPr>
        <p:spPr>
          <a:xfrm>
            <a:off x="4759495" y="4951165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Buffer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FE697F-B097-44D2-B630-31CC27945F6D}"/>
              </a:ext>
            </a:extLst>
          </p:cNvPr>
          <p:cNvCxnSpPr>
            <a:cxnSpLocks/>
          </p:cNvCxnSpPr>
          <p:nvPr/>
        </p:nvCxnSpPr>
        <p:spPr>
          <a:xfrm flipH="1" flipV="1">
            <a:off x="4096255" y="5602706"/>
            <a:ext cx="2745007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4C76B3C-72BF-4148-B99F-758D226A1150}"/>
              </a:ext>
            </a:extLst>
          </p:cNvPr>
          <p:cNvSpPr/>
          <p:nvPr/>
        </p:nvSpPr>
        <p:spPr>
          <a:xfrm>
            <a:off x="3284088" y="2324836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8CD87-39A8-4D1F-9EFA-5F72A2BEBD4B}"/>
              </a:ext>
            </a:extLst>
          </p:cNvPr>
          <p:cNvSpPr txBox="1"/>
          <p:nvPr/>
        </p:nvSpPr>
        <p:spPr>
          <a:xfrm>
            <a:off x="3087383" y="294055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020E3-F7DD-4E1A-91B9-1075230E4B0E}"/>
              </a:ext>
            </a:extLst>
          </p:cNvPr>
          <p:cNvSpPr txBox="1"/>
          <p:nvPr/>
        </p:nvSpPr>
        <p:spPr>
          <a:xfrm>
            <a:off x="6433489" y="599035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pic>
        <p:nvPicPr>
          <p:cNvPr id="52" name="그림 51" descr="전자기기이(가) 표시된 사진&#10;&#10;자동 생성된 설명">
            <a:extLst>
              <a:ext uri="{FF2B5EF4-FFF2-40B4-BE49-F238E27FC236}">
                <a16:creationId xmlns:a16="http://schemas.microsoft.com/office/drawing/2014/main" id="{E00CAC8E-AA42-4E40-9543-C928CEA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173" y="4837029"/>
            <a:ext cx="1328690" cy="885793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6A7689-B535-4965-B7E8-C254099D7BF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5578200"/>
            <a:ext cx="522966" cy="5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전자기기, 컴퓨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084601F0-4A00-4521-8A6E-D727F2800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0636" y="5642237"/>
            <a:ext cx="1301665" cy="86924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17B7CA-DD90-407C-A8F7-5788F75FDFF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6152274"/>
            <a:ext cx="853848" cy="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 descr="전자기기, 키보드, 컴퓨터, 실내이(가) 표시된 사진&#10;&#10;자동 생성된 설명">
            <a:extLst>
              <a:ext uri="{FF2B5EF4-FFF2-40B4-BE49-F238E27FC236}">
                <a16:creationId xmlns:a16="http://schemas.microsoft.com/office/drawing/2014/main" id="{7EC92553-6142-4563-97F5-6EDC70240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8722" y="6575520"/>
            <a:ext cx="1259860" cy="6636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DA03D93-DA1D-4FDB-B45F-04055BA54BD8}"/>
              </a:ext>
            </a:extLst>
          </p:cNvPr>
          <p:cNvSpPr txBox="1"/>
          <p:nvPr/>
        </p:nvSpPr>
        <p:spPr>
          <a:xfrm>
            <a:off x="9220860" y="7415506"/>
            <a:ext cx="49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it.donga.com/8351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1F0F119-1B39-48DE-97B3-186A1405F70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7887670" y="6175020"/>
            <a:ext cx="571052" cy="46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3062C4-B92C-4101-9CEC-0B3438C96270}"/>
              </a:ext>
            </a:extLst>
          </p:cNvPr>
          <p:cNvSpPr txBox="1"/>
          <p:nvPr/>
        </p:nvSpPr>
        <p:spPr>
          <a:xfrm>
            <a:off x="4741667" y="5722822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CF8DA-B6D0-4E3D-BF78-8C312E309C05}"/>
              </a:ext>
            </a:extLst>
          </p:cNvPr>
          <p:cNvSpPr txBox="1"/>
          <p:nvPr/>
        </p:nvSpPr>
        <p:spPr>
          <a:xfrm>
            <a:off x="4443807" y="599811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10B7C-1D5C-4DF7-B671-224D27AE6116}"/>
              </a:ext>
            </a:extLst>
          </p:cNvPr>
          <p:cNvSpPr txBox="1"/>
          <p:nvPr/>
        </p:nvSpPr>
        <p:spPr>
          <a:xfrm>
            <a:off x="4882150" y="634939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C…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09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4682AB-8072-43A1-9BB2-4A8F1AC1D8B7}"/>
              </a:ext>
            </a:extLst>
          </p:cNvPr>
          <p:cNvSpPr txBox="1"/>
          <p:nvPr/>
        </p:nvSpPr>
        <p:spPr>
          <a:xfrm>
            <a:off x="4773551" y="1248997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F46F9E-877F-44E2-992F-371BC2D4B2BB}"/>
              </a:ext>
            </a:extLst>
          </p:cNvPr>
          <p:cNvSpPr txBox="1"/>
          <p:nvPr/>
        </p:nvSpPr>
        <p:spPr>
          <a:xfrm>
            <a:off x="5187096" y="26969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53EC60-3F9E-483B-B3D1-9544D12E53C2}"/>
              </a:ext>
            </a:extLst>
          </p:cNvPr>
          <p:cNvSpPr txBox="1"/>
          <p:nvPr/>
        </p:nvSpPr>
        <p:spPr>
          <a:xfrm>
            <a:off x="8258234" y="269694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1A7518E6-A238-4BE4-A52B-632A28FF5C70}"/>
              </a:ext>
            </a:extLst>
          </p:cNvPr>
          <p:cNvSpPr/>
          <p:nvPr/>
        </p:nvSpPr>
        <p:spPr>
          <a:xfrm rot="16200000">
            <a:off x="6749891" y="2292172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2867E-AE3A-41AE-8176-B77106B76C65}"/>
              </a:ext>
            </a:extLst>
          </p:cNvPr>
          <p:cNvSpPr txBox="1"/>
          <p:nvPr/>
        </p:nvSpPr>
        <p:spPr>
          <a:xfrm>
            <a:off x="6578789" y="26809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BE2C9E-2C96-4303-B22A-3DAC8189EC9C}"/>
              </a:ext>
            </a:extLst>
          </p:cNvPr>
          <p:cNvCxnSpPr>
            <a:stCxn id="50" idx="1"/>
            <a:endCxn id="55" idx="3"/>
          </p:cNvCxnSpPr>
          <p:nvPr/>
        </p:nvCxnSpPr>
        <p:spPr>
          <a:xfrm flipH="1" flipV="1">
            <a:off x="7383818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DE0BE6-EADD-4AF4-8993-17A5DECABBF6}"/>
              </a:ext>
            </a:extLst>
          </p:cNvPr>
          <p:cNvCxnSpPr/>
          <p:nvPr/>
        </p:nvCxnSpPr>
        <p:spPr>
          <a:xfrm flipH="1" flipV="1">
            <a:off x="5513227" y="2865632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33CD2D-4B1E-40C7-9374-1320F4F0B831}"/>
              </a:ext>
            </a:extLst>
          </p:cNvPr>
          <p:cNvSpPr txBox="1"/>
          <p:nvPr/>
        </p:nvSpPr>
        <p:spPr>
          <a:xfrm>
            <a:off x="2694028" y="1888960"/>
            <a:ext cx="571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  <a:r>
              <a:rPr lang="ko-KR" altLang="en-US" dirty="0"/>
              <a:t>은희</a:t>
            </a:r>
            <a:r>
              <a:rPr lang="en-US" altLang="ko-KR" dirty="0"/>
              <a:t>Stream = new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1C29E73-F55A-49BB-9AD2-DA99CBD28DEE}"/>
              </a:ext>
            </a:extLst>
          </p:cNvPr>
          <p:cNvSpPr/>
          <p:nvPr/>
        </p:nvSpPr>
        <p:spPr>
          <a:xfrm>
            <a:off x="1951714" y="1888960"/>
            <a:ext cx="5161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C5227D-BD0B-4E81-9CC5-7AA174CB0655}"/>
              </a:ext>
            </a:extLst>
          </p:cNvPr>
          <p:cNvSpPr txBox="1"/>
          <p:nvPr/>
        </p:nvSpPr>
        <p:spPr>
          <a:xfrm>
            <a:off x="2694028" y="2242316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은희</a:t>
            </a:r>
            <a:r>
              <a:rPr lang="en-US" altLang="ko-KR" dirty="0" err="1"/>
              <a:t>Stream.read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821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C0037A-0A5E-48BE-A373-92A5B52E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7" y="509379"/>
            <a:ext cx="3019846" cy="4134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8FA3AD-AE48-4EB4-AC3D-161454CB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55" y="1303605"/>
            <a:ext cx="4848902" cy="3982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CAB45-26E7-441A-8FB7-C590BDBE728E}"/>
              </a:ext>
            </a:extLst>
          </p:cNvPr>
          <p:cNvSpPr/>
          <p:nvPr/>
        </p:nvSpPr>
        <p:spPr>
          <a:xfrm>
            <a:off x="5922102" y="2544222"/>
            <a:ext cx="4788977" cy="178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0681CC-4A54-4EAC-A7B0-EBA958BC4FBA}"/>
              </a:ext>
            </a:extLst>
          </p:cNvPr>
          <p:cNvSpPr/>
          <p:nvPr/>
        </p:nvSpPr>
        <p:spPr>
          <a:xfrm>
            <a:off x="3948323" y="3547176"/>
            <a:ext cx="1913854" cy="574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74031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2143677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3981261" y="2143677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4945015" y="2034326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5633884" y="2622359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4642717" y="3293026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3011618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375028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422483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4689722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532812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5893712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71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A3160-ED79-43F7-946F-4F212B6D5AE9}"/>
              </a:ext>
            </a:extLst>
          </p:cNvPr>
          <p:cNvSpPr txBox="1"/>
          <p:nvPr/>
        </p:nvSpPr>
        <p:spPr>
          <a:xfrm>
            <a:off x="914400" y="4719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반복문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170F5-6F2C-48A1-A1FF-4DECC0F1F660}"/>
              </a:ext>
            </a:extLst>
          </p:cNvPr>
          <p:cNvSpPr txBox="1"/>
          <p:nvPr/>
        </p:nvSpPr>
        <p:spPr>
          <a:xfrm>
            <a:off x="1106129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042D-0DF6-41D2-9983-E92F2E2309A2}"/>
              </a:ext>
            </a:extLst>
          </p:cNvPr>
          <p:cNvSpPr txBox="1"/>
          <p:nvPr/>
        </p:nvSpPr>
        <p:spPr>
          <a:xfrm>
            <a:off x="1106129" y="249057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A8D6B-E55E-4061-85E9-9A8776B0B520}"/>
              </a:ext>
            </a:extLst>
          </p:cNvPr>
          <p:cNvSpPr/>
          <p:nvPr/>
        </p:nvSpPr>
        <p:spPr>
          <a:xfrm>
            <a:off x="4380271" y="1268361"/>
            <a:ext cx="6430297" cy="3790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09EE918-749C-4EB4-85EB-7276DAAD4066}"/>
              </a:ext>
            </a:extLst>
          </p:cNvPr>
          <p:cNvSpPr/>
          <p:nvPr/>
        </p:nvSpPr>
        <p:spPr>
          <a:xfrm>
            <a:off x="6931742" y="1056723"/>
            <a:ext cx="604684" cy="373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BA952E-D36A-4A22-9A00-50CA4C0E04EB}"/>
              </a:ext>
            </a:extLst>
          </p:cNvPr>
          <p:cNvSpPr/>
          <p:nvPr/>
        </p:nvSpPr>
        <p:spPr>
          <a:xfrm>
            <a:off x="8849032" y="1056723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F9BAB9B-D1D6-473E-BA79-A51A88F4556E}"/>
              </a:ext>
            </a:extLst>
          </p:cNvPr>
          <p:cNvSpPr/>
          <p:nvPr/>
        </p:nvSpPr>
        <p:spPr>
          <a:xfrm>
            <a:off x="8967019" y="1445342"/>
            <a:ext cx="1843549" cy="1142398"/>
          </a:xfrm>
          <a:custGeom>
            <a:avLst/>
            <a:gdLst>
              <a:gd name="connsiteX0" fmla="*/ 58994 w 1843549"/>
              <a:gd name="connsiteY0" fmla="*/ 0 h 1142398"/>
              <a:gd name="connsiteX1" fmla="*/ 0 w 1843549"/>
              <a:gd name="connsiteY1" fmla="*/ 117987 h 1142398"/>
              <a:gd name="connsiteX2" fmla="*/ 14749 w 1843549"/>
              <a:gd name="connsiteY2" fmla="*/ 412955 h 1142398"/>
              <a:gd name="connsiteX3" fmla="*/ 73742 w 1843549"/>
              <a:gd name="connsiteY3" fmla="*/ 516193 h 1142398"/>
              <a:gd name="connsiteX4" fmla="*/ 162233 w 1843549"/>
              <a:gd name="connsiteY4" fmla="*/ 648929 h 1142398"/>
              <a:gd name="connsiteX5" fmla="*/ 250723 w 1843549"/>
              <a:gd name="connsiteY5" fmla="*/ 737419 h 1142398"/>
              <a:gd name="connsiteX6" fmla="*/ 294968 w 1843549"/>
              <a:gd name="connsiteY6" fmla="*/ 781664 h 1142398"/>
              <a:gd name="connsiteX7" fmla="*/ 383458 w 1843549"/>
              <a:gd name="connsiteY7" fmla="*/ 884903 h 1142398"/>
              <a:gd name="connsiteX8" fmla="*/ 442452 w 1843549"/>
              <a:gd name="connsiteY8" fmla="*/ 914400 h 1142398"/>
              <a:gd name="connsiteX9" fmla="*/ 501446 w 1843549"/>
              <a:gd name="connsiteY9" fmla="*/ 958645 h 1142398"/>
              <a:gd name="connsiteX10" fmla="*/ 693175 w 1843549"/>
              <a:gd name="connsiteY10" fmla="*/ 1017639 h 1142398"/>
              <a:gd name="connsiteX11" fmla="*/ 737420 w 1843549"/>
              <a:gd name="connsiteY11" fmla="*/ 1032387 h 1142398"/>
              <a:gd name="connsiteX12" fmla="*/ 884904 w 1843549"/>
              <a:gd name="connsiteY12" fmla="*/ 1061884 h 1142398"/>
              <a:gd name="connsiteX13" fmla="*/ 1843549 w 1843549"/>
              <a:gd name="connsiteY13" fmla="*/ 1032387 h 114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3549" h="1142398">
                <a:moveTo>
                  <a:pt x="58994" y="0"/>
                </a:moveTo>
                <a:cubicBezTo>
                  <a:pt x="50662" y="13887"/>
                  <a:pt x="0" y="86238"/>
                  <a:pt x="0" y="117987"/>
                </a:cubicBezTo>
                <a:cubicBezTo>
                  <a:pt x="0" y="216433"/>
                  <a:pt x="2538" y="315270"/>
                  <a:pt x="14749" y="412955"/>
                </a:cubicBezTo>
                <a:cubicBezTo>
                  <a:pt x="17896" y="438128"/>
                  <a:pt x="59686" y="493703"/>
                  <a:pt x="73742" y="516193"/>
                </a:cubicBezTo>
                <a:cubicBezTo>
                  <a:pt x="105822" y="567522"/>
                  <a:pt x="122063" y="604296"/>
                  <a:pt x="162233" y="648929"/>
                </a:cubicBezTo>
                <a:cubicBezTo>
                  <a:pt x="190139" y="679935"/>
                  <a:pt x="221226" y="707922"/>
                  <a:pt x="250723" y="737419"/>
                </a:cubicBezTo>
                <a:cubicBezTo>
                  <a:pt x="265471" y="752167"/>
                  <a:pt x="282454" y="764978"/>
                  <a:pt x="294968" y="781664"/>
                </a:cubicBezTo>
                <a:cubicBezTo>
                  <a:pt x="318208" y="812650"/>
                  <a:pt x="350274" y="861200"/>
                  <a:pt x="383458" y="884903"/>
                </a:cubicBezTo>
                <a:cubicBezTo>
                  <a:pt x="401349" y="897682"/>
                  <a:pt x="423808" y="902748"/>
                  <a:pt x="442452" y="914400"/>
                </a:cubicBezTo>
                <a:cubicBezTo>
                  <a:pt x="463296" y="927428"/>
                  <a:pt x="479460" y="947652"/>
                  <a:pt x="501446" y="958645"/>
                </a:cubicBezTo>
                <a:cubicBezTo>
                  <a:pt x="530116" y="972980"/>
                  <a:pt x="667982" y="1010081"/>
                  <a:pt x="693175" y="1017639"/>
                </a:cubicBezTo>
                <a:cubicBezTo>
                  <a:pt x="708065" y="1022106"/>
                  <a:pt x="722272" y="1028891"/>
                  <a:pt x="737420" y="1032387"/>
                </a:cubicBezTo>
                <a:cubicBezTo>
                  <a:pt x="786271" y="1043660"/>
                  <a:pt x="884904" y="1061884"/>
                  <a:pt x="884904" y="1061884"/>
                </a:cubicBezTo>
                <a:cubicBezTo>
                  <a:pt x="1835752" y="1047026"/>
                  <a:pt x="1606287" y="1269633"/>
                  <a:pt x="1843549" y="10323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6F89D27-85B6-4F95-953D-D9BE623715CB}"/>
              </a:ext>
            </a:extLst>
          </p:cNvPr>
          <p:cNvSpPr/>
          <p:nvPr/>
        </p:nvSpPr>
        <p:spPr>
          <a:xfrm>
            <a:off x="8849032" y="1460090"/>
            <a:ext cx="1991033" cy="2300751"/>
          </a:xfrm>
          <a:custGeom>
            <a:avLst/>
            <a:gdLst>
              <a:gd name="connsiteX0" fmla="*/ 162233 w 1991033"/>
              <a:gd name="connsiteY0" fmla="*/ 0 h 2300751"/>
              <a:gd name="connsiteX1" fmla="*/ 117987 w 1991033"/>
              <a:gd name="connsiteY1" fmla="*/ 103239 h 2300751"/>
              <a:gd name="connsiteX2" fmla="*/ 88491 w 1991033"/>
              <a:gd name="connsiteY2" fmla="*/ 147484 h 2300751"/>
              <a:gd name="connsiteX3" fmla="*/ 58994 w 1991033"/>
              <a:gd name="connsiteY3" fmla="*/ 206478 h 2300751"/>
              <a:gd name="connsiteX4" fmla="*/ 29497 w 1991033"/>
              <a:gd name="connsiteY4" fmla="*/ 383458 h 2300751"/>
              <a:gd name="connsiteX5" fmla="*/ 14749 w 1991033"/>
              <a:gd name="connsiteY5" fmla="*/ 457200 h 2300751"/>
              <a:gd name="connsiteX6" fmla="*/ 0 w 1991033"/>
              <a:gd name="connsiteY6" fmla="*/ 545691 h 2300751"/>
              <a:gd name="connsiteX7" fmla="*/ 14749 w 1991033"/>
              <a:gd name="connsiteY7" fmla="*/ 1076633 h 2300751"/>
              <a:gd name="connsiteX8" fmla="*/ 29497 w 1991033"/>
              <a:gd name="connsiteY8" fmla="*/ 1120878 h 2300751"/>
              <a:gd name="connsiteX9" fmla="*/ 58994 w 1991033"/>
              <a:gd name="connsiteY9" fmla="*/ 1253613 h 2300751"/>
              <a:gd name="connsiteX10" fmla="*/ 162233 w 1991033"/>
              <a:gd name="connsiteY10" fmla="*/ 1401097 h 2300751"/>
              <a:gd name="connsiteX11" fmla="*/ 250723 w 1991033"/>
              <a:gd name="connsiteY11" fmla="*/ 1519084 h 2300751"/>
              <a:gd name="connsiteX12" fmla="*/ 294968 w 1991033"/>
              <a:gd name="connsiteY12" fmla="*/ 1578078 h 2300751"/>
              <a:gd name="connsiteX13" fmla="*/ 339213 w 1991033"/>
              <a:gd name="connsiteY13" fmla="*/ 1622323 h 2300751"/>
              <a:gd name="connsiteX14" fmla="*/ 457200 w 1991033"/>
              <a:gd name="connsiteY14" fmla="*/ 1755058 h 2300751"/>
              <a:gd name="connsiteX15" fmla="*/ 575187 w 1991033"/>
              <a:gd name="connsiteY15" fmla="*/ 1843549 h 2300751"/>
              <a:gd name="connsiteX16" fmla="*/ 619433 w 1991033"/>
              <a:gd name="connsiteY16" fmla="*/ 1887794 h 2300751"/>
              <a:gd name="connsiteX17" fmla="*/ 781665 w 1991033"/>
              <a:gd name="connsiteY17" fmla="*/ 1976284 h 2300751"/>
              <a:gd name="connsiteX18" fmla="*/ 825910 w 1991033"/>
              <a:gd name="connsiteY18" fmla="*/ 1991033 h 2300751"/>
              <a:gd name="connsiteX19" fmla="*/ 943897 w 1991033"/>
              <a:gd name="connsiteY19" fmla="*/ 2050026 h 2300751"/>
              <a:gd name="connsiteX20" fmla="*/ 1091381 w 1991033"/>
              <a:gd name="connsiteY20" fmla="*/ 2123768 h 2300751"/>
              <a:gd name="connsiteX21" fmla="*/ 1150374 w 1991033"/>
              <a:gd name="connsiteY21" fmla="*/ 2153265 h 2300751"/>
              <a:gd name="connsiteX22" fmla="*/ 1194620 w 1991033"/>
              <a:gd name="connsiteY22" fmla="*/ 2168013 h 2300751"/>
              <a:gd name="connsiteX23" fmla="*/ 1253613 w 1991033"/>
              <a:gd name="connsiteY23" fmla="*/ 2197510 h 2300751"/>
              <a:gd name="connsiteX24" fmla="*/ 1312607 w 1991033"/>
              <a:gd name="connsiteY24" fmla="*/ 2212258 h 2300751"/>
              <a:gd name="connsiteX25" fmla="*/ 1386349 w 1991033"/>
              <a:gd name="connsiteY25" fmla="*/ 2241755 h 2300751"/>
              <a:gd name="connsiteX26" fmla="*/ 1651820 w 1991033"/>
              <a:gd name="connsiteY26" fmla="*/ 2271252 h 2300751"/>
              <a:gd name="connsiteX27" fmla="*/ 1710813 w 1991033"/>
              <a:gd name="connsiteY27" fmla="*/ 2286000 h 2300751"/>
              <a:gd name="connsiteX28" fmla="*/ 1991033 w 1991033"/>
              <a:gd name="connsiteY28" fmla="*/ 2300749 h 23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91033" h="2300751">
                <a:moveTo>
                  <a:pt x="162233" y="0"/>
                </a:moveTo>
                <a:cubicBezTo>
                  <a:pt x="147484" y="34413"/>
                  <a:pt x="134731" y="69751"/>
                  <a:pt x="117987" y="103239"/>
                </a:cubicBezTo>
                <a:cubicBezTo>
                  <a:pt x="110060" y="119093"/>
                  <a:pt x="97285" y="132094"/>
                  <a:pt x="88491" y="147484"/>
                </a:cubicBezTo>
                <a:cubicBezTo>
                  <a:pt x="77583" y="166573"/>
                  <a:pt x="68826" y="186813"/>
                  <a:pt x="58994" y="206478"/>
                </a:cubicBezTo>
                <a:cubicBezTo>
                  <a:pt x="24240" y="380239"/>
                  <a:pt x="66077" y="163974"/>
                  <a:pt x="29497" y="383458"/>
                </a:cubicBezTo>
                <a:cubicBezTo>
                  <a:pt x="25376" y="408184"/>
                  <a:pt x="19233" y="432537"/>
                  <a:pt x="14749" y="457200"/>
                </a:cubicBezTo>
                <a:cubicBezTo>
                  <a:pt x="9400" y="486622"/>
                  <a:pt x="4916" y="516194"/>
                  <a:pt x="0" y="545691"/>
                </a:cubicBezTo>
                <a:cubicBezTo>
                  <a:pt x="4916" y="722672"/>
                  <a:pt x="5681" y="899816"/>
                  <a:pt x="14749" y="1076633"/>
                </a:cubicBezTo>
                <a:cubicBezTo>
                  <a:pt x="15545" y="1092159"/>
                  <a:pt x="26125" y="1105702"/>
                  <a:pt x="29497" y="1120878"/>
                </a:cubicBezTo>
                <a:cubicBezTo>
                  <a:pt x="35723" y="1148898"/>
                  <a:pt x="40547" y="1220409"/>
                  <a:pt x="58994" y="1253613"/>
                </a:cubicBezTo>
                <a:cubicBezTo>
                  <a:pt x="84940" y="1300316"/>
                  <a:pt x="129084" y="1356900"/>
                  <a:pt x="162233" y="1401097"/>
                </a:cubicBezTo>
                <a:cubicBezTo>
                  <a:pt x="190500" y="1485900"/>
                  <a:pt x="160339" y="1417402"/>
                  <a:pt x="250723" y="1519084"/>
                </a:cubicBezTo>
                <a:cubicBezTo>
                  <a:pt x="267054" y="1537456"/>
                  <a:pt x="278971" y="1559415"/>
                  <a:pt x="294968" y="1578078"/>
                </a:cubicBezTo>
                <a:cubicBezTo>
                  <a:pt x="308542" y="1593914"/>
                  <a:pt x="325356" y="1606734"/>
                  <a:pt x="339213" y="1622323"/>
                </a:cubicBezTo>
                <a:cubicBezTo>
                  <a:pt x="369712" y="1656634"/>
                  <a:pt x="416548" y="1721797"/>
                  <a:pt x="457200" y="1755058"/>
                </a:cubicBezTo>
                <a:cubicBezTo>
                  <a:pt x="495249" y="1786189"/>
                  <a:pt x="540424" y="1808787"/>
                  <a:pt x="575187" y="1843549"/>
                </a:cubicBezTo>
                <a:cubicBezTo>
                  <a:pt x="589936" y="1858297"/>
                  <a:pt x="602346" y="1875833"/>
                  <a:pt x="619433" y="1887794"/>
                </a:cubicBezTo>
                <a:cubicBezTo>
                  <a:pt x="639012" y="1901499"/>
                  <a:pt x="744216" y="1960234"/>
                  <a:pt x="781665" y="1976284"/>
                </a:cubicBezTo>
                <a:cubicBezTo>
                  <a:pt x="795954" y="1982408"/>
                  <a:pt x="811757" y="1984600"/>
                  <a:pt x="825910" y="1991033"/>
                </a:cubicBezTo>
                <a:cubicBezTo>
                  <a:pt x="865940" y="2009228"/>
                  <a:pt x="904568" y="2030362"/>
                  <a:pt x="943897" y="2050026"/>
                </a:cubicBezTo>
                <a:lnTo>
                  <a:pt x="1091381" y="2123768"/>
                </a:lnTo>
                <a:cubicBezTo>
                  <a:pt x="1111045" y="2133600"/>
                  <a:pt x="1129517" y="2146313"/>
                  <a:pt x="1150374" y="2153265"/>
                </a:cubicBezTo>
                <a:cubicBezTo>
                  <a:pt x="1165123" y="2158181"/>
                  <a:pt x="1180331" y="2161889"/>
                  <a:pt x="1194620" y="2168013"/>
                </a:cubicBezTo>
                <a:cubicBezTo>
                  <a:pt x="1214828" y="2176673"/>
                  <a:pt x="1233027" y="2189790"/>
                  <a:pt x="1253613" y="2197510"/>
                </a:cubicBezTo>
                <a:cubicBezTo>
                  <a:pt x="1272592" y="2204627"/>
                  <a:pt x="1293377" y="2205848"/>
                  <a:pt x="1312607" y="2212258"/>
                </a:cubicBezTo>
                <a:cubicBezTo>
                  <a:pt x="1337723" y="2220630"/>
                  <a:pt x="1360665" y="2235334"/>
                  <a:pt x="1386349" y="2241755"/>
                </a:cubicBezTo>
                <a:cubicBezTo>
                  <a:pt x="1437619" y="2254573"/>
                  <a:pt x="1620114" y="2268370"/>
                  <a:pt x="1651820" y="2271252"/>
                </a:cubicBezTo>
                <a:cubicBezTo>
                  <a:pt x="1671484" y="2276168"/>
                  <a:pt x="1690635" y="2284078"/>
                  <a:pt x="1710813" y="2286000"/>
                </a:cubicBezTo>
                <a:cubicBezTo>
                  <a:pt x="1871739" y="2301326"/>
                  <a:pt x="1889516" y="2300749"/>
                  <a:pt x="1991033" y="23007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1A70FA-08EF-4FE1-A0F9-33699F67909A}"/>
              </a:ext>
            </a:extLst>
          </p:cNvPr>
          <p:cNvSpPr/>
          <p:nvPr/>
        </p:nvSpPr>
        <p:spPr>
          <a:xfrm>
            <a:off x="10623632" y="2862796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5BCB6-E4F1-4461-B9B1-3218E683E27D}"/>
              </a:ext>
            </a:extLst>
          </p:cNvPr>
          <p:cNvSpPr txBox="1"/>
          <p:nvPr/>
        </p:nvSpPr>
        <p:spPr>
          <a:xfrm>
            <a:off x="10235381" y="28599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557588-39B7-40A0-8B29-D4FA7388FEED}"/>
              </a:ext>
            </a:extLst>
          </p:cNvPr>
          <p:cNvSpPr/>
          <p:nvPr/>
        </p:nvSpPr>
        <p:spPr>
          <a:xfrm>
            <a:off x="4193335" y="2680035"/>
            <a:ext cx="373871" cy="373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409AC7-BB25-4BDC-9C46-4346634114C5}"/>
              </a:ext>
            </a:extLst>
          </p:cNvPr>
          <p:cNvSpPr/>
          <p:nvPr/>
        </p:nvSpPr>
        <p:spPr>
          <a:xfrm>
            <a:off x="3544407" y="2866970"/>
            <a:ext cx="1882999" cy="937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64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E4EA-0338-44E9-8182-EDBD8E847613}"/>
              </a:ext>
            </a:extLst>
          </p:cNvPr>
          <p:cNvSpPr txBox="1"/>
          <p:nvPr/>
        </p:nvSpPr>
        <p:spPr>
          <a:xfrm>
            <a:off x="6411861" y="2690336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A7C31-C93D-4F53-A35E-72F6F3F7019E}"/>
              </a:ext>
            </a:extLst>
          </p:cNvPr>
          <p:cNvSpPr txBox="1"/>
          <p:nvPr/>
        </p:nvSpPr>
        <p:spPr>
          <a:xfrm>
            <a:off x="914400" y="471948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유한</a:t>
            </a:r>
            <a:r>
              <a:rPr lang="en-US" altLang="ko-KR" sz="3200" dirty="0"/>
              <a:t> </a:t>
            </a:r>
            <a:r>
              <a:rPr lang="ko-KR" altLang="en-US" sz="3200" dirty="0"/>
              <a:t>반복을 위한 조작 패턴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49AAC1-AD78-4DFB-B1D6-D9F1F61E1633}"/>
              </a:ext>
            </a:extLst>
          </p:cNvPr>
          <p:cNvSpPr/>
          <p:nvPr/>
        </p:nvSpPr>
        <p:spPr>
          <a:xfrm>
            <a:off x="6916994" y="2690336"/>
            <a:ext cx="530941" cy="347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39F9C3-18C0-40E3-9388-2D0DCF03E2E6}"/>
              </a:ext>
            </a:extLst>
          </p:cNvPr>
          <p:cNvSpPr/>
          <p:nvPr/>
        </p:nvSpPr>
        <p:spPr>
          <a:xfrm>
            <a:off x="7182464" y="2905432"/>
            <a:ext cx="770604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DDF111-0448-4651-9013-A9607669F1DD}"/>
              </a:ext>
            </a:extLst>
          </p:cNvPr>
          <p:cNvSpPr/>
          <p:nvPr/>
        </p:nvSpPr>
        <p:spPr>
          <a:xfrm>
            <a:off x="6916994" y="3491910"/>
            <a:ext cx="634180" cy="457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8B3B308-ABC7-482C-B311-D4A4BD8352CA}"/>
              </a:ext>
            </a:extLst>
          </p:cNvPr>
          <p:cNvSpPr/>
          <p:nvPr/>
        </p:nvSpPr>
        <p:spPr>
          <a:xfrm>
            <a:off x="7619384" y="1912981"/>
            <a:ext cx="2719235" cy="884903"/>
          </a:xfrm>
          <a:prstGeom prst="wedgeRoundRectCallout">
            <a:avLst>
              <a:gd name="adj1" fmla="val -45595"/>
              <a:gd name="adj2" fmla="val 8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구조를 만족한다면 반복횟수는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08829-2CE5-4EF2-B0FF-512FC09BCD49}"/>
              </a:ext>
            </a:extLst>
          </p:cNvPr>
          <p:cNvSpPr txBox="1"/>
          <p:nvPr/>
        </p:nvSpPr>
        <p:spPr>
          <a:xfrm>
            <a:off x="883060" y="2690336"/>
            <a:ext cx="47065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=true;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사랑해</a:t>
            </a:r>
            <a:r>
              <a:rPr lang="en-US" altLang="ko-KR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~"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어떤 상황이 되면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run = 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alse;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2CE2E-F66E-4202-9FED-9F0879B86EB7}"/>
              </a:ext>
            </a:extLst>
          </p:cNvPr>
          <p:cNvSpPr txBox="1"/>
          <p:nvPr/>
        </p:nvSpPr>
        <p:spPr>
          <a:xfrm>
            <a:off x="883060" y="1430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 </a:t>
            </a:r>
            <a:r>
              <a:rPr lang="en-US" altLang="ko-KR" dirty="0"/>
              <a:t>: [while], for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20106-4D87-4510-8F92-AC166789E403}"/>
              </a:ext>
            </a:extLst>
          </p:cNvPr>
          <p:cNvSpPr txBox="1"/>
          <p:nvPr/>
        </p:nvSpPr>
        <p:spPr>
          <a:xfrm>
            <a:off x="6411861" y="140385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 </a:t>
            </a:r>
            <a:r>
              <a:rPr lang="en-US" altLang="ko-KR" dirty="0"/>
              <a:t>: while, [for]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579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C7E1B-5295-408E-90F5-EB25A1C7D3EF}"/>
              </a:ext>
            </a:extLst>
          </p:cNvPr>
          <p:cNvSpPr txBox="1"/>
          <p:nvPr/>
        </p:nvSpPr>
        <p:spPr>
          <a:xfrm>
            <a:off x="914400" y="47194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파일 복사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7EA83-C18A-40F0-9228-3FF480EDC3F8}"/>
              </a:ext>
            </a:extLst>
          </p:cNvPr>
          <p:cNvSpPr txBox="1"/>
          <p:nvPr/>
        </p:nvSpPr>
        <p:spPr>
          <a:xfrm>
            <a:off x="5909420" y="4719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1A8A-087C-4D81-9D42-5DD01F4EB7E0}"/>
              </a:ext>
            </a:extLst>
          </p:cNvPr>
          <p:cNvSpPr txBox="1"/>
          <p:nvPr/>
        </p:nvSpPr>
        <p:spPr>
          <a:xfrm>
            <a:off x="4748980" y="1071471"/>
            <a:ext cx="554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담는 공간</a:t>
            </a:r>
            <a:r>
              <a:rPr lang="en-US" altLang="ko-KR" sz="2000" dirty="0"/>
              <a:t>(</a:t>
            </a:r>
            <a:r>
              <a:rPr lang="ko-KR" altLang="en-US" sz="2000" dirty="0"/>
              <a:t>메모리</a:t>
            </a:r>
            <a:r>
              <a:rPr lang="en-US" altLang="ko-KR" sz="2000" dirty="0"/>
              <a:t>)</a:t>
            </a:r>
            <a:r>
              <a:rPr lang="ko-KR" altLang="en-US" sz="2000" dirty="0"/>
              <a:t>을 마련하는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FF2BF39-2310-44CF-BD6E-F414FCC192FA}"/>
              </a:ext>
            </a:extLst>
          </p:cNvPr>
          <p:cNvSpPr/>
          <p:nvPr/>
        </p:nvSpPr>
        <p:spPr>
          <a:xfrm rot="1800000">
            <a:off x="6474541" y="1487732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BD6D589-3D8E-4509-B068-77B569397EF3}"/>
              </a:ext>
            </a:extLst>
          </p:cNvPr>
          <p:cNvSpPr/>
          <p:nvPr/>
        </p:nvSpPr>
        <p:spPr>
          <a:xfrm rot="19426139">
            <a:off x="7648677" y="1473384"/>
            <a:ext cx="329381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672D1-3816-469C-9BB4-5BA5623BE56E}"/>
              </a:ext>
            </a:extLst>
          </p:cNvPr>
          <p:cNvSpPr txBox="1"/>
          <p:nvPr/>
        </p:nvSpPr>
        <p:spPr>
          <a:xfrm>
            <a:off x="5697187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정적</a:t>
            </a:r>
            <a:r>
              <a:rPr lang="ko-KR" altLang="en-US" sz="2000" dirty="0"/>
              <a:t>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C3B50-1E14-473B-BB49-091A7ED224DB}"/>
              </a:ext>
            </a:extLst>
          </p:cNvPr>
          <p:cNvSpPr txBox="1"/>
          <p:nvPr/>
        </p:nvSpPr>
        <p:spPr>
          <a:xfrm>
            <a:off x="7761955" y="24139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동적</a:t>
            </a:r>
            <a:r>
              <a:rPr lang="ko-KR" altLang="en-US" sz="2000" dirty="0"/>
              <a:t>할당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21C9257-2F56-45F6-8794-C4953F24570E}"/>
              </a:ext>
            </a:extLst>
          </p:cNvPr>
          <p:cNvSpPr/>
          <p:nvPr/>
        </p:nvSpPr>
        <p:spPr>
          <a:xfrm>
            <a:off x="7902907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A2D6A4-5171-4149-9925-29B4F85F7ADC}"/>
              </a:ext>
            </a:extLst>
          </p:cNvPr>
          <p:cNvCxnSpPr>
            <a:endCxn id="10" idx="2"/>
          </p:cNvCxnSpPr>
          <p:nvPr/>
        </p:nvCxnSpPr>
        <p:spPr>
          <a:xfrm>
            <a:off x="7864779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BEABC78-2C44-4535-B2F5-2EEB8AD70443}"/>
              </a:ext>
            </a:extLst>
          </p:cNvPr>
          <p:cNvSpPr/>
          <p:nvPr/>
        </p:nvSpPr>
        <p:spPr>
          <a:xfrm>
            <a:off x="5847914" y="2810932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AE305A7-E127-4405-A9DE-85038DC05F22}"/>
              </a:ext>
            </a:extLst>
          </p:cNvPr>
          <p:cNvCxnSpPr/>
          <p:nvPr/>
        </p:nvCxnSpPr>
        <p:spPr>
          <a:xfrm>
            <a:off x="5809786" y="2810932"/>
            <a:ext cx="502470" cy="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C3C66F-FBF7-4897-BF50-068EDD01650F}"/>
              </a:ext>
            </a:extLst>
          </p:cNvPr>
          <p:cNvSpPr txBox="1"/>
          <p:nvPr/>
        </p:nvSpPr>
        <p:spPr>
          <a:xfrm>
            <a:off x="4389897" y="323431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미리</a:t>
            </a:r>
            <a:r>
              <a:rPr lang="en-US" altLang="ko-KR" sz="2000" dirty="0"/>
              <a:t> </a:t>
            </a:r>
            <a:r>
              <a:rPr lang="ko-KR" altLang="en-US" sz="2000" dirty="0"/>
              <a:t>정해 놓는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CF5134-F248-4028-A126-E2B3079ED749}"/>
              </a:ext>
            </a:extLst>
          </p:cNvPr>
          <p:cNvSpPr txBox="1"/>
          <p:nvPr/>
        </p:nvSpPr>
        <p:spPr>
          <a:xfrm>
            <a:off x="7523137" y="323431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실행 중에 마련하는 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2B0A-0426-4FFD-AC84-367BD6AFC665}"/>
              </a:ext>
            </a:extLst>
          </p:cNvPr>
          <p:cNvSpPr txBox="1"/>
          <p:nvPr/>
        </p:nvSpPr>
        <p:spPr>
          <a:xfrm>
            <a:off x="4526812" y="368798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x;</a:t>
            </a:r>
            <a:endParaRPr lang="ko-KR" altLang="en-US" sz="20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19735BD-D0B2-474D-824F-D24E51ABB7B6}"/>
              </a:ext>
            </a:extLst>
          </p:cNvPr>
          <p:cNvSpPr/>
          <p:nvPr/>
        </p:nvSpPr>
        <p:spPr>
          <a:xfrm rot="16200000">
            <a:off x="5292346" y="3722224"/>
            <a:ext cx="401655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B2AA4-451D-4077-913D-A76510456D80}"/>
              </a:ext>
            </a:extLst>
          </p:cNvPr>
          <p:cNvSpPr txBox="1"/>
          <p:nvPr/>
        </p:nvSpPr>
        <p:spPr>
          <a:xfrm>
            <a:off x="5834102" y="3687982"/>
            <a:ext cx="830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4byte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38A6E-228F-4552-99CF-EF4810DE25F5}"/>
              </a:ext>
            </a:extLst>
          </p:cNvPr>
          <p:cNvSpPr txBox="1"/>
          <p:nvPr/>
        </p:nvSpPr>
        <p:spPr>
          <a:xfrm>
            <a:off x="1451180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0;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B3CC89-79B5-4C65-B86B-563B6790D65F}"/>
              </a:ext>
            </a:extLst>
          </p:cNvPr>
          <p:cNvSpPr/>
          <p:nvPr/>
        </p:nvSpPr>
        <p:spPr>
          <a:xfrm>
            <a:off x="4204780" y="4681368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E9875-90A6-4B75-A22C-AF8C876125EB}"/>
              </a:ext>
            </a:extLst>
          </p:cNvPr>
          <p:cNvSpPr/>
          <p:nvPr/>
        </p:nvSpPr>
        <p:spPr>
          <a:xfrm>
            <a:off x="4204780" y="5889715"/>
            <a:ext cx="2176675" cy="5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4+40 </a:t>
            </a:r>
            <a:r>
              <a:rPr lang="ko-KR" altLang="en-US" dirty="0"/>
              <a:t>바이트 할당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ACD3E-3D95-40B9-9551-C4902B7E387F}"/>
              </a:ext>
            </a:extLst>
          </p:cNvPr>
          <p:cNvSpPr txBox="1"/>
          <p:nvPr/>
        </p:nvSpPr>
        <p:spPr>
          <a:xfrm>
            <a:off x="721628" y="2620898"/>
            <a:ext cx="1184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r>
              <a:rPr lang="en-US" altLang="ko-KR" dirty="0"/>
              <a:t>  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int x;    </a:t>
            </a:r>
          </a:p>
          <a:p>
            <a:endParaRPr lang="en-US" altLang="ko-KR" dirty="0"/>
          </a:p>
          <a:p>
            <a:r>
              <a:rPr lang="ko-KR" altLang="en-US" dirty="0"/>
              <a:t>절차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BA6B012-B9BD-4D3B-919F-E95AEB0537A9}"/>
              </a:ext>
            </a:extLst>
          </p:cNvPr>
          <p:cNvSpPr/>
          <p:nvPr/>
        </p:nvSpPr>
        <p:spPr>
          <a:xfrm>
            <a:off x="985848" y="4088091"/>
            <a:ext cx="324459" cy="1354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61A35-2383-4575-8545-B983A325363C}"/>
              </a:ext>
            </a:extLst>
          </p:cNvPr>
          <p:cNvSpPr txBox="1"/>
          <p:nvPr/>
        </p:nvSpPr>
        <p:spPr>
          <a:xfrm>
            <a:off x="7619690" y="3687982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C7774-9A6A-4EFB-8204-3F495D4CF6C7}"/>
              </a:ext>
            </a:extLst>
          </p:cNvPr>
          <p:cNvSpPr txBox="1"/>
          <p:nvPr/>
        </p:nvSpPr>
        <p:spPr>
          <a:xfrm>
            <a:off x="7523137" y="4562024"/>
            <a:ext cx="295574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</a:t>
            </a:r>
          </a:p>
          <a:p>
            <a:r>
              <a:rPr lang="en-US" altLang="ko-KR" sz="2000" dirty="0"/>
              <a:t>while(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&lt;10){</a:t>
            </a:r>
          </a:p>
          <a:p>
            <a:r>
              <a:rPr lang="en-US" altLang="ko-KR" sz="2000" dirty="0"/>
              <a:t>    int x = </a:t>
            </a:r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int;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(x);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562DCF44-CC1A-4E7B-A075-8AFE6EDED379}"/>
              </a:ext>
            </a:extLst>
          </p:cNvPr>
          <p:cNvSpPr/>
          <p:nvPr/>
        </p:nvSpPr>
        <p:spPr>
          <a:xfrm>
            <a:off x="7667546" y="362480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&quot;허용 안 됨&quot; 기호 28">
            <a:extLst>
              <a:ext uri="{FF2B5EF4-FFF2-40B4-BE49-F238E27FC236}">
                <a16:creationId xmlns:a16="http://schemas.microsoft.com/office/drawing/2014/main" id="{19D93EBA-8582-4867-9CCE-59CE3E7F05B3}"/>
              </a:ext>
            </a:extLst>
          </p:cNvPr>
          <p:cNvSpPr/>
          <p:nvPr/>
        </p:nvSpPr>
        <p:spPr>
          <a:xfrm>
            <a:off x="8726083" y="5101342"/>
            <a:ext cx="591641" cy="59164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EE490-D826-48FC-8B80-63F4594AE07C}"/>
              </a:ext>
            </a:extLst>
          </p:cNvPr>
          <p:cNvSpPr txBox="1"/>
          <p:nvPr/>
        </p:nvSpPr>
        <p:spPr>
          <a:xfrm>
            <a:off x="914400" y="47194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두 가지 변수 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1195-8872-42E4-B29C-2B86EEDAD5C6}"/>
              </a:ext>
            </a:extLst>
          </p:cNvPr>
          <p:cNvSpPr txBox="1"/>
          <p:nvPr/>
        </p:nvSpPr>
        <p:spPr>
          <a:xfrm>
            <a:off x="1414696" y="308504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6ADA-F5E2-48E1-A95D-166B4552EFBC}"/>
              </a:ext>
            </a:extLst>
          </p:cNvPr>
          <p:cNvSpPr txBox="1"/>
          <p:nvPr/>
        </p:nvSpPr>
        <p:spPr>
          <a:xfrm>
            <a:off x="6096000" y="3059668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r>
              <a:rPr lang="ko-KR" altLang="en-US" dirty="0"/>
              <a:t> </a:t>
            </a:r>
            <a:r>
              <a:rPr lang="en-US" altLang="ko-KR" dirty="0" err="1"/>
              <a:t>fis</a:t>
            </a:r>
            <a:r>
              <a:rPr lang="en-US" altLang="ko-KR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49046-E5F0-458E-B3CC-30CE5E8AE60A}"/>
              </a:ext>
            </a:extLst>
          </p:cNvPr>
          <p:cNvSpPr txBox="1"/>
          <p:nvPr/>
        </p:nvSpPr>
        <p:spPr>
          <a:xfrm>
            <a:off x="1414696" y="1488965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저장하는 변수 </a:t>
            </a:r>
            <a:endParaRPr lang="en-US" altLang="ko-KR" dirty="0"/>
          </a:p>
          <a:p>
            <a:r>
              <a:rPr lang="en-US" altLang="ko-KR" dirty="0"/>
              <a:t>– </a:t>
            </a:r>
            <a:r>
              <a:rPr lang="ko-KR" altLang="en-US" dirty="0"/>
              <a:t>공간이</a:t>
            </a:r>
            <a:r>
              <a:rPr lang="en-US" altLang="ko-KR" dirty="0"/>
              <a:t>(O)</a:t>
            </a:r>
          </a:p>
          <a:p>
            <a:r>
              <a:rPr lang="ko-KR" altLang="en-US" dirty="0"/>
              <a:t>기본형식만 값변수로 사용할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4FB90-5AFA-4220-950F-B629D26614E1}"/>
              </a:ext>
            </a:extLst>
          </p:cNvPr>
          <p:cNvSpPr txBox="1"/>
          <p:nvPr/>
        </p:nvSpPr>
        <p:spPr>
          <a:xfrm>
            <a:off x="6096000" y="1488965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참조변수 </a:t>
            </a:r>
            <a:r>
              <a:rPr lang="en-US" altLang="ko-KR" dirty="0"/>
              <a:t>: </a:t>
            </a:r>
            <a:r>
              <a:rPr lang="ko-KR" altLang="en-US" dirty="0"/>
              <a:t>값을 저장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공간이 </a:t>
            </a:r>
            <a:r>
              <a:rPr lang="en-US" altLang="ko-KR" dirty="0"/>
              <a:t>(X), </a:t>
            </a:r>
            <a:r>
              <a:rPr lang="ko-KR" altLang="en-US" dirty="0"/>
              <a:t>오로지 참조만 하는 변수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CD6F98-8CBD-48A9-B220-E90C43BE5AAB}"/>
              </a:ext>
            </a:extLst>
          </p:cNvPr>
          <p:cNvSpPr/>
          <p:nvPr/>
        </p:nvSpPr>
        <p:spPr>
          <a:xfrm>
            <a:off x="2544145" y="3025270"/>
            <a:ext cx="37277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C98C8CB5-6D4D-4E7F-8F65-9A4B1B18E423}"/>
              </a:ext>
            </a:extLst>
          </p:cNvPr>
          <p:cNvSpPr/>
          <p:nvPr/>
        </p:nvSpPr>
        <p:spPr>
          <a:xfrm rot="16200000">
            <a:off x="10256006" y="2236543"/>
            <a:ext cx="353964" cy="1853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577489EA-2AE1-4333-BCBD-53C5D132574A}"/>
              </a:ext>
            </a:extLst>
          </p:cNvPr>
          <p:cNvSpPr/>
          <p:nvPr/>
        </p:nvSpPr>
        <p:spPr>
          <a:xfrm>
            <a:off x="9544723" y="3982998"/>
            <a:ext cx="1446195" cy="9233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EBDF42-37C9-4117-86B8-713CDF4E4D58}"/>
              </a:ext>
            </a:extLst>
          </p:cNvPr>
          <p:cNvCxnSpPr>
            <a:endCxn id="10" idx="1"/>
          </p:cNvCxnSpPr>
          <p:nvPr/>
        </p:nvCxnSpPr>
        <p:spPr>
          <a:xfrm flipV="1">
            <a:off x="8106326" y="3163185"/>
            <a:ext cx="1400021" cy="9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2FC514-1114-4A20-BA79-0F079AAB804C}"/>
              </a:ext>
            </a:extLst>
          </p:cNvPr>
          <p:cNvSpPr txBox="1"/>
          <p:nvPr/>
        </p:nvSpPr>
        <p:spPr>
          <a:xfrm>
            <a:off x="6096000" y="3527173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fis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FileInputStream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1707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0"/>
            <a:ext cx="3858232" cy="6297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102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413613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413613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304262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892295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1562962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1281554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202021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249476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2959658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3598056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416364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75216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416364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4054297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466868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5038014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492866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53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08560-320D-458D-A9FA-3339A6F8BA3B}"/>
              </a:ext>
            </a:extLst>
          </p:cNvPr>
          <p:cNvSpPr txBox="1"/>
          <p:nvPr/>
        </p:nvSpPr>
        <p:spPr>
          <a:xfrm>
            <a:off x="1109201" y="784574"/>
            <a:ext cx="99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32CFB5F9-DE34-434A-BA06-454F3DD3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6487" y="1838932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57C6958B-2F8A-425E-8D48-0F44BB0BA2DD}"/>
              </a:ext>
            </a:extLst>
          </p:cNvPr>
          <p:cNvSpPr/>
          <p:nvPr/>
        </p:nvSpPr>
        <p:spPr>
          <a:xfrm rot="4433005">
            <a:off x="10026168" y="269963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C990FA-C899-481A-826A-D5F3A18F879C}"/>
              </a:ext>
            </a:extLst>
          </p:cNvPr>
          <p:cNvSpPr/>
          <p:nvPr/>
        </p:nvSpPr>
        <p:spPr>
          <a:xfrm rot="11780718">
            <a:off x="9265199" y="3409597"/>
            <a:ext cx="722671" cy="486696"/>
          </a:xfrm>
          <a:prstGeom prst="blockArc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8D74C-F78B-4559-AB50-5EE7E7683A44}"/>
              </a:ext>
            </a:extLst>
          </p:cNvPr>
          <p:cNvCxnSpPr>
            <a:endCxn id="8" idx="0"/>
          </p:cNvCxnSpPr>
          <p:nvPr/>
        </p:nvCxnSpPr>
        <p:spPr>
          <a:xfrm>
            <a:off x="9409471" y="1081732"/>
            <a:ext cx="894616" cy="15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7D9DD40-30D5-43D5-A40B-B3A0C0FA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3426476" y="3075386"/>
            <a:ext cx="4281930" cy="1714149"/>
          </a:xfrm>
          <a:prstGeom prst="rect">
            <a:avLst/>
          </a:prstGeom>
        </p:spPr>
      </p:pic>
      <p:sp>
        <p:nvSpPr>
          <p:cNvPr id="16" name="원통형 15">
            <a:extLst>
              <a:ext uri="{FF2B5EF4-FFF2-40B4-BE49-F238E27FC236}">
                <a16:creationId xmlns:a16="http://schemas.microsoft.com/office/drawing/2014/main" id="{5A1DCAE9-13FD-452B-91FA-5E6F4F03CC24}"/>
              </a:ext>
            </a:extLst>
          </p:cNvPr>
          <p:cNvSpPr/>
          <p:nvPr/>
        </p:nvSpPr>
        <p:spPr>
          <a:xfrm rot="16200000">
            <a:off x="5383185" y="1981472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840E56-91B7-41B9-A4CE-630A46697DBF}"/>
              </a:ext>
            </a:extLst>
          </p:cNvPr>
          <p:cNvCxnSpPr/>
          <p:nvPr/>
        </p:nvCxnSpPr>
        <p:spPr>
          <a:xfrm flipH="1">
            <a:off x="4960417" y="1100979"/>
            <a:ext cx="99077" cy="155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9C9970-10E1-49FC-94C7-A467CBAD43D0}"/>
              </a:ext>
            </a:extLst>
          </p:cNvPr>
          <p:cNvSpPr txBox="1"/>
          <p:nvPr/>
        </p:nvSpPr>
        <p:spPr>
          <a:xfrm>
            <a:off x="10363722" y="207952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B71E4-F52C-4317-9D82-16309434FC5B}"/>
              </a:ext>
            </a:extLst>
          </p:cNvPr>
          <p:cNvSpPr txBox="1"/>
          <p:nvPr/>
        </p:nvSpPr>
        <p:spPr>
          <a:xfrm>
            <a:off x="5904598" y="22617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8KB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B423D6-3011-4F06-BD0F-22CC7C4F289F}"/>
              </a:ext>
            </a:extLst>
          </p:cNvPr>
          <p:cNvSpPr/>
          <p:nvPr/>
        </p:nvSpPr>
        <p:spPr>
          <a:xfrm>
            <a:off x="3032493" y="234336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27A376-6968-41D5-9335-4D87BE6CCA23}"/>
              </a:ext>
            </a:extLst>
          </p:cNvPr>
          <p:cNvSpPr/>
          <p:nvPr/>
        </p:nvSpPr>
        <p:spPr>
          <a:xfrm>
            <a:off x="51328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2BED49-7236-408A-8572-9A76E057AE17}"/>
              </a:ext>
            </a:extLst>
          </p:cNvPr>
          <p:cNvSpPr/>
          <p:nvPr/>
        </p:nvSpPr>
        <p:spPr>
          <a:xfrm>
            <a:off x="5401125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0374CD-041E-4FF7-B077-68E7C3AA396A}"/>
              </a:ext>
            </a:extLst>
          </p:cNvPr>
          <p:cNvSpPr/>
          <p:nvPr/>
        </p:nvSpPr>
        <p:spPr>
          <a:xfrm>
            <a:off x="562522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B72B070-9507-4BF7-8727-F6FC0C78E73E}"/>
              </a:ext>
            </a:extLst>
          </p:cNvPr>
          <p:cNvSpPr/>
          <p:nvPr/>
        </p:nvSpPr>
        <p:spPr>
          <a:xfrm>
            <a:off x="5844301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76F38FC-1C0E-4D1D-A96A-63100072FA80}"/>
              </a:ext>
            </a:extLst>
          </p:cNvPr>
          <p:cNvSpPr/>
          <p:nvPr/>
        </p:nvSpPr>
        <p:spPr>
          <a:xfrm>
            <a:off x="6063378" y="2712698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54DB0-4E27-42F0-A17D-15C26C1CE539}"/>
              </a:ext>
            </a:extLst>
          </p:cNvPr>
          <p:cNvSpPr txBox="1"/>
          <p:nvPr/>
        </p:nvSpPr>
        <p:spPr>
          <a:xfrm>
            <a:off x="1498410" y="2595064"/>
            <a:ext cx="266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fis.read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 != -1</a:t>
            </a:r>
            <a:endParaRPr lang="ko-KR" altLang="en-US" dirty="0"/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0FF12D5C-29D3-4249-BE34-09FAD4D50213}"/>
              </a:ext>
            </a:extLst>
          </p:cNvPr>
          <p:cNvSpPr/>
          <p:nvPr/>
        </p:nvSpPr>
        <p:spPr>
          <a:xfrm rot="5400000">
            <a:off x="5383185" y="3208280"/>
            <a:ext cx="368511" cy="1714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2B5883-1377-406F-9793-756EB8661014}"/>
              </a:ext>
            </a:extLst>
          </p:cNvPr>
          <p:cNvSpPr/>
          <p:nvPr/>
        </p:nvSpPr>
        <p:spPr>
          <a:xfrm>
            <a:off x="51328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CF1FCD-026F-4E49-AF20-E667EEA4653D}"/>
              </a:ext>
            </a:extLst>
          </p:cNvPr>
          <p:cNvSpPr/>
          <p:nvPr/>
        </p:nvSpPr>
        <p:spPr>
          <a:xfrm>
            <a:off x="5401125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2FB4BA-1AC1-499A-AE35-7E3D3CECF9A1}"/>
              </a:ext>
            </a:extLst>
          </p:cNvPr>
          <p:cNvSpPr/>
          <p:nvPr/>
        </p:nvSpPr>
        <p:spPr>
          <a:xfrm>
            <a:off x="562522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AF20F8-918E-47A8-8AE9-30BCF80DE7AA}"/>
              </a:ext>
            </a:extLst>
          </p:cNvPr>
          <p:cNvSpPr/>
          <p:nvPr/>
        </p:nvSpPr>
        <p:spPr>
          <a:xfrm>
            <a:off x="5844301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5ADBD3-CFB7-4BF6-BD18-D68F903BA02A}"/>
              </a:ext>
            </a:extLst>
          </p:cNvPr>
          <p:cNvSpPr/>
          <p:nvPr/>
        </p:nvSpPr>
        <p:spPr>
          <a:xfrm>
            <a:off x="6063378" y="3939506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F7CEA1-67CE-4EC5-9747-C5DBFDB805E8}"/>
              </a:ext>
            </a:extLst>
          </p:cNvPr>
          <p:cNvSpPr txBox="1"/>
          <p:nvPr/>
        </p:nvSpPr>
        <p:spPr>
          <a:xfrm>
            <a:off x="1444193" y="3922485"/>
            <a:ext cx="1714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fos.</a:t>
            </a:r>
            <a:r>
              <a:rPr lang="en-US" altLang="ko-KR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C06424-2394-4DD0-8DE9-5992AC7D27F3}"/>
              </a:ext>
            </a:extLst>
          </p:cNvPr>
          <p:cNvCxnSpPr>
            <a:stCxn id="35" idx="3"/>
          </p:cNvCxnSpPr>
          <p:nvPr/>
        </p:nvCxnSpPr>
        <p:spPr>
          <a:xfrm>
            <a:off x="3158342" y="4107151"/>
            <a:ext cx="1851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86D7E65-02C9-4A31-86E4-FBF47A5303C1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6424516" y="3652946"/>
            <a:ext cx="2856626" cy="412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239125-D0A5-4659-B094-60C9B76DCF7D}"/>
              </a:ext>
            </a:extLst>
          </p:cNvPr>
          <p:cNvSpPr txBox="1"/>
          <p:nvPr/>
        </p:nvSpPr>
        <p:spPr>
          <a:xfrm>
            <a:off x="1109201" y="4986935"/>
            <a:ext cx="11471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D912A3-4E3E-4118-88A5-A765AFC6354B}"/>
              </a:ext>
            </a:extLst>
          </p:cNvPr>
          <p:cNvSpPr/>
          <p:nvPr/>
        </p:nvSpPr>
        <p:spPr>
          <a:xfrm>
            <a:off x="2540006" y="3642607"/>
            <a:ext cx="251698" cy="251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681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-1873045"/>
            <a:ext cx="3858232" cy="85838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-1862799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-1459432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-1459432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-1568783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-98075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-310083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-59149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14717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62172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1086613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172501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2290603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</a:p>
          <a:p>
            <a:r>
              <a:rPr lang="en-US" altLang="ko-KR" dirty="0"/>
              <a:t>            if</a:t>
            </a:r>
          </a:p>
          <a:p>
            <a:r>
              <a:rPr lang="en-US" altLang="ko-KR" dirty="0"/>
              <a:t>            for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-11208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2290603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2181252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279563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3164969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3164969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FE60AC3-FB4B-4376-AF05-6080163E818C}"/>
              </a:ext>
            </a:extLst>
          </p:cNvPr>
          <p:cNvSpPr/>
          <p:nvPr/>
        </p:nvSpPr>
        <p:spPr>
          <a:xfrm>
            <a:off x="6868942" y="3429000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137A76F-1FBA-4089-83E4-2316F7B17606}"/>
              </a:ext>
            </a:extLst>
          </p:cNvPr>
          <p:cNvSpPr/>
          <p:nvPr/>
        </p:nvSpPr>
        <p:spPr>
          <a:xfrm>
            <a:off x="5229221" y="424495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B682C7-134B-4C0F-9AD3-834D0011FE64}"/>
              </a:ext>
            </a:extLst>
          </p:cNvPr>
          <p:cNvSpPr/>
          <p:nvPr/>
        </p:nvSpPr>
        <p:spPr>
          <a:xfrm>
            <a:off x="6192975" y="4135607"/>
            <a:ext cx="2685554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문자값</a:t>
            </a:r>
            <a:r>
              <a:rPr lang="ko-KR" altLang="en-US" dirty="0"/>
              <a:t> 이해하기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133FE-3FBE-4A14-86B9-442B6B17D357}"/>
              </a:ext>
            </a:extLst>
          </p:cNvPr>
          <p:cNvSpPr txBox="1"/>
          <p:nvPr/>
        </p:nvSpPr>
        <p:spPr>
          <a:xfrm>
            <a:off x="6041504" y="4842214"/>
            <a:ext cx="6135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 65 -&gt; A  -&gt; 65 A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+0);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숫자 그대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(Binary)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ASCII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1-&gt;47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127 -&gt; '1''2''7' </a:t>
            </a:r>
          </a:p>
        </p:txBody>
      </p:sp>
    </p:spTree>
    <p:extLst>
      <p:ext uri="{BB962C8B-B14F-4D97-AF65-F5344CB8AC3E}">
        <p14:creationId xmlns:p14="http://schemas.microsoft.com/office/powerpoint/2010/main" val="861182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E2C817F-26D6-45EE-939C-B82FC8C3E22E}"/>
              </a:ext>
            </a:extLst>
          </p:cNvPr>
          <p:cNvSpPr/>
          <p:nvPr/>
        </p:nvSpPr>
        <p:spPr>
          <a:xfrm>
            <a:off x="5622551" y="4135674"/>
            <a:ext cx="934838" cy="185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</a:p>
          <a:p>
            <a:pPr algn="ctr"/>
            <a:r>
              <a:rPr lang="en-US" altLang="ko-KR" dirty="0"/>
              <a:t>Platform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E6DFC63-6621-480B-A696-AEF99BDB706B}"/>
              </a:ext>
            </a:extLst>
          </p:cNvPr>
          <p:cNvSpPr/>
          <p:nvPr/>
        </p:nvSpPr>
        <p:spPr>
          <a:xfrm>
            <a:off x="7802407" y="4135674"/>
            <a:ext cx="934838" cy="185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0EB1-839B-41D5-8CEA-8194D0BDA96B}"/>
              </a:ext>
            </a:extLst>
          </p:cNvPr>
          <p:cNvSpPr txBox="1"/>
          <p:nvPr/>
        </p:nvSpPr>
        <p:spPr>
          <a:xfrm>
            <a:off x="914400" y="4719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문자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4A811-7301-46AE-AAE2-B4CC719078EC}"/>
              </a:ext>
            </a:extLst>
          </p:cNvPr>
          <p:cNvSpPr txBox="1"/>
          <p:nvPr/>
        </p:nvSpPr>
        <p:spPr>
          <a:xfrm>
            <a:off x="1017639" y="116512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),</a:t>
            </a:r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B998A-CB77-4A00-8659-BB7518326983}"/>
              </a:ext>
            </a:extLst>
          </p:cNvPr>
          <p:cNvSpPr txBox="1"/>
          <p:nvPr/>
        </p:nvSpPr>
        <p:spPr>
          <a:xfrm>
            <a:off x="667177" y="1674674"/>
            <a:ext cx="10895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latin typeface="Consolas" panose="020B0609020204030204" pitchFamily="49" charset="0"/>
              </a:rPr>
              <a:t>fos.flush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리소스를 닫는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함수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앞으로는 반드시 꼭 이것부터 써주고 위의 코드를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작성합시다요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!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4F561-005D-48B4-B4D6-80016D994DD3}"/>
              </a:ext>
            </a:extLst>
          </p:cNvPr>
          <p:cNvSpPr txBox="1"/>
          <p:nvPr/>
        </p:nvSpPr>
        <p:spPr>
          <a:xfrm>
            <a:off x="4011562" y="3704787"/>
            <a:ext cx="4411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"D:\\2020-09\\Workspace\\img1.bmp"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/>
          </a:p>
        </p:txBody>
      </p:sp>
      <p:pic>
        <p:nvPicPr>
          <p:cNvPr id="9" name="그림 8" descr="전자기기이(가) 표시된 사진&#10;&#10;자동 생성된 설명">
            <a:extLst>
              <a:ext uri="{FF2B5EF4-FFF2-40B4-BE49-F238E27FC236}">
                <a16:creationId xmlns:a16="http://schemas.microsoft.com/office/drawing/2014/main" id="{ABD96A93-A4F4-467F-BA6A-D73A9F9B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0845" y="4171106"/>
            <a:ext cx="2527618" cy="1685079"/>
          </a:xfrm>
          <a:prstGeom prst="rect">
            <a:avLst/>
          </a:prstGeom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B4EEC6DC-92D6-420D-8747-AA10011F4A6A}"/>
              </a:ext>
            </a:extLst>
          </p:cNvPr>
          <p:cNvSpPr/>
          <p:nvPr/>
        </p:nvSpPr>
        <p:spPr>
          <a:xfrm rot="4433005">
            <a:off x="10401375" y="4551775"/>
            <a:ext cx="319621" cy="21525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9C031582-A9D4-40CD-927B-71F9E296ACAE}"/>
              </a:ext>
            </a:extLst>
          </p:cNvPr>
          <p:cNvSpPr/>
          <p:nvPr/>
        </p:nvSpPr>
        <p:spPr>
          <a:xfrm rot="11780718">
            <a:off x="10064816" y="4865776"/>
            <a:ext cx="319621" cy="215255"/>
          </a:xfrm>
          <a:prstGeom prst="blockArc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346493-82D7-4620-A0F3-3B02EC953C12}"/>
              </a:ext>
            </a:extLst>
          </p:cNvPr>
          <p:cNvCxnSpPr>
            <a:endCxn id="10" idx="0"/>
          </p:cNvCxnSpPr>
          <p:nvPr/>
        </p:nvCxnSpPr>
        <p:spPr>
          <a:xfrm>
            <a:off x="10128624" y="3836213"/>
            <a:ext cx="395669" cy="69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12FFF065-D5FD-4A60-879E-F4AC167A6475}"/>
              </a:ext>
            </a:extLst>
          </p:cNvPr>
          <p:cNvSpPr/>
          <p:nvPr/>
        </p:nvSpPr>
        <p:spPr>
          <a:xfrm rot="16200000">
            <a:off x="8207445" y="4234149"/>
            <a:ext cx="162984" cy="758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705BA3-C140-44FA-A40C-70F3E5F6467D}"/>
              </a:ext>
            </a:extLst>
          </p:cNvPr>
          <p:cNvCxnSpPr/>
          <p:nvPr/>
        </p:nvCxnSpPr>
        <p:spPr>
          <a:xfrm flipH="1">
            <a:off x="8020464" y="3844727"/>
            <a:ext cx="43820" cy="68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0EB111-471A-4940-ADAA-97B06BE7761D}"/>
              </a:ext>
            </a:extLst>
          </p:cNvPr>
          <p:cNvSpPr txBox="1"/>
          <p:nvPr/>
        </p:nvSpPr>
        <p:spPr>
          <a:xfrm>
            <a:off x="10550668" y="4277514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10MB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531EE-BAC7-496A-8E81-97509748AB11}"/>
              </a:ext>
            </a:extLst>
          </p:cNvPr>
          <p:cNvSpPr txBox="1"/>
          <p:nvPr/>
        </p:nvSpPr>
        <p:spPr>
          <a:xfrm>
            <a:off x="8438055" y="435811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8KB</a:t>
            </a:r>
            <a:endParaRPr lang="ko-KR" altLang="en-US" sz="105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C80D9A-5207-4182-97A8-4D5D340961E2}"/>
              </a:ext>
            </a:extLst>
          </p:cNvPr>
          <p:cNvSpPr/>
          <p:nvPr/>
        </p:nvSpPr>
        <p:spPr>
          <a:xfrm>
            <a:off x="4862191" y="4394206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A37BF9-797D-4AD9-BA7D-31800A9E91EE}"/>
              </a:ext>
            </a:extLst>
          </p:cNvPr>
          <p:cNvSpPr/>
          <p:nvPr/>
        </p:nvSpPr>
        <p:spPr>
          <a:xfrm>
            <a:off x="8096718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A73CA3-32F1-4AE0-9E59-0012ED81E8E3}"/>
              </a:ext>
            </a:extLst>
          </p:cNvPr>
          <p:cNvSpPr/>
          <p:nvPr/>
        </p:nvSpPr>
        <p:spPr>
          <a:xfrm>
            <a:off x="8215380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29E3D9-8B93-40FB-9BCB-2A6D40F84B4B}"/>
              </a:ext>
            </a:extLst>
          </p:cNvPr>
          <p:cNvSpPr/>
          <p:nvPr/>
        </p:nvSpPr>
        <p:spPr>
          <a:xfrm>
            <a:off x="8314495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4FF178-3DA8-4263-867D-899D30D0E0ED}"/>
              </a:ext>
            </a:extLst>
          </p:cNvPr>
          <p:cNvSpPr/>
          <p:nvPr/>
        </p:nvSpPr>
        <p:spPr>
          <a:xfrm>
            <a:off x="8411387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99D75D3-516C-4F7B-8C77-D56BCB15C833}"/>
              </a:ext>
            </a:extLst>
          </p:cNvPr>
          <p:cNvSpPr/>
          <p:nvPr/>
        </p:nvSpPr>
        <p:spPr>
          <a:xfrm>
            <a:off x="8508279" y="4557555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39623-D17E-4776-8DF6-27974BC77523}"/>
              </a:ext>
            </a:extLst>
          </p:cNvPr>
          <p:cNvSpPr txBox="1"/>
          <p:nvPr/>
        </p:nvSpPr>
        <p:spPr>
          <a:xfrm>
            <a:off x="4183700" y="4505527"/>
            <a:ext cx="11792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fis.read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() != -1</a:t>
            </a:r>
            <a:endParaRPr lang="ko-KR" altLang="en-US" sz="1050" dirty="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2615F21E-A1DD-4FBC-8A7C-7B4A9FEEA538}"/>
              </a:ext>
            </a:extLst>
          </p:cNvPr>
          <p:cNvSpPr/>
          <p:nvPr/>
        </p:nvSpPr>
        <p:spPr>
          <a:xfrm rot="5400000">
            <a:off x="8207445" y="4776739"/>
            <a:ext cx="162984" cy="75813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45BC589-2D85-48F1-A492-A57AA5DA863E}"/>
              </a:ext>
            </a:extLst>
          </p:cNvPr>
          <p:cNvSpPr/>
          <p:nvPr/>
        </p:nvSpPr>
        <p:spPr>
          <a:xfrm>
            <a:off x="8096718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2349B1-CA89-4634-9E8D-CF36914EEE73}"/>
              </a:ext>
            </a:extLst>
          </p:cNvPr>
          <p:cNvSpPr/>
          <p:nvPr/>
        </p:nvSpPr>
        <p:spPr>
          <a:xfrm>
            <a:off x="8215380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4DD8A7B-E32C-41A0-BEE0-25FFE1D63900}"/>
              </a:ext>
            </a:extLst>
          </p:cNvPr>
          <p:cNvSpPr/>
          <p:nvPr/>
        </p:nvSpPr>
        <p:spPr>
          <a:xfrm>
            <a:off x="8314495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58935-90B7-4AEE-9A86-F0C5C21D1B3E}"/>
              </a:ext>
            </a:extLst>
          </p:cNvPr>
          <p:cNvSpPr/>
          <p:nvPr/>
        </p:nvSpPr>
        <p:spPr>
          <a:xfrm>
            <a:off x="8411387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3EEDBD-0924-42ED-93A8-8B247A5DA4C9}"/>
              </a:ext>
            </a:extLst>
          </p:cNvPr>
          <p:cNvSpPr/>
          <p:nvPr/>
        </p:nvSpPr>
        <p:spPr>
          <a:xfrm>
            <a:off x="8508279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3EB9C-3977-445C-9E67-F751CD4F0748}"/>
              </a:ext>
            </a:extLst>
          </p:cNvPr>
          <p:cNvSpPr txBox="1"/>
          <p:nvPr/>
        </p:nvSpPr>
        <p:spPr>
          <a:xfrm>
            <a:off x="4159722" y="5092615"/>
            <a:ext cx="7581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fos.write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endParaRPr lang="ko-KR" altLang="en-US" sz="105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7C52EF-190D-4250-B8A0-8A0DD2AC5C1F}"/>
              </a:ext>
            </a:extLst>
          </p:cNvPr>
          <p:cNvCxnSpPr>
            <a:cxnSpLocks/>
            <a:stCxn id="31" idx="3"/>
            <a:endCxn id="37" idx="3"/>
          </p:cNvCxnSpPr>
          <p:nvPr/>
        </p:nvCxnSpPr>
        <p:spPr>
          <a:xfrm flipV="1">
            <a:off x="4917852" y="5155804"/>
            <a:ext cx="704699" cy="15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6A9139-2A7C-434B-B244-FAF7A5215CF3}"/>
              </a:ext>
            </a:extLst>
          </p:cNvPr>
          <p:cNvCxnSpPr>
            <a:cxnSpLocks/>
          </p:cNvCxnSpPr>
          <p:nvPr/>
        </p:nvCxnSpPr>
        <p:spPr>
          <a:xfrm flipV="1">
            <a:off x="8808445" y="4973404"/>
            <a:ext cx="1263422" cy="18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EC5998-AF50-4F09-ACA0-92F316D3EDC8}"/>
              </a:ext>
            </a:extLst>
          </p:cNvPr>
          <p:cNvSpPr txBox="1"/>
          <p:nvPr/>
        </p:nvSpPr>
        <p:spPr>
          <a:xfrm>
            <a:off x="4011562" y="5563398"/>
            <a:ext cx="507344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"D:\\2020-09\\Workspace\\img1-copy.bmp"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FD53DA-E1E0-4C0C-92DE-C875619C57D5}"/>
              </a:ext>
            </a:extLst>
          </p:cNvPr>
          <p:cNvSpPr/>
          <p:nvPr/>
        </p:nvSpPr>
        <p:spPr>
          <a:xfrm>
            <a:off x="4644375" y="4968832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BAB65F98-D428-4AE2-919E-9413A0700D81}"/>
              </a:ext>
            </a:extLst>
          </p:cNvPr>
          <p:cNvSpPr/>
          <p:nvPr/>
        </p:nvSpPr>
        <p:spPr>
          <a:xfrm rot="5400000">
            <a:off x="5920124" y="4776739"/>
            <a:ext cx="162984" cy="7581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3BA649-E951-48A5-B23F-BC6AFD8F1BA2}"/>
              </a:ext>
            </a:extLst>
          </p:cNvPr>
          <p:cNvSpPr/>
          <p:nvPr/>
        </p:nvSpPr>
        <p:spPr>
          <a:xfrm>
            <a:off x="5809397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51B1A47-D92F-402F-A418-22045B543100}"/>
              </a:ext>
            </a:extLst>
          </p:cNvPr>
          <p:cNvSpPr/>
          <p:nvPr/>
        </p:nvSpPr>
        <p:spPr>
          <a:xfrm>
            <a:off x="5928059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3B3C27-B536-497B-BAEA-162154BBF7F0}"/>
              </a:ext>
            </a:extLst>
          </p:cNvPr>
          <p:cNvSpPr/>
          <p:nvPr/>
        </p:nvSpPr>
        <p:spPr>
          <a:xfrm>
            <a:off x="6027174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7442AAF-A39E-4130-8715-95C6AB79958D}"/>
              </a:ext>
            </a:extLst>
          </p:cNvPr>
          <p:cNvSpPr/>
          <p:nvPr/>
        </p:nvSpPr>
        <p:spPr>
          <a:xfrm>
            <a:off x="6124066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A05B50-A6B7-4AD3-8360-0E8168DD0D90}"/>
              </a:ext>
            </a:extLst>
          </p:cNvPr>
          <p:cNvSpPr/>
          <p:nvPr/>
        </p:nvSpPr>
        <p:spPr>
          <a:xfrm>
            <a:off x="6220958" y="5100144"/>
            <a:ext cx="111320" cy="11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9D0CFBD-E963-47A4-9538-2CC0741563A4}"/>
              </a:ext>
            </a:extLst>
          </p:cNvPr>
          <p:cNvCxnSpPr>
            <a:cxnSpLocks/>
          </p:cNvCxnSpPr>
          <p:nvPr/>
        </p:nvCxnSpPr>
        <p:spPr>
          <a:xfrm>
            <a:off x="6347439" y="5162155"/>
            <a:ext cx="1543507" cy="21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663886-A909-412D-BA0D-B3CC44C0EE06}"/>
              </a:ext>
            </a:extLst>
          </p:cNvPr>
          <p:cNvSpPr txBox="1"/>
          <p:nvPr/>
        </p:nvSpPr>
        <p:spPr>
          <a:xfrm>
            <a:off x="4258132" y="4731472"/>
            <a:ext cx="159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91C755-2875-4185-8E48-5A3ACA8DC3A0}"/>
              </a:ext>
            </a:extLst>
          </p:cNvPr>
          <p:cNvSpPr txBox="1"/>
          <p:nvPr/>
        </p:nvSpPr>
        <p:spPr>
          <a:xfrm>
            <a:off x="6422817" y="4745659"/>
            <a:ext cx="159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6407198E-75C5-4747-9235-AA7D68802B72}"/>
              </a:ext>
            </a:extLst>
          </p:cNvPr>
          <p:cNvSpPr/>
          <p:nvPr/>
        </p:nvSpPr>
        <p:spPr>
          <a:xfrm rot="5400000">
            <a:off x="4033534" y="1709098"/>
            <a:ext cx="321128" cy="13621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0356DFB-FE9B-4917-99D8-D6AB185B2F75}"/>
              </a:ext>
            </a:extLst>
          </p:cNvPr>
          <p:cNvSpPr/>
          <p:nvPr/>
        </p:nvSpPr>
        <p:spPr>
          <a:xfrm>
            <a:off x="4479151" y="2256441"/>
            <a:ext cx="262486" cy="26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660B76-6CBA-42D9-BD62-C58C97AEC162}"/>
              </a:ext>
            </a:extLst>
          </p:cNvPr>
          <p:cNvCxnSpPr/>
          <p:nvPr/>
        </p:nvCxnSpPr>
        <p:spPr>
          <a:xfrm>
            <a:off x="4917851" y="2390192"/>
            <a:ext cx="5210773" cy="2148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60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9969B-CA74-4A3F-A671-2A52BD430971}"/>
              </a:ext>
            </a:extLst>
          </p:cNvPr>
          <p:cNvSpPr txBox="1"/>
          <p:nvPr/>
        </p:nvSpPr>
        <p:spPr>
          <a:xfrm>
            <a:off x="914400" y="4719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문자 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2E9AF-BDAA-4A60-8BAB-88DC69335948}"/>
              </a:ext>
            </a:extLst>
          </p:cNvPr>
          <p:cNvSpPr txBox="1"/>
          <p:nvPr/>
        </p:nvSpPr>
        <p:spPr>
          <a:xfrm>
            <a:off x="1017639" y="116512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 err="1"/>
              <a:t>부울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),</a:t>
            </a:r>
            <a:r>
              <a:rPr lang="ko-KR" altLang="en-US" dirty="0"/>
              <a:t>문자</a:t>
            </a:r>
            <a:r>
              <a:rPr lang="en-US" altLang="ko-KR" dirty="0"/>
              <a:t>(char)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EB1E2-FB16-4AAC-A67A-2430B6BB42EE}"/>
              </a:ext>
            </a:extLst>
          </p:cNvPr>
          <p:cNvSpPr txBox="1"/>
          <p:nvPr/>
        </p:nvSpPr>
        <p:spPr>
          <a:xfrm>
            <a:off x="1017639" y="1887794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 = 65; // </a:t>
            </a:r>
            <a:r>
              <a:rPr lang="ko-KR" altLang="en-US" dirty="0"/>
              <a:t>문자로 봐주세요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77E6A-F70A-4284-AF23-6FAD880B1773}"/>
              </a:ext>
            </a:extLst>
          </p:cNvPr>
          <p:cNvSpPr txBox="1"/>
          <p:nvPr/>
        </p:nvSpPr>
        <p:spPr>
          <a:xfrm>
            <a:off x="1017639" y="2263575"/>
            <a:ext cx="349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char</a:t>
            </a:r>
            <a:r>
              <a:rPr lang="ko-KR" altLang="en-US" dirty="0"/>
              <a:t> </a:t>
            </a:r>
            <a:r>
              <a:rPr lang="en-US" altLang="ko-KR" dirty="0"/>
              <a:t>x = </a:t>
            </a:r>
            <a:r>
              <a:rPr lang="en-US" altLang="ko-KR" dirty="0">
                <a:solidFill>
                  <a:srgbClr val="FF0000"/>
                </a:solidFill>
              </a:rPr>
              <a:t>‘A’</a:t>
            </a:r>
            <a:r>
              <a:rPr lang="en-US" altLang="ko-KR" dirty="0"/>
              <a:t>; // </a:t>
            </a:r>
            <a:r>
              <a:rPr lang="ko-KR" altLang="en-US" dirty="0"/>
              <a:t>문자로 봐주세요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 n = ‘1’;</a:t>
            </a:r>
          </a:p>
          <a:p>
            <a:r>
              <a:rPr lang="en-US" altLang="ko-KR" dirty="0"/>
              <a:t>char n = 1;</a:t>
            </a:r>
          </a:p>
        </p:txBody>
      </p:sp>
    </p:spTree>
    <p:extLst>
      <p:ext uri="{BB962C8B-B14F-4D97-AF65-F5344CB8AC3E}">
        <p14:creationId xmlns:p14="http://schemas.microsoft.com/office/powerpoint/2010/main" val="3267658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D0D35-42B0-447D-9E83-5A13723BE8EB}"/>
              </a:ext>
            </a:extLst>
          </p:cNvPr>
          <p:cNvSpPr txBox="1"/>
          <p:nvPr/>
        </p:nvSpPr>
        <p:spPr>
          <a:xfrm>
            <a:off x="914399" y="1323326"/>
            <a:ext cx="10392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여기서 반복해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[1].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특정수 반복에는 인덱스가 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그 값을 이용하라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[2]. 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씩 증가 되는 인덱스를 역순으로 사용할 수 있어야 한다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예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A-Z -&gt; Z-A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fos.write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('A'+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[3].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낙타등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처럼 회귀형으로 출력하라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A~MM~A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부터는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단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if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문을 사용하지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말것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alphaSize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6BED6-C9C6-4B53-86F3-D25847C52777}"/>
              </a:ext>
            </a:extLst>
          </p:cNvPr>
          <p:cNvSpPr txBox="1"/>
          <p:nvPr/>
        </p:nvSpPr>
        <p:spPr>
          <a:xfrm>
            <a:off x="914400" y="471948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반복문</a:t>
            </a:r>
            <a:r>
              <a:rPr lang="en-US" altLang="ko-KR" sz="3200" dirty="0"/>
              <a:t> </a:t>
            </a:r>
            <a:r>
              <a:rPr lang="ko-KR" altLang="en-US" sz="3200" dirty="0"/>
              <a:t>기초 </a:t>
            </a:r>
            <a:r>
              <a:rPr lang="en-US" altLang="ko-KR" sz="3200" dirty="0"/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3C6F6-511A-4D16-A290-9E831152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95" y="3628286"/>
            <a:ext cx="5632546" cy="3259512"/>
          </a:xfrm>
          <a:prstGeom prst="rect">
            <a:avLst/>
          </a:prstGeom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4ADC3EF9-590B-4CA6-A754-8CE83C42A424}"/>
              </a:ext>
            </a:extLst>
          </p:cNvPr>
          <p:cNvSpPr/>
          <p:nvPr/>
        </p:nvSpPr>
        <p:spPr>
          <a:xfrm flipV="1">
            <a:off x="4025267" y="4242042"/>
            <a:ext cx="1814286" cy="101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5E19EBEC-4E55-43E8-914A-CF36DE2AAE72}"/>
              </a:ext>
            </a:extLst>
          </p:cNvPr>
          <p:cNvSpPr/>
          <p:nvPr/>
        </p:nvSpPr>
        <p:spPr>
          <a:xfrm>
            <a:off x="2772229" y="5258042"/>
            <a:ext cx="2162628" cy="823444"/>
          </a:xfrm>
          <a:prstGeom prst="wedgeEllipseCallout">
            <a:avLst>
              <a:gd name="adj1" fmla="val 28160"/>
              <a:gd name="adj2" fmla="val -73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특정수</a:t>
            </a:r>
            <a:r>
              <a:rPr lang="en-US" altLang="ko-KR" dirty="0"/>
              <a:t> </a:t>
            </a:r>
            <a:r>
              <a:rPr lang="ko-KR" altLang="en-US" dirty="0"/>
              <a:t>반복은 </a:t>
            </a:r>
            <a:r>
              <a:rPr lang="en-US" altLang="ko-KR" dirty="0"/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15934-17D1-481B-8979-5EDBE28C32B2}"/>
              </a:ext>
            </a:extLst>
          </p:cNvPr>
          <p:cNvSpPr txBox="1"/>
          <p:nvPr/>
        </p:nvSpPr>
        <p:spPr>
          <a:xfrm>
            <a:off x="4025267" y="6873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반복문의 최소한의 패턴 </a:t>
            </a:r>
            <a:r>
              <a:rPr lang="en-US" altLang="ko-KR" sz="1800" dirty="0"/>
              <a:t>3</a:t>
            </a:r>
            <a:r>
              <a:rPr lang="ko-KR" altLang="en-US" sz="180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107599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982B3-C7F6-4BA6-9022-D0FA7CE21E5E}"/>
              </a:ext>
            </a:extLst>
          </p:cNvPr>
          <p:cNvSpPr txBox="1"/>
          <p:nvPr/>
        </p:nvSpPr>
        <p:spPr>
          <a:xfrm>
            <a:off x="725714" y="928914"/>
            <a:ext cx="2097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특정수 반복</a:t>
            </a:r>
            <a:endParaRPr lang="en-US" altLang="ko-KR" dirty="0"/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….)</a:t>
            </a:r>
          </a:p>
          <a:p>
            <a:endParaRPr lang="en-US" altLang="ko-KR" dirty="0"/>
          </a:p>
          <a:p>
            <a:r>
              <a:rPr lang="ko-KR" altLang="en-US" dirty="0"/>
              <a:t>오름차순 </a:t>
            </a:r>
            <a:r>
              <a:rPr lang="en-US" altLang="ko-KR" dirty="0"/>
              <a:t>index</a:t>
            </a:r>
          </a:p>
          <a:p>
            <a:r>
              <a:rPr lang="ko-KR" altLang="en-US" dirty="0"/>
              <a:t>내림차순 </a:t>
            </a:r>
            <a:r>
              <a:rPr lang="en-US" altLang="ko-KR" dirty="0"/>
              <a:t>index</a:t>
            </a:r>
          </a:p>
          <a:p>
            <a:r>
              <a:rPr lang="ko-KR" altLang="en-US" dirty="0" err="1"/>
              <a:t>회기순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54410B3-C97A-42F7-B66F-AD78A9D4265E}"/>
              </a:ext>
            </a:extLst>
          </p:cNvPr>
          <p:cNvSpPr/>
          <p:nvPr/>
        </p:nvSpPr>
        <p:spPr>
          <a:xfrm>
            <a:off x="2753953" y="1806077"/>
            <a:ext cx="1190171" cy="85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B60D88-F546-4A72-B134-AC8C3742FC7F}"/>
              </a:ext>
            </a:extLst>
          </p:cNvPr>
          <p:cNvSpPr/>
          <p:nvPr/>
        </p:nvSpPr>
        <p:spPr>
          <a:xfrm>
            <a:off x="5457371" y="1915886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20857-DD7D-48E2-9248-6AC6EF092DF4}"/>
              </a:ext>
            </a:extLst>
          </p:cNvPr>
          <p:cNvSpPr/>
          <p:nvPr/>
        </p:nvSpPr>
        <p:spPr>
          <a:xfrm>
            <a:off x="5457371" y="2508117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C5FF29-6387-471D-BA1F-7C063BE81479}"/>
              </a:ext>
            </a:extLst>
          </p:cNvPr>
          <p:cNvSpPr/>
          <p:nvPr/>
        </p:nvSpPr>
        <p:spPr>
          <a:xfrm>
            <a:off x="5457371" y="3157631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39F847-0FFC-4EC3-B23E-1BEEDFA85169}"/>
              </a:ext>
            </a:extLst>
          </p:cNvPr>
          <p:cNvSpPr/>
          <p:nvPr/>
        </p:nvSpPr>
        <p:spPr>
          <a:xfrm>
            <a:off x="5457371" y="3800795"/>
            <a:ext cx="336731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0F982FD8-9611-49A9-8C4C-822E964B4BA1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5400000" flipH="1">
            <a:off x="6988629" y="2660517"/>
            <a:ext cx="304800" cy="12700"/>
          </a:xfrm>
          <a:prstGeom prst="curvedConnector5">
            <a:avLst>
              <a:gd name="adj1" fmla="val -75000"/>
              <a:gd name="adj2" fmla="val 15057142"/>
              <a:gd name="adj3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8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3045258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792DB-4DAF-4FD7-BAC0-84271C5BE160}"/>
              </a:ext>
            </a:extLst>
          </p:cNvPr>
          <p:cNvSpPr/>
          <p:nvPr/>
        </p:nvSpPr>
        <p:spPr>
          <a:xfrm>
            <a:off x="707923" y="-4572702"/>
            <a:ext cx="3858232" cy="109653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93366-E50A-404B-BAEC-463EB98CCD64}"/>
              </a:ext>
            </a:extLst>
          </p:cNvPr>
          <p:cNvSpPr txBox="1"/>
          <p:nvPr/>
        </p:nvSpPr>
        <p:spPr>
          <a:xfrm>
            <a:off x="840658" y="-456245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/</a:t>
            </a:r>
            <a:r>
              <a:rPr lang="ko-KR" altLang="en-US" dirty="0" err="1"/>
              <a:t>값의형식</a:t>
            </a:r>
            <a:r>
              <a:rPr lang="en-US" altLang="ko-KR" dirty="0"/>
              <a:t>/</a:t>
            </a:r>
            <a:r>
              <a:rPr lang="ko-KR" altLang="en-US" dirty="0"/>
              <a:t>변수선언방법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DAE2-89FE-4DA2-9944-3A485FF3EDA8}"/>
              </a:ext>
            </a:extLst>
          </p:cNvPr>
          <p:cNvSpPr txBox="1"/>
          <p:nvPr/>
        </p:nvSpPr>
        <p:spPr>
          <a:xfrm>
            <a:off x="840658" y="-4159089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,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복합대입</a:t>
            </a:r>
            <a:r>
              <a:rPr lang="en-US" altLang="ko-KR" dirty="0"/>
              <a:t>, </a:t>
            </a:r>
            <a:r>
              <a:rPr lang="ko-KR" altLang="en-US" dirty="0" err="1"/>
              <a:t>단항</a:t>
            </a:r>
            <a:endParaRPr lang="en-US" altLang="ko-KR" dirty="0"/>
          </a:p>
          <a:p>
            <a:r>
              <a:rPr lang="en-US" altLang="ko-KR" dirty="0"/>
              <a:t>x++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330698-EE61-45AA-9F62-EE39622EA315}"/>
              </a:ext>
            </a:extLst>
          </p:cNvPr>
          <p:cNvSpPr/>
          <p:nvPr/>
        </p:nvSpPr>
        <p:spPr>
          <a:xfrm>
            <a:off x="5229221" y="-4159089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4E94F-3BB1-4EB8-8AAA-A5E06120378F}"/>
              </a:ext>
            </a:extLst>
          </p:cNvPr>
          <p:cNvSpPr/>
          <p:nvPr/>
        </p:nvSpPr>
        <p:spPr>
          <a:xfrm>
            <a:off x="6192975" y="-4268440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 정보 얻기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B68696-1E65-431D-B3B5-40E4B22CC3CC}"/>
              </a:ext>
            </a:extLst>
          </p:cNvPr>
          <p:cNvSpPr/>
          <p:nvPr/>
        </p:nvSpPr>
        <p:spPr>
          <a:xfrm>
            <a:off x="6881844" y="-3680407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8425B-F6F7-40C3-9004-E3AADA03F009}"/>
              </a:ext>
            </a:extLst>
          </p:cNvPr>
          <p:cNvSpPr txBox="1"/>
          <p:nvPr/>
        </p:nvSpPr>
        <p:spPr>
          <a:xfrm>
            <a:off x="5890677" y="-3009740"/>
            <a:ext cx="638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  <a:r>
              <a:rPr lang="en-US" altLang="ko-KR" dirty="0"/>
              <a:t>: </a:t>
            </a:r>
            <a:r>
              <a:rPr lang="en-US" altLang="ko-KR" dirty="0" err="1"/>
              <a:t>FileInputStream</a:t>
            </a:r>
            <a:r>
              <a:rPr lang="en-US" altLang="ko-KR" dirty="0"/>
              <a:t> -&gt; Stream-&gt;</a:t>
            </a:r>
            <a:r>
              <a:rPr lang="ko-KR" altLang="en-US" dirty="0"/>
              <a:t>버퍼</a:t>
            </a:r>
            <a:r>
              <a:rPr lang="en-US" altLang="ko-KR" dirty="0"/>
              <a:t>-&gt;</a:t>
            </a:r>
            <a:r>
              <a:rPr lang="ko-KR" altLang="en-US" dirty="0"/>
              <a:t>비동기</a:t>
            </a:r>
            <a:r>
              <a:rPr lang="en-US" altLang="ko-KR" dirty="0"/>
              <a:t>-&gt;</a:t>
            </a:r>
            <a:r>
              <a:rPr lang="ko-KR" altLang="en-US" dirty="0"/>
              <a:t>동기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개체</a:t>
            </a:r>
            <a:r>
              <a:rPr lang="en-US" altLang="ko-KR" dirty="0"/>
              <a:t>/</a:t>
            </a:r>
            <a:r>
              <a:rPr lang="ko-KR" altLang="en-US" dirty="0"/>
              <a:t>객체</a:t>
            </a:r>
            <a:r>
              <a:rPr lang="en-US" altLang="ko-KR" dirty="0"/>
              <a:t>/</a:t>
            </a:r>
            <a:r>
              <a:rPr lang="ko-KR" altLang="en-US" dirty="0"/>
              <a:t>메소드 </a:t>
            </a:r>
            <a:r>
              <a:rPr lang="en-US" altLang="ko-KR" dirty="0"/>
              <a:t>-&gt; …..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56AD433-AF53-4869-ADD1-F57C562B7FCC}"/>
              </a:ext>
            </a:extLst>
          </p:cNvPr>
          <p:cNvSpPr/>
          <p:nvPr/>
        </p:nvSpPr>
        <p:spPr>
          <a:xfrm>
            <a:off x="1948843" y="-3291148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9A664-F807-4247-9777-9016FD9DDB39}"/>
              </a:ext>
            </a:extLst>
          </p:cNvPr>
          <p:cNvSpPr txBox="1"/>
          <p:nvPr/>
        </p:nvSpPr>
        <p:spPr>
          <a:xfrm>
            <a:off x="840658" y="-255248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실행흐름</a:t>
            </a:r>
            <a:r>
              <a:rPr lang="en-US" altLang="ko-KR" dirty="0"/>
              <a:t>)</a:t>
            </a:r>
            <a:r>
              <a:rPr lang="ko-KR" altLang="en-US" dirty="0"/>
              <a:t>제어구조</a:t>
            </a:r>
            <a:r>
              <a:rPr lang="en-US" altLang="ko-KR" dirty="0"/>
              <a:t>: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86B84-C097-4FA6-8857-3FFC36C01794}"/>
              </a:ext>
            </a:extLst>
          </p:cNvPr>
          <p:cNvSpPr txBox="1"/>
          <p:nvPr/>
        </p:nvSpPr>
        <p:spPr>
          <a:xfrm>
            <a:off x="1059467" y="-2077935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? </a:t>
            </a:r>
            <a:r>
              <a:rPr lang="ko-KR" altLang="en-US" dirty="0"/>
              <a:t>평균</a:t>
            </a:r>
            <a:r>
              <a:rPr lang="en-US" altLang="ko-KR" dirty="0"/>
              <a:t>? </a:t>
            </a:r>
            <a:r>
              <a:rPr lang="ko-KR" altLang="en-US" dirty="0"/>
              <a:t>미분</a:t>
            </a:r>
            <a:r>
              <a:rPr lang="en-US" altLang="ko-KR" dirty="0"/>
              <a:t>? </a:t>
            </a:r>
            <a:r>
              <a:rPr lang="ko-KR" altLang="en-US" dirty="0"/>
              <a:t>적분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9EF1B-FD8E-47BE-9A1B-6FA046F06263}"/>
              </a:ext>
            </a:extLst>
          </p:cNvPr>
          <p:cNvSpPr txBox="1"/>
          <p:nvPr/>
        </p:nvSpPr>
        <p:spPr>
          <a:xfrm>
            <a:off x="840658" y="-1613044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: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컴퓨터 </a:t>
            </a:r>
            <a:r>
              <a:rPr lang="en-US" altLang="ko-KR" dirty="0"/>
              <a:t>: </a:t>
            </a:r>
            <a:r>
              <a:rPr lang="ko-KR" altLang="en-US" dirty="0"/>
              <a:t>반복  </a:t>
            </a:r>
            <a:r>
              <a:rPr lang="en-US" altLang="ko-KR" dirty="0"/>
              <a:t>-&gt; 1~10 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9DC047-2AE2-42E8-852A-35E5971672F9}"/>
              </a:ext>
            </a:extLst>
          </p:cNvPr>
          <p:cNvSpPr/>
          <p:nvPr/>
        </p:nvSpPr>
        <p:spPr>
          <a:xfrm>
            <a:off x="1948843" y="-974646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0198-0D8E-4CE7-8E88-39F876EE2240}"/>
              </a:ext>
            </a:extLst>
          </p:cNvPr>
          <p:cNvSpPr txBox="1"/>
          <p:nvPr/>
        </p:nvSpPr>
        <p:spPr>
          <a:xfrm>
            <a:off x="840658" y="-409054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 while</a:t>
            </a:r>
          </a:p>
          <a:p>
            <a:r>
              <a:rPr lang="en-US" altLang="ko-KR" dirty="0"/>
              <a:t>            if</a:t>
            </a:r>
          </a:p>
          <a:p>
            <a:r>
              <a:rPr lang="en-US" altLang="ko-KR" dirty="0"/>
              <a:t>            for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AFD4A-D5B2-419C-9DFE-54488E130B40}"/>
              </a:ext>
            </a:extLst>
          </p:cNvPr>
          <p:cNvSpPr txBox="1"/>
          <p:nvPr/>
        </p:nvSpPr>
        <p:spPr>
          <a:xfrm>
            <a:off x="1061884" y="-382053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언어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FFBFA27-4805-46FB-875E-D08BF0BC3C26}"/>
              </a:ext>
            </a:extLst>
          </p:cNvPr>
          <p:cNvSpPr/>
          <p:nvPr/>
        </p:nvSpPr>
        <p:spPr>
          <a:xfrm>
            <a:off x="5229221" y="-40905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8D3465-5900-48B1-BD54-6F3464309CE0}"/>
              </a:ext>
            </a:extLst>
          </p:cNvPr>
          <p:cNvSpPr/>
          <p:nvPr/>
        </p:nvSpPr>
        <p:spPr>
          <a:xfrm>
            <a:off x="6192975" y="-518405"/>
            <a:ext cx="1814051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B6DDB-C0AE-4D0B-A878-7B97998E73F8}"/>
              </a:ext>
            </a:extLst>
          </p:cNvPr>
          <p:cNvSpPr txBox="1"/>
          <p:nvPr/>
        </p:nvSpPr>
        <p:spPr>
          <a:xfrm>
            <a:off x="6192975" y="9598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선언과 참조에 대한 의미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7A49A-F844-4365-BF79-3CAFB52BF75A}"/>
              </a:ext>
            </a:extLst>
          </p:cNvPr>
          <p:cNvSpPr txBox="1"/>
          <p:nvPr/>
        </p:nvSpPr>
        <p:spPr>
          <a:xfrm>
            <a:off x="6192975" y="465312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할당과 정적</a:t>
            </a:r>
            <a:r>
              <a:rPr lang="en-US" altLang="ko-KR" dirty="0"/>
              <a:t>/</a:t>
            </a:r>
            <a:r>
              <a:rPr lang="ko-KR" altLang="en-US" dirty="0"/>
              <a:t>동적의 의미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19BE51-FCC0-47BF-9D69-6AF6890CBB6A}"/>
              </a:ext>
            </a:extLst>
          </p:cNvPr>
          <p:cNvSpPr/>
          <p:nvPr/>
        </p:nvSpPr>
        <p:spPr>
          <a:xfrm>
            <a:off x="1948843" y="465312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FE60AC3-FB4B-4376-AF05-6080163E818C}"/>
              </a:ext>
            </a:extLst>
          </p:cNvPr>
          <p:cNvSpPr/>
          <p:nvPr/>
        </p:nvSpPr>
        <p:spPr>
          <a:xfrm>
            <a:off x="6868942" y="729343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137A76F-1FBA-4089-83E4-2316F7B17606}"/>
              </a:ext>
            </a:extLst>
          </p:cNvPr>
          <p:cNvSpPr/>
          <p:nvPr/>
        </p:nvSpPr>
        <p:spPr>
          <a:xfrm>
            <a:off x="5229221" y="1545301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B682C7-134B-4C0F-9AD3-834D0011FE64}"/>
              </a:ext>
            </a:extLst>
          </p:cNvPr>
          <p:cNvSpPr/>
          <p:nvPr/>
        </p:nvSpPr>
        <p:spPr>
          <a:xfrm>
            <a:off x="6192975" y="1435950"/>
            <a:ext cx="2685554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문자값</a:t>
            </a:r>
            <a:r>
              <a:rPr lang="ko-KR" altLang="en-US" dirty="0"/>
              <a:t> 이해하기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6133FE-3FBE-4A14-86B9-442B6B17D357}"/>
              </a:ext>
            </a:extLst>
          </p:cNvPr>
          <p:cNvSpPr txBox="1"/>
          <p:nvPr/>
        </p:nvSpPr>
        <p:spPr>
          <a:xfrm>
            <a:off x="6041504" y="2142557"/>
            <a:ext cx="6135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  65 -&gt; A  -&gt; 65 A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+0);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+2);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-&gt;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숫자 그대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(Binary)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ASCII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 저장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1-&gt;47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127 -&gt; '1''2''7'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A9D1F-0D76-4E5B-B333-4C91709474F9}"/>
              </a:ext>
            </a:extLst>
          </p:cNvPr>
          <p:cNvSpPr txBox="1"/>
          <p:nvPr/>
        </p:nvSpPr>
        <p:spPr>
          <a:xfrm>
            <a:off x="941703" y="1222777"/>
            <a:ext cx="46265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</a:t>
            </a:r>
            <a:r>
              <a:rPr lang="en-US" altLang="ko-KR" dirty="0"/>
              <a:t>: </a:t>
            </a:r>
            <a:r>
              <a:rPr lang="ko-KR" altLang="en-US" dirty="0"/>
              <a:t>특정수 반복</a:t>
            </a:r>
            <a:endParaRPr lang="en-US" altLang="ko-KR" dirty="0"/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….)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en-US" altLang="ko-KR" dirty="0"/>
              <a:t>index </a:t>
            </a:r>
            <a:r>
              <a:rPr lang="ko-KR" altLang="en-US" dirty="0"/>
              <a:t>사용하는 능력 기르기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오름차순 </a:t>
            </a:r>
            <a:r>
              <a:rPr lang="en-US" altLang="ko-KR" dirty="0"/>
              <a:t>index</a:t>
            </a:r>
          </a:p>
          <a:p>
            <a:r>
              <a:rPr lang="ko-KR" altLang="en-US" dirty="0"/>
              <a:t>내림차순 </a:t>
            </a:r>
            <a:r>
              <a:rPr lang="en-US" altLang="ko-KR" dirty="0"/>
              <a:t>index</a:t>
            </a:r>
          </a:p>
          <a:p>
            <a:r>
              <a:rPr lang="ko-KR" altLang="en-US" dirty="0" err="1"/>
              <a:t>회기순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조건 처리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반복문에서 </a:t>
            </a:r>
            <a:r>
              <a:rPr lang="ko-KR" altLang="en-US" b="1" dirty="0"/>
              <a:t>중첩</a:t>
            </a:r>
            <a:r>
              <a:rPr lang="ko-KR" altLang="en-US" dirty="0"/>
              <a:t>하기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If - else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CB4C4FD-3B73-48A7-8A58-668D411A5E9F}"/>
              </a:ext>
            </a:extLst>
          </p:cNvPr>
          <p:cNvSpPr/>
          <p:nvPr/>
        </p:nvSpPr>
        <p:spPr>
          <a:xfrm>
            <a:off x="5229221" y="564944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4499D-373C-49A4-9514-654CA99AB85B}"/>
              </a:ext>
            </a:extLst>
          </p:cNvPr>
          <p:cNvSpPr/>
          <p:nvPr/>
        </p:nvSpPr>
        <p:spPr>
          <a:xfrm>
            <a:off x="6192974" y="5540093"/>
            <a:ext cx="3967025" cy="5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ko-KR" altLang="en-US" b="1" dirty="0"/>
              <a:t>문자열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1E14955-2768-4BF3-BDD7-D7C989697DF1}"/>
              </a:ext>
            </a:extLst>
          </p:cNvPr>
          <p:cNvSpPr/>
          <p:nvPr/>
        </p:nvSpPr>
        <p:spPr>
          <a:xfrm>
            <a:off x="1948843" y="5428341"/>
            <a:ext cx="462116" cy="5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73267-30AA-4561-B180-F451140A3790}"/>
              </a:ext>
            </a:extLst>
          </p:cNvPr>
          <p:cNvSpPr txBox="1"/>
          <p:nvPr/>
        </p:nvSpPr>
        <p:spPr>
          <a:xfrm>
            <a:off x="973360" y="3242835"/>
            <a:ext cx="6139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1. 0~9 -&gt; 1~10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2. 1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문제를 풀면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1~10 -&gt; 10~1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3. 1~51~5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176569E-DFE0-4801-BF5E-19A762E6DE0B}"/>
              </a:ext>
            </a:extLst>
          </p:cNvPr>
          <p:cNvSpPr/>
          <p:nvPr/>
        </p:nvSpPr>
        <p:spPr>
          <a:xfrm>
            <a:off x="5229221" y="4488064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C4AE0-1DA3-45C6-B40A-84AC15F411A1}"/>
              </a:ext>
            </a:extLst>
          </p:cNvPr>
          <p:cNvSpPr txBox="1"/>
          <p:nvPr/>
        </p:nvSpPr>
        <p:spPr>
          <a:xfrm>
            <a:off x="6162815" y="44880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생명주기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17693-81B5-41E7-9C5F-317E211F3F56}"/>
              </a:ext>
            </a:extLst>
          </p:cNvPr>
          <p:cNvSpPr txBox="1"/>
          <p:nvPr/>
        </p:nvSpPr>
        <p:spPr>
          <a:xfrm>
            <a:off x="6162815" y="49633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읽기와 출력하기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0A4EA59-2048-4173-9702-19FADFA4BA22}"/>
              </a:ext>
            </a:extLst>
          </p:cNvPr>
          <p:cNvSpPr/>
          <p:nvPr/>
        </p:nvSpPr>
        <p:spPr>
          <a:xfrm>
            <a:off x="5229221" y="4942788"/>
            <a:ext cx="7510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906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46D65F-7E6D-40FE-9F7E-965526C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3022" y="1271564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5CB2-0334-4E07-BDA1-C98FD2C13768}"/>
              </a:ext>
            </a:extLst>
          </p:cNvPr>
          <p:cNvSpPr txBox="1"/>
          <p:nvPr/>
        </p:nvSpPr>
        <p:spPr>
          <a:xfrm>
            <a:off x="429672" y="471488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</a:t>
            </a:r>
            <a:r>
              <a:rPr lang="en-US" altLang="ko-KR" sz="2800" dirty="0"/>
              <a:t>(</a:t>
            </a:r>
            <a:r>
              <a:rPr lang="ko-KR" altLang="en-US" sz="2800" dirty="0"/>
              <a:t>열</a:t>
            </a:r>
            <a:r>
              <a:rPr lang="en-US" altLang="ko-KR" sz="2800" dirty="0"/>
              <a:t>)</a:t>
            </a:r>
            <a:r>
              <a:rPr lang="ko-KR" altLang="en-US" sz="2800" dirty="0"/>
              <a:t> 읽기와 출력하기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ABC01-EE60-4067-82FA-7F31B7D44429}"/>
              </a:ext>
            </a:extLst>
          </p:cNvPr>
          <p:cNvSpPr/>
          <p:nvPr/>
        </p:nvSpPr>
        <p:spPr>
          <a:xfrm>
            <a:off x="9289143" y="121370"/>
            <a:ext cx="2902857" cy="230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기호</a:t>
            </a:r>
            <a:r>
              <a:rPr lang="en-US" altLang="ko-KR" dirty="0"/>
              <a:t>(</a:t>
            </a:r>
            <a:r>
              <a:rPr lang="ko-KR" altLang="en-US" dirty="0"/>
              <a:t>심볼</a:t>
            </a:r>
            <a:r>
              <a:rPr lang="en-US" altLang="ko-KR" dirty="0"/>
              <a:t>/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가 전달 또는 저장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문자코드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65, 66</a:t>
            </a:r>
          </a:p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5F941C9-C275-4937-9CDE-4BE1D1BB7D20}"/>
              </a:ext>
            </a:extLst>
          </p:cNvPr>
          <p:cNvSpPr/>
          <p:nvPr/>
        </p:nvSpPr>
        <p:spPr>
          <a:xfrm>
            <a:off x="10515599" y="2145986"/>
            <a:ext cx="449943" cy="67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1FA6B-3632-485C-AA2E-2CDA631992EE}"/>
              </a:ext>
            </a:extLst>
          </p:cNvPr>
          <p:cNvSpPr txBox="1"/>
          <p:nvPr/>
        </p:nvSpPr>
        <p:spPr>
          <a:xfrm>
            <a:off x="10363736" y="4104133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‘A’, ‘B’ : ?() : char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A0210-ECAD-436F-97D3-600C34D75B0A}"/>
              </a:ext>
            </a:extLst>
          </p:cNvPr>
          <p:cNvSpPr txBox="1"/>
          <p:nvPr/>
        </p:nvSpPr>
        <p:spPr>
          <a:xfrm>
            <a:off x="10363736" y="2932745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65,66 : read() : int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2F67F8-23AB-4550-A72B-E630125B3117}"/>
              </a:ext>
            </a:extLst>
          </p:cNvPr>
          <p:cNvSpPr/>
          <p:nvPr/>
        </p:nvSpPr>
        <p:spPr>
          <a:xfrm>
            <a:off x="10515599" y="3417550"/>
            <a:ext cx="449943" cy="671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9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6361D-4BE4-4DEB-A562-90E2E9FAD27C}"/>
              </a:ext>
            </a:extLst>
          </p:cNvPr>
          <p:cNvSpPr txBox="1"/>
          <p:nvPr/>
        </p:nvSpPr>
        <p:spPr>
          <a:xfrm>
            <a:off x="429672" y="471488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</a:t>
            </a:r>
            <a:r>
              <a:rPr lang="en-US" altLang="ko-KR" sz="2800" dirty="0"/>
              <a:t>(</a:t>
            </a:r>
            <a:r>
              <a:rPr lang="ko-KR" altLang="en-US" sz="2800" dirty="0"/>
              <a:t>열</a:t>
            </a:r>
            <a:r>
              <a:rPr lang="en-US" altLang="ko-KR" sz="2800" dirty="0"/>
              <a:t>)</a:t>
            </a:r>
            <a:r>
              <a:rPr lang="ko-KR" altLang="en-US" sz="2800" dirty="0"/>
              <a:t> 읽기와 출력하기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6F0BF-76DE-419C-A9FD-4EC5AA4272BD}"/>
              </a:ext>
            </a:extLst>
          </p:cNvPr>
          <p:cNvSpPr txBox="1"/>
          <p:nvPr/>
        </p:nvSpPr>
        <p:spPr>
          <a:xfrm>
            <a:off x="667656" y="1316840"/>
            <a:ext cx="110308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실수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부울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값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문자들의 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'h','e','l','l','o',0,'h','i',0</a:t>
            </a:r>
          </a:p>
          <a:p>
            <a:pPr algn="l"/>
            <a:r>
              <a:rPr lang="it-IT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"hello" -&gt; 'h','e','l','l','o',0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?(X) 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문자열은 도구 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문자열은 객체입니다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객체는 도구이며 도구는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를 통해서만 만들며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그러한 도구들은 모두 기능을 함수로 내장하고 있다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"dragon"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// new String("dragon"); ['d','r','a','g','o','n',0]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59E4E04-E088-41E6-9B5F-95C48CD4C20D}"/>
              </a:ext>
            </a:extLst>
          </p:cNvPr>
          <p:cNvSpPr/>
          <p:nvPr/>
        </p:nvSpPr>
        <p:spPr>
          <a:xfrm>
            <a:off x="1161142" y="4939177"/>
            <a:ext cx="5457372" cy="711200"/>
          </a:xfrm>
          <a:prstGeom prst="wedgeRoundRectCallout">
            <a:avLst>
              <a:gd name="adj1" fmla="val -33917"/>
              <a:gd name="adj2" fmla="val -94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문자열은 그 자체가 공간이므로 이 변수는 공간이 아니라 참조를 위한 </a:t>
            </a:r>
            <a:r>
              <a:rPr lang="ko-KR" altLang="en-US" b="1" dirty="0">
                <a:solidFill>
                  <a:srgbClr val="FF0000"/>
                </a:solidFill>
              </a:rPr>
              <a:t>이름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참조 변수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86C178B-16CD-4720-9A98-377FA893CEC6}"/>
              </a:ext>
            </a:extLst>
          </p:cNvPr>
          <p:cNvSpPr/>
          <p:nvPr/>
        </p:nvSpPr>
        <p:spPr>
          <a:xfrm>
            <a:off x="1335313" y="3255520"/>
            <a:ext cx="5399315" cy="711200"/>
          </a:xfrm>
          <a:prstGeom prst="wedgeRoundRectCallout">
            <a:avLst>
              <a:gd name="adj1" fmla="val -45502"/>
              <a:gd name="adj2" fmla="val 78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변수는 값</a:t>
            </a:r>
            <a:r>
              <a:rPr lang="en-US" altLang="ko-KR" dirty="0"/>
              <a:t>(‘A‘)</a:t>
            </a:r>
            <a:r>
              <a:rPr lang="ko-KR" altLang="en-US" dirty="0"/>
              <a:t>를 저장하기 위한 </a:t>
            </a:r>
            <a:r>
              <a:rPr lang="ko-KR" altLang="en-US" b="1" dirty="0">
                <a:solidFill>
                  <a:srgbClr val="FF0000"/>
                </a:solidFill>
              </a:rPr>
              <a:t>공간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값 변수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4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B4EAAF00-CF72-4BF3-939E-C3F806E2EE4A}"/>
              </a:ext>
            </a:extLst>
          </p:cNvPr>
          <p:cNvSpPr/>
          <p:nvPr/>
        </p:nvSpPr>
        <p:spPr>
          <a:xfrm flipH="1" flipV="1">
            <a:off x="5457372" y="215482"/>
            <a:ext cx="8534400" cy="2106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EF6C7-42F6-4C59-B5B9-8D557C6643C7}"/>
              </a:ext>
            </a:extLst>
          </p:cNvPr>
          <p:cNvSpPr txBox="1"/>
          <p:nvPr/>
        </p:nvSpPr>
        <p:spPr>
          <a:xfrm>
            <a:off x="5907315" y="459992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＂res/data.txt"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800" u="sng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en-US" altLang="ko-KR" sz="1800" u="sng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E7CE7F0-B486-4CFA-935F-E28BF451D9D0}"/>
              </a:ext>
            </a:extLst>
          </p:cNvPr>
          <p:cNvSpPr/>
          <p:nvPr/>
        </p:nvSpPr>
        <p:spPr>
          <a:xfrm>
            <a:off x="8926286" y="2322286"/>
            <a:ext cx="812800" cy="986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3C59EE5A-2486-403A-AD36-BD87BCB289F9}"/>
              </a:ext>
            </a:extLst>
          </p:cNvPr>
          <p:cNvSpPr/>
          <p:nvPr/>
        </p:nvSpPr>
        <p:spPr>
          <a:xfrm>
            <a:off x="8004629" y="3429000"/>
            <a:ext cx="2656114" cy="986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E4158D0-8B65-4100-ABBD-072E5B53AD91}"/>
              </a:ext>
            </a:extLst>
          </p:cNvPr>
          <p:cNvSpPr/>
          <p:nvPr/>
        </p:nvSpPr>
        <p:spPr>
          <a:xfrm>
            <a:off x="8926286" y="4475424"/>
            <a:ext cx="812800" cy="986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A0DA3-B264-4712-AC8D-748673D8241B}"/>
              </a:ext>
            </a:extLst>
          </p:cNvPr>
          <p:cNvSpPr txBox="1"/>
          <p:nvPr/>
        </p:nvSpPr>
        <p:spPr>
          <a:xfrm>
            <a:off x="10660743" y="3309257"/>
            <a:ext cx="1378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nextLine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.next();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nextFloat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59B0BD2-1459-4EEA-992F-68A1EE0503FB}"/>
              </a:ext>
            </a:extLst>
          </p:cNvPr>
          <p:cNvSpPr/>
          <p:nvPr/>
        </p:nvSpPr>
        <p:spPr>
          <a:xfrm>
            <a:off x="8004629" y="5521848"/>
            <a:ext cx="2656114" cy="986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836AAC2-C8F0-46BC-ADFE-BDC73C931082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>
            <a:off x="6168573" y="2395585"/>
            <a:ext cx="1836057" cy="3743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3EFF5008-8615-4EE9-99FA-EDED00848574}"/>
              </a:ext>
            </a:extLst>
          </p:cNvPr>
          <p:cNvSpPr/>
          <p:nvPr/>
        </p:nvSpPr>
        <p:spPr>
          <a:xfrm>
            <a:off x="5863772" y="3788229"/>
            <a:ext cx="1074057" cy="107405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9AAF7725-3243-48C1-B2A8-8610BB7F834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8004629" y="4045857"/>
            <a:ext cx="12700" cy="20928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4370CD3-3AAF-42C5-8A48-2540BC30ABDC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>
            <a:off x="7242629" y="2395585"/>
            <a:ext cx="762000" cy="1650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470E0C-2132-40F7-A91A-6C5F1C02CD73}"/>
              </a:ext>
            </a:extLst>
          </p:cNvPr>
          <p:cNvSpPr txBox="1"/>
          <p:nvPr/>
        </p:nvSpPr>
        <p:spPr>
          <a:xfrm>
            <a:off x="631372" y="2322286"/>
            <a:ext cx="72208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['1','2','3',32,'4','5','6',13,'7','8','9']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스페이스 또는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엔터를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만날 때까지 읽어온다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word = ['1','2','3',0] =&gt; "123"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[32,'4','5','6',13,'7','8','9']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엔터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(13)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를 만날 때까지 읽어온다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['4','5','6',0] =&gt; "456"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['7','8','9']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9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31BDA-244E-4B8B-B4A7-63D93AA13FEE}"/>
              </a:ext>
            </a:extLst>
          </p:cNvPr>
          <p:cNvSpPr txBox="1"/>
          <p:nvPr/>
        </p:nvSpPr>
        <p:spPr>
          <a:xfrm>
            <a:off x="957943" y="477973"/>
            <a:ext cx="98987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긍정적인 문장의 조건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읽어온 값이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큰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if(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num&gt;50)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 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반대로 조건을 작성하면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부정적으로 판단한 조건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: 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작거나 같은 값은 출력하지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마시오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50)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continue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B9CEBD-E9CB-4602-A7C8-DCF28C57232E}"/>
              </a:ext>
            </a:extLst>
          </p:cNvPr>
          <p:cNvSpPr/>
          <p:nvPr/>
        </p:nvSpPr>
        <p:spPr>
          <a:xfrm>
            <a:off x="6560457" y="595086"/>
            <a:ext cx="4789714" cy="84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짝수 번째 값만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짝수 번째면서 </a:t>
            </a:r>
            <a:r>
              <a:rPr lang="en-US" altLang="ko-KR" dirty="0"/>
              <a:t>50</a:t>
            </a:r>
            <a:r>
              <a:rPr lang="ko-KR" altLang="en-US" dirty="0"/>
              <a:t>보다 큰 값만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C3B79-A948-49E9-AC67-C9BA184CBC29}"/>
              </a:ext>
            </a:extLst>
          </p:cNvPr>
          <p:cNvSpPr txBox="1"/>
          <p:nvPr/>
        </p:nvSpPr>
        <p:spPr>
          <a:xfrm>
            <a:off x="667656" y="391609"/>
            <a:ext cx="10813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짝수 번째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endParaRPr lang="ko-KR" alt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2. 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짝수 번째면서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보다 큰 값만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A7E7-292A-47DC-9C0B-9CC5414DFBD9}"/>
              </a:ext>
            </a:extLst>
          </p:cNvPr>
          <p:cNvSpPr txBox="1"/>
          <p:nvPr/>
        </p:nvSpPr>
        <p:spPr>
          <a:xfrm>
            <a:off x="1451427" y="1280954"/>
            <a:ext cx="88392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pt-BR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//if(n%2 == 0 &amp;&amp; </a:t>
            </a:r>
            <a:r>
              <a:rPr lang="pt-BR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 &gt; 50)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num);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3.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번째부터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4.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번째까지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92828478-8206-4D2F-AE36-748B3E5F3CDD}"/>
              </a:ext>
            </a:extLst>
          </p:cNvPr>
          <p:cNvSpPr/>
          <p:nvPr/>
        </p:nvSpPr>
        <p:spPr>
          <a:xfrm>
            <a:off x="6502399" y="656840"/>
            <a:ext cx="1291771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52E39433-D1CC-4106-BA50-28A110EA8371}"/>
              </a:ext>
            </a:extLst>
          </p:cNvPr>
          <p:cNvSpPr/>
          <p:nvPr/>
        </p:nvSpPr>
        <p:spPr>
          <a:xfrm>
            <a:off x="8091713" y="656840"/>
            <a:ext cx="1502229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98556-C2D8-4C3E-B49A-50713CFDAC27}"/>
              </a:ext>
            </a:extLst>
          </p:cNvPr>
          <p:cNvSpPr/>
          <p:nvPr/>
        </p:nvSpPr>
        <p:spPr>
          <a:xfrm>
            <a:off x="7199085" y="845526"/>
            <a:ext cx="696685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6FD707-7CC0-4D41-A07B-1CFF763C4719}"/>
              </a:ext>
            </a:extLst>
          </p:cNvPr>
          <p:cNvSpPr/>
          <p:nvPr/>
        </p:nvSpPr>
        <p:spPr>
          <a:xfrm>
            <a:off x="870855" y="2315029"/>
            <a:ext cx="580572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0F6746-473B-49C8-9DC1-0997D00FB84E}"/>
              </a:ext>
            </a:extLst>
          </p:cNvPr>
          <p:cNvSpPr/>
          <p:nvPr/>
        </p:nvSpPr>
        <p:spPr>
          <a:xfrm>
            <a:off x="8875484" y="845526"/>
            <a:ext cx="718457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6CBE8-A628-41AE-A3DB-C1D25D09804D}"/>
              </a:ext>
            </a:extLst>
          </p:cNvPr>
          <p:cNvSpPr txBox="1"/>
          <p:nvPr/>
        </p:nvSpPr>
        <p:spPr>
          <a:xfrm>
            <a:off x="6966857" y="2565791"/>
            <a:ext cx="284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60 70 90 100 24 23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265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5EA33-DFBB-4311-91B7-B73AB462AA90}"/>
              </a:ext>
            </a:extLst>
          </p:cNvPr>
          <p:cNvSpPr txBox="1"/>
          <p:nvPr/>
        </p:nvSpPr>
        <p:spPr>
          <a:xfrm>
            <a:off x="591738" y="345901"/>
            <a:ext cx="480032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조건처리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// 3. 4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번째부터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출력하시오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+1 &lt; 4){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continue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91D8AD7E-9418-491B-A71A-00847C66D53A}"/>
              </a:ext>
            </a:extLst>
          </p:cNvPr>
          <p:cNvSpPr/>
          <p:nvPr/>
        </p:nvSpPr>
        <p:spPr>
          <a:xfrm>
            <a:off x="4426855" y="532673"/>
            <a:ext cx="1291771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5F7CD708-C08B-44FA-B25A-1628520E0AE3}"/>
              </a:ext>
            </a:extLst>
          </p:cNvPr>
          <p:cNvSpPr/>
          <p:nvPr/>
        </p:nvSpPr>
        <p:spPr>
          <a:xfrm>
            <a:off x="6016169" y="532673"/>
            <a:ext cx="1502229" cy="6241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D34A5-24F0-4B19-8167-CE0514916B30}"/>
              </a:ext>
            </a:extLst>
          </p:cNvPr>
          <p:cNvSpPr/>
          <p:nvPr/>
        </p:nvSpPr>
        <p:spPr>
          <a:xfrm>
            <a:off x="5123541" y="721359"/>
            <a:ext cx="696685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BF9D24-540E-4C34-919F-8F1E4DE42134}"/>
              </a:ext>
            </a:extLst>
          </p:cNvPr>
          <p:cNvSpPr/>
          <p:nvPr/>
        </p:nvSpPr>
        <p:spPr>
          <a:xfrm>
            <a:off x="6799940" y="721359"/>
            <a:ext cx="718457" cy="435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3E1F882-7725-47A3-A6C8-6042FB0FB67A}"/>
              </a:ext>
            </a:extLst>
          </p:cNvPr>
          <p:cNvSpPr/>
          <p:nvPr/>
        </p:nvSpPr>
        <p:spPr>
          <a:xfrm>
            <a:off x="11165" y="1202508"/>
            <a:ext cx="580572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F01C3-AC5E-419C-92CC-D0D3E28E2DE9}"/>
              </a:ext>
            </a:extLst>
          </p:cNvPr>
          <p:cNvSpPr txBox="1"/>
          <p:nvPr/>
        </p:nvSpPr>
        <p:spPr>
          <a:xfrm>
            <a:off x="8556167" y="721359"/>
            <a:ext cx="284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90 100 24 23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748471-B83B-4DFB-AC84-36D89354332C}"/>
              </a:ext>
            </a:extLst>
          </p:cNvPr>
          <p:cNvGrpSpPr/>
          <p:nvPr/>
        </p:nvGrpSpPr>
        <p:grpSpPr>
          <a:xfrm>
            <a:off x="8556166" y="532673"/>
            <a:ext cx="435428" cy="1339670"/>
            <a:chOff x="8556166" y="532673"/>
            <a:chExt cx="435428" cy="1339670"/>
          </a:xfrm>
        </p:grpSpPr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AEC715EA-664D-4D4F-B336-C739464CB11F}"/>
                </a:ext>
              </a:extLst>
            </p:cNvPr>
            <p:cNvSpPr/>
            <p:nvPr/>
          </p:nvSpPr>
          <p:spPr>
            <a:xfrm rot="16200000">
              <a:off x="8483594" y="1163263"/>
              <a:ext cx="580572" cy="4354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6E8490-2E28-4E0B-BF6B-E58BBDFFB813}"/>
                </a:ext>
              </a:extLst>
            </p:cNvPr>
            <p:cNvSpPr/>
            <p:nvPr/>
          </p:nvSpPr>
          <p:spPr>
            <a:xfrm>
              <a:off x="8556166" y="532673"/>
              <a:ext cx="428165" cy="1339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63E7E6-278E-49DE-88F6-6AEA59DFB6F5}"/>
              </a:ext>
            </a:extLst>
          </p:cNvPr>
          <p:cNvSpPr txBox="1"/>
          <p:nvPr/>
        </p:nvSpPr>
        <p:spPr>
          <a:xfrm>
            <a:off x="5217879" y="727340"/>
            <a:ext cx="50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70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15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03FEFC-6396-4DE3-A19F-FEBA74A7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614" y="1276049"/>
            <a:ext cx="3384472" cy="343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3C44A-B48E-4CE9-B881-BFAF1884B986}"/>
              </a:ext>
            </a:extLst>
          </p:cNvPr>
          <p:cNvSpPr txBox="1"/>
          <p:nvPr/>
        </p:nvSpPr>
        <p:spPr>
          <a:xfrm>
            <a:off x="5027310" y="1378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7C174-D06F-4AF8-8C9E-464A3B25F916}"/>
              </a:ext>
            </a:extLst>
          </p:cNvPr>
          <p:cNvSpPr txBox="1"/>
          <p:nvPr/>
        </p:nvSpPr>
        <p:spPr>
          <a:xfrm>
            <a:off x="5027310" y="1666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4B119-0941-4446-A512-EF8CDC4A80FF}"/>
              </a:ext>
            </a:extLst>
          </p:cNvPr>
          <p:cNvSpPr txBox="1"/>
          <p:nvPr/>
        </p:nvSpPr>
        <p:spPr>
          <a:xfrm>
            <a:off x="5027310" y="1957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2327A-86F5-4D32-B447-097529544BF6}"/>
              </a:ext>
            </a:extLst>
          </p:cNvPr>
          <p:cNvSpPr txBox="1"/>
          <p:nvPr/>
        </p:nvSpPr>
        <p:spPr>
          <a:xfrm>
            <a:off x="5027310" y="2294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4365F-AF5C-4EBF-A6F1-8A41D8E258CD}"/>
              </a:ext>
            </a:extLst>
          </p:cNvPr>
          <p:cNvSpPr txBox="1"/>
          <p:nvPr/>
        </p:nvSpPr>
        <p:spPr>
          <a:xfrm>
            <a:off x="5027310" y="25844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A67E9-4FE7-40F0-9460-6711A721211A}"/>
              </a:ext>
            </a:extLst>
          </p:cNvPr>
          <p:cNvSpPr txBox="1"/>
          <p:nvPr/>
        </p:nvSpPr>
        <p:spPr>
          <a:xfrm>
            <a:off x="5027310" y="295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59A1-C036-4216-BE77-F749F64D6CEB}"/>
              </a:ext>
            </a:extLst>
          </p:cNvPr>
          <p:cNvSpPr txBox="1"/>
          <p:nvPr/>
        </p:nvSpPr>
        <p:spPr>
          <a:xfrm>
            <a:off x="8576059" y="135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6CACF-7625-48C0-92F6-29216EAA2419}"/>
              </a:ext>
            </a:extLst>
          </p:cNvPr>
          <p:cNvSpPr txBox="1"/>
          <p:nvPr/>
        </p:nvSpPr>
        <p:spPr>
          <a:xfrm>
            <a:off x="8576059" y="16445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7E9D88-D615-46DC-9EE7-DA9B094227FB}"/>
              </a:ext>
            </a:extLst>
          </p:cNvPr>
          <p:cNvSpPr txBox="1"/>
          <p:nvPr/>
        </p:nvSpPr>
        <p:spPr>
          <a:xfrm>
            <a:off x="8576059" y="1935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0A1E5-E3AE-409A-B106-F246CCDBD861}"/>
              </a:ext>
            </a:extLst>
          </p:cNvPr>
          <p:cNvSpPr txBox="1"/>
          <p:nvPr/>
        </p:nvSpPr>
        <p:spPr>
          <a:xfrm>
            <a:off x="8576059" y="2273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07CFE-8E2C-4236-9C95-3C2268289F04}"/>
              </a:ext>
            </a:extLst>
          </p:cNvPr>
          <p:cNvSpPr txBox="1"/>
          <p:nvPr/>
        </p:nvSpPr>
        <p:spPr>
          <a:xfrm>
            <a:off x="8576059" y="2562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9B6B7-F7A8-4113-ADF6-E72466552BA0}"/>
              </a:ext>
            </a:extLst>
          </p:cNvPr>
          <p:cNvSpPr txBox="1"/>
          <p:nvPr/>
        </p:nvSpPr>
        <p:spPr>
          <a:xfrm>
            <a:off x="8576059" y="29319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44080-B20B-485C-92BC-162A195ADCAB}"/>
              </a:ext>
            </a:extLst>
          </p:cNvPr>
          <p:cNvSpPr txBox="1"/>
          <p:nvPr/>
        </p:nvSpPr>
        <p:spPr>
          <a:xfrm>
            <a:off x="5338614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1D1A1-CAB6-4328-B69A-EF1AAAF6F952}"/>
              </a:ext>
            </a:extLst>
          </p:cNvPr>
          <p:cNvSpPr txBox="1"/>
          <p:nvPr/>
        </p:nvSpPr>
        <p:spPr>
          <a:xfrm>
            <a:off x="5628502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82A81-E256-4D60-90F6-B180A9303730}"/>
              </a:ext>
            </a:extLst>
          </p:cNvPr>
          <p:cNvSpPr txBox="1"/>
          <p:nvPr/>
        </p:nvSpPr>
        <p:spPr>
          <a:xfrm>
            <a:off x="5940253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7E8D6-3F60-4C51-88C7-FF05EACDDF6C}"/>
              </a:ext>
            </a:extLst>
          </p:cNvPr>
          <p:cNvSpPr txBox="1"/>
          <p:nvPr/>
        </p:nvSpPr>
        <p:spPr>
          <a:xfrm>
            <a:off x="6289016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C5CAE-BEBD-4228-B253-8952BE3514A4}"/>
              </a:ext>
            </a:extLst>
          </p:cNvPr>
          <p:cNvSpPr txBox="1"/>
          <p:nvPr/>
        </p:nvSpPr>
        <p:spPr>
          <a:xfrm>
            <a:off x="6608520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49F88-1909-4FCA-A289-610D69A04851}"/>
              </a:ext>
            </a:extLst>
          </p:cNvPr>
          <p:cNvSpPr txBox="1"/>
          <p:nvPr/>
        </p:nvSpPr>
        <p:spPr>
          <a:xfrm>
            <a:off x="6898408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5BA97-9B16-4C30-834B-D083D178404A}"/>
              </a:ext>
            </a:extLst>
          </p:cNvPr>
          <p:cNvSpPr txBox="1"/>
          <p:nvPr/>
        </p:nvSpPr>
        <p:spPr>
          <a:xfrm>
            <a:off x="7210159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D0D6A-00F9-4600-9F4D-588A612A11F0}"/>
              </a:ext>
            </a:extLst>
          </p:cNvPr>
          <p:cNvSpPr txBox="1"/>
          <p:nvPr/>
        </p:nvSpPr>
        <p:spPr>
          <a:xfrm>
            <a:off x="7558922" y="984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8444C-AA2A-4186-A48C-3E0571DE1309}"/>
              </a:ext>
            </a:extLst>
          </p:cNvPr>
          <p:cNvSpPr txBox="1"/>
          <p:nvPr/>
        </p:nvSpPr>
        <p:spPr>
          <a:xfrm>
            <a:off x="5027310" y="4226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245CF-20E7-484F-9D8B-78F3F69A38D8}"/>
              </a:ext>
            </a:extLst>
          </p:cNvPr>
          <p:cNvSpPr txBox="1"/>
          <p:nvPr/>
        </p:nvSpPr>
        <p:spPr>
          <a:xfrm>
            <a:off x="8567434" y="4226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7952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6438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4886</Words>
  <Application>Microsoft Office PowerPoint</Application>
  <PresentationFormat>와이드스크린</PresentationFormat>
  <Paragraphs>1243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1" baseType="lpstr">
      <vt:lpstr>맑은 고딕</vt:lpstr>
      <vt:lpstr>휴먼둥근헤드라인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  <vt:lpstr>학습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자바(고급언어)가 제공하는 기호에 대해서 알아보고 int x; x int;</vt:lpstr>
      <vt:lpstr>PowerPoint 프레젠테이션</vt:lpstr>
      <vt:lpstr>PowerPoint 프레젠테이션</vt:lpstr>
      <vt:lpstr>산술 연산자(나눗셈, 나머지연산자)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이클립스를 사용하기 위한 설정정보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269</cp:revision>
  <dcterms:created xsi:type="dcterms:W3CDTF">2020-09-02T00:18:50Z</dcterms:created>
  <dcterms:modified xsi:type="dcterms:W3CDTF">2020-09-09T09:03:17Z</dcterms:modified>
</cp:coreProperties>
</file>