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B8621-002B-4C9A-92A8-10BD792CD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A8A35B-305C-462C-B872-19DBBEC8A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9B84B9-E4D1-4C2F-A6C3-ACF52D34E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0990-D113-4584-9600-2100D9F8145B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8F5C4E-D031-4959-9C33-5BCCC3809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85B6AC-E899-4939-A7CB-62D90E7E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2CB1-7037-4197-97E8-E15FB898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878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78E9B-0747-4EB6-A67F-FC17A0B00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4798C4-E0BB-4350-AC7D-7317C9AE9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358412-1BC1-409B-9185-70C9A087C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0990-D113-4584-9600-2100D9F8145B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D3DD56-AC17-4BC6-A3EC-945D8471D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729124-67AE-417E-8DF2-24D742654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2CB1-7037-4197-97E8-E15FB898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524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1DB1F2-7885-40AA-9284-049CD380C0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C530FE-D899-4414-9544-378F77B1C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8B8BE0-5AAB-4B4F-91B2-50DD45E42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0990-D113-4584-9600-2100D9F8145B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6DB414-A4E0-4E00-A79C-7D8D566D6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07266C-DAB9-46B3-A885-E80665CEC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2CB1-7037-4197-97E8-E15FB898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540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81105-CE78-4DDA-BB2E-4D6FEDD85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6F41CF-950E-4C7D-8314-99D0D273A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474EAB-AC2D-41EC-B8D4-C440B9585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0990-D113-4584-9600-2100D9F8145B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81E7CB-1686-471A-84E2-CEE49B58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7AAF8A-D026-4BDD-B06B-BA4E91473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2CB1-7037-4197-97E8-E15FB898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691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79991-BAF3-40F3-9744-D97023EB3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93F7CC-1F48-438A-BCEF-74FC5D5EC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B14F90-912D-40CC-8F91-2E95F8D99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0990-D113-4584-9600-2100D9F8145B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D449EE-8E3F-4E5E-ADD9-086B97243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C8BC0F-B14E-4485-9A9B-7BE3489C4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2CB1-7037-4197-97E8-E15FB898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721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5E33B2-0DA6-4871-AD76-09AE2ED58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4C1222-7C6E-4483-BF73-90B55E26F2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DBE5C0-7214-43F4-A1C0-C49CD4E45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D7A222-8F47-4AC6-B006-F4BB94C6F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0990-D113-4584-9600-2100D9F8145B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C534CA-EF07-46EF-A984-48A0D9949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D379B7-2474-4302-BE51-08719AB5F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2CB1-7037-4197-97E8-E15FB898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703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FE1A8-1003-4919-9829-2CD90CFC9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DB32E5-DF07-4D30-93C4-F4D5D4BAD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FB96B3-2D3C-4B29-9E11-7B2DFF149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EEE471-F44C-41E7-8B96-6F6729A3EE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AA8E52-9255-4CC7-BEDD-E8C35FC806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CC8E12-4EE1-4059-B395-3711416D1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0990-D113-4584-9600-2100D9F8145B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2201780-ECB4-4707-B3A9-CE847897B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CBE7C2-4E5B-4126-942C-E3A44713A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2CB1-7037-4197-97E8-E15FB898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0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5FFB4-A2BB-4606-9C3F-C0103A918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16DC1C-A0D5-4847-878E-7B60F7310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0990-D113-4584-9600-2100D9F8145B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FF18AF-9D77-4755-B17E-C9286ADCB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374763-C9C0-4F7A-AD55-9BE1CC989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2CB1-7037-4197-97E8-E15FB898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255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2170D40-096C-4E42-8723-68F0BF05C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0990-D113-4584-9600-2100D9F8145B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4C9375-0CF4-4B30-B812-0A49EF61A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1881F4-46F7-4CBE-B365-0E17C23EE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2CB1-7037-4197-97E8-E15FB898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896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8E2DD9-4D7B-4D0F-984A-622016C4A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3EF066-58EF-4CF3-81F7-C73D13D1F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3455A0-6D10-4EF7-BE95-457D31BF9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7CC265-3B78-4646-B4A1-4B8906670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0990-D113-4584-9600-2100D9F8145B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9EEE1C-FAB5-4EF7-837F-98E14941B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C47FD6-94E6-4E3B-ACBE-E6BDFCBD1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2CB1-7037-4197-97E8-E15FB898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827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144B2-B0B6-4182-9686-5EB6D0008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08F5DC-8045-4E0B-9B89-B2F2C69BF2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5329D1-6E1E-4BED-A8A2-AF32FB7D1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6C705A-FCCA-4EDD-9B09-19FA99D8C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0990-D113-4584-9600-2100D9F8145B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E1ABB9-123B-46B2-B915-52E5A2157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431F7F-EEC5-4A91-90DB-D91ABC832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2CB1-7037-4197-97E8-E15FB898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33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123813-EB9A-4790-8981-8B26AB0A3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56624F-0D62-4062-94E1-FB3435E28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6E4C2C-61B9-4805-A9A9-77BE909633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80990-D113-4584-9600-2100D9F8145B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9015EA-0108-4824-A952-5F4D221AAF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BBAA0E-3C78-4BA2-86D0-B6F57A403B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32CB1-7037-4197-97E8-E15FB8985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2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87B887-CFA9-4148-8A11-6743B4F3FCAB}"/>
              </a:ext>
            </a:extLst>
          </p:cNvPr>
          <p:cNvSpPr txBox="1"/>
          <p:nvPr/>
        </p:nvSpPr>
        <p:spPr>
          <a:xfrm>
            <a:off x="464949" y="48044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미니 프로젝트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BCE360-D0ED-41BE-9CB3-9A80F99159E8}"/>
              </a:ext>
            </a:extLst>
          </p:cNvPr>
          <p:cNvSpPr txBox="1"/>
          <p:nvPr/>
        </p:nvSpPr>
        <p:spPr>
          <a:xfrm>
            <a:off x="1007390" y="1084881"/>
            <a:ext cx="6954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프로그래밍 </a:t>
            </a:r>
            <a:r>
              <a:rPr lang="en-US" altLang="ko-KR" dirty="0"/>
              <a:t>-&gt; </a:t>
            </a:r>
            <a:r>
              <a:rPr lang="ko-KR" altLang="en-US" dirty="0"/>
              <a:t>연습</a:t>
            </a:r>
            <a:r>
              <a:rPr lang="en-US" altLang="ko-KR" dirty="0"/>
              <a:t>(</a:t>
            </a:r>
            <a:r>
              <a:rPr lang="ko-KR" altLang="en-US" dirty="0"/>
              <a:t>자바언어 </a:t>
            </a:r>
            <a:r>
              <a:rPr lang="en-US" altLang="ko-KR" dirty="0"/>
              <a:t>-&gt; </a:t>
            </a:r>
            <a:r>
              <a:rPr lang="ko-KR" altLang="en-US" dirty="0"/>
              <a:t>객체지향</a:t>
            </a:r>
            <a:r>
              <a:rPr lang="en-US" altLang="ko-KR" dirty="0"/>
              <a:t>-&gt;</a:t>
            </a:r>
            <a:r>
              <a:rPr lang="ko-KR" altLang="en-US" dirty="0" err="1"/>
              <a:t>콜렉션</a:t>
            </a:r>
            <a:r>
              <a:rPr lang="en-US" altLang="ko-KR" dirty="0"/>
              <a:t>-&gt;</a:t>
            </a:r>
            <a:r>
              <a:rPr lang="ko-KR" altLang="en-US" dirty="0"/>
              <a:t>스트림 </a:t>
            </a:r>
            <a:r>
              <a:rPr lang="en-US" altLang="ko-KR" dirty="0"/>
              <a:t>API)</a:t>
            </a:r>
          </a:p>
          <a:p>
            <a:r>
              <a:rPr lang="en-US" altLang="ko-KR" dirty="0"/>
              <a:t>-&gt; UML -&gt; </a:t>
            </a:r>
            <a:r>
              <a:rPr lang="ko-KR" altLang="en-US" dirty="0"/>
              <a:t>알고리즘 </a:t>
            </a:r>
            <a:r>
              <a:rPr lang="en-US" altLang="ko-KR" dirty="0"/>
              <a:t>-&gt; GUI(AWT) -&gt; </a:t>
            </a:r>
            <a:r>
              <a:rPr lang="ko-KR" altLang="en-US" dirty="0"/>
              <a:t>게임 프로젝트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56066D-75C8-4FF5-92E2-D99F8F92CE0E}"/>
              </a:ext>
            </a:extLst>
          </p:cNvPr>
          <p:cNvSpPr txBox="1"/>
          <p:nvPr/>
        </p:nvSpPr>
        <p:spPr>
          <a:xfrm>
            <a:off x="464949" y="242797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웹 프로젝트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2A8960-C9FB-413A-A38A-BBF07ADB4505}"/>
              </a:ext>
            </a:extLst>
          </p:cNvPr>
          <p:cNvSpPr txBox="1"/>
          <p:nvPr/>
        </p:nvSpPr>
        <p:spPr>
          <a:xfrm>
            <a:off x="1007390" y="3032411"/>
            <a:ext cx="270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서블릿</a:t>
            </a:r>
            <a:r>
              <a:rPr lang="en-US" altLang="ko-KR" dirty="0"/>
              <a:t>-&gt;JSP-&gt;MVC-&gt;….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6D5FAA-74EC-469D-8780-2AE6785566ED}"/>
              </a:ext>
            </a:extLst>
          </p:cNvPr>
          <p:cNvSpPr txBox="1"/>
          <p:nvPr/>
        </p:nvSpPr>
        <p:spPr>
          <a:xfrm>
            <a:off x="1007390" y="3494076"/>
            <a:ext cx="4085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자바스크립트</a:t>
            </a:r>
            <a:r>
              <a:rPr lang="en-US" altLang="ko-KR" dirty="0"/>
              <a:t>-&gt;DOM-&gt;OOJS-AJAX-&gt;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8092E2-DABA-436F-AA0A-54B895CDA76D}"/>
              </a:ext>
            </a:extLst>
          </p:cNvPr>
          <p:cNvSpPr txBox="1"/>
          <p:nvPr/>
        </p:nvSpPr>
        <p:spPr>
          <a:xfrm>
            <a:off x="6167083" y="3032411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HTML/CSS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8FB33C3-52C6-432D-AAEC-F53E9BFDBB25}"/>
              </a:ext>
            </a:extLst>
          </p:cNvPr>
          <p:cNvSpPr/>
          <p:nvPr/>
        </p:nvSpPr>
        <p:spPr>
          <a:xfrm>
            <a:off x="2816942" y="2103825"/>
            <a:ext cx="5660262" cy="2206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WEB, Internet, MVC,</a:t>
            </a:r>
            <a:r>
              <a:rPr lang="ko-KR" altLang="en-US" dirty="0"/>
              <a:t> </a:t>
            </a:r>
            <a:r>
              <a:rPr lang="en-US" altLang="ko-KR" dirty="0"/>
              <a:t>DAO,</a:t>
            </a:r>
            <a:r>
              <a:rPr lang="ko-KR" altLang="en-US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B6E199-0EE4-418D-8E55-AE9613B56613}"/>
              </a:ext>
            </a:extLst>
          </p:cNvPr>
          <p:cNvSpPr txBox="1"/>
          <p:nvPr/>
        </p:nvSpPr>
        <p:spPr>
          <a:xfrm>
            <a:off x="464949" y="4930493"/>
            <a:ext cx="1547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웹 프로젝트</a:t>
            </a:r>
            <a:r>
              <a:rPr lang="en-US" altLang="ko-KR" dirty="0"/>
              <a:t>2</a:t>
            </a:r>
          </a:p>
          <a:p>
            <a:r>
              <a:rPr lang="en-US" altLang="ko-KR" dirty="0"/>
              <a:t>       </a:t>
            </a:r>
            <a:endParaRPr lang="ko-KR" altLang="en-US" dirty="0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BA9C3DBD-A652-49D2-851F-2D7551ECE489}"/>
              </a:ext>
            </a:extLst>
          </p:cNvPr>
          <p:cNvSpPr/>
          <p:nvPr/>
        </p:nvSpPr>
        <p:spPr>
          <a:xfrm>
            <a:off x="4188542" y="480448"/>
            <a:ext cx="1547218" cy="4991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460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04840A51-9B8B-4CF4-B3D4-0B51B74A6671}"/>
              </a:ext>
            </a:extLst>
          </p:cNvPr>
          <p:cNvSpPr/>
          <p:nvPr/>
        </p:nvSpPr>
        <p:spPr>
          <a:xfrm>
            <a:off x="796408" y="671052"/>
            <a:ext cx="5855110" cy="4380270"/>
          </a:xfrm>
          <a:prstGeom prst="roundRect">
            <a:avLst>
              <a:gd name="adj" fmla="val 55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6CAF153-13D0-4DCB-BA54-8AB4BA44AEB7}"/>
              </a:ext>
            </a:extLst>
          </p:cNvPr>
          <p:cNvSpPr/>
          <p:nvPr/>
        </p:nvSpPr>
        <p:spPr>
          <a:xfrm>
            <a:off x="1253604" y="1187245"/>
            <a:ext cx="2603090" cy="2470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1DFBB9C-D2AE-4356-B16A-C7B6AB58A393}"/>
              </a:ext>
            </a:extLst>
          </p:cNvPr>
          <p:cNvSpPr/>
          <p:nvPr/>
        </p:nvSpPr>
        <p:spPr>
          <a:xfrm>
            <a:off x="7108717" y="781665"/>
            <a:ext cx="2462981" cy="79641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메인메모리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E2FCEE3-2675-4161-B2B2-319ED0C65934}"/>
              </a:ext>
            </a:extLst>
          </p:cNvPr>
          <p:cNvSpPr/>
          <p:nvPr/>
        </p:nvSpPr>
        <p:spPr>
          <a:xfrm>
            <a:off x="7108717" y="1578078"/>
            <a:ext cx="2462981" cy="162232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프로그램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8BA672-4F51-4FFD-80EB-1A2C91EF4F7C}"/>
              </a:ext>
            </a:extLst>
          </p:cNvPr>
          <p:cNvSpPr/>
          <p:nvPr/>
        </p:nvSpPr>
        <p:spPr>
          <a:xfrm>
            <a:off x="7108717" y="3200400"/>
            <a:ext cx="2462981" cy="1622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계산된 결과</a:t>
            </a:r>
            <a:endParaRPr lang="en-US" altLang="ko-KR" dirty="0"/>
          </a:p>
          <a:p>
            <a:pPr algn="ctr"/>
            <a:r>
              <a:rPr lang="ko-KR" altLang="en-US" dirty="0"/>
              <a:t>계산에 필요한 값</a:t>
            </a: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66372710-98F1-4ED1-9472-B91D5891215A}"/>
              </a:ext>
            </a:extLst>
          </p:cNvPr>
          <p:cNvSpPr/>
          <p:nvPr/>
        </p:nvSpPr>
        <p:spPr>
          <a:xfrm>
            <a:off x="1592816" y="1378975"/>
            <a:ext cx="2005781" cy="12388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ALU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DDD3095-E01D-4A52-B455-062D222B4941}"/>
              </a:ext>
            </a:extLst>
          </p:cNvPr>
          <p:cNvSpPr/>
          <p:nvPr/>
        </p:nvSpPr>
        <p:spPr>
          <a:xfrm>
            <a:off x="4793216" y="1187245"/>
            <a:ext cx="1253613" cy="1017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CU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F2ECEE-1574-4203-9B83-A7CDD7AC90FF}"/>
              </a:ext>
            </a:extLst>
          </p:cNvPr>
          <p:cNvSpPr txBox="1"/>
          <p:nvPr/>
        </p:nvSpPr>
        <p:spPr>
          <a:xfrm>
            <a:off x="7182460" y="1789074"/>
            <a:ext cx="45977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1. 1 1 0  0 0 1 1</a:t>
            </a:r>
          </a:p>
          <a:p>
            <a:r>
              <a:rPr lang="en-US" altLang="ko-KR" dirty="0"/>
              <a:t>2. 1 0 1  0 1 0 0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왼쪽방의 값과 오른쪽 방의 값을 더한다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그 결과를 옮긴다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E50746F-AB58-4E17-9698-6988A42B33B1}"/>
              </a:ext>
            </a:extLst>
          </p:cNvPr>
          <p:cNvSpPr/>
          <p:nvPr/>
        </p:nvSpPr>
        <p:spPr>
          <a:xfrm>
            <a:off x="7182460" y="3347884"/>
            <a:ext cx="442451" cy="4424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8632327-CE66-499F-8439-D76A2E0EFE2E}"/>
              </a:ext>
            </a:extLst>
          </p:cNvPr>
          <p:cNvSpPr/>
          <p:nvPr/>
        </p:nvSpPr>
        <p:spPr>
          <a:xfrm>
            <a:off x="7698654" y="3347884"/>
            <a:ext cx="442451" cy="4424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65E767D-B510-4A95-97B7-5122905B17FC}"/>
              </a:ext>
            </a:extLst>
          </p:cNvPr>
          <p:cNvSpPr/>
          <p:nvPr/>
        </p:nvSpPr>
        <p:spPr>
          <a:xfrm>
            <a:off x="8192725" y="3347884"/>
            <a:ext cx="442451" cy="4424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AA6307D-E6E8-4E38-AFFB-724354A626E1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>
            <a:off x="6046829" y="1696065"/>
            <a:ext cx="1135631" cy="250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F975472-AC83-4400-97B1-37D91EBB731B}"/>
              </a:ext>
            </a:extLst>
          </p:cNvPr>
          <p:cNvSpPr/>
          <p:nvPr/>
        </p:nvSpPr>
        <p:spPr>
          <a:xfrm>
            <a:off x="7182460" y="1769807"/>
            <a:ext cx="2241755" cy="353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024C94C-FD0C-4A6C-8CF3-A95DAAFA048C}"/>
              </a:ext>
            </a:extLst>
          </p:cNvPr>
          <p:cNvSpPr/>
          <p:nvPr/>
        </p:nvSpPr>
        <p:spPr>
          <a:xfrm>
            <a:off x="2020520" y="1806678"/>
            <a:ext cx="383458" cy="3346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25E5DFE-999F-434E-BAF1-CF735FCC69B5}"/>
              </a:ext>
            </a:extLst>
          </p:cNvPr>
          <p:cNvSpPr/>
          <p:nvPr/>
        </p:nvSpPr>
        <p:spPr>
          <a:xfrm>
            <a:off x="2747510" y="1783127"/>
            <a:ext cx="383458" cy="3346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AFAC78E1-1718-4E9E-9AED-9711602C6621}"/>
              </a:ext>
            </a:extLst>
          </p:cNvPr>
          <p:cNvSpPr/>
          <p:nvPr/>
        </p:nvSpPr>
        <p:spPr>
          <a:xfrm>
            <a:off x="2294629" y="2569075"/>
            <a:ext cx="604684" cy="9586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7683243-3621-4C9F-8D09-42D30374C204}"/>
              </a:ext>
            </a:extLst>
          </p:cNvPr>
          <p:cNvSpPr/>
          <p:nvPr/>
        </p:nvSpPr>
        <p:spPr>
          <a:xfrm>
            <a:off x="7182459" y="3937819"/>
            <a:ext cx="442451" cy="4424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8CB6842-8E55-4B7A-A65F-1BE923347660}"/>
              </a:ext>
            </a:extLst>
          </p:cNvPr>
          <p:cNvSpPr/>
          <p:nvPr/>
        </p:nvSpPr>
        <p:spPr>
          <a:xfrm>
            <a:off x="3797068" y="2617838"/>
            <a:ext cx="53831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643A941-10DE-4517-A7C5-69B4D5DB25D1}"/>
              </a:ext>
            </a:extLst>
          </p:cNvPr>
          <p:cNvSpPr/>
          <p:nvPr/>
        </p:nvSpPr>
        <p:spPr>
          <a:xfrm>
            <a:off x="3797068" y="3049919"/>
            <a:ext cx="53831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2AEDD01-6E3D-42AD-9A3D-278A9A1C4C94}"/>
              </a:ext>
            </a:extLst>
          </p:cNvPr>
          <p:cNvSpPr/>
          <p:nvPr/>
        </p:nvSpPr>
        <p:spPr>
          <a:xfrm>
            <a:off x="3797068" y="3527721"/>
            <a:ext cx="53831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7A40EB8-5A92-459C-B306-34564EF3EFC9}"/>
              </a:ext>
            </a:extLst>
          </p:cNvPr>
          <p:cNvSpPr/>
          <p:nvPr/>
        </p:nvSpPr>
        <p:spPr>
          <a:xfrm rot="5400000">
            <a:off x="3431307" y="3819739"/>
            <a:ext cx="53831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F0C43D1-DFD4-4098-B181-8CA27B7282FA}"/>
              </a:ext>
            </a:extLst>
          </p:cNvPr>
          <p:cNvSpPr/>
          <p:nvPr/>
        </p:nvSpPr>
        <p:spPr>
          <a:xfrm rot="5400000">
            <a:off x="3146242" y="3819742"/>
            <a:ext cx="53831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B065CC6-53C5-4B54-9F69-A4932647E7EC}"/>
              </a:ext>
            </a:extLst>
          </p:cNvPr>
          <p:cNvSpPr/>
          <p:nvPr/>
        </p:nvSpPr>
        <p:spPr>
          <a:xfrm rot="5400000">
            <a:off x="2843262" y="3819743"/>
            <a:ext cx="53831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A64469E-3921-46CF-ACFF-D24FA10936F1}"/>
              </a:ext>
            </a:extLst>
          </p:cNvPr>
          <p:cNvSpPr txBox="1"/>
          <p:nvPr/>
        </p:nvSpPr>
        <p:spPr>
          <a:xfrm>
            <a:off x="4335384" y="2440615"/>
            <a:ext cx="304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4DC5CC2-9EF5-403A-BB3C-3575EECAEAC6}"/>
              </a:ext>
            </a:extLst>
          </p:cNvPr>
          <p:cNvSpPr txBox="1"/>
          <p:nvPr/>
        </p:nvSpPr>
        <p:spPr>
          <a:xfrm>
            <a:off x="4335384" y="2849190"/>
            <a:ext cx="304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131337E-0E24-4EC4-9640-B877AB1F8235}"/>
              </a:ext>
            </a:extLst>
          </p:cNvPr>
          <p:cNvSpPr txBox="1"/>
          <p:nvPr/>
        </p:nvSpPr>
        <p:spPr>
          <a:xfrm>
            <a:off x="4335384" y="3388774"/>
            <a:ext cx="304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97926A-FE76-4D9D-A534-A89BD5DBA42C}"/>
              </a:ext>
            </a:extLst>
          </p:cNvPr>
          <p:cNvSpPr txBox="1"/>
          <p:nvPr/>
        </p:nvSpPr>
        <p:spPr>
          <a:xfrm>
            <a:off x="4650012" y="2430787"/>
            <a:ext cx="304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CAC469-388D-4DB1-8068-5087719FCB54}"/>
              </a:ext>
            </a:extLst>
          </p:cNvPr>
          <p:cNvSpPr txBox="1"/>
          <p:nvPr/>
        </p:nvSpPr>
        <p:spPr>
          <a:xfrm>
            <a:off x="4650012" y="2839362"/>
            <a:ext cx="304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196844F-4246-4C73-B250-97A6E1D19397}"/>
              </a:ext>
            </a:extLst>
          </p:cNvPr>
          <p:cNvSpPr txBox="1"/>
          <p:nvPr/>
        </p:nvSpPr>
        <p:spPr>
          <a:xfrm>
            <a:off x="4650012" y="3378946"/>
            <a:ext cx="304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079956A4-6A98-4936-9CF9-D4CAD7F2ABDC}"/>
              </a:ext>
            </a:extLst>
          </p:cNvPr>
          <p:cNvSpPr/>
          <p:nvPr/>
        </p:nvSpPr>
        <p:spPr>
          <a:xfrm>
            <a:off x="1856810" y="4275370"/>
            <a:ext cx="442451" cy="4424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B0D895F-8D2D-4248-9264-4F3519A2B625}"/>
              </a:ext>
            </a:extLst>
          </p:cNvPr>
          <p:cNvSpPr txBox="1"/>
          <p:nvPr/>
        </p:nvSpPr>
        <p:spPr>
          <a:xfrm>
            <a:off x="2553705" y="4202978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0   0   1  1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A5AE03E-5A5F-4920-A350-ACD0C2C5F4DC}"/>
              </a:ext>
            </a:extLst>
          </p:cNvPr>
          <p:cNvSpPr/>
          <p:nvPr/>
        </p:nvSpPr>
        <p:spPr>
          <a:xfrm rot="5400000">
            <a:off x="2445231" y="3819744"/>
            <a:ext cx="53831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C88914A-AE6E-4E85-9B0C-68FABF5C5996}"/>
              </a:ext>
            </a:extLst>
          </p:cNvPr>
          <p:cNvSpPr txBox="1"/>
          <p:nvPr/>
        </p:nvSpPr>
        <p:spPr>
          <a:xfrm>
            <a:off x="4037442" y="5279922"/>
            <a:ext cx="45977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1. 3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왼쪽 방에 옮긴다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2. 4</a:t>
            </a:r>
            <a:r>
              <a:rPr lang="ko-KR" altLang="en-US" dirty="0"/>
              <a:t>를 오른쪽 방에 옮긴다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왼쪽방의 값과 오른쪽 방의 값을 더한다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그 결과를 옮긴다</a:t>
            </a:r>
          </a:p>
        </p:txBody>
      </p:sp>
    </p:spTree>
    <p:extLst>
      <p:ext uri="{BB962C8B-B14F-4D97-AF65-F5344CB8AC3E}">
        <p14:creationId xmlns:p14="http://schemas.microsoft.com/office/powerpoint/2010/main" val="1287669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BEE7227F-63C8-4E53-A3B8-4B4597D95440}"/>
              </a:ext>
            </a:extLst>
          </p:cNvPr>
          <p:cNvSpPr/>
          <p:nvPr/>
        </p:nvSpPr>
        <p:spPr>
          <a:xfrm>
            <a:off x="3995233" y="3408325"/>
            <a:ext cx="8052619" cy="29496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7BCCD3-56F6-4874-9804-2B828B24524A}"/>
              </a:ext>
            </a:extLst>
          </p:cNvPr>
          <p:cNvSpPr txBox="1"/>
          <p:nvPr/>
        </p:nvSpPr>
        <p:spPr>
          <a:xfrm>
            <a:off x="8213267" y="4238754"/>
            <a:ext cx="3598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1. 1  10  0 0 1 1</a:t>
            </a:r>
          </a:p>
          <a:p>
            <a:r>
              <a:rPr lang="en-US" altLang="ko-KR" dirty="0"/>
              <a:t>2. 1  01  0 1 0 0</a:t>
            </a:r>
          </a:p>
          <a:p>
            <a:r>
              <a:rPr lang="en-US" altLang="ko-KR" dirty="0"/>
              <a:t>3. 1101001 1010101 1010101</a:t>
            </a:r>
          </a:p>
          <a:p>
            <a:r>
              <a:rPr lang="en-US" altLang="ko-KR" dirty="0"/>
              <a:t>4. 110110 1101101 110101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0ACFC7-F794-4EA1-8B8C-A523B8DD174A}"/>
              </a:ext>
            </a:extLst>
          </p:cNvPr>
          <p:cNvSpPr txBox="1"/>
          <p:nvPr/>
        </p:nvSpPr>
        <p:spPr>
          <a:xfrm>
            <a:off x="1101119" y="4503204"/>
            <a:ext cx="101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3+4</a:t>
            </a:r>
            <a:endParaRPr lang="ko-KR" alt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132C07-7BC4-4499-8E96-E1D8C8A5585B}"/>
              </a:ext>
            </a:extLst>
          </p:cNvPr>
          <p:cNvSpPr txBox="1"/>
          <p:nvPr/>
        </p:nvSpPr>
        <p:spPr>
          <a:xfrm>
            <a:off x="4650769" y="4238754"/>
            <a:ext cx="1709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MOV AX 3</a:t>
            </a:r>
          </a:p>
          <a:p>
            <a:r>
              <a:rPr lang="en-US" altLang="ko-KR" dirty="0"/>
              <a:t>2. MOV BX 4</a:t>
            </a:r>
          </a:p>
          <a:p>
            <a:r>
              <a:rPr lang="en-US" altLang="ko-KR" dirty="0"/>
              <a:t>3. ADD AX BX</a:t>
            </a:r>
          </a:p>
          <a:p>
            <a:r>
              <a:rPr lang="en-US" altLang="ko-KR" dirty="0"/>
              <a:t>4. MOV [1004]</a:t>
            </a:r>
            <a:endParaRPr lang="ko-KR" altLang="en-US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F716084E-DAE9-4E70-B528-6617BF24842C}"/>
              </a:ext>
            </a:extLst>
          </p:cNvPr>
          <p:cNvSpPr/>
          <p:nvPr/>
        </p:nvSpPr>
        <p:spPr>
          <a:xfrm>
            <a:off x="6590948" y="4308625"/>
            <a:ext cx="1622318" cy="1060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번역기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어셈블러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&quot;허용 안 됨&quot; 기호 12">
            <a:extLst>
              <a:ext uri="{FF2B5EF4-FFF2-40B4-BE49-F238E27FC236}">
                <a16:creationId xmlns:a16="http://schemas.microsoft.com/office/drawing/2014/main" id="{12B8A6F1-7752-4736-A31E-3B13329E5F03}"/>
              </a:ext>
            </a:extLst>
          </p:cNvPr>
          <p:cNvSpPr/>
          <p:nvPr/>
        </p:nvSpPr>
        <p:spPr>
          <a:xfrm>
            <a:off x="9482218" y="4111449"/>
            <a:ext cx="1454284" cy="1470002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AD33728-ADAA-459B-85EF-D4C1B61B007F}"/>
              </a:ext>
            </a:extLst>
          </p:cNvPr>
          <p:cNvSpPr/>
          <p:nvPr/>
        </p:nvSpPr>
        <p:spPr>
          <a:xfrm>
            <a:off x="5545389" y="299188"/>
            <a:ext cx="2603090" cy="2470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30F34DE2-2975-4102-B1FF-E5B3C5A102AB}"/>
              </a:ext>
            </a:extLst>
          </p:cNvPr>
          <p:cNvSpPr/>
          <p:nvPr/>
        </p:nvSpPr>
        <p:spPr>
          <a:xfrm>
            <a:off x="5884601" y="490918"/>
            <a:ext cx="2005781" cy="12388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ALU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CE0B937-1BBC-4917-8467-08F6F075D4B8}"/>
              </a:ext>
            </a:extLst>
          </p:cNvPr>
          <p:cNvSpPr/>
          <p:nvPr/>
        </p:nvSpPr>
        <p:spPr>
          <a:xfrm>
            <a:off x="6312305" y="918621"/>
            <a:ext cx="383458" cy="3346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0F642F4-EE3F-4345-9556-75EA5D927E99}"/>
              </a:ext>
            </a:extLst>
          </p:cNvPr>
          <p:cNvSpPr/>
          <p:nvPr/>
        </p:nvSpPr>
        <p:spPr>
          <a:xfrm>
            <a:off x="7039295" y="895070"/>
            <a:ext cx="383458" cy="3346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4D2BEF60-AD68-4FEF-81F7-750C98F7FECE}"/>
              </a:ext>
            </a:extLst>
          </p:cNvPr>
          <p:cNvSpPr/>
          <p:nvPr/>
        </p:nvSpPr>
        <p:spPr>
          <a:xfrm>
            <a:off x="6586414" y="1681018"/>
            <a:ext cx="604684" cy="9586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14D4139-3245-4209-907C-C1691F790305}"/>
              </a:ext>
            </a:extLst>
          </p:cNvPr>
          <p:cNvSpPr/>
          <p:nvPr/>
        </p:nvSpPr>
        <p:spPr>
          <a:xfrm>
            <a:off x="8088853" y="1729781"/>
            <a:ext cx="53831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BA6678C-04FD-44CF-AD24-706762CE7617}"/>
              </a:ext>
            </a:extLst>
          </p:cNvPr>
          <p:cNvSpPr/>
          <p:nvPr/>
        </p:nvSpPr>
        <p:spPr>
          <a:xfrm>
            <a:off x="8088853" y="2161862"/>
            <a:ext cx="53831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2FA68AB-E613-4CB9-9228-A5EEFA5A1BF4}"/>
              </a:ext>
            </a:extLst>
          </p:cNvPr>
          <p:cNvSpPr/>
          <p:nvPr/>
        </p:nvSpPr>
        <p:spPr>
          <a:xfrm>
            <a:off x="8088853" y="2639664"/>
            <a:ext cx="53831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DF12E97-4E01-4AB6-AED4-48EFDBC88064}"/>
              </a:ext>
            </a:extLst>
          </p:cNvPr>
          <p:cNvSpPr/>
          <p:nvPr/>
        </p:nvSpPr>
        <p:spPr>
          <a:xfrm rot="5400000">
            <a:off x="7723092" y="2931682"/>
            <a:ext cx="53831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756D69A-F948-4DE4-BAB1-DD230638E2A3}"/>
              </a:ext>
            </a:extLst>
          </p:cNvPr>
          <p:cNvSpPr/>
          <p:nvPr/>
        </p:nvSpPr>
        <p:spPr>
          <a:xfrm rot="5400000">
            <a:off x="7438027" y="2931685"/>
            <a:ext cx="53831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32FDE5F-D047-4AE8-BCB1-ED4852E8993E}"/>
              </a:ext>
            </a:extLst>
          </p:cNvPr>
          <p:cNvSpPr/>
          <p:nvPr/>
        </p:nvSpPr>
        <p:spPr>
          <a:xfrm rot="5400000">
            <a:off x="7135047" y="2931686"/>
            <a:ext cx="53831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179977A-359D-4C2D-890A-7EC2420179E7}"/>
              </a:ext>
            </a:extLst>
          </p:cNvPr>
          <p:cNvSpPr txBox="1"/>
          <p:nvPr/>
        </p:nvSpPr>
        <p:spPr>
          <a:xfrm>
            <a:off x="8627169" y="1552558"/>
            <a:ext cx="304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40EB5-C88C-49A8-A1C2-63964E946161}"/>
              </a:ext>
            </a:extLst>
          </p:cNvPr>
          <p:cNvSpPr txBox="1"/>
          <p:nvPr/>
        </p:nvSpPr>
        <p:spPr>
          <a:xfrm>
            <a:off x="8627169" y="1961133"/>
            <a:ext cx="304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C36FB6-CFBC-492A-BE61-C8A6C4D73858}"/>
              </a:ext>
            </a:extLst>
          </p:cNvPr>
          <p:cNvSpPr txBox="1"/>
          <p:nvPr/>
        </p:nvSpPr>
        <p:spPr>
          <a:xfrm>
            <a:off x="8627169" y="2500717"/>
            <a:ext cx="304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431D76-5037-479D-9403-9B11F91EEA94}"/>
              </a:ext>
            </a:extLst>
          </p:cNvPr>
          <p:cNvSpPr txBox="1"/>
          <p:nvPr/>
        </p:nvSpPr>
        <p:spPr>
          <a:xfrm>
            <a:off x="8941797" y="1542730"/>
            <a:ext cx="304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9A01C5-353C-46D9-BF40-9720C0394E7F}"/>
              </a:ext>
            </a:extLst>
          </p:cNvPr>
          <p:cNvSpPr txBox="1"/>
          <p:nvPr/>
        </p:nvSpPr>
        <p:spPr>
          <a:xfrm>
            <a:off x="8941797" y="1951305"/>
            <a:ext cx="304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2EBA33D-071B-4CAD-B9B2-D12AB7E6BB51}"/>
              </a:ext>
            </a:extLst>
          </p:cNvPr>
          <p:cNvSpPr txBox="1"/>
          <p:nvPr/>
        </p:nvSpPr>
        <p:spPr>
          <a:xfrm>
            <a:off x="8941797" y="2490889"/>
            <a:ext cx="304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2DD232C-F180-4E17-A0E2-8E5751A5E7C1}"/>
              </a:ext>
            </a:extLst>
          </p:cNvPr>
          <p:cNvSpPr txBox="1"/>
          <p:nvPr/>
        </p:nvSpPr>
        <p:spPr>
          <a:xfrm>
            <a:off x="8251810" y="2934580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0   0   1  1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935D1AA-75D6-43DC-B63A-F98C8EB5F11A}"/>
              </a:ext>
            </a:extLst>
          </p:cNvPr>
          <p:cNvSpPr/>
          <p:nvPr/>
        </p:nvSpPr>
        <p:spPr>
          <a:xfrm rot="5400000">
            <a:off x="6737016" y="2931687"/>
            <a:ext cx="53831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EB7C957-E77C-4494-9832-635B37D89FAF}"/>
              </a:ext>
            </a:extLst>
          </p:cNvPr>
          <p:cNvSpPr txBox="1"/>
          <p:nvPr/>
        </p:nvSpPr>
        <p:spPr>
          <a:xfrm>
            <a:off x="1332574" y="1043331"/>
            <a:ext cx="3598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b="1" dirty="0"/>
              <a:t>1  10  0 0 1 1</a:t>
            </a:r>
          </a:p>
          <a:p>
            <a:r>
              <a:rPr lang="en-US" altLang="ko-KR" dirty="0"/>
              <a:t>2. 1  01  0 1 0 0</a:t>
            </a:r>
          </a:p>
          <a:p>
            <a:r>
              <a:rPr lang="en-US" altLang="ko-KR" dirty="0"/>
              <a:t>3. 1101001 1010101 1010101</a:t>
            </a:r>
          </a:p>
          <a:p>
            <a:r>
              <a:rPr lang="en-US" altLang="ko-KR" dirty="0"/>
              <a:t>4. 110110 1101101 110101</a:t>
            </a:r>
            <a:endParaRPr lang="ko-KR" altLang="en-US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6032B373-90D3-4FFE-B59F-EE585E9D564B}"/>
              </a:ext>
            </a:extLst>
          </p:cNvPr>
          <p:cNvSpPr/>
          <p:nvPr/>
        </p:nvSpPr>
        <p:spPr>
          <a:xfrm>
            <a:off x="4097505" y="5460543"/>
            <a:ext cx="3563962" cy="703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의사코드</a:t>
            </a:r>
            <a:r>
              <a:rPr lang="en-US" altLang="ko-KR" dirty="0"/>
              <a:t>, </a:t>
            </a:r>
            <a:r>
              <a:rPr lang="ko-KR" altLang="en-US" dirty="0"/>
              <a:t>기능</a:t>
            </a:r>
            <a:r>
              <a:rPr lang="en-US" altLang="ko-KR" dirty="0"/>
              <a:t>(</a:t>
            </a:r>
            <a:r>
              <a:rPr lang="ko-KR" altLang="en-US" dirty="0"/>
              <a:t>어셈블리</a:t>
            </a:r>
            <a:r>
              <a:rPr lang="en-US" altLang="ko-KR" dirty="0"/>
              <a:t>)</a:t>
            </a:r>
            <a:r>
              <a:rPr lang="ko-KR" altLang="en-US" dirty="0"/>
              <a:t>코드</a:t>
            </a:r>
            <a:r>
              <a:rPr lang="en-US" altLang="ko-KR" dirty="0"/>
              <a:t>, </a:t>
            </a:r>
          </a:p>
          <a:p>
            <a:pPr algn="ctr"/>
            <a:r>
              <a:rPr lang="en-US" altLang="ko-KR" dirty="0"/>
              <a:t>2</a:t>
            </a:r>
            <a:r>
              <a:rPr lang="ko-KR" altLang="en-US" dirty="0"/>
              <a:t>세대 코드</a:t>
            </a:r>
            <a:r>
              <a:rPr lang="en-US" altLang="ko-KR" dirty="0"/>
              <a:t>, </a:t>
            </a:r>
            <a:r>
              <a:rPr lang="ko-KR" altLang="en-US" dirty="0"/>
              <a:t>저급언어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5B0C2DDC-F612-4962-94AD-D0DB4F5F871B}"/>
              </a:ext>
            </a:extLst>
          </p:cNvPr>
          <p:cNvSpPr/>
          <p:nvPr/>
        </p:nvSpPr>
        <p:spPr>
          <a:xfrm>
            <a:off x="8154694" y="5460543"/>
            <a:ext cx="3893158" cy="703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이진</a:t>
            </a:r>
            <a:r>
              <a:rPr lang="en-US" altLang="ko-KR" dirty="0"/>
              <a:t>)</a:t>
            </a:r>
            <a:r>
              <a:rPr lang="ko-KR" altLang="en-US" dirty="0"/>
              <a:t>숫자코드</a:t>
            </a:r>
            <a:r>
              <a:rPr lang="en-US" altLang="ko-KR" dirty="0"/>
              <a:t>, </a:t>
            </a:r>
            <a:r>
              <a:rPr lang="ko-KR" altLang="en-US" dirty="0"/>
              <a:t>실행코드</a:t>
            </a:r>
            <a:r>
              <a:rPr lang="en-US" altLang="ko-KR" dirty="0"/>
              <a:t>, </a:t>
            </a:r>
          </a:p>
          <a:p>
            <a:pPr algn="ctr"/>
            <a:r>
              <a:rPr lang="en-US" altLang="ko-KR" dirty="0"/>
              <a:t>1</a:t>
            </a:r>
            <a:r>
              <a:rPr lang="ko-KR" altLang="en-US" dirty="0"/>
              <a:t>세대 코드</a:t>
            </a:r>
            <a:r>
              <a:rPr lang="en-US" altLang="ko-KR" dirty="0"/>
              <a:t>, </a:t>
            </a:r>
            <a:r>
              <a:rPr lang="ko-KR" altLang="en-US" dirty="0"/>
              <a:t>기계어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9AE52724-47D3-4FA1-A792-6F62025F58F4}"/>
              </a:ext>
            </a:extLst>
          </p:cNvPr>
          <p:cNvSpPr/>
          <p:nvPr/>
        </p:nvSpPr>
        <p:spPr>
          <a:xfrm>
            <a:off x="3995234" y="3310620"/>
            <a:ext cx="8052618" cy="703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장치코드</a:t>
            </a:r>
            <a:r>
              <a:rPr lang="en-US" altLang="ko-KR" dirty="0"/>
              <a:t>(</a:t>
            </a:r>
            <a:r>
              <a:rPr lang="ko-KR" altLang="en-US" dirty="0"/>
              <a:t>물리코드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0D5A4217-97C4-4779-8044-5CC88DD13C85}"/>
              </a:ext>
            </a:extLst>
          </p:cNvPr>
          <p:cNvSpPr/>
          <p:nvPr/>
        </p:nvSpPr>
        <p:spPr>
          <a:xfrm>
            <a:off x="2709680" y="4308625"/>
            <a:ext cx="1626933" cy="106058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번역기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컴파일러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5CCEBFBA-83D0-4150-A7F4-86463824A4AD}"/>
              </a:ext>
            </a:extLst>
          </p:cNvPr>
          <p:cNvSpPr/>
          <p:nvPr/>
        </p:nvSpPr>
        <p:spPr>
          <a:xfrm>
            <a:off x="0" y="3310620"/>
            <a:ext cx="3598610" cy="703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논리코드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AB4C986-0A64-4A28-8B7A-74AA65B39C65}"/>
              </a:ext>
            </a:extLst>
          </p:cNvPr>
          <p:cNvSpPr txBox="1"/>
          <p:nvPr/>
        </p:nvSpPr>
        <p:spPr>
          <a:xfrm>
            <a:off x="2355321" y="5152236"/>
            <a:ext cx="1720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C </a:t>
            </a:r>
            <a:r>
              <a:rPr lang="ko-KR" altLang="en-US" sz="2400" dirty="0"/>
              <a:t>컴파일러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C20B59F-1197-43B3-B1FA-35CEA8D50D4C}"/>
              </a:ext>
            </a:extLst>
          </p:cNvPr>
          <p:cNvSpPr txBox="1"/>
          <p:nvPr/>
        </p:nvSpPr>
        <p:spPr>
          <a:xfrm>
            <a:off x="2195928" y="5664090"/>
            <a:ext cx="2096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Java </a:t>
            </a:r>
            <a:r>
              <a:rPr lang="ko-KR" altLang="en-US" sz="2400" dirty="0"/>
              <a:t>컴파일러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D23DF18-B39A-40BB-9D73-ECE36DF85240}"/>
              </a:ext>
            </a:extLst>
          </p:cNvPr>
          <p:cNvSpPr txBox="1"/>
          <p:nvPr/>
        </p:nvSpPr>
        <p:spPr>
          <a:xfrm>
            <a:off x="-98663" y="5664090"/>
            <a:ext cx="1480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Java </a:t>
            </a:r>
            <a:r>
              <a:rPr lang="ko-KR" altLang="en-US" sz="2400" dirty="0"/>
              <a:t>언어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5066D557-8F8A-4B90-9F74-B7C8CEB55947}"/>
              </a:ext>
            </a:extLst>
          </p:cNvPr>
          <p:cNvSpPr/>
          <p:nvPr/>
        </p:nvSpPr>
        <p:spPr>
          <a:xfrm>
            <a:off x="-3295" y="5460543"/>
            <a:ext cx="3563962" cy="703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의사코드</a:t>
            </a:r>
            <a:r>
              <a:rPr lang="en-US" altLang="ko-KR" dirty="0"/>
              <a:t>, </a:t>
            </a:r>
          </a:p>
          <a:p>
            <a:pPr algn="ctr"/>
            <a:r>
              <a:rPr lang="en-US" altLang="ko-KR" dirty="0"/>
              <a:t>3</a:t>
            </a:r>
            <a:r>
              <a:rPr lang="ko-KR" altLang="en-US" dirty="0"/>
              <a:t>세대 코드</a:t>
            </a:r>
            <a:r>
              <a:rPr lang="en-US" altLang="ko-KR" dirty="0"/>
              <a:t>, </a:t>
            </a:r>
            <a:r>
              <a:rPr lang="ko-KR" altLang="en-US" dirty="0"/>
              <a:t>고급언어</a:t>
            </a:r>
          </a:p>
        </p:txBody>
      </p:sp>
      <p:sp>
        <p:nvSpPr>
          <p:cNvPr id="66" name="화살표: 오른쪽 65">
            <a:extLst>
              <a:ext uri="{FF2B5EF4-FFF2-40B4-BE49-F238E27FC236}">
                <a16:creationId xmlns:a16="http://schemas.microsoft.com/office/drawing/2014/main" id="{C757EAB0-765D-4A74-A10D-0A24A82F6590}"/>
              </a:ext>
            </a:extLst>
          </p:cNvPr>
          <p:cNvSpPr/>
          <p:nvPr/>
        </p:nvSpPr>
        <p:spPr>
          <a:xfrm>
            <a:off x="2538852" y="3247725"/>
            <a:ext cx="1968589" cy="106058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실행기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인터프리터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1121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5EA88-DFE5-4816-9E28-BAB4B8E54037}"/>
              </a:ext>
            </a:extLst>
          </p:cNvPr>
          <p:cNvSpPr txBox="1"/>
          <p:nvPr/>
        </p:nvSpPr>
        <p:spPr>
          <a:xfrm>
            <a:off x="5830834" y="4023510"/>
            <a:ext cx="2096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Java </a:t>
            </a:r>
            <a:r>
              <a:rPr lang="ko-KR" altLang="en-US" sz="2400" dirty="0"/>
              <a:t>컴파일러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4615EC-BF52-45D6-A420-6CB267BB2975}"/>
              </a:ext>
            </a:extLst>
          </p:cNvPr>
          <p:cNvSpPr txBox="1"/>
          <p:nvPr/>
        </p:nvSpPr>
        <p:spPr>
          <a:xfrm>
            <a:off x="3536243" y="4023510"/>
            <a:ext cx="1480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Java </a:t>
            </a:r>
            <a:r>
              <a:rPr lang="ko-KR" altLang="en-US" sz="2400" dirty="0"/>
              <a:t>언어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8E8AED-0AAF-4CF3-923B-A8CBCA94B90C}"/>
              </a:ext>
            </a:extLst>
          </p:cNvPr>
          <p:cNvSpPr txBox="1"/>
          <p:nvPr/>
        </p:nvSpPr>
        <p:spPr>
          <a:xfrm>
            <a:off x="6138610" y="4526621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연산자</a:t>
            </a:r>
            <a:endParaRPr lang="en-US" altLang="ko-KR" sz="2400" dirty="0"/>
          </a:p>
          <a:p>
            <a:r>
              <a:rPr lang="ko-KR" altLang="en-US" sz="2400" dirty="0"/>
              <a:t>제어구조</a:t>
            </a:r>
            <a:endParaRPr lang="en-US" altLang="ko-KR" sz="2400" dirty="0"/>
          </a:p>
          <a:p>
            <a:r>
              <a:rPr lang="ko-KR" altLang="en-US" sz="2400" dirty="0"/>
              <a:t>변수</a:t>
            </a:r>
            <a:endParaRPr lang="en-US" altLang="ko-KR" sz="2400" dirty="0"/>
          </a:p>
          <a:p>
            <a:r>
              <a:rPr lang="en-US" altLang="ko-KR" sz="2400" dirty="0"/>
              <a:t>…</a:t>
            </a:r>
            <a:endParaRPr lang="ko-KR" altLang="en-US" sz="2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F9211D1-7EB4-42FF-BA01-C071C5B03907}"/>
              </a:ext>
            </a:extLst>
          </p:cNvPr>
          <p:cNvSpPr/>
          <p:nvPr/>
        </p:nvSpPr>
        <p:spPr>
          <a:xfrm>
            <a:off x="2771012" y="1072211"/>
            <a:ext cx="1530462" cy="471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자동차</a:t>
            </a: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6A187A60-C402-4682-BF10-94C92C26DFCE}"/>
              </a:ext>
            </a:extLst>
          </p:cNvPr>
          <p:cNvSpPr/>
          <p:nvPr/>
        </p:nvSpPr>
        <p:spPr>
          <a:xfrm>
            <a:off x="1443657" y="1544159"/>
            <a:ext cx="2654710" cy="3716594"/>
          </a:xfrm>
          <a:custGeom>
            <a:avLst/>
            <a:gdLst>
              <a:gd name="connsiteX0" fmla="*/ 2330245 w 2654710"/>
              <a:gd name="connsiteY0" fmla="*/ 0 h 3716594"/>
              <a:gd name="connsiteX1" fmla="*/ 2153265 w 2654710"/>
              <a:gd name="connsiteY1" fmla="*/ 88491 h 3716594"/>
              <a:gd name="connsiteX2" fmla="*/ 2109019 w 2654710"/>
              <a:gd name="connsiteY2" fmla="*/ 117988 h 3716594"/>
              <a:gd name="connsiteX3" fmla="*/ 2035277 w 2654710"/>
              <a:gd name="connsiteY3" fmla="*/ 147484 h 3716594"/>
              <a:gd name="connsiteX4" fmla="*/ 1887794 w 2654710"/>
              <a:gd name="connsiteY4" fmla="*/ 191730 h 3716594"/>
              <a:gd name="connsiteX5" fmla="*/ 1843548 w 2654710"/>
              <a:gd name="connsiteY5" fmla="*/ 206478 h 3716594"/>
              <a:gd name="connsiteX6" fmla="*/ 1740310 w 2654710"/>
              <a:gd name="connsiteY6" fmla="*/ 294968 h 3716594"/>
              <a:gd name="connsiteX7" fmla="*/ 1696065 w 2654710"/>
              <a:gd name="connsiteY7" fmla="*/ 339213 h 3716594"/>
              <a:gd name="connsiteX8" fmla="*/ 1622323 w 2654710"/>
              <a:gd name="connsiteY8" fmla="*/ 383459 h 3716594"/>
              <a:gd name="connsiteX9" fmla="*/ 1578077 w 2654710"/>
              <a:gd name="connsiteY9" fmla="*/ 412955 h 3716594"/>
              <a:gd name="connsiteX10" fmla="*/ 1563329 w 2654710"/>
              <a:gd name="connsiteY10" fmla="*/ 457200 h 3716594"/>
              <a:gd name="connsiteX11" fmla="*/ 1519084 w 2654710"/>
              <a:gd name="connsiteY11" fmla="*/ 545691 h 3716594"/>
              <a:gd name="connsiteX12" fmla="*/ 1533832 w 2654710"/>
              <a:gd name="connsiteY12" fmla="*/ 678426 h 3716594"/>
              <a:gd name="connsiteX13" fmla="*/ 2212258 w 2654710"/>
              <a:gd name="connsiteY13" fmla="*/ 663678 h 3716594"/>
              <a:gd name="connsiteX14" fmla="*/ 2521974 w 2654710"/>
              <a:gd name="connsiteY14" fmla="*/ 663678 h 3716594"/>
              <a:gd name="connsiteX15" fmla="*/ 2625213 w 2654710"/>
              <a:gd name="connsiteY15" fmla="*/ 737420 h 3716594"/>
              <a:gd name="connsiteX16" fmla="*/ 2654710 w 2654710"/>
              <a:gd name="connsiteY16" fmla="*/ 825910 h 3716594"/>
              <a:gd name="connsiteX17" fmla="*/ 2639961 w 2654710"/>
              <a:gd name="connsiteY17" fmla="*/ 988142 h 3716594"/>
              <a:gd name="connsiteX18" fmla="*/ 2625213 w 2654710"/>
              <a:gd name="connsiteY18" fmla="*/ 1032388 h 3716594"/>
              <a:gd name="connsiteX19" fmla="*/ 2610465 w 2654710"/>
              <a:gd name="connsiteY19" fmla="*/ 1120878 h 3716594"/>
              <a:gd name="connsiteX20" fmla="*/ 2448232 w 2654710"/>
              <a:gd name="connsiteY20" fmla="*/ 1179871 h 3716594"/>
              <a:gd name="connsiteX21" fmla="*/ 1873045 w 2654710"/>
              <a:gd name="connsiteY21" fmla="*/ 1150375 h 3716594"/>
              <a:gd name="connsiteX22" fmla="*/ 1828800 w 2654710"/>
              <a:gd name="connsiteY22" fmla="*/ 1135626 h 3716594"/>
              <a:gd name="connsiteX23" fmla="*/ 1725561 w 2654710"/>
              <a:gd name="connsiteY23" fmla="*/ 1194620 h 3716594"/>
              <a:gd name="connsiteX24" fmla="*/ 1592826 w 2654710"/>
              <a:gd name="connsiteY24" fmla="*/ 1283110 h 3716594"/>
              <a:gd name="connsiteX25" fmla="*/ 1430594 w 2654710"/>
              <a:gd name="connsiteY25" fmla="*/ 1371600 h 3716594"/>
              <a:gd name="connsiteX26" fmla="*/ 1297858 w 2654710"/>
              <a:gd name="connsiteY26" fmla="*/ 1474839 h 3716594"/>
              <a:gd name="connsiteX27" fmla="*/ 1238865 w 2654710"/>
              <a:gd name="connsiteY27" fmla="*/ 1769807 h 3716594"/>
              <a:gd name="connsiteX28" fmla="*/ 1224116 w 2654710"/>
              <a:gd name="connsiteY28" fmla="*/ 1814052 h 3716594"/>
              <a:gd name="connsiteX29" fmla="*/ 1209368 w 2654710"/>
              <a:gd name="connsiteY29" fmla="*/ 1887794 h 3716594"/>
              <a:gd name="connsiteX30" fmla="*/ 1076632 w 2654710"/>
              <a:gd name="connsiteY30" fmla="*/ 1858297 h 3716594"/>
              <a:gd name="connsiteX31" fmla="*/ 1002890 w 2654710"/>
              <a:gd name="connsiteY31" fmla="*/ 1843549 h 3716594"/>
              <a:gd name="connsiteX32" fmla="*/ 663677 w 2654710"/>
              <a:gd name="connsiteY32" fmla="*/ 1873046 h 3716594"/>
              <a:gd name="connsiteX33" fmla="*/ 604684 w 2654710"/>
              <a:gd name="connsiteY33" fmla="*/ 1917291 h 3716594"/>
              <a:gd name="connsiteX34" fmla="*/ 324465 w 2654710"/>
              <a:gd name="connsiteY34" fmla="*/ 2094271 h 3716594"/>
              <a:gd name="connsiteX35" fmla="*/ 280219 w 2654710"/>
              <a:gd name="connsiteY35" fmla="*/ 2153265 h 3716594"/>
              <a:gd name="connsiteX36" fmla="*/ 265471 w 2654710"/>
              <a:gd name="connsiteY36" fmla="*/ 2197510 h 3716594"/>
              <a:gd name="connsiteX37" fmla="*/ 250723 w 2654710"/>
              <a:gd name="connsiteY37" fmla="*/ 2256504 h 3716594"/>
              <a:gd name="connsiteX38" fmla="*/ 162232 w 2654710"/>
              <a:gd name="connsiteY38" fmla="*/ 2271252 h 3716594"/>
              <a:gd name="connsiteX39" fmla="*/ 147484 w 2654710"/>
              <a:gd name="connsiteY39" fmla="*/ 2330246 h 3716594"/>
              <a:gd name="connsiteX40" fmla="*/ 191729 w 2654710"/>
              <a:gd name="connsiteY40" fmla="*/ 2536723 h 3716594"/>
              <a:gd name="connsiteX41" fmla="*/ 265471 w 2654710"/>
              <a:gd name="connsiteY41" fmla="*/ 2610465 h 3716594"/>
              <a:gd name="connsiteX42" fmla="*/ 398207 w 2654710"/>
              <a:gd name="connsiteY42" fmla="*/ 2698955 h 3716594"/>
              <a:gd name="connsiteX43" fmla="*/ 560439 w 2654710"/>
              <a:gd name="connsiteY43" fmla="*/ 2802194 h 3716594"/>
              <a:gd name="connsiteX44" fmla="*/ 678426 w 2654710"/>
              <a:gd name="connsiteY44" fmla="*/ 2831691 h 3716594"/>
              <a:gd name="connsiteX45" fmla="*/ 737419 w 2654710"/>
              <a:gd name="connsiteY45" fmla="*/ 2861188 h 3716594"/>
              <a:gd name="connsiteX46" fmla="*/ 884903 w 2654710"/>
              <a:gd name="connsiteY46" fmla="*/ 2905433 h 3716594"/>
              <a:gd name="connsiteX47" fmla="*/ 870155 w 2654710"/>
              <a:gd name="connsiteY47" fmla="*/ 3008671 h 3716594"/>
              <a:gd name="connsiteX48" fmla="*/ 796413 w 2654710"/>
              <a:gd name="connsiteY48" fmla="*/ 3126659 h 3716594"/>
              <a:gd name="connsiteX49" fmla="*/ 722671 w 2654710"/>
              <a:gd name="connsiteY49" fmla="*/ 3170904 h 3716594"/>
              <a:gd name="connsiteX50" fmla="*/ 634181 w 2654710"/>
              <a:gd name="connsiteY50" fmla="*/ 3215149 h 3716594"/>
              <a:gd name="connsiteX51" fmla="*/ 560439 w 2654710"/>
              <a:gd name="connsiteY51" fmla="*/ 3229897 h 3716594"/>
              <a:gd name="connsiteX52" fmla="*/ 486697 w 2654710"/>
              <a:gd name="connsiteY52" fmla="*/ 3259394 h 3716594"/>
              <a:gd name="connsiteX53" fmla="*/ 398207 w 2654710"/>
              <a:gd name="connsiteY53" fmla="*/ 3274142 h 3716594"/>
              <a:gd name="connsiteX54" fmla="*/ 309716 w 2654710"/>
              <a:gd name="connsiteY54" fmla="*/ 3318388 h 3716594"/>
              <a:gd name="connsiteX55" fmla="*/ 147484 w 2654710"/>
              <a:gd name="connsiteY55" fmla="*/ 3362633 h 3716594"/>
              <a:gd name="connsiteX56" fmla="*/ 103239 w 2654710"/>
              <a:gd name="connsiteY56" fmla="*/ 3392130 h 3716594"/>
              <a:gd name="connsiteX57" fmla="*/ 44245 w 2654710"/>
              <a:gd name="connsiteY57" fmla="*/ 3421626 h 3716594"/>
              <a:gd name="connsiteX58" fmla="*/ 0 w 2654710"/>
              <a:gd name="connsiteY58" fmla="*/ 3583859 h 3716594"/>
              <a:gd name="connsiteX59" fmla="*/ 14748 w 2654710"/>
              <a:gd name="connsiteY59" fmla="*/ 3716594 h 3716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2654710" h="3716594">
                <a:moveTo>
                  <a:pt x="2330245" y="0"/>
                </a:moveTo>
                <a:cubicBezTo>
                  <a:pt x="2271252" y="29497"/>
                  <a:pt x="2208144" y="51905"/>
                  <a:pt x="2153265" y="88491"/>
                </a:cubicBezTo>
                <a:cubicBezTo>
                  <a:pt x="2138516" y="98323"/>
                  <a:pt x="2124873" y="110061"/>
                  <a:pt x="2109019" y="117988"/>
                </a:cubicBezTo>
                <a:cubicBezTo>
                  <a:pt x="2085340" y="129827"/>
                  <a:pt x="2060065" y="138188"/>
                  <a:pt x="2035277" y="147484"/>
                </a:cubicBezTo>
                <a:cubicBezTo>
                  <a:pt x="1990731" y="164189"/>
                  <a:pt x="1928509" y="179516"/>
                  <a:pt x="1887794" y="191730"/>
                </a:cubicBezTo>
                <a:cubicBezTo>
                  <a:pt x="1872903" y="196197"/>
                  <a:pt x="1858297" y="201562"/>
                  <a:pt x="1843548" y="206478"/>
                </a:cubicBezTo>
                <a:cubicBezTo>
                  <a:pt x="1733760" y="316266"/>
                  <a:pt x="1872748" y="181449"/>
                  <a:pt x="1740310" y="294968"/>
                </a:cubicBezTo>
                <a:cubicBezTo>
                  <a:pt x="1724474" y="308542"/>
                  <a:pt x="1712751" y="326699"/>
                  <a:pt x="1696065" y="339213"/>
                </a:cubicBezTo>
                <a:cubicBezTo>
                  <a:pt x="1673132" y="356413"/>
                  <a:pt x="1646632" y="368266"/>
                  <a:pt x="1622323" y="383459"/>
                </a:cubicBezTo>
                <a:cubicBezTo>
                  <a:pt x="1607292" y="392853"/>
                  <a:pt x="1592826" y="403123"/>
                  <a:pt x="1578077" y="412955"/>
                </a:cubicBezTo>
                <a:cubicBezTo>
                  <a:pt x="1573161" y="427703"/>
                  <a:pt x="1569643" y="442994"/>
                  <a:pt x="1563329" y="457200"/>
                </a:cubicBezTo>
                <a:cubicBezTo>
                  <a:pt x="1549935" y="487336"/>
                  <a:pt x="1523443" y="513002"/>
                  <a:pt x="1519084" y="545691"/>
                </a:cubicBezTo>
                <a:cubicBezTo>
                  <a:pt x="1513200" y="589818"/>
                  <a:pt x="1528916" y="634181"/>
                  <a:pt x="1533832" y="678426"/>
                </a:cubicBezTo>
                <a:lnTo>
                  <a:pt x="2212258" y="663678"/>
                </a:lnTo>
                <a:cubicBezTo>
                  <a:pt x="2506120" y="653717"/>
                  <a:pt x="2301666" y="636140"/>
                  <a:pt x="2521974" y="663678"/>
                </a:cubicBezTo>
                <a:cubicBezTo>
                  <a:pt x="2573041" y="680700"/>
                  <a:pt x="2590219" y="679097"/>
                  <a:pt x="2625213" y="737420"/>
                </a:cubicBezTo>
                <a:cubicBezTo>
                  <a:pt x="2641210" y="764081"/>
                  <a:pt x="2654710" y="825910"/>
                  <a:pt x="2654710" y="825910"/>
                </a:cubicBezTo>
                <a:cubicBezTo>
                  <a:pt x="2649794" y="879987"/>
                  <a:pt x="2647640" y="934387"/>
                  <a:pt x="2639961" y="988142"/>
                </a:cubicBezTo>
                <a:cubicBezTo>
                  <a:pt x="2637762" y="1003532"/>
                  <a:pt x="2628585" y="1017212"/>
                  <a:pt x="2625213" y="1032388"/>
                </a:cubicBezTo>
                <a:cubicBezTo>
                  <a:pt x="2618726" y="1061579"/>
                  <a:pt x="2630332" y="1098528"/>
                  <a:pt x="2610465" y="1120878"/>
                </a:cubicBezTo>
                <a:cubicBezTo>
                  <a:pt x="2585593" y="1148859"/>
                  <a:pt x="2491034" y="1169171"/>
                  <a:pt x="2448232" y="1179871"/>
                </a:cubicBezTo>
                <a:cubicBezTo>
                  <a:pt x="2178396" y="1172162"/>
                  <a:pt x="2067639" y="1205973"/>
                  <a:pt x="1873045" y="1150375"/>
                </a:cubicBezTo>
                <a:cubicBezTo>
                  <a:pt x="1858097" y="1146104"/>
                  <a:pt x="1843548" y="1140542"/>
                  <a:pt x="1828800" y="1135626"/>
                </a:cubicBezTo>
                <a:cubicBezTo>
                  <a:pt x="1794387" y="1155291"/>
                  <a:pt x="1759172" y="1173613"/>
                  <a:pt x="1725561" y="1194620"/>
                </a:cubicBezTo>
                <a:cubicBezTo>
                  <a:pt x="1680468" y="1222803"/>
                  <a:pt x="1638424" y="1255751"/>
                  <a:pt x="1592826" y="1283110"/>
                </a:cubicBezTo>
                <a:cubicBezTo>
                  <a:pt x="1540005" y="1314802"/>
                  <a:pt x="1482241" y="1338029"/>
                  <a:pt x="1430594" y="1371600"/>
                </a:cubicBezTo>
                <a:cubicBezTo>
                  <a:pt x="1383597" y="1402148"/>
                  <a:pt x="1297858" y="1474839"/>
                  <a:pt x="1297858" y="1474839"/>
                </a:cubicBezTo>
                <a:cubicBezTo>
                  <a:pt x="1229473" y="1611610"/>
                  <a:pt x="1283483" y="1487227"/>
                  <a:pt x="1238865" y="1769807"/>
                </a:cubicBezTo>
                <a:cubicBezTo>
                  <a:pt x="1236440" y="1785163"/>
                  <a:pt x="1227887" y="1798970"/>
                  <a:pt x="1224116" y="1814052"/>
                </a:cubicBezTo>
                <a:cubicBezTo>
                  <a:pt x="1218036" y="1838371"/>
                  <a:pt x="1214284" y="1863213"/>
                  <a:pt x="1209368" y="1887794"/>
                </a:cubicBezTo>
                <a:cubicBezTo>
                  <a:pt x="986961" y="1843314"/>
                  <a:pt x="1264085" y="1899953"/>
                  <a:pt x="1076632" y="1858297"/>
                </a:cubicBezTo>
                <a:cubicBezTo>
                  <a:pt x="1052161" y="1852859"/>
                  <a:pt x="1027471" y="1848465"/>
                  <a:pt x="1002890" y="1843549"/>
                </a:cubicBezTo>
                <a:cubicBezTo>
                  <a:pt x="889819" y="1853381"/>
                  <a:pt x="775277" y="1852379"/>
                  <a:pt x="663677" y="1873046"/>
                </a:cubicBezTo>
                <a:cubicBezTo>
                  <a:pt x="639507" y="1877522"/>
                  <a:pt x="625658" y="1904473"/>
                  <a:pt x="604684" y="1917291"/>
                </a:cubicBezTo>
                <a:cubicBezTo>
                  <a:pt x="522689" y="1967399"/>
                  <a:pt x="399821" y="2018916"/>
                  <a:pt x="324465" y="2094271"/>
                </a:cubicBezTo>
                <a:cubicBezTo>
                  <a:pt x="307084" y="2111652"/>
                  <a:pt x="294968" y="2133600"/>
                  <a:pt x="280219" y="2153265"/>
                </a:cubicBezTo>
                <a:cubicBezTo>
                  <a:pt x="275303" y="2168013"/>
                  <a:pt x="269742" y="2182562"/>
                  <a:pt x="265471" y="2197510"/>
                </a:cubicBezTo>
                <a:cubicBezTo>
                  <a:pt x="259903" y="2217000"/>
                  <a:pt x="267217" y="2244722"/>
                  <a:pt x="250723" y="2256504"/>
                </a:cubicBezTo>
                <a:cubicBezTo>
                  <a:pt x="226389" y="2273885"/>
                  <a:pt x="191729" y="2266336"/>
                  <a:pt x="162232" y="2271252"/>
                </a:cubicBezTo>
                <a:cubicBezTo>
                  <a:pt x="157316" y="2290917"/>
                  <a:pt x="145246" y="2310100"/>
                  <a:pt x="147484" y="2330246"/>
                </a:cubicBezTo>
                <a:cubicBezTo>
                  <a:pt x="155257" y="2400204"/>
                  <a:pt x="164414" y="2471851"/>
                  <a:pt x="191729" y="2536723"/>
                </a:cubicBezTo>
                <a:cubicBezTo>
                  <a:pt x="205219" y="2568761"/>
                  <a:pt x="239632" y="2587210"/>
                  <a:pt x="265471" y="2610465"/>
                </a:cubicBezTo>
                <a:cubicBezTo>
                  <a:pt x="333655" y="2671831"/>
                  <a:pt x="326930" y="2663318"/>
                  <a:pt x="398207" y="2698955"/>
                </a:cubicBezTo>
                <a:cubicBezTo>
                  <a:pt x="451939" y="2752687"/>
                  <a:pt x="469345" y="2779420"/>
                  <a:pt x="560439" y="2802194"/>
                </a:cubicBezTo>
                <a:cubicBezTo>
                  <a:pt x="599768" y="2812026"/>
                  <a:pt x="642167" y="2813561"/>
                  <a:pt x="678426" y="2831691"/>
                </a:cubicBezTo>
                <a:cubicBezTo>
                  <a:pt x="698090" y="2841523"/>
                  <a:pt x="717006" y="2853023"/>
                  <a:pt x="737419" y="2861188"/>
                </a:cubicBezTo>
                <a:cubicBezTo>
                  <a:pt x="797253" y="2885121"/>
                  <a:pt x="826964" y="2890947"/>
                  <a:pt x="884903" y="2905433"/>
                </a:cubicBezTo>
                <a:cubicBezTo>
                  <a:pt x="879987" y="2939846"/>
                  <a:pt x="879301" y="2975134"/>
                  <a:pt x="870155" y="3008671"/>
                </a:cubicBezTo>
                <a:cubicBezTo>
                  <a:pt x="862273" y="3037572"/>
                  <a:pt x="817393" y="3108301"/>
                  <a:pt x="796413" y="3126659"/>
                </a:cubicBezTo>
                <a:cubicBezTo>
                  <a:pt x="774840" y="3145536"/>
                  <a:pt x="747837" y="3157177"/>
                  <a:pt x="722671" y="3170904"/>
                </a:cubicBezTo>
                <a:cubicBezTo>
                  <a:pt x="693720" y="3186696"/>
                  <a:pt x="665174" y="3203879"/>
                  <a:pt x="634181" y="3215149"/>
                </a:cubicBezTo>
                <a:cubicBezTo>
                  <a:pt x="610623" y="3223716"/>
                  <a:pt x="585020" y="3224981"/>
                  <a:pt x="560439" y="3229897"/>
                </a:cubicBezTo>
                <a:cubicBezTo>
                  <a:pt x="535858" y="3239729"/>
                  <a:pt x="512238" y="3252428"/>
                  <a:pt x="486697" y="3259394"/>
                </a:cubicBezTo>
                <a:cubicBezTo>
                  <a:pt x="457847" y="3267262"/>
                  <a:pt x="426576" y="3264686"/>
                  <a:pt x="398207" y="3274142"/>
                </a:cubicBezTo>
                <a:cubicBezTo>
                  <a:pt x="366921" y="3284571"/>
                  <a:pt x="340709" y="3307118"/>
                  <a:pt x="309716" y="3318388"/>
                </a:cubicBezTo>
                <a:cubicBezTo>
                  <a:pt x="118875" y="3387785"/>
                  <a:pt x="367181" y="3264989"/>
                  <a:pt x="147484" y="3362633"/>
                </a:cubicBezTo>
                <a:cubicBezTo>
                  <a:pt x="131286" y="3369832"/>
                  <a:pt x="118629" y="3383336"/>
                  <a:pt x="103239" y="3392130"/>
                </a:cubicBezTo>
                <a:cubicBezTo>
                  <a:pt x="84150" y="3403038"/>
                  <a:pt x="63910" y="3411794"/>
                  <a:pt x="44245" y="3421626"/>
                </a:cubicBezTo>
                <a:cubicBezTo>
                  <a:pt x="10977" y="3554695"/>
                  <a:pt x="27567" y="3501154"/>
                  <a:pt x="0" y="3583859"/>
                </a:cubicBezTo>
                <a:cubicBezTo>
                  <a:pt x="16138" y="3696831"/>
                  <a:pt x="14748" y="3652335"/>
                  <a:pt x="14748" y="37165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병합 12">
            <a:extLst>
              <a:ext uri="{FF2B5EF4-FFF2-40B4-BE49-F238E27FC236}">
                <a16:creationId xmlns:a16="http://schemas.microsoft.com/office/drawing/2014/main" id="{5E448142-5DFD-4696-8A77-70EC3326A62C}"/>
              </a:ext>
            </a:extLst>
          </p:cNvPr>
          <p:cNvSpPr/>
          <p:nvPr/>
        </p:nvSpPr>
        <p:spPr>
          <a:xfrm>
            <a:off x="3055569" y="1643565"/>
            <a:ext cx="439082" cy="461665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ECB9F4E5-EF6E-401B-A2CB-615AD2866A7A}"/>
              </a:ext>
            </a:extLst>
          </p:cNvPr>
          <p:cNvSpPr/>
          <p:nvPr/>
        </p:nvSpPr>
        <p:spPr>
          <a:xfrm>
            <a:off x="9682815" y="1072211"/>
            <a:ext cx="422482" cy="26148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B7FCE2-E3DD-4FDB-85E7-5FEB0A167E8B}"/>
              </a:ext>
            </a:extLst>
          </p:cNvPr>
          <p:cNvSpPr txBox="1"/>
          <p:nvPr/>
        </p:nvSpPr>
        <p:spPr>
          <a:xfrm>
            <a:off x="8392562" y="1619253"/>
            <a:ext cx="37994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핸들 시계방향 </a:t>
            </a:r>
            <a:r>
              <a:rPr lang="en-US" altLang="ko-KR" dirty="0"/>
              <a:t>2</a:t>
            </a:r>
            <a:r>
              <a:rPr lang="ko-KR" altLang="en-US" dirty="0"/>
              <a:t>도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속도 몇으로 반시계 방향으로 </a:t>
            </a:r>
            <a:r>
              <a:rPr lang="en-US" altLang="ko-KR" dirty="0"/>
              <a:t>…</a:t>
            </a:r>
          </a:p>
          <a:p>
            <a:pPr marL="342900" indent="-342900">
              <a:buAutoNum type="arabicPeriod"/>
            </a:pP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80AF358-5B44-4EA9-AA57-F62C644DB61B}"/>
              </a:ext>
            </a:extLst>
          </p:cNvPr>
          <p:cNvSpPr/>
          <p:nvPr/>
        </p:nvSpPr>
        <p:spPr>
          <a:xfrm>
            <a:off x="5975475" y="1072211"/>
            <a:ext cx="1530462" cy="471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사람</a:t>
            </a:r>
          </a:p>
        </p:txBody>
      </p:sp>
      <p:sp>
        <p:nvSpPr>
          <p:cNvPr id="17" name="화살표: 왼쪽/오른쪽 16">
            <a:extLst>
              <a:ext uri="{FF2B5EF4-FFF2-40B4-BE49-F238E27FC236}">
                <a16:creationId xmlns:a16="http://schemas.microsoft.com/office/drawing/2014/main" id="{1033E5A3-F2F8-42C2-98E9-00B25B01EA67}"/>
              </a:ext>
            </a:extLst>
          </p:cNvPr>
          <p:cNvSpPr/>
          <p:nvPr/>
        </p:nvSpPr>
        <p:spPr>
          <a:xfrm>
            <a:off x="7801897" y="1072211"/>
            <a:ext cx="1158518" cy="4616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왼쪽/오른쪽 17">
            <a:extLst>
              <a:ext uri="{FF2B5EF4-FFF2-40B4-BE49-F238E27FC236}">
                <a16:creationId xmlns:a16="http://schemas.microsoft.com/office/drawing/2014/main" id="{A8EA5DCC-B262-45A5-A767-C5FADE10ED5C}"/>
              </a:ext>
            </a:extLst>
          </p:cNvPr>
          <p:cNvSpPr/>
          <p:nvPr/>
        </p:nvSpPr>
        <p:spPr>
          <a:xfrm>
            <a:off x="4597434" y="1072211"/>
            <a:ext cx="1158518" cy="4616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37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588ABC-D227-4EF8-8DE0-3157E65A4793}"/>
              </a:ext>
            </a:extLst>
          </p:cNvPr>
          <p:cNvSpPr txBox="1"/>
          <p:nvPr/>
        </p:nvSpPr>
        <p:spPr>
          <a:xfrm>
            <a:off x="1401097" y="138634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945C5-11B0-431A-8E53-04D19E224571}"/>
              </a:ext>
            </a:extLst>
          </p:cNvPr>
          <p:cNvSpPr txBox="1"/>
          <p:nvPr/>
        </p:nvSpPr>
        <p:spPr>
          <a:xfrm>
            <a:off x="2920181" y="237449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if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B9C360-D85A-459E-A7E1-8D57E3E30907}"/>
              </a:ext>
            </a:extLst>
          </p:cNvPr>
          <p:cNvSpPr txBox="1"/>
          <p:nvPr/>
        </p:nvSpPr>
        <p:spPr>
          <a:xfrm>
            <a:off x="2123244" y="235974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5705C9-C9E5-4BD9-9BA8-40E84B2AFC49}"/>
              </a:ext>
            </a:extLst>
          </p:cNvPr>
          <p:cNvSpPr txBox="1"/>
          <p:nvPr/>
        </p:nvSpPr>
        <p:spPr>
          <a:xfrm>
            <a:off x="3077436" y="1386348"/>
            <a:ext cx="628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void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884B94-960D-4C2E-AFEE-D5210D3C24A4}"/>
              </a:ext>
            </a:extLst>
          </p:cNvPr>
          <p:cNvSpPr txBox="1"/>
          <p:nvPr/>
        </p:nvSpPr>
        <p:spPr>
          <a:xfrm>
            <a:off x="1121084" y="2530281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{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CF1862-9A7D-4063-BFCC-0F393E76330A}"/>
              </a:ext>
            </a:extLst>
          </p:cNvPr>
          <p:cNvSpPr txBox="1"/>
          <p:nvPr/>
        </p:nvSpPr>
        <p:spPr>
          <a:xfrm>
            <a:off x="4154068" y="3244334"/>
            <a:ext cx="64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kor1</a:t>
            </a:r>
            <a:endParaRPr lang="ko-KR" altLang="en-US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CF2F93FD-0118-4334-AEAA-9FE6EF72BAFE}"/>
              </a:ext>
            </a:extLst>
          </p:cNvPr>
          <p:cNvSpPr/>
          <p:nvPr/>
        </p:nvSpPr>
        <p:spPr>
          <a:xfrm>
            <a:off x="4939861" y="3244334"/>
            <a:ext cx="115613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A56191FD-2676-4A41-950C-337CD4A2600B}"/>
              </a:ext>
            </a:extLst>
          </p:cNvPr>
          <p:cNvSpPr/>
          <p:nvPr/>
        </p:nvSpPr>
        <p:spPr>
          <a:xfrm rot="19252189">
            <a:off x="4765477" y="2697884"/>
            <a:ext cx="115613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12E33A23-6BD0-4EB3-B04F-7A68E89A6F36}"/>
              </a:ext>
            </a:extLst>
          </p:cNvPr>
          <p:cNvSpPr/>
          <p:nvPr/>
        </p:nvSpPr>
        <p:spPr>
          <a:xfrm rot="1938508">
            <a:off x="4840188" y="3750541"/>
            <a:ext cx="115613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6040D9-DEF5-40E1-8B42-09B416296421}"/>
              </a:ext>
            </a:extLst>
          </p:cNvPr>
          <p:cNvSpPr txBox="1"/>
          <p:nvPr/>
        </p:nvSpPr>
        <p:spPr>
          <a:xfrm>
            <a:off x="5761118" y="21381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변수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EAFCFE-3EFC-4C61-94E9-73AC06CB81D7}"/>
              </a:ext>
            </a:extLst>
          </p:cNvPr>
          <p:cNvSpPr txBox="1"/>
          <p:nvPr/>
        </p:nvSpPr>
        <p:spPr>
          <a:xfrm>
            <a:off x="6154718" y="320594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자료형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4A5F18-2A7F-4FF9-B405-F1AB1BF13F32}"/>
              </a:ext>
            </a:extLst>
          </p:cNvPr>
          <p:cNvSpPr txBox="1"/>
          <p:nvPr/>
        </p:nvSpPr>
        <p:spPr>
          <a:xfrm>
            <a:off x="5908503" y="41011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함수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23B79D68-FFA6-4926-B8C7-17466AED43A3}"/>
              </a:ext>
            </a:extLst>
          </p:cNvPr>
          <p:cNvSpPr/>
          <p:nvPr/>
        </p:nvSpPr>
        <p:spPr>
          <a:xfrm rot="19252189">
            <a:off x="6349060" y="1571013"/>
            <a:ext cx="115613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0AF1B765-D8C0-4D9B-8D84-B1C9F7F86576}"/>
              </a:ext>
            </a:extLst>
          </p:cNvPr>
          <p:cNvSpPr/>
          <p:nvPr/>
        </p:nvSpPr>
        <p:spPr>
          <a:xfrm rot="18562436">
            <a:off x="6107495" y="1307690"/>
            <a:ext cx="115613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8F39E7E6-F27C-44D4-8462-7C2C96C15A10}"/>
              </a:ext>
            </a:extLst>
          </p:cNvPr>
          <p:cNvSpPr/>
          <p:nvPr/>
        </p:nvSpPr>
        <p:spPr>
          <a:xfrm rot="21008199">
            <a:off x="6523576" y="1982159"/>
            <a:ext cx="115613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904DDF-1141-40B1-8ED0-CFFE720719D3}"/>
              </a:ext>
            </a:extLst>
          </p:cNvPr>
          <p:cNvSpPr txBox="1"/>
          <p:nvPr/>
        </p:nvSpPr>
        <p:spPr>
          <a:xfrm>
            <a:off x="7056473" y="6910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정수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F1215A-3C86-43E6-B335-92432EF9DB68}"/>
              </a:ext>
            </a:extLst>
          </p:cNvPr>
          <p:cNvSpPr txBox="1"/>
          <p:nvPr/>
        </p:nvSpPr>
        <p:spPr>
          <a:xfrm>
            <a:off x="7375848" y="11722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실수</a:t>
            </a:r>
          </a:p>
        </p:txBody>
      </p:sp>
    </p:spTree>
    <p:extLst>
      <p:ext uri="{BB962C8B-B14F-4D97-AF65-F5344CB8AC3E}">
        <p14:creationId xmlns:p14="http://schemas.microsoft.com/office/powerpoint/2010/main" val="1942853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B4CEE3-0236-4B6A-98C6-1696D13F7034}"/>
              </a:ext>
            </a:extLst>
          </p:cNvPr>
          <p:cNvSpPr txBox="1"/>
          <p:nvPr/>
        </p:nvSpPr>
        <p:spPr>
          <a:xfrm>
            <a:off x="530942" y="899652"/>
            <a:ext cx="395813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이름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나이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사는 곳 </a:t>
            </a:r>
            <a:r>
              <a:rPr lang="en-US" altLang="ko-KR" dirty="0"/>
              <a:t>: </a:t>
            </a:r>
          </a:p>
          <a:p>
            <a:r>
              <a:rPr lang="ko-KR" altLang="en-US" b="1" dirty="0"/>
              <a:t>자기에 대한 소개를 하고 싶은 내용 </a:t>
            </a:r>
            <a:r>
              <a:rPr lang="en-US" altLang="ko-KR" b="1" dirty="0"/>
              <a:t>:</a:t>
            </a:r>
          </a:p>
          <a:p>
            <a:r>
              <a:rPr lang="ko-KR" altLang="en-US" b="1" dirty="0"/>
              <a:t>경험이나 실력 </a:t>
            </a:r>
            <a:r>
              <a:rPr lang="en-US" altLang="ko-KR" b="1" dirty="0"/>
              <a:t>:</a:t>
            </a:r>
          </a:p>
          <a:p>
            <a:r>
              <a:rPr lang="ko-KR" altLang="en-US" dirty="0"/>
              <a:t>무엇을 하고 싶은 지 </a:t>
            </a:r>
            <a:r>
              <a:rPr lang="en-US" altLang="ko-KR" dirty="0"/>
              <a:t>: 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2951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92E1B5E-9A52-4968-A71D-400F820A9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97" y="0"/>
            <a:ext cx="5021932" cy="342899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41874FB-AFB7-43B4-8533-DC925BDD8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629" y="-123987"/>
            <a:ext cx="5807434" cy="420058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AAE19A8-D3E1-4045-8765-E9E814ABF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9762" y="-123987"/>
            <a:ext cx="4804475" cy="340591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9E45E88-B429-4AAE-9F0B-AD4939427F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437" y="2321462"/>
            <a:ext cx="3941556" cy="474517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51C7865-A51B-47EE-9939-AFFD44BE14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1652" y="3809097"/>
            <a:ext cx="4969376" cy="2862693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55F7773-A430-4826-B8BF-D6E599D3FF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4350" y="3704053"/>
            <a:ext cx="4099800" cy="3072779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6CCEDA-58CB-4A4B-B616-CD66BC918CDF}"/>
              </a:ext>
            </a:extLst>
          </p:cNvPr>
          <p:cNvSpPr/>
          <p:nvPr/>
        </p:nvSpPr>
        <p:spPr>
          <a:xfrm>
            <a:off x="1157937" y="1120877"/>
            <a:ext cx="2551584" cy="1047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이지선</a:t>
            </a:r>
            <a:r>
              <a:rPr lang="en-US" altLang="ko-KR" dirty="0"/>
              <a:t>, </a:t>
            </a:r>
            <a:r>
              <a:rPr lang="ko-KR" altLang="en-US" dirty="0" err="1"/>
              <a:t>구본율</a:t>
            </a:r>
            <a:r>
              <a:rPr lang="en-US" altLang="ko-KR" dirty="0"/>
              <a:t>,</a:t>
            </a:r>
            <a:r>
              <a:rPr lang="ko-KR" altLang="en-US" dirty="0" err="1"/>
              <a:t>신중언</a:t>
            </a:r>
            <a:r>
              <a:rPr lang="en-US" altLang="ko-KR" dirty="0"/>
              <a:t>,</a:t>
            </a:r>
            <a:r>
              <a:rPr lang="ko-KR" altLang="en-US" dirty="0"/>
              <a:t>김동영</a:t>
            </a:r>
            <a:r>
              <a:rPr lang="en-US" altLang="ko-KR" dirty="0"/>
              <a:t>,</a:t>
            </a:r>
            <a:r>
              <a:rPr lang="ko-KR" altLang="en-US" dirty="0"/>
              <a:t>김승현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345F8B3-B9F9-43EB-89AC-9089514BD1E5}"/>
              </a:ext>
            </a:extLst>
          </p:cNvPr>
          <p:cNvSpPr/>
          <p:nvPr/>
        </p:nvSpPr>
        <p:spPr>
          <a:xfrm>
            <a:off x="6722879" y="531833"/>
            <a:ext cx="2551584" cy="1047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박수현</a:t>
            </a:r>
            <a:r>
              <a:rPr lang="en-US" altLang="ko-KR" dirty="0"/>
              <a:t>, </a:t>
            </a:r>
            <a:r>
              <a:rPr lang="ko-KR" altLang="en-US" dirty="0"/>
              <a:t>이지선</a:t>
            </a:r>
            <a:r>
              <a:rPr lang="en-US" altLang="ko-KR" dirty="0"/>
              <a:t>, </a:t>
            </a:r>
            <a:r>
              <a:rPr lang="ko-KR" altLang="en-US" dirty="0"/>
              <a:t>박현민</a:t>
            </a:r>
            <a:endParaRPr lang="en-US" altLang="ko-KR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9F0201B-B3A0-4BA9-9B38-84C9FFBFA9A2}"/>
              </a:ext>
            </a:extLst>
          </p:cNvPr>
          <p:cNvSpPr/>
          <p:nvPr/>
        </p:nvSpPr>
        <p:spPr>
          <a:xfrm>
            <a:off x="9999587" y="2321462"/>
            <a:ext cx="2551584" cy="1047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이연준</a:t>
            </a:r>
            <a:r>
              <a:rPr lang="en-US" altLang="ko-KR" dirty="0"/>
              <a:t>,</a:t>
            </a:r>
            <a:r>
              <a:rPr lang="ko-KR" altLang="en-US" dirty="0"/>
              <a:t>김지훈</a:t>
            </a:r>
            <a:r>
              <a:rPr lang="en-US" altLang="ko-KR" dirty="0"/>
              <a:t>,</a:t>
            </a:r>
            <a:r>
              <a:rPr lang="ko-KR" altLang="en-US" dirty="0"/>
              <a:t>박은희</a:t>
            </a:r>
            <a:endParaRPr lang="en-US" altLang="ko-KR" dirty="0"/>
          </a:p>
          <a:p>
            <a:pPr algn="ctr"/>
            <a:r>
              <a:rPr lang="ko-KR" altLang="en-US" dirty="0"/>
              <a:t>정진우</a:t>
            </a:r>
            <a:r>
              <a:rPr lang="en-US" altLang="ko-KR" dirty="0"/>
              <a:t>,</a:t>
            </a:r>
            <a:r>
              <a:rPr lang="ko-KR" altLang="en-US" dirty="0" err="1"/>
              <a:t>황영걸</a:t>
            </a:r>
            <a:endParaRPr lang="en-US" altLang="ko-KR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45BB53B-E688-4C9D-ACBD-FE358C5A3E99}"/>
              </a:ext>
            </a:extLst>
          </p:cNvPr>
          <p:cNvSpPr/>
          <p:nvPr/>
        </p:nvSpPr>
        <p:spPr>
          <a:xfrm>
            <a:off x="581830" y="3809097"/>
            <a:ext cx="2551584" cy="1047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전홍준</a:t>
            </a:r>
            <a:r>
              <a:rPr lang="en-US" altLang="ko-KR" dirty="0"/>
              <a:t>, </a:t>
            </a:r>
            <a:r>
              <a:rPr lang="ko-KR" altLang="en-US" dirty="0"/>
              <a:t>김건영</a:t>
            </a:r>
            <a:r>
              <a:rPr lang="en-US" altLang="ko-KR" dirty="0"/>
              <a:t>,</a:t>
            </a:r>
            <a:r>
              <a:rPr lang="ko-KR" altLang="en-US" dirty="0"/>
              <a:t>김병수</a:t>
            </a:r>
            <a:endParaRPr lang="en-US" altLang="ko-KR" dirty="0"/>
          </a:p>
          <a:p>
            <a:pPr algn="ctr"/>
            <a:r>
              <a:rPr lang="ko-KR" altLang="en-US" dirty="0"/>
              <a:t>황병준</a:t>
            </a:r>
            <a:r>
              <a:rPr lang="en-US" altLang="ko-KR" dirty="0"/>
              <a:t>,</a:t>
            </a:r>
            <a:r>
              <a:rPr lang="ko-KR" altLang="en-US" dirty="0" err="1"/>
              <a:t>허민강</a:t>
            </a:r>
            <a:endParaRPr lang="en-US" altLang="ko-KR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5A953E-188E-4A0D-A4B9-4764DCFD4B26}"/>
              </a:ext>
            </a:extLst>
          </p:cNvPr>
          <p:cNvSpPr/>
          <p:nvPr/>
        </p:nvSpPr>
        <p:spPr>
          <a:xfrm>
            <a:off x="3854087" y="5874491"/>
            <a:ext cx="2551584" cy="1047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임혜영</a:t>
            </a:r>
            <a:r>
              <a:rPr lang="en-US" altLang="ko-KR" dirty="0"/>
              <a:t>,</a:t>
            </a:r>
            <a:r>
              <a:rPr lang="ko-KR" altLang="en-US" dirty="0"/>
              <a:t>임현지</a:t>
            </a:r>
            <a:endParaRPr lang="en-US" altLang="ko-KR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A53F7CE-2FFF-457C-A319-F792376A92AD}"/>
              </a:ext>
            </a:extLst>
          </p:cNvPr>
          <p:cNvSpPr/>
          <p:nvPr/>
        </p:nvSpPr>
        <p:spPr>
          <a:xfrm>
            <a:off x="11841680" y="4654804"/>
            <a:ext cx="2551584" cy="1047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최은희</a:t>
            </a:r>
            <a:r>
              <a:rPr lang="en-US" altLang="ko-KR" dirty="0"/>
              <a:t>+</a:t>
            </a:r>
            <a:r>
              <a:rPr lang="ko-KR" altLang="en-US" dirty="0"/>
              <a:t>두분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76058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9E82BA-7765-401D-8165-0D68A907C7E0}"/>
              </a:ext>
            </a:extLst>
          </p:cNvPr>
          <p:cNvSpPr/>
          <p:nvPr/>
        </p:nvSpPr>
        <p:spPr>
          <a:xfrm>
            <a:off x="3480619" y="2020529"/>
            <a:ext cx="250723" cy="4100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말풍선: 타원형 4">
            <a:extLst>
              <a:ext uri="{FF2B5EF4-FFF2-40B4-BE49-F238E27FC236}">
                <a16:creationId xmlns:a16="http://schemas.microsoft.com/office/drawing/2014/main" id="{079CDEDF-33FF-4683-AB3B-A6A65434C4B2}"/>
              </a:ext>
            </a:extLst>
          </p:cNvPr>
          <p:cNvSpPr/>
          <p:nvPr/>
        </p:nvSpPr>
        <p:spPr>
          <a:xfrm>
            <a:off x="2772697" y="427703"/>
            <a:ext cx="2448232" cy="1253613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대기실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5C8DD5-9EA4-475F-B0E6-D9FB813D7658}"/>
              </a:ext>
            </a:extLst>
          </p:cNvPr>
          <p:cNvSpPr/>
          <p:nvPr/>
        </p:nvSpPr>
        <p:spPr>
          <a:xfrm>
            <a:off x="6710516" y="2020529"/>
            <a:ext cx="250723" cy="4100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말풍선: 타원형 6">
            <a:extLst>
              <a:ext uri="{FF2B5EF4-FFF2-40B4-BE49-F238E27FC236}">
                <a16:creationId xmlns:a16="http://schemas.microsoft.com/office/drawing/2014/main" id="{A91A62A0-221C-4585-83C1-6094D5A72F20}"/>
              </a:ext>
            </a:extLst>
          </p:cNvPr>
          <p:cNvSpPr/>
          <p:nvPr/>
        </p:nvSpPr>
        <p:spPr>
          <a:xfrm>
            <a:off x="6096000" y="427703"/>
            <a:ext cx="2448232" cy="1253613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메인방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C78305D-A1EA-4E78-A0E0-56695356A43D}"/>
              </a:ext>
            </a:extLst>
          </p:cNvPr>
          <p:cNvSpPr/>
          <p:nvPr/>
        </p:nvSpPr>
        <p:spPr>
          <a:xfrm>
            <a:off x="9483213" y="2020529"/>
            <a:ext cx="250723" cy="1135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4E19A6-841A-467D-A96D-D46D53475786}"/>
              </a:ext>
            </a:extLst>
          </p:cNvPr>
          <p:cNvSpPr/>
          <p:nvPr/>
        </p:nvSpPr>
        <p:spPr>
          <a:xfrm>
            <a:off x="9483213" y="3834580"/>
            <a:ext cx="250723" cy="1135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26BFCC0-8936-4E9D-A566-18931AEDBB3C}"/>
              </a:ext>
            </a:extLst>
          </p:cNvPr>
          <p:cNvSpPr/>
          <p:nvPr/>
        </p:nvSpPr>
        <p:spPr>
          <a:xfrm>
            <a:off x="9483213" y="5427406"/>
            <a:ext cx="250723" cy="1135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말풍선: 타원형 10">
            <a:extLst>
              <a:ext uri="{FF2B5EF4-FFF2-40B4-BE49-F238E27FC236}">
                <a16:creationId xmlns:a16="http://schemas.microsoft.com/office/drawing/2014/main" id="{09FA76C7-D2CD-4E64-808A-4C26BDBD23B1}"/>
              </a:ext>
            </a:extLst>
          </p:cNvPr>
          <p:cNvSpPr/>
          <p:nvPr/>
        </p:nvSpPr>
        <p:spPr>
          <a:xfrm>
            <a:off x="8927690" y="427703"/>
            <a:ext cx="2448232" cy="1253613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소그룹방</a:t>
            </a:r>
          </a:p>
        </p:txBody>
      </p:sp>
    </p:spTree>
    <p:extLst>
      <p:ext uri="{BB962C8B-B14F-4D97-AF65-F5344CB8AC3E}">
        <p14:creationId xmlns:p14="http://schemas.microsoft.com/office/powerpoint/2010/main" val="3642395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E2885E5-57C6-47C4-A07D-7D3AB266F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264" y="1833550"/>
            <a:ext cx="4017498" cy="39672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E5B5BE-0713-4DC4-BBCB-13DEF098ECB3}"/>
              </a:ext>
            </a:extLst>
          </p:cNvPr>
          <p:cNvSpPr txBox="1"/>
          <p:nvPr/>
        </p:nvSpPr>
        <p:spPr>
          <a:xfrm>
            <a:off x="2931511" y="521124"/>
            <a:ext cx="63289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35</a:t>
            </a:r>
            <a:r>
              <a:rPr lang="ko-KR" altLang="en-US" sz="2800" dirty="0"/>
              <a:t>분에 </a:t>
            </a:r>
            <a:r>
              <a:rPr lang="en-US" altLang="ko-KR" sz="2800" dirty="0"/>
              <a:t>QR</a:t>
            </a:r>
            <a:r>
              <a:rPr lang="ko-KR" altLang="en-US" sz="2800" dirty="0"/>
              <a:t>을 닫고 수업을 시작합니다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/>
              <a:t>출석 체크 부탁드립니다</a:t>
            </a:r>
            <a:r>
              <a:rPr lang="en-US" altLang="ko-KR" sz="2800" dirty="0"/>
              <a:t>.~~ ^^</a:t>
            </a:r>
          </a:p>
        </p:txBody>
      </p:sp>
    </p:spTree>
    <p:extLst>
      <p:ext uri="{BB962C8B-B14F-4D97-AF65-F5344CB8AC3E}">
        <p14:creationId xmlns:p14="http://schemas.microsoft.com/office/powerpoint/2010/main" val="2647684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76C0F51-E2AA-4B72-9906-41F5170E8AE5}"/>
              </a:ext>
            </a:extLst>
          </p:cNvPr>
          <p:cNvSpPr/>
          <p:nvPr/>
        </p:nvSpPr>
        <p:spPr>
          <a:xfrm>
            <a:off x="1017639" y="1179871"/>
            <a:ext cx="3170903" cy="4660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What?</a:t>
            </a:r>
          </a:p>
          <a:p>
            <a:pPr algn="ctr"/>
            <a:r>
              <a:rPr lang="ko-KR" altLang="en-US" dirty="0"/>
              <a:t>개념</a:t>
            </a:r>
            <a:r>
              <a:rPr lang="en-US" altLang="ko-KR" dirty="0"/>
              <a:t>-</a:t>
            </a:r>
            <a:r>
              <a:rPr lang="ko-KR" altLang="en-US" dirty="0"/>
              <a:t>용어</a:t>
            </a:r>
            <a:endParaRPr lang="en-US" altLang="ko-KR" dirty="0"/>
          </a:p>
          <a:p>
            <a:pPr algn="ctr"/>
            <a:r>
              <a:rPr lang="en-US" altLang="ko-KR" dirty="0"/>
              <a:t>-</a:t>
            </a:r>
            <a:r>
              <a:rPr lang="ko-KR" altLang="en-US" dirty="0"/>
              <a:t>이해</a:t>
            </a:r>
            <a:r>
              <a:rPr lang="en-US" altLang="ko-KR" dirty="0"/>
              <a:t>-</a:t>
            </a:r>
          </a:p>
          <a:p>
            <a:pPr algn="ctr"/>
            <a:r>
              <a:rPr lang="en-US" altLang="ko-KR" dirty="0"/>
              <a:t>-</a:t>
            </a:r>
            <a:r>
              <a:rPr lang="ko-KR" altLang="en-US" dirty="0"/>
              <a:t>설명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F5E1C5-E6B7-4C40-BD85-32E5B299F4DA}"/>
              </a:ext>
            </a:extLst>
          </p:cNvPr>
          <p:cNvSpPr/>
          <p:nvPr/>
        </p:nvSpPr>
        <p:spPr>
          <a:xfrm>
            <a:off x="4704735" y="1179871"/>
            <a:ext cx="3170903" cy="4660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문법</a:t>
            </a:r>
            <a:r>
              <a:rPr lang="en-US" altLang="ko-KR" dirty="0"/>
              <a:t>(</a:t>
            </a:r>
            <a:r>
              <a:rPr lang="ko-KR" altLang="en-US" dirty="0"/>
              <a:t>구문</a:t>
            </a:r>
            <a:r>
              <a:rPr lang="en-US" altLang="ko-KR" dirty="0"/>
              <a:t>, </a:t>
            </a:r>
            <a:r>
              <a:rPr lang="ko-KR" altLang="en-US" dirty="0"/>
              <a:t>어휘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-</a:t>
            </a:r>
            <a:r>
              <a:rPr lang="ko-KR" altLang="en-US" dirty="0"/>
              <a:t>암기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DEDA0F-F504-476B-94A7-3DDB18592DA9}"/>
              </a:ext>
            </a:extLst>
          </p:cNvPr>
          <p:cNvSpPr/>
          <p:nvPr/>
        </p:nvSpPr>
        <p:spPr>
          <a:xfrm>
            <a:off x="8487694" y="1179871"/>
            <a:ext cx="3170903" cy="4660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How</a:t>
            </a:r>
          </a:p>
          <a:p>
            <a:pPr algn="ctr"/>
            <a:r>
              <a:rPr lang="en-US" altLang="ko-KR" dirty="0"/>
              <a:t>-</a:t>
            </a:r>
            <a:r>
              <a:rPr lang="ko-KR" altLang="en-US" dirty="0"/>
              <a:t>훈련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5708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C0A849-10BB-4C53-BA7F-FE954C4523D3}"/>
              </a:ext>
            </a:extLst>
          </p:cNvPr>
          <p:cNvSpPr txBox="1"/>
          <p:nvPr/>
        </p:nvSpPr>
        <p:spPr>
          <a:xfrm>
            <a:off x="840657" y="752169"/>
            <a:ext cx="3201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자바 프로그래밍</a:t>
            </a: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063765DE-26FD-4203-9629-EF23F2BAC0E2}"/>
              </a:ext>
            </a:extLst>
          </p:cNvPr>
          <p:cNvSpPr/>
          <p:nvPr/>
        </p:nvSpPr>
        <p:spPr>
          <a:xfrm>
            <a:off x="2066786" y="1356852"/>
            <a:ext cx="749257" cy="584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D6B567-2F04-410A-9B80-8D94F1876D92}"/>
              </a:ext>
            </a:extLst>
          </p:cNvPr>
          <p:cNvSpPr txBox="1"/>
          <p:nvPr/>
        </p:nvSpPr>
        <p:spPr>
          <a:xfrm>
            <a:off x="840657" y="2123769"/>
            <a:ext cx="8792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자바를 이용해서 컴퓨터 프로그램을 만드는 것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D8B479-A122-43FB-AB71-EDF0C5DC1F63}"/>
              </a:ext>
            </a:extLst>
          </p:cNvPr>
          <p:cNvSpPr txBox="1"/>
          <p:nvPr/>
        </p:nvSpPr>
        <p:spPr>
          <a:xfrm>
            <a:off x="5237053" y="752169"/>
            <a:ext cx="26420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C</a:t>
            </a:r>
            <a:r>
              <a:rPr lang="ko-KR" altLang="en-US" sz="3200" dirty="0"/>
              <a:t> 프로그래밍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A1E192-C21B-4765-B9FF-3A675808EF02}"/>
              </a:ext>
            </a:extLst>
          </p:cNvPr>
          <p:cNvSpPr txBox="1"/>
          <p:nvPr/>
        </p:nvSpPr>
        <p:spPr>
          <a:xfrm>
            <a:off x="1400105" y="2910594"/>
            <a:ext cx="8233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C</a:t>
            </a:r>
            <a:r>
              <a:rPr lang="ko-KR" altLang="en-US" sz="3200" dirty="0"/>
              <a:t>를 이용해서 컴퓨터 프로그램을 만드는 것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E18E28-82AB-4611-94D9-ED1B728B4D61}"/>
              </a:ext>
            </a:extLst>
          </p:cNvPr>
          <p:cNvSpPr/>
          <p:nvPr/>
        </p:nvSpPr>
        <p:spPr>
          <a:xfrm>
            <a:off x="3893574" y="1941627"/>
            <a:ext cx="3201517" cy="17159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2B105A0-D81F-4402-A5CD-B599709E2295}"/>
              </a:ext>
            </a:extLst>
          </p:cNvPr>
          <p:cNvSpPr/>
          <p:nvPr/>
        </p:nvSpPr>
        <p:spPr>
          <a:xfrm>
            <a:off x="840657" y="2123769"/>
            <a:ext cx="1342104" cy="1533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FD42310D-E119-4AB5-8C84-69412809B5F9}"/>
              </a:ext>
            </a:extLst>
          </p:cNvPr>
          <p:cNvSpPr/>
          <p:nvPr/>
        </p:nvSpPr>
        <p:spPr>
          <a:xfrm>
            <a:off x="5142148" y="3697419"/>
            <a:ext cx="749257" cy="584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D70151-7C31-4F7F-AC15-8956BF85E139}"/>
              </a:ext>
            </a:extLst>
          </p:cNvPr>
          <p:cNvSpPr txBox="1"/>
          <p:nvPr/>
        </p:nvSpPr>
        <p:spPr>
          <a:xfrm>
            <a:off x="2066786" y="4434838"/>
            <a:ext cx="766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컴퓨터 프로그램은 직접 만들 수 있는가</a:t>
            </a:r>
            <a:r>
              <a:rPr lang="en-US" altLang="ko-KR" sz="3200" dirty="0"/>
              <a:t>?</a:t>
            </a:r>
            <a:endParaRPr lang="ko-KR" altLang="en-US" sz="3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8F096C4-7B10-4E9D-8665-175C27BB44DA}"/>
              </a:ext>
            </a:extLst>
          </p:cNvPr>
          <p:cNvSpPr/>
          <p:nvPr/>
        </p:nvSpPr>
        <p:spPr>
          <a:xfrm>
            <a:off x="1940631" y="4316854"/>
            <a:ext cx="3201517" cy="889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AFE3E00-CC95-4DFC-A2CF-1437FF5D5A73}"/>
              </a:ext>
            </a:extLst>
          </p:cNvPr>
          <p:cNvSpPr/>
          <p:nvPr/>
        </p:nvSpPr>
        <p:spPr>
          <a:xfrm>
            <a:off x="3406877" y="4316854"/>
            <a:ext cx="1861426" cy="8893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EBB5FE5-BCC7-45EE-BE39-A427EE16DE8E}"/>
              </a:ext>
            </a:extLst>
          </p:cNvPr>
          <p:cNvSpPr/>
          <p:nvPr/>
        </p:nvSpPr>
        <p:spPr>
          <a:xfrm>
            <a:off x="1679963" y="4316854"/>
            <a:ext cx="1861426" cy="8893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071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0E0331BD-6F48-4CE3-8701-8B4020A84754}"/>
              </a:ext>
            </a:extLst>
          </p:cNvPr>
          <p:cNvSpPr/>
          <p:nvPr/>
        </p:nvSpPr>
        <p:spPr>
          <a:xfrm>
            <a:off x="10870718" y="3734194"/>
            <a:ext cx="855406" cy="22972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F3C4121-D165-438C-A2EE-CDA9AAEE5C05}"/>
              </a:ext>
            </a:extLst>
          </p:cNvPr>
          <p:cNvSpPr/>
          <p:nvPr/>
        </p:nvSpPr>
        <p:spPr>
          <a:xfrm>
            <a:off x="3244644" y="4919908"/>
            <a:ext cx="6607278" cy="165597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0CA977-57C1-4D0B-B3A9-5662A85C6259}"/>
              </a:ext>
            </a:extLst>
          </p:cNvPr>
          <p:cNvSpPr txBox="1"/>
          <p:nvPr/>
        </p:nvSpPr>
        <p:spPr>
          <a:xfrm>
            <a:off x="542002" y="442141"/>
            <a:ext cx="16112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/>
              <a:t>프로그램</a:t>
            </a: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201FF386-6F82-4FFB-B0BD-83CD9D4B214C}"/>
              </a:ext>
            </a:extLst>
          </p:cNvPr>
          <p:cNvSpPr/>
          <p:nvPr/>
        </p:nvSpPr>
        <p:spPr>
          <a:xfrm>
            <a:off x="796413" y="954490"/>
            <a:ext cx="884903" cy="9881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CF60BF-52BA-4D9D-8586-50030E73959E}"/>
              </a:ext>
            </a:extLst>
          </p:cNvPr>
          <p:cNvSpPr txBox="1"/>
          <p:nvPr/>
        </p:nvSpPr>
        <p:spPr>
          <a:xfrm>
            <a:off x="796413" y="1985989"/>
            <a:ext cx="8849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/>
              <a:t>절차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D70DA09-7D9B-4E10-A5B6-F20936A989DB}"/>
              </a:ext>
            </a:extLst>
          </p:cNvPr>
          <p:cNvSpPr/>
          <p:nvPr/>
        </p:nvSpPr>
        <p:spPr>
          <a:xfrm>
            <a:off x="705465" y="5156626"/>
            <a:ext cx="2153264" cy="1061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김치</a:t>
            </a:r>
            <a:r>
              <a:rPr lang="en-US" altLang="ko-KR" dirty="0"/>
              <a:t>)</a:t>
            </a:r>
            <a:r>
              <a:rPr lang="ko-KR" altLang="en-US" dirty="0"/>
              <a:t>볶음밥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DDF0B4F-CFCA-4B90-AF78-18888CD3FBB6}"/>
              </a:ext>
            </a:extLst>
          </p:cNvPr>
          <p:cNvSpPr/>
          <p:nvPr/>
        </p:nvSpPr>
        <p:spPr>
          <a:xfrm>
            <a:off x="6834034" y="5410293"/>
            <a:ext cx="2153264" cy="675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김치</a:t>
            </a:r>
            <a:r>
              <a:rPr lang="en-US" altLang="ko-KR" dirty="0"/>
              <a:t>,</a:t>
            </a:r>
            <a:r>
              <a:rPr lang="ko-KR" altLang="en-US" dirty="0"/>
              <a:t>밥</a:t>
            </a:r>
            <a:r>
              <a:rPr lang="en-US" altLang="ko-KR" dirty="0"/>
              <a:t>,</a:t>
            </a:r>
            <a:r>
              <a:rPr lang="ko-KR" altLang="en-US" dirty="0"/>
              <a:t>파</a:t>
            </a:r>
            <a:r>
              <a:rPr lang="en-US" altLang="ko-KR" dirty="0"/>
              <a:t>,…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EA6F27E-A47E-495A-A834-596355CC8F3D}"/>
              </a:ext>
            </a:extLst>
          </p:cNvPr>
          <p:cNvSpPr/>
          <p:nvPr/>
        </p:nvSpPr>
        <p:spPr>
          <a:xfrm>
            <a:off x="4017092" y="5410293"/>
            <a:ext cx="2153264" cy="675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칼</a:t>
            </a:r>
            <a:r>
              <a:rPr lang="en-US" altLang="ko-KR" dirty="0"/>
              <a:t>, </a:t>
            </a:r>
            <a:r>
              <a:rPr lang="ko-KR" altLang="en-US" dirty="0"/>
              <a:t>도마</a:t>
            </a:r>
            <a:r>
              <a:rPr lang="en-US" altLang="ko-KR" dirty="0"/>
              <a:t>, </a:t>
            </a:r>
            <a:r>
              <a:rPr lang="ko-KR" altLang="en-US" dirty="0" err="1"/>
              <a:t>후라이팬</a:t>
            </a:r>
            <a:endParaRPr lang="en-US" altLang="ko-KR" dirty="0"/>
          </a:p>
        </p:txBody>
      </p:sp>
      <p:sp>
        <p:nvSpPr>
          <p:cNvPr id="12" name="화살표: 위쪽 11">
            <a:extLst>
              <a:ext uri="{FF2B5EF4-FFF2-40B4-BE49-F238E27FC236}">
                <a16:creationId xmlns:a16="http://schemas.microsoft.com/office/drawing/2014/main" id="{0EBB5099-2DFD-4344-93AA-75078A96435F}"/>
              </a:ext>
            </a:extLst>
          </p:cNvPr>
          <p:cNvSpPr/>
          <p:nvPr/>
        </p:nvSpPr>
        <p:spPr>
          <a:xfrm>
            <a:off x="7506929" y="3997667"/>
            <a:ext cx="855406" cy="14126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144F343-DDBA-4022-A8E1-CE77EB1375F9}"/>
              </a:ext>
            </a:extLst>
          </p:cNvPr>
          <p:cNvSpPr/>
          <p:nvPr/>
        </p:nvSpPr>
        <p:spPr>
          <a:xfrm>
            <a:off x="6942804" y="2937803"/>
            <a:ext cx="1935725" cy="811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</a:t>
            </a:r>
            <a:r>
              <a:rPr lang="en-US" altLang="ko-KR" dirty="0"/>
              <a:t>,</a:t>
            </a:r>
            <a:r>
              <a:rPr lang="ko-KR" altLang="en-US" dirty="0"/>
              <a:t>값</a:t>
            </a:r>
          </a:p>
        </p:txBody>
      </p:sp>
      <p:sp>
        <p:nvSpPr>
          <p:cNvPr id="14" name="화살표: 위쪽 13">
            <a:extLst>
              <a:ext uri="{FF2B5EF4-FFF2-40B4-BE49-F238E27FC236}">
                <a16:creationId xmlns:a16="http://schemas.microsoft.com/office/drawing/2014/main" id="{3BE6E80F-249A-4DBD-BF70-1D4C6F18AFF6}"/>
              </a:ext>
            </a:extLst>
          </p:cNvPr>
          <p:cNvSpPr/>
          <p:nvPr/>
        </p:nvSpPr>
        <p:spPr>
          <a:xfrm>
            <a:off x="4626078" y="3997667"/>
            <a:ext cx="855406" cy="14126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3738BF2-A183-4AD5-A293-25A9D8B9BEC3}"/>
              </a:ext>
            </a:extLst>
          </p:cNvPr>
          <p:cNvSpPr/>
          <p:nvPr/>
        </p:nvSpPr>
        <p:spPr>
          <a:xfrm>
            <a:off x="4081617" y="3256385"/>
            <a:ext cx="1935725" cy="811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플랫폼</a:t>
            </a:r>
            <a:r>
              <a:rPr lang="en-US" altLang="ko-KR" dirty="0"/>
              <a:t>(</a:t>
            </a:r>
            <a:r>
              <a:rPr lang="ko-KR" altLang="en-US" dirty="0"/>
              <a:t>컴퓨터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A6A123-BC57-4B4C-BFB2-6525341C8521}"/>
              </a:ext>
            </a:extLst>
          </p:cNvPr>
          <p:cNvSpPr/>
          <p:nvPr/>
        </p:nvSpPr>
        <p:spPr>
          <a:xfrm>
            <a:off x="4081618" y="2684184"/>
            <a:ext cx="1147916" cy="572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연산기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AD3B975-2D8F-4839-B8C1-5163963F5D70}"/>
              </a:ext>
            </a:extLst>
          </p:cNvPr>
          <p:cNvSpPr/>
          <p:nvPr/>
        </p:nvSpPr>
        <p:spPr>
          <a:xfrm>
            <a:off x="5142271" y="2684184"/>
            <a:ext cx="875071" cy="572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메모리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901E3D-7BBF-4498-9BAF-3515A916D2AE}"/>
              </a:ext>
            </a:extLst>
          </p:cNvPr>
          <p:cNvSpPr/>
          <p:nvPr/>
        </p:nvSpPr>
        <p:spPr>
          <a:xfrm>
            <a:off x="705465" y="2672310"/>
            <a:ext cx="2153264" cy="1061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평균계산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070882D-013B-45E1-87B7-46C5F87E312A}"/>
              </a:ext>
            </a:extLst>
          </p:cNvPr>
          <p:cNvSpPr/>
          <p:nvPr/>
        </p:nvSpPr>
        <p:spPr>
          <a:xfrm>
            <a:off x="4081618" y="2117923"/>
            <a:ext cx="1147916" cy="572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모니터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A1BC27C-3A54-47A7-99AD-62348047952C}"/>
              </a:ext>
            </a:extLst>
          </p:cNvPr>
          <p:cNvSpPr/>
          <p:nvPr/>
        </p:nvSpPr>
        <p:spPr>
          <a:xfrm>
            <a:off x="5093724" y="2117923"/>
            <a:ext cx="1147916" cy="572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키보드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CF27AC-C7E4-4F9E-8E12-C92F07F072C1}"/>
              </a:ext>
            </a:extLst>
          </p:cNvPr>
          <p:cNvSpPr txBox="1"/>
          <p:nvPr/>
        </p:nvSpPr>
        <p:spPr>
          <a:xfrm>
            <a:off x="6942804" y="2011331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2+3+5+19+23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E92E96-2EA9-49C2-819B-34708A61FAB0}"/>
              </a:ext>
            </a:extLst>
          </p:cNvPr>
          <p:cNvSpPr txBox="1"/>
          <p:nvPr/>
        </p:nvSpPr>
        <p:spPr>
          <a:xfrm>
            <a:off x="9851922" y="4067547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 err="1"/>
              <a:t>후라이팬에</a:t>
            </a:r>
            <a:r>
              <a:rPr lang="ko-KR" altLang="en-US" dirty="0"/>
              <a:t> 기름을 두른다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A4CC6A-1C01-4C17-943C-C39129775B1D}"/>
              </a:ext>
            </a:extLst>
          </p:cNvPr>
          <p:cNvSpPr txBox="1"/>
          <p:nvPr/>
        </p:nvSpPr>
        <p:spPr>
          <a:xfrm>
            <a:off x="9851922" y="4519314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파를 볶는다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659956-EA3C-470A-A08C-9B996DB327AA}"/>
              </a:ext>
            </a:extLst>
          </p:cNvPr>
          <p:cNvSpPr txBox="1"/>
          <p:nvPr/>
        </p:nvSpPr>
        <p:spPr>
          <a:xfrm>
            <a:off x="9851922" y="4895576"/>
            <a:ext cx="3049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김치와 뭐를 넣고 볶는다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6A7A41-2B3C-4DDF-88E1-939A1387F29F}"/>
              </a:ext>
            </a:extLst>
          </p:cNvPr>
          <p:cNvSpPr txBox="1"/>
          <p:nvPr/>
        </p:nvSpPr>
        <p:spPr>
          <a:xfrm>
            <a:off x="9851922" y="5314723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….</a:t>
            </a:r>
            <a:endParaRPr lang="ko-KR" altLang="en-US" dirty="0"/>
          </a:p>
        </p:txBody>
      </p:sp>
      <p:sp>
        <p:nvSpPr>
          <p:cNvPr id="27" name="화살표: 위쪽 26">
            <a:extLst>
              <a:ext uri="{FF2B5EF4-FFF2-40B4-BE49-F238E27FC236}">
                <a16:creationId xmlns:a16="http://schemas.microsoft.com/office/drawing/2014/main" id="{CA482E07-C026-4152-9C10-277DDCFD083C}"/>
              </a:ext>
            </a:extLst>
          </p:cNvPr>
          <p:cNvSpPr/>
          <p:nvPr/>
        </p:nvSpPr>
        <p:spPr>
          <a:xfrm>
            <a:off x="4626078" y="1146110"/>
            <a:ext cx="855406" cy="92863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62620E-B67B-40EB-8D58-FDF73AB7CAAE}"/>
              </a:ext>
            </a:extLst>
          </p:cNvPr>
          <p:cNvSpPr txBox="1"/>
          <p:nvPr/>
        </p:nvSpPr>
        <p:spPr>
          <a:xfrm>
            <a:off x="4243847" y="442141"/>
            <a:ext cx="16112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/>
              <a:t>자바</a:t>
            </a:r>
            <a:r>
              <a:rPr lang="en-US" altLang="ko-KR" sz="2400" dirty="0"/>
              <a:t>, C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93634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1AE9392F-EF53-4C5A-BD89-8085ADA2CF89}"/>
              </a:ext>
            </a:extLst>
          </p:cNvPr>
          <p:cNvSpPr/>
          <p:nvPr/>
        </p:nvSpPr>
        <p:spPr>
          <a:xfrm>
            <a:off x="1415845" y="825910"/>
            <a:ext cx="3077498" cy="3126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BF2EFF-0D15-495B-AA37-3799C0A9FA9B}"/>
              </a:ext>
            </a:extLst>
          </p:cNvPr>
          <p:cNvSpPr/>
          <p:nvPr/>
        </p:nvSpPr>
        <p:spPr>
          <a:xfrm>
            <a:off x="7811373" y="2330556"/>
            <a:ext cx="1421117" cy="2093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BE2D5B1-DAA7-4F16-8BF1-7565C959B64B}"/>
              </a:ext>
            </a:extLst>
          </p:cNvPr>
          <p:cNvSpPr/>
          <p:nvPr/>
        </p:nvSpPr>
        <p:spPr>
          <a:xfrm>
            <a:off x="1873047" y="1297858"/>
            <a:ext cx="2300748" cy="707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컴퓨터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71F98B-4901-4FA9-BEDB-68F05A942562}"/>
              </a:ext>
            </a:extLst>
          </p:cNvPr>
          <p:cNvSpPr txBox="1"/>
          <p:nvPr/>
        </p:nvSpPr>
        <p:spPr>
          <a:xfrm>
            <a:off x="5206333" y="47932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계산하는 기계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CA83AD-6E7A-4E80-94AA-E5550BF036D0}"/>
              </a:ext>
            </a:extLst>
          </p:cNvPr>
          <p:cNvSpPr txBox="1"/>
          <p:nvPr/>
        </p:nvSpPr>
        <p:spPr>
          <a:xfrm>
            <a:off x="5206333" y="848656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프로그램을 이용하기 위한 도구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5CB1E6-E8BB-40B0-BF97-0235FADBF26A}"/>
              </a:ext>
            </a:extLst>
          </p:cNvPr>
          <p:cNvSpPr txBox="1"/>
          <p:nvPr/>
        </p:nvSpPr>
        <p:spPr>
          <a:xfrm>
            <a:off x="5206333" y="188904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계산하는 기계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6F1A70-DD75-4C19-ADC7-6FBBD5CE371A}"/>
              </a:ext>
            </a:extLst>
          </p:cNvPr>
          <p:cNvSpPr txBox="1"/>
          <p:nvPr/>
        </p:nvSpPr>
        <p:spPr>
          <a:xfrm>
            <a:off x="5206333" y="1519708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프로그램을 이용해서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4A3E44-FFB4-407D-B2F5-88E723F3CCFC}"/>
              </a:ext>
            </a:extLst>
          </p:cNvPr>
          <p:cNvSpPr txBox="1"/>
          <p:nvPr/>
        </p:nvSpPr>
        <p:spPr>
          <a:xfrm>
            <a:off x="1787554" y="20288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기억장치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CF47641-AA1C-4FE4-8B09-DC384D819722}"/>
              </a:ext>
            </a:extLst>
          </p:cNvPr>
          <p:cNvSpPr/>
          <p:nvPr/>
        </p:nvSpPr>
        <p:spPr>
          <a:xfrm>
            <a:off x="7698658" y="2515223"/>
            <a:ext cx="1651414" cy="91377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741C70EB-2267-4608-8EC8-BE857A8B05BA}"/>
              </a:ext>
            </a:extLst>
          </p:cNvPr>
          <p:cNvSpPr/>
          <p:nvPr/>
        </p:nvSpPr>
        <p:spPr>
          <a:xfrm>
            <a:off x="8200103" y="2330557"/>
            <a:ext cx="619432" cy="19907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09D932-7BA1-40F1-B266-3975EC4CAAD7}"/>
              </a:ext>
            </a:extLst>
          </p:cNvPr>
          <p:cNvSpPr txBox="1"/>
          <p:nvPr/>
        </p:nvSpPr>
        <p:spPr>
          <a:xfrm>
            <a:off x="2985441" y="202883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흐름제어기</a:t>
            </a:r>
          </a:p>
        </p:txBody>
      </p:sp>
      <p:sp>
        <p:nvSpPr>
          <p:cNvPr id="14" name="더하기 기호 13">
            <a:extLst>
              <a:ext uri="{FF2B5EF4-FFF2-40B4-BE49-F238E27FC236}">
                <a16:creationId xmlns:a16="http://schemas.microsoft.com/office/drawing/2014/main" id="{7DBA2BC8-9C54-43B4-BFB9-8F3CDD23BBEA}"/>
              </a:ext>
            </a:extLst>
          </p:cNvPr>
          <p:cNvSpPr/>
          <p:nvPr/>
        </p:nvSpPr>
        <p:spPr>
          <a:xfrm>
            <a:off x="2639961" y="2515223"/>
            <a:ext cx="653829" cy="55399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3C1DF9-9B84-4DF4-A225-B4307355F4F7}"/>
              </a:ext>
            </a:extLst>
          </p:cNvPr>
          <p:cNvSpPr txBox="1"/>
          <p:nvPr/>
        </p:nvSpPr>
        <p:spPr>
          <a:xfrm>
            <a:off x="2539153" y="3141251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입</a:t>
            </a:r>
            <a:r>
              <a:rPr lang="en-US" altLang="ko-KR" dirty="0"/>
              <a:t>/</a:t>
            </a:r>
            <a:r>
              <a:rPr lang="ko-KR" altLang="en-US" dirty="0"/>
              <a:t>출력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5F99EE-FB48-4873-B329-AFB0CC37A890}"/>
              </a:ext>
            </a:extLst>
          </p:cNvPr>
          <p:cNvSpPr txBox="1"/>
          <p:nvPr/>
        </p:nvSpPr>
        <p:spPr>
          <a:xfrm>
            <a:off x="2985441" y="235896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산술연산기</a:t>
            </a:r>
          </a:p>
        </p:txBody>
      </p:sp>
    </p:spTree>
    <p:extLst>
      <p:ext uri="{BB962C8B-B14F-4D97-AF65-F5344CB8AC3E}">
        <p14:creationId xmlns:p14="http://schemas.microsoft.com/office/powerpoint/2010/main" val="835347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507</Words>
  <Application>Microsoft Office PowerPoint</Application>
  <PresentationFormat>와이드스크린</PresentationFormat>
  <Paragraphs>155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newlec teacher</dc:creator>
  <cp:lastModifiedBy>newlec teacher</cp:lastModifiedBy>
  <cp:revision>8</cp:revision>
  <dcterms:created xsi:type="dcterms:W3CDTF">2020-09-02T00:18:50Z</dcterms:created>
  <dcterms:modified xsi:type="dcterms:W3CDTF">2020-09-02T07:54:14Z</dcterms:modified>
</cp:coreProperties>
</file>