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9" r:id="rId3"/>
    <p:sldId id="262" r:id="rId4"/>
    <p:sldId id="26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00"/>
    <p:restoredTop sz="94608"/>
  </p:normalViewPr>
  <p:slideViewPr>
    <p:cSldViewPr snapToGrid="0" snapToObjects="1">
      <p:cViewPr varScale="1">
        <p:scale>
          <a:sx n="207" d="100"/>
          <a:sy n="207" d="100"/>
        </p:scale>
        <p:origin x="16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2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7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1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9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9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8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0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1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5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5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775B-0F40-1441-B580-88F12607B34F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0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Product List</a:t>
            </a:r>
            <a:endParaRPr lang="en-US" dirty="0"/>
          </a:p>
        </p:txBody>
      </p:sp>
      <p:pic>
        <p:nvPicPr>
          <p:cNvPr id="7" name="Content Placeholder 6" descr="Amazon Product List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" r="-605"/>
          <a:stretch/>
        </p:blipFill>
        <p:spPr>
          <a:xfrm>
            <a:off x="227263" y="1600200"/>
            <a:ext cx="8716211" cy="4525963"/>
          </a:xfr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47D71A42-A47C-5F45-9AD1-61510FCABDA7}"/>
              </a:ext>
            </a:extLst>
          </p:cNvPr>
          <p:cNvSpPr/>
          <p:nvPr/>
        </p:nvSpPr>
        <p:spPr>
          <a:xfrm>
            <a:off x="233204" y="1515818"/>
            <a:ext cx="8710270" cy="362077"/>
          </a:xfrm>
          <a:prstGeom prst="frame">
            <a:avLst>
              <a:gd name="adj1" fmla="val 44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PRODUCT_LIST_HEADER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DE2D4D7B-5FF0-3642-A115-A9E5FAD8BB48}"/>
              </a:ext>
            </a:extLst>
          </p:cNvPr>
          <p:cNvSpPr/>
          <p:nvPr/>
        </p:nvSpPr>
        <p:spPr>
          <a:xfrm>
            <a:off x="227263" y="1877894"/>
            <a:ext cx="1576989" cy="3688285"/>
          </a:xfrm>
          <a:prstGeom prst="frame">
            <a:avLst>
              <a:gd name="adj1" fmla="val 44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PRODUCT_LIST_CATEGORIES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039B2CD-515F-9846-A247-7FBDC25A0915}"/>
              </a:ext>
            </a:extLst>
          </p:cNvPr>
          <p:cNvSpPr/>
          <p:nvPr/>
        </p:nvSpPr>
        <p:spPr>
          <a:xfrm>
            <a:off x="1951538" y="2031318"/>
            <a:ext cx="6781289" cy="656650"/>
          </a:xfrm>
          <a:prstGeom prst="frame">
            <a:avLst>
              <a:gd name="adj1" fmla="val 44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PRODUCT_LIST_PREVIOUS_PURCHASES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513C4565-E450-D540-80C8-DEBE0C1F2669}"/>
              </a:ext>
            </a:extLst>
          </p:cNvPr>
          <p:cNvSpPr/>
          <p:nvPr/>
        </p:nvSpPr>
        <p:spPr>
          <a:xfrm>
            <a:off x="1951538" y="2687968"/>
            <a:ext cx="6781289" cy="859168"/>
          </a:xfrm>
          <a:prstGeom prst="frame">
            <a:avLst>
              <a:gd name="adj1" fmla="val 44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PRODUCT_LIST_PROMOTION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C9767EC3-DBDA-C240-A8F7-B24649750D40}"/>
              </a:ext>
            </a:extLst>
          </p:cNvPr>
          <p:cNvSpPr/>
          <p:nvPr/>
        </p:nvSpPr>
        <p:spPr>
          <a:xfrm>
            <a:off x="1951538" y="3547136"/>
            <a:ext cx="6781289" cy="355941"/>
          </a:xfrm>
          <a:prstGeom prst="frame">
            <a:avLst>
              <a:gd name="adj1" fmla="val 157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PRODUCT_LIST_RECOMMENDATIONS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D0FE997-910D-BF44-99BA-70E81C122693}"/>
              </a:ext>
            </a:extLst>
          </p:cNvPr>
          <p:cNvSpPr/>
          <p:nvPr/>
        </p:nvSpPr>
        <p:spPr>
          <a:xfrm>
            <a:off x="1951538" y="3911508"/>
            <a:ext cx="6781289" cy="1268046"/>
          </a:xfrm>
          <a:prstGeom prst="frame">
            <a:avLst>
              <a:gd name="adj1" fmla="val 44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PRODUCT_LIST_DETAIL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A121E434-762B-0340-8C7E-177451CB5DAF}"/>
              </a:ext>
            </a:extLst>
          </p:cNvPr>
          <p:cNvSpPr/>
          <p:nvPr/>
        </p:nvSpPr>
        <p:spPr>
          <a:xfrm>
            <a:off x="1951538" y="5222513"/>
            <a:ext cx="6781289" cy="1181344"/>
          </a:xfrm>
          <a:prstGeom prst="frame">
            <a:avLst>
              <a:gd name="adj1" fmla="val 44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PRODUCT_LIST_DETAIL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4C6A4E99-A1A3-644E-A845-30C0F8E66123}"/>
              </a:ext>
            </a:extLst>
          </p:cNvPr>
          <p:cNvSpPr/>
          <p:nvPr/>
        </p:nvSpPr>
        <p:spPr>
          <a:xfrm>
            <a:off x="1804252" y="1877894"/>
            <a:ext cx="7075861" cy="4719288"/>
          </a:xfrm>
          <a:prstGeom prst="frame">
            <a:avLst>
              <a:gd name="adj1" fmla="val 265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PRODUCT_LIST_ITEMS</a:t>
            </a:r>
          </a:p>
        </p:txBody>
      </p:sp>
    </p:spTree>
    <p:extLst>
      <p:ext uri="{BB962C8B-B14F-4D97-AF65-F5344CB8AC3E}">
        <p14:creationId xmlns:p14="http://schemas.microsoft.com/office/powerpoint/2010/main" val="393460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61687"/>
            <a:ext cx="3697490" cy="5400482"/>
          </a:xfrm>
          <a:prstGeom prst="rect">
            <a:avLst/>
          </a:prstGeom>
        </p:spPr>
        <p:txBody>
          <a:bodyPr numCol="1" anchor="t" anchorCtr="0">
            <a:normAutofit/>
          </a:bodyPr>
          <a:lstStyle/>
          <a:p>
            <a:pPr algn="l"/>
            <a:r>
              <a:rPr lang="en-US" sz="1200" dirty="0"/>
              <a:t>Name: </a:t>
            </a:r>
            <a:br>
              <a:rPr lang="en-US" sz="1200" dirty="0"/>
            </a:br>
            <a:r>
              <a:rPr lang="en-US" sz="1200" dirty="0"/>
              <a:t>	PRODUCT_LIST_DETAIL</a:t>
            </a:r>
            <a:br>
              <a:rPr lang="en-US" sz="1200" dirty="0"/>
            </a:br>
            <a:r>
              <a:rPr lang="en-US" sz="1200" dirty="0"/>
              <a:t>Data: </a:t>
            </a:r>
            <a:br>
              <a:rPr lang="en-US" sz="1200" dirty="0"/>
            </a:br>
            <a:r>
              <a:rPr lang="en-US" sz="1200" dirty="0"/>
              <a:t>	</a:t>
            </a:r>
            <a:br>
              <a:rPr lang="en-US" sz="1200" dirty="0"/>
            </a:br>
            <a:r>
              <a:rPr lang="en-US" sz="1200" dirty="0"/>
              <a:t>Actions: 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redirect_to_product_page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redirect_to_more_buying_choices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reviews_dropdown_render</a:t>
            </a:r>
            <a:br>
              <a:rPr lang="en-US" sz="1200" dirty="0"/>
            </a:br>
            <a:r>
              <a:rPr lang="en-US" sz="1200" dirty="0"/>
              <a:t>Configuration (content, images, etc.):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image_thumbnail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title_header_link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manufacturer_span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list_price</a:t>
            </a:r>
            <a:r>
              <a:rPr lang="en-US" sz="1200" dirty="0"/>
              <a:t> (strikethrough)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shipping_estimate_span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more_buying_choices_link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review_stars_image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review_count_link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review_dropdown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product_features_label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product_features_description</a:t>
            </a:r>
            <a:endParaRPr lang="en-US" sz="1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33684"/>
            <a:ext cx="8229600" cy="970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Component Definition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F47037-9698-7F44-A4CF-8F611D5F0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679" y="1737882"/>
            <a:ext cx="5431168" cy="163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8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Product Details</a:t>
            </a:r>
            <a:endParaRPr lang="en-US" dirty="0"/>
          </a:p>
        </p:txBody>
      </p:sp>
      <p:pic>
        <p:nvPicPr>
          <p:cNvPr id="9" name="Content Placeholder 8" descr="Amazon_Product_Detai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" b="2709"/>
          <a:stretch>
            <a:fillRect/>
          </a:stretch>
        </p:blipFill>
        <p:spPr>
          <a:xfrm>
            <a:off x="457200" y="1417638"/>
            <a:ext cx="8229600" cy="4708525"/>
          </a:xfr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4FD2D757-A962-2746-BA57-96E31298AA17}"/>
              </a:ext>
            </a:extLst>
          </p:cNvPr>
          <p:cNvSpPr/>
          <p:nvPr/>
        </p:nvSpPr>
        <p:spPr>
          <a:xfrm>
            <a:off x="457200" y="1386965"/>
            <a:ext cx="8229600" cy="276161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NAV_HEADER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4147C996-57B2-F742-9488-3AE3043C66A2}"/>
              </a:ext>
            </a:extLst>
          </p:cNvPr>
          <p:cNvSpPr/>
          <p:nvPr/>
        </p:nvSpPr>
        <p:spPr>
          <a:xfrm>
            <a:off x="457200" y="1614008"/>
            <a:ext cx="8229600" cy="294572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NAV_SEARCH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978CB877-15EB-8747-A4E7-31ED22F077ED}"/>
              </a:ext>
            </a:extLst>
          </p:cNvPr>
          <p:cNvSpPr/>
          <p:nvPr/>
        </p:nvSpPr>
        <p:spPr>
          <a:xfrm>
            <a:off x="457200" y="1859496"/>
            <a:ext cx="8229600" cy="24545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NAV_CATEGORIES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C58C6C7F-904C-8542-808D-AB10ACE35D83}"/>
              </a:ext>
            </a:extLst>
          </p:cNvPr>
          <p:cNvSpPr/>
          <p:nvPr/>
        </p:nvSpPr>
        <p:spPr>
          <a:xfrm>
            <a:off x="457200" y="2104950"/>
            <a:ext cx="8229600" cy="19637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NAV_PATH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ED027AA5-1992-3244-91E7-426D5EDD94B5}"/>
              </a:ext>
            </a:extLst>
          </p:cNvPr>
          <p:cNvSpPr/>
          <p:nvPr/>
        </p:nvSpPr>
        <p:spPr>
          <a:xfrm>
            <a:off x="3007087" y="2301320"/>
            <a:ext cx="4148554" cy="650534"/>
          </a:xfrm>
          <a:prstGeom prst="frame">
            <a:avLst>
              <a:gd name="adj1" fmla="val 63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PRODUCT_DETAILS_TITLE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01AB54EA-BC56-C94D-8B23-8218FE89B50A}"/>
              </a:ext>
            </a:extLst>
          </p:cNvPr>
          <p:cNvSpPr/>
          <p:nvPr/>
        </p:nvSpPr>
        <p:spPr>
          <a:xfrm>
            <a:off x="3007087" y="2932688"/>
            <a:ext cx="4148554" cy="2302099"/>
          </a:xfrm>
          <a:prstGeom prst="frame">
            <a:avLst>
              <a:gd name="adj1" fmla="val 370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PRODUCT_DETAILS_DESCRIPTION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C7A46132-CB35-DA4E-A0A3-81E05A7F02BE}"/>
              </a:ext>
            </a:extLst>
          </p:cNvPr>
          <p:cNvSpPr/>
          <p:nvPr/>
        </p:nvSpPr>
        <p:spPr>
          <a:xfrm>
            <a:off x="457200" y="2308146"/>
            <a:ext cx="2549887" cy="3478960"/>
          </a:xfrm>
          <a:prstGeom prst="frame">
            <a:avLst>
              <a:gd name="adj1" fmla="val 225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PRODUCT_DETAILS_GALLERY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D7391E2B-931B-A04C-8511-370258DCCA6F}"/>
              </a:ext>
            </a:extLst>
          </p:cNvPr>
          <p:cNvSpPr/>
          <p:nvPr/>
        </p:nvSpPr>
        <p:spPr>
          <a:xfrm>
            <a:off x="7155641" y="2294494"/>
            <a:ext cx="1531159" cy="245454"/>
          </a:xfrm>
          <a:prstGeom prst="frame">
            <a:avLst>
              <a:gd name="adj1" fmla="val 1976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PRODUCT_DETAILS_SHARE</a:t>
            </a: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1C91050E-A637-3A4E-981A-977DC1DD7503}"/>
              </a:ext>
            </a:extLst>
          </p:cNvPr>
          <p:cNvSpPr/>
          <p:nvPr/>
        </p:nvSpPr>
        <p:spPr>
          <a:xfrm>
            <a:off x="7155640" y="2570621"/>
            <a:ext cx="1531159" cy="1700670"/>
          </a:xfrm>
          <a:prstGeom prst="frame">
            <a:avLst>
              <a:gd name="adj1" fmla="val 167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PRODUCT_DETAILS_ORDERING</a:t>
            </a: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9AF3094C-E909-894D-B727-C8E85ECBAF37}"/>
              </a:ext>
            </a:extLst>
          </p:cNvPr>
          <p:cNvSpPr/>
          <p:nvPr/>
        </p:nvSpPr>
        <p:spPr>
          <a:xfrm>
            <a:off x="7155639" y="4257097"/>
            <a:ext cx="1531159" cy="1869065"/>
          </a:xfrm>
          <a:prstGeom prst="frame">
            <a:avLst>
              <a:gd name="adj1" fmla="val 44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PRODUCT_DETAILS_SELLERS</a:t>
            </a: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A4021C08-4CC5-9943-A649-1713FE190D6C}"/>
              </a:ext>
            </a:extLst>
          </p:cNvPr>
          <p:cNvSpPr/>
          <p:nvPr/>
        </p:nvSpPr>
        <p:spPr>
          <a:xfrm>
            <a:off x="3007089" y="5234787"/>
            <a:ext cx="4148550" cy="552322"/>
          </a:xfrm>
          <a:prstGeom prst="frame">
            <a:avLst>
              <a:gd name="adj1" fmla="val 44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PRODUCT_DETAILS_PROMOTIONS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E0AEEE8D-4EDB-3E4D-A99B-1D5496158596}"/>
              </a:ext>
            </a:extLst>
          </p:cNvPr>
          <p:cNvSpPr/>
          <p:nvPr/>
        </p:nvSpPr>
        <p:spPr>
          <a:xfrm>
            <a:off x="457200" y="5787108"/>
            <a:ext cx="6747536" cy="339053"/>
          </a:xfrm>
          <a:prstGeom prst="frame">
            <a:avLst>
              <a:gd name="adj1" fmla="val 44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PRODUCT_DETAILS_RECOMMENDATIONS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38529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61687"/>
            <a:ext cx="3697490" cy="5400482"/>
          </a:xfrm>
          <a:prstGeom prst="rect">
            <a:avLst/>
          </a:prstGeom>
        </p:spPr>
        <p:txBody>
          <a:bodyPr numCol="1" anchor="t" anchorCtr="0">
            <a:normAutofit/>
          </a:bodyPr>
          <a:lstStyle/>
          <a:p>
            <a:pPr algn="l"/>
            <a:r>
              <a:rPr lang="en-US" sz="1200" dirty="0"/>
              <a:t>Name: </a:t>
            </a:r>
            <a:br>
              <a:rPr lang="en-US" sz="1200" dirty="0"/>
            </a:br>
            <a:r>
              <a:rPr lang="en-US" sz="1200" dirty="0"/>
              <a:t>	PRODUCT_DETAILS_ORDERING</a:t>
            </a:r>
            <a:br>
              <a:rPr lang="en-US" sz="1200" dirty="0"/>
            </a:br>
            <a:r>
              <a:rPr lang="en-US" sz="1200" dirty="0"/>
              <a:t>Data: </a:t>
            </a:r>
            <a:br>
              <a:rPr lang="en-US" sz="1200" dirty="0"/>
            </a:br>
            <a:r>
              <a:rPr lang="en-US" sz="1200" dirty="0"/>
              <a:t>	quantity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two_day_shipping</a:t>
            </a:r>
            <a:br>
              <a:rPr lang="en-US" sz="1200" dirty="0"/>
            </a:br>
            <a:r>
              <a:rPr lang="en-US" sz="1200" dirty="0"/>
              <a:t>Actions: 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add_to_cart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add_to_wishlist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sign_in</a:t>
            </a:r>
            <a:br>
              <a:rPr lang="en-US" sz="1200" dirty="0"/>
            </a:br>
            <a:r>
              <a:rPr lang="en-US" sz="1200" dirty="0"/>
              <a:t>Configuration (content, images, etc.):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quantity_select_label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quantity_select_input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two_day_checkbox_input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two_day_checkbox_label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hr_thematic_break_line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add_to_cart_button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add_to_cart_icon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or_label_break_line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sign_in_anchor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sign_in_description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wish_list_button</a:t>
            </a:r>
            <a:endParaRPr lang="en-US" sz="1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33684"/>
            <a:ext cx="8229600" cy="970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Component Definition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CA1B2-C7E2-9B48-8B93-45A877306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914" y="1541175"/>
            <a:ext cx="31877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8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106</Words>
  <Application>Microsoft Macintosh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Product List</vt:lpstr>
      <vt:lpstr>Name:   PRODUCT_LIST_DETAIL Data:    Actions:   redirect_to_product_page  redirect_to_more_buying_choices  reviews_dropdown_render Configuration (content, images, etc.):  image_thumbnail  title_header_link  manufacturer_span  list_price (strikethrough)  shipping_estimate_span  more_buying_choices_link  review_stars_image  review_count_link  review_dropdown  product_features_label  product_features_description</vt:lpstr>
      <vt:lpstr>Product Details</vt:lpstr>
      <vt:lpstr>Name:   PRODUCT_DETAILS_ORDERING Data:   quantity  two_day_shipping Actions:   add_to_cart  add_to_wishlist  sign_in Configuration (content, images, etc.):  quantity_select_label  quantity_select_input  two_day_checkbox_input  two_day_checkbox_label  hr_thematic_break_line  add_to_cart_button  add_to_cart_icon  or_label_break_line  sign_in_anchor  sign_in_description  wish_list_button</vt:lpstr>
    </vt:vector>
  </TitlesOfParts>
  <Company>JPMorgan Chase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to break Amazon.com pages into UI business components</dc:title>
  <dc:creator>Marianna Dulkina</dc:creator>
  <cp:lastModifiedBy>Jun Park</cp:lastModifiedBy>
  <cp:revision>27</cp:revision>
  <dcterms:created xsi:type="dcterms:W3CDTF">2014-08-27T18:21:09Z</dcterms:created>
  <dcterms:modified xsi:type="dcterms:W3CDTF">2018-01-26T18:26:56Z</dcterms:modified>
</cp:coreProperties>
</file>